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10287000" cx="18288000"/>
  <p:notesSz cx="6858000" cy="9144000"/>
  <p:embeddedFontLst>
    <p:embeddedFont>
      <p:font typeface="Dosis"/>
      <p:regular r:id="rId16"/>
      <p:bold r:id="rId17"/>
    </p:embeddedFont>
    <p:embeddedFont>
      <p:font typeface="Big Shoulders Display SemiBold"/>
      <p:regular r:id="rId18"/>
      <p:bold r:id="rId19"/>
    </p:embeddedFont>
    <p:embeddedFont>
      <p:font typeface="Big Shoulders Display"/>
      <p:regular r:id="rId20"/>
      <p:bold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BigShouldersDisplay-regular.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BigShouldersDisplay-bold.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Dosis-bold.fntdata"/><Relationship Id="rId16" Type="http://schemas.openxmlformats.org/officeDocument/2006/relationships/font" Target="fonts/Dosis-regular.fntdata"/><Relationship Id="rId5" Type="http://schemas.openxmlformats.org/officeDocument/2006/relationships/notesMaster" Target="notesMasters/notesMaster1.xml"/><Relationship Id="rId19" Type="http://schemas.openxmlformats.org/officeDocument/2006/relationships/font" Target="fonts/BigShouldersDisplaySemiBold-bold.fntdata"/><Relationship Id="rId6" Type="http://schemas.openxmlformats.org/officeDocument/2006/relationships/slide" Target="slides/slide1.xml"/><Relationship Id="rId18" Type="http://schemas.openxmlformats.org/officeDocument/2006/relationships/font" Target="fonts/BigShouldersDisplaySemiBold-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4.png"/><Relationship Id="rId4"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
        <p:nvSpPr>
          <p:cNvPr id="9" name="Google Shape;9;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 name="Google Shape;10;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 name="Google Shape;11;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3" name="Shape 123"/>
        <p:cNvGrpSpPr/>
        <p:nvPr/>
      </p:nvGrpSpPr>
      <p:grpSpPr>
        <a:xfrm>
          <a:off x="0" y="0"/>
          <a:ext cx="0" cy="0"/>
          <a:chOff x="0" y="0"/>
          <a:chExt cx="0" cy="0"/>
        </a:xfrm>
      </p:grpSpPr>
      <p:sp>
        <p:nvSpPr>
          <p:cNvPr id="124" name="Google Shape;124;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1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26" name="Google Shape;126;p1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27" name="Google Shape;127;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0" name="Shape 130"/>
        <p:cNvGrpSpPr/>
        <p:nvPr/>
      </p:nvGrpSpPr>
      <p:grpSpPr>
        <a:xfrm>
          <a:off x="0" y="0"/>
          <a:ext cx="0" cy="0"/>
          <a:chOff x="0" y="0"/>
          <a:chExt cx="0" cy="0"/>
        </a:xfrm>
      </p:grpSpPr>
      <p:sp>
        <p:nvSpPr>
          <p:cNvPr id="131" name="Google Shape;131;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 name="Google Shape;132;p1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33" name="Google Shape;133;p1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34" name="Google Shape;134;p1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35" name="Google Shape;135;p1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36" name="Google Shape;136;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9" name="Shape 139"/>
        <p:cNvGrpSpPr/>
        <p:nvPr/>
      </p:nvGrpSpPr>
      <p:grpSpPr>
        <a:xfrm>
          <a:off x="0" y="0"/>
          <a:ext cx="0" cy="0"/>
          <a:chOff x="0" y="0"/>
          <a:chExt cx="0" cy="0"/>
        </a:xfrm>
      </p:grpSpPr>
      <p:sp>
        <p:nvSpPr>
          <p:cNvPr id="140" name="Google Shape;140;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4" name="Shape 144"/>
        <p:cNvGrpSpPr/>
        <p:nvPr/>
      </p:nvGrpSpPr>
      <p:grpSpPr>
        <a:xfrm>
          <a:off x="0" y="0"/>
          <a:ext cx="0" cy="0"/>
          <a:chOff x="0" y="0"/>
          <a:chExt cx="0" cy="0"/>
        </a:xfrm>
      </p:grpSpPr>
      <p:sp>
        <p:nvSpPr>
          <p:cNvPr id="145" name="Google Shape;145;p1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1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47" name="Google Shape;147;p1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48" name="Google Shape;148;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1" name="Shape 151"/>
        <p:cNvGrpSpPr/>
        <p:nvPr/>
      </p:nvGrpSpPr>
      <p:grpSpPr>
        <a:xfrm>
          <a:off x="0" y="0"/>
          <a:ext cx="0" cy="0"/>
          <a:chOff x="0" y="0"/>
          <a:chExt cx="0" cy="0"/>
        </a:xfrm>
      </p:grpSpPr>
      <p:sp>
        <p:nvSpPr>
          <p:cNvPr id="152" name="Google Shape;152;p1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 name="Google Shape;153;p15"/>
          <p:cNvSpPr/>
          <p:nvPr>
            <p:ph idx="2" type="pic"/>
          </p:nvPr>
        </p:nvSpPr>
        <p:spPr>
          <a:xfrm>
            <a:off x="1792288" y="612775"/>
            <a:ext cx="5486400" cy="4114800"/>
          </a:xfrm>
          <a:prstGeom prst="rect">
            <a:avLst/>
          </a:prstGeom>
          <a:noFill/>
          <a:ln>
            <a:noFill/>
          </a:ln>
        </p:spPr>
      </p:sp>
      <p:sp>
        <p:nvSpPr>
          <p:cNvPr id="154" name="Google Shape;154;p1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55" name="Google Shape;155;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8" name="Shape 158"/>
        <p:cNvGrpSpPr/>
        <p:nvPr/>
      </p:nvGrpSpPr>
      <p:grpSpPr>
        <a:xfrm>
          <a:off x="0" y="0"/>
          <a:ext cx="0" cy="0"/>
          <a:chOff x="0" y="0"/>
          <a:chExt cx="0" cy="0"/>
        </a:xfrm>
      </p:grpSpPr>
      <p:sp>
        <p:nvSpPr>
          <p:cNvPr id="159" name="Google Shape;159;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16"/>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1" name="Google Shape;161;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4" name="Shape 164"/>
        <p:cNvGrpSpPr/>
        <p:nvPr/>
      </p:nvGrpSpPr>
      <p:grpSpPr>
        <a:xfrm>
          <a:off x="0" y="0"/>
          <a:ext cx="0" cy="0"/>
          <a:chOff x="0" y="0"/>
          <a:chExt cx="0" cy="0"/>
        </a:xfrm>
      </p:grpSpPr>
      <p:sp>
        <p:nvSpPr>
          <p:cNvPr id="165" name="Google Shape;165;p17"/>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 name="Google Shape;166;p17"/>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7" name="Google Shape;167;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12" name="Shape 12"/>
        <p:cNvGrpSpPr/>
        <p:nvPr/>
      </p:nvGrpSpPr>
      <p:grpSpPr>
        <a:xfrm>
          <a:off x="0" y="0"/>
          <a:ext cx="0" cy="0"/>
          <a:chOff x="0" y="0"/>
          <a:chExt cx="0" cy="0"/>
        </a:xfrm>
      </p:grpSpPr>
      <p:sp>
        <p:nvSpPr>
          <p:cNvPr id="13" name="Google Shape;13;p3"/>
          <p:cNvSpPr/>
          <p:nvPr>
            <p:ph idx="2" type="pic"/>
          </p:nvPr>
        </p:nvSpPr>
        <p:spPr>
          <a:xfrm>
            <a:off x="-34625" y="-27700"/>
            <a:ext cx="18288000" cy="10287000"/>
          </a:xfrm>
          <a:prstGeom prst="rect">
            <a:avLst/>
          </a:prstGeom>
          <a:noFill/>
          <a:ln>
            <a:noFill/>
          </a:ln>
        </p:spPr>
      </p:sp>
      <p:cxnSp>
        <p:nvCxnSpPr>
          <p:cNvPr id="14" name="Google Shape;14;p3"/>
          <p:cNvCxnSpPr/>
          <p:nvPr/>
        </p:nvCxnSpPr>
        <p:spPr>
          <a:xfrm>
            <a:off x="1848784" y="2408434"/>
            <a:ext cx="4635900" cy="0"/>
          </a:xfrm>
          <a:prstGeom prst="straightConnector1">
            <a:avLst/>
          </a:prstGeom>
          <a:noFill/>
          <a:ln cap="rnd" cmpd="sng" w="9525">
            <a:solidFill>
              <a:srgbClr val="FFFFFF">
                <a:alpha val="29800"/>
              </a:srgbClr>
            </a:solidFill>
            <a:prstDash val="solid"/>
            <a:round/>
            <a:headEnd len="sm" w="sm" type="none"/>
            <a:tailEnd len="sm" w="sm" type="none"/>
          </a:ln>
        </p:spPr>
      </p:cxnSp>
      <p:cxnSp>
        <p:nvCxnSpPr>
          <p:cNvPr id="15" name="Google Shape;15;p3"/>
          <p:cNvCxnSpPr/>
          <p:nvPr/>
        </p:nvCxnSpPr>
        <p:spPr>
          <a:xfrm>
            <a:off x="1848784" y="3254585"/>
            <a:ext cx="4635900" cy="0"/>
          </a:xfrm>
          <a:prstGeom prst="straightConnector1">
            <a:avLst/>
          </a:prstGeom>
          <a:noFill/>
          <a:ln cap="rnd" cmpd="sng" w="9525">
            <a:solidFill>
              <a:srgbClr val="FFFFFF">
                <a:alpha val="29800"/>
              </a:srgbClr>
            </a:solidFill>
            <a:prstDash val="solid"/>
            <a:round/>
            <a:headEnd len="sm" w="sm" type="none"/>
            <a:tailEnd len="sm" w="sm" type="none"/>
          </a:ln>
        </p:spPr>
      </p:cxnSp>
      <p:cxnSp>
        <p:nvCxnSpPr>
          <p:cNvPr id="16" name="Google Shape;16;p3"/>
          <p:cNvCxnSpPr/>
          <p:nvPr/>
        </p:nvCxnSpPr>
        <p:spPr>
          <a:xfrm>
            <a:off x="1848784" y="4100735"/>
            <a:ext cx="4635900" cy="0"/>
          </a:xfrm>
          <a:prstGeom prst="straightConnector1">
            <a:avLst/>
          </a:prstGeom>
          <a:noFill/>
          <a:ln cap="rnd" cmpd="sng" w="9525">
            <a:solidFill>
              <a:srgbClr val="FFFFFF">
                <a:alpha val="29800"/>
              </a:srgbClr>
            </a:solidFill>
            <a:prstDash val="solid"/>
            <a:round/>
            <a:headEnd len="sm" w="sm" type="none"/>
            <a:tailEnd len="sm" w="sm" type="none"/>
          </a:ln>
        </p:spPr>
      </p:cxnSp>
      <p:cxnSp>
        <p:nvCxnSpPr>
          <p:cNvPr id="17" name="Google Shape;17;p3"/>
          <p:cNvCxnSpPr/>
          <p:nvPr/>
        </p:nvCxnSpPr>
        <p:spPr>
          <a:xfrm>
            <a:off x="1848784" y="4946886"/>
            <a:ext cx="4635900" cy="0"/>
          </a:xfrm>
          <a:prstGeom prst="straightConnector1">
            <a:avLst/>
          </a:prstGeom>
          <a:noFill/>
          <a:ln cap="rnd" cmpd="sng" w="9525">
            <a:solidFill>
              <a:srgbClr val="FFFFFF">
                <a:alpha val="29800"/>
              </a:srgbClr>
            </a:solidFill>
            <a:prstDash val="solid"/>
            <a:round/>
            <a:headEnd len="sm" w="sm" type="none"/>
            <a:tailEnd len="sm" w="sm" type="none"/>
          </a:ln>
        </p:spPr>
      </p:cxnSp>
      <p:cxnSp>
        <p:nvCxnSpPr>
          <p:cNvPr id="18" name="Google Shape;18;p3"/>
          <p:cNvCxnSpPr/>
          <p:nvPr/>
        </p:nvCxnSpPr>
        <p:spPr>
          <a:xfrm>
            <a:off x="1848784" y="5793037"/>
            <a:ext cx="4635900" cy="0"/>
          </a:xfrm>
          <a:prstGeom prst="straightConnector1">
            <a:avLst/>
          </a:prstGeom>
          <a:noFill/>
          <a:ln cap="rnd" cmpd="sng" w="9525">
            <a:solidFill>
              <a:srgbClr val="FFFFFF">
                <a:alpha val="29800"/>
              </a:srgbClr>
            </a:solidFill>
            <a:prstDash val="solid"/>
            <a:round/>
            <a:headEnd len="sm" w="sm" type="none"/>
            <a:tailEnd len="sm" w="sm" type="none"/>
          </a:ln>
        </p:spPr>
      </p:cxnSp>
      <p:cxnSp>
        <p:nvCxnSpPr>
          <p:cNvPr id="19" name="Google Shape;19;p3"/>
          <p:cNvCxnSpPr/>
          <p:nvPr/>
        </p:nvCxnSpPr>
        <p:spPr>
          <a:xfrm>
            <a:off x="1848784" y="6639187"/>
            <a:ext cx="4635900" cy="0"/>
          </a:xfrm>
          <a:prstGeom prst="straightConnector1">
            <a:avLst/>
          </a:prstGeom>
          <a:noFill/>
          <a:ln cap="rnd" cmpd="sng" w="9525">
            <a:solidFill>
              <a:srgbClr val="FFFFFF">
                <a:alpha val="29800"/>
              </a:srgbClr>
            </a:solidFill>
            <a:prstDash val="solid"/>
            <a:round/>
            <a:headEnd len="sm" w="sm" type="none"/>
            <a:tailEnd len="sm" w="sm" type="none"/>
          </a:ln>
        </p:spPr>
      </p:cxnSp>
      <p:cxnSp>
        <p:nvCxnSpPr>
          <p:cNvPr id="20" name="Google Shape;20;p3"/>
          <p:cNvCxnSpPr/>
          <p:nvPr/>
        </p:nvCxnSpPr>
        <p:spPr>
          <a:xfrm>
            <a:off x="1848784" y="7485338"/>
            <a:ext cx="4635900" cy="0"/>
          </a:xfrm>
          <a:prstGeom prst="straightConnector1">
            <a:avLst/>
          </a:prstGeom>
          <a:noFill/>
          <a:ln cap="rnd" cmpd="sng" w="9525">
            <a:solidFill>
              <a:srgbClr val="FFFFFF">
                <a:alpha val="29800"/>
              </a:srgbClr>
            </a:solidFill>
            <a:prstDash val="solid"/>
            <a:round/>
            <a:headEnd len="sm" w="sm" type="none"/>
            <a:tailEnd len="sm" w="sm" type="none"/>
          </a:ln>
        </p:spPr>
      </p:cxnSp>
      <p:cxnSp>
        <p:nvCxnSpPr>
          <p:cNvPr id="21" name="Google Shape;21;p3"/>
          <p:cNvCxnSpPr/>
          <p:nvPr/>
        </p:nvCxnSpPr>
        <p:spPr>
          <a:xfrm>
            <a:off x="1848784" y="8331488"/>
            <a:ext cx="4635900" cy="0"/>
          </a:xfrm>
          <a:prstGeom prst="straightConnector1">
            <a:avLst/>
          </a:prstGeom>
          <a:noFill/>
          <a:ln cap="rnd" cmpd="sng" w="9525">
            <a:solidFill>
              <a:srgbClr val="FFFFFF">
                <a:alpha val="29800"/>
              </a:srgbClr>
            </a:solidFill>
            <a:prstDash val="solid"/>
            <a:round/>
            <a:headEnd len="sm" w="sm" type="none"/>
            <a:tailEnd len="sm" w="sm" type="none"/>
          </a:ln>
        </p:spPr>
      </p:cxnSp>
      <p:sp>
        <p:nvSpPr>
          <p:cNvPr id="22" name="Google Shape;22;p3"/>
          <p:cNvSpPr/>
          <p:nvPr/>
        </p:nvSpPr>
        <p:spPr>
          <a:xfrm flipH="1" rot="10800000">
            <a:off x="5805003" y="777004"/>
            <a:ext cx="603013" cy="603013"/>
          </a:xfrm>
          <a:custGeom>
            <a:rect b="b" l="l" r="r" t="t"/>
            <a:pathLst>
              <a:path extrusionOk="0" h="603013" w="603013">
                <a:moveTo>
                  <a:pt x="0" y="603013"/>
                </a:moveTo>
                <a:lnTo>
                  <a:pt x="603013" y="603013"/>
                </a:lnTo>
                <a:lnTo>
                  <a:pt x="603013" y="0"/>
                </a:lnTo>
                <a:lnTo>
                  <a:pt x="0" y="0"/>
                </a:lnTo>
                <a:lnTo>
                  <a:pt x="0" y="603013"/>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 name="Google Shape;23;p3"/>
          <p:cNvSpPr txBox="1"/>
          <p:nvPr>
            <p:ph idx="1" type="body"/>
          </p:nvPr>
        </p:nvSpPr>
        <p:spPr>
          <a:xfrm>
            <a:off x="1316175" y="8956975"/>
            <a:ext cx="3827400" cy="846300"/>
          </a:xfrm>
          <a:prstGeom prst="rect">
            <a:avLst/>
          </a:prstGeom>
        </p:spPr>
        <p:txBody>
          <a:bodyPr anchorCtr="0" anchor="t" bIns="0" lIns="0" spcFirstLastPara="1" rIns="0" wrap="square" tIns="0">
            <a:noAutofit/>
          </a:bodyPr>
          <a:lstStyle>
            <a:lvl1pPr indent="-387350" lvl="0" marL="457200">
              <a:spcBef>
                <a:spcPts val="640"/>
              </a:spcBef>
              <a:spcAft>
                <a:spcPts val="0"/>
              </a:spcAft>
              <a:buClr>
                <a:srgbClr val="FFFDFC"/>
              </a:buClr>
              <a:buSzPts val="2500"/>
              <a:buChar char="•"/>
              <a:defRPr sz="2500">
                <a:solidFill>
                  <a:srgbClr val="FFFDFC"/>
                </a:solidFill>
              </a:defRPr>
            </a:lvl1pPr>
            <a:lvl2pPr indent="-387350" lvl="1" marL="914400">
              <a:spcBef>
                <a:spcPts val="560"/>
              </a:spcBef>
              <a:spcAft>
                <a:spcPts val="0"/>
              </a:spcAft>
              <a:buClr>
                <a:srgbClr val="FFFDFC"/>
              </a:buClr>
              <a:buSzPts val="2500"/>
              <a:buChar char="–"/>
              <a:defRPr>
                <a:solidFill>
                  <a:srgbClr val="FFFDFC"/>
                </a:solidFill>
              </a:defRPr>
            </a:lvl2pPr>
            <a:lvl3pPr indent="-387350" lvl="2" marL="1371600">
              <a:spcBef>
                <a:spcPts val="480"/>
              </a:spcBef>
              <a:spcAft>
                <a:spcPts val="0"/>
              </a:spcAft>
              <a:buClr>
                <a:srgbClr val="FFFDFC"/>
              </a:buClr>
              <a:buSzPts val="2500"/>
              <a:buChar char="•"/>
              <a:defRPr>
                <a:solidFill>
                  <a:srgbClr val="FFFDFC"/>
                </a:solidFill>
              </a:defRPr>
            </a:lvl3pPr>
            <a:lvl4pPr indent="-387350" lvl="3" marL="1828800">
              <a:spcBef>
                <a:spcPts val="400"/>
              </a:spcBef>
              <a:spcAft>
                <a:spcPts val="0"/>
              </a:spcAft>
              <a:buClr>
                <a:srgbClr val="FFFDFC"/>
              </a:buClr>
              <a:buSzPts val="2500"/>
              <a:buChar char="–"/>
              <a:defRPr>
                <a:solidFill>
                  <a:srgbClr val="FFFDFC"/>
                </a:solidFill>
              </a:defRPr>
            </a:lvl4pPr>
            <a:lvl5pPr indent="-387350" lvl="4" marL="2286000">
              <a:spcBef>
                <a:spcPts val="400"/>
              </a:spcBef>
              <a:spcAft>
                <a:spcPts val="0"/>
              </a:spcAft>
              <a:buClr>
                <a:srgbClr val="FFFDFC"/>
              </a:buClr>
              <a:buSzPts val="2500"/>
              <a:buChar char="»"/>
              <a:defRPr>
                <a:solidFill>
                  <a:srgbClr val="FFFDFC"/>
                </a:solidFill>
              </a:defRPr>
            </a:lvl5pPr>
            <a:lvl6pPr indent="-387350" lvl="5" marL="2743200">
              <a:spcBef>
                <a:spcPts val="400"/>
              </a:spcBef>
              <a:spcAft>
                <a:spcPts val="0"/>
              </a:spcAft>
              <a:buClr>
                <a:srgbClr val="FFFDFC"/>
              </a:buClr>
              <a:buSzPts val="2500"/>
              <a:buChar char="•"/>
              <a:defRPr>
                <a:solidFill>
                  <a:srgbClr val="FFFDFC"/>
                </a:solidFill>
              </a:defRPr>
            </a:lvl6pPr>
            <a:lvl7pPr indent="-387350" lvl="6" marL="3200400">
              <a:spcBef>
                <a:spcPts val="400"/>
              </a:spcBef>
              <a:spcAft>
                <a:spcPts val="0"/>
              </a:spcAft>
              <a:buClr>
                <a:srgbClr val="FFFDFC"/>
              </a:buClr>
              <a:buSzPts val="2500"/>
              <a:buChar char="•"/>
              <a:defRPr>
                <a:solidFill>
                  <a:srgbClr val="FFFDFC"/>
                </a:solidFill>
              </a:defRPr>
            </a:lvl7pPr>
            <a:lvl8pPr indent="-387350" lvl="7" marL="3657600">
              <a:spcBef>
                <a:spcPts val="400"/>
              </a:spcBef>
              <a:spcAft>
                <a:spcPts val="0"/>
              </a:spcAft>
              <a:buClr>
                <a:srgbClr val="FFFDFC"/>
              </a:buClr>
              <a:buSzPts val="2500"/>
              <a:buChar char="•"/>
              <a:defRPr>
                <a:solidFill>
                  <a:srgbClr val="FFFDFC"/>
                </a:solidFill>
              </a:defRPr>
            </a:lvl8pPr>
            <a:lvl9pPr indent="-387350" lvl="8" marL="4114800">
              <a:spcBef>
                <a:spcPts val="400"/>
              </a:spcBef>
              <a:spcAft>
                <a:spcPts val="0"/>
              </a:spcAft>
              <a:buClr>
                <a:srgbClr val="FFFDFC"/>
              </a:buClr>
              <a:buSzPts val="2500"/>
              <a:buChar char="•"/>
              <a:defRPr>
                <a:solidFill>
                  <a:srgbClr val="FFFDFC"/>
                </a:solidFill>
              </a:defRPr>
            </a:lvl9pPr>
          </a:lstStyle>
          <a:p/>
        </p:txBody>
      </p:sp>
      <p:sp>
        <p:nvSpPr>
          <p:cNvPr id="24" name="Google Shape;24;p3"/>
          <p:cNvSpPr txBox="1"/>
          <p:nvPr>
            <p:ph idx="3" type="body"/>
          </p:nvPr>
        </p:nvSpPr>
        <p:spPr>
          <a:xfrm>
            <a:off x="3438925" y="7700300"/>
            <a:ext cx="2969100" cy="457200"/>
          </a:xfrm>
          <a:prstGeom prst="rect">
            <a:avLst/>
          </a:prstGeom>
        </p:spPr>
        <p:txBody>
          <a:bodyPr anchorCtr="0" anchor="t" bIns="0" lIns="0" spcFirstLastPara="1" rIns="0" wrap="square" tIns="0">
            <a:noAutofit/>
          </a:bodyPr>
          <a:lstStyle>
            <a:lvl1pPr indent="-387350" lvl="0" marL="457200" algn="r">
              <a:spcBef>
                <a:spcPts val="640"/>
              </a:spcBef>
              <a:spcAft>
                <a:spcPts val="0"/>
              </a:spcAft>
              <a:buClr>
                <a:srgbClr val="FFFDFC"/>
              </a:buClr>
              <a:buSzPts val="2500"/>
              <a:buChar char="•"/>
              <a:defRPr sz="2500">
                <a:solidFill>
                  <a:srgbClr val="FFFDFC"/>
                </a:solidFill>
              </a:defRPr>
            </a:lvl1pPr>
            <a:lvl2pPr indent="-387350" lvl="1" marL="914400" algn="r">
              <a:spcBef>
                <a:spcPts val="560"/>
              </a:spcBef>
              <a:spcAft>
                <a:spcPts val="0"/>
              </a:spcAft>
              <a:buClr>
                <a:srgbClr val="FFFDFC"/>
              </a:buClr>
              <a:buSzPts val="2500"/>
              <a:buChar char="–"/>
              <a:defRPr>
                <a:solidFill>
                  <a:srgbClr val="FFFDFC"/>
                </a:solidFill>
              </a:defRPr>
            </a:lvl2pPr>
            <a:lvl3pPr indent="-387350" lvl="2" marL="1371600" algn="r">
              <a:spcBef>
                <a:spcPts val="480"/>
              </a:spcBef>
              <a:spcAft>
                <a:spcPts val="0"/>
              </a:spcAft>
              <a:buClr>
                <a:srgbClr val="FFFDFC"/>
              </a:buClr>
              <a:buSzPts val="2500"/>
              <a:buChar char="•"/>
              <a:defRPr>
                <a:solidFill>
                  <a:srgbClr val="FFFDFC"/>
                </a:solidFill>
              </a:defRPr>
            </a:lvl3pPr>
            <a:lvl4pPr indent="-387350" lvl="3" marL="1828800" algn="r">
              <a:spcBef>
                <a:spcPts val="400"/>
              </a:spcBef>
              <a:spcAft>
                <a:spcPts val="0"/>
              </a:spcAft>
              <a:buClr>
                <a:srgbClr val="FFFDFC"/>
              </a:buClr>
              <a:buSzPts val="2500"/>
              <a:buChar char="–"/>
              <a:defRPr>
                <a:solidFill>
                  <a:srgbClr val="FFFDFC"/>
                </a:solidFill>
              </a:defRPr>
            </a:lvl4pPr>
            <a:lvl5pPr indent="-387350" lvl="4" marL="2286000" algn="r">
              <a:spcBef>
                <a:spcPts val="400"/>
              </a:spcBef>
              <a:spcAft>
                <a:spcPts val="0"/>
              </a:spcAft>
              <a:buClr>
                <a:srgbClr val="FFFDFC"/>
              </a:buClr>
              <a:buSzPts val="2500"/>
              <a:buChar char="»"/>
              <a:defRPr>
                <a:solidFill>
                  <a:srgbClr val="FFFDFC"/>
                </a:solidFill>
              </a:defRPr>
            </a:lvl5pPr>
            <a:lvl6pPr indent="-387350" lvl="5" marL="2743200" algn="r">
              <a:spcBef>
                <a:spcPts val="400"/>
              </a:spcBef>
              <a:spcAft>
                <a:spcPts val="0"/>
              </a:spcAft>
              <a:buClr>
                <a:srgbClr val="FFFDFC"/>
              </a:buClr>
              <a:buSzPts val="2500"/>
              <a:buChar char="•"/>
              <a:defRPr>
                <a:solidFill>
                  <a:srgbClr val="FFFDFC"/>
                </a:solidFill>
              </a:defRPr>
            </a:lvl6pPr>
            <a:lvl7pPr indent="-387350" lvl="6" marL="3200400" algn="r">
              <a:spcBef>
                <a:spcPts val="400"/>
              </a:spcBef>
              <a:spcAft>
                <a:spcPts val="0"/>
              </a:spcAft>
              <a:buClr>
                <a:srgbClr val="FFFDFC"/>
              </a:buClr>
              <a:buSzPts val="2500"/>
              <a:buChar char="•"/>
              <a:defRPr>
                <a:solidFill>
                  <a:srgbClr val="FFFDFC"/>
                </a:solidFill>
              </a:defRPr>
            </a:lvl7pPr>
            <a:lvl8pPr indent="-387350" lvl="7" marL="3657600" algn="r">
              <a:spcBef>
                <a:spcPts val="400"/>
              </a:spcBef>
              <a:spcAft>
                <a:spcPts val="0"/>
              </a:spcAft>
              <a:buClr>
                <a:srgbClr val="FFFDFC"/>
              </a:buClr>
              <a:buSzPts val="2500"/>
              <a:buChar char="•"/>
              <a:defRPr>
                <a:solidFill>
                  <a:srgbClr val="FFFDFC"/>
                </a:solidFill>
              </a:defRPr>
            </a:lvl8pPr>
            <a:lvl9pPr indent="-387350" lvl="8" marL="4114800" algn="r">
              <a:spcBef>
                <a:spcPts val="400"/>
              </a:spcBef>
              <a:spcAft>
                <a:spcPts val="0"/>
              </a:spcAft>
              <a:buClr>
                <a:srgbClr val="FFFDFC"/>
              </a:buClr>
              <a:buSzPts val="2500"/>
              <a:buChar char="•"/>
              <a:defRPr>
                <a:solidFill>
                  <a:srgbClr val="FFFDFC"/>
                </a:solidFill>
              </a:defRPr>
            </a:lvl9pPr>
          </a:lstStyle>
          <a:p/>
        </p:txBody>
      </p:sp>
      <p:sp>
        <p:nvSpPr>
          <p:cNvPr id="25" name="Google Shape;25;p3"/>
          <p:cNvSpPr txBox="1"/>
          <p:nvPr>
            <p:ph idx="4" type="subTitle"/>
          </p:nvPr>
        </p:nvSpPr>
        <p:spPr>
          <a:xfrm>
            <a:off x="1333500" y="7700300"/>
            <a:ext cx="935100" cy="692700"/>
          </a:xfrm>
          <a:prstGeom prst="rect">
            <a:avLst/>
          </a:prstGeom>
        </p:spPr>
        <p:txBody>
          <a:bodyPr anchorCtr="0" anchor="t" bIns="0" lIns="0" spcFirstLastPara="1" rIns="0" wrap="square" tIns="0">
            <a:noAutofit/>
          </a:bodyPr>
          <a:lstStyle>
            <a:lvl1pPr lvl="0">
              <a:spcBef>
                <a:spcPts val="640"/>
              </a:spcBef>
              <a:spcAft>
                <a:spcPts val="0"/>
              </a:spcAft>
              <a:buClr>
                <a:srgbClr val="FFFDFC"/>
              </a:buClr>
              <a:buSzPts val="3500"/>
              <a:buNone/>
              <a:defRPr sz="3500">
                <a:solidFill>
                  <a:srgbClr val="FFFDFC"/>
                </a:solidFill>
              </a:defRPr>
            </a:lvl1pPr>
            <a:lvl2pPr lvl="1">
              <a:spcBef>
                <a:spcPts val="560"/>
              </a:spcBef>
              <a:spcAft>
                <a:spcPts val="0"/>
              </a:spcAft>
              <a:buSzPts val="2500"/>
              <a:buNone/>
              <a:defRPr/>
            </a:lvl2pPr>
            <a:lvl3pPr lvl="2">
              <a:spcBef>
                <a:spcPts val="480"/>
              </a:spcBef>
              <a:spcAft>
                <a:spcPts val="0"/>
              </a:spcAft>
              <a:buSzPts val="2500"/>
              <a:buNone/>
              <a:defRPr/>
            </a:lvl3pPr>
            <a:lvl4pPr lvl="3">
              <a:spcBef>
                <a:spcPts val="400"/>
              </a:spcBef>
              <a:spcAft>
                <a:spcPts val="0"/>
              </a:spcAft>
              <a:buSzPts val="2500"/>
              <a:buNone/>
              <a:defRPr/>
            </a:lvl4pPr>
            <a:lvl5pPr lvl="4">
              <a:spcBef>
                <a:spcPts val="400"/>
              </a:spcBef>
              <a:spcAft>
                <a:spcPts val="0"/>
              </a:spcAft>
              <a:buSzPts val="2500"/>
              <a:buNone/>
              <a:defRPr/>
            </a:lvl5pPr>
            <a:lvl6pPr lvl="5">
              <a:spcBef>
                <a:spcPts val="400"/>
              </a:spcBef>
              <a:spcAft>
                <a:spcPts val="0"/>
              </a:spcAft>
              <a:buSzPts val="2500"/>
              <a:buNone/>
              <a:defRPr/>
            </a:lvl6pPr>
            <a:lvl7pPr lvl="6">
              <a:spcBef>
                <a:spcPts val="400"/>
              </a:spcBef>
              <a:spcAft>
                <a:spcPts val="0"/>
              </a:spcAft>
              <a:buSzPts val="2500"/>
              <a:buNone/>
              <a:defRPr/>
            </a:lvl7pPr>
            <a:lvl8pPr lvl="7">
              <a:spcBef>
                <a:spcPts val="400"/>
              </a:spcBef>
              <a:spcAft>
                <a:spcPts val="0"/>
              </a:spcAft>
              <a:buSzPts val="2500"/>
              <a:buNone/>
              <a:defRPr/>
            </a:lvl8pPr>
            <a:lvl9pPr lvl="8">
              <a:spcBef>
                <a:spcPts val="400"/>
              </a:spcBef>
              <a:spcAft>
                <a:spcPts val="0"/>
              </a:spcAft>
              <a:buSzPts val="2500"/>
              <a:buNone/>
              <a:defRPr/>
            </a:lvl9pPr>
          </a:lstStyle>
          <a:p/>
        </p:txBody>
      </p:sp>
      <p:sp>
        <p:nvSpPr>
          <p:cNvPr id="26" name="Google Shape;26;p3"/>
          <p:cNvSpPr txBox="1"/>
          <p:nvPr>
            <p:ph idx="5" type="body"/>
          </p:nvPr>
        </p:nvSpPr>
        <p:spPr>
          <a:xfrm>
            <a:off x="3438925" y="6715900"/>
            <a:ext cx="2969100" cy="457200"/>
          </a:xfrm>
          <a:prstGeom prst="rect">
            <a:avLst/>
          </a:prstGeom>
        </p:spPr>
        <p:txBody>
          <a:bodyPr anchorCtr="0" anchor="t" bIns="0" lIns="0" spcFirstLastPara="1" rIns="0" wrap="square" tIns="0">
            <a:noAutofit/>
          </a:bodyPr>
          <a:lstStyle>
            <a:lvl1pPr indent="-387350" lvl="0" marL="457200" rtl="0" algn="r">
              <a:spcBef>
                <a:spcPts val="640"/>
              </a:spcBef>
              <a:spcAft>
                <a:spcPts val="0"/>
              </a:spcAft>
              <a:buClr>
                <a:srgbClr val="FFFDFC"/>
              </a:buClr>
              <a:buSzPts val="2500"/>
              <a:buChar char="•"/>
              <a:defRPr sz="2500">
                <a:solidFill>
                  <a:srgbClr val="FFFDFC"/>
                </a:solidFill>
              </a:defRPr>
            </a:lvl1pPr>
            <a:lvl2pPr indent="-387350" lvl="1" marL="914400" rtl="0" algn="r">
              <a:spcBef>
                <a:spcPts val="560"/>
              </a:spcBef>
              <a:spcAft>
                <a:spcPts val="0"/>
              </a:spcAft>
              <a:buClr>
                <a:srgbClr val="FFFDFC"/>
              </a:buClr>
              <a:buSzPts val="2500"/>
              <a:buChar char="–"/>
              <a:defRPr>
                <a:solidFill>
                  <a:srgbClr val="FFFDFC"/>
                </a:solidFill>
              </a:defRPr>
            </a:lvl2pPr>
            <a:lvl3pPr indent="-387350" lvl="2" marL="1371600" rtl="0" algn="r">
              <a:spcBef>
                <a:spcPts val="480"/>
              </a:spcBef>
              <a:spcAft>
                <a:spcPts val="0"/>
              </a:spcAft>
              <a:buClr>
                <a:srgbClr val="FFFDFC"/>
              </a:buClr>
              <a:buSzPts val="2500"/>
              <a:buChar char="•"/>
              <a:defRPr>
                <a:solidFill>
                  <a:srgbClr val="FFFDFC"/>
                </a:solidFill>
              </a:defRPr>
            </a:lvl3pPr>
            <a:lvl4pPr indent="-387350" lvl="3" marL="1828800" rtl="0" algn="r">
              <a:spcBef>
                <a:spcPts val="400"/>
              </a:spcBef>
              <a:spcAft>
                <a:spcPts val="0"/>
              </a:spcAft>
              <a:buClr>
                <a:srgbClr val="FFFDFC"/>
              </a:buClr>
              <a:buSzPts val="2500"/>
              <a:buChar char="–"/>
              <a:defRPr>
                <a:solidFill>
                  <a:srgbClr val="FFFDFC"/>
                </a:solidFill>
              </a:defRPr>
            </a:lvl4pPr>
            <a:lvl5pPr indent="-387350" lvl="4" marL="2286000" rtl="0" algn="r">
              <a:spcBef>
                <a:spcPts val="400"/>
              </a:spcBef>
              <a:spcAft>
                <a:spcPts val="0"/>
              </a:spcAft>
              <a:buClr>
                <a:srgbClr val="FFFDFC"/>
              </a:buClr>
              <a:buSzPts val="2500"/>
              <a:buChar char="»"/>
              <a:defRPr>
                <a:solidFill>
                  <a:srgbClr val="FFFDFC"/>
                </a:solidFill>
              </a:defRPr>
            </a:lvl5pPr>
            <a:lvl6pPr indent="-387350" lvl="5" marL="2743200" rtl="0" algn="r">
              <a:spcBef>
                <a:spcPts val="400"/>
              </a:spcBef>
              <a:spcAft>
                <a:spcPts val="0"/>
              </a:spcAft>
              <a:buClr>
                <a:srgbClr val="FFFDFC"/>
              </a:buClr>
              <a:buSzPts val="2500"/>
              <a:buChar char="•"/>
              <a:defRPr>
                <a:solidFill>
                  <a:srgbClr val="FFFDFC"/>
                </a:solidFill>
              </a:defRPr>
            </a:lvl6pPr>
            <a:lvl7pPr indent="-387350" lvl="6" marL="3200400" rtl="0" algn="r">
              <a:spcBef>
                <a:spcPts val="400"/>
              </a:spcBef>
              <a:spcAft>
                <a:spcPts val="0"/>
              </a:spcAft>
              <a:buClr>
                <a:srgbClr val="FFFDFC"/>
              </a:buClr>
              <a:buSzPts val="2500"/>
              <a:buChar char="•"/>
              <a:defRPr>
                <a:solidFill>
                  <a:srgbClr val="FFFDFC"/>
                </a:solidFill>
              </a:defRPr>
            </a:lvl7pPr>
            <a:lvl8pPr indent="-387350" lvl="7" marL="3657600" rtl="0" algn="r">
              <a:spcBef>
                <a:spcPts val="400"/>
              </a:spcBef>
              <a:spcAft>
                <a:spcPts val="0"/>
              </a:spcAft>
              <a:buClr>
                <a:srgbClr val="FFFDFC"/>
              </a:buClr>
              <a:buSzPts val="2500"/>
              <a:buChar char="•"/>
              <a:defRPr>
                <a:solidFill>
                  <a:srgbClr val="FFFDFC"/>
                </a:solidFill>
              </a:defRPr>
            </a:lvl8pPr>
            <a:lvl9pPr indent="-387350" lvl="8" marL="4114800" rtl="0" algn="r">
              <a:spcBef>
                <a:spcPts val="400"/>
              </a:spcBef>
              <a:spcAft>
                <a:spcPts val="0"/>
              </a:spcAft>
              <a:buClr>
                <a:srgbClr val="FFFDFC"/>
              </a:buClr>
              <a:buSzPts val="2500"/>
              <a:buChar char="•"/>
              <a:defRPr>
                <a:solidFill>
                  <a:srgbClr val="FFFDFC"/>
                </a:solidFill>
              </a:defRPr>
            </a:lvl9pPr>
          </a:lstStyle>
          <a:p/>
        </p:txBody>
      </p:sp>
      <p:sp>
        <p:nvSpPr>
          <p:cNvPr id="27" name="Google Shape;27;p3"/>
          <p:cNvSpPr txBox="1"/>
          <p:nvPr>
            <p:ph idx="6" type="subTitle"/>
          </p:nvPr>
        </p:nvSpPr>
        <p:spPr>
          <a:xfrm>
            <a:off x="1333500" y="6715900"/>
            <a:ext cx="935100" cy="692700"/>
          </a:xfrm>
          <a:prstGeom prst="rect">
            <a:avLst/>
          </a:prstGeom>
        </p:spPr>
        <p:txBody>
          <a:bodyPr anchorCtr="0" anchor="t" bIns="0" lIns="0" spcFirstLastPara="1" rIns="0" wrap="square" tIns="0">
            <a:noAutofit/>
          </a:bodyPr>
          <a:lstStyle>
            <a:lvl1pPr lvl="0" rtl="0">
              <a:spcBef>
                <a:spcPts val="640"/>
              </a:spcBef>
              <a:spcAft>
                <a:spcPts val="0"/>
              </a:spcAft>
              <a:buClr>
                <a:srgbClr val="FFFDFC"/>
              </a:buClr>
              <a:buSzPts val="3500"/>
              <a:buNone/>
              <a:defRPr sz="3500">
                <a:solidFill>
                  <a:srgbClr val="FFFDFC"/>
                </a:solidFill>
              </a:defRPr>
            </a:lvl1pPr>
            <a:lvl2pPr lvl="1" rtl="0">
              <a:spcBef>
                <a:spcPts val="560"/>
              </a:spcBef>
              <a:spcAft>
                <a:spcPts val="0"/>
              </a:spcAft>
              <a:buSzPts val="2500"/>
              <a:buNone/>
              <a:defRPr/>
            </a:lvl2pPr>
            <a:lvl3pPr lvl="2" rtl="0">
              <a:spcBef>
                <a:spcPts val="480"/>
              </a:spcBef>
              <a:spcAft>
                <a:spcPts val="0"/>
              </a:spcAft>
              <a:buSzPts val="2500"/>
              <a:buNone/>
              <a:defRPr/>
            </a:lvl3pPr>
            <a:lvl4pPr lvl="3" rtl="0">
              <a:spcBef>
                <a:spcPts val="400"/>
              </a:spcBef>
              <a:spcAft>
                <a:spcPts val="0"/>
              </a:spcAft>
              <a:buSzPts val="2500"/>
              <a:buNone/>
              <a:defRPr/>
            </a:lvl4pPr>
            <a:lvl5pPr lvl="4" rtl="0">
              <a:spcBef>
                <a:spcPts val="400"/>
              </a:spcBef>
              <a:spcAft>
                <a:spcPts val="0"/>
              </a:spcAft>
              <a:buSzPts val="2500"/>
              <a:buNone/>
              <a:defRPr/>
            </a:lvl5pPr>
            <a:lvl6pPr lvl="5" rtl="0">
              <a:spcBef>
                <a:spcPts val="400"/>
              </a:spcBef>
              <a:spcAft>
                <a:spcPts val="0"/>
              </a:spcAft>
              <a:buSzPts val="2500"/>
              <a:buNone/>
              <a:defRPr/>
            </a:lvl6pPr>
            <a:lvl7pPr lvl="6" rtl="0">
              <a:spcBef>
                <a:spcPts val="400"/>
              </a:spcBef>
              <a:spcAft>
                <a:spcPts val="0"/>
              </a:spcAft>
              <a:buSzPts val="2500"/>
              <a:buNone/>
              <a:defRPr/>
            </a:lvl7pPr>
            <a:lvl8pPr lvl="7" rtl="0">
              <a:spcBef>
                <a:spcPts val="400"/>
              </a:spcBef>
              <a:spcAft>
                <a:spcPts val="0"/>
              </a:spcAft>
              <a:buSzPts val="2500"/>
              <a:buNone/>
              <a:defRPr/>
            </a:lvl8pPr>
            <a:lvl9pPr lvl="8" rtl="0">
              <a:spcBef>
                <a:spcPts val="400"/>
              </a:spcBef>
              <a:spcAft>
                <a:spcPts val="0"/>
              </a:spcAft>
              <a:buSzPts val="2500"/>
              <a:buNone/>
              <a:defRPr/>
            </a:lvl9pPr>
          </a:lstStyle>
          <a:p/>
        </p:txBody>
      </p:sp>
      <p:sp>
        <p:nvSpPr>
          <p:cNvPr id="28" name="Google Shape;28;p3"/>
          <p:cNvSpPr txBox="1"/>
          <p:nvPr>
            <p:ph idx="7" type="body"/>
          </p:nvPr>
        </p:nvSpPr>
        <p:spPr>
          <a:xfrm>
            <a:off x="3438925" y="5869750"/>
            <a:ext cx="2969100" cy="457200"/>
          </a:xfrm>
          <a:prstGeom prst="rect">
            <a:avLst/>
          </a:prstGeom>
        </p:spPr>
        <p:txBody>
          <a:bodyPr anchorCtr="0" anchor="t" bIns="0" lIns="0" spcFirstLastPara="1" rIns="0" wrap="square" tIns="0">
            <a:noAutofit/>
          </a:bodyPr>
          <a:lstStyle>
            <a:lvl1pPr indent="-387350" lvl="0" marL="457200" rtl="0" algn="r">
              <a:spcBef>
                <a:spcPts val="640"/>
              </a:spcBef>
              <a:spcAft>
                <a:spcPts val="0"/>
              </a:spcAft>
              <a:buClr>
                <a:srgbClr val="FFFDFC"/>
              </a:buClr>
              <a:buSzPts val="2500"/>
              <a:buChar char="•"/>
              <a:defRPr sz="2500">
                <a:solidFill>
                  <a:srgbClr val="FFFDFC"/>
                </a:solidFill>
              </a:defRPr>
            </a:lvl1pPr>
            <a:lvl2pPr indent="-387350" lvl="1" marL="914400" rtl="0" algn="r">
              <a:spcBef>
                <a:spcPts val="560"/>
              </a:spcBef>
              <a:spcAft>
                <a:spcPts val="0"/>
              </a:spcAft>
              <a:buClr>
                <a:srgbClr val="FFFDFC"/>
              </a:buClr>
              <a:buSzPts val="2500"/>
              <a:buChar char="–"/>
              <a:defRPr>
                <a:solidFill>
                  <a:srgbClr val="FFFDFC"/>
                </a:solidFill>
              </a:defRPr>
            </a:lvl2pPr>
            <a:lvl3pPr indent="-387350" lvl="2" marL="1371600" rtl="0" algn="r">
              <a:spcBef>
                <a:spcPts val="480"/>
              </a:spcBef>
              <a:spcAft>
                <a:spcPts val="0"/>
              </a:spcAft>
              <a:buClr>
                <a:srgbClr val="FFFDFC"/>
              </a:buClr>
              <a:buSzPts val="2500"/>
              <a:buChar char="•"/>
              <a:defRPr>
                <a:solidFill>
                  <a:srgbClr val="FFFDFC"/>
                </a:solidFill>
              </a:defRPr>
            </a:lvl3pPr>
            <a:lvl4pPr indent="-387350" lvl="3" marL="1828800" rtl="0" algn="r">
              <a:spcBef>
                <a:spcPts val="400"/>
              </a:spcBef>
              <a:spcAft>
                <a:spcPts val="0"/>
              </a:spcAft>
              <a:buClr>
                <a:srgbClr val="FFFDFC"/>
              </a:buClr>
              <a:buSzPts val="2500"/>
              <a:buChar char="–"/>
              <a:defRPr>
                <a:solidFill>
                  <a:srgbClr val="FFFDFC"/>
                </a:solidFill>
              </a:defRPr>
            </a:lvl4pPr>
            <a:lvl5pPr indent="-387350" lvl="4" marL="2286000" rtl="0" algn="r">
              <a:spcBef>
                <a:spcPts val="400"/>
              </a:spcBef>
              <a:spcAft>
                <a:spcPts val="0"/>
              </a:spcAft>
              <a:buClr>
                <a:srgbClr val="FFFDFC"/>
              </a:buClr>
              <a:buSzPts val="2500"/>
              <a:buChar char="»"/>
              <a:defRPr>
                <a:solidFill>
                  <a:srgbClr val="FFFDFC"/>
                </a:solidFill>
              </a:defRPr>
            </a:lvl5pPr>
            <a:lvl6pPr indent="-387350" lvl="5" marL="2743200" rtl="0" algn="r">
              <a:spcBef>
                <a:spcPts val="400"/>
              </a:spcBef>
              <a:spcAft>
                <a:spcPts val="0"/>
              </a:spcAft>
              <a:buClr>
                <a:srgbClr val="FFFDFC"/>
              </a:buClr>
              <a:buSzPts val="2500"/>
              <a:buChar char="•"/>
              <a:defRPr>
                <a:solidFill>
                  <a:srgbClr val="FFFDFC"/>
                </a:solidFill>
              </a:defRPr>
            </a:lvl6pPr>
            <a:lvl7pPr indent="-387350" lvl="6" marL="3200400" rtl="0" algn="r">
              <a:spcBef>
                <a:spcPts val="400"/>
              </a:spcBef>
              <a:spcAft>
                <a:spcPts val="0"/>
              </a:spcAft>
              <a:buClr>
                <a:srgbClr val="FFFDFC"/>
              </a:buClr>
              <a:buSzPts val="2500"/>
              <a:buChar char="•"/>
              <a:defRPr>
                <a:solidFill>
                  <a:srgbClr val="FFFDFC"/>
                </a:solidFill>
              </a:defRPr>
            </a:lvl7pPr>
            <a:lvl8pPr indent="-387350" lvl="7" marL="3657600" rtl="0" algn="r">
              <a:spcBef>
                <a:spcPts val="400"/>
              </a:spcBef>
              <a:spcAft>
                <a:spcPts val="0"/>
              </a:spcAft>
              <a:buClr>
                <a:srgbClr val="FFFDFC"/>
              </a:buClr>
              <a:buSzPts val="2500"/>
              <a:buChar char="•"/>
              <a:defRPr>
                <a:solidFill>
                  <a:srgbClr val="FFFDFC"/>
                </a:solidFill>
              </a:defRPr>
            </a:lvl8pPr>
            <a:lvl9pPr indent="-387350" lvl="8" marL="4114800" rtl="0" algn="r">
              <a:spcBef>
                <a:spcPts val="400"/>
              </a:spcBef>
              <a:spcAft>
                <a:spcPts val="0"/>
              </a:spcAft>
              <a:buClr>
                <a:srgbClr val="FFFDFC"/>
              </a:buClr>
              <a:buSzPts val="2500"/>
              <a:buChar char="•"/>
              <a:defRPr>
                <a:solidFill>
                  <a:srgbClr val="FFFDFC"/>
                </a:solidFill>
              </a:defRPr>
            </a:lvl9pPr>
          </a:lstStyle>
          <a:p/>
        </p:txBody>
      </p:sp>
      <p:sp>
        <p:nvSpPr>
          <p:cNvPr id="29" name="Google Shape;29;p3"/>
          <p:cNvSpPr txBox="1"/>
          <p:nvPr>
            <p:ph idx="8" type="subTitle"/>
          </p:nvPr>
        </p:nvSpPr>
        <p:spPr>
          <a:xfrm>
            <a:off x="1333500" y="5869750"/>
            <a:ext cx="935100" cy="692700"/>
          </a:xfrm>
          <a:prstGeom prst="rect">
            <a:avLst/>
          </a:prstGeom>
        </p:spPr>
        <p:txBody>
          <a:bodyPr anchorCtr="0" anchor="t" bIns="0" lIns="0" spcFirstLastPara="1" rIns="0" wrap="square" tIns="0">
            <a:noAutofit/>
          </a:bodyPr>
          <a:lstStyle>
            <a:lvl1pPr lvl="0" rtl="0">
              <a:spcBef>
                <a:spcPts val="640"/>
              </a:spcBef>
              <a:spcAft>
                <a:spcPts val="0"/>
              </a:spcAft>
              <a:buClr>
                <a:srgbClr val="FFFDFC"/>
              </a:buClr>
              <a:buSzPts val="3500"/>
              <a:buNone/>
              <a:defRPr sz="3500">
                <a:solidFill>
                  <a:srgbClr val="FFFDFC"/>
                </a:solidFill>
              </a:defRPr>
            </a:lvl1pPr>
            <a:lvl2pPr lvl="1" rtl="0">
              <a:spcBef>
                <a:spcPts val="560"/>
              </a:spcBef>
              <a:spcAft>
                <a:spcPts val="0"/>
              </a:spcAft>
              <a:buSzPts val="2500"/>
              <a:buNone/>
              <a:defRPr/>
            </a:lvl2pPr>
            <a:lvl3pPr lvl="2" rtl="0">
              <a:spcBef>
                <a:spcPts val="480"/>
              </a:spcBef>
              <a:spcAft>
                <a:spcPts val="0"/>
              </a:spcAft>
              <a:buSzPts val="2500"/>
              <a:buNone/>
              <a:defRPr/>
            </a:lvl3pPr>
            <a:lvl4pPr lvl="3" rtl="0">
              <a:spcBef>
                <a:spcPts val="400"/>
              </a:spcBef>
              <a:spcAft>
                <a:spcPts val="0"/>
              </a:spcAft>
              <a:buSzPts val="2500"/>
              <a:buNone/>
              <a:defRPr/>
            </a:lvl4pPr>
            <a:lvl5pPr lvl="4" rtl="0">
              <a:spcBef>
                <a:spcPts val="400"/>
              </a:spcBef>
              <a:spcAft>
                <a:spcPts val="0"/>
              </a:spcAft>
              <a:buSzPts val="2500"/>
              <a:buNone/>
              <a:defRPr/>
            </a:lvl5pPr>
            <a:lvl6pPr lvl="5" rtl="0">
              <a:spcBef>
                <a:spcPts val="400"/>
              </a:spcBef>
              <a:spcAft>
                <a:spcPts val="0"/>
              </a:spcAft>
              <a:buSzPts val="2500"/>
              <a:buNone/>
              <a:defRPr/>
            </a:lvl6pPr>
            <a:lvl7pPr lvl="6" rtl="0">
              <a:spcBef>
                <a:spcPts val="400"/>
              </a:spcBef>
              <a:spcAft>
                <a:spcPts val="0"/>
              </a:spcAft>
              <a:buSzPts val="2500"/>
              <a:buNone/>
              <a:defRPr/>
            </a:lvl7pPr>
            <a:lvl8pPr lvl="7" rtl="0">
              <a:spcBef>
                <a:spcPts val="400"/>
              </a:spcBef>
              <a:spcAft>
                <a:spcPts val="0"/>
              </a:spcAft>
              <a:buSzPts val="2500"/>
              <a:buNone/>
              <a:defRPr/>
            </a:lvl8pPr>
            <a:lvl9pPr lvl="8" rtl="0">
              <a:spcBef>
                <a:spcPts val="400"/>
              </a:spcBef>
              <a:spcAft>
                <a:spcPts val="0"/>
              </a:spcAft>
              <a:buSzPts val="2500"/>
              <a:buNone/>
              <a:defRPr/>
            </a:lvl9pPr>
          </a:lstStyle>
          <a:p/>
        </p:txBody>
      </p:sp>
      <p:sp>
        <p:nvSpPr>
          <p:cNvPr id="30" name="Google Shape;30;p3"/>
          <p:cNvSpPr txBox="1"/>
          <p:nvPr>
            <p:ph idx="9" type="body"/>
          </p:nvPr>
        </p:nvSpPr>
        <p:spPr>
          <a:xfrm>
            <a:off x="3438925" y="5023600"/>
            <a:ext cx="2969100" cy="457200"/>
          </a:xfrm>
          <a:prstGeom prst="rect">
            <a:avLst/>
          </a:prstGeom>
        </p:spPr>
        <p:txBody>
          <a:bodyPr anchorCtr="0" anchor="t" bIns="0" lIns="0" spcFirstLastPara="1" rIns="0" wrap="square" tIns="0">
            <a:noAutofit/>
          </a:bodyPr>
          <a:lstStyle>
            <a:lvl1pPr indent="-387350" lvl="0" marL="457200" rtl="0" algn="r">
              <a:spcBef>
                <a:spcPts val="640"/>
              </a:spcBef>
              <a:spcAft>
                <a:spcPts val="0"/>
              </a:spcAft>
              <a:buClr>
                <a:srgbClr val="FFFDFC"/>
              </a:buClr>
              <a:buSzPts val="2500"/>
              <a:buChar char="•"/>
              <a:defRPr sz="2500">
                <a:solidFill>
                  <a:srgbClr val="FFFDFC"/>
                </a:solidFill>
              </a:defRPr>
            </a:lvl1pPr>
            <a:lvl2pPr indent="-387350" lvl="1" marL="914400" rtl="0" algn="r">
              <a:spcBef>
                <a:spcPts val="560"/>
              </a:spcBef>
              <a:spcAft>
                <a:spcPts val="0"/>
              </a:spcAft>
              <a:buClr>
                <a:srgbClr val="FFFDFC"/>
              </a:buClr>
              <a:buSzPts val="2500"/>
              <a:buChar char="–"/>
              <a:defRPr>
                <a:solidFill>
                  <a:srgbClr val="FFFDFC"/>
                </a:solidFill>
              </a:defRPr>
            </a:lvl2pPr>
            <a:lvl3pPr indent="-387350" lvl="2" marL="1371600" rtl="0" algn="r">
              <a:spcBef>
                <a:spcPts val="480"/>
              </a:spcBef>
              <a:spcAft>
                <a:spcPts val="0"/>
              </a:spcAft>
              <a:buClr>
                <a:srgbClr val="FFFDFC"/>
              </a:buClr>
              <a:buSzPts val="2500"/>
              <a:buChar char="•"/>
              <a:defRPr>
                <a:solidFill>
                  <a:srgbClr val="FFFDFC"/>
                </a:solidFill>
              </a:defRPr>
            </a:lvl3pPr>
            <a:lvl4pPr indent="-387350" lvl="3" marL="1828800" rtl="0" algn="r">
              <a:spcBef>
                <a:spcPts val="400"/>
              </a:spcBef>
              <a:spcAft>
                <a:spcPts val="0"/>
              </a:spcAft>
              <a:buClr>
                <a:srgbClr val="FFFDFC"/>
              </a:buClr>
              <a:buSzPts val="2500"/>
              <a:buChar char="–"/>
              <a:defRPr>
                <a:solidFill>
                  <a:srgbClr val="FFFDFC"/>
                </a:solidFill>
              </a:defRPr>
            </a:lvl4pPr>
            <a:lvl5pPr indent="-387350" lvl="4" marL="2286000" rtl="0" algn="r">
              <a:spcBef>
                <a:spcPts val="400"/>
              </a:spcBef>
              <a:spcAft>
                <a:spcPts val="0"/>
              </a:spcAft>
              <a:buClr>
                <a:srgbClr val="FFFDFC"/>
              </a:buClr>
              <a:buSzPts val="2500"/>
              <a:buChar char="»"/>
              <a:defRPr>
                <a:solidFill>
                  <a:srgbClr val="FFFDFC"/>
                </a:solidFill>
              </a:defRPr>
            </a:lvl5pPr>
            <a:lvl6pPr indent="-387350" lvl="5" marL="2743200" rtl="0" algn="r">
              <a:spcBef>
                <a:spcPts val="400"/>
              </a:spcBef>
              <a:spcAft>
                <a:spcPts val="0"/>
              </a:spcAft>
              <a:buClr>
                <a:srgbClr val="FFFDFC"/>
              </a:buClr>
              <a:buSzPts val="2500"/>
              <a:buChar char="•"/>
              <a:defRPr>
                <a:solidFill>
                  <a:srgbClr val="FFFDFC"/>
                </a:solidFill>
              </a:defRPr>
            </a:lvl6pPr>
            <a:lvl7pPr indent="-387350" lvl="6" marL="3200400" rtl="0" algn="r">
              <a:spcBef>
                <a:spcPts val="400"/>
              </a:spcBef>
              <a:spcAft>
                <a:spcPts val="0"/>
              </a:spcAft>
              <a:buClr>
                <a:srgbClr val="FFFDFC"/>
              </a:buClr>
              <a:buSzPts val="2500"/>
              <a:buChar char="•"/>
              <a:defRPr>
                <a:solidFill>
                  <a:srgbClr val="FFFDFC"/>
                </a:solidFill>
              </a:defRPr>
            </a:lvl7pPr>
            <a:lvl8pPr indent="-387350" lvl="7" marL="3657600" rtl="0" algn="r">
              <a:spcBef>
                <a:spcPts val="400"/>
              </a:spcBef>
              <a:spcAft>
                <a:spcPts val="0"/>
              </a:spcAft>
              <a:buClr>
                <a:srgbClr val="FFFDFC"/>
              </a:buClr>
              <a:buSzPts val="2500"/>
              <a:buChar char="•"/>
              <a:defRPr>
                <a:solidFill>
                  <a:srgbClr val="FFFDFC"/>
                </a:solidFill>
              </a:defRPr>
            </a:lvl8pPr>
            <a:lvl9pPr indent="-387350" lvl="8" marL="4114800" rtl="0" algn="r">
              <a:spcBef>
                <a:spcPts val="400"/>
              </a:spcBef>
              <a:spcAft>
                <a:spcPts val="0"/>
              </a:spcAft>
              <a:buClr>
                <a:srgbClr val="FFFDFC"/>
              </a:buClr>
              <a:buSzPts val="2500"/>
              <a:buChar char="•"/>
              <a:defRPr>
                <a:solidFill>
                  <a:srgbClr val="FFFDFC"/>
                </a:solidFill>
              </a:defRPr>
            </a:lvl9pPr>
          </a:lstStyle>
          <a:p/>
        </p:txBody>
      </p:sp>
      <p:sp>
        <p:nvSpPr>
          <p:cNvPr id="31" name="Google Shape;31;p3"/>
          <p:cNvSpPr txBox="1"/>
          <p:nvPr>
            <p:ph idx="13" type="subTitle"/>
          </p:nvPr>
        </p:nvSpPr>
        <p:spPr>
          <a:xfrm>
            <a:off x="1333500" y="5023600"/>
            <a:ext cx="935100" cy="692700"/>
          </a:xfrm>
          <a:prstGeom prst="rect">
            <a:avLst/>
          </a:prstGeom>
        </p:spPr>
        <p:txBody>
          <a:bodyPr anchorCtr="0" anchor="t" bIns="0" lIns="0" spcFirstLastPara="1" rIns="0" wrap="square" tIns="0">
            <a:noAutofit/>
          </a:bodyPr>
          <a:lstStyle>
            <a:lvl1pPr lvl="0" rtl="0">
              <a:spcBef>
                <a:spcPts val="640"/>
              </a:spcBef>
              <a:spcAft>
                <a:spcPts val="0"/>
              </a:spcAft>
              <a:buClr>
                <a:srgbClr val="FFFDFC"/>
              </a:buClr>
              <a:buSzPts val="3500"/>
              <a:buNone/>
              <a:defRPr sz="3500">
                <a:solidFill>
                  <a:srgbClr val="FFFDFC"/>
                </a:solidFill>
              </a:defRPr>
            </a:lvl1pPr>
            <a:lvl2pPr lvl="1" rtl="0">
              <a:spcBef>
                <a:spcPts val="560"/>
              </a:spcBef>
              <a:spcAft>
                <a:spcPts val="0"/>
              </a:spcAft>
              <a:buSzPts val="2500"/>
              <a:buNone/>
              <a:defRPr/>
            </a:lvl2pPr>
            <a:lvl3pPr lvl="2" rtl="0">
              <a:spcBef>
                <a:spcPts val="480"/>
              </a:spcBef>
              <a:spcAft>
                <a:spcPts val="0"/>
              </a:spcAft>
              <a:buSzPts val="2500"/>
              <a:buNone/>
              <a:defRPr/>
            </a:lvl3pPr>
            <a:lvl4pPr lvl="3" rtl="0">
              <a:spcBef>
                <a:spcPts val="400"/>
              </a:spcBef>
              <a:spcAft>
                <a:spcPts val="0"/>
              </a:spcAft>
              <a:buSzPts val="2500"/>
              <a:buNone/>
              <a:defRPr/>
            </a:lvl4pPr>
            <a:lvl5pPr lvl="4" rtl="0">
              <a:spcBef>
                <a:spcPts val="400"/>
              </a:spcBef>
              <a:spcAft>
                <a:spcPts val="0"/>
              </a:spcAft>
              <a:buSzPts val="2500"/>
              <a:buNone/>
              <a:defRPr/>
            </a:lvl5pPr>
            <a:lvl6pPr lvl="5" rtl="0">
              <a:spcBef>
                <a:spcPts val="400"/>
              </a:spcBef>
              <a:spcAft>
                <a:spcPts val="0"/>
              </a:spcAft>
              <a:buSzPts val="2500"/>
              <a:buNone/>
              <a:defRPr/>
            </a:lvl6pPr>
            <a:lvl7pPr lvl="6" rtl="0">
              <a:spcBef>
                <a:spcPts val="400"/>
              </a:spcBef>
              <a:spcAft>
                <a:spcPts val="0"/>
              </a:spcAft>
              <a:buSzPts val="2500"/>
              <a:buNone/>
              <a:defRPr/>
            </a:lvl7pPr>
            <a:lvl8pPr lvl="7" rtl="0">
              <a:spcBef>
                <a:spcPts val="400"/>
              </a:spcBef>
              <a:spcAft>
                <a:spcPts val="0"/>
              </a:spcAft>
              <a:buSzPts val="2500"/>
              <a:buNone/>
              <a:defRPr/>
            </a:lvl8pPr>
            <a:lvl9pPr lvl="8" rtl="0">
              <a:spcBef>
                <a:spcPts val="400"/>
              </a:spcBef>
              <a:spcAft>
                <a:spcPts val="0"/>
              </a:spcAft>
              <a:buSzPts val="2500"/>
              <a:buNone/>
              <a:defRPr/>
            </a:lvl9pPr>
          </a:lstStyle>
          <a:p/>
        </p:txBody>
      </p:sp>
      <p:sp>
        <p:nvSpPr>
          <p:cNvPr id="32" name="Google Shape;32;p3"/>
          <p:cNvSpPr txBox="1"/>
          <p:nvPr>
            <p:ph idx="14" type="body"/>
          </p:nvPr>
        </p:nvSpPr>
        <p:spPr>
          <a:xfrm>
            <a:off x="3438925" y="4177450"/>
            <a:ext cx="2969100" cy="457200"/>
          </a:xfrm>
          <a:prstGeom prst="rect">
            <a:avLst/>
          </a:prstGeom>
        </p:spPr>
        <p:txBody>
          <a:bodyPr anchorCtr="0" anchor="t" bIns="0" lIns="0" spcFirstLastPara="1" rIns="0" wrap="square" tIns="0">
            <a:noAutofit/>
          </a:bodyPr>
          <a:lstStyle>
            <a:lvl1pPr indent="-387350" lvl="0" marL="457200" rtl="0" algn="r">
              <a:spcBef>
                <a:spcPts val="640"/>
              </a:spcBef>
              <a:spcAft>
                <a:spcPts val="0"/>
              </a:spcAft>
              <a:buClr>
                <a:srgbClr val="FFFDFC"/>
              </a:buClr>
              <a:buSzPts val="2500"/>
              <a:buChar char="•"/>
              <a:defRPr sz="2500">
                <a:solidFill>
                  <a:srgbClr val="FFFDFC"/>
                </a:solidFill>
              </a:defRPr>
            </a:lvl1pPr>
            <a:lvl2pPr indent="-387350" lvl="1" marL="914400" rtl="0" algn="r">
              <a:spcBef>
                <a:spcPts val="560"/>
              </a:spcBef>
              <a:spcAft>
                <a:spcPts val="0"/>
              </a:spcAft>
              <a:buClr>
                <a:srgbClr val="FFFDFC"/>
              </a:buClr>
              <a:buSzPts val="2500"/>
              <a:buChar char="–"/>
              <a:defRPr>
                <a:solidFill>
                  <a:srgbClr val="FFFDFC"/>
                </a:solidFill>
              </a:defRPr>
            </a:lvl2pPr>
            <a:lvl3pPr indent="-387350" lvl="2" marL="1371600" rtl="0" algn="r">
              <a:spcBef>
                <a:spcPts val="480"/>
              </a:spcBef>
              <a:spcAft>
                <a:spcPts val="0"/>
              </a:spcAft>
              <a:buClr>
                <a:srgbClr val="FFFDFC"/>
              </a:buClr>
              <a:buSzPts val="2500"/>
              <a:buChar char="•"/>
              <a:defRPr>
                <a:solidFill>
                  <a:srgbClr val="FFFDFC"/>
                </a:solidFill>
              </a:defRPr>
            </a:lvl3pPr>
            <a:lvl4pPr indent="-387350" lvl="3" marL="1828800" rtl="0" algn="r">
              <a:spcBef>
                <a:spcPts val="400"/>
              </a:spcBef>
              <a:spcAft>
                <a:spcPts val="0"/>
              </a:spcAft>
              <a:buClr>
                <a:srgbClr val="FFFDFC"/>
              </a:buClr>
              <a:buSzPts val="2500"/>
              <a:buChar char="–"/>
              <a:defRPr>
                <a:solidFill>
                  <a:srgbClr val="FFFDFC"/>
                </a:solidFill>
              </a:defRPr>
            </a:lvl4pPr>
            <a:lvl5pPr indent="-387350" lvl="4" marL="2286000" rtl="0" algn="r">
              <a:spcBef>
                <a:spcPts val="400"/>
              </a:spcBef>
              <a:spcAft>
                <a:spcPts val="0"/>
              </a:spcAft>
              <a:buClr>
                <a:srgbClr val="FFFDFC"/>
              </a:buClr>
              <a:buSzPts val="2500"/>
              <a:buChar char="»"/>
              <a:defRPr>
                <a:solidFill>
                  <a:srgbClr val="FFFDFC"/>
                </a:solidFill>
              </a:defRPr>
            </a:lvl5pPr>
            <a:lvl6pPr indent="-387350" lvl="5" marL="2743200" rtl="0" algn="r">
              <a:spcBef>
                <a:spcPts val="400"/>
              </a:spcBef>
              <a:spcAft>
                <a:spcPts val="0"/>
              </a:spcAft>
              <a:buClr>
                <a:srgbClr val="FFFDFC"/>
              </a:buClr>
              <a:buSzPts val="2500"/>
              <a:buChar char="•"/>
              <a:defRPr>
                <a:solidFill>
                  <a:srgbClr val="FFFDFC"/>
                </a:solidFill>
              </a:defRPr>
            </a:lvl6pPr>
            <a:lvl7pPr indent="-387350" lvl="6" marL="3200400" rtl="0" algn="r">
              <a:spcBef>
                <a:spcPts val="400"/>
              </a:spcBef>
              <a:spcAft>
                <a:spcPts val="0"/>
              </a:spcAft>
              <a:buClr>
                <a:srgbClr val="FFFDFC"/>
              </a:buClr>
              <a:buSzPts val="2500"/>
              <a:buChar char="•"/>
              <a:defRPr>
                <a:solidFill>
                  <a:srgbClr val="FFFDFC"/>
                </a:solidFill>
              </a:defRPr>
            </a:lvl7pPr>
            <a:lvl8pPr indent="-387350" lvl="7" marL="3657600" rtl="0" algn="r">
              <a:spcBef>
                <a:spcPts val="400"/>
              </a:spcBef>
              <a:spcAft>
                <a:spcPts val="0"/>
              </a:spcAft>
              <a:buClr>
                <a:srgbClr val="FFFDFC"/>
              </a:buClr>
              <a:buSzPts val="2500"/>
              <a:buChar char="•"/>
              <a:defRPr>
                <a:solidFill>
                  <a:srgbClr val="FFFDFC"/>
                </a:solidFill>
              </a:defRPr>
            </a:lvl8pPr>
            <a:lvl9pPr indent="-387350" lvl="8" marL="4114800" rtl="0" algn="r">
              <a:spcBef>
                <a:spcPts val="400"/>
              </a:spcBef>
              <a:spcAft>
                <a:spcPts val="0"/>
              </a:spcAft>
              <a:buClr>
                <a:srgbClr val="FFFDFC"/>
              </a:buClr>
              <a:buSzPts val="2500"/>
              <a:buChar char="•"/>
              <a:defRPr>
                <a:solidFill>
                  <a:srgbClr val="FFFDFC"/>
                </a:solidFill>
              </a:defRPr>
            </a:lvl9pPr>
          </a:lstStyle>
          <a:p/>
        </p:txBody>
      </p:sp>
      <p:sp>
        <p:nvSpPr>
          <p:cNvPr id="33" name="Google Shape;33;p3"/>
          <p:cNvSpPr txBox="1"/>
          <p:nvPr>
            <p:ph idx="15" type="subTitle"/>
          </p:nvPr>
        </p:nvSpPr>
        <p:spPr>
          <a:xfrm>
            <a:off x="1333500" y="4177450"/>
            <a:ext cx="935100" cy="692700"/>
          </a:xfrm>
          <a:prstGeom prst="rect">
            <a:avLst/>
          </a:prstGeom>
        </p:spPr>
        <p:txBody>
          <a:bodyPr anchorCtr="0" anchor="t" bIns="0" lIns="0" spcFirstLastPara="1" rIns="0" wrap="square" tIns="0">
            <a:noAutofit/>
          </a:bodyPr>
          <a:lstStyle>
            <a:lvl1pPr lvl="0" rtl="0">
              <a:spcBef>
                <a:spcPts val="640"/>
              </a:spcBef>
              <a:spcAft>
                <a:spcPts val="0"/>
              </a:spcAft>
              <a:buClr>
                <a:srgbClr val="FFFDFC"/>
              </a:buClr>
              <a:buSzPts val="3500"/>
              <a:buNone/>
              <a:defRPr sz="3500">
                <a:solidFill>
                  <a:srgbClr val="FFFDFC"/>
                </a:solidFill>
              </a:defRPr>
            </a:lvl1pPr>
            <a:lvl2pPr lvl="1" rtl="0">
              <a:spcBef>
                <a:spcPts val="560"/>
              </a:spcBef>
              <a:spcAft>
                <a:spcPts val="0"/>
              </a:spcAft>
              <a:buSzPts val="2500"/>
              <a:buNone/>
              <a:defRPr/>
            </a:lvl2pPr>
            <a:lvl3pPr lvl="2" rtl="0">
              <a:spcBef>
                <a:spcPts val="480"/>
              </a:spcBef>
              <a:spcAft>
                <a:spcPts val="0"/>
              </a:spcAft>
              <a:buSzPts val="2500"/>
              <a:buNone/>
              <a:defRPr/>
            </a:lvl3pPr>
            <a:lvl4pPr lvl="3" rtl="0">
              <a:spcBef>
                <a:spcPts val="400"/>
              </a:spcBef>
              <a:spcAft>
                <a:spcPts val="0"/>
              </a:spcAft>
              <a:buSzPts val="2500"/>
              <a:buNone/>
              <a:defRPr/>
            </a:lvl4pPr>
            <a:lvl5pPr lvl="4" rtl="0">
              <a:spcBef>
                <a:spcPts val="400"/>
              </a:spcBef>
              <a:spcAft>
                <a:spcPts val="0"/>
              </a:spcAft>
              <a:buSzPts val="2500"/>
              <a:buNone/>
              <a:defRPr/>
            </a:lvl5pPr>
            <a:lvl6pPr lvl="5" rtl="0">
              <a:spcBef>
                <a:spcPts val="400"/>
              </a:spcBef>
              <a:spcAft>
                <a:spcPts val="0"/>
              </a:spcAft>
              <a:buSzPts val="2500"/>
              <a:buNone/>
              <a:defRPr/>
            </a:lvl6pPr>
            <a:lvl7pPr lvl="6" rtl="0">
              <a:spcBef>
                <a:spcPts val="400"/>
              </a:spcBef>
              <a:spcAft>
                <a:spcPts val="0"/>
              </a:spcAft>
              <a:buSzPts val="2500"/>
              <a:buNone/>
              <a:defRPr/>
            </a:lvl7pPr>
            <a:lvl8pPr lvl="7" rtl="0">
              <a:spcBef>
                <a:spcPts val="400"/>
              </a:spcBef>
              <a:spcAft>
                <a:spcPts val="0"/>
              </a:spcAft>
              <a:buSzPts val="2500"/>
              <a:buNone/>
              <a:defRPr/>
            </a:lvl8pPr>
            <a:lvl9pPr lvl="8" rtl="0">
              <a:spcBef>
                <a:spcPts val="400"/>
              </a:spcBef>
              <a:spcAft>
                <a:spcPts val="0"/>
              </a:spcAft>
              <a:buSzPts val="2500"/>
              <a:buNone/>
              <a:defRPr/>
            </a:lvl9pPr>
          </a:lstStyle>
          <a:p/>
        </p:txBody>
      </p:sp>
      <p:sp>
        <p:nvSpPr>
          <p:cNvPr id="34" name="Google Shape;34;p3"/>
          <p:cNvSpPr txBox="1"/>
          <p:nvPr>
            <p:ph idx="16" type="body"/>
          </p:nvPr>
        </p:nvSpPr>
        <p:spPr>
          <a:xfrm>
            <a:off x="3438925" y="3331300"/>
            <a:ext cx="2969100" cy="457200"/>
          </a:xfrm>
          <a:prstGeom prst="rect">
            <a:avLst/>
          </a:prstGeom>
        </p:spPr>
        <p:txBody>
          <a:bodyPr anchorCtr="0" anchor="t" bIns="0" lIns="0" spcFirstLastPara="1" rIns="0" wrap="square" tIns="0">
            <a:noAutofit/>
          </a:bodyPr>
          <a:lstStyle>
            <a:lvl1pPr indent="-387350" lvl="0" marL="457200" rtl="0" algn="r">
              <a:spcBef>
                <a:spcPts val="640"/>
              </a:spcBef>
              <a:spcAft>
                <a:spcPts val="0"/>
              </a:spcAft>
              <a:buClr>
                <a:srgbClr val="FFFDFC"/>
              </a:buClr>
              <a:buSzPts val="2500"/>
              <a:buChar char="•"/>
              <a:defRPr sz="2500">
                <a:solidFill>
                  <a:srgbClr val="FFFDFC"/>
                </a:solidFill>
              </a:defRPr>
            </a:lvl1pPr>
            <a:lvl2pPr indent="-387350" lvl="1" marL="914400" rtl="0" algn="r">
              <a:spcBef>
                <a:spcPts val="560"/>
              </a:spcBef>
              <a:spcAft>
                <a:spcPts val="0"/>
              </a:spcAft>
              <a:buClr>
                <a:srgbClr val="FFFDFC"/>
              </a:buClr>
              <a:buSzPts val="2500"/>
              <a:buChar char="–"/>
              <a:defRPr>
                <a:solidFill>
                  <a:srgbClr val="FFFDFC"/>
                </a:solidFill>
              </a:defRPr>
            </a:lvl2pPr>
            <a:lvl3pPr indent="-387350" lvl="2" marL="1371600" rtl="0" algn="r">
              <a:spcBef>
                <a:spcPts val="480"/>
              </a:spcBef>
              <a:spcAft>
                <a:spcPts val="0"/>
              </a:spcAft>
              <a:buClr>
                <a:srgbClr val="FFFDFC"/>
              </a:buClr>
              <a:buSzPts val="2500"/>
              <a:buChar char="•"/>
              <a:defRPr>
                <a:solidFill>
                  <a:srgbClr val="FFFDFC"/>
                </a:solidFill>
              </a:defRPr>
            </a:lvl3pPr>
            <a:lvl4pPr indent="-387350" lvl="3" marL="1828800" rtl="0" algn="r">
              <a:spcBef>
                <a:spcPts val="400"/>
              </a:spcBef>
              <a:spcAft>
                <a:spcPts val="0"/>
              </a:spcAft>
              <a:buClr>
                <a:srgbClr val="FFFDFC"/>
              </a:buClr>
              <a:buSzPts val="2500"/>
              <a:buChar char="–"/>
              <a:defRPr>
                <a:solidFill>
                  <a:srgbClr val="FFFDFC"/>
                </a:solidFill>
              </a:defRPr>
            </a:lvl4pPr>
            <a:lvl5pPr indent="-387350" lvl="4" marL="2286000" rtl="0" algn="r">
              <a:spcBef>
                <a:spcPts val="400"/>
              </a:spcBef>
              <a:spcAft>
                <a:spcPts val="0"/>
              </a:spcAft>
              <a:buClr>
                <a:srgbClr val="FFFDFC"/>
              </a:buClr>
              <a:buSzPts val="2500"/>
              <a:buChar char="»"/>
              <a:defRPr>
                <a:solidFill>
                  <a:srgbClr val="FFFDFC"/>
                </a:solidFill>
              </a:defRPr>
            </a:lvl5pPr>
            <a:lvl6pPr indent="-387350" lvl="5" marL="2743200" rtl="0" algn="r">
              <a:spcBef>
                <a:spcPts val="400"/>
              </a:spcBef>
              <a:spcAft>
                <a:spcPts val="0"/>
              </a:spcAft>
              <a:buClr>
                <a:srgbClr val="FFFDFC"/>
              </a:buClr>
              <a:buSzPts val="2500"/>
              <a:buChar char="•"/>
              <a:defRPr>
                <a:solidFill>
                  <a:srgbClr val="FFFDFC"/>
                </a:solidFill>
              </a:defRPr>
            </a:lvl6pPr>
            <a:lvl7pPr indent="-387350" lvl="6" marL="3200400" rtl="0" algn="r">
              <a:spcBef>
                <a:spcPts val="400"/>
              </a:spcBef>
              <a:spcAft>
                <a:spcPts val="0"/>
              </a:spcAft>
              <a:buClr>
                <a:srgbClr val="FFFDFC"/>
              </a:buClr>
              <a:buSzPts val="2500"/>
              <a:buChar char="•"/>
              <a:defRPr>
                <a:solidFill>
                  <a:srgbClr val="FFFDFC"/>
                </a:solidFill>
              </a:defRPr>
            </a:lvl7pPr>
            <a:lvl8pPr indent="-387350" lvl="7" marL="3657600" rtl="0" algn="r">
              <a:spcBef>
                <a:spcPts val="400"/>
              </a:spcBef>
              <a:spcAft>
                <a:spcPts val="0"/>
              </a:spcAft>
              <a:buClr>
                <a:srgbClr val="FFFDFC"/>
              </a:buClr>
              <a:buSzPts val="2500"/>
              <a:buChar char="•"/>
              <a:defRPr>
                <a:solidFill>
                  <a:srgbClr val="FFFDFC"/>
                </a:solidFill>
              </a:defRPr>
            </a:lvl8pPr>
            <a:lvl9pPr indent="-387350" lvl="8" marL="4114800" rtl="0" algn="r">
              <a:spcBef>
                <a:spcPts val="400"/>
              </a:spcBef>
              <a:spcAft>
                <a:spcPts val="0"/>
              </a:spcAft>
              <a:buClr>
                <a:srgbClr val="FFFDFC"/>
              </a:buClr>
              <a:buSzPts val="2500"/>
              <a:buChar char="•"/>
              <a:defRPr>
                <a:solidFill>
                  <a:srgbClr val="FFFDFC"/>
                </a:solidFill>
              </a:defRPr>
            </a:lvl9pPr>
          </a:lstStyle>
          <a:p/>
        </p:txBody>
      </p:sp>
      <p:sp>
        <p:nvSpPr>
          <p:cNvPr id="35" name="Google Shape;35;p3"/>
          <p:cNvSpPr txBox="1"/>
          <p:nvPr>
            <p:ph idx="17" type="subTitle"/>
          </p:nvPr>
        </p:nvSpPr>
        <p:spPr>
          <a:xfrm>
            <a:off x="1333500" y="3331300"/>
            <a:ext cx="935100" cy="692700"/>
          </a:xfrm>
          <a:prstGeom prst="rect">
            <a:avLst/>
          </a:prstGeom>
        </p:spPr>
        <p:txBody>
          <a:bodyPr anchorCtr="0" anchor="t" bIns="0" lIns="0" spcFirstLastPara="1" rIns="0" wrap="square" tIns="0">
            <a:noAutofit/>
          </a:bodyPr>
          <a:lstStyle>
            <a:lvl1pPr lvl="0" rtl="0">
              <a:spcBef>
                <a:spcPts val="640"/>
              </a:spcBef>
              <a:spcAft>
                <a:spcPts val="0"/>
              </a:spcAft>
              <a:buClr>
                <a:srgbClr val="FFFDFC"/>
              </a:buClr>
              <a:buSzPts val="3500"/>
              <a:buNone/>
              <a:defRPr sz="3500">
                <a:solidFill>
                  <a:srgbClr val="FFFDFC"/>
                </a:solidFill>
              </a:defRPr>
            </a:lvl1pPr>
            <a:lvl2pPr lvl="1" rtl="0">
              <a:spcBef>
                <a:spcPts val="560"/>
              </a:spcBef>
              <a:spcAft>
                <a:spcPts val="0"/>
              </a:spcAft>
              <a:buSzPts val="2500"/>
              <a:buNone/>
              <a:defRPr/>
            </a:lvl2pPr>
            <a:lvl3pPr lvl="2" rtl="0">
              <a:spcBef>
                <a:spcPts val="480"/>
              </a:spcBef>
              <a:spcAft>
                <a:spcPts val="0"/>
              </a:spcAft>
              <a:buSzPts val="2500"/>
              <a:buNone/>
              <a:defRPr/>
            </a:lvl3pPr>
            <a:lvl4pPr lvl="3" rtl="0">
              <a:spcBef>
                <a:spcPts val="400"/>
              </a:spcBef>
              <a:spcAft>
                <a:spcPts val="0"/>
              </a:spcAft>
              <a:buSzPts val="2500"/>
              <a:buNone/>
              <a:defRPr/>
            </a:lvl4pPr>
            <a:lvl5pPr lvl="4" rtl="0">
              <a:spcBef>
                <a:spcPts val="400"/>
              </a:spcBef>
              <a:spcAft>
                <a:spcPts val="0"/>
              </a:spcAft>
              <a:buSzPts val="2500"/>
              <a:buNone/>
              <a:defRPr/>
            </a:lvl5pPr>
            <a:lvl6pPr lvl="5" rtl="0">
              <a:spcBef>
                <a:spcPts val="400"/>
              </a:spcBef>
              <a:spcAft>
                <a:spcPts val="0"/>
              </a:spcAft>
              <a:buSzPts val="2500"/>
              <a:buNone/>
              <a:defRPr/>
            </a:lvl6pPr>
            <a:lvl7pPr lvl="6" rtl="0">
              <a:spcBef>
                <a:spcPts val="400"/>
              </a:spcBef>
              <a:spcAft>
                <a:spcPts val="0"/>
              </a:spcAft>
              <a:buSzPts val="2500"/>
              <a:buNone/>
              <a:defRPr/>
            </a:lvl7pPr>
            <a:lvl8pPr lvl="7" rtl="0">
              <a:spcBef>
                <a:spcPts val="400"/>
              </a:spcBef>
              <a:spcAft>
                <a:spcPts val="0"/>
              </a:spcAft>
              <a:buSzPts val="2500"/>
              <a:buNone/>
              <a:defRPr/>
            </a:lvl8pPr>
            <a:lvl9pPr lvl="8" rtl="0">
              <a:spcBef>
                <a:spcPts val="400"/>
              </a:spcBef>
              <a:spcAft>
                <a:spcPts val="0"/>
              </a:spcAft>
              <a:buSzPts val="2500"/>
              <a:buNone/>
              <a:defRPr/>
            </a:lvl9pPr>
          </a:lstStyle>
          <a:p/>
        </p:txBody>
      </p:sp>
      <p:sp>
        <p:nvSpPr>
          <p:cNvPr id="36" name="Google Shape;36;p3"/>
          <p:cNvSpPr txBox="1"/>
          <p:nvPr>
            <p:ph idx="18" type="body"/>
          </p:nvPr>
        </p:nvSpPr>
        <p:spPr>
          <a:xfrm>
            <a:off x="3515575" y="2485150"/>
            <a:ext cx="2969100" cy="457200"/>
          </a:xfrm>
          <a:prstGeom prst="rect">
            <a:avLst/>
          </a:prstGeom>
        </p:spPr>
        <p:txBody>
          <a:bodyPr anchorCtr="0" anchor="t" bIns="0" lIns="0" spcFirstLastPara="1" rIns="0" wrap="square" tIns="0">
            <a:noAutofit/>
          </a:bodyPr>
          <a:lstStyle>
            <a:lvl1pPr indent="-387350" lvl="0" marL="457200" rtl="0" algn="r">
              <a:spcBef>
                <a:spcPts val="640"/>
              </a:spcBef>
              <a:spcAft>
                <a:spcPts val="0"/>
              </a:spcAft>
              <a:buClr>
                <a:srgbClr val="FFFDFC"/>
              </a:buClr>
              <a:buSzPts val="2500"/>
              <a:buChar char="•"/>
              <a:defRPr sz="2500">
                <a:solidFill>
                  <a:srgbClr val="FFFDFC"/>
                </a:solidFill>
              </a:defRPr>
            </a:lvl1pPr>
            <a:lvl2pPr indent="-387350" lvl="1" marL="914400" rtl="0" algn="r">
              <a:spcBef>
                <a:spcPts val="560"/>
              </a:spcBef>
              <a:spcAft>
                <a:spcPts val="0"/>
              </a:spcAft>
              <a:buClr>
                <a:srgbClr val="FFFDFC"/>
              </a:buClr>
              <a:buSzPts val="2500"/>
              <a:buChar char="–"/>
              <a:defRPr>
                <a:solidFill>
                  <a:srgbClr val="FFFDFC"/>
                </a:solidFill>
              </a:defRPr>
            </a:lvl2pPr>
            <a:lvl3pPr indent="-387350" lvl="2" marL="1371600" rtl="0" algn="r">
              <a:spcBef>
                <a:spcPts val="480"/>
              </a:spcBef>
              <a:spcAft>
                <a:spcPts val="0"/>
              </a:spcAft>
              <a:buClr>
                <a:srgbClr val="FFFDFC"/>
              </a:buClr>
              <a:buSzPts val="2500"/>
              <a:buChar char="•"/>
              <a:defRPr>
                <a:solidFill>
                  <a:srgbClr val="FFFDFC"/>
                </a:solidFill>
              </a:defRPr>
            </a:lvl3pPr>
            <a:lvl4pPr indent="-387350" lvl="3" marL="1828800" rtl="0" algn="r">
              <a:spcBef>
                <a:spcPts val="400"/>
              </a:spcBef>
              <a:spcAft>
                <a:spcPts val="0"/>
              </a:spcAft>
              <a:buClr>
                <a:srgbClr val="FFFDFC"/>
              </a:buClr>
              <a:buSzPts val="2500"/>
              <a:buChar char="–"/>
              <a:defRPr>
                <a:solidFill>
                  <a:srgbClr val="FFFDFC"/>
                </a:solidFill>
              </a:defRPr>
            </a:lvl4pPr>
            <a:lvl5pPr indent="-387350" lvl="4" marL="2286000" rtl="0" algn="r">
              <a:spcBef>
                <a:spcPts val="400"/>
              </a:spcBef>
              <a:spcAft>
                <a:spcPts val="0"/>
              </a:spcAft>
              <a:buClr>
                <a:srgbClr val="FFFDFC"/>
              </a:buClr>
              <a:buSzPts val="2500"/>
              <a:buChar char="»"/>
              <a:defRPr>
                <a:solidFill>
                  <a:srgbClr val="FFFDFC"/>
                </a:solidFill>
              </a:defRPr>
            </a:lvl5pPr>
            <a:lvl6pPr indent="-387350" lvl="5" marL="2743200" rtl="0" algn="r">
              <a:spcBef>
                <a:spcPts val="400"/>
              </a:spcBef>
              <a:spcAft>
                <a:spcPts val="0"/>
              </a:spcAft>
              <a:buClr>
                <a:srgbClr val="FFFDFC"/>
              </a:buClr>
              <a:buSzPts val="2500"/>
              <a:buChar char="•"/>
              <a:defRPr>
                <a:solidFill>
                  <a:srgbClr val="FFFDFC"/>
                </a:solidFill>
              </a:defRPr>
            </a:lvl6pPr>
            <a:lvl7pPr indent="-387350" lvl="6" marL="3200400" rtl="0" algn="r">
              <a:spcBef>
                <a:spcPts val="400"/>
              </a:spcBef>
              <a:spcAft>
                <a:spcPts val="0"/>
              </a:spcAft>
              <a:buClr>
                <a:srgbClr val="FFFDFC"/>
              </a:buClr>
              <a:buSzPts val="2500"/>
              <a:buChar char="•"/>
              <a:defRPr>
                <a:solidFill>
                  <a:srgbClr val="FFFDFC"/>
                </a:solidFill>
              </a:defRPr>
            </a:lvl7pPr>
            <a:lvl8pPr indent="-387350" lvl="7" marL="3657600" rtl="0" algn="r">
              <a:spcBef>
                <a:spcPts val="400"/>
              </a:spcBef>
              <a:spcAft>
                <a:spcPts val="0"/>
              </a:spcAft>
              <a:buClr>
                <a:srgbClr val="FFFDFC"/>
              </a:buClr>
              <a:buSzPts val="2500"/>
              <a:buChar char="•"/>
              <a:defRPr>
                <a:solidFill>
                  <a:srgbClr val="FFFDFC"/>
                </a:solidFill>
              </a:defRPr>
            </a:lvl8pPr>
            <a:lvl9pPr indent="-387350" lvl="8" marL="4114800" rtl="0" algn="r">
              <a:spcBef>
                <a:spcPts val="400"/>
              </a:spcBef>
              <a:spcAft>
                <a:spcPts val="0"/>
              </a:spcAft>
              <a:buClr>
                <a:srgbClr val="FFFDFC"/>
              </a:buClr>
              <a:buSzPts val="2500"/>
              <a:buChar char="•"/>
              <a:defRPr>
                <a:solidFill>
                  <a:srgbClr val="FFFDFC"/>
                </a:solidFill>
              </a:defRPr>
            </a:lvl9pPr>
          </a:lstStyle>
          <a:p/>
        </p:txBody>
      </p:sp>
      <p:sp>
        <p:nvSpPr>
          <p:cNvPr id="37" name="Google Shape;37;p3"/>
          <p:cNvSpPr txBox="1"/>
          <p:nvPr>
            <p:ph idx="19" type="subTitle"/>
          </p:nvPr>
        </p:nvSpPr>
        <p:spPr>
          <a:xfrm>
            <a:off x="1410150" y="2485150"/>
            <a:ext cx="935100" cy="692700"/>
          </a:xfrm>
          <a:prstGeom prst="rect">
            <a:avLst/>
          </a:prstGeom>
        </p:spPr>
        <p:txBody>
          <a:bodyPr anchorCtr="0" anchor="t" bIns="0" lIns="0" spcFirstLastPara="1" rIns="0" wrap="square" tIns="0">
            <a:noAutofit/>
          </a:bodyPr>
          <a:lstStyle>
            <a:lvl1pPr lvl="0" rtl="0">
              <a:spcBef>
                <a:spcPts val="640"/>
              </a:spcBef>
              <a:spcAft>
                <a:spcPts val="0"/>
              </a:spcAft>
              <a:buClr>
                <a:srgbClr val="FFFDFC"/>
              </a:buClr>
              <a:buSzPts val="3500"/>
              <a:buNone/>
              <a:defRPr sz="3500">
                <a:solidFill>
                  <a:srgbClr val="FFFDFC"/>
                </a:solidFill>
              </a:defRPr>
            </a:lvl1pPr>
            <a:lvl2pPr lvl="1" rtl="0">
              <a:spcBef>
                <a:spcPts val="560"/>
              </a:spcBef>
              <a:spcAft>
                <a:spcPts val="0"/>
              </a:spcAft>
              <a:buSzPts val="2500"/>
              <a:buNone/>
              <a:defRPr/>
            </a:lvl2pPr>
            <a:lvl3pPr lvl="2" rtl="0">
              <a:spcBef>
                <a:spcPts val="480"/>
              </a:spcBef>
              <a:spcAft>
                <a:spcPts val="0"/>
              </a:spcAft>
              <a:buSzPts val="2500"/>
              <a:buNone/>
              <a:defRPr/>
            </a:lvl3pPr>
            <a:lvl4pPr lvl="3" rtl="0">
              <a:spcBef>
                <a:spcPts val="400"/>
              </a:spcBef>
              <a:spcAft>
                <a:spcPts val="0"/>
              </a:spcAft>
              <a:buSzPts val="2500"/>
              <a:buNone/>
              <a:defRPr/>
            </a:lvl4pPr>
            <a:lvl5pPr lvl="4" rtl="0">
              <a:spcBef>
                <a:spcPts val="400"/>
              </a:spcBef>
              <a:spcAft>
                <a:spcPts val="0"/>
              </a:spcAft>
              <a:buSzPts val="2500"/>
              <a:buNone/>
              <a:defRPr/>
            </a:lvl5pPr>
            <a:lvl6pPr lvl="5" rtl="0">
              <a:spcBef>
                <a:spcPts val="400"/>
              </a:spcBef>
              <a:spcAft>
                <a:spcPts val="0"/>
              </a:spcAft>
              <a:buSzPts val="2500"/>
              <a:buNone/>
              <a:defRPr/>
            </a:lvl6pPr>
            <a:lvl7pPr lvl="6" rtl="0">
              <a:spcBef>
                <a:spcPts val="400"/>
              </a:spcBef>
              <a:spcAft>
                <a:spcPts val="0"/>
              </a:spcAft>
              <a:buSzPts val="2500"/>
              <a:buNone/>
              <a:defRPr/>
            </a:lvl7pPr>
            <a:lvl8pPr lvl="7" rtl="0">
              <a:spcBef>
                <a:spcPts val="400"/>
              </a:spcBef>
              <a:spcAft>
                <a:spcPts val="0"/>
              </a:spcAft>
              <a:buSzPts val="2500"/>
              <a:buNone/>
              <a:defRPr/>
            </a:lvl8pPr>
            <a:lvl9pPr lvl="8" rtl="0">
              <a:spcBef>
                <a:spcPts val="400"/>
              </a:spcBef>
              <a:spcAft>
                <a:spcPts val="0"/>
              </a:spcAft>
              <a:buSzPts val="2500"/>
              <a:buNone/>
              <a:defRPr/>
            </a:lvl9pPr>
          </a:lstStyle>
          <a:p/>
        </p:txBody>
      </p:sp>
      <p:sp>
        <p:nvSpPr>
          <p:cNvPr id="38" name="Google Shape;38;p3"/>
          <p:cNvSpPr txBox="1"/>
          <p:nvPr>
            <p:ph idx="20" type="subTitle"/>
          </p:nvPr>
        </p:nvSpPr>
        <p:spPr>
          <a:xfrm>
            <a:off x="1091025" y="715975"/>
            <a:ext cx="3221100" cy="846300"/>
          </a:xfrm>
          <a:prstGeom prst="rect">
            <a:avLst/>
          </a:prstGeom>
        </p:spPr>
        <p:txBody>
          <a:bodyPr anchorCtr="0" anchor="t" bIns="0" lIns="0" spcFirstLastPara="1" rIns="0" wrap="square" tIns="0">
            <a:noAutofit/>
          </a:bodyPr>
          <a:lstStyle>
            <a:lvl1pPr lvl="0">
              <a:spcBef>
                <a:spcPts val="640"/>
              </a:spcBef>
              <a:spcAft>
                <a:spcPts val="0"/>
              </a:spcAft>
              <a:buClr>
                <a:srgbClr val="FFFDFC"/>
              </a:buClr>
              <a:buSzPts val="5500"/>
              <a:buNone/>
              <a:defRPr>
                <a:solidFill>
                  <a:srgbClr val="FFFDFC"/>
                </a:solidFill>
              </a:defRPr>
            </a:lvl1pPr>
            <a:lvl2pPr lvl="1">
              <a:spcBef>
                <a:spcPts val="560"/>
              </a:spcBef>
              <a:spcAft>
                <a:spcPts val="0"/>
              </a:spcAft>
              <a:buSzPts val="2500"/>
              <a:buNone/>
              <a:defRPr/>
            </a:lvl2pPr>
            <a:lvl3pPr lvl="2">
              <a:spcBef>
                <a:spcPts val="480"/>
              </a:spcBef>
              <a:spcAft>
                <a:spcPts val="0"/>
              </a:spcAft>
              <a:buSzPts val="2500"/>
              <a:buNone/>
              <a:defRPr/>
            </a:lvl3pPr>
            <a:lvl4pPr lvl="3">
              <a:spcBef>
                <a:spcPts val="400"/>
              </a:spcBef>
              <a:spcAft>
                <a:spcPts val="0"/>
              </a:spcAft>
              <a:buSzPts val="2500"/>
              <a:buNone/>
              <a:defRPr/>
            </a:lvl4pPr>
            <a:lvl5pPr lvl="4">
              <a:spcBef>
                <a:spcPts val="400"/>
              </a:spcBef>
              <a:spcAft>
                <a:spcPts val="0"/>
              </a:spcAft>
              <a:buSzPts val="2500"/>
              <a:buNone/>
              <a:defRPr/>
            </a:lvl5pPr>
            <a:lvl6pPr lvl="5">
              <a:spcBef>
                <a:spcPts val="400"/>
              </a:spcBef>
              <a:spcAft>
                <a:spcPts val="0"/>
              </a:spcAft>
              <a:buSzPts val="2500"/>
              <a:buNone/>
              <a:defRPr/>
            </a:lvl6pPr>
            <a:lvl7pPr lvl="6">
              <a:spcBef>
                <a:spcPts val="400"/>
              </a:spcBef>
              <a:spcAft>
                <a:spcPts val="0"/>
              </a:spcAft>
              <a:buSzPts val="2500"/>
              <a:buNone/>
              <a:defRPr/>
            </a:lvl7pPr>
            <a:lvl8pPr lvl="7">
              <a:spcBef>
                <a:spcPts val="400"/>
              </a:spcBef>
              <a:spcAft>
                <a:spcPts val="0"/>
              </a:spcAft>
              <a:buSzPts val="2500"/>
              <a:buNone/>
              <a:defRPr/>
            </a:lvl8pPr>
            <a:lvl9pPr lvl="8">
              <a:spcBef>
                <a:spcPts val="400"/>
              </a:spcBef>
              <a:spcAft>
                <a:spcPts val="0"/>
              </a:spcAft>
              <a:buSzPts val="25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39" name="Shape 39"/>
        <p:cNvGrpSpPr/>
        <p:nvPr/>
      </p:nvGrpSpPr>
      <p:grpSpPr>
        <a:xfrm>
          <a:off x="0" y="0"/>
          <a:ext cx="0" cy="0"/>
          <a:chOff x="0" y="0"/>
          <a:chExt cx="0" cy="0"/>
        </a:xfrm>
      </p:grpSpPr>
      <p:sp>
        <p:nvSpPr>
          <p:cNvPr id="40" name="Google Shape;40;p4"/>
          <p:cNvSpPr/>
          <p:nvPr>
            <p:ph idx="2" type="pic"/>
          </p:nvPr>
        </p:nvSpPr>
        <p:spPr>
          <a:xfrm>
            <a:off x="13950" y="-27875"/>
            <a:ext cx="18288000" cy="10314900"/>
          </a:xfrm>
          <a:prstGeom prst="rect">
            <a:avLst/>
          </a:prstGeom>
          <a:noFill/>
          <a:ln>
            <a:noFill/>
          </a:ln>
        </p:spPr>
      </p:sp>
      <p:sp>
        <p:nvSpPr>
          <p:cNvPr id="41" name="Google Shape;41;p4"/>
          <p:cNvSpPr/>
          <p:nvPr/>
        </p:nvSpPr>
        <p:spPr>
          <a:xfrm>
            <a:off x="-6140882" y="-5646609"/>
            <a:ext cx="13052016" cy="12785538"/>
          </a:xfrm>
          <a:custGeom>
            <a:rect b="b" l="l" r="r" t="t"/>
            <a:pathLst>
              <a:path extrusionOk="0" h="12785538" w="13052016">
                <a:moveTo>
                  <a:pt x="0" y="0"/>
                </a:moveTo>
                <a:lnTo>
                  <a:pt x="13052016" y="0"/>
                </a:lnTo>
                <a:lnTo>
                  <a:pt x="13052016" y="12785538"/>
                </a:lnTo>
                <a:lnTo>
                  <a:pt x="0" y="12785538"/>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 name="Google Shape;42;p4"/>
          <p:cNvSpPr/>
          <p:nvPr/>
        </p:nvSpPr>
        <p:spPr>
          <a:xfrm flipH="1" rot="10800000">
            <a:off x="6308121" y="1143754"/>
            <a:ext cx="603013" cy="603013"/>
          </a:xfrm>
          <a:custGeom>
            <a:rect b="b" l="l" r="r" t="t"/>
            <a:pathLst>
              <a:path extrusionOk="0" h="603013" w="603013">
                <a:moveTo>
                  <a:pt x="0" y="603012"/>
                </a:moveTo>
                <a:lnTo>
                  <a:pt x="603013" y="603012"/>
                </a:lnTo>
                <a:lnTo>
                  <a:pt x="603013" y="0"/>
                </a:lnTo>
                <a:lnTo>
                  <a:pt x="0" y="0"/>
                </a:lnTo>
                <a:lnTo>
                  <a:pt x="0" y="603012"/>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3" name="Google Shape;43;p4"/>
          <p:cNvCxnSpPr/>
          <p:nvPr/>
        </p:nvCxnSpPr>
        <p:spPr>
          <a:xfrm>
            <a:off x="1028700" y="4830011"/>
            <a:ext cx="16230600" cy="0"/>
          </a:xfrm>
          <a:prstGeom prst="straightConnector1">
            <a:avLst/>
          </a:prstGeom>
          <a:noFill/>
          <a:ln cap="rnd" cmpd="sng" w="9525">
            <a:solidFill>
              <a:srgbClr val="FFFFFF">
                <a:alpha val="29800"/>
              </a:srgbClr>
            </a:solidFill>
            <a:prstDash val="solid"/>
            <a:round/>
            <a:headEnd len="sm" w="sm" type="none"/>
            <a:tailEnd len="sm" w="sm" type="none"/>
          </a:ln>
        </p:spPr>
      </p:cxnSp>
      <p:cxnSp>
        <p:nvCxnSpPr>
          <p:cNvPr id="44" name="Google Shape;44;p4"/>
          <p:cNvCxnSpPr/>
          <p:nvPr/>
        </p:nvCxnSpPr>
        <p:spPr>
          <a:xfrm>
            <a:off x="1028700" y="7410392"/>
            <a:ext cx="16230600" cy="0"/>
          </a:xfrm>
          <a:prstGeom prst="straightConnector1">
            <a:avLst/>
          </a:prstGeom>
          <a:noFill/>
          <a:ln cap="rnd" cmpd="sng" w="9525">
            <a:solidFill>
              <a:srgbClr val="FFFFFF">
                <a:alpha val="29800"/>
              </a:srgbClr>
            </a:solidFill>
            <a:prstDash val="solid"/>
            <a:round/>
            <a:headEnd len="sm" w="sm" type="none"/>
            <a:tailEnd len="sm" w="sm" type="none"/>
          </a:ln>
        </p:spPr>
      </p:cxnSp>
      <p:sp>
        <p:nvSpPr>
          <p:cNvPr id="45" name="Google Shape;45;p4"/>
          <p:cNvSpPr/>
          <p:nvPr/>
        </p:nvSpPr>
        <p:spPr>
          <a:xfrm flipH="1">
            <a:off x="15969339" y="-6030500"/>
            <a:ext cx="2387637" cy="16317501"/>
          </a:xfrm>
          <a:custGeom>
            <a:rect b="b" l="l" r="r" t="t"/>
            <a:pathLst>
              <a:path extrusionOk="0" h="16317501" w="2581229">
                <a:moveTo>
                  <a:pt x="2581228" y="0"/>
                </a:moveTo>
                <a:lnTo>
                  <a:pt x="0" y="0"/>
                </a:lnTo>
                <a:lnTo>
                  <a:pt x="0" y="16317501"/>
                </a:lnTo>
                <a:lnTo>
                  <a:pt x="2581228" y="16317501"/>
                </a:lnTo>
                <a:lnTo>
                  <a:pt x="2581228" y="0"/>
                </a:lnTo>
                <a:close/>
              </a:path>
            </a:pathLst>
          </a:custGeom>
          <a:blipFill rotWithShape="1">
            <a:blip r:embed="rId4">
              <a:alphaModFix amt="67000"/>
            </a:blip>
            <a:stretch>
              <a:fillRect b="0" l="0" r="-25556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 name="Google Shape;46;p4"/>
          <p:cNvSpPr txBox="1"/>
          <p:nvPr>
            <p:ph idx="1" type="subTitle"/>
          </p:nvPr>
        </p:nvSpPr>
        <p:spPr>
          <a:xfrm>
            <a:off x="1028700" y="1038763"/>
            <a:ext cx="4251300" cy="813000"/>
          </a:xfrm>
          <a:prstGeom prst="rect">
            <a:avLst/>
          </a:prstGeom>
        </p:spPr>
        <p:txBody>
          <a:bodyPr anchorCtr="0" anchor="t" bIns="0" lIns="0" spcFirstLastPara="1" rIns="0" wrap="square" tIns="0">
            <a:noAutofit/>
          </a:bodyPr>
          <a:lstStyle>
            <a:lvl1pPr lvl="0">
              <a:spcBef>
                <a:spcPts val="640"/>
              </a:spcBef>
              <a:spcAft>
                <a:spcPts val="0"/>
              </a:spcAft>
              <a:buClr>
                <a:srgbClr val="FFFDFC"/>
              </a:buClr>
              <a:buSzPts val="5500"/>
              <a:buNone/>
              <a:defRPr>
                <a:solidFill>
                  <a:srgbClr val="FFFDFC"/>
                </a:solidFill>
              </a:defRPr>
            </a:lvl1pPr>
            <a:lvl2pPr lvl="1">
              <a:spcBef>
                <a:spcPts val="560"/>
              </a:spcBef>
              <a:spcAft>
                <a:spcPts val="0"/>
              </a:spcAft>
              <a:buClr>
                <a:srgbClr val="FFFDFC"/>
              </a:buClr>
              <a:buSzPts val="2500"/>
              <a:buNone/>
              <a:defRPr>
                <a:solidFill>
                  <a:srgbClr val="FFFDFC"/>
                </a:solidFill>
              </a:defRPr>
            </a:lvl2pPr>
            <a:lvl3pPr lvl="2">
              <a:spcBef>
                <a:spcPts val="480"/>
              </a:spcBef>
              <a:spcAft>
                <a:spcPts val="0"/>
              </a:spcAft>
              <a:buClr>
                <a:srgbClr val="FFFDFC"/>
              </a:buClr>
              <a:buSzPts val="2500"/>
              <a:buNone/>
              <a:defRPr>
                <a:solidFill>
                  <a:srgbClr val="FFFDFC"/>
                </a:solidFill>
              </a:defRPr>
            </a:lvl3pPr>
            <a:lvl4pPr lvl="3">
              <a:spcBef>
                <a:spcPts val="400"/>
              </a:spcBef>
              <a:spcAft>
                <a:spcPts val="0"/>
              </a:spcAft>
              <a:buClr>
                <a:srgbClr val="FFFDFC"/>
              </a:buClr>
              <a:buSzPts val="2500"/>
              <a:buNone/>
              <a:defRPr>
                <a:solidFill>
                  <a:srgbClr val="FFFDFC"/>
                </a:solidFill>
              </a:defRPr>
            </a:lvl4pPr>
            <a:lvl5pPr lvl="4">
              <a:spcBef>
                <a:spcPts val="400"/>
              </a:spcBef>
              <a:spcAft>
                <a:spcPts val="0"/>
              </a:spcAft>
              <a:buClr>
                <a:srgbClr val="FFFDFC"/>
              </a:buClr>
              <a:buSzPts val="2500"/>
              <a:buNone/>
              <a:defRPr>
                <a:solidFill>
                  <a:srgbClr val="FFFDFC"/>
                </a:solidFill>
              </a:defRPr>
            </a:lvl5pPr>
            <a:lvl6pPr lvl="5">
              <a:spcBef>
                <a:spcPts val="400"/>
              </a:spcBef>
              <a:spcAft>
                <a:spcPts val="0"/>
              </a:spcAft>
              <a:buClr>
                <a:srgbClr val="FFFDFC"/>
              </a:buClr>
              <a:buSzPts val="2500"/>
              <a:buNone/>
              <a:defRPr>
                <a:solidFill>
                  <a:srgbClr val="FFFDFC"/>
                </a:solidFill>
              </a:defRPr>
            </a:lvl6pPr>
            <a:lvl7pPr lvl="6">
              <a:spcBef>
                <a:spcPts val="400"/>
              </a:spcBef>
              <a:spcAft>
                <a:spcPts val="0"/>
              </a:spcAft>
              <a:buClr>
                <a:srgbClr val="FFFDFC"/>
              </a:buClr>
              <a:buSzPts val="2500"/>
              <a:buNone/>
              <a:defRPr>
                <a:solidFill>
                  <a:srgbClr val="FFFDFC"/>
                </a:solidFill>
              </a:defRPr>
            </a:lvl7pPr>
            <a:lvl8pPr lvl="7">
              <a:spcBef>
                <a:spcPts val="400"/>
              </a:spcBef>
              <a:spcAft>
                <a:spcPts val="0"/>
              </a:spcAft>
              <a:buClr>
                <a:srgbClr val="FFFDFC"/>
              </a:buClr>
              <a:buSzPts val="2500"/>
              <a:buNone/>
              <a:defRPr>
                <a:solidFill>
                  <a:srgbClr val="FFFDFC"/>
                </a:solidFill>
              </a:defRPr>
            </a:lvl8pPr>
            <a:lvl9pPr lvl="8">
              <a:spcBef>
                <a:spcPts val="400"/>
              </a:spcBef>
              <a:spcAft>
                <a:spcPts val="0"/>
              </a:spcAft>
              <a:buClr>
                <a:srgbClr val="FFFDFC"/>
              </a:buClr>
              <a:buSzPts val="2500"/>
              <a:buNone/>
              <a:defRPr>
                <a:solidFill>
                  <a:srgbClr val="FFFDFC"/>
                </a:solidFill>
              </a:defRPr>
            </a:lvl9pPr>
          </a:lstStyle>
          <a:p/>
        </p:txBody>
      </p:sp>
      <p:sp>
        <p:nvSpPr>
          <p:cNvPr id="47" name="Google Shape;47;p4"/>
          <p:cNvSpPr txBox="1"/>
          <p:nvPr>
            <p:ph type="title"/>
          </p:nvPr>
        </p:nvSpPr>
        <p:spPr>
          <a:xfrm>
            <a:off x="1059375" y="2927200"/>
            <a:ext cx="4925100" cy="1765500"/>
          </a:xfrm>
          <a:prstGeom prst="rect">
            <a:avLst/>
          </a:prstGeom>
        </p:spPr>
        <p:txBody>
          <a:bodyPr anchorCtr="0" anchor="t" bIns="0" lIns="0" spcFirstLastPara="1" rIns="0" wrap="square" tIns="0">
            <a:noAutofit/>
          </a:bodyPr>
          <a:lstStyle>
            <a:lvl1pPr lvl="0">
              <a:spcBef>
                <a:spcPts val="0"/>
              </a:spcBef>
              <a:spcAft>
                <a:spcPts val="0"/>
              </a:spcAft>
              <a:buClr>
                <a:srgbClr val="FFFDFC"/>
              </a:buClr>
              <a:buSzPts val="12200"/>
              <a:buNone/>
              <a:defRPr>
                <a:solidFill>
                  <a:srgbClr val="FFFDFC"/>
                </a:solidFill>
              </a:defRPr>
            </a:lvl1pPr>
            <a:lvl2pPr lvl="1">
              <a:spcBef>
                <a:spcPts val="0"/>
              </a:spcBef>
              <a:spcAft>
                <a:spcPts val="0"/>
              </a:spcAft>
              <a:buClr>
                <a:srgbClr val="FFFDFC"/>
              </a:buClr>
              <a:buSzPts val="1400"/>
              <a:buNone/>
              <a:defRPr>
                <a:solidFill>
                  <a:srgbClr val="FFFDFC"/>
                </a:solidFill>
              </a:defRPr>
            </a:lvl2pPr>
            <a:lvl3pPr lvl="2">
              <a:spcBef>
                <a:spcPts val="0"/>
              </a:spcBef>
              <a:spcAft>
                <a:spcPts val="0"/>
              </a:spcAft>
              <a:buClr>
                <a:srgbClr val="FFFDFC"/>
              </a:buClr>
              <a:buSzPts val="1400"/>
              <a:buNone/>
              <a:defRPr>
                <a:solidFill>
                  <a:srgbClr val="FFFDFC"/>
                </a:solidFill>
              </a:defRPr>
            </a:lvl3pPr>
            <a:lvl4pPr lvl="3">
              <a:spcBef>
                <a:spcPts val="0"/>
              </a:spcBef>
              <a:spcAft>
                <a:spcPts val="0"/>
              </a:spcAft>
              <a:buClr>
                <a:srgbClr val="FFFDFC"/>
              </a:buClr>
              <a:buSzPts val="1400"/>
              <a:buNone/>
              <a:defRPr>
                <a:solidFill>
                  <a:srgbClr val="FFFDFC"/>
                </a:solidFill>
              </a:defRPr>
            </a:lvl4pPr>
            <a:lvl5pPr lvl="4">
              <a:spcBef>
                <a:spcPts val="0"/>
              </a:spcBef>
              <a:spcAft>
                <a:spcPts val="0"/>
              </a:spcAft>
              <a:buClr>
                <a:srgbClr val="FFFDFC"/>
              </a:buClr>
              <a:buSzPts val="1400"/>
              <a:buNone/>
              <a:defRPr>
                <a:solidFill>
                  <a:srgbClr val="FFFDFC"/>
                </a:solidFill>
              </a:defRPr>
            </a:lvl5pPr>
            <a:lvl6pPr lvl="5">
              <a:spcBef>
                <a:spcPts val="0"/>
              </a:spcBef>
              <a:spcAft>
                <a:spcPts val="0"/>
              </a:spcAft>
              <a:buClr>
                <a:srgbClr val="FFFDFC"/>
              </a:buClr>
              <a:buSzPts val="1400"/>
              <a:buNone/>
              <a:defRPr>
                <a:solidFill>
                  <a:srgbClr val="FFFDFC"/>
                </a:solidFill>
              </a:defRPr>
            </a:lvl6pPr>
            <a:lvl7pPr lvl="6">
              <a:spcBef>
                <a:spcPts val="0"/>
              </a:spcBef>
              <a:spcAft>
                <a:spcPts val="0"/>
              </a:spcAft>
              <a:buClr>
                <a:srgbClr val="FFFDFC"/>
              </a:buClr>
              <a:buSzPts val="1400"/>
              <a:buNone/>
              <a:defRPr>
                <a:solidFill>
                  <a:srgbClr val="FFFDFC"/>
                </a:solidFill>
              </a:defRPr>
            </a:lvl7pPr>
            <a:lvl8pPr lvl="7">
              <a:spcBef>
                <a:spcPts val="0"/>
              </a:spcBef>
              <a:spcAft>
                <a:spcPts val="0"/>
              </a:spcAft>
              <a:buClr>
                <a:srgbClr val="FFFDFC"/>
              </a:buClr>
              <a:buSzPts val="1400"/>
              <a:buNone/>
              <a:defRPr>
                <a:solidFill>
                  <a:srgbClr val="FFFDFC"/>
                </a:solidFill>
              </a:defRPr>
            </a:lvl8pPr>
            <a:lvl9pPr lvl="8">
              <a:spcBef>
                <a:spcPts val="0"/>
              </a:spcBef>
              <a:spcAft>
                <a:spcPts val="0"/>
              </a:spcAft>
              <a:buClr>
                <a:srgbClr val="FFFDFC"/>
              </a:buClr>
              <a:buSzPts val="1400"/>
              <a:buNone/>
              <a:defRPr>
                <a:solidFill>
                  <a:srgbClr val="FFFDFC"/>
                </a:solidFill>
              </a:defRPr>
            </a:lvl9pPr>
          </a:lstStyle>
          <a:p/>
        </p:txBody>
      </p:sp>
      <p:sp>
        <p:nvSpPr>
          <p:cNvPr id="48" name="Google Shape;48;p4"/>
          <p:cNvSpPr txBox="1"/>
          <p:nvPr>
            <p:ph idx="3" type="title"/>
          </p:nvPr>
        </p:nvSpPr>
        <p:spPr>
          <a:xfrm>
            <a:off x="1059375" y="5529200"/>
            <a:ext cx="4925100" cy="1765500"/>
          </a:xfrm>
          <a:prstGeom prst="rect">
            <a:avLst/>
          </a:prstGeom>
        </p:spPr>
        <p:txBody>
          <a:bodyPr anchorCtr="0" anchor="t" bIns="0" lIns="0" spcFirstLastPara="1" rIns="0" wrap="square" tIns="0">
            <a:noAutofit/>
          </a:bodyPr>
          <a:lstStyle>
            <a:lvl1pPr lvl="0" rtl="0">
              <a:spcBef>
                <a:spcPts val="0"/>
              </a:spcBef>
              <a:spcAft>
                <a:spcPts val="0"/>
              </a:spcAft>
              <a:buClr>
                <a:srgbClr val="FFFDFC"/>
              </a:buClr>
              <a:buSzPts val="12200"/>
              <a:buNone/>
              <a:defRPr>
                <a:solidFill>
                  <a:srgbClr val="FFFDFC"/>
                </a:solidFill>
              </a:defRPr>
            </a:lvl1pPr>
            <a:lvl2pPr lvl="1" rtl="0">
              <a:spcBef>
                <a:spcPts val="0"/>
              </a:spcBef>
              <a:spcAft>
                <a:spcPts val="0"/>
              </a:spcAft>
              <a:buClr>
                <a:srgbClr val="FFFDFC"/>
              </a:buClr>
              <a:buSzPts val="1400"/>
              <a:buNone/>
              <a:defRPr>
                <a:solidFill>
                  <a:srgbClr val="FFFDFC"/>
                </a:solidFill>
              </a:defRPr>
            </a:lvl2pPr>
            <a:lvl3pPr lvl="2" rtl="0">
              <a:spcBef>
                <a:spcPts val="0"/>
              </a:spcBef>
              <a:spcAft>
                <a:spcPts val="0"/>
              </a:spcAft>
              <a:buClr>
                <a:srgbClr val="FFFDFC"/>
              </a:buClr>
              <a:buSzPts val="1400"/>
              <a:buNone/>
              <a:defRPr>
                <a:solidFill>
                  <a:srgbClr val="FFFDFC"/>
                </a:solidFill>
              </a:defRPr>
            </a:lvl3pPr>
            <a:lvl4pPr lvl="3" rtl="0">
              <a:spcBef>
                <a:spcPts val="0"/>
              </a:spcBef>
              <a:spcAft>
                <a:spcPts val="0"/>
              </a:spcAft>
              <a:buClr>
                <a:srgbClr val="FFFDFC"/>
              </a:buClr>
              <a:buSzPts val="1400"/>
              <a:buNone/>
              <a:defRPr>
                <a:solidFill>
                  <a:srgbClr val="FFFDFC"/>
                </a:solidFill>
              </a:defRPr>
            </a:lvl4pPr>
            <a:lvl5pPr lvl="4" rtl="0">
              <a:spcBef>
                <a:spcPts val="0"/>
              </a:spcBef>
              <a:spcAft>
                <a:spcPts val="0"/>
              </a:spcAft>
              <a:buClr>
                <a:srgbClr val="FFFDFC"/>
              </a:buClr>
              <a:buSzPts val="1400"/>
              <a:buNone/>
              <a:defRPr>
                <a:solidFill>
                  <a:srgbClr val="FFFDFC"/>
                </a:solidFill>
              </a:defRPr>
            </a:lvl5pPr>
            <a:lvl6pPr lvl="5" rtl="0">
              <a:spcBef>
                <a:spcPts val="0"/>
              </a:spcBef>
              <a:spcAft>
                <a:spcPts val="0"/>
              </a:spcAft>
              <a:buClr>
                <a:srgbClr val="FFFDFC"/>
              </a:buClr>
              <a:buSzPts val="1400"/>
              <a:buNone/>
              <a:defRPr>
                <a:solidFill>
                  <a:srgbClr val="FFFDFC"/>
                </a:solidFill>
              </a:defRPr>
            </a:lvl6pPr>
            <a:lvl7pPr lvl="6" rtl="0">
              <a:spcBef>
                <a:spcPts val="0"/>
              </a:spcBef>
              <a:spcAft>
                <a:spcPts val="0"/>
              </a:spcAft>
              <a:buClr>
                <a:srgbClr val="FFFDFC"/>
              </a:buClr>
              <a:buSzPts val="1400"/>
              <a:buNone/>
              <a:defRPr>
                <a:solidFill>
                  <a:srgbClr val="FFFDFC"/>
                </a:solidFill>
              </a:defRPr>
            </a:lvl7pPr>
            <a:lvl8pPr lvl="7" rtl="0">
              <a:spcBef>
                <a:spcPts val="0"/>
              </a:spcBef>
              <a:spcAft>
                <a:spcPts val="0"/>
              </a:spcAft>
              <a:buClr>
                <a:srgbClr val="FFFDFC"/>
              </a:buClr>
              <a:buSzPts val="1400"/>
              <a:buNone/>
              <a:defRPr>
                <a:solidFill>
                  <a:srgbClr val="FFFDFC"/>
                </a:solidFill>
              </a:defRPr>
            </a:lvl8pPr>
            <a:lvl9pPr lvl="8" rtl="0">
              <a:spcBef>
                <a:spcPts val="0"/>
              </a:spcBef>
              <a:spcAft>
                <a:spcPts val="0"/>
              </a:spcAft>
              <a:buClr>
                <a:srgbClr val="FFFDFC"/>
              </a:buClr>
              <a:buSzPts val="1400"/>
              <a:buNone/>
              <a:defRPr>
                <a:solidFill>
                  <a:srgbClr val="FFFDFC"/>
                </a:solidFill>
              </a:defRPr>
            </a:lvl9pPr>
          </a:lstStyle>
          <a:p/>
        </p:txBody>
      </p:sp>
      <p:sp>
        <p:nvSpPr>
          <p:cNvPr id="49" name="Google Shape;49;p4"/>
          <p:cNvSpPr txBox="1"/>
          <p:nvPr>
            <p:ph idx="4" type="title"/>
          </p:nvPr>
        </p:nvSpPr>
        <p:spPr>
          <a:xfrm>
            <a:off x="1059375" y="8131200"/>
            <a:ext cx="4925100" cy="1765500"/>
          </a:xfrm>
          <a:prstGeom prst="rect">
            <a:avLst/>
          </a:prstGeom>
        </p:spPr>
        <p:txBody>
          <a:bodyPr anchorCtr="0" anchor="t" bIns="0" lIns="0" spcFirstLastPara="1" rIns="0" wrap="square" tIns="0">
            <a:noAutofit/>
          </a:bodyPr>
          <a:lstStyle>
            <a:lvl1pPr lvl="0" rtl="0">
              <a:spcBef>
                <a:spcPts val="0"/>
              </a:spcBef>
              <a:spcAft>
                <a:spcPts val="0"/>
              </a:spcAft>
              <a:buClr>
                <a:srgbClr val="FFFDFC"/>
              </a:buClr>
              <a:buSzPts val="12200"/>
              <a:buNone/>
              <a:defRPr>
                <a:solidFill>
                  <a:srgbClr val="FFFDFC"/>
                </a:solidFill>
              </a:defRPr>
            </a:lvl1pPr>
            <a:lvl2pPr lvl="1" rtl="0">
              <a:spcBef>
                <a:spcPts val="0"/>
              </a:spcBef>
              <a:spcAft>
                <a:spcPts val="0"/>
              </a:spcAft>
              <a:buClr>
                <a:srgbClr val="FFFDFC"/>
              </a:buClr>
              <a:buSzPts val="1400"/>
              <a:buNone/>
              <a:defRPr>
                <a:solidFill>
                  <a:srgbClr val="FFFDFC"/>
                </a:solidFill>
              </a:defRPr>
            </a:lvl2pPr>
            <a:lvl3pPr lvl="2" rtl="0">
              <a:spcBef>
                <a:spcPts val="0"/>
              </a:spcBef>
              <a:spcAft>
                <a:spcPts val="0"/>
              </a:spcAft>
              <a:buClr>
                <a:srgbClr val="FFFDFC"/>
              </a:buClr>
              <a:buSzPts val="1400"/>
              <a:buNone/>
              <a:defRPr>
                <a:solidFill>
                  <a:srgbClr val="FFFDFC"/>
                </a:solidFill>
              </a:defRPr>
            </a:lvl3pPr>
            <a:lvl4pPr lvl="3" rtl="0">
              <a:spcBef>
                <a:spcPts val="0"/>
              </a:spcBef>
              <a:spcAft>
                <a:spcPts val="0"/>
              </a:spcAft>
              <a:buClr>
                <a:srgbClr val="FFFDFC"/>
              </a:buClr>
              <a:buSzPts val="1400"/>
              <a:buNone/>
              <a:defRPr>
                <a:solidFill>
                  <a:srgbClr val="FFFDFC"/>
                </a:solidFill>
              </a:defRPr>
            </a:lvl4pPr>
            <a:lvl5pPr lvl="4" rtl="0">
              <a:spcBef>
                <a:spcPts val="0"/>
              </a:spcBef>
              <a:spcAft>
                <a:spcPts val="0"/>
              </a:spcAft>
              <a:buClr>
                <a:srgbClr val="FFFDFC"/>
              </a:buClr>
              <a:buSzPts val="1400"/>
              <a:buNone/>
              <a:defRPr>
                <a:solidFill>
                  <a:srgbClr val="FFFDFC"/>
                </a:solidFill>
              </a:defRPr>
            </a:lvl5pPr>
            <a:lvl6pPr lvl="5" rtl="0">
              <a:spcBef>
                <a:spcPts val="0"/>
              </a:spcBef>
              <a:spcAft>
                <a:spcPts val="0"/>
              </a:spcAft>
              <a:buClr>
                <a:srgbClr val="FFFDFC"/>
              </a:buClr>
              <a:buSzPts val="1400"/>
              <a:buNone/>
              <a:defRPr>
                <a:solidFill>
                  <a:srgbClr val="FFFDFC"/>
                </a:solidFill>
              </a:defRPr>
            </a:lvl6pPr>
            <a:lvl7pPr lvl="6" rtl="0">
              <a:spcBef>
                <a:spcPts val="0"/>
              </a:spcBef>
              <a:spcAft>
                <a:spcPts val="0"/>
              </a:spcAft>
              <a:buClr>
                <a:srgbClr val="FFFDFC"/>
              </a:buClr>
              <a:buSzPts val="1400"/>
              <a:buNone/>
              <a:defRPr>
                <a:solidFill>
                  <a:srgbClr val="FFFDFC"/>
                </a:solidFill>
              </a:defRPr>
            </a:lvl7pPr>
            <a:lvl8pPr lvl="7" rtl="0">
              <a:spcBef>
                <a:spcPts val="0"/>
              </a:spcBef>
              <a:spcAft>
                <a:spcPts val="0"/>
              </a:spcAft>
              <a:buClr>
                <a:srgbClr val="FFFDFC"/>
              </a:buClr>
              <a:buSzPts val="1400"/>
              <a:buNone/>
              <a:defRPr>
                <a:solidFill>
                  <a:srgbClr val="FFFDFC"/>
                </a:solidFill>
              </a:defRPr>
            </a:lvl8pPr>
            <a:lvl9pPr lvl="8" rtl="0">
              <a:spcBef>
                <a:spcPts val="0"/>
              </a:spcBef>
              <a:spcAft>
                <a:spcPts val="0"/>
              </a:spcAft>
              <a:buClr>
                <a:srgbClr val="FFFDFC"/>
              </a:buClr>
              <a:buSzPts val="1400"/>
              <a:buNone/>
              <a:defRPr>
                <a:solidFill>
                  <a:srgbClr val="FFFDFC"/>
                </a:solidFill>
              </a:defRPr>
            </a:lvl9pPr>
          </a:lstStyle>
          <a:p/>
        </p:txBody>
      </p:sp>
      <p:sp>
        <p:nvSpPr>
          <p:cNvPr id="50" name="Google Shape;50;p4"/>
          <p:cNvSpPr txBox="1"/>
          <p:nvPr>
            <p:ph idx="5" type="body"/>
          </p:nvPr>
        </p:nvSpPr>
        <p:spPr>
          <a:xfrm>
            <a:off x="13997475" y="8828050"/>
            <a:ext cx="3254400" cy="1068600"/>
          </a:xfrm>
          <a:prstGeom prst="rect">
            <a:avLst/>
          </a:prstGeom>
        </p:spPr>
        <p:txBody>
          <a:bodyPr anchorCtr="0" anchor="t" bIns="0" lIns="0" spcFirstLastPara="1" rIns="0" wrap="square" tIns="0">
            <a:noAutofit/>
          </a:bodyPr>
          <a:lstStyle>
            <a:lvl1pPr indent="-342900" lvl="0" marL="457200" algn="r">
              <a:spcBef>
                <a:spcPts val="640"/>
              </a:spcBef>
              <a:spcAft>
                <a:spcPts val="0"/>
              </a:spcAft>
              <a:buClr>
                <a:srgbClr val="FFFDFC"/>
              </a:buClr>
              <a:buSzPts val="1800"/>
              <a:buChar char="•"/>
              <a:defRPr sz="1800">
                <a:solidFill>
                  <a:srgbClr val="FFFDFC"/>
                </a:solidFill>
              </a:defRPr>
            </a:lvl1pPr>
            <a:lvl2pPr indent="-342900" lvl="1" marL="914400" algn="r">
              <a:spcBef>
                <a:spcPts val="560"/>
              </a:spcBef>
              <a:spcAft>
                <a:spcPts val="0"/>
              </a:spcAft>
              <a:buClr>
                <a:srgbClr val="FFFDFC"/>
              </a:buClr>
              <a:buSzPts val="1800"/>
              <a:buChar char="–"/>
              <a:defRPr sz="1800">
                <a:solidFill>
                  <a:srgbClr val="FFFDFC"/>
                </a:solidFill>
              </a:defRPr>
            </a:lvl2pPr>
            <a:lvl3pPr indent="-342900" lvl="2" marL="1371600" algn="r">
              <a:spcBef>
                <a:spcPts val="480"/>
              </a:spcBef>
              <a:spcAft>
                <a:spcPts val="0"/>
              </a:spcAft>
              <a:buClr>
                <a:srgbClr val="FFFDFC"/>
              </a:buClr>
              <a:buSzPts val="1800"/>
              <a:buChar char="•"/>
              <a:defRPr sz="1800">
                <a:solidFill>
                  <a:srgbClr val="FFFDFC"/>
                </a:solidFill>
              </a:defRPr>
            </a:lvl3pPr>
            <a:lvl4pPr indent="-342900" lvl="3" marL="1828800" algn="r">
              <a:spcBef>
                <a:spcPts val="400"/>
              </a:spcBef>
              <a:spcAft>
                <a:spcPts val="0"/>
              </a:spcAft>
              <a:buClr>
                <a:srgbClr val="FFFDFC"/>
              </a:buClr>
              <a:buSzPts val="1800"/>
              <a:buChar char="–"/>
              <a:defRPr sz="1800">
                <a:solidFill>
                  <a:srgbClr val="FFFDFC"/>
                </a:solidFill>
              </a:defRPr>
            </a:lvl4pPr>
            <a:lvl5pPr indent="-342900" lvl="4" marL="2286000" algn="r">
              <a:spcBef>
                <a:spcPts val="400"/>
              </a:spcBef>
              <a:spcAft>
                <a:spcPts val="0"/>
              </a:spcAft>
              <a:buClr>
                <a:srgbClr val="FFFDFC"/>
              </a:buClr>
              <a:buSzPts val="1800"/>
              <a:buChar char="»"/>
              <a:defRPr sz="1800">
                <a:solidFill>
                  <a:srgbClr val="FFFDFC"/>
                </a:solidFill>
              </a:defRPr>
            </a:lvl5pPr>
            <a:lvl6pPr indent="-342900" lvl="5" marL="2743200" algn="r">
              <a:spcBef>
                <a:spcPts val="400"/>
              </a:spcBef>
              <a:spcAft>
                <a:spcPts val="0"/>
              </a:spcAft>
              <a:buClr>
                <a:srgbClr val="FFFDFC"/>
              </a:buClr>
              <a:buSzPts val="1800"/>
              <a:buChar char="•"/>
              <a:defRPr sz="1800">
                <a:solidFill>
                  <a:srgbClr val="FFFDFC"/>
                </a:solidFill>
              </a:defRPr>
            </a:lvl6pPr>
            <a:lvl7pPr indent="-342900" lvl="6" marL="3200400" algn="r">
              <a:spcBef>
                <a:spcPts val="400"/>
              </a:spcBef>
              <a:spcAft>
                <a:spcPts val="0"/>
              </a:spcAft>
              <a:buClr>
                <a:srgbClr val="FFFDFC"/>
              </a:buClr>
              <a:buSzPts val="1800"/>
              <a:buChar char="•"/>
              <a:defRPr sz="1800">
                <a:solidFill>
                  <a:srgbClr val="FFFDFC"/>
                </a:solidFill>
              </a:defRPr>
            </a:lvl7pPr>
            <a:lvl8pPr indent="-342900" lvl="7" marL="3657600" algn="r">
              <a:spcBef>
                <a:spcPts val="400"/>
              </a:spcBef>
              <a:spcAft>
                <a:spcPts val="0"/>
              </a:spcAft>
              <a:buClr>
                <a:srgbClr val="FFFDFC"/>
              </a:buClr>
              <a:buSzPts val="1800"/>
              <a:buChar char="•"/>
              <a:defRPr sz="1800">
                <a:solidFill>
                  <a:srgbClr val="FFFDFC"/>
                </a:solidFill>
              </a:defRPr>
            </a:lvl8pPr>
            <a:lvl9pPr indent="-342900" lvl="8" marL="4114800" algn="r">
              <a:spcBef>
                <a:spcPts val="400"/>
              </a:spcBef>
              <a:spcAft>
                <a:spcPts val="0"/>
              </a:spcAft>
              <a:buClr>
                <a:srgbClr val="FFFDFC"/>
              </a:buClr>
              <a:buSzPts val="1800"/>
              <a:buChar char="•"/>
              <a:defRPr sz="1800">
                <a:solidFill>
                  <a:srgbClr val="FFFDFC"/>
                </a:solidFill>
              </a:defRPr>
            </a:lvl9pPr>
          </a:lstStyle>
          <a:p/>
        </p:txBody>
      </p:sp>
      <p:sp>
        <p:nvSpPr>
          <p:cNvPr id="51" name="Google Shape;51;p4"/>
          <p:cNvSpPr txBox="1"/>
          <p:nvPr>
            <p:ph idx="6" type="subTitle"/>
          </p:nvPr>
        </p:nvSpPr>
        <p:spPr>
          <a:xfrm>
            <a:off x="14886800" y="8107875"/>
            <a:ext cx="2388300" cy="538800"/>
          </a:xfrm>
          <a:prstGeom prst="rect">
            <a:avLst/>
          </a:prstGeom>
        </p:spPr>
        <p:txBody>
          <a:bodyPr anchorCtr="0" anchor="t" bIns="0" lIns="0" spcFirstLastPara="1" rIns="0" wrap="square" tIns="0">
            <a:noAutofit/>
          </a:bodyPr>
          <a:lstStyle>
            <a:lvl1pPr lvl="0" algn="r">
              <a:spcBef>
                <a:spcPts val="640"/>
              </a:spcBef>
              <a:spcAft>
                <a:spcPts val="0"/>
              </a:spcAft>
              <a:buClr>
                <a:srgbClr val="FFFDFC"/>
              </a:buClr>
              <a:buSzPts val="3500"/>
              <a:buNone/>
              <a:defRPr sz="3500">
                <a:solidFill>
                  <a:srgbClr val="FFFDFC"/>
                </a:solidFill>
              </a:defRPr>
            </a:lvl1pPr>
            <a:lvl2pPr lvl="1">
              <a:spcBef>
                <a:spcPts val="560"/>
              </a:spcBef>
              <a:spcAft>
                <a:spcPts val="0"/>
              </a:spcAft>
              <a:buClr>
                <a:srgbClr val="FFFDFC"/>
              </a:buClr>
              <a:buSzPts val="2500"/>
              <a:buNone/>
              <a:defRPr>
                <a:solidFill>
                  <a:srgbClr val="FFFDFC"/>
                </a:solidFill>
              </a:defRPr>
            </a:lvl2pPr>
            <a:lvl3pPr lvl="2">
              <a:spcBef>
                <a:spcPts val="480"/>
              </a:spcBef>
              <a:spcAft>
                <a:spcPts val="0"/>
              </a:spcAft>
              <a:buClr>
                <a:srgbClr val="FFFDFC"/>
              </a:buClr>
              <a:buSzPts val="2500"/>
              <a:buNone/>
              <a:defRPr>
                <a:solidFill>
                  <a:srgbClr val="FFFDFC"/>
                </a:solidFill>
              </a:defRPr>
            </a:lvl3pPr>
            <a:lvl4pPr lvl="3">
              <a:spcBef>
                <a:spcPts val="400"/>
              </a:spcBef>
              <a:spcAft>
                <a:spcPts val="0"/>
              </a:spcAft>
              <a:buClr>
                <a:srgbClr val="FFFDFC"/>
              </a:buClr>
              <a:buSzPts val="2500"/>
              <a:buNone/>
              <a:defRPr>
                <a:solidFill>
                  <a:srgbClr val="FFFDFC"/>
                </a:solidFill>
              </a:defRPr>
            </a:lvl4pPr>
            <a:lvl5pPr lvl="4">
              <a:spcBef>
                <a:spcPts val="400"/>
              </a:spcBef>
              <a:spcAft>
                <a:spcPts val="0"/>
              </a:spcAft>
              <a:buClr>
                <a:srgbClr val="FFFDFC"/>
              </a:buClr>
              <a:buSzPts val="2500"/>
              <a:buNone/>
              <a:defRPr>
                <a:solidFill>
                  <a:srgbClr val="FFFDFC"/>
                </a:solidFill>
              </a:defRPr>
            </a:lvl5pPr>
            <a:lvl6pPr lvl="5">
              <a:spcBef>
                <a:spcPts val="400"/>
              </a:spcBef>
              <a:spcAft>
                <a:spcPts val="0"/>
              </a:spcAft>
              <a:buClr>
                <a:srgbClr val="FFFDFC"/>
              </a:buClr>
              <a:buSzPts val="2500"/>
              <a:buNone/>
              <a:defRPr>
                <a:solidFill>
                  <a:srgbClr val="FFFDFC"/>
                </a:solidFill>
              </a:defRPr>
            </a:lvl6pPr>
            <a:lvl7pPr lvl="6">
              <a:spcBef>
                <a:spcPts val="400"/>
              </a:spcBef>
              <a:spcAft>
                <a:spcPts val="0"/>
              </a:spcAft>
              <a:buClr>
                <a:srgbClr val="FFFDFC"/>
              </a:buClr>
              <a:buSzPts val="2500"/>
              <a:buNone/>
              <a:defRPr>
                <a:solidFill>
                  <a:srgbClr val="FFFDFC"/>
                </a:solidFill>
              </a:defRPr>
            </a:lvl7pPr>
            <a:lvl8pPr lvl="7">
              <a:spcBef>
                <a:spcPts val="400"/>
              </a:spcBef>
              <a:spcAft>
                <a:spcPts val="0"/>
              </a:spcAft>
              <a:buClr>
                <a:srgbClr val="FFFDFC"/>
              </a:buClr>
              <a:buSzPts val="2500"/>
              <a:buNone/>
              <a:defRPr>
                <a:solidFill>
                  <a:srgbClr val="FFFDFC"/>
                </a:solidFill>
              </a:defRPr>
            </a:lvl8pPr>
            <a:lvl9pPr lvl="8">
              <a:spcBef>
                <a:spcPts val="400"/>
              </a:spcBef>
              <a:spcAft>
                <a:spcPts val="0"/>
              </a:spcAft>
              <a:buClr>
                <a:srgbClr val="FFFDFC"/>
              </a:buClr>
              <a:buSzPts val="2500"/>
              <a:buNone/>
              <a:defRPr>
                <a:solidFill>
                  <a:srgbClr val="FFFDFC"/>
                </a:solidFill>
              </a:defRPr>
            </a:lvl9pPr>
          </a:lstStyle>
          <a:p/>
        </p:txBody>
      </p:sp>
      <p:sp>
        <p:nvSpPr>
          <p:cNvPr id="52" name="Google Shape;52;p4"/>
          <p:cNvSpPr txBox="1"/>
          <p:nvPr>
            <p:ph idx="7" type="body"/>
          </p:nvPr>
        </p:nvSpPr>
        <p:spPr>
          <a:xfrm>
            <a:off x="13993413" y="6107975"/>
            <a:ext cx="3254400" cy="1068600"/>
          </a:xfrm>
          <a:prstGeom prst="rect">
            <a:avLst/>
          </a:prstGeom>
        </p:spPr>
        <p:txBody>
          <a:bodyPr anchorCtr="0" anchor="t" bIns="0" lIns="0" spcFirstLastPara="1" rIns="0" wrap="square" tIns="0">
            <a:noAutofit/>
          </a:bodyPr>
          <a:lstStyle>
            <a:lvl1pPr indent="-342900" lvl="0" marL="457200" rtl="0" algn="r">
              <a:spcBef>
                <a:spcPts val="640"/>
              </a:spcBef>
              <a:spcAft>
                <a:spcPts val="0"/>
              </a:spcAft>
              <a:buClr>
                <a:srgbClr val="FFFDFC"/>
              </a:buClr>
              <a:buSzPts val="1800"/>
              <a:buChar char="•"/>
              <a:defRPr sz="1800">
                <a:solidFill>
                  <a:srgbClr val="FFFDFC"/>
                </a:solidFill>
              </a:defRPr>
            </a:lvl1pPr>
            <a:lvl2pPr indent="-342900" lvl="1" marL="914400" rtl="0" algn="r">
              <a:spcBef>
                <a:spcPts val="560"/>
              </a:spcBef>
              <a:spcAft>
                <a:spcPts val="0"/>
              </a:spcAft>
              <a:buClr>
                <a:srgbClr val="FFFDFC"/>
              </a:buClr>
              <a:buSzPts val="1800"/>
              <a:buChar char="–"/>
              <a:defRPr sz="1800">
                <a:solidFill>
                  <a:srgbClr val="FFFDFC"/>
                </a:solidFill>
              </a:defRPr>
            </a:lvl2pPr>
            <a:lvl3pPr indent="-342900" lvl="2" marL="1371600" rtl="0" algn="r">
              <a:spcBef>
                <a:spcPts val="480"/>
              </a:spcBef>
              <a:spcAft>
                <a:spcPts val="0"/>
              </a:spcAft>
              <a:buClr>
                <a:srgbClr val="FFFDFC"/>
              </a:buClr>
              <a:buSzPts val="1800"/>
              <a:buChar char="•"/>
              <a:defRPr sz="1800">
                <a:solidFill>
                  <a:srgbClr val="FFFDFC"/>
                </a:solidFill>
              </a:defRPr>
            </a:lvl3pPr>
            <a:lvl4pPr indent="-342900" lvl="3" marL="1828800" rtl="0" algn="r">
              <a:spcBef>
                <a:spcPts val="400"/>
              </a:spcBef>
              <a:spcAft>
                <a:spcPts val="0"/>
              </a:spcAft>
              <a:buClr>
                <a:srgbClr val="FFFDFC"/>
              </a:buClr>
              <a:buSzPts val="1800"/>
              <a:buChar char="–"/>
              <a:defRPr sz="1800">
                <a:solidFill>
                  <a:srgbClr val="FFFDFC"/>
                </a:solidFill>
              </a:defRPr>
            </a:lvl4pPr>
            <a:lvl5pPr indent="-342900" lvl="4" marL="2286000" rtl="0" algn="r">
              <a:spcBef>
                <a:spcPts val="400"/>
              </a:spcBef>
              <a:spcAft>
                <a:spcPts val="0"/>
              </a:spcAft>
              <a:buClr>
                <a:srgbClr val="FFFDFC"/>
              </a:buClr>
              <a:buSzPts val="1800"/>
              <a:buChar char="»"/>
              <a:defRPr sz="1800">
                <a:solidFill>
                  <a:srgbClr val="FFFDFC"/>
                </a:solidFill>
              </a:defRPr>
            </a:lvl5pPr>
            <a:lvl6pPr indent="-342900" lvl="5" marL="2743200" rtl="0" algn="r">
              <a:spcBef>
                <a:spcPts val="400"/>
              </a:spcBef>
              <a:spcAft>
                <a:spcPts val="0"/>
              </a:spcAft>
              <a:buClr>
                <a:srgbClr val="FFFDFC"/>
              </a:buClr>
              <a:buSzPts val="1800"/>
              <a:buChar char="•"/>
              <a:defRPr sz="1800">
                <a:solidFill>
                  <a:srgbClr val="FFFDFC"/>
                </a:solidFill>
              </a:defRPr>
            </a:lvl6pPr>
            <a:lvl7pPr indent="-342900" lvl="6" marL="3200400" rtl="0" algn="r">
              <a:spcBef>
                <a:spcPts val="400"/>
              </a:spcBef>
              <a:spcAft>
                <a:spcPts val="0"/>
              </a:spcAft>
              <a:buClr>
                <a:srgbClr val="FFFDFC"/>
              </a:buClr>
              <a:buSzPts val="1800"/>
              <a:buChar char="•"/>
              <a:defRPr sz="1800">
                <a:solidFill>
                  <a:srgbClr val="FFFDFC"/>
                </a:solidFill>
              </a:defRPr>
            </a:lvl7pPr>
            <a:lvl8pPr indent="-342900" lvl="7" marL="3657600" rtl="0" algn="r">
              <a:spcBef>
                <a:spcPts val="400"/>
              </a:spcBef>
              <a:spcAft>
                <a:spcPts val="0"/>
              </a:spcAft>
              <a:buClr>
                <a:srgbClr val="FFFDFC"/>
              </a:buClr>
              <a:buSzPts val="1800"/>
              <a:buChar char="•"/>
              <a:defRPr sz="1800">
                <a:solidFill>
                  <a:srgbClr val="FFFDFC"/>
                </a:solidFill>
              </a:defRPr>
            </a:lvl8pPr>
            <a:lvl9pPr indent="-342900" lvl="8" marL="4114800" rtl="0" algn="r">
              <a:spcBef>
                <a:spcPts val="400"/>
              </a:spcBef>
              <a:spcAft>
                <a:spcPts val="0"/>
              </a:spcAft>
              <a:buClr>
                <a:srgbClr val="FFFDFC"/>
              </a:buClr>
              <a:buSzPts val="1800"/>
              <a:buChar char="•"/>
              <a:defRPr sz="1800">
                <a:solidFill>
                  <a:srgbClr val="FFFDFC"/>
                </a:solidFill>
              </a:defRPr>
            </a:lvl9pPr>
          </a:lstStyle>
          <a:p/>
        </p:txBody>
      </p:sp>
      <p:sp>
        <p:nvSpPr>
          <p:cNvPr id="53" name="Google Shape;53;p4"/>
          <p:cNvSpPr txBox="1"/>
          <p:nvPr>
            <p:ph idx="8" type="subTitle"/>
          </p:nvPr>
        </p:nvSpPr>
        <p:spPr>
          <a:xfrm>
            <a:off x="14882738" y="5387800"/>
            <a:ext cx="2388300" cy="538800"/>
          </a:xfrm>
          <a:prstGeom prst="rect">
            <a:avLst/>
          </a:prstGeom>
        </p:spPr>
        <p:txBody>
          <a:bodyPr anchorCtr="0" anchor="t" bIns="0" lIns="0" spcFirstLastPara="1" rIns="0" wrap="square" tIns="0">
            <a:noAutofit/>
          </a:bodyPr>
          <a:lstStyle>
            <a:lvl1pPr lvl="0" rtl="0" algn="r">
              <a:spcBef>
                <a:spcPts val="640"/>
              </a:spcBef>
              <a:spcAft>
                <a:spcPts val="0"/>
              </a:spcAft>
              <a:buClr>
                <a:srgbClr val="FFFDFC"/>
              </a:buClr>
              <a:buSzPts val="3500"/>
              <a:buNone/>
              <a:defRPr sz="3500">
                <a:solidFill>
                  <a:srgbClr val="FFFDFC"/>
                </a:solidFill>
              </a:defRPr>
            </a:lvl1pPr>
            <a:lvl2pPr lvl="1" rtl="0">
              <a:spcBef>
                <a:spcPts val="560"/>
              </a:spcBef>
              <a:spcAft>
                <a:spcPts val="0"/>
              </a:spcAft>
              <a:buClr>
                <a:srgbClr val="FFFDFC"/>
              </a:buClr>
              <a:buSzPts val="2500"/>
              <a:buNone/>
              <a:defRPr>
                <a:solidFill>
                  <a:srgbClr val="FFFDFC"/>
                </a:solidFill>
              </a:defRPr>
            </a:lvl2pPr>
            <a:lvl3pPr lvl="2" rtl="0">
              <a:spcBef>
                <a:spcPts val="480"/>
              </a:spcBef>
              <a:spcAft>
                <a:spcPts val="0"/>
              </a:spcAft>
              <a:buClr>
                <a:srgbClr val="FFFDFC"/>
              </a:buClr>
              <a:buSzPts val="2500"/>
              <a:buNone/>
              <a:defRPr>
                <a:solidFill>
                  <a:srgbClr val="FFFDFC"/>
                </a:solidFill>
              </a:defRPr>
            </a:lvl3pPr>
            <a:lvl4pPr lvl="3" rtl="0">
              <a:spcBef>
                <a:spcPts val="400"/>
              </a:spcBef>
              <a:spcAft>
                <a:spcPts val="0"/>
              </a:spcAft>
              <a:buClr>
                <a:srgbClr val="FFFDFC"/>
              </a:buClr>
              <a:buSzPts val="2500"/>
              <a:buNone/>
              <a:defRPr>
                <a:solidFill>
                  <a:srgbClr val="FFFDFC"/>
                </a:solidFill>
              </a:defRPr>
            </a:lvl4pPr>
            <a:lvl5pPr lvl="4" rtl="0">
              <a:spcBef>
                <a:spcPts val="400"/>
              </a:spcBef>
              <a:spcAft>
                <a:spcPts val="0"/>
              </a:spcAft>
              <a:buClr>
                <a:srgbClr val="FFFDFC"/>
              </a:buClr>
              <a:buSzPts val="2500"/>
              <a:buNone/>
              <a:defRPr>
                <a:solidFill>
                  <a:srgbClr val="FFFDFC"/>
                </a:solidFill>
              </a:defRPr>
            </a:lvl5pPr>
            <a:lvl6pPr lvl="5" rtl="0">
              <a:spcBef>
                <a:spcPts val="400"/>
              </a:spcBef>
              <a:spcAft>
                <a:spcPts val="0"/>
              </a:spcAft>
              <a:buClr>
                <a:srgbClr val="FFFDFC"/>
              </a:buClr>
              <a:buSzPts val="2500"/>
              <a:buNone/>
              <a:defRPr>
                <a:solidFill>
                  <a:srgbClr val="FFFDFC"/>
                </a:solidFill>
              </a:defRPr>
            </a:lvl6pPr>
            <a:lvl7pPr lvl="6" rtl="0">
              <a:spcBef>
                <a:spcPts val="400"/>
              </a:spcBef>
              <a:spcAft>
                <a:spcPts val="0"/>
              </a:spcAft>
              <a:buClr>
                <a:srgbClr val="FFFDFC"/>
              </a:buClr>
              <a:buSzPts val="2500"/>
              <a:buNone/>
              <a:defRPr>
                <a:solidFill>
                  <a:srgbClr val="FFFDFC"/>
                </a:solidFill>
              </a:defRPr>
            </a:lvl7pPr>
            <a:lvl8pPr lvl="7" rtl="0">
              <a:spcBef>
                <a:spcPts val="400"/>
              </a:spcBef>
              <a:spcAft>
                <a:spcPts val="0"/>
              </a:spcAft>
              <a:buClr>
                <a:srgbClr val="FFFDFC"/>
              </a:buClr>
              <a:buSzPts val="2500"/>
              <a:buNone/>
              <a:defRPr>
                <a:solidFill>
                  <a:srgbClr val="FFFDFC"/>
                </a:solidFill>
              </a:defRPr>
            </a:lvl8pPr>
            <a:lvl9pPr lvl="8" rtl="0">
              <a:spcBef>
                <a:spcPts val="400"/>
              </a:spcBef>
              <a:spcAft>
                <a:spcPts val="0"/>
              </a:spcAft>
              <a:buClr>
                <a:srgbClr val="FFFDFC"/>
              </a:buClr>
              <a:buSzPts val="2500"/>
              <a:buNone/>
              <a:defRPr>
                <a:solidFill>
                  <a:srgbClr val="FFFDFC"/>
                </a:solidFill>
              </a:defRPr>
            </a:lvl9pPr>
          </a:lstStyle>
          <a:p/>
        </p:txBody>
      </p:sp>
      <p:sp>
        <p:nvSpPr>
          <p:cNvPr id="54" name="Google Shape;54;p4"/>
          <p:cNvSpPr txBox="1"/>
          <p:nvPr>
            <p:ph idx="9" type="body"/>
          </p:nvPr>
        </p:nvSpPr>
        <p:spPr>
          <a:xfrm>
            <a:off x="13981813" y="3387900"/>
            <a:ext cx="3254400" cy="1068600"/>
          </a:xfrm>
          <a:prstGeom prst="rect">
            <a:avLst/>
          </a:prstGeom>
        </p:spPr>
        <p:txBody>
          <a:bodyPr anchorCtr="0" anchor="t" bIns="0" lIns="0" spcFirstLastPara="1" rIns="0" wrap="square" tIns="0">
            <a:noAutofit/>
          </a:bodyPr>
          <a:lstStyle>
            <a:lvl1pPr indent="-342900" lvl="0" marL="457200" rtl="0" algn="r">
              <a:spcBef>
                <a:spcPts val="640"/>
              </a:spcBef>
              <a:spcAft>
                <a:spcPts val="0"/>
              </a:spcAft>
              <a:buClr>
                <a:srgbClr val="FFFDFC"/>
              </a:buClr>
              <a:buSzPts val="1800"/>
              <a:buChar char="•"/>
              <a:defRPr sz="1800">
                <a:solidFill>
                  <a:srgbClr val="FFFDFC"/>
                </a:solidFill>
              </a:defRPr>
            </a:lvl1pPr>
            <a:lvl2pPr indent="-342900" lvl="1" marL="914400" rtl="0" algn="r">
              <a:spcBef>
                <a:spcPts val="560"/>
              </a:spcBef>
              <a:spcAft>
                <a:spcPts val="0"/>
              </a:spcAft>
              <a:buClr>
                <a:srgbClr val="FFFDFC"/>
              </a:buClr>
              <a:buSzPts val="1800"/>
              <a:buChar char="–"/>
              <a:defRPr sz="1800">
                <a:solidFill>
                  <a:srgbClr val="FFFDFC"/>
                </a:solidFill>
              </a:defRPr>
            </a:lvl2pPr>
            <a:lvl3pPr indent="-342900" lvl="2" marL="1371600" rtl="0" algn="r">
              <a:spcBef>
                <a:spcPts val="480"/>
              </a:spcBef>
              <a:spcAft>
                <a:spcPts val="0"/>
              </a:spcAft>
              <a:buClr>
                <a:srgbClr val="FFFDFC"/>
              </a:buClr>
              <a:buSzPts val="1800"/>
              <a:buChar char="•"/>
              <a:defRPr sz="1800">
                <a:solidFill>
                  <a:srgbClr val="FFFDFC"/>
                </a:solidFill>
              </a:defRPr>
            </a:lvl3pPr>
            <a:lvl4pPr indent="-342900" lvl="3" marL="1828800" rtl="0" algn="r">
              <a:spcBef>
                <a:spcPts val="400"/>
              </a:spcBef>
              <a:spcAft>
                <a:spcPts val="0"/>
              </a:spcAft>
              <a:buClr>
                <a:srgbClr val="FFFDFC"/>
              </a:buClr>
              <a:buSzPts val="1800"/>
              <a:buChar char="–"/>
              <a:defRPr sz="1800">
                <a:solidFill>
                  <a:srgbClr val="FFFDFC"/>
                </a:solidFill>
              </a:defRPr>
            </a:lvl4pPr>
            <a:lvl5pPr indent="-342900" lvl="4" marL="2286000" rtl="0" algn="r">
              <a:spcBef>
                <a:spcPts val="400"/>
              </a:spcBef>
              <a:spcAft>
                <a:spcPts val="0"/>
              </a:spcAft>
              <a:buClr>
                <a:srgbClr val="FFFDFC"/>
              </a:buClr>
              <a:buSzPts val="1800"/>
              <a:buChar char="»"/>
              <a:defRPr sz="1800">
                <a:solidFill>
                  <a:srgbClr val="FFFDFC"/>
                </a:solidFill>
              </a:defRPr>
            </a:lvl5pPr>
            <a:lvl6pPr indent="-342900" lvl="5" marL="2743200" rtl="0" algn="r">
              <a:spcBef>
                <a:spcPts val="400"/>
              </a:spcBef>
              <a:spcAft>
                <a:spcPts val="0"/>
              </a:spcAft>
              <a:buClr>
                <a:srgbClr val="FFFDFC"/>
              </a:buClr>
              <a:buSzPts val="1800"/>
              <a:buChar char="•"/>
              <a:defRPr sz="1800">
                <a:solidFill>
                  <a:srgbClr val="FFFDFC"/>
                </a:solidFill>
              </a:defRPr>
            </a:lvl6pPr>
            <a:lvl7pPr indent="-342900" lvl="6" marL="3200400" rtl="0" algn="r">
              <a:spcBef>
                <a:spcPts val="400"/>
              </a:spcBef>
              <a:spcAft>
                <a:spcPts val="0"/>
              </a:spcAft>
              <a:buClr>
                <a:srgbClr val="FFFDFC"/>
              </a:buClr>
              <a:buSzPts val="1800"/>
              <a:buChar char="•"/>
              <a:defRPr sz="1800">
                <a:solidFill>
                  <a:srgbClr val="FFFDFC"/>
                </a:solidFill>
              </a:defRPr>
            </a:lvl7pPr>
            <a:lvl8pPr indent="-342900" lvl="7" marL="3657600" rtl="0" algn="r">
              <a:spcBef>
                <a:spcPts val="400"/>
              </a:spcBef>
              <a:spcAft>
                <a:spcPts val="0"/>
              </a:spcAft>
              <a:buClr>
                <a:srgbClr val="FFFDFC"/>
              </a:buClr>
              <a:buSzPts val="1800"/>
              <a:buChar char="•"/>
              <a:defRPr sz="1800">
                <a:solidFill>
                  <a:srgbClr val="FFFDFC"/>
                </a:solidFill>
              </a:defRPr>
            </a:lvl8pPr>
            <a:lvl9pPr indent="-342900" lvl="8" marL="4114800" rtl="0" algn="r">
              <a:spcBef>
                <a:spcPts val="400"/>
              </a:spcBef>
              <a:spcAft>
                <a:spcPts val="0"/>
              </a:spcAft>
              <a:buClr>
                <a:srgbClr val="FFFDFC"/>
              </a:buClr>
              <a:buSzPts val="1800"/>
              <a:buChar char="•"/>
              <a:defRPr sz="1800">
                <a:solidFill>
                  <a:srgbClr val="FFFDFC"/>
                </a:solidFill>
              </a:defRPr>
            </a:lvl9pPr>
          </a:lstStyle>
          <a:p/>
        </p:txBody>
      </p:sp>
      <p:sp>
        <p:nvSpPr>
          <p:cNvPr id="55" name="Google Shape;55;p4"/>
          <p:cNvSpPr txBox="1"/>
          <p:nvPr>
            <p:ph idx="13" type="subTitle"/>
          </p:nvPr>
        </p:nvSpPr>
        <p:spPr>
          <a:xfrm>
            <a:off x="14871138" y="2667725"/>
            <a:ext cx="2388300" cy="538800"/>
          </a:xfrm>
          <a:prstGeom prst="rect">
            <a:avLst/>
          </a:prstGeom>
        </p:spPr>
        <p:txBody>
          <a:bodyPr anchorCtr="0" anchor="t" bIns="0" lIns="0" spcFirstLastPara="1" rIns="0" wrap="square" tIns="0">
            <a:noAutofit/>
          </a:bodyPr>
          <a:lstStyle>
            <a:lvl1pPr lvl="0" rtl="0" algn="r">
              <a:spcBef>
                <a:spcPts val="640"/>
              </a:spcBef>
              <a:spcAft>
                <a:spcPts val="0"/>
              </a:spcAft>
              <a:buClr>
                <a:srgbClr val="FFFDFC"/>
              </a:buClr>
              <a:buSzPts val="3500"/>
              <a:buNone/>
              <a:defRPr sz="3500">
                <a:solidFill>
                  <a:srgbClr val="FFFDFC"/>
                </a:solidFill>
              </a:defRPr>
            </a:lvl1pPr>
            <a:lvl2pPr lvl="1" rtl="0">
              <a:spcBef>
                <a:spcPts val="560"/>
              </a:spcBef>
              <a:spcAft>
                <a:spcPts val="0"/>
              </a:spcAft>
              <a:buClr>
                <a:srgbClr val="FFFDFC"/>
              </a:buClr>
              <a:buSzPts val="2500"/>
              <a:buNone/>
              <a:defRPr>
                <a:solidFill>
                  <a:srgbClr val="FFFDFC"/>
                </a:solidFill>
              </a:defRPr>
            </a:lvl2pPr>
            <a:lvl3pPr lvl="2" rtl="0">
              <a:spcBef>
                <a:spcPts val="480"/>
              </a:spcBef>
              <a:spcAft>
                <a:spcPts val="0"/>
              </a:spcAft>
              <a:buClr>
                <a:srgbClr val="FFFDFC"/>
              </a:buClr>
              <a:buSzPts val="2500"/>
              <a:buNone/>
              <a:defRPr>
                <a:solidFill>
                  <a:srgbClr val="FFFDFC"/>
                </a:solidFill>
              </a:defRPr>
            </a:lvl3pPr>
            <a:lvl4pPr lvl="3" rtl="0">
              <a:spcBef>
                <a:spcPts val="400"/>
              </a:spcBef>
              <a:spcAft>
                <a:spcPts val="0"/>
              </a:spcAft>
              <a:buClr>
                <a:srgbClr val="FFFDFC"/>
              </a:buClr>
              <a:buSzPts val="2500"/>
              <a:buNone/>
              <a:defRPr>
                <a:solidFill>
                  <a:srgbClr val="FFFDFC"/>
                </a:solidFill>
              </a:defRPr>
            </a:lvl4pPr>
            <a:lvl5pPr lvl="4" rtl="0">
              <a:spcBef>
                <a:spcPts val="400"/>
              </a:spcBef>
              <a:spcAft>
                <a:spcPts val="0"/>
              </a:spcAft>
              <a:buClr>
                <a:srgbClr val="FFFDFC"/>
              </a:buClr>
              <a:buSzPts val="2500"/>
              <a:buNone/>
              <a:defRPr>
                <a:solidFill>
                  <a:srgbClr val="FFFDFC"/>
                </a:solidFill>
              </a:defRPr>
            </a:lvl5pPr>
            <a:lvl6pPr lvl="5" rtl="0">
              <a:spcBef>
                <a:spcPts val="400"/>
              </a:spcBef>
              <a:spcAft>
                <a:spcPts val="0"/>
              </a:spcAft>
              <a:buClr>
                <a:srgbClr val="FFFDFC"/>
              </a:buClr>
              <a:buSzPts val="2500"/>
              <a:buNone/>
              <a:defRPr>
                <a:solidFill>
                  <a:srgbClr val="FFFDFC"/>
                </a:solidFill>
              </a:defRPr>
            </a:lvl6pPr>
            <a:lvl7pPr lvl="6" rtl="0">
              <a:spcBef>
                <a:spcPts val="400"/>
              </a:spcBef>
              <a:spcAft>
                <a:spcPts val="0"/>
              </a:spcAft>
              <a:buClr>
                <a:srgbClr val="FFFDFC"/>
              </a:buClr>
              <a:buSzPts val="2500"/>
              <a:buNone/>
              <a:defRPr>
                <a:solidFill>
                  <a:srgbClr val="FFFDFC"/>
                </a:solidFill>
              </a:defRPr>
            </a:lvl7pPr>
            <a:lvl8pPr lvl="7" rtl="0">
              <a:spcBef>
                <a:spcPts val="400"/>
              </a:spcBef>
              <a:spcAft>
                <a:spcPts val="0"/>
              </a:spcAft>
              <a:buClr>
                <a:srgbClr val="FFFDFC"/>
              </a:buClr>
              <a:buSzPts val="2500"/>
              <a:buNone/>
              <a:defRPr>
                <a:solidFill>
                  <a:srgbClr val="FFFDFC"/>
                </a:solidFill>
              </a:defRPr>
            </a:lvl8pPr>
            <a:lvl9pPr lvl="8" rtl="0">
              <a:spcBef>
                <a:spcPts val="400"/>
              </a:spcBef>
              <a:spcAft>
                <a:spcPts val="0"/>
              </a:spcAft>
              <a:buClr>
                <a:srgbClr val="FFFDFC"/>
              </a:buClr>
              <a:buSzPts val="2500"/>
              <a:buNone/>
              <a:defRPr>
                <a:solidFill>
                  <a:srgbClr val="FFFDFC"/>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56" name="Shape 56"/>
        <p:cNvGrpSpPr/>
        <p:nvPr/>
      </p:nvGrpSpPr>
      <p:grpSpPr>
        <a:xfrm>
          <a:off x="0" y="0"/>
          <a:ext cx="0" cy="0"/>
          <a:chOff x="0" y="0"/>
          <a:chExt cx="0" cy="0"/>
        </a:xfrm>
      </p:grpSpPr>
      <p:sp>
        <p:nvSpPr>
          <p:cNvPr id="57" name="Google Shape;57;p5"/>
          <p:cNvSpPr/>
          <p:nvPr>
            <p:ph idx="2" type="pic"/>
          </p:nvPr>
        </p:nvSpPr>
        <p:spPr>
          <a:xfrm>
            <a:off x="-17325" y="6925"/>
            <a:ext cx="18305400" cy="10287000"/>
          </a:xfrm>
          <a:prstGeom prst="rect">
            <a:avLst/>
          </a:prstGeom>
          <a:noFill/>
          <a:ln>
            <a:noFill/>
          </a:ln>
        </p:spPr>
      </p:sp>
      <p:grpSp>
        <p:nvGrpSpPr>
          <p:cNvPr id="58" name="Google Shape;58;p5"/>
          <p:cNvGrpSpPr/>
          <p:nvPr/>
        </p:nvGrpSpPr>
        <p:grpSpPr>
          <a:xfrm>
            <a:off x="1028700" y="1040159"/>
            <a:ext cx="3740763" cy="4103367"/>
            <a:chOff x="0" y="0"/>
            <a:chExt cx="985215" cy="1080715"/>
          </a:xfrm>
        </p:grpSpPr>
        <p:sp>
          <p:nvSpPr>
            <p:cNvPr id="59" name="Google Shape;59;p5"/>
            <p:cNvSpPr/>
            <p:nvPr/>
          </p:nvSpPr>
          <p:spPr>
            <a:xfrm>
              <a:off x="0" y="0"/>
              <a:ext cx="985215" cy="1080715"/>
            </a:xfrm>
            <a:custGeom>
              <a:rect b="b" l="l" r="r" t="t"/>
              <a:pathLst>
                <a:path extrusionOk="0" h="1080715" w="985215">
                  <a:moveTo>
                    <a:pt x="0" y="0"/>
                  </a:moveTo>
                  <a:lnTo>
                    <a:pt x="985215" y="0"/>
                  </a:lnTo>
                  <a:lnTo>
                    <a:pt x="985215" y="1080715"/>
                  </a:lnTo>
                  <a:lnTo>
                    <a:pt x="0" y="1080715"/>
                  </a:lnTo>
                  <a:close/>
                </a:path>
              </a:pathLst>
            </a:custGeom>
            <a:gradFill>
              <a:gsLst>
                <a:gs pos="0">
                  <a:srgbClr val="FF6C19">
                    <a:alpha val="20000"/>
                  </a:srgbClr>
                </a:gs>
                <a:gs pos="100000">
                  <a:srgbClr val="D3329C">
                    <a:alpha val="20000"/>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 name="Google Shape;60;p5"/>
            <p:cNvSpPr txBox="1"/>
            <p:nvPr/>
          </p:nvSpPr>
          <p:spPr>
            <a:xfrm>
              <a:off x="0" y="28575"/>
              <a:ext cx="985200" cy="10521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 name="Google Shape;61;p5"/>
          <p:cNvGrpSpPr/>
          <p:nvPr/>
        </p:nvGrpSpPr>
        <p:grpSpPr>
          <a:xfrm>
            <a:off x="1028700" y="5483919"/>
            <a:ext cx="3740763" cy="4103367"/>
            <a:chOff x="0" y="0"/>
            <a:chExt cx="985215" cy="1080715"/>
          </a:xfrm>
        </p:grpSpPr>
        <p:sp>
          <p:nvSpPr>
            <p:cNvPr id="62" name="Google Shape;62;p5"/>
            <p:cNvSpPr/>
            <p:nvPr/>
          </p:nvSpPr>
          <p:spPr>
            <a:xfrm>
              <a:off x="0" y="0"/>
              <a:ext cx="985215" cy="1080715"/>
            </a:xfrm>
            <a:custGeom>
              <a:rect b="b" l="l" r="r" t="t"/>
              <a:pathLst>
                <a:path extrusionOk="0" h="1080715" w="985215">
                  <a:moveTo>
                    <a:pt x="0" y="0"/>
                  </a:moveTo>
                  <a:lnTo>
                    <a:pt x="985215" y="0"/>
                  </a:lnTo>
                  <a:lnTo>
                    <a:pt x="985215" y="1080715"/>
                  </a:lnTo>
                  <a:lnTo>
                    <a:pt x="0" y="1080715"/>
                  </a:lnTo>
                  <a:close/>
                </a:path>
              </a:pathLst>
            </a:custGeom>
            <a:gradFill>
              <a:gsLst>
                <a:gs pos="0">
                  <a:srgbClr val="FF6C19">
                    <a:alpha val="20000"/>
                  </a:srgbClr>
                </a:gs>
                <a:gs pos="100000">
                  <a:srgbClr val="D3329C">
                    <a:alpha val="20000"/>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 name="Google Shape;63;p5"/>
            <p:cNvSpPr txBox="1"/>
            <p:nvPr/>
          </p:nvSpPr>
          <p:spPr>
            <a:xfrm>
              <a:off x="0" y="28575"/>
              <a:ext cx="985200" cy="10521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4" name="Google Shape;64;p5"/>
          <p:cNvGrpSpPr/>
          <p:nvPr/>
        </p:nvGrpSpPr>
        <p:grpSpPr>
          <a:xfrm>
            <a:off x="5583544" y="1040159"/>
            <a:ext cx="3740763" cy="4103367"/>
            <a:chOff x="0" y="0"/>
            <a:chExt cx="985215" cy="1080715"/>
          </a:xfrm>
        </p:grpSpPr>
        <p:sp>
          <p:nvSpPr>
            <p:cNvPr id="65" name="Google Shape;65;p5"/>
            <p:cNvSpPr/>
            <p:nvPr/>
          </p:nvSpPr>
          <p:spPr>
            <a:xfrm>
              <a:off x="0" y="0"/>
              <a:ext cx="985215" cy="1080715"/>
            </a:xfrm>
            <a:custGeom>
              <a:rect b="b" l="l" r="r" t="t"/>
              <a:pathLst>
                <a:path extrusionOk="0" h="1080715" w="985215">
                  <a:moveTo>
                    <a:pt x="0" y="0"/>
                  </a:moveTo>
                  <a:lnTo>
                    <a:pt x="985215" y="0"/>
                  </a:lnTo>
                  <a:lnTo>
                    <a:pt x="985215" y="1080715"/>
                  </a:lnTo>
                  <a:lnTo>
                    <a:pt x="0" y="1080715"/>
                  </a:lnTo>
                  <a:close/>
                </a:path>
              </a:pathLst>
            </a:custGeom>
            <a:gradFill>
              <a:gsLst>
                <a:gs pos="0">
                  <a:srgbClr val="FF6C19">
                    <a:alpha val="20000"/>
                  </a:srgbClr>
                </a:gs>
                <a:gs pos="100000">
                  <a:srgbClr val="D3329C">
                    <a:alpha val="20000"/>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 name="Google Shape;66;p5"/>
            <p:cNvSpPr txBox="1"/>
            <p:nvPr/>
          </p:nvSpPr>
          <p:spPr>
            <a:xfrm>
              <a:off x="0" y="28575"/>
              <a:ext cx="985200" cy="10521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 name="Google Shape;67;p5"/>
          <p:cNvGrpSpPr/>
          <p:nvPr/>
        </p:nvGrpSpPr>
        <p:grpSpPr>
          <a:xfrm>
            <a:off x="5583544" y="5483919"/>
            <a:ext cx="3740763" cy="4103367"/>
            <a:chOff x="0" y="0"/>
            <a:chExt cx="985215" cy="1080715"/>
          </a:xfrm>
        </p:grpSpPr>
        <p:sp>
          <p:nvSpPr>
            <p:cNvPr id="68" name="Google Shape;68;p5"/>
            <p:cNvSpPr/>
            <p:nvPr/>
          </p:nvSpPr>
          <p:spPr>
            <a:xfrm>
              <a:off x="0" y="0"/>
              <a:ext cx="985215" cy="1080715"/>
            </a:xfrm>
            <a:custGeom>
              <a:rect b="b" l="l" r="r" t="t"/>
              <a:pathLst>
                <a:path extrusionOk="0" h="1080715" w="985215">
                  <a:moveTo>
                    <a:pt x="0" y="0"/>
                  </a:moveTo>
                  <a:lnTo>
                    <a:pt x="985215" y="0"/>
                  </a:lnTo>
                  <a:lnTo>
                    <a:pt x="985215" y="1080715"/>
                  </a:lnTo>
                  <a:lnTo>
                    <a:pt x="0" y="1080715"/>
                  </a:lnTo>
                  <a:close/>
                </a:path>
              </a:pathLst>
            </a:custGeom>
            <a:gradFill>
              <a:gsLst>
                <a:gs pos="0">
                  <a:srgbClr val="FF6C19">
                    <a:alpha val="20000"/>
                  </a:srgbClr>
                </a:gs>
                <a:gs pos="100000">
                  <a:srgbClr val="D3329C">
                    <a:alpha val="20000"/>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 name="Google Shape;69;p5"/>
            <p:cNvSpPr txBox="1"/>
            <p:nvPr/>
          </p:nvSpPr>
          <p:spPr>
            <a:xfrm>
              <a:off x="0" y="28575"/>
              <a:ext cx="985200" cy="10521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0" name="Google Shape;70;p5"/>
          <p:cNvSpPr txBox="1"/>
          <p:nvPr>
            <p:ph type="title"/>
          </p:nvPr>
        </p:nvSpPr>
        <p:spPr>
          <a:xfrm>
            <a:off x="1463425" y="1530925"/>
            <a:ext cx="2874900" cy="2043600"/>
          </a:xfrm>
          <a:prstGeom prst="rect">
            <a:avLst/>
          </a:prstGeom>
        </p:spPr>
        <p:txBody>
          <a:bodyPr anchorCtr="0" anchor="t" bIns="0" lIns="0" spcFirstLastPara="1" rIns="0" wrap="square" tIns="0">
            <a:noAutofit/>
          </a:bodyPr>
          <a:lstStyle>
            <a:lvl1pPr lvl="0" algn="ctr">
              <a:spcBef>
                <a:spcPts val="0"/>
              </a:spcBef>
              <a:spcAft>
                <a:spcPts val="0"/>
              </a:spcAft>
              <a:buClr>
                <a:srgbClr val="FFFDFC"/>
              </a:buClr>
              <a:buSzPts val="12200"/>
              <a:buNone/>
              <a:defRPr>
                <a:solidFill>
                  <a:srgbClr val="FFFDF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5"/>
          <p:cNvSpPr txBox="1"/>
          <p:nvPr>
            <p:ph idx="1" type="subTitle"/>
          </p:nvPr>
        </p:nvSpPr>
        <p:spPr>
          <a:xfrm>
            <a:off x="1350925" y="3747650"/>
            <a:ext cx="3099900" cy="450300"/>
          </a:xfrm>
          <a:prstGeom prst="rect">
            <a:avLst/>
          </a:prstGeom>
        </p:spPr>
        <p:txBody>
          <a:bodyPr anchorCtr="0" anchor="t" bIns="0" lIns="0" spcFirstLastPara="1" rIns="0" wrap="square" tIns="0">
            <a:noAutofit/>
          </a:bodyPr>
          <a:lstStyle>
            <a:lvl1pPr lvl="0" algn="ctr">
              <a:spcBef>
                <a:spcPts val="640"/>
              </a:spcBef>
              <a:spcAft>
                <a:spcPts val="0"/>
              </a:spcAft>
              <a:buClr>
                <a:srgbClr val="FFFDFC"/>
              </a:buClr>
              <a:buSzPts val="2500"/>
              <a:buNone/>
              <a:defRPr sz="2500">
                <a:solidFill>
                  <a:srgbClr val="FFFDFC"/>
                </a:solidFill>
              </a:defRPr>
            </a:lvl1pPr>
            <a:lvl2pPr lvl="1" algn="ctr">
              <a:spcBef>
                <a:spcPts val="560"/>
              </a:spcBef>
              <a:spcAft>
                <a:spcPts val="0"/>
              </a:spcAft>
              <a:buClr>
                <a:srgbClr val="FFFDFC"/>
              </a:buClr>
              <a:buSzPts val="2500"/>
              <a:buNone/>
              <a:defRPr>
                <a:solidFill>
                  <a:srgbClr val="FFFDFC"/>
                </a:solidFill>
              </a:defRPr>
            </a:lvl2pPr>
            <a:lvl3pPr lvl="2" algn="ctr">
              <a:spcBef>
                <a:spcPts val="480"/>
              </a:spcBef>
              <a:spcAft>
                <a:spcPts val="0"/>
              </a:spcAft>
              <a:buClr>
                <a:srgbClr val="FFFDFC"/>
              </a:buClr>
              <a:buSzPts val="2500"/>
              <a:buNone/>
              <a:defRPr>
                <a:solidFill>
                  <a:srgbClr val="FFFDFC"/>
                </a:solidFill>
              </a:defRPr>
            </a:lvl3pPr>
            <a:lvl4pPr lvl="3" algn="ctr">
              <a:spcBef>
                <a:spcPts val="400"/>
              </a:spcBef>
              <a:spcAft>
                <a:spcPts val="0"/>
              </a:spcAft>
              <a:buClr>
                <a:srgbClr val="FFFDFC"/>
              </a:buClr>
              <a:buSzPts val="2500"/>
              <a:buNone/>
              <a:defRPr>
                <a:solidFill>
                  <a:srgbClr val="FFFDFC"/>
                </a:solidFill>
              </a:defRPr>
            </a:lvl4pPr>
            <a:lvl5pPr lvl="4" algn="ctr">
              <a:spcBef>
                <a:spcPts val="400"/>
              </a:spcBef>
              <a:spcAft>
                <a:spcPts val="0"/>
              </a:spcAft>
              <a:buClr>
                <a:srgbClr val="FFFDFC"/>
              </a:buClr>
              <a:buSzPts val="2500"/>
              <a:buNone/>
              <a:defRPr>
                <a:solidFill>
                  <a:srgbClr val="FFFDFC"/>
                </a:solidFill>
              </a:defRPr>
            </a:lvl5pPr>
            <a:lvl6pPr lvl="5" algn="ctr">
              <a:spcBef>
                <a:spcPts val="400"/>
              </a:spcBef>
              <a:spcAft>
                <a:spcPts val="0"/>
              </a:spcAft>
              <a:buClr>
                <a:srgbClr val="FFFDFC"/>
              </a:buClr>
              <a:buSzPts val="2500"/>
              <a:buNone/>
              <a:defRPr>
                <a:solidFill>
                  <a:srgbClr val="FFFDFC"/>
                </a:solidFill>
              </a:defRPr>
            </a:lvl6pPr>
            <a:lvl7pPr lvl="6" algn="ctr">
              <a:spcBef>
                <a:spcPts val="400"/>
              </a:spcBef>
              <a:spcAft>
                <a:spcPts val="0"/>
              </a:spcAft>
              <a:buClr>
                <a:srgbClr val="FFFDFC"/>
              </a:buClr>
              <a:buSzPts val="2500"/>
              <a:buNone/>
              <a:defRPr>
                <a:solidFill>
                  <a:srgbClr val="FFFDFC"/>
                </a:solidFill>
              </a:defRPr>
            </a:lvl7pPr>
            <a:lvl8pPr lvl="7" algn="ctr">
              <a:spcBef>
                <a:spcPts val="400"/>
              </a:spcBef>
              <a:spcAft>
                <a:spcPts val="0"/>
              </a:spcAft>
              <a:buClr>
                <a:srgbClr val="FFFDFC"/>
              </a:buClr>
              <a:buSzPts val="2500"/>
              <a:buNone/>
              <a:defRPr>
                <a:solidFill>
                  <a:srgbClr val="FFFDFC"/>
                </a:solidFill>
              </a:defRPr>
            </a:lvl8pPr>
            <a:lvl9pPr lvl="8" algn="ctr">
              <a:spcBef>
                <a:spcPts val="400"/>
              </a:spcBef>
              <a:spcAft>
                <a:spcPts val="0"/>
              </a:spcAft>
              <a:buClr>
                <a:srgbClr val="FFFDFC"/>
              </a:buClr>
              <a:buSzPts val="2500"/>
              <a:buNone/>
              <a:defRPr>
                <a:solidFill>
                  <a:srgbClr val="FFFDFC"/>
                </a:solidFill>
              </a:defRPr>
            </a:lvl9pPr>
          </a:lstStyle>
          <a:p/>
        </p:txBody>
      </p:sp>
      <p:sp>
        <p:nvSpPr>
          <p:cNvPr id="72" name="Google Shape;72;p5"/>
          <p:cNvSpPr txBox="1"/>
          <p:nvPr>
            <p:ph idx="3" type="body"/>
          </p:nvPr>
        </p:nvSpPr>
        <p:spPr>
          <a:xfrm>
            <a:off x="1359475" y="4353800"/>
            <a:ext cx="3082800" cy="606000"/>
          </a:xfrm>
          <a:prstGeom prst="rect">
            <a:avLst/>
          </a:prstGeom>
        </p:spPr>
        <p:txBody>
          <a:bodyPr anchorCtr="0" anchor="t" bIns="0" lIns="0" spcFirstLastPara="1" rIns="0" wrap="square" tIns="0">
            <a:noAutofit/>
          </a:bodyPr>
          <a:lstStyle>
            <a:lvl1pPr indent="-342900" lvl="0" marL="457200" algn="ctr">
              <a:spcBef>
                <a:spcPts val="640"/>
              </a:spcBef>
              <a:spcAft>
                <a:spcPts val="0"/>
              </a:spcAft>
              <a:buClr>
                <a:srgbClr val="FFFDFC"/>
              </a:buClr>
              <a:buSzPts val="1800"/>
              <a:buChar char="•"/>
              <a:defRPr sz="1800">
                <a:solidFill>
                  <a:srgbClr val="FFFDFC"/>
                </a:solidFill>
              </a:defRPr>
            </a:lvl1pPr>
            <a:lvl2pPr indent="-342900" lvl="1" marL="914400" algn="ctr">
              <a:spcBef>
                <a:spcPts val="560"/>
              </a:spcBef>
              <a:spcAft>
                <a:spcPts val="0"/>
              </a:spcAft>
              <a:buClr>
                <a:srgbClr val="FFFDFC"/>
              </a:buClr>
              <a:buSzPts val="1800"/>
              <a:buChar char="–"/>
              <a:defRPr sz="1800">
                <a:solidFill>
                  <a:srgbClr val="FFFDFC"/>
                </a:solidFill>
              </a:defRPr>
            </a:lvl2pPr>
            <a:lvl3pPr indent="-342900" lvl="2" marL="1371600" algn="ctr">
              <a:spcBef>
                <a:spcPts val="480"/>
              </a:spcBef>
              <a:spcAft>
                <a:spcPts val="0"/>
              </a:spcAft>
              <a:buClr>
                <a:srgbClr val="FFFDFC"/>
              </a:buClr>
              <a:buSzPts val="1800"/>
              <a:buChar char="•"/>
              <a:defRPr sz="1800">
                <a:solidFill>
                  <a:srgbClr val="FFFDFC"/>
                </a:solidFill>
              </a:defRPr>
            </a:lvl3pPr>
            <a:lvl4pPr indent="-342900" lvl="3" marL="1828800" algn="ctr">
              <a:spcBef>
                <a:spcPts val="400"/>
              </a:spcBef>
              <a:spcAft>
                <a:spcPts val="0"/>
              </a:spcAft>
              <a:buClr>
                <a:srgbClr val="FFFDFC"/>
              </a:buClr>
              <a:buSzPts val="1800"/>
              <a:buChar char="–"/>
              <a:defRPr sz="1800">
                <a:solidFill>
                  <a:srgbClr val="FFFDFC"/>
                </a:solidFill>
              </a:defRPr>
            </a:lvl4pPr>
            <a:lvl5pPr indent="-342900" lvl="4" marL="2286000" algn="ctr">
              <a:spcBef>
                <a:spcPts val="400"/>
              </a:spcBef>
              <a:spcAft>
                <a:spcPts val="0"/>
              </a:spcAft>
              <a:buClr>
                <a:srgbClr val="FFFDFC"/>
              </a:buClr>
              <a:buSzPts val="1800"/>
              <a:buChar char="»"/>
              <a:defRPr sz="1800">
                <a:solidFill>
                  <a:srgbClr val="FFFDFC"/>
                </a:solidFill>
              </a:defRPr>
            </a:lvl5pPr>
            <a:lvl6pPr indent="-342900" lvl="5" marL="2743200" algn="ctr">
              <a:spcBef>
                <a:spcPts val="400"/>
              </a:spcBef>
              <a:spcAft>
                <a:spcPts val="0"/>
              </a:spcAft>
              <a:buClr>
                <a:srgbClr val="FFFDFC"/>
              </a:buClr>
              <a:buSzPts val="1800"/>
              <a:buChar char="•"/>
              <a:defRPr sz="1800">
                <a:solidFill>
                  <a:srgbClr val="FFFDFC"/>
                </a:solidFill>
              </a:defRPr>
            </a:lvl6pPr>
            <a:lvl7pPr indent="-342900" lvl="6" marL="3200400" algn="ctr">
              <a:spcBef>
                <a:spcPts val="400"/>
              </a:spcBef>
              <a:spcAft>
                <a:spcPts val="0"/>
              </a:spcAft>
              <a:buClr>
                <a:srgbClr val="FFFDFC"/>
              </a:buClr>
              <a:buSzPts val="1800"/>
              <a:buChar char="•"/>
              <a:defRPr sz="1800">
                <a:solidFill>
                  <a:srgbClr val="FFFDFC"/>
                </a:solidFill>
              </a:defRPr>
            </a:lvl7pPr>
            <a:lvl8pPr indent="-342900" lvl="7" marL="3657600" algn="ctr">
              <a:spcBef>
                <a:spcPts val="400"/>
              </a:spcBef>
              <a:spcAft>
                <a:spcPts val="0"/>
              </a:spcAft>
              <a:buClr>
                <a:srgbClr val="FFFDFC"/>
              </a:buClr>
              <a:buSzPts val="1800"/>
              <a:buChar char="•"/>
              <a:defRPr sz="1800">
                <a:solidFill>
                  <a:srgbClr val="FFFDFC"/>
                </a:solidFill>
              </a:defRPr>
            </a:lvl8pPr>
            <a:lvl9pPr indent="-342900" lvl="8" marL="4114800" algn="ctr">
              <a:spcBef>
                <a:spcPts val="400"/>
              </a:spcBef>
              <a:spcAft>
                <a:spcPts val="0"/>
              </a:spcAft>
              <a:buClr>
                <a:srgbClr val="FFFDFC"/>
              </a:buClr>
              <a:buSzPts val="1800"/>
              <a:buChar char="•"/>
              <a:defRPr sz="1800">
                <a:solidFill>
                  <a:srgbClr val="FFFDFC"/>
                </a:solidFill>
              </a:defRPr>
            </a:lvl9pPr>
          </a:lstStyle>
          <a:p/>
        </p:txBody>
      </p:sp>
      <p:sp>
        <p:nvSpPr>
          <p:cNvPr id="73" name="Google Shape;73;p5"/>
          <p:cNvSpPr txBox="1"/>
          <p:nvPr>
            <p:ph idx="4" type="title"/>
          </p:nvPr>
        </p:nvSpPr>
        <p:spPr>
          <a:xfrm>
            <a:off x="1461638" y="5821163"/>
            <a:ext cx="2874900" cy="2043600"/>
          </a:xfrm>
          <a:prstGeom prst="rect">
            <a:avLst/>
          </a:prstGeom>
        </p:spPr>
        <p:txBody>
          <a:bodyPr anchorCtr="0" anchor="t" bIns="0" lIns="0" spcFirstLastPara="1" rIns="0" wrap="square" tIns="0">
            <a:noAutofit/>
          </a:bodyPr>
          <a:lstStyle>
            <a:lvl1pPr lvl="0" rtl="0" algn="ctr">
              <a:spcBef>
                <a:spcPts val="0"/>
              </a:spcBef>
              <a:spcAft>
                <a:spcPts val="0"/>
              </a:spcAft>
              <a:buClr>
                <a:srgbClr val="FFFDFC"/>
              </a:buClr>
              <a:buSzPts val="12200"/>
              <a:buNone/>
              <a:defRPr>
                <a:solidFill>
                  <a:srgbClr val="FFFDF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4" name="Google Shape;74;p5"/>
          <p:cNvSpPr txBox="1"/>
          <p:nvPr>
            <p:ph idx="5" type="subTitle"/>
          </p:nvPr>
        </p:nvSpPr>
        <p:spPr>
          <a:xfrm>
            <a:off x="1349138" y="8037888"/>
            <a:ext cx="3099900" cy="450300"/>
          </a:xfrm>
          <a:prstGeom prst="rect">
            <a:avLst/>
          </a:prstGeom>
        </p:spPr>
        <p:txBody>
          <a:bodyPr anchorCtr="0" anchor="t" bIns="0" lIns="0" spcFirstLastPara="1" rIns="0" wrap="square" tIns="0">
            <a:noAutofit/>
          </a:bodyPr>
          <a:lstStyle>
            <a:lvl1pPr lvl="0" rtl="0" algn="ctr">
              <a:spcBef>
                <a:spcPts val="640"/>
              </a:spcBef>
              <a:spcAft>
                <a:spcPts val="0"/>
              </a:spcAft>
              <a:buClr>
                <a:srgbClr val="FFFDFC"/>
              </a:buClr>
              <a:buSzPts val="2500"/>
              <a:buNone/>
              <a:defRPr sz="2500">
                <a:solidFill>
                  <a:srgbClr val="FFFDFC"/>
                </a:solidFill>
              </a:defRPr>
            </a:lvl1pPr>
            <a:lvl2pPr lvl="1" rtl="0" algn="ctr">
              <a:spcBef>
                <a:spcPts val="560"/>
              </a:spcBef>
              <a:spcAft>
                <a:spcPts val="0"/>
              </a:spcAft>
              <a:buClr>
                <a:srgbClr val="FFFDFC"/>
              </a:buClr>
              <a:buSzPts val="2500"/>
              <a:buNone/>
              <a:defRPr>
                <a:solidFill>
                  <a:srgbClr val="FFFDFC"/>
                </a:solidFill>
              </a:defRPr>
            </a:lvl2pPr>
            <a:lvl3pPr lvl="2" rtl="0" algn="ctr">
              <a:spcBef>
                <a:spcPts val="480"/>
              </a:spcBef>
              <a:spcAft>
                <a:spcPts val="0"/>
              </a:spcAft>
              <a:buClr>
                <a:srgbClr val="FFFDFC"/>
              </a:buClr>
              <a:buSzPts val="2500"/>
              <a:buNone/>
              <a:defRPr>
                <a:solidFill>
                  <a:srgbClr val="FFFDFC"/>
                </a:solidFill>
              </a:defRPr>
            </a:lvl3pPr>
            <a:lvl4pPr lvl="3" rtl="0" algn="ctr">
              <a:spcBef>
                <a:spcPts val="400"/>
              </a:spcBef>
              <a:spcAft>
                <a:spcPts val="0"/>
              </a:spcAft>
              <a:buClr>
                <a:srgbClr val="FFFDFC"/>
              </a:buClr>
              <a:buSzPts val="2500"/>
              <a:buNone/>
              <a:defRPr>
                <a:solidFill>
                  <a:srgbClr val="FFFDFC"/>
                </a:solidFill>
              </a:defRPr>
            </a:lvl4pPr>
            <a:lvl5pPr lvl="4" rtl="0" algn="ctr">
              <a:spcBef>
                <a:spcPts val="400"/>
              </a:spcBef>
              <a:spcAft>
                <a:spcPts val="0"/>
              </a:spcAft>
              <a:buClr>
                <a:srgbClr val="FFFDFC"/>
              </a:buClr>
              <a:buSzPts val="2500"/>
              <a:buNone/>
              <a:defRPr>
                <a:solidFill>
                  <a:srgbClr val="FFFDFC"/>
                </a:solidFill>
              </a:defRPr>
            </a:lvl5pPr>
            <a:lvl6pPr lvl="5" rtl="0" algn="ctr">
              <a:spcBef>
                <a:spcPts val="400"/>
              </a:spcBef>
              <a:spcAft>
                <a:spcPts val="0"/>
              </a:spcAft>
              <a:buClr>
                <a:srgbClr val="FFFDFC"/>
              </a:buClr>
              <a:buSzPts val="2500"/>
              <a:buNone/>
              <a:defRPr>
                <a:solidFill>
                  <a:srgbClr val="FFFDFC"/>
                </a:solidFill>
              </a:defRPr>
            </a:lvl6pPr>
            <a:lvl7pPr lvl="6" rtl="0" algn="ctr">
              <a:spcBef>
                <a:spcPts val="400"/>
              </a:spcBef>
              <a:spcAft>
                <a:spcPts val="0"/>
              </a:spcAft>
              <a:buClr>
                <a:srgbClr val="FFFDFC"/>
              </a:buClr>
              <a:buSzPts val="2500"/>
              <a:buNone/>
              <a:defRPr>
                <a:solidFill>
                  <a:srgbClr val="FFFDFC"/>
                </a:solidFill>
              </a:defRPr>
            </a:lvl7pPr>
            <a:lvl8pPr lvl="7" rtl="0" algn="ctr">
              <a:spcBef>
                <a:spcPts val="400"/>
              </a:spcBef>
              <a:spcAft>
                <a:spcPts val="0"/>
              </a:spcAft>
              <a:buClr>
                <a:srgbClr val="FFFDFC"/>
              </a:buClr>
              <a:buSzPts val="2500"/>
              <a:buNone/>
              <a:defRPr>
                <a:solidFill>
                  <a:srgbClr val="FFFDFC"/>
                </a:solidFill>
              </a:defRPr>
            </a:lvl8pPr>
            <a:lvl9pPr lvl="8" rtl="0" algn="ctr">
              <a:spcBef>
                <a:spcPts val="400"/>
              </a:spcBef>
              <a:spcAft>
                <a:spcPts val="0"/>
              </a:spcAft>
              <a:buClr>
                <a:srgbClr val="FFFDFC"/>
              </a:buClr>
              <a:buSzPts val="2500"/>
              <a:buNone/>
              <a:defRPr>
                <a:solidFill>
                  <a:srgbClr val="FFFDFC"/>
                </a:solidFill>
              </a:defRPr>
            </a:lvl9pPr>
          </a:lstStyle>
          <a:p/>
        </p:txBody>
      </p:sp>
      <p:sp>
        <p:nvSpPr>
          <p:cNvPr id="75" name="Google Shape;75;p5"/>
          <p:cNvSpPr txBox="1"/>
          <p:nvPr>
            <p:ph idx="6" type="body"/>
          </p:nvPr>
        </p:nvSpPr>
        <p:spPr>
          <a:xfrm>
            <a:off x="1357688" y="8644038"/>
            <a:ext cx="3082800" cy="606000"/>
          </a:xfrm>
          <a:prstGeom prst="rect">
            <a:avLst/>
          </a:prstGeom>
        </p:spPr>
        <p:txBody>
          <a:bodyPr anchorCtr="0" anchor="t" bIns="0" lIns="0" spcFirstLastPara="1" rIns="0" wrap="square" tIns="0">
            <a:noAutofit/>
          </a:bodyPr>
          <a:lstStyle>
            <a:lvl1pPr indent="-342900" lvl="0" marL="457200" rtl="0" algn="ctr">
              <a:spcBef>
                <a:spcPts val="640"/>
              </a:spcBef>
              <a:spcAft>
                <a:spcPts val="0"/>
              </a:spcAft>
              <a:buClr>
                <a:srgbClr val="FFFDFC"/>
              </a:buClr>
              <a:buSzPts val="1800"/>
              <a:buChar char="•"/>
              <a:defRPr sz="1800">
                <a:solidFill>
                  <a:srgbClr val="FFFDFC"/>
                </a:solidFill>
              </a:defRPr>
            </a:lvl1pPr>
            <a:lvl2pPr indent="-342900" lvl="1" marL="914400" rtl="0" algn="ctr">
              <a:spcBef>
                <a:spcPts val="560"/>
              </a:spcBef>
              <a:spcAft>
                <a:spcPts val="0"/>
              </a:spcAft>
              <a:buClr>
                <a:srgbClr val="FFFDFC"/>
              </a:buClr>
              <a:buSzPts val="1800"/>
              <a:buChar char="–"/>
              <a:defRPr sz="1800">
                <a:solidFill>
                  <a:srgbClr val="FFFDFC"/>
                </a:solidFill>
              </a:defRPr>
            </a:lvl2pPr>
            <a:lvl3pPr indent="-342900" lvl="2" marL="1371600" rtl="0" algn="ctr">
              <a:spcBef>
                <a:spcPts val="480"/>
              </a:spcBef>
              <a:spcAft>
                <a:spcPts val="0"/>
              </a:spcAft>
              <a:buClr>
                <a:srgbClr val="FFFDFC"/>
              </a:buClr>
              <a:buSzPts val="1800"/>
              <a:buChar char="•"/>
              <a:defRPr sz="1800">
                <a:solidFill>
                  <a:srgbClr val="FFFDFC"/>
                </a:solidFill>
              </a:defRPr>
            </a:lvl3pPr>
            <a:lvl4pPr indent="-342900" lvl="3" marL="1828800" rtl="0" algn="ctr">
              <a:spcBef>
                <a:spcPts val="400"/>
              </a:spcBef>
              <a:spcAft>
                <a:spcPts val="0"/>
              </a:spcAft>
              <a:buClr>
                <a:srgbClr val="FFFDFC"/>
              </a:buClr>
              <a:buSzPts val="1800"/>
              <a:buChar char="–"/>
              <a:defRPr sz="1800">
                <a:solidFill>
                  <a:srgbClr val="FFFDFC"/>
                </a:solidFill>
              </a:defRPr>
            </a:lvl4pPr>
            <a:lvl5pPr indent="-342900" lvl="4" marL="2286000" rtl="0" algn="ctr">
              <a:spcBef>
                <a:spcPts val="400"/>
              </a:spcBef>
              <a:spcAft>
                <a:spcPts val="0"/>
              </a:spcAft>
              <a:buClr>
                <a:srgbClr val="FFFDFC"/>
              </a:buClr>
              <a:buSzPts val="1800"/>
              <a:buChar char="»"/>
              <a:defRPr sz="1800">
                <a:solidFill>
                  <a:srgbClr val="FFFDFC"/>
                </a:solidFill>
              </a:defRPr>
            </a:lvl5pPr>
            <a:lvl6pPr indent="-342900" lvl="5" marL="2743200" rtl="0" algn="ctr">
              <a:spcBef>
                <a:spcPts val="400"/>
              </a:spcBef>
              <a:spcAft>
                <a:spcPts val="0"/>
              </a:spcAft>
              <a:buClr>
                <a:srgbClr val="FFFDFC"/>
              </a:buClr>
              <a:buSzPts val="1800"/>
              <a:buChar char="•"/>
              <a:defRPr sz="1800">
                <a:solidFill>
                  <a:srgbClr val="FFFDFC"/>
                </a:solidFill>
              </a:defRPr>
            </a:lvl6pPr>
            <a:lvl7pPr indent="-342900" lvl="6" marL="3200400" rtl="0" algn="ctr">
              <a:spcBef>
                <a:spcPts val="400"/>
              </a:spcBef>
              <a:spcAft>
                <a:spcPts val="0"/>
              </a:spcAft>
              <a:buClr>
                <a:srgbClr val="FFFDFC"/>
              </a:buClr>
              <a:buSzPts val="1800"/>
              <a:buChar char="•"/>
              <a:defRPr sz="1800">
                <a:solidFill>
                  <a:srgbClr val="FFFDFC"/>
                </a:solidFill>
              </a:defRPr>
            </a:lvl7pPr>
            <a:lvl8pPr indent="-342900" lvl="7" marL="3657600" rtl="0" algn="ctr">
              <a:spcBef>
                <a:spcPts val="400"/>
              </a:spcBef>
              <a:spcAft>
                <a:spcPts val="0"/>
              </a:spcAft>
              <a:buClr>
                <a:srgbClr val="FFFDFC"/>
              </a:buClr>
              <a:buSzPts val="1800"/>
              <a:buChar char="•"/>
              <a:defRPr sz="1800">
                <a:solidFill>
                  <a:srgbClr val="FFFDFC"/>
                </a:solidFill>
              </a:defRPr>
            </a:lvl8pPr>
            <a:lvl9pPr indent="-342900" lvl="8" marL="4114800" rtl="0" algn="ctr">
              <a:spcBef>
                <a:spcPts val="400"/>
              </a:spcBef>
              <a:spcAft>
                <a:spcPts val="0"/>
              </a:spcAft>
              <a:buClr>
                <a:srgbClr val="FFFDFC"/>
              </a:buClr>
              <a:buSzPts val="1800"/>
              <a:buChar char="•"/>
              <a:defRPr sz="1800">
                <a:solidFill>
                  <a:srgbClr val="FFFDFC"/>
                </a:solidFill>
              </a:defRPr>
            </a:lvl9pPr>
          </a:lstStyle>
          <a:p/>
        </p:txBody>
      </p:sp>
      <p:sp>
        <p:nvSpPr>
          <p:cNvPr id="76" name="Google Shape;76;p5"/>
          <p:cNvSpPr txBox="1"/>
          <p:nvPr>
            <p:ph idx="7" type="title"/>
          </p:nvPr>
        </p:nvSpPr>
        <p:spPr>
          <a:xfrm>
            <a:off x="6016463" y="5821150"/>
            <a:ext cx="2874900" cy="2043600"/>
          </a:xfrm>
          <a:prstGeom prst="rect">
            <a:avLst/>
          </a:prstGeom>
        </p:spPr>
        <p:txBody>
          <a:bodyPr anchorCtr="0" anchor="t" bIns="0" lIns="0" spcFirstLastPara="1" rIns="0" wrap="square" tIns="0">
            <a:noAutofit/>
          </a:bodyPr>
          <a:lstStyle>
            <a:lvl1pPr lvl="0" rtl="0" algn="ctr">
              <a:spcBef>
                <a:spcPts val="0"/>
              </a:spcBef>
              <a:spcAft>
                <a:spcPts val="0"/>
              </a:spcAft>
              <a:buClr>
                <a:srgbClr val="FFFDFC"/>
              </a:buClr>
              <a:buSzPts val="12200"/>
              <a:buNone/>
              <a:defRPr>
                <a:solidFill>
                  <a:srgbClr val="FFFDF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7" name="Google Shape;77;p5"/>
          <p:cNvSpPr txBox="1"/>
          <p:nvPr>
            <p:ph idx="8" type="subTitle"/>
          </p:nvPr>
        </p:nvSpPr>
        <p:spPr>
          <a:xfrm>
            <a:off x="5903963" y="8037875"/>
            <a:ext cx="3099900" cy="450300"/>
          </a:xfrm>
          <a:prstGeom prst="rect">
            <a:avLst/>
          </a:prstGeom>
        </p:spPr>
        <p:txBody>
          <a:bodyPr anchorCtr="0" anchor="t" bIns="0" lIns="0" spcFirstLastPara="1" rIns="0" wrap="square" tIns="0">
            <a:noAutofit/>
          </a:bodyPr>
          <a:lstStyle>
            <a:lvl1pPr lvl="0" rtl="0" algn="ctr">
              <a:spcBef>
                <a:spcPts val="640"/>
              </a:spcBef>
              <a:spcAft>
                <a:spcPts val="0"/>
              </a:spcAft>
              <a:buClr>
                <a:srgbClr val="FFFDFC"/>
              </a:buClr>
              <a:buSzPts val="2500"/>
              <a:buNone/>
              <a:defRPr sz="2500">
                <a:solidFill>
                  <a:srgbClr val="FFFDFC"/>
                </a:solidFill>
              </a:defRPr>
            </a:lvl1pPr>
            <a:lvl2pPr lvl="1" rtl="0" algn="ctr">
              <a:spcBef>
                <a:spcPts val="560"/>
              </a:spcBef>
              <a:spcAft>
                <a:spcPts val="0"/>
              </a:spcAft>
              <a:buClr>
                <a:srgbClr val="FFFDFC"/>
              </a:buClr>
              <a:buSzPts val="2500"/>
              <a:buNone/>
              <a:defRPr>
                <a:solidFill>
                  <a:srgbClr val="FFFDFC"/>
                </a:solidFill>
              </a:defRPr>
            </a:lvl2pPr>
            <a:lvl3pPr lvl="2" rtl="0" algn="ctr">
              <a:spcBef>
                <a:spcPts val="480"/>
              </a:spcBef>
              <a:spcAft>
                <a:spcPts val="0"/>
              </a:spcAft>
              <a:buClr>
                <a:srgbClr val="FFFDFC"/>
              </a:buClr>
              <a:buSzPts val="2500"/>
              <a:buNone/>
              <a:defRPr>
                <a:solidFill>
                  <a:srgbClr val="FFFDFC"/>
                </a:solidFill>
              </a:defRPr>
            </a:lvl3pPr>
            <a:lvl4pPr lvl="3" rtl="0" algn="ctr">
              <a:spcBef>
                <a:spcPts val="400"/>
              </a:spcBef>
              <a:spcAft>
                <a:spcPts val="0"/>
              </a:spcAft>
              <a:buClr>
                <a:srgbClr val="FFFDFC"/>
              </a:buClr>
              <a:buSzPts val="2500"/>
              <a:buNone/>
              <a:defRPr>
                <a:solidFill>
                  <a:srgbClr val="FFFDFC"/>
                </a:solidFill>
              </a:defRPr>
            </a:lvl4pPr>
            <a:lvl5pPr lvl="4" rtl="0" algn="ctr">
              <a:spcBef>
                <a:spcPts val="400"/>
              </a:spcBef>
              <a:spcAft>
                <a:spcPts val="0"/>
              </a:spcAft>
              <a:buClr>
                <a:srgbClr val="FFFDFC"/>
              </a:buClr>
              <a:buSzPts val="2500"/>
              <a:buNone/>
              <a:defRPr>
                <a:solidFill>
                  <a:srgbClr val="FFFDFC"/>
                </a:solidFill>
              </a:defRPr>
            </a:lvl5pPr>
            <a:lvl6pPr lvl="5" rtl="0" algn="ctr">
              <a:spcBef>
                <a:spcPts val="400"/>
              </a:spcBef>
              <a:spcAft>
                <a:spcPts val="0"/>
              </a:spcAft>
              <a:buClr>
                <a:srgbClr val="FFFDFC"/>
              </a:buClr>
              <a:buSzPts val="2500"/>
              <a:buNone/>
              <a:defRPr>
                <a:solidFill>
                  <a:srgbClr val="FFFDFC"/>
                </a:solidFill>
              </a:defRPr>
            </a:lvl6pPr>
            <a:lvl7pPr lvl="6" rtl="0" algn="ctr">
              <a:spcBef>
                <a:spcPts val="400"/>
              </a:spcBef>
              <a:spcAft>
                <a:spcPts val="0"/>
              </a:spcAft>
              <a:buClr>
                <a:srgbClr val="FFFDFC"/>
              </a:buClr>
              <a:buSzPts val="2500"/>
              <a:buNone/>
              <a:defRPr>
                <a:solidFill>
                  <a:srgbClr val="FFFDFC"/>
                </a:solidFill>
              </a:defRPr>
            </a:lvl7pPr>
            <a:lvl8pPr lvl="7" rtl="0" algn="ctr">
              <a:spcBef>
                <a:spcPts val="400"/>
              </a:spcBef>
              <a:spcAft>
                <a:spcPts val="0"/>
              </a:spcAft>
              <a:buClr>
                <a:srgbClr val="FFFDFC"/>
              </a:buClr>
              <a:buSzPts val="2500"/>
              <a:buNone/>
              <a:defRPr>
                <a:solidFill>
                  <a:srgbClr val="FFFDFC"/>
                </a:solidFill>
              </a:defRPr>
            </a:lvl8pPr>
            <a:lvl9pPr lvl="8" rtl="0" algn="ctr">
              <a:spcBef>
                <a:spcPts val="400"/>
              </a:spcBef>
              <a:spcAft>
                <a:spcPts val="0"/>
              </a:spcAft>
              <a:buClr>
                <a:srgbClr val="FFFDFC"/>
              </a:buClr>
              <a:buSzPts val="2500"/>
              <a:buNone/>
              <a:defRPr>
                <a:solidFill>
                  <a:srgbClr val="FFFDFC"/>
                </a:solidFill>
              </a:defRPr>
            </a:lvl9pPr>
          </a:lstStyle>
          <a:p/>
        </p:txBody>
      </p:sp>
      <p:sp>
        <p:nvSpPr>
          <p:cNvPr id="78" name="Google Shape;78;p5"/>
          <p:cNvSpPr txBox="1"/>
          <p:nvPr>
            <p:ph idx="9" type="body"/>
          </p:nvPr>
        </p:nvSpPr>
        <p:spPr>
          <a:xfrm>
            <a:off x="5912513" y="8644025"/>
            <a:ext cx="3082800" cy="606000"/>
          </a:xfrm>
          <a:prstGeom prst="rect">
            <a:avLst/>
          </a:prstGeom>
        </p:spPr>
        <p:txBody>
          <a:bodyPr anchorCtr="0" anchor="t" bIns="0" lIns="0" spcFirstLastPara="1" rIns="0" wrap="square" tIns="0">
            <a:noAutofit/>
          </a:bodyPr>
          <a:lstStyle>
            <a:lvl1pPr indent="-342900" lvl="0" marL="457200" rtl="0" algn="ctr">
              <a:spcBef>
                <a:spcPts val="640"/>
              </a:spcBef>
              <a:spcAft>
                <a:spcPts val="0"/>
              </a:spcAft>
              <a:buClr>
                <a:srgbClr val="FFFDFC"/>
              </a:buClr>
              <a:buSzPts val="1800"/>
              <a:buChar char="•"/>
              <a:defRPr sz="1800">
                <a:solidFill>
                  <a:srgbClr val="FFFDFC"/>
                </a:solidFill>
              </a:defRPr>
            </a:lvl1pPr>
            <a:lvl2pPr indent="-342900" lvl="1" marL="914400" rtl="0" algn="ctr">
              <a:spcBef>
                <a:spcPts val="560"/>
              </a:spcBef>
              <a:spcAft>
                <a:spcPts val="0"/>
              </a:spcAft>
              <a:buClr>
                <a:srgbClr val="FFFDFC"/>
              </a:buClr>
              <a:buSzPts val="1800"/>
              <a:buChar char="–"/>
              <a:defRPr sz="1800">
                <a:solidFill>
                  <a:srgbClr val="FFFDFC"/>
                </a:solidFill>
              </a:defRPr>
            </a:lvl2pPr>
            <a:lvl3pPr indent="-342900" lvl="2" marL="1371600" rtl="0" algn="ctr">
              <a:spcBef>
                <a:spcPts val="480"/>
              </a:spcBef>
              <a:spcAft>
                <a:spcPts val="0"/>
              </a:spcAft>
              <a:buClr>
                <a:srgbClr val="FFFDFC"/>
              </a:buClr>
              <a:buSzPts val="1800"/>
              <a:buChar char="•"/>
              <a:defRPr sz="1800">
                <a:solidFill>
                  <a:srgbClr val="FFFDFC"/>
                </a:solidFill>
              </a:defRPr>
            </a:lvl3pPr>
            <a:lvl4pPr indent="-342900" lvl="3" marL="1828800" rtl="0" algn="ctr">
              <a:spcBef>
                <a:spcPts val="400"/>
              </a:spcBef>
              <a:spcAft>
                <a:spcPts val="0"/>
              </a:spcAft>
              <a:buClr>
                <a:srgbClr val="FFFDFC"/>
              </a:buClr>
              <a:buSzPts val="1800"/>
              <a:buChar char="–"/>
              <a:defRPr sz="1800">
                <a:solidFill>
                  <a:srgbClr val="FFFDFC"/>
                </a:solidFill>
              </a:defRPr>
            </a:lvl4pPr>
            <a:lvl5pPr indent="-342900" lvl="4" marL="2286000" rtl="0" algn="ctr">
              <a:spcBef>
                <a:spcPts val="400"/>
              </a:spcBef>
              <a:spcAft>
                <a:spcPts val="0"/>
              </a:spcAft>
              <a:buClr>
                <a:srgbClr val="FFFDFC"/>
              </a:buClr>
              <a:buSzPts val="1800"/>
              <a:buChar char="»"/>
              <a:defRPr sz="1800">
                <a:solidFill>
                  <a:srgbClr val="FFFDFC"/>
                </a:solidFill>
              </a:defRPr>
            </a:lvl5pPr>
            <a:lvl6pPr indent="-342900" lvl="5" marL="2743200" rtl="0" algn="ctr">
              <a:spcBef>
                <a:spcPts val="400"/>
              </a:spcBef>
              <a:spcAft>
                <a:spcPts val="0"/>
              </a:spcAft>
              <a:buClr>
                <a:srgbClr val="FFFDFC"/>
              </a:buClr>
              <a:buSzPts val="1800"/>
              <a:buChar char="•"/>
              <a:defRPr sz="1800">
                <a:solidFill>
                  <a:srgbClr val="FFFDFC"/>
                </a:solidFill>
              </a:defRPr>
            </a:lvl6pPr>
            <a:lvl7pPr indent="-342900" lvl="6" marL="3200400" rtl="0" algn="ctr">
              <a:spcBef>
                <a:spcPts val="400"/>
              </a:spcBef>
              <a:spcAft>
                <a:spcPts val="0"/>
              </a:spcAft>
              <a:buClr>
                <a:srgbClr val="FFFDFC"/>
              </a:buClr>
              <a:buSzPts val="1800"/>
              <a:buChar char="•"/>
              <a:defRPr sz="1800">
                <a:solidFill>
                  <a:srgbClr val="FFFDFC"/>
                </a:solidFill>
              </a:defRPr>
            </a:lvl7pPr>
            <a:lvl8pPr indent="-342900" lvl="7" marL="3657600" rtl="0" algn="ctr">
              <a:spcBef>
                <a:spcPts val="400"/>
              </a:spcBef>
              <a:spcAft>
                <a:spcPts val="0"/>
              </a:spcAft>
              <a:buClr>
                <a:srgbClr val="FFFDFC"/>
              </a:buClr>
              <a:buSzPts val="1800"/>
              <a:buChar char="•"/>
              <a:defRPr sz="1800">
                <a:solidFill>
                  <a:srgbClr val="FFFDFC"/>
                </a:solidFill>
              </a:defRPr>
            </a:lvl8pPr>
            <a:lvl9pPr indent="-342900" lvl="8" marL="4114800" rtl="0" algn="ctr">
              <a:spcBef>
                <a:spcPts val="400"/>
              </a:spcBef>
              <a:spcAft>
                <a:spcPts val="0"/>
              </a:spcAft>
              <a:buClr>
                <a:srgbClr val="FFFDFC"/>
              </a:buClr>
              <a:buSzPts val="1800"/>
              <a:buChar char="•"/>
              <a:defRPr sz="1800">
                <a:solidFill>
                  <a:srgbClr val="FFFDFC"/>
                </a:solidFill>
              </a:defRPr>
            </a:lvl9pPr>
          </a:lstStyle>
          <a:p/>
        </p:txBody>
      </p:sp>
      <p:sp>
        <p:nvSpPr>
          <p:cNvPr id="79" name="Google Shape;79;p5"/>
          <p:cNvSpPr txBox="1"/>
          <p:nvPr>
            <p:ph idx="13" type="title"/>
          </p:nvPr>
        </p:nvSpPr>
        <p:spPr>
          <a:xfrm>
            <a:off x="6016463" y="1530925"/>
            <a:ext cx="2874900" cy="2043600"/>
          </a:xfrm>
          <a:prstGeom prst="rect">
            <a:avLst/>
          </a:prstGeom>
        </p:spPr>
        <p:txBody>
          <a:bodyPr anchorCtr="0" anchor="t" bIns="0" lIns="0" spcFirstLastPara="1" rIns="0" wrap="square" tIns="0">
            <a:noAutofit/>
          </a:bodyPr>
          <a:lstStyle>
            <a:lvl1pPr lvl="0" rtl="0" algn="ctr">
              <a:spcBef>
                <a:spcPts val="0"/>
              </a:spcBef>
              <a:spcAft>
                <a:spcPts val="0"/>
              </a:spcAft>
              <a:buClr>
                <a:srgbClr val="FFFDFC"/>
              </a:buClr>
              <a:buSzPts val="12200"/>
              <a:buNone/>
              <a:defRPr>
                <a:solidFill>
                  <a:srgbClr val="FFFDF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0" name="Google Shape;80;p5"/>
          <p:cNvSpPr txBox="1"/>
          <p:nvPr>
            <p:ph idx="14" type="subTitle"/>
          </p:nvPr>
        </p:nvSpPr>
        <p:spPr>
          <a:xfrm>
            <a:off x="5903963" y="3747650"/>
            <a:ext cx="3099900" cy="450300"/>
          </a:xfrm>
          <a:prstGeom prst="rect">
            <a:avLst/>
          </a:prstGeom>
        </p:spPr>
        <p:txBody>
          <a:bodyPr anchorCtr="0" anchor="t" bIns="0" lIns="0" spcFirstLastPara="1" rIns="0" wrap="square" tIns="0">
            <a:noAutofit/>
          </a:bodyPr>
          <a:lstStyle>
            <a:lvl1pPr lvl="0" rtl="0" algn="ctr">
              <a:spcBef>
                <a:spcPts val="640"/>
              </a:spcBef>
              <a:spcAft>
                <a:spcPts val="0"/>
              </a:spcAft>
              <a:buClr>
                <a:srgbClr val="FFFDFC"/>
              </a:buClr>
              <a:buSzPts val="2500"/>
              <a:buNone/>
              <a:defRPr sz="2500">
                <a:solidFill>
                  <a:srgbClr val="FFFDFC"/>
                </a:solidFill>
              </a:defRPr>
            </a:lvl1pPr>
            <a:lvl2pPr lvl="1" rtl="0" algn="ctr">
              <a:spcBef>
                <a:spcPts val="560"/>
              </a:spcBef>
              <a:spcAft>
                <a:spcPts val="0"/>
              </a:spcAft>
              <a:buClr>
                <a:srgbClr val="FFFDFC"/>
              </a:buClr>
              <a:buSzPts val="2500"/>
              <a:buNone/>
              <a:defRPr>
                <a:solidFill>
                  <a:srgbClr val="FFFDFC"/>
                </a:solidFill>
              </a:defRPr>
            </a:lvl2pPr>
            <a:lvl3pPr lvl="2" rtl="0" algn="ctr">
              <a:spcBef>
                <a:spcPts val="480"/>
              </a:spcBef>
              <a:spcAft>
                <a:spcPts val="0"/>
              </a:spcAft>
              <a:buClr>
                <a:srgbClr val="FFFDFC"/>
              </a:buClr>
              <a:buSzPts val="2500"/>
              <a:buNone/>
              <a:defRPr>
                <a:solidFill>
                  <a:srgbClr val="FFFDFC"/>
                </a:solidFill>
              </a:defRPr>
            </a:lvl3pPr>
            <a:lvl4pPr lvl="3" rtl="0" algn="ctr">
              <a:spcBef>
                <a:spcPts val="400"/>
              </a:spcBef>
              <a:spcAft>
                <a:spcPts val="0"/>
              </a:spcAft>
              <a:buClr>
                <a:srgbClr val="FFFDFC"/>
              </a:buClr>
              <a:buSzPts val="2500"/>
              <a:buNone/>
              <a:defRPr>
                <a:solidFill>
                  <a:srgbClr val="FFFDFC"/>
                </a:solidFill>
              </a:defRPr>
            </a:lvl4pPr>
            <a:lvl5pPr lvl="4" rtl="0" algn="ctr">
              <a:spcBef>
                <a:spcPts val="400"/>
              </a:spcBef>
              <a:spcAft>
                <a:spcPts val="0"/>
              </a:spcAft>
              <a:buClr>
                <a:srgbClr val="FFFDFC"/>
              </a:buClr>
              <a:buSzPts val="2500"/>
              <a:buNone/>
              <a:defRPr>
                <a:solidFill>
                  <a:srgbClr val="FFFDFC"/>
                </a:solidFill>
              </a:defRPr>
            </a:lvl5pPr>
            <a:lvl6pPr lvl="5" rtl="0" algn="ctr">
              <a:spcBef>
                <a:spcPts val="400"/>
              </a:spcBef>
              <a:spcAft>
                <a:spcPts val="0"/>
              </a:spcAft>
              <a:buClr>
                <a:srgbClr val="FFFDFC"/>
              </a:buClr>
              <a:buSzPts val="2500"/>
              <a:buNone/>
              <a:defRPr>
                <a:solidFill>
                  <a:srgbClr val="FFFDFC"/>
                </a:solidFill>
              </a:defRPr>
            </a:lvl6pPr>
            <a:lvl7pPr lvl="6" rtl="0" algn="ctr">
              <a:spcBef>
                <a:spcPts val="400"/>
              </a:spcBef>
              <a:spcAft>
                <a:spcPts val="0"/>
              </a:spcAft>
              <a:buClr>
                <a:srgbClr val="FFFDFC"/>
              </a:buClr>
              <a:buSzPts val="2500"/>
              <a:buNone/>
              <a:defRPr>
                <a:solidFill>
                  <a:srgbClr val="FFFDFC"/>
                </a:solidFill>
              </a:defRPr>
            </a:lvl7pPr>
            <a:lvl8pPr lvl="7" rtl="0" algn="ctr">
              <a:spcBef>
                <a:spcPts val="400"/>
              </a:spcBef>
              <a:spcAft>
                <a:spcPts val="0"/>
              </a:spcAft>
              <a:buClr>
                <a:srgbClr val="FFFDFC"/>
              </a:buClr>
              <a:buSzPts val="2500"/>
              <a:buNone/>
              <a:defRPr>
                <a:solidFill>
                  <a:srgbClr val="FFFDFC"/>
                </a:solidFill>
              </a:defRPr>
            </a:lvl8pPr>
            <a:lvl9pPr lvl="8" rtl="0" algn="ctr">
              <a:spcBef>
                <a:spcPts val="400"/>
              </a:spcBef>
              <a:spcAft>
                <a:spcPts val="0"/>
              </a:spcAft>
              <a:buClr>
                <a:srgbClr val="FFFDFC"/>
              </a:buClr>
              <a:buSzPts val="2500"/>
              <a:buNone/>
              <a:defRPr>
                <a:solidFill>
                  <a:srgbClr val="FFFDFC"/>
                </a:solidFill>
              </a:defRPr>
            </a:lvl9pPr>
          </a:lstStyle>
          <a:p/>
        </p:txBody>
      </p:sp>
      <p:sp>
        <p:nvSpPr>
          <p:cNvPr id="81" name="Google Shape;81;p5"/>
          <p:cNvSpPr txBox="1"/>
          <p:nvPr>
            <p:ph idx="15" type="body"/>
          </p:nvPr>
        </p:nvSpPr>
        <p:spPr>
          <a:xfrm>
            <a:off x="5912513" y="4353800"/>
            <a:ext cx="3082800" cy="606000"/>
          </a:xfrm>
          <a:prstGeom prst="rect">
            <a:avLst/>
          </a:prstGeom>
        </p:spPr>
        <p:txBody>
          <a:bodyPr anchorCtr="0" anchor="t" bIns="0" lIns="0" spcFirstLastPara="1" rIns="0" wrap="square" tIns="0">
            <a:noAutofit/>
          </a:bodyPr>
          <a:lstStyle>
            <a:lvl1pPr indent="-342900" lvl="0" marL="457200" rtl="0" algn="ctr">
              <a:spcBef>
                <a:spcPts val="640"/>
              </a:spcBef>
              <a:spcAft>
                <a:spcPts val="0"/>
              </a:spcAft>
              <a:buClr>
                <a:srgbClr val="FFFDFC"/>
              </a:buClr>
              <a:buSzPts val="1800"/>
              <a:buChar char="•"/>
              <a:defRPr sz="1800">
                <a:solidFill>
                  <a:srgbClr val="FFFDFC"/>
                </a:solidFill>
              </a:defRPr>
            </a:lvl1pPr>
            <a:lvl2pPr indent="-342900" lvl="1" marL="914400" rtl="0" algn="ctr">
              <a:spcBef>
                <a:spcPts val="560"/>
              </a:spcBef>
              <a:spcAft>
                <a:spcPts val="0"/>
              </a:spcAft>
              <a:buClr>
                <a:srgbClr val="FFFDFC"/>
              </a:buClr>
              <a:buSzPts val="1800"/>
              <a:buChar char="–"/>
              <a:defRPr sz="1800">
                <a:solidFill>
                  <a:srgbClr val="FFFDFC"/>
                </a:solidFill>
              </a:defRPr>
            </a:lvl2pPr>
            <a:lvl3pPr indent="-342900" lvl="2" marL="1371600" rtl="0" algn="ctr">
              <a:spcBef>
                <a:spcPts val="480"/>
              </a:spcBef>
              <a:spcAft>
                <a:spcPts val="0"/>
              </a:spcAft>
              <a:buClr>
                <a:srgbClr val="FFFDFC"/>
              </a:buClr>
              <a:buSzPts val="1800"/>
              <a:buChar char="•"/>
              <a:defRPr sz="1800">
                <a:solidFill>
                  <a:srgbClr val="FFFDFC"/>
                </a:solidFill>
              </a:defRPr>
            </a:lvl3pPr>
            <a:lvl4pPr indent="-342900" lvl="3" marL="1828800" rtl="0" algn="ctr">
              <a:spcBef>
                <a:spcPts val="400"/>
              </a:spcBef>
              <a:spcAft>
                <a:spcPts val="0"/>
              </a:spcAft>
              <a:buClr>
                <a:srgbClr val="FFFDFC"/>
              </a:buClr>
              <a:buSzPts val="1800"/>
              <a:buChar char="–"/>
              <a:defRPr sz="1800">
                <a:solidFill>
                  <a:srgbClr val="FFFDFC"/>
                </a:solidFill>
              </a:defRPr>
            </a:lvl4pPr>
            <a:lvl5pPr indent="-342900" lvl="4" marL="2286000" rtl="0" algn="ctr">
              <a:spcBef>
                <a:spcPts val="400"/>
              </a:spcBef>
              <a:spcAft>
                <a:spcPts val="0"/>
              </a:spcAft>
              <a:buClr>
                <a:srgbClr val="FFFDFC"/>
              </a:buClr>
              <a:buSzPts val="1800"/>
              <a:buChar char="»"/>
              <a:defRPr sz="1800">
                <a:solidFill>
                  <a:srgbClr val="FFFDFC"/>
                </a:solidFill>
              </a:defRPr>
            </a:lvl5pPr>
            <a:lvl6pPr indent="-342900" lvl="5" marL="2743200" rtl="0" algn="ctr">
              <a:spcBef>
                <a:spcPts val="400"/>
              </a:spcBef>
              <a:spcAft>
                <a:spcPts val="0"/>
              </a:spcAft>
              <a:buClr>
                <a:srgbClr val="FFFDFC"/>
              </a:buClr>
              <a:buSzPts val="1800"/>
              <a:buChar char="•"/>
              <a:defRPr sz="1800">
                <a:solidFill>
                  <a:srgbClr val="FFFDFC"/>
                </a:solidFill>
              </a:defRPr>
            </a:lvl6pPr>
            <a:lvl7pPr indent="-342900" lvl="6" marL="3200400" rtl="0" algn="ctr">
              <a:spcBef>
                <a:spcPts val="400"/>
              </a:spcBef>
              <a:spcAft>
                <a:spcPts val="0"/>
              </a:spcAft>
              <a:buClr>
                <a:srgbClr val="FFFDFC"/>
              </a:buClr>
              <a:buSzPts val="1800"/>
              <a:buChar char="•"/>
              <a:defRPr sz="1800">
                <a:solidFill>
                  <a:srgbClr val="FFFDFC"/>
                </a:solidFill>
              </a:defRPr>
            </a:lvl7pPr>
            <a:lvl8pPr indent="-342900" lvl="7" marL="3657600" rtl="0" algn="ctr">
              <a:spcBef>
                <a:spcPts val="400"/>
              </a:spcBef>
              <a:spcAft>
                <a:spcPts val="0"/>
              </a:spcAft>
              <a:buClr>
                <a:srgbClr val="FFFDFC"/>
              </a:buClr>
              <a:buSzPts val="1800"/>
              <a:buChar char="•"/>
              <a:defRPr sz="1800">
                <a:solidFill>
                  <a:srgbClr val="FFFDFC"/>
                </a:solidFill>
              </a:defRPr>
            </a:lvl8pPr>
            <a:lvl9pPr indent="-342900" lvl="8" marL="4114800" rtl="0" algn="ctr">
              <a:spcBef>
                <a:spcPts val="400"/>
              </a:spcBef>
              <a:spcAft>
                <a:spcPts val="0"/>
              </a:spcAft>
              <a:buClr>
                <a:srgbClr val="FFFDFC"/>
              </a:buClr>
              <a:buSzPts val="1800"/>
              <a:buChar char="•"/>
              <a:defRPr sz="1800">
                <a:solidFill>
                  <a:srgbClr val="FFFDFC"/>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82" name="Shape 82"/>
        <p:cNvGrpSpPr/>
        <p:nvPr/>
      </p:nvGrpSpPr>
      <p:grpSpPr>
        <a:xfrm>
          <a:off x="0" y="0"/>
          <a:ext cx="0" cy="0"/>
          <a:chOff x="0" y="0"/>
          <a:chExt cx="0" cy="0"/>
        </a:xfrm>
      </p:grpSpPr>
      <p:sp>
        <p:nvSpPr>
          <p:cNvPr id="83" name="Google Shape;83;p6"/>
          <p:cNvSpPr/>
          <p:nvPr>
            <p:ph idx="2" type="pic"/>
          </p:nvPr>
        </p:nvSpPr>
        <p:spPr>
          <a:xfrm>
            <a:off x="-6925" y="-20775"/>
            <a:ext cx="18288000" cy="10287000"/>
          </a:xfrm>
          <a:prstGeom prst="rect">
            <a:avLst/>
          </a:prstGeom>
          <a:noFill/>
          <a:ln>
            <a:noFill/>
          </a:ln>
        </p:spPr>
      </p:sp>
      <p:sp>
        <p:nvSpPr>
          <p:cNvPr id="84" name="Google Shape;84;p6"/>
          <p:cNvSpPr/>
          <p:nvPr/>
        </p:nvSpPr>
        <p:spPr>
          <a:xfrm>
            <a:off x="-4226685" y="3326797"/>
            <a:ext cx="12522205" cy="13584246"/>
          </a:xfrm>
          <a:custGeom>
            <a:rect b="b" l="l" r="r" t="t"/>
            <a:pathLst>
              <a:path extrusionOk="0" h="13584246" w="12522205">
                <a:moveTo>
                  <a:pt x="0" y="0"/>
                </a:moveTo>
                <a:lnTo>
                  <a:pt x="12522204" y="0"/>
                </a:lnTo>
                <a:lnTo>
                  <a:pt x="12522204" y="13584246"/>
                </a:lnTo>
                <a:lnTo>
                  <a:pt x="0" y="13584246"/>
                </a:lnTo>
                <a:lnTo>
                  <a:pt x="0" y="0"/>
                </a:lnTo>
                <a:close/>
              </a:path>
            </a:pathLst>
          </a:custGeom>
          <a:blipFill rotWithShape="1">
            <a:blip r:embed="rId2">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6"/>
          <p:cNvSpPr/>
          <p:nvPr/>
        </p:nvSpPr>
        <p:spPr>
          <a:xfrm>
            <a:off x="12376813" y="-6003541"/>
            <a:ext cx="12522205" cy="13584246"/>
          </a:xfrm>
          <a:custGeom>
            <a:rect b="b" l="l" r="r" t="t"/>
            <a:pathLst>
              <a:path extrusionOk="0" h="13584246" w="12522205">
                <a:moveTo>
                  <a:pt x="0" y="0"/>
                </a:moveTo>
                <a:lnTo>
                  <a:pt x="12522204" y="0"/>
                </a:lnTo>
                <a:lnTo>
                  <a:pt x="12522204" y="13584245"/>
                </a:lnTo>
                <a:lnTo>
                  <a:pt x="0" y="13584245"/>
                </a:lnTo>
                <a:lnTo>
                  <a:pt x="0" y="0"/>
                </a:lnTo>
                <a:close/>
              </a:path>
            </a:pathLst>
          </a:custGeom>
          <a:blipFill rotWithShape="1">
            <a:blip r:embed="rId2">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86" name="Google Shape;86;p6"/>
          <p:cNvCxnSpPr/>
          <p:nvPr/>
        </p:nvCxnSpPr>
        <p:spPr>
          <a:xfrm>
            <a:off x="16602493" y="9639300"/>
            <a:ext cx="656700" cy="0"/>
          </a:xfrm>
          <a:prstGeom prst="straightConnector1">
            <a:avLst/>
          </a:prstGeom>
          <a:noFill/>
          <a:ln cap="flat" cmpd="sng" w="9525">
            <a:solidFill>
              <a:srgbClr val="FFFFFF">
                <a:alpha val="49800"/>
              </a:srgbClr>
            </a:solidFill>
            <a:prstDash val="solid"/>
            <a:round/>
            <a:headEnd len="sm" w="sm" type="none"/>
            <a:tailEnd len="med" w="med" type="stealth"/>
          </a:ln>
        </p:spPr>
      </p:cxnSp>
      <p:sp>
        <p:nvSpPr>
          <p:cNvPr id="87" name="Google Shape;87;p6"/>
          <p:cNvSpPr txBox="1"/>
          <p:nvPr>
            <p:ph idx="1" type="body"/>
          </p:nvPr>
        </p:nvSpPr>
        <p:spPr>
          <a:xfrm>
            <a:off x="1066800" y="4343400"/>
            <a:ext cx="7228800" cy="4554600"/>
          </a:xfrm>
          <a:prstGeom prst="rect">
            <a:avLst/>
          </a:prstGeom>
        </p:spPr>
        <p:txBody>
          <a:bodyPr anchorCtr="0" anchor="t" bIns="0" lIns="0" spcFirstLastPara="1" rIns="0" wrap="square" tIns="0">
            <a:noAutofit/>
          </a:bodyPr>
          <a:lstStyle>
            <a:lvl1pPr indent="-387350" lvl="0" marL="457200">
              <a:spcBef>
                <a:spcPts val="640"/>
              </a:spcBef>
              <a:spcAft>
                <a:spcPts val="0"/>
              </a:spcAft>
              <a:buClr>
                <a:srgbClr val="FFFDFC"/>
              </a:buClr>
              <a:buSzPts val="2500"/>
              <a:buChar char="•"/>
              <a:defRPr sz="2500">
                <a:solidFill>
                  <a:srgbClr val="FFFDFC"/>
                </a:solidFill>
              </a:defRPr>
            </a:lvl1pPr>
            <a:lvl2pPr indent="-387350" lvl="1" marL="914400">
              <a:spcBef>
                <a:spcPts val="560"/>
              </a:spcBef>
              <a:spcAft>
                <a:spcPts val="0"/>
              </a:spcAft>
              <a:buClr>
                <a:srgbClr val="FFFDFC"/>
              </a:buClr>
              <a:buSzPts val="2500"/>
              <a:buChar char="–"/>
              <a:defRPr>
                <a:solidFill>
                  <a:srgbClr val="FFFDFC"/>
                </a:solidFill>
              </a:defRPr>
            </a:lvl2pPr>
            <a:lvl3pPr indent="-387350" lvl="2" marL="1371600">
              <a:spcBef>
                <a:spcPts val="480"/>
              </a:spcBef>
              <a:spcAft>
                <a:spcPts val="0"/>
              </a:spcAft>
              <a:buClr>
                <a:srgbClr val="FFFDFC"/>
              </a:buClr>
              <a:buSzPts val="2500"/>
              <a:buChar char="•"/>
              <a:defRPr>
                <a:solidFill>
                  <a:srgbClr val="FFFDFC"/>
                </a:solidFill>
              </a:defRPr>
            </a:lvl3pPr>
            <a:lvl4pPr indent="-387350" lvl="3" marL="1828800">
              <a:spcBef>
                <a:spcPts val="400"/>
              </a:spcBef>
              <a:spcAft>
                <a:spcPts val="0"/>
              </a:spcAft>
              <a:buClr>
                <a:srgbClr val="FFFDFC"/>
              </a:buClr>
              <a:buSzPts val="2500"/>
              <a:buChar char="–"/>
              <a:defRPr>
                <a:solidFill>
                  <a:srgbClr val="FFFDFC"/>
                </a:solidFill>
              </a:defRPr>
            </a:lvl4pPr>
            <a:lvl5pPr indent="-387350" lvl="4" marL="2286000">
              <a:spcBef>
                <a:spcPts val="400"/>
              </a:spcBef>
              <a:spcAft>
                <a:spcPts val="0"/>
              </a:spcAft>
              <a:buClr>
                <a:srgbClr val="FFFDFC"/>
              </a:buClr>
              <a:buSzPts val="2500"/>
              <a:buChar char="»"/>
              <a:defRPr>
                <a:solidFill>
                  <a:srgbClr val="FFFDFC"/>
                </a:solidFill>
              </a:defRPr>
            </a:lvl5pPr>
            <a:lvl6pPr indent="-387350" lvl="5" marL="2743200">
              <a:spcBef>
                <a:spcPts val="400"/>
              </a:spcBef>
              <a:spcAft>
                <a:spcPts val="0"/>
              </a:spcAft>
              <a:buClr>
                <a:srgbClr val="FFFDFC"/>
              </a:buClr>
              <a:buSzPts val="2500"/>
              <a:buChar char="•"/>
              <a:defRPr>
                <a:solidFill>
                  <a:srgbClr val="FFFDFC"/>
                </a:solidFill>
              </a:defRPr>
            </a:lvl6pPr>
            <a:lvl7pPr indent="-387350" lvl="6" marL="3200400">
              <a:spcBef>
                <a:spcPts val="400"/>
              </a:spcBef>
              <a:spcAft>
                <a:spcPts val="0"/>
              </a:spcAft>
              <a:buClr>
                <a:srgbClr val="FFFDFC"/>
              </a:buClr>
              <a:buSzPts val="2500"/>
              <a:buChar char="•"/>
              <a:defRPr>
                <a:solidFill>
                  <a:srgbClr val="FFFDFC"/>
                </a:solidFill>
              </a:defRPr>
            </a:lvl7pPr>
            <a:lvl8pPr indent="-387350" lvl="7" marL="3657600">
              <a:spcBef>
                <a:spcPts val="400"/>
              </a:spcBef>
              <a:spcAft>
                <a:spcPts val="0"/>
              </a:spcAft>
              <a:buClr>
                <a:srgbClr val="FFFDFC"/>
              </a:buClr>
              <a:buSzPts val="2500"/>
              <a:buChar char="•"/>
              <a:defRPr>
                <a:solidFill>
                  <a:srgbClr val="FFFDFC"/>
                </a:solidFill>
              </a:defRPr>
            </a:lvl8pPr>
            <a:lvl9pPr indent="-387350" lvl="8" marL="4114800">
              <a:spcBef>
                <a:spcPts val="400"/>
              </a:spcBef>
              <a:spcAft>
                <a:spcPts val="0"/>
              </a:spcAft>
              <a:buClr>
                <a:srgbClr val="FFFDFC"/>
              </a:buClr>
              <a:buSzPts val="2500"/>
              <a:buChar char="•"/>
              <a:defRPr>
                <a:solidFill>
                  <a:srgbClr val="FFFDFC"/>
                </a:solidFill>
              </a:defRPr>
            </a:lvl9pPr>
          </a:lstStyle>
          <a:p/>
        </p:txBody>
      </p:sp>
      <p:sp>
        <p:nvSpPr>
          <p:cNvPr id="88" name="Google Shape;88;p6"/>
          <p:cNvSpPr txBox="1"/>
          <p:nvPr>
            <p:ph idx="3" type="body"/>
          </p:nvPr>
        </p:nvSpPr>
        <p:spPr>
          <a:xfrm>
            <a:off x="9895625" y="4343400"/>
            <a:ext cx="7228800" cy="4554600"/>
          </a:xfrm>
          <a:prstGeom prst="rect">
            <a:avLst/>
          </a:prstGeom>
        </p:spPr>
        <p:txBody>
          <a:bodyPr anchorCtr="0" anchor="t" bIns="0" lIns="0" spcFirstLastPara="1" rIns="0" wrap="square" tIns="0">
            <a:noAutofit/>
          </a:bodyPr>
          <a:lstStyle>
            <a:lvl1pPr indent="-387350" lvl="0" marL="457200" rtl="0">
              <a:spcBef>
                <a:spcPts val="640"/>
              </a:spcBef>
              <a:spcAft>
                <a:spcPts val="0"/>
              </a:spcAft>
              <a:buClr>
                <a:srgbClr val="FFFDFC"/>
              </a:buClr>
              <a:buSzPts val="2500"/>
              <a:buChar char="•"/>
              <a:defRPr sz="2500">
                <a:solidFill>
                  <a:srgbClr val="FFFDFC"/>
                </a:solidFill>
              </a:defRPr>
            </a:lvl1pPr>
            <a:lvl2pPr indent="-387350" lvl="1" marL="914400" rtl="0">
              <a:spcBef>
                <a:spcPts val="560"/>
              </a:spcBef>
              <a:spcAft>
                <a:spcPts val="0"/>
              </a:spcAft>
              <a:buClr>
                <a:srgbClr val="FFFDFC"/>
              </a:buClr>
              <a:buSzPts val="2500"/>
              <a:buChar char="–"/>
              <a:defRPr>
                <a:solidFill>
                  <a:srgbClr val="FFFDFC"/>
                </a:solidFill>
              </a:defRPr>
            </a:lvl2pPr>
            <a:lvl3pPr indent="-387350" lvl="2" marL="1371600" rtl="0">
              <a:spcBef>
                <a:spcPts val="480"/>
              </a:spcBef>
              <a:spcAft>
                <a:spcPts val="0"/>
              </a:spcAft>
              <a:buClr>
                <a:srgbClr val="FFFDFC"/>
              </a:buClr>
              <a:buSzPts val="2500"/>
              <a:buChar char="•"/>
              <a:defRPr>
                <a:solidFill>
                  <a:srgbClr val="FFFDFC"/>
                </a:solidFill>
              </a:defRPr>
            </a:lvl3pPr>
            <a:lvl4pPr indent="-387350" lvl="3" marL="1828800" rtl="0">
              <a:spcBef>
                <a:spcPts val="400"/>
              </a:spcBef>
              <a:spcAft>
                <a:spcPts val="0"/>
              </a:spcAft>
              <a:buClr>
                <a:srgbClr val="FFFDFC"/>
              </a:buClr>
              <a:buSzPts val="2500"/>
              <a:buChar char="–"/>
              <a:defRPr>
                <a:solidFill>
                  <a:srgbClr val="FFFDFC"/>
                </a:solidFill>
              </a:defRPr>
            </a:lvl4pPr>
            <a:lvl5pPr indent="-387350" lvl="4" marL="2286000" rtl="0">
              <a:spcBef>
                <a:spcPts val="400"/>
              </a:spcBef>
              <a:spcAft>
                <a:spcPts val="0"/>
              </a:spcAft>
              <a:buClr>
                <a:srgbClr val="FFFDFC"/>
              </a:buClr>
              <a:buSzPts val="2500"/>
              <a:buChar char="»"/>
              <a:defRPr>
                <a:solidFill>
                  <a:srgbClr val="FFFDFC"/>
                </a:solidFill>
              </a:defRPr>
            </a:lvl5pPr>
            <a:lvl6pPr indent="-387350" lvl="5" marL="2743200" rtl="0">
              <a:spcBef>
                <a:spcPts val="400"/>
              </a:spcBef>
              <a:spcAft>
                <a:spcPts val="0"/>
              </a:spcAft>
              <a:buClr>
                <a:srgbClr val="FFFDFC"/>
              </a:buClr>
              <a:buSzPts val="2500"/>
              <a:buChar char="•"/>
              <a:defRPr>
                <a:solidFill>
                  <a:srgbClr val="FFFDFC"/>
                </a:solidFill>
              </a:defRPr>
            </a:lvl6pPr>
            <a:lvl7pPr indent="-387350" lvl="6" marL="3200400" rtl="0">
              <a:spcBef>
                <a:spcPts val="400"/>
              </a:spcBef>
              <a:spcAft>
                <a:spcPts val="0"/>
              </a:spcAft>
              <a:buClr>
                <a:srgbClr val="FFFDFC"/>
              </a:buClr>
              <a:buSzPts val="2500"/>
              <a:buChar char="•"/>
              <a:defRPr>
                <a:solidFill>
                  <a:srgbClr val="FFFDFC"/>
                </a:solidFill>
              </a:defRPr>
            </a:lvl7pPr>
            <a:lvl8pPr indent="-387350" lvl="7" marL="3657600" rtl="0">
              <a:spcBef>
                <a:spcPts val="400"/>
              </a:spcBef>
              <a:spcAft>
                <a:spcPts val="0"/>
              </a:spcAft>
              <a:buClr>
                <a:srgbClr val="FFFDFC"/>
              </a:buClr>
              <a:buSzPts val="2500"/>
              <a:buChar char="•"/>
              <a:defRPr>
                <a:solidFill>
                  <a:srgbClr val="FFFDFC"/>
                </a:solidFill>
              </a:defRPr>
            </a:lvl8pPr>
            <a:lvl9pPr indent="-387350" lvl="8" marL="4114800" rtl="0">
              <a:spcBef>
                <a:spcPts val="400"/>
              </a:spcBef>
              <a:spcAft>
                <a:spcPts val="0"/>
              </a:spcAft>
              <a:buClr>
                <a:srgbClr val="FFFDFC"/>
              </a:buClr>
              <a:buSzPts val="2500"/>
              <a:buChar char="•"/>
              <a:defRPr>
                <a:solidFill>
                  <a:srgbClr val="FFFDFC"/>
                </a:solidFill>
              </a:defRPr>
            </a:lvl9pPr>
          </a:lstStyle>
          <a:p/>
        </p:txBody>
      </p:sp>
      <p:sp>
        <p:nvSpPr>
          <p:cNvPr id="89" name="Google Shape;89;p6"/>
          <p:cNvSpPr txBox="1"/>
          <p:nvPr>
            <p:ph idx="4" type="body"/>
          </p:nvPr>
        </p:nvSpPr>
        <p:spPr>
          <a:xfrm>
            <a:off x="14325625" y="9277875"/>
            <a:ext cx="2136900" cy="472200"/>
          </a:xfrm>
          <a:prstGeom prst="rect">
            <a:avLst/>
          </a:prstGeom>
        </p:spPr>
        <p:txBody>
          <a:bodyPr anchorCtr="0" anchor="t" bIns="0" lIns="0" spcFirstLastPara="1" rIns="0" wrap="square" tIns="0">
            <a:noAutofit/>
          </a:bodyPr>
          <a:lstStyle>
            <a:lvl1pPr indent="-387350" lvl="0" marL="457200" rtl="0">
              <a:spcBef>
                <a:spcPts val="640"/>
              </a:spcBef>
              <a:spcAft>
                <a:spcPts val="0"/>
              </a:spcAft>
              <a:buClr>
                <a:srgbClr val="FFFDFC"/>
              </a:buClr>
              <a:buSzPts val="2500"/>
              <a:buChar char="•"/>
              <a:defRPr sz="2500">
                <a:solidFill>
                  <a:srgbClr val="FFFDFC"/>
                </a:solidFill>
              </a:defRPr>
            </a:lvl1pPr>
            <a:lvl2pPr indent="-387350" lvl="1" marL="914400" rtl="0">
              <a:spcBef>
                <a:spcPts val="560"/>
              </a:spcBef>
              <a:spcAft>
                <a:spcPts val="0"/>
              </a:spcAft>
              <a:buClr>
                <a:srgbClr val="FFFDFC"/>
              </a:buClr>
              <a:buSzPts val="2500"/>
              <a:buChar char="–"/>
              <a:defRPr>
                <a:solidFill>
                  <a:srgbClr val="FFFDFC"/>
                </a:solidFill>
              </a:defRPr>
            </a:lvl2pPr>
            <a:lvl3pPr indent="-387350" lvl="2" marL="1371600" rtl="0">
              <a:spcBef>
                <a:spcPts val="480"/>
              </a:spcBef>
              <a:spcAft>
                <a:spcPts val="0"/>
              </a:spcAft>
              <a:buClr>
                <a:srgbClr val="FFFDFC"/>
              </a:buClr>
              <a:buSzPts val="2500"/>
              <a:buChar char="•"/>
              <a:defRPr>
                <a:solidFill>
                  <a:srgbClr val="FFFDFC"/>
                </a:solidFill>
              </a:defRPr>
            </a:lvl3pPr>
            <a:lvl4pPr indent="-387350" lvl="3" marL="1828800" rtl="0">
              <a:spcBef>
                <a:spcPts val="400"/>
              </a:spcBef>
              <a:spcAft>
                <a:spcPts val="0"/>
              </a:spcAft>
              <a:buClr>
                <a:srgbClr val="FFFDFC"/>
              </a:buClr>
              <a:buSzPts val="2500"/>
              <a:buChar char="–"/>
              <a:defRPr>
                <a:solidFill>
                  <a:srgbClr val="FFFDFC"/>
                </a:solidFill>
              </a:defRPr>
            </a:lvl4pPr>
            <a:lvl5pPr indent="-387350" lvl="4" marL="2286000" rtl="0">
              <a:spcBef>
                <a:spcPts val="400"/>
              </a:spcBef>
              <a:spcAft>
                <a:spcPts val="0"/>
              </a:spcAft>
              <a:buClr>
                <a:srgbClr val="FFFDFC"/>
              </a:buClr>
              <a:buSzPts val="2500"/>
              <a:buChar char="»"/>
              <a:defRPr>
                <a:solidFill>
                  <a:srgbClr val="FFFDFC"/>
                </a:solidFill>
              </a:defRPr>
            </a:lvl5pPr>
            <a:lvl6pPr indent="-387350" lvl="5" marL="2743200" rtl="0">
              <a:spcBef>
                <a:spcPts val="400"/>
              </a:spcBef>
              <a:spcAft>
                <a:spcPts val="0"/>
              </a:spcAft>
              <a:buClr>
                <a:srgbClr val="FFFDFC"/>
              </a:buClr>
              <a:buSzPts val="2500"/>
              <a:buChar char="•"/>
              <a:defRPr>
                <a:solidFill>
                  <a:srgbClr val="FFFDFC"/>
                </a:solidFill>
              </a:defRPr>
            </a:lvl6pPr>
            <a:lvl7pPr indent="-387350" lvl="6" marL="3200400" rtl="0">
              <a:spcBef>
                <a:spcPts val="400"/>
              </a:spcBef>
              <a:spcAft>
                <a:spcPts val="0"/>
              </a:spcAft>
              <a:buClr>
                <a:srgbClr val="FFFDFC"/>
              </a:buClr>
              <a:buSzPts val="2500"/>
              <a:buChar char="•"/>
              <a:defRPr>
                <a:solidFill>
                  <a:srgbClr val="FFFDFC"/>
                </a:solidFill>
              </a:defRPr>
            </a:lvl7pPr>
            <a:lvl8pPr indent="-387350" lvl="7" marL="3657600" rtl="0">
              <a:spcBef>
                <a:spcPts val="400"/>
              </a:spcBef>
              <a:spcAft>
                <a:spcPts val="0"/>
              </a:spcAft>
              <a:buClr>
                <a:srgbClr val="FFFDFC"/>
              </a:buClr>
              <a:buSzPts val="2500"/>
              <a:buChar char="•"/>
              <a:defRPr>
                <a:solidFill>
                  <a:srgbClr val="FFFDFC"/>
                </a:solidFill>
              </a:defRPr>
            </a:lvl8pPr>
            <a:lvl9pPr indent="-387350" lvl="8" marL="4114800" rtl="0">
              <a:spcBef>
                <a:spcPts val="400"/>
              </a:spcBef>
              <a:spcAft>
                <a:spcPts val="0"/>
              </a:spcAft>
              <a:buClr>
                <a:srgbClr val="FFFDFC"/>
              </a:buClr>
              <a:buSzPts val="2500"/>
              <a:buChar char="•"/>
              <a:defRPr>
                <a:solidFill>
                  <a:srgbClr val="FFFDFC"/>
                </a:solidFill>
              </a:defRPr>
            </a:lvl9pPr>
          </a:lstStyle>
          <a:p/>
        </p:txBody>
      </p:sp>
      <p:sp>
        <p:nvSpPr>
          <p:cNvPr id="90" name="Google Shape;90;p6"/>
          <p:cNvSpPr txBox="1"/>
          <p:nvPr>
            <p:ph type="title"/>
          </p:nvPr>
        </p:nvSpPr>
        <p:spPr>
          <a:xfrm>
            <a:off x="1028700" y="1872100"/>
            <a:ext cx="8139600" cy="1454700"/>
          </a:xfrm>
          <a:prstGeom prst="rect">
            <a:avLst/>
          </a:prstGeom>
        </p:spPr>
        <p:txBody>
          <a:bodyPr anchorCtr="0" anchor="t" bIns="0" lIns="0" spcFirstLastPara="1" rIns="0" wrap="square" tIns="0">
            <a:noAutofit/>
          </a:bodyPr>
          <a:lstStyle>
            <a:lvl1pPr lvl="0">
              <a:spcBef>
                <a:spcPts val="0"/>
              </a:spcBef>
              <a:spcAft>
                <a:spcPts val="0"/>
              </a:spcAft>
              <a:buClr>
                <a:srgbClr val="FFFDFC"/>
              </a:buClr>
              <a:buSzPts val="12200"/>
              <a:buNone/>
              <a:defRPr>
                <a:solidFill>
                  <a:srgbClr val="FFFDF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6"/>
          <p:cNvSpPr txBox="1"/>
          <p:nvPr>
            <p:ph idx="5" type="subTitle"/>
          </p:nvPr>
        </p:nvSpPr>
        <p:spPr>
          <a:xfrm>
            <a:off x="1066800" y="867700"/>
            <a:ext cx="3204000" cy="1004400"/>
          </a:xfrm>
          <a:prstGeom prst="rect">
            <a:avLst/>
          </a:prstGeom>
        </p:spPr>
        <p:txBody>
          <a:bodyPr anchorCtr="0" anchor="t" bIns="0" lIns="0" spcFirstLastPara="1" rIns="0" wrap="square" tIns="0">
            <a:noAutofit/>
          </a:bodyPr>
          <a:lstStyle>
            <a:lvl1pPr lvl="0">
              <a:spcBef>
                <a:spcPts val="640"/>
              </a:spcBef>
              <a:spcAft>
                <a:spcPts val="0"/>
              </a:spcAft>
              <a:buClr>
                <a:srgbClr val="FFFDFC"/>
              </a:buClr>
              <a:buSzPts val="5500"/>
              <a:buNone/>
              <a:defRPr>
                <a:solidFill>
                  <a:srgbClr val="FFFDFC"/>
                </a:solidFill>
              </a:defRPr>
            </a:lvl1pPr>
            <a:lvl2pPr lvl="1">
              <a:spcBef>
                <a:spcPts val="560"/>
              </a:spcBef>
              <a:spcAft>
                <a:spcPts val="0"/>
              </a:spcAft>
              <a:buClr>
                <a:srgbClr val="FFFDFC"/>
              </a:buClr>
              <a:buSzPts val="5500"/>
              <a:buNone/>
              <a:defRPr sz="5500">
                <a:solidFill>
                  <a:srgbClr val="FFFDFC"/>
                </a:solidFill>
              </a:defRPr>
            </a:lvl2pPr>
            <a:lvl3pPr lvl="2">
              <a:spcBef>
                <a:spcPts val="480"/>
              </a:spcBef>
              <a:spcAft>
                <a:spcPts val="0"/>
              </a:spcAft>
              <a:buClr>
                <a:srgbClr val="FFFDFC"/>
              </a:buClr>
              <a:buSzPts val="5500"/>
              <a:buNone/>
              <a:defRPr sz="5500">
                <a:solidFill>
                  <a:srgbClr val="FFFDFC"/>
                </a:solidFill>
              </a:defRPr>
            </a:lvl3pPr>
            <a:lvl4pPr lvl="3">
              <a:spcBef>
                <a:spcPts val="400"/>
              </a:spcBef>
              <a:spcAft>
                <a:spcPts val="0"/>
              </a:spcAft>
              <a:buClr>
                <a:srgbClr val="FFFDFC"/>
              </a:buClr>
              <a:buSzPts val="5500"/>
              <a:buNone/>
              <a:defRPr sz="5500">
                <a:solidFill>
                  <a:srgbClr val="FFFDFC"/>
                </a:solidFill>
              </a:defRPr>
            </a:lvl4pPr>
            <a:lvl5pPr lvl="4">
              <a:spcBef>
                <a:spcPts val="400"/>
              </a:spcBef>
              <a:spcAft>
                <a:spcPts val="0"/>
              </a:spcAft>
              <a:buClr>
                <a:srgbClr val="FFFDFC"/>
              </a:buClr>
              <a:buSzPts val="5500"/>
              <a:buNone/>
              <a:defRPr sz="5500">
                <a:solidFill>
                  <a:srgbClr val="FFFDFC"/>
                </a:solidFill>
              </a:defRPr>
            </a:lvl5pPr>
            <a:lvl6pPr lvl="5">
              <a:spcBef>
                <a:spcPts val="400"/>
              </a:spcBef>
              <a:spcAft>
                <a:spcPts val="0"/>
              </a:spcAft>
              <a:buClr>
                <a:srgbClr val="FFFDFC"/>
              </a:buClr>
              <a:buSzPts val="5500"/>
              <a:buNone/>
              <a:defRPr sz="5500">
                <a:solidFill>
                  <a:srgbClr val="FFFDFC"/>
                </a:solidFill>
              </a:defRPr>
            </a:lvl6pPr>
            <a:lvl7pPr lvl="6">
              <a:spcBef>
                <a:spcPts val="400"/>
              </a:spcBef>
              <a:spcAft>
                <a:spcPts val="0"/>
              </a:spcAft>
              <a:buClr>
                <a:srgbClr val="FFFDFC"/>
              </a:buClr>
              <a:buSzPts val="5500"/>
              <a:buNone/>
              <a:defRPr sz="5500">
                <a:solidFill>
                  <a:srgbClr val="FFFDFC"/>
                </a:solidFill>
              </a:defRPr>
            </a:lvl7pPr>
            <a:lvl8pPr lvl="7">
              <a:spcBef>
                <a:spcPts val="400"/>
              </a:spcBef>
              <a:spcAft>
                <a:spcPts val="0"/>
              </a:spcAft>
              <a:buClr>
                <a:srgbClr val="FFFDFC"/>
              </a:buClr>
              <a:buSzPts val="5500"/>
              <a:buNone/>
              <a:defRPr sz="5500">
                <a:solidFill>
                  <a:srgbClr val="FFFDFC"/>
                </a:solidFill>
              </a:defRPr>
            </a:lvl8pPr>
            <a:lvl9pPr lvl="8">
              <a:spcBef>
                <a:spcPts val="400"/>
              </a:spcBef>
              <a:spcAft>
                <a:spcPts val="0"/>
              </a:spcAft>
              <a:buClr>
                <a:srgbClr val="FFFDFC"/>
              </a:buClr>
              <a:buSzPts val="5500"/>
              <a:buNone/>
              <a:defRPr sz="5500">
                <a:solidFill>
                  <a:srgbClr val="FFFDFC"/>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age">
  <p:cSld name="CUSTOM">
    <p:bg>
      <p:bgPr>
        <a:solidFill>
          <a:srgbClr val="180734"/>
        </a:solidFill>
      </p:bgPr>
    </p:bg>
    <p:spTree>
      <p:nvGrpSpPr>
        <p:cNvPr id="92" name="Shape 92"/>
        <p:cNvGrpSpPr/>
        <p:nvPr/>
      </p:nvGrpSpPr>
      <p:grpSpPr>
        <a:xfrm>
          <a:off x="0" y="0"/>
          <a:ext cx="0" cy="0"/>
          <a:chOff x="0" y="0"/>
          <a:chExt cx="0" cy="0"/>
        </a:xfrm>
      </p:grpSpPr>
      <p:sp>
        <p:nvSpPr>
          <p:cNvPr id="93" name="Google Shape;93;p7"/>
          <p:cNvSpPr/>
          <p:nvPr/>
        </p:nvSpPr>
        <p:spPr>
          <a:xfrm>
            <a:off x="0" y="6119501"/>
            <a:ext cx="18318675" cy="4167499"/>
          </a:xfrm>
          <a:custGeom>
            <a:rect b="b" l="l" r="r" t="t"/>
            <a:pathLst>
              <a:path extrusionOk="0" h="4167499" w="18318675">
                <a:moveTo>
                  <a:pt x="0" y="0"/>
                </a:moveTo>
                <a:lnTo>
                  <a:pt x="18318675" y="0"/>
                </a:lnTo>
                <a:lnTo>
                  <a:pt x="18318675" y="4167499"/>
                </a:lnTo>
                <a:lnTo>
                  <a:pt x="0" y="4167499"/>
                </a:lnTo>
                <a:lnTo>
                  <a:pt x="0" y="0"/>
                </a:lnTo>
                <a:close/>
              </a:path>
            </a:pathLst>
          </a:custGeom>
          <a:blipFill rotWithShape="1">
            <a:blip r:embed="rId2">
              <a:alphaModFix amt="11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7"/>
          <p:cNvSpPr/>
          <p:nvPr/>
        </p:nvSpPr>
        <p:spPr>
          <a:xfrm>
            <a:off x="2025177" y="-1975323"/>
            <a:ext cx="14237646" cy="14237646"/>
          </a:xfrm>
          <a:custGeom>
            <a:rect b="b" l="l" r="r" t="t"/>
            <a:pathLst>
              <a:path extrusionOk="0" h="14237646" w="14237646">
                <a:moveTo>
                  <a:pt x="0" y="0"/>
                </a:moveTo>
                <a:lnTo>
                  <a:pt x="14237646" y="0"/>
                </a:lnTo>
                <a:lnTo>
                  <a:pt x="14237646" y="14237646"/>
                </a:lnTo>
                <a:lnTo>
                  <a:pt x="0" y="14237646"/>
                </a:lnTo>
                <a:lnTo>
                  <a:pt x="0" y="0"/>
                </a:lnTo>
                <a:close/>
              </a:path>
            </a:pathLst>
          </a:custGeom>
          <a:blipFill rotWithShape="1">
            <a:blip r:embed="rId3">
              <a:alphaModFix amt="25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 name="Google Shape;95;p7"/>
          <p:cNvSpPr/>
          <p:nvPr/>
        </p:nvSpPr>
        <p:spPr>
          <a:xfrm>
            <a:off x="8855401" y="-2578225"/>
            <a:ext cx="9825816" cy="12865225"/>
          </a:xfrm>
          <a:custGeom>
            <a:rect b="b" l="l" r="r" t="t"/>
            <a:pathLst>
              <a:path extrusionOk="0" h="12865225" w="9825816">
                <a:moveTo>
                  <a:pt x="0" y="0"/>
                </a:moveTo>
                <a:lnTo>
                  <a:pt x="9825816" y="0"/>
                </a:lnTo>
                <a:lnTo>
                  <a:pt x="9825816" y="12865225"/>
                </a:lnTo>
                <a:lnTo>
                  <a:pt x="0" y="12865225"/>
                </a:lnTo>
                <a:lnTo>
                  <a:pt x="0" y="0"/>
                </a:lnTo>
                <a:close/>
              </a:path>
            </a:pathLst>
          </a:custGeom>
          <a:blipFill rotWithShape="1">
            <a:blip r:embed="rId4">
              <a:alphaModFix amt="1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6" name="Google Shape;96;p7"/>
          <p:cNvGrpSpPr/>
          <p:nvPr/>
        </p:nvGrpSpPr>
        <p:grpSpPr>
          <a:xfrm>
            <a:off x="4335345" y="623444"/>
            <a:ext cx="9040124" cy="9040124"/>
            <a:chOff x="0" y="0"/>
            <a:chExt cx="812800" cy="812800"/>
          </a:xfrm>
        </p:grpSpPr>
        <p:sp>
          <p:nvSpPr>
            <p:cNvPr id="97" name="Google Shape;9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6C19"/>
                </a:gs>
                <a:gs pos="100000">
                  <a:srgbClr val="D3329C"/>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 name="Google Shape;98;p7"/>
            <p:cNvSpPr txBox="1"/>
            <p:nvPr/>
          </p:nvSpPr>
          <p:spPr>
            <a:xfrm>
              <a:off x="76200" y="104775"/>
              <a:ext cx="660300" cy="6318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9" name="Google Shape;99;p7"/>
          <p:cNvSpPr/>
          <p:nvPr/>
        </p:nvSpPr>
        <p:spPr>
          <a:xfrm>
            <a:off x="3739935" y="56068"/>
            <a:ext cx="10230932" cy="10230932"/>
          </a:xfrm>
          <a:custGeom>
            <a:rect b="b" l="l" r="r" t="t"/>
            <a:pathLst>
              <a:path extrusionOk="0" h="10230932" w="10230932">
                <a:moveTo>
                  <a:pt x="0" y="0"/>
                </a:moveTo>
                <a:lnTo>
                  <a:pt x="10230932" y="0"/>
                </a:lnTo>
                <a:lnTo>
                  <a:pt x="10230932" y="10230932"/>
                </a:lnTo>
                <a:lnTo>
                  <a:pt x="0" y="10230932"/>
                </a:lnTo>
                <a:lnTo>
                  <a:pt x="0" y="0"/>
                </a:lnTo>
                <a:close/>
              </a:path>
            </a:pathLst>
          </a:custGeom>
          <a:blipFill rotWithShape="1">
            <a:blip r:embed="rId3">
              <a:alphaModFix amt="6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7"/>
          <p:cNvSpPr/>
          <p:nvPr/>
        </p:nvSpPr>
        <p:spPr>
          <a:xfrm>
            <a:off x="5232287" y="799304"/>
            <a:ext cx="7246228" cy="9487696"/>
          </a:xfrm>
          <a:custGeom>
            <a:rect b="b" l="l" r="r" t="t"/>
            <a:pathLst>
              <a:path extrusionOk="0" h="9487696" w="7246228">
                <a:moveTo>
                  <a:pt x="0" y="0"/>
                </a:moveTo>
                <a:lnTo>
                  <a:pt x="7246228" y="0"/>
                </a:lnTo>
                <a:lnTo>
                  <a:pt x="7246228" y="9487696"/>
                </a:lnTo>
                <a:lnTo>
                  <a:pt x="0" y="948769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7"/>
          <p:cNvSpPr txBox="1"/>
          <p:nvPr>
            <p:ph type="title"/>
          </p:nvPr>
        </p:nvSpPr>
        <p:spPr>
          <a:xfrm>
            <a:off x="277100" y="2892125"/>
            <a:ext cx="6909900" cy="2459100"/>
          </a:xfrm>
          <a:prstGeom prst="rect">
            <a:avLst/>
          </a:prstGeom>
        </p:spPr>
        <p:txBody>
          <a:bodyPr anchorCtr="0" anchor="t" bIns="0" lIns="0" spcFirstLastPara="1" rIns="0" wrap="square" tIns="0">
            <a:noAutofit/>
          </a:bodyPr>
          <a:lstStyle>
            <a:lvl1pPr lvl="0">
              <a:spcBef>
                <a:spcPts val="0"/>
              </a:spcBef>
              <a:spcAft>
                <a:spcPts val="0"/>
              </a:spcAft>
              <a:buClr>
                <a:srgbClr val="FFFDFC"/>
              </a:buClr>
              <a:buSzPts val="22800"/>
              <a:buFont typeface="Big Shoulders Display SemiBold"/>
              <a:buNone/>
              <a:defRPr sz="22800">
                <a:solidFill>
                  <a:srgbClr val="FFFDFC"/>
                </a:solidFill>
                <a:latin typeface="Big Shoulders Display SemiBold"/>
                <a:ea typeface="Big Shoulders Display SemiBold"/>
                <a:cs typeface="Big Shoulders Display SemiBold"/>
                <a:sym typeface="Big Shoulders Display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7"/>
          <p:cNvSpPr txBox="1"/>
          <p:nvPr>
            <p:ph idx="2" type="title"/>
          </p:nvPr>
        </p:nvSpPr>
        <p:spPr>
          <a:xfrm>
            <a:off x="400475" y="1054625"/>
            <a:ext cx="4831800" cy="1991700"/>
          </a:xfrm>
          <a:prstGeom prst="rect">
            <a:avLst/>
          </a:prstGeom>
        </p:spPr>
        <p:txBody>
          <a:bodyPr anchorCtr="0" anchor="t" bIns="0" lIns="0" spcFirstLastPara="1" rIns="0" wrap="square" tIns="0">
            <a:noAutofit/>
          </a:bodyPr>
          <a:lstStyle>
            <a:lvl1pPr lvl="0">
              <a:spcBef>
                <a:spcPts val="0"/>
              </a:spcBef>
              <a:spcAft>
                <a:spcPts val="0"/>
              </a:spcAft>
              <a:buClr>
                <a:srgbClr val="FFFDFC"/>
              </a:buClr>
              <a:buSzPts val="12200"/>
              <a:buNone/>
              <a:defRPr>
                <a:solidFill>
                  <a:srgbClr val="FFFDFC"/>
                </a:solidFill>
              </a:defRPr>
            </a:lvl1pPr>
            <a:lvl2pPr lvl="1">
              <a:spcBef>
                <a:spcPts val="0"/>
              </a:spcBef>
              <a:spcAft>
                <a:spcPts val="0"/>
              </a:spcAft>
              <a:buClr>
                <a:srgbClr val="FFFDFC"/>
              </a:buClr>
              <a:buSzPts val="12200"/>
              <a:buNone/>
              <a:defRPr sz="12200">
                <a:solidFill>
                  <a:srgbClr val="FFFDFC"/>
                </a:solidFill>
              </a:defRPr>
            </a:lvl2pPr>
            <a:lvl3pPr lvl="2">
              <a:spcBef>
                <a:spcPts val="0"/>
              </a:spcBef>
              <a:spcAft>
                <a:spcPts val="0"/>
              </a:spcAft>
              <a:buClr>
                <a:srgbClr val="FFFDFC"/>
              </a:buClr>
              <a:buSzPts val="12200"/>
              <a:buNone/>
              <a:defRPr sz="12200">
                <a:solidFill>
                  <a:srgbClr val="FFFDFC"/>
                </a:solidFill>
              </a:defRPr>
            </a:lvl3pPr>
            <a:lvl4pPr lvl="3">
              <a:spcBef>
                <a:spcPts val="0"/>
              </a:spcBef>
              <a:spcAft>
                <a:spcPts val="0"/>
              </a:spcAft>
              <a:buClr>
                <a:srgbClr val="FFFDFC"/>
              </a:buClr>
              <a:buSzPts val="12200"/>
              <a:buNone/>
              <a:defRPr sz="12200">
                <a:solidFill>
                  <a:srgbClr val="FFFDFC"/>
                </a:solidFill>
              </a:defRPr>
            </a:lvl4pPr>
            <a:lvl5pPr lvl="4">
              <a:spcBef>
                <a:spcPts val="0"/>
              </a:spcBef>
              <a:spcAft>
                <a:spcPts val="0"/>
              </a:spcAft>
              <a:buClr>
                <a:srgbClr val="FFFDFC"/>
              </a:buClr>
              <a:buSzPts val="12200"/>
              <a:buNone/>
              <a:defRPr sz="12200">
                <a:solidFill>
                  <a:srgbClr val="FFFDFC"/>
                </a:solidFill>
              </a:defRPr>
            </a:lvl5pPr>
            <a:lvl6pPr lvl="5">
              <a:spcBef>
                <a:spcPts val="0"/>
              </a:spcBef>
              <a:spcAft>
                <a:spcPts val="0"/>
              </a:spcAft>
              <a:buClr>
                <a:srgbClr val="FFFDFC"/>
              </a:buClr>
              <a:buSzPts val="12200"/>
              <a:buNone/>
              <a:defRPr sz="12200">
                <a:solidFill>
                  <a:srgbClr val="FFFDFC"/>
                </a:solidFill>
              </a:defRPr>
            </a:lvl6pPr>
            <a:lvl7pPr lvl="6">
              <a:spcBef>
                <a:spcPts val="0"/>
              </a:spcBef>
              <a:spcAft>
                <a:spcPts val="0"/>
              </a:spcAft>
              <a:buClr>
                <a:srgbClr val="FFFDFC"/>
              </a:buClr>
              <a:buSzPts val="12200"/>
              <a:buNone/>
              <a:defRPr sz="12200">
                <a:solidFill>
                  <a:srgbClr val="FFFDFC"/>
                </a:solidFill>
              </a:defRPr>
            </a:lvl7pPr>
            <a:lvl8pPr lvl="7">
              <a:spcBef>
                <a:spcPts val="0"/>
              </a:spcBef>
              <a:spcAft>
                <a:spcPts val="0"/>
              </a:spcAft>
              <a:buClr>
                <a:srgbClr val="FFFDFC"/>
              </a:buClr>
              <a:buSzPts val="12200"/>
              <a:buNone/>
              <a:defRPr sz="12200">
                <a:solidFill>
                  <a:srgbClr val="FFFDFC"/>
                </a:solidFill>
              </a:defRPr>
            </a:lvl8pPr>
            <a:lvl9pPr lvl="8">
              <a:spcBef>
                <a:spcPts val="0"/>
              </a:spcBef>
              <a:spcAft>
                <a:spcPts val="0"/>
              </a:spcAft>
              <a:buClr>
                <a:srgbClr val="FFFDFC"/>
              </a:buClr>
              <a:buSzPts val="12200"/>
              <a:buNone/>
              <a:defRPr sz="12200">
                <a:solidFill>
                  <a:srgbClr val="FFFDFC"/>
                </a:solidFill>
              </a:defRPr>
            </a:lvl9pPr>
          </a:lstStyle>
          <a:p/>
        </p:txBody>
      </p:sp>
      <p:sp>
        <p:nvSpPr>
          <p:cNvPr id="103" name="Google Shape;103;p7"/>
          <p:cNvSpPr txBox="1"/>
          <p:nvPr>
            <p:ph idx="3" type="title"/>
          </p:nvPr>
        </p:nvSpPr>
        <p:spPr>
          <a:xfrm>
            <a:off x="12788425" y="5727050"/>
            <a:ext cx="4831800" cy="1991700"/>
          </a:xfrm>
          <a:prstGeom prst="rect">
            <a:avLst/>
          </a:prstGeom>
        </p:spPr>
        <p:txBody>
          <a:bodyPr anchorCtr="0" anchor="t" bIns="0" lIns="0" spcFirstLastPara="1" rIns="0" wrap="square" tIns="0">
            <a:noAutofit/>
          </a:bodyPr>
          <a:lstStyle>
            <a:lvl1pPr lvl="0" rtl="0" algn="r">
              <a:spcBef>
                <a:spcPts val="0"/>
              </a:spcBef>
              <a:spcAft>
                <a:spcPts val="0"/>
              </a:spcAft>
              <a:buClr>
                <a:srgbClr val="FFFDFC"/>
              </a:buClr>
              <a:buSzPts val="12200"/>
              <a:buNone/>
              <a:defRPr>
                <a:solidFill>
                  <a:srgbClr val="FFFDFC"/>
                </a:solidFill>
              </a:defRPr>
            </a:lvl1pPr>
            <a:lvl2pPr lvl="1" rtl="0" algn="r">
              <a:spcBef>
                <a:spcPts val="0"/>
              </a:spcBef>
              <a:spcAft>
                <a:spcPts val="0"/>
              </a:spcAft>
              <a:buClr>
                <a:srgbClr val="FFFDFC"/>
              </a:buClr>
              <a:buSzPts val="12200"/>
              <a:buNone/>
              <a:defRPr sz="12200">
                <a:solidFill>
                  <a:srgbClr val="FFFDFC"/>
                </a:solidFill>
              </a:defRPr>
            </a:lvl2pPr>
            <a:lvl3pPr lvl="2" rtl="0" algn="r">
              <a:spcBef>
                <a:spcPts val="0"/>
              </a:spcBef>
              <a:spcAft>
                <a:spcPts val="0"/>
              </a:spcAft>
              <a:buClr>
                <a:srgbClr val="FFFDFC"/>
              </a:buClr>
              <a:buSzPts val="12200"/>
              <a:buNone/>
              <a:defRPr sz="12200">
                <a:solidFill>
                  <a:srgbClr val="FFFDFC"/>
                </a:solidFill>
              </a:defRPr>
            </a:lvl3pPr>
            <a:lvl4pPr lvl="3" rtl="0" algn="r">
              <a:spcBef>
                <a:spcPts val="0"/>
              </a:spcBef>
              <a:spcAft>
                <a:spcPts val="0"/>
              </a:spcAft>
              <a:buClr>
                <a:srgbClr val="FFFDFC"/>
              </a:buClr>
              <a:buSzPts val="12200"/>
              <a:buNone/>
              <a:defRPr sz="12200">
                <a:solidFill>
                  <a:srgbClr val="FFFDFC"/>
                </a:solidFill>
              </a:defRPr>
            </a:lvl4pPr>
            <a:lvl5pPr lvl="4" rtl="0" algn="r">
              <a:spcBef>
                <a:spcPts val="0"/>
              </a:spcBef>
              <a:spcAft>
                <a:spcPts val="0"/>
              </a:spcAft>
              <a:buClr>
                <a:srgbClr val="FFFDFC"/>
              </a:buClr>
              <a:buSzPts val="12200"/>
              <a:buNone/>
              <a:defRPr sz="12200">
                <a:solidFill>
                  <a:srgbClr val="FFFDFC"/>
                </a:solidFill>
              </a:defRPr>
            </a:lvl5pPr>
            <a:lvl6pPr lvl="5" rtl="0" algn="r">
              <a:spcBef>
                <a:spcPts val="0"/>
              </a:spcBef>
              <a:spcAft>
                <a:spcPts val="0"/>
              </a:spcAft>
              <a:buClr>
                <a:srgbClr val="FFFDFC"/>
              </a:buClr>
              <a:buSzPts val="12200"/>
              <a:buNone/>
              <a:defRPr sz="12200">
                <a:solidFill>
                  <a:srgbClr val="FFFDFC"/>
                </a:solidFill>
              </a:defRPr>
            </a:lvl6pPr>
            <a:lvl7pPr lvl="6" rtl="0" algn="r">
              <a:spcBef>
                <a:spcPts val="0"/>
              </a:spcBef>
              <a:spcAft>
                <a:spcPts val="0"/>
              </a:spcAft>
              <a:buClr>
                <a:srgbClr val="FFFDFC"/>
              </a:buClr>
              <a:buSzPts val="12200"/>
              <a:buNone/>
              <a:defRPr sz="12200">
                <a:solidFill>
                  <a:srgbClr val="FFFDFC"/>
                </a:solidFill>
              </a:defRPr>
            </a:lvl7pPr>
            <a:lvl8pPr lvl="7" rtl="0" algn="r">
              <a:spcBef>
                <a:spcPts val="0"/>
              </a:spcBef>
              <a:spcAft>
                <a:spcPts val="0"/>
              </a:spcAft>
              <a:buClr>
                <a:srgbClr val="FFFDFC"/>
              </a:buClr>
              <a:buSzPts val="12200"/>
              <a:buNone/>
              <a:defRPr sz="12200">
                <a:solidFill>
                  <a:srgbClr val="FFFDFC"/>
                </a:solidFill>
              </a:defRPr>
            </a:lvl8pPr>
            <a:lvl9pPr lvl="8" rtl="0" algn="r">
              <a:spcBef>
                <a:spcPts val="0"/>
              </a:spcBef>
              <a:spcAft>
                <a:spcPts val="0"/>
              </a:spcAft>
              <a:buClr>
                <a:srgbClr val="FFFDFC"/>
              </a:buClr>
              <a:buSzPts val="12200"/>
              <a:buNone/>
              <a:defRPr sz="12200">
                <a:solidFill>
                  <a:srgbClr val="FFFDFC"/>
                </a:solidFill>
              </a:defRPr>
            </a:lvl9pPr>
          </a:lstStyle>
          <a:p/>
        </p:txBody>
      </p:sp>
      <p:sp>
        <p:nvSpPr>
          <p:cNvPr id="104" name="Google Shape;104;p7"/>
          <p:cNvSpPr txBox="1"/>
          <p:nvPr>
            <p:ph idx="4" type="title"/>
          </p:nvPr>
        </p:nvSpPr>
        <p:spPr>
          <a:xfrm>
            <a:off x="10710325" y="7547250"/>
            <a:ext cx="6909900" cy="2459100"/>
          </a:xfrm>
          <a:prstGeom prst="rect">
            <a:avLst/>
          </a:prstGeom>
        </p:spPr>
        <p:txBody>
          <a:bodyPr anchorCtr="0" anchor="t" bIns="0" lIns="0" spcFirstLastPara="1" rIns="0" wrap="square" tIns="0">
            <a:noAutofit/>
          </a:bodyPr>
          <a:lstStyle>
            <a:lvl1pPr lvl="0" rtl="0" algn="r">
              <a:spcBef>
                <a:spcPts val="0"/>
              </a:spcBef>
              <a:spcAft>
                <a:spcPts val="0"/>
              </a:spcAft>
              <a:buClr>
                <a:srgbClr val="FFFDFC"/>
              </a:buClr>
              <a:buSzPts val="22800"/>
              <a:buFont typeface="Big Shoulders Display SemiBold"/>
              <a:buNone/>
              <a:defRPr sz="22800">
                <a:solidFill>
                  <a:srgbClr val="FFFDFC"/>
                </a:solidFill>
                <a:latin typeface="Big Shoulders Display SemiBold"/>
                <a:ea typeface="Big Shoulders Display SemiBold"/>
                <a:cs typeface="Big Shoulders Display SemiBold"/>
                <a:sym typeface="Big Shoulders Display SemiBold"/>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5" name="Shape 105"/>
        <p:cNvGrpSpPr/>
        <p:nvPr/>
      </p:nvGrpSpPr>
      <p:grpSpPr>
        <a:xfrm>
          <a:off x="0" y="0"/>
          <a:ext cx="0" cy="0"/>
          <a:chOff x="0" y="0"/>
          <a:chExt cx="0" cy="0"/>
        </a:xfrm>
      </p:grpSpPr>
      <p:sp>
        <p:nvSpPr>
          <p:cNvPr id="106" name="Google Shape;106;p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08" name="Google Shape;108;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1" name="Shape 111"/>
        <p:cNvGrpSpPr/>
        <p:nvPr/>
      </p:nvGrpSpPr>
      <p:grpSpPr>
        <a:xfrm>
          <a:off x="0" y="0"/>
          <a:ext cx="0" cy="0"/>
          <a:chOff x="0" y="0"/>
          <a:chExt cx="0" cy="0"/>
        </a:xfrm>
      </p:grpSpPr>
      <p:sp>
        <p:nvSpPr>
          <p:cNvPr id="112" name="Google Shape;112;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4" name="Google Shape;114;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7" name="Shape 117"/>
        <p:cNvGrpSpPr/>
        <p:nvPr/>
      </p:nvGrpSpPr>
      <p:grpSpPr>
        <a:xfrm>
          <a:off x="0" y="0"/>
          <a:ext cx="0" cy="0"/>
          <a:chOff x="0" y="0"/>
          <a:chExt cx="0" cy="0"/>
        </a:xfrm>
      </p:grpSpPr>
      <p:sp>
        <p:nvSpPr>
          <p:cNvPr id="118" name="Google Shape;118;p1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1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20" name="Google Shape;120;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spcBef>
                <a:spcPts val="0"/>
              </a:spcBef>
              <a:spcAft>
                <a:spcPts val="0"/>
              </a:spcAft>
              <a:buClr>
                <a:schemeClr val="dk1"/>
              </a:buClr>
              <a:buSzPts val="12200"/>
              <a:buFont typeface="Big Shoulders Display"/>
              <a:buNone/>
              <a:defRPr i="0" sz="12200" u="none" cap="none" strike="noStrike">
                <a:solidFill>
                  <a:schemeClr val="dk1"/>
                </a:solidFill>
                <a:latin typeface="Big Shoulders Display"/>
                <a:ea typeface="Big Shoulders Display"/>
                <a:cs typeface="Big Shoulders Display"/>
                <a:sym typeface="Big Shoulders Dis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577850" lvl="0" marL="457200" marR="0" rtl="0" algn="l">
              <a:spcBef>
                <a:spcPts val="640"/>
              </a:spcBef>
              <a:spcAft>
                <a:spcPts val="0"/>
              </a:spcAft>
              <a:buClr>
                <a:schemeClr val="dk1"/>
              </a:buClr>
              <a:buSzPts val="5500"/>
              <a:buFont typeface="Dosis"/>
              <a:buChar char="•"/>
              <a:defRPr i="0" sz="5500" u="none" cap="none" strike="noStrike">
                <a:solidFill>
                  <a:schemeClr val="dk1"/>
                </a:solidFill>
                <a:latin typeface="Dosis"/>
                <a:ea typeface="Dosis"/>
                <a:cs typeface="Dosis"/>
                <a:sym typeface="Dosis"/>
              </a:defRPr>
            </a:lvl1pPr>
            <a:lvl2pPr indent="-387350" lvl="1" marL="914400" marR="0" rtl="0" algn="l">
              <a:spcBef>
                <a:spcPts val="560"/>
              </a:spcBef>
              <a:spcAft>
                <a:spcPts val="0"/>
              </a:spcAft>
              <a:buClr>
                <a:schemeClr val="dk1"/>
              </a:buClr>
              <a:buSzPts val="2500"/>
              <a:buFont typeface="Dosis"/>
              <a:buChar char="–"/>
              <a:defRPr i="0" sz="2500" u="none" cap="none" strike="noStrike">
                <a:solidFill>
                  <a:schemeClr val="dk1"/>
                </a:solidFill>
                <a:latin typeface="Dosis"/>
                <a:ea typeface="Dosis"/>
                <a:cs typeface="Dosis"/>
                <a:sym typeface="Dosis"/>
              </a:defRPr>
            </a:lvl2pPr>
            <a:lvl3pPr indent="-387350" lvl="2" marL="1371600" marR="0" rtl="0" algn="l">
              <a:spcBef>
                <a:spcPts val="480"/>
              </a:spcBef>
              <a:spcAft>
                <a:spcPts val="0"/>
              </a:spcAft>
              <a:buClr>
                <a:schemeClr val="dk1"/>
              </a:buClr>
              <a:buSzPts val="2500"/>
              <a:buFont typeface="Dosis"/>
              <a:buChar char="•"/>
              <a:defRPr i="0" sz="2500" u="none" cap="none" strike="noStrike">
                <a:solidFill>
                  <a:schemeClr val="dk1"/>
                </a:solidFill>
                <a:latin typeface="Dosis"/>
                <a:ea typeface="Dosis"/>
                <a:cs typeface="Dosis"/>
                <a:sym typeface="Dosis"/>
              </a:defRPr>
            </a:lvl3pPr>
            <a:lvl4pPr indent="-387350" lvl="3" marL="1828800" marR="0" rtl="0" algn="l">
              <a:spcBef>
                <a:spcPts val="400"/>
              </a:spcBef>
              <a:spcAft>
                <a:spcPts val="0"/>
              </a:spcAft>
              <a:buClr>
                <a:schemeClr val="dk1"/>
              </a:buClr>
              <a:buSzPts val="2500"/>
              <a:buFont typeface="Dosis"/>
              <a:buChar char="–"/>
              <a:defRPr i="0" sz="2500" u="none" cap="none" strike="noStrike">
                <a:solidFill>
                  <a:schemeClr val="dk1"/>
                </a:solidFill>
                <a:latin typeface="Dosis"/>
                <a:ea typeface="Dosis"/>
                <a:cs typeface="Dosis"/>
                <a:sym typeface="Dosis"/>
              </a:defRPr>
            </a:lvl4pPr>
            <a:lvl5pPr indent="-387350" lvl="4" marL="2286000" marR="0" rtl="0" algn="l">
              <a:spcBef>
                <a:spcPts val="400"/>
              </a:spcBef>
              <a:spcAft>
                <a:spcPts val="0"/>
              </a:spcAft>
              <a:buClr>
                <a:schemeClr val="dk1"/>
              </a:buClr>
              <a:buSzPts val="2500"/>
              <a:buFont typeface="Dosis"/>
              <a:buChar char="»"/>
              <a:defRPr i="0" sz="2500" u="none" cap="none" strike="noStrike">
                <a:solidFill>
                  <a:schemeClr val="dk1"/>
                </a:solidFill>
                <a:latin typeface="Dosis"/>
                <a:ea typeface="Dosis"/>
                <a:cs typeface="Dosis"/>
                <a:sym typeface="Dosis"/>
              </a:defRPr>
            </a:lvl5pPr>
            <a:lvl6pPr indent="-387350" lvl="5" marL="2743200" marR="0" rtl="0" algn="l">
              <a:spcBef>
                <a:spcPts val="400"/>
              </a:spcBef>
              <a:spcAft>
                <a:spcPts val="0"/>
              </a:spcAft>
              <a:buClr>
                <a:schemeClr val="dk1"/>
              </a:buClr>
              <a:buSzPts val="2500"/>
              <a:buFont typeface="Dosis"/>
              <a:buChar char="•"/>
              <a:defRPr i="0" sz="2500" u="none" cap="none" strike="noStrike">
                <a:solidFill>
                  <a:schemeClr val="dk1"/>
                </a:solidFill>
                <a:latin typeface="Dosis"/>
                <a:ea typeface="Dosis"/>
                <a:cs typeface="Dosis"/>
                <a:sym typeface="Dosis"/>
              </a:defRPr>
            </a:lvl6pPr>
            <a:lvl7pPr indent="-387350" lvl="6" marL="3200400" marR="0" rtl="0" algn="l">
              <a:spcBef>
                <a:spcPts val="400"/>
              </a:spcBef>
              <a:spcAft>
                <a:spcPts val="0"/>
              </a:spcAft>
              <a:buClr>
                <a:schemeClr val="dk1"/>
              </a:buClr>
              <a:buSzPts val="2500"/>
              <a:buFont typeface="Dosis"/>
              <a:buChar char="•"/>
              <a:defRPr i="0" sz="2500" u="none" cap="none" strike="noStrike">
                <a:solidFill>
                  <a:schemeClr val="dk1"/>
                </a:solidFill>
                <a:latin typeface="Dosis"/>
                <a:ea typeface="Dosis"/>
                <a:cs typeface="Dosis"/>
                <a:sym typeface="Dosis"/>
              </a:defRPr>
            </a:lvl7pPr>
            <a:lvl8pPr indent="-387350" lvl="7" marL="3657600" marR="0" rtl="0" algn="l">
              <a:spcBef>
                <a:spcPts val="400"/>
              </a:spcBef>
              <a:spcAft>
                <a:spcPts val="0"/>
              </a:spcAft>
              <a:buClr>
                <a:schemeClr val="dk1"/>
              </a:buClr>
              <a:buSzPts val="2500"/>
              <a:buFont typeface="Dosis"/>
              <a:buChar char="•"/>
              <a:defRPr i="0" sz="2500" u="none" cap="none" strike="noStrike">
                <a:solidFill>
                  <a:schemeClr val="dk1"/>
                </a:solidFill>
                <a:latin typeface="Dosis"/>
                <a:ea typeface="Dosis"/>
                <a:cs typeface="Dosis"/>
                <a:sym typeface="Dosis"/>
              </a:defRPr>
            </a:lvl8pPr>
            <a:lvl9pPr indent="-387350" lvl="8" marL="4114800" marR="0" rtl="0" algn="l">
              <a:spcBef>
                <a:spcPts val="400"/>
              </a:spcBef>
              <a:spcAft>
                <a:spcPts val="0"/>
              </a:spcAft>
              <a:buClr>
                <a:schemeClr val="dk1"/>
              </a:buClr>
              <a:buSzPts val="2500"/>
              <a:buFont typeface="Dosis"/>
              <a:buChar char="•"/>
              <a:defRPr i="0" sz="2500" u="none" cap="none" strike="noStrike">
                <a:solidFill>
                  <a:schemeClr val="dk1"/>
                </a:solidFill>
                <a:latin typeface="Dosis"/>
                <a:ea typeface="Dosis"/>
                <a:cs typeface="Dosis"/>
                <a:sym typeface="Dosi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png"/><Relationship Id="rId4" Type="http://schemas.openxmlformats.org/officeDocument/2006/relationships/image" Target="../media/image4.png"/><Relationship Id="rId5"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27.png"/><Relationship Id="rId9"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35.png"/><Relationship Id="rId7" Type="http://schemas.openxmlformats.org/officeDocument/2006/relationships/image" Target="../media/image12.png"/><Relationship Id="rId8"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3.jp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1.png"/><Relationship Id="rId7"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20.png"/><Relationship Id="rId5" Type="http://schemas.openxmlformats.org/officeDocument/2006/relationships/image" Target="../media/image1.png"/><Relationship Id="rId6" Type="http://schemas.openxmlformats.org/officeDocument/2006/relationships/image" Target="../media/image19.jpg"/><Relationship Id="rId7" Type="http://schemas.openxmlformats.org/officeDocument/2006/relationships/image" Target="../media/image16.png"/><Relationship Id="rId8"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1.png"/><Relationship Id="rId7" Type="http://schemas.openxmlformats.org/officeDocument/2006/relationships/image" Target="../media/image3.png"/><Relationship Id="rId8"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0000"/>
            </a:gs>
            <a:gs pos="100000">
              <a:srgbClr val="242441"/>
            </a:gs>
          </a:gsLst>
          <a:lin ang="0" scaled="0"/>
        </a:gradFill>
      </p:bgPr>
    </p:bg>
    <p:spTree>
      <p:nvGrpSpPr>
        <p:cNvPr id="173" name="Shape 173"/>
        <p:cNvGrpSpPr/>
        <p:nvPr/>
      </p:nvGrpSpPr>
      <p:grpSpPr>
        <a:xfrm>
          <a:off x="0" y="0"/>
          <a:ext cx="0" cy="0"/>
          <a:chOff x="0" y="0"/>
          <a:chExt cx="0" cy="0"/>
        </a:xfrm>
      </p:grpSpPr>
      <p:sp>
        <p:nvSpPr>
          <p:cNvPr id="174" name="Google Shape;174;p18"/>
          <p:cNvSpPr/>
          <p:nvPr/>
        </p:nvSpPr>
        <p:spPr>
          <a:xfrm>
            <a:off x="0" y="6119501"/>
            <a:ext cx="18318675" cy="4167499"/>
          </a:xfrm>
          <a:custGeom>
            <a:rect b="b" l="l" r="r" t="t"/>
            <a:pathLst>
              <a:path extrusionOk="0" h="4167499" w="18318675">
                <a:moveTo>
                  <a:pt x="0" y="0"/>
                </a:moveTo>
                <a:lnTo>
                  <a:pt x="18318675" y="0"/>
                </a:lnTo>
                <a:lnTo>
                  <a:pt x="18318675" y="4167499"/>
                </a:lnTo>
                <a:lnTo>
                  <a:pt x="0" y="4167499"/>
                </a:lnTo>
                <a:lnTo>
                  <a:pt x="0" y="0"/>
                </a:lnTo>
                <a:close/>
              </a:path>
            </a:pathLst>
          </a:custGeom>
          <a:blipFill rotWithShape="1">
            <a:blip r:embed="rId3">
              <a:alphaModFix amt="10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18"/>
          <p:cNvSpPr/>
          <p:nvPr/>
        </p:nvSpPr>
        <p:spPr>
          <a:xfrm>
            <a:off x="2025177" y="-1975323"/>
            <a:ext cx="14237646" cy="14237646"/>
          </a:xfrm>
          <a:custGeom>
            <a:rect b="b" l="l" r="r" t="t"/>
            <a:pathLst>
              <a:path extrusionOk="0" h="14237646" w="14237646">
                <a:moveTo>
                  <a:pt x="0" y="0"/>
                </a:moveTo>
                <a:lnTo>
                  <a:pt x="14237646" y="0"/>
                </a:lnTo>
                <a:lnTo>
                  <a:pt x="14237646" y="14237646"/>
                </a:lnTo>
                <a:lnTo>
                  <a:pt x="0" y="14237646"/>
                </a:lnTo>
                <a:lnTo>
                  <a:pt x="0" y="0"/>
                </a:lnTo>
                <a:close/>
              </a:path>
            </a:pathLst>
          </a:custGeom>
          <a:blipFill rotWithShape="1">
            <a:blip r:embed="rId4">
              <a:alphaModFix amt="25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18"/>
          <p:cNvSpPr/>
          <p:nvPr/>
        </p:nvSpPr>
        <p:spPr>
          <a:xfrm>
            <a:off x="8855401" y="-2578225"/>
            <a:ext cx="9825816" cy="12865225"/>
          </a:xfrm>
          <a:custGeom>
            <a:rect b="b" l="l" r="r" t="t"/>
            <a:pathLst>
              <a:path extrusionOk="0" h="12865225" w="9825816">
                <a:moveTo>
                  <a:pt x="0" y="0"/>
                </a:moveTo>
                <a:lnTo>
                  <a:pt x="9825816" y="0"/>
                </a:lnTo>
                <a:lnTo>
                  <a:pt x="9825816" y="12865225"/>
                </a:lnTo>
                <a:lnTo>
                  <a:pt x="0" y="12865225"/>
                </a:lnTo>
                <a:lnTo>
                  <a:pt x="0" y="0"/>
                </a:lnTo>
                <a:close/>
              </a:path>
            </a:pathLst>
          </a:custGeom>
          <a:blipFill rotWithShape="1">
            <a:blip r:embed="rId5">
              <a:alphaModFix amt="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7" name="Google Shape;177;p18"/>
          <p:cNvGrpSpPr/>
          <p:nvPr/>
        </p:nvGrpSpPr>
        <p:grpSpPr>
          <a:xfrm>
            <a:off x="4335345" y="623444"/>
            <a:ext cx="9040113" cy="9040113"/>
            <a:chOff x="0" y="0"/>
            <a:chExt cx="812800" cy="812800"/>
          </a:xfrm>
        </p:grpSpPr>
        <p:sp>
          <p:nvSpPr>
            <p:cNvPr id="178" name="Google Shape;17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6C19"/>
                </a:gs>
                <a:gs pos="100000">
                  <a:srgbClr val="D3329C"/>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9" name="Google Shape;179;p18"/>
            <p:cNvSpPr txBox="1"/>
            <p:nvPr/>
          </p:nvSpPr>
          <p:spPr>
            <a:xfrm>
              <a:off x="76200" y="104775"/>
              <a:ext cx="660400" cy="631825"/>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0" name="Google Shape;180;p18"/>
          <p:cNvSpPr/>
          <p:nvPr/>
        </p:nvSpPr>
        <p:spPr>
          <a:xfrm>
            <a:off x="3739935" y="56068"/>
            <a:ext cx="10230932" cy="10230932"/>
          </a:xfrm>
          <a:custGeom>
            <a:rect b="b" l="l" r="r" t="t"/>
            <a:pathLst>
              <a:path extrusionOk="0" h="10230932" w="10230932">
                <a:moveTo>
                  <a:pt x="0" y="0"/>
                </a:moveTo>
                <a:lnTo>
                  <a:pt x="10230932" y="0"/>
                </a:lnTo>
                <a:lnTo>
                  <a:pt x="10230932" y="10230932"/>
                </a:lnTo>
                <a:lnTo>
                  <a:pt x="0" y="10230932"/>
                </a:lnTo>
                <a:lnTo>
                  <a:pt x="0" y="0"/>
                </a:lnTo>
                <a:close/>
              </a:path>
            </a:pathLst>
          </a:custGeom>
          <a:blipFill rotWithShape="1">
            <a:blip r:embed="rId4">
              <a:alphaModFix amt="6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 name="Google Shape;181;p18"/>
          <p:cNvSpPr txBox="1"/>
          <p:nvPr/>
        </p:nvSpPr>
        <p:spPr>
          <a:xfrm>
            <a:off x="227265" y="2431372"/>
            <a:ext cx="7135783" cy="3111486"/>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lang="en-US" sz="22793">
                <a:solidFill>
                  <a:srgbClr val="FFFFFF"/>
                </a:solidFill>
                <a:latin typeface="Big Shoulders Display"/>
                <a:ea typeface="Big Shoulders Display"/>
                <a:cs typeface="Big Shoulders Display"/>
                <a:sym typeface="Big Shoulders Display"/>
              </a:rPr>
              <a:t>RESUME</a:t>
            </a:r>
            <a:endParaRPr/>
          </a:p>
        </p:txBody>
      </p:sp>
      <p:sp>
        <p:nvSpPr>
          <p:cNvPr id="182" name="Google Shape;182;p18"/>
          <p:cNvSpPr/>
          <p:nvPr/>
        </p:nvSpPr>
        <p:spPr>
          <a:xfrm>
            <a:off x="5232287" y="799304"/>
            <a:ext cx="7246228" cy="9487696"/>
          </a:xfrm>
          <a:custGeom>
            <a:rect b="b" l="l" r="r" t="t"/>
            <a:pathLst>
              <a:path extrusionOk="0" h="9487696" w="7246228">
                <a:moveTo>
                  <a:pt x="0" y="0"/>
                </a:moveTo>
                <a:lnTo>
                  <a:pt x="7246228" y="0"/>
                </a:lnTo>
                <a:lnTo>
                  <a:pt x="7246228" y="9487696"/>
                </a:lnTo>
                <a:lnTo>
                  <a:pt x="0" y="948769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 name="Google Shape;183;p18"/>
          <p:cNvSpPr txBox="1"/>
          <p:nvPr/>
        </p:nvSpPr>
        <p:spPr>
          <a:xfrm>
            <a:off x="15130499" y="6310001"/>
            <a:ext cx="2489716" cy="1663723"/>
          </a:xfrm>
          <a:prstGeom prst="rect">
            <a:avLst/>
          </a:prstGeom>
          <a:noFill/>
          <a:ln>
            <a:noFill/>
          </a:ln>
        </p:spPr>
        <p:txBody>
          <a:bodyPr anchorCtr="0" anchor="t" bIns="0" lIns="0" spcFirstLastPara="1" rIns="0" wrap="square" tIns="0">
            <a:spAutoFit/>
          </a:bodyPr>
          <a:lstStyle/>
          <a:p>
            <a:pPr indent="0" lvl="0" marL="0" marR="0" rtl="0" algn="r">
              <a:lnSpc>
                <a:spcPct val="103006"/>
              </a:lnSpc>
              <a:spcBef>
                <a:spcPts val="0"/>
              </a:spcBef>
              <a:spcAft>
                <a:spcPts val="0"/>
              </a:spcAft>
              <a:buNone/>
            </a:pPr>
            <a:r>
              <a:rPr lang="en-US" sz="12206" u="none" strike="noStrike">
                <a:solidFill>
                  <a:srgbClr val="FFFFFF"/>
                </a:solidFill>
                <a:latin typeface="Big Shoulders Display"/>
                <a:ea typeface="Big Shoulders Display"/>
                <a:cs typeface="Big Shoulders Display"/>
                <a:sym typeface="Big Shoulders Display"/>
              </a:rPr>
              <a:t>NAME</a:t>
            </a:r>
            <a:endParaRPr/>
          </a:p>
        </p:txBody>
      </p:sp>
      <p:sp>
        <p:nvSpPr>
          <p:cNvPr id="184" name="Google Shape;184;p18"/>
          <p:cNvSpPr txBox="1"/>
          <p:nvPr/>
        </p:nvSpPr>
        <p:spPr>
          <a:xfrm>
            <a:off x="8476215" y="7635882"/>
            <a:ext cx="9144000" cy="3111486"/>
          </a:xfrm>
          <a:prstGeom prst="rect">
            <a:avLst/>
          </a:prstGeom>
          <a:noFill/>
          <a:ln>
            <a:noFill/>
          </a:ln>
        </p:spPr>
        <p:txBody>
          <a:bodyPr anchorCtr="0" anchor="t" bIns="0" lIns="0" spcFirstLastPara="1" rIns="0" wrap="square" tIns="0">
            <a:spAutoFit/>
          </a:bodyPr>
          <a:lstStyle/>
          <a:p>
            <a:pPr indent="0" lvl="0" marL="0" marR="0" rtl="0" algn="r">
              <a:lnSpc>
                <a:spcPct val="103000"/>
              </a:lnSpc>
              <a:spcBef>
                <a:spcPts val="0"/>
              </a:spcBef>
              <a:spcAft>
                <a:spcPts val="0"/>
              </a:spcAft>
              <a:buNone/>
            </a:pPr>
            <a:r>
              <a:rPr lang="en-US" sz="22793" u="none" strike="noStrike">
                <a:solidFill>
                  <a:srgbClr val="FFFFFF"/>
                </a:solidFill>
                <a:latin typeface="Big Shoulders Display"/>
                <a:ea typeface="Big Shoulders Display"/>
                <a:cs typeface="Big Shoulders Display"/>
                <a:sym typeface="Big Shoulders Display"/>
              </a:rPr>
              <a:t>SURNAME</a:t>
            </a:r>
            <a:endParaRPr/>
          </a:p>
        </p:txBody>
      </p:sp>
      <p:sp>
        <p:nvSpPr>
          <p:cNvPr id="185" name="Google Shape;185;p18"/>
          <p:cNvSpPr txBox="1"/>
          <p:nvPr/>
        </p:nvSpPr>
        <p:spPr>
          <a:xfrm>
            <a:off x="227266" y="989804"/>
            <a:ext cx="4244578" cy="1663723"/>
          </a:xfrm>
          <a:prstGeom prst="rect">
            <a:avLst/>
          </a:prstGeom>
          <a:noFill/>
          <a:ln>
            <a:noFill/>
          </a:ln>
        </p:spPr>
        <p:txBody>
          <a:bodyPr anchorCtr="0" anchor="t" bIns="0" lIns="0" spcFirstLastPara="1" rIns="0" wrap="square" tIns="0">
            <a:spAutoFit/>
          </a:bodyPr>
          <a:lstStyle/>
          <a:p>
            <a:pPr indent="0" lvl="0" marL="0" marR="0" rtl="0" algn="l">
              <a:lnSpc>
                <a:spcPct val="103006"/>
              </a:lnSpc>
              <a:spcBef>
                <a:spcPts val="0"/>
              </a:spcBef>
              <a:spcAft>
                <a:spcPts val="0"/>
              </a:spcAft>
              <a:buNone/>
            </a:pPr>
            <a:r>
              <a:rPr lang="en-US" sz="12206">
                <a:solidFill>
                  <a:srgbClr val="FFFFFF"/>
                </a:solidFill>
                <a:latin typeface="Big Shoulders Display"/>
                <a:ea typeface="Big Shoulders Display"/>
                <a:cs typeface="Big Shoulders Display"/>
                <a:sym typeface="Big Shoulders Display"/>
              </a:rPr>
              <a:t>MUSICIAN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500"/>
                                        <p:tgtEl>
                                          <p:spTgt spid="181"/>
                                        </p:tgtEl>
                                      </p:cBhvr>
                                    </p:animEffect>
                                  </p:childTnLst>
                                </p:cTn>
                              </p:par>
                              <p:par>
                                <p:cTn fill="hold" nodeType="with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500"/>
                                        <p:tgtEl>
                                          <p:spTgt spid="183"/>
                                        </p:tgtEl>
                                      </p:cBhvr>
                                    </p:animEffect>
                                  </p:childTnLst>
                                </p:cTn>
                              </p:par>
                              <p:par>
                                <p:cTn fill="hold" nodeType="with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500"/>
                                        <p:tgtEl>
                                          <p:spTgt spid="185"/>
                                        </p:tgtEl>
                                      </p:cBhvr>
                                    </p:animEffect>
                                  </p:childTnLst>
                                </p:cTn>
                              </p:par>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500"/>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0734"/>
        </a:solidFill>
      </p:bgPr>
    </p:bg>
    <p:spTree>
      <p:nvGrpSpPr>
        <p:cNvPr id="588" name="Shape 588"/>
        <p:cNvGrpSpPr/>
        <p:nvPr/>
      </p:nvGrpSpPr>
      <p:grpSpPr>
        <a:xfrm>
          <a:off x="0" y="0"/>
          <a:ext cx="0" cy="0"/>
          <a:chOff x="0" y="0"/>
          <a:chExt cx="0" cy="0"/>
        </a:xfrm>
      </p:grpSpPr>
      <p:grpSp>
        <p:nvGrpSpPr>
          <p:cNvPr id="589" name="Google Shape;589;p27"/>
          <p:cNvGrpSpPr/>
          <p:nvPr/>
        </p:nvGrpSpPr>
        <p:grpSpPr>
          <a:xfrm>
            <a:off x="2129417" y="1157364"/>
            <a:ext cx="14029167" cy="8263345"/>
            <a:chOff x="0" y="0"/>
            <a:chExt cx="3694925" cy="2176354"/>
          </a:xfrm>
        </p:grpSpPr>
        <p:sp>
          <p:nvSpPr>
            <p:cNvPr id="590" name="Google Shape;590;p27"/>
            <p:cNvSpPr/>
            <p:nvPr/>
          </p:nvSpPr>
          <p:spPr>
            <a:xfrm>
              <a:off x="0" y="0"/>
              <a:ext cx="3694924" cy="2176354"/>
            </a:xfrm>
            <a:custGeom>
              <a:rect b="b" l="l" r="r" t="t"/>
              <a:pathLst>
                <a:path extrusionOk="0" h="2176354" w="3694924">
                  <a:moveTo>
                    <a:pt x="0" y="0"/>
                  </a:moveTo>
                  <a:lnTo>
                    <a:pt x="3694924" y="0"/>
                  </a:lnTo>
                  <a:lnTo>
                    <a:pt x="3694924" y="2176354"/>
                  </a:lnTo>
                  <a:lnTo>
                    <a:pt x="0" y="2176354"/>
                  </a:lnTo>
                  <a:close/>
                </a:path>
              </a:pathLst>
            </a:custGeom>
            <a:solidFill>
              <a:srgbClr val="FFFFFF">
                <a:alpha val="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1" name="Google Shape;591;p27"/>
            <p:cNvSpPr txBox="1"/>
            <p:nvPr/>
          </p:nvSpPr>
          <p:spPr>
            <a:xfrm>
              <a:off x="0" y="28575"/>
              <a:ext cx="3694925" cy="2147779"/>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92" name="Google Shape;592;p27"/>
          <p:cNvSpPr txBox="1"/>
          <p:nvPr/>
        </p:nvSpPr>
        <p:spPr>
          <a:xfrm>
            <a:off x="3377480" y="3113225"/>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Dosis"/>
                <a:ea typeface="Dosis"/>
                <a:cs typeface="Dosis"/>
                <a:sym typeface="Dosis"/>
              </a:rPr>
              <a:t>This presentation template is free for everyone to use thanks to the following:</a:t>
            </a:r>
            <a:endParaRPr/>
          </a:p>
        </p:txBody>
      </p:sp>
      <p:sp>
        <p:nvSpPr>
          <p:cNvPr id="593" name="Google Shape;593;p27"/>
          <p:cNvSpPr txBox="1"/>
          <p:nvPr/>
        </p:nvSpPr>
        <p:spPr>
          <a:xfrm>
            <a:off x="7108732" y="8257423"/>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FFFFFF"/>
                </a:solidFill>
                <a:latin typeface="Dosis"/>
                <a:ea typeface="Dosis"/>
                <a:cs typeface="Dosis"/>
                <a:sym typeface="Dosis"/>
              </a:rPr>
              <a:t>Happy designing!</a:t>
            </a:r>
            <a:endParaRPr/>
          </a:p>
        </p:txBody>
      </p:sp>
      <p:sp>
        <p:nvSpPr>
          <p:cNvPr id="594" name="Google Shape;594;p27"/>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Dosis"/>
                <a:ea typeface="Dosis"/>
                <a:cs typeface="Dosis"/>
                <a:sym typeface="Dosis"/>
              </a:rPr>
              <a:t>for the presentation template</a:t>
            </a:r>
            <a:endParaRPr/>
          </a:p>
        </p:txBody>
      </p:sp>
      <p:sp>
        <p:nvSpPr>
          <p:cNvPr id="595" name="Google Shape;595;p27"/>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Dosis"/>
                <a:ea typeface="Dosis"/>
                <a:cs typeface="Dosis"/>
                <a:sym typeface="Dosis"/>
              </a:rPr>
              <a:t>for the photos</a:t>
            </a:r>
            <a:endParaRPr/>
          </a:p>
        </p:txBody>
      </p:sp>
      <p:sp>
        <p:nvSpPr>
          <p:cNvPr id="596" name="Google Shape;596;p27"/>
          <p:cNvSpPr txBox="1"/>
          <p:nvPr/>
        </p:nvSpPr>
        <p:spPr>
          <a:xfrm>
            <a:off x="5469973" y="1769989"/>
            <a:ext cx="7348055" cy="12096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000" u="none" strike="noStrike">
                <a:solidFill>
                  <a:srgbClr val="FFFFFF"/>
                </a:solidFill>
                <a:latin typeface="Big Shoulders Display"/>
                <a:ea typeface="Big Shoulders Display"/>
                <a:cs typeface="Big Shoulders Display"/>
                <a:sym typeface="Big Shoulders Display"/>
              </a:rPr>
              <a:t>CREDITS</a:t>
            </a:r>
            <a:endParaRPr/>
          </a:p>
        </p:txBody>
      </p:sp>
      <p:sp>
        <p:nvSpPr>
          <p:cNvPr id="597" name="Google Shape;597;p27"/>
          <p:cNvSpPr txBox="1"/>
          <p:nvPr/>
        </p:nvSpPr>
        <p:spPr>
          <a:xfrm>
            <a:off x="6110027" y="6291786"/>
            <a:ext cx="6067945" cy="61499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712">
                <a:solidFill>
                  <a:srgbClr val="FFFFFF"/>
                </a:solidFill>
                <a:latin typeface="Dosis"/>
                <a:ea typeface="Dosis"/>
                <a:cs typeface="Dosis"/>
                <a:sym typeface="Dosis"/>
              </a:rPr>
              <a:t>Pexels, Pixabay</a:t>
            </a:r>
            <a:endParaRPr/>
          </a:p>
        </p:txBody>
      </p:sp>
      <p:sp>
        <p:nvSpPr>
          <p:cNvPr id="598" name="Google Shape;598;p27"/>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med">
    <p:push dir="r"/>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19"/>
          <p:cNvPicPr preferRelativeResize="0"/>
          <p:nvPr/>
        </p:nvPicPr>
        <p:blipFill>
          <a:blip r:embed="rId3">
            <a:alphaModFix/>
          </a:blip>
          <a:stretch>
            <a:fillRect/>
          </a:stretch>
        </p:blipFill>
        <p:spPr>
          <a:xfrm>
            <a:off x="-22" y="0"/>
            <a:ext cx="18288000" cy="10286974"/>
          </a:xfrm>
          <a:prstGeom prst="rect">
            <a:avLst/>
          </a:prstGeom>
          <a:noFill/>
          <a:ln>
            <a:noFill/>
          </a:ln>
        </p:spPr>
      </p:pic>
      <p:sp>
        <p:nvSpPr>
          <p:cNvPr id="191" name="Google Shape;191;p19"/>
          <p:cNvSpPr/>
          <p:nvPr/>
        </p:nvSpPr>
        <p:spPr>
          <a:xfrm>
            <a:off x="-4226685" y="3326797"/>
            <a:ext cx="12522205" cy="13584246"/>
          </a:xfrm>
          <a:custGeom>
            <a:rect b="b" l="l" r="r" t="t"/>
            <a:pathLst>
              <a:path extrusionOk="0" h="13584246" w="12522205">
                <a:moveTo>
                  <a:pt x="0" y="0"/>
                </a:moveTo>
                <a:lnTo>
                  <a:pt x="12522204" y="0"/>
                </a:lnTo>
                <a:lnTo>
                  <a:pt x="12522204" y="13584246"/>
                </a:lnTo>
                <a:lnTo>
                  <a:pt x="0" y="13584246"/>
                </a:lnTo>
                <a:lnTo>
                  <a:pt x="0" y="0"/>
                </a:lnTo>
                <a:close/>
              </a:path>
            </a:pathLst>
          </a:custGeom>
          <a:blipFill rotWithShape="1">
            <a:blip r:embed="rId4">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19"/>
          <p:cNvSpPr txBox="1"/>
          <p:nvPr/>
        </p:nvSpPr>
        <p:spPr>
          <a:xfrm>
            <a:off x="1028700" y="883832"/>
            <a:ext cx="2401619" cy="73787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lang="en-US" sz="5499" u="none" strike="noStrike">
                <a:solidFill>
                  <a:srgbClr val="FFFFFF"/>
                </a:solidFill>
                <a:latin typeface="Dosis"/>
                <a:ea typeface="Dosis"/>
                <a:cs typeface="Dosis"/>
                <a:sym typeface="Dosis"/>
              </a:rPr>
              <a:t>HELLO,</a:t>
            </a:r>
            <a:endParaRPr/>
          </a:p>
        </p:txBody>
      </p:sp>
      <p:sp>
        <p:nvSpPr>
          <p:cNvPr id="193" name="Google Shape;193;p19"/>
          <p:cNvSpPr txBox="1"/>
          <p:nvPr/>
        </p:nvSpPr>
        <p:spPr>
          <a:xfrm>
            <a:off x="1028700" y="1932337"/>
            <a:ext cx="7681055" cy="122301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lang="en-US" sz="9000">
                <a:solidFill>
                  <a:srgbClr val="FFFFFF"/>
                </a:solidFill>
                <a:latin typeface="Big Shoulders Display"/>
                <a:ea typeface="Big Shoulders Display"/>
                <a:cs typeface="Big Shoulders Display"/>
                <a:sym typeface="Big Shoulders Display"/>
              </a:rPr>
              <a:t>I AM [NAME SURNAME]</a:t>
            </a:r>
            <a:endParaRPr/>
          </a:p>
        </p:txBody>
      </p:sp>
      <p:sp>
        <p:nvSpPr>
          <p:cNvPr id="194" name="Google Shape;194;p19"/>
          <p:cNvSpPr txBox="1"/>
          <p:nvPr/>
        </p:nvSpPr>
        <p:spPr>
          <a:xfrm>
            <a:off x="1028700" y="4187929"/>
            <a:ext cx="6844200" cy="4367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500" u="none" strike="noStrike">
                <a:solidFill>
                  <a:srgbClr val="FFFFFF"/>
                </a:solidFill>
                <a:latin typeface="Dosis"/>
                <a:ea typeface="Dosis"/>
                <a:cs typeface="Dosis"/>
                <a:sym typeface="Dosis"/>
              </a:rPr>
              <a:t>nulla consectetur sunt Lorem sunt consectetur adipisicing non quis consequat cupidatat minim ad voluptate ex duis laborum irure et proident amet dolor fugiat elit consequat ex cupidatat fugiat cupidatat elit nisi pariatur sit id nulla nulla in ut culpa proident aute est consectetur sint cillum exercitation pariatur aliqua cupidatat exercitation laborum culpa ut cillum occaecat ullamco qui cillum minim aliquip labore deserunt do magna labore ut aliqua aliquip elit sit tempor laborum cupidatat labore excepteur nostrud Lorem magna fugiat.</a:t>
            </a:r>
            <a:endParaRPr/>
          </a:p>
        </p:txBody>
      </p:sp>
      <p:sp>
        <p:nvSpPr>
          <p:cNvPr id="195" name="Google Shape;195;p19"/>
          <p:cNvSpPr/>
          <p:nvPr/>
        </p:nvSpPr>
        <p:spPr>
          <a:xfrm>
            <a:off x="12376813" y="-6003541"/>
            <a:ext cx="12522205" cy="13584246"/>
          </a:xfrm>
          <a:custGeom>
            <a:rect b="b" l="l" r="r" t="t"/>
            <a:pathLst>
              <a:path extrusionOk="0" h="13584246" w="12522205">
                <a:moveTo>
                  <a:pt x="0" y="0"/>
                </a:moveTo>
                <a:lnTo>
                  <a:pt x="12522204" y="0"/>
                </a:lnTo>
                <a:lnTo>
                  <a:pt x="12522204" y="13584245"/>
                </a:lnTo>
                <a:lnTo>
                  <a:pt x="0" y="13584245"/>
                </a:lnTo>
                <a:lnTo>
                  <a:pt x="0" y="0"/>
                </a:lnTo>
                <a:close/>
              </a:path>
            </a:pathLst>
          </a:custGeom>
          <a:blipFill rotWithShape="1">
            <a:blip r:embed="rId4">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19"/>
          <p:cNvSpPr txBox="1"/>
          <p:nvPr/>
        </p:nvSpPr>
        <p:spPr>
          <a:xfrm>
            <a:off x="10291947" y="4187929"/>
            <a:ext cx="6967500" cy="4367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500" u="none" strike="noStrike">
                <a:solidFill>
                  <a:srgbClr val="FFFFFF"/>
                </a:solidFill>
                <a:latin typeface="Dosis"/>
                <a:ea typeface="Dosis"/>
                <a:cs typeface="Dosis"/>
                <a:sym typeface="Dosis"/>
              </a:rPr>
              <a:t>nulla consectetur sunt Lorem sunt consectetur adipisicing non quis consequat cupidatat minim ad voluptate ex duis laborum irure et proident amet dolor fugiat elit consequat ex cupidatat fugiat cupidatat elit nisi pariatur sit id nulla nulla in ut culpa proident aute est consectetur sint cillum exercitation pariatur aliqua cupidatat exercitation laborum culpa ut cillum occaecat ullamco qui cillum minim aliquip labore deserunt do magna labore ut aliqua aliquip elit sit tempor laborum cupidatat labore excepteur nostrud Lorem magna fugiat.</a:t>
            </a:r>
            <a:endParaRPr/>
          </a:p>
        </p:txBody>
      </p:sp>
      <p:sp>
        <p:nvSpPr>
          <p:cNvPr id="197" name="Google Shape;197;p19"/>
          <p:cNvSpPr txBox="1"/>
          <p:nvPr/>
        </p:nvSpPr>
        <p:spPr>
          <a:xfrm>
            <a:off x="14478000" y="9427406"/>
            <a:ext cx="1909223" cy="40876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500">
                <a:solidFill>
                  <a:srgbClr val="FFFFFF"/>
                </a:solidFill>
                <a:latin typeface="Dosis"/>
                <a:ea typeface="Dosis"/>
                <a:cs typeface="Dosis"/>
                <a:sym typeface="Dosis"/>
              </a:rPr>
              <a:t>Read more</a:t>
            </a:r>
            <a:endParaRPr/>
          </a:p>
        </p:txBody>
      </p:sp>
      <p:cxnSp>
        <p:nvCxnSpPr>
          <p:cNvPr id="198" name="Google Shape;198;p19"/>
          <p:cNvCxnSpPr/>
          <p:nvPr/>
        </p:nvCxnSpPr>
        <p:spPr>
          <a:xfrm>
            <a:off x="16602493" y="9639300"/>
            <a:ext cx="656807" cy="0"/>
          </a:xfrm>
          <a:prstGeom prst="straightConnector1">
            <a:avLst/>
          </a:prstGeom>
          <a:noFill/>
          <a:ln cap="flat" cmpd="sng" w="9525">
            <a:solidFill>
              <a:srgbClr val="FFFFFF">
                <a:alpha val="49803"/>
              </a:srgbClr>
            </a:solidFill>
            <a:prstDash val="solid"/>
            <a:round/>
            <a:headEnd len="sm" w="sm"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500"/>
                                        <p:tgtEl>
                                          <p:spTgt spid="192"/>
                                        </p:tgtEl>
                                      </p:cBhvr>
                                    </p:animEffect>
                                  </p:childTnLst>
                                </p:cTn>
                              </p:par>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500"/>
                                        <p:tgtEl>
                                          <p:spTgt spid="193"/>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500"/>
                                        <p:tgtEl>
                                          <p:spTgt spid="194"/>
                                        </p:tgtEl>
                                      </p:cBhvr>
                                    </p:animEffect>
                                  </p:childTnLst>
                                </p:cTn>
                              </p:par>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par>
                                <p:cTn fill="hold" nodeType="with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500"/>
                                        <p:tgtEl>
                                          <p:spTgt spid="197"/>
                                        </p:tgtEl>
                                      </p:cBhvr>
                                    </p:animEffect>
                                  </p:childTnLst>
                                </p:cTn>
                              </p:par>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5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682" l="-10975" r="0" t="-197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20"/>
          <p:cNvSpPr/>
          <p:nvPr/>
        </p:nvSpPr>
        <p:spPr>
          <a:xfrm>
            <a:off x="0" y="6119501"/>
            <a:ext cx="18318675" cy="4167499"/>
          </a:xfrm>
          <a:custGeom>
            <a:rect b="b" l="l" r="r" t="t"/>
            <a:pathLst>
              <a:path extrusionOk="0" h="4167499" w="18318675">
                <a:moveTo>
                  <a:pt x="0" y="0"/>
                </a:moveTo>
                <a:lnTo>
                  <a:pt x="18318675" y="0"/>
                </a:lnTo>
                <a:lnTo>
                  <a:pt x="18318675" y="4167499"/>
                </a:lnTo>
                <a:lnTo>
                  <a:pt x="0" y="4167499"/>
                </a:lnTo>
                <a:lnTo>
                  <a:pt x="0" y="0"/>
                </a:lnTo>
                <a:close/>
              </a:path>
            </a:pathLst>
          </a:custGeom>
          <a:blipFill rotWithShape="1">
            <a:blip r:embed="rId4">
              <a:alphaModFix amt="10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20"/>
          <p:cNvSpPr/>
          <p:nvPr/>
        </p:nvSpPr>
        <p:spPr>
          <a:xfrm>
            <a:off x="-7820596" y="-7895808"/>
            <a:ext cx="14556999" cy="15791617"/>
          </a:xfrm>
          <a:custGeom>
            <a:rect b="b" l="l" r="r" t="t"/>
            <a:pathLst>
              <a:path extrusionOk="0" h="15791617" w="14556999">
                <a:moveTo>
                  <a:pt x="0" y="0"/>
                </a:moveTo>
                <a:lnTo>
                  <a:pt x="14556999" y="0"/>
                </a:lnTo>
                <a:lnTo>
                  <a:pt x="14556999" y="15791616"/>
                </a:lnTo>
                <a:lnTo>
                  <a:pt x="0" y="15791616"/>
                </a:lnTo>
                <a:lnTo>
                  <a:pt x="0" y="0"/>
                </a:lnTo>
                <a:close/>
              </a:path>
            </a:pathLst>
          </a:custGeom>
          <a:blipFill rotWithShape="1">
            <a:blip r:embed="rId5">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20"/>
          <p:cNvSpPr/>
          <p:nvPr/>
        </p:nvSpPr>
        <p:spPr>
          <a:xfrm>
            <a:off x="11877441" y="4522104"/>
            <a:ext cx="11215429" cy="12166639"/>
          </a:xfrm>
          <a:custGeom>
            <a:rect b="b" l="l" r="r" t="t"/>
            <a:pathLst>
              <a:path extrusionOk="0" h="12166639" w="11215429">
                <a:moveTo>
                  <a:pt x="0" y="0"/>
                </a:moveTo>
                <a:lnTo>
                  <a:pt x="11215429" y="0"/>
                </a:lnTo>
                <a:lnTo>
                  <a:pt x="11215429" y="12166639"/>
                </a:lnTo>
                <a:lnTo>
                  <a:pt x="0" y="12166639"/>
                </a:lnTo>
                <a:lnTo>
                  <a:pt x="0" y="0"/>
                </a:lnTo>
                <a:close/>
              </a:path>
            </a:pathLst>
          </a:custGeom>
          <a:blipFill rotWithShape="1">
            <a:blip r:embed="rId5">
              <a:alphaModFix amt="7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20"/>
          <p:cNvSpPr/>
          <p:nvPr/>
        </p:nvSpPr>
        <p:spPr>
          <a:xfrm flipH="1">
            <a:off x="4493107" y="-1907574"/>
            <a:ext cx="12992049" cy="13571724"/>
          </a:xfrm>
          <a:custGeom>
            <a:rect b="b" l="l" r="r" t="t"/>
            <a:pathLst>
              <a:path extrusionOk="0" h="13571724" w="12992049">
                <a:moveTo>
                  <a:pt x="12992049" y="0"/>
                </a:moveTo>
                <a:lnTo>
                  <a:pt x="0" y="0"/>
                </a:lnTo>
                <a:lnTo>
                  <a:pt x="0" y="13571724"/>
                </a:lnTo>
                <a:lnTo>
                  <a:pt x="12992049" y="13571724"/>
                </a:lnTo>
                <a:lnTo>
                  <a:pt x="12992049" y="0"/>
                </a:lnTo>
                <a:close/>
              </a:path>
            </a:pathLst>
          </a:custGeom>
          <a:blipFill rotWithShape="1">
            <a:blip r:embed="rId6">
              <a:alphaModFix amt="19999"/>
            </a:blip>
            <a:stretch>
              <a:fillRect b="0" l="-50549" r="-623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20"/>
          <p:cNvSpPr/>
          <p:nvPr/>
        </p:nvSpPr>
        <p:spPr>
          <a:xfrm>
            <a:off x="1506359" y="-1642362"/>
            <a:ext cx="12992049" cy="13571724"/>
          </a:xfrm>
          <a:custGeom>
            <a:rect b="b" l="l" r="r" t="t"/>
            <a:pathLst>
              <a:path extrusionOk="0" h="13571724" w="12992049">
                <a:moveTo>
                  <a:pt x="0" y="0"/>
                </a:moveTo>
                <a:lnTo>
                  <a:pt x="12992049" y="0"/>
                </a:lnTo>
                <a:lnTo>
                  <a:pt x="12992049" y="13571724"/>
                </a:lnTo>
                <a:lnTo>
                  <a:pt x="0" y="13571724"/>
                </a:lnTo>
                <a:lnTo>
                  <a:pt x="0" y="0"/>
                </a:lnTo>
                <a:close/>
              </a:path>
            </a:pathLst>
          </a:custGeom>
          <a:blipFill rotWithShape="1">
            <a:blip r:embed="rId6">
              <a:alphaModFix amt="19999"/>
            </a:blip>
            <a:stretch>
              <a:fillRect b="0" l="-50549" r="-623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09" name="Google Shape;209;p20"/>
          <p:cNvPicPr preferRelativeResize="0"/>
          <p:nvPr/>
        </p:nvPicPr>
        <p:blipFill rotWithShape="1">
          <a:blip r:embed="rId7">
            <a:alphaModFix/>
          </a:blip>
          <a:srcRect b="0" l="0" r="0" t="0"/>
          <a:stretch/>
        </p:blipFill>
        <p:spPr>
          <a:xfrm>
            <a:off x="303428" y="468410"/>
            <a:ext cx="6723475" cy="6723475"/>
          </a:xfrm>
          <a:prstGeom prst="rect">
            <a:avLst/>
          </a:prstGeom>
          <a:noFill/>
          <a:ln>
            <a:noFill/>
          </a:ln>
        </p:spPr>
      </p:pic>
      <p:pic>
        <p:nvPicPr>
          <p:cNvPr id="210" name="Google Shape;210;p20"/>
          <p:cNvPicPr preferRelativeResize="0"/>
          <p:nvPr/>
        </p:nvPicPr>
        <p:blipFill rotWithShape="1">
          <a:blip r:embed="rId8">
            <a:alphaModFix/>
          </a:blip>
          <a:srcRect b="0" l="0" r="0" t="0"/>
          <a:stretch/>
        </p:blipFill>
        <p:spPr>
          <a:xfrm>
            <a:off x="11331495" y="468410"/>
            <a:ext cx="6723475" cy="6723475"/>
          </a:xfrm>
          <a:prstGeom prst="rect">
            <a:avLst/>
          </a:prstGeom>
          <a:noFill/>
          <a:ln>
            <a:noFill/>
          </a:ln>
        </p:spPr>
      </p:pic>
      <p:sp>
        <p:nvSpPr>
          <p:cNvPr id="211" name="Google Shape;211;p20"/>
          <p:cNvSpPr/>
          <p:nvPr/>
        </p:nvSpPr>
        <p:spPr>
          <a:xfrm>
            <a:off x="4493107" y="-2096125"/>
            <a:ext cx="12167138" cy="13571724"/>
          </a:xfrm>
          <a:custGeom>
            <a:rect b="b" l="l" r="r" t="t"/>
            <a:pathLst>
              <a:path extrusionOk="0" h="13571724" w="12167138">
                <a:moveTo>
                  <a:pt x="0" y="0"/>
                </a:moveTo>
                <a:lnTo>
                  <a:pt x="12167137" y="0"/>
                </a:lnTo>
                <a:lnTo>
                  <a:pt x="12167137" y="13571724"/>
                </a:lnTo>
                <a:lnTo>
                  <a:pt x="0" y="13571724"/>
                </a:lnTo>
                <a:lnTo>
                  <a:pt x="0" y="0"/>
                </a:lnTo>
                <a:close/>
              </a:path>
            </a:pathLst>
          </a:custGeom>
          <a:blipFill rotWithShape="1">
            <a:blip r:embed="rId6">
              <a:alphaModFix/>
            </a:blip>
            <a:stretch>
              <a:fillRect b="0" l="-53976" r="-1343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 name="Google Shape;212;p20"/>
          <p:cNvSpPr/>
          <p:nvPr/>
        </p:nvSpPr>
        <p:spPr>
          <a:xfrm>
            <a:off x="-3908016" y="-3896047"/>
            <a:ext cx="8401123" cy="8229600"/>
          </a:xfrm>
          <a:custGeom>
            <a:rect b="b" l="l" r="r" t="t"/>
            <a:pathLst>
              <a:path extrusionOk="0" h="8229600" w="8401123">
                <a:moveTo>
                  <a:pt x="0" y="0"/>
                </a:moveTo>
                <a:lnTo>
                  <a:pt x="8401123" y="0"/>
                </a:lnTo>
                <a:lnTo>
                  <a:pt x="8401123" y="8229600"/>
                </a:lnTo>
                <a:lnTo>
                  <a:pt x="0" y="822960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 name="Google Shape;213;p20"/>
          <p:cNvSpPr txBox="1"/>
          <p:nvPr/>
        </p:nvSpPr>
        <p:spPr>
          <a:xfrm>
            <a:off x="2876812" y="7025223"/>
            <a:ext cx="1576708" cy="870585"/>
          </a:xfrm>
          <a:prstGeom prst="rect">
            <a:avLst/>
          </a:prstGeom>
          <a:noFill/>
          <a:ln>
            <a:noFill/>
          </a:ln>
        </p:spPr>
        <p:txBody>
          <a:bodyPr anchorCtr="0" anchor="t" bIns="0" lIns="0" spcFirstLastPara="1" rIns="0" wrap="square" tIns="0">
            <a:spAutoFit/>
          </a:bodyPr>
          <a:lstStyle/>
          <a:p>
            <a:pPr indent="0" lvl="0" marL="0" marR="0" rtl="0" algn="ctr">
              <a:lnSpc>
                <a:spcPct val="129005"/>
              </a:lnSpc>
              <a:spcBef>
                <a:spcPts val="0"/>
              </a:spcBef>
              <a:spcAft>
                <a:spcPts val="0"/>
              </a:spcAft>
              <a:buNone/>
            </a:pPr>
            <a:r>
              <a:rPr lang="en-US" sz="5499">
                <a:solidFill>
                  <a:srgbClr val="FFFFFF"/>
                </a:solidFill>
                <a:latin typeface="Dosis"/>
                <a:ea typeface="Dosis"/>
                <a:cs typeface="Dosis"/>
                <a:sym typeface="Dosis"/>
              </a:rPr>
              <a:t>2024</a:t>
            </a:r>
            <a:endParaRPr/>
          </a:p>
        </p:txBody>
      </p:sp>
      <p:sp>
        <p:nvSpPr>
          <p:cNvPr id="214" name="Google Shape;214;p20"/>
          <p:cNvSpPr txBox="1"/>
          <p:nvPr/>
        </p:nvSpPr>
        <p:spPr>
          <a:xfrm>
            <a:off x="13914404" y="7025223"/>
            <a:ext cx="1576708" cy="870585"/>
          </a:xfrm>
          <a:prstGeom prst="rect">
            <a:avLst/>
          </a:prstGeom>
          <a:noFill/>
          <a:ln>
            <a:noFill/>
          </a:ln>
        </p:spPr>
        <p:txBody>
          <a:bodyPr anchorCtr="0" anchor="t" bIns="0" lIns="0" spcFirstLastPara="1" rIns="0" wrap="square" tIns="0">
            <a:spAutoFit/>
          </a:bodyPr>
          <a:lstStyle/>
          <a:p>
            <a:pPr indent="0" lvl="0" marL="0" marR="0" rtl="0" algn="ctr">
              <a:lnSpc>
                <a:spcPct val="129005"/>
              </a:lnSpc>
              <a:spcBef>
                <a:spcPts val="0"/>
              </a:spcBef>
              <a:spcAft>
                <a:spcPts val="0"/>
              </a:spcAft>
              <a:buNone/>
            </a:pPr>
            <a:r>
              <a:rPr lang="en-US" sz="5499">
                <a:solidFill>
                  <a:srgbClr val="FFFFFF"/>
                </a:solidFill>
                <a:latin typeface="Dosis"/>
                <a:ea typeface="Dosis"/>
                <a:cs typeface="Dosis"/>
                <a:sym typeface="Dosis"/>
              </a:rPr>
              <a:t>2025</a:t>
            </a:r>
            <a:endParaRPr/>
          </a:p>
        </p:txBody>
      </p:sp>
      <p:sp>
        <p:nvSpPr>
          <p:cNvPr id="215" name="Google Shape;215;p20"/>
          <p:cNvSpPr txBox="1"/>
          <p:nvPr/>
        </p:nvSpPr>
        <p:spPr>
          <a:xfrm>
            <a:off x="1462677" y="8147506"/>
            <a:ext cx="4404900" cy="153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500" u="none" strike="noStrike">
                <a:solidFill>
                  <a:srgbClr val="FFFFFF"/>
                </a:solidFill>
                <a:latin typeface="Dosis"/>
                <a:ea typeface="Dosis"/>
                <a:cs typeface="Dosis"/>
                <a:sym typeface="Dosis"/>
              </a:rPr>
              <a:t>nulla consectetur sunt Lorem sunt consectetur adipisicing non quis consequat cupidatat minim ad voluptate ex duis laborum.</a:t>
            </a:r>
            <a:endParaRPr/>
          </a:p>
        </p:txBody>
      </p:sp>
      <p:sp>
        <p:nvSpPr>
          <p:cNvPr id="216" name="Google Shape;216;p20"/>
          <p:cNvSpPr txBox="1"/>
          <p:nvPr/>
        </p:nvSpPr>
        <p:spPr>
          <a:xfrm>
            <a:off x="12490744" y="8147506"/>
            <a:ext cx="4404900" cy="153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500" u="none" strike="noStrike">
                <a:solidFill>
                  <a:srgbClr val="FFFFFF"/>
                </a:solidFill>
                <a:latin typeface="Dosis"/>
                <a:ea typeface="Dosis"/>
                <a:cs typeface="Dosis"/>
                <a:sym typeface="Dosis"/>
              </a:rPr>
              <a:t>nulla consectetur sunt Lorem sunt consectetur adipisicing non quis consequat cupidatat minim ad voluptate ex duis laborum.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
                                        <p:tgtEl>
                                          <p:spTgt spid="209"/>
                                        </p:tgtEl>
                                      </p:cBhvr>
                                    </p:animEffect>
                                  </p:childTnLst>
                                </p:cTn>
                              </p:par>
                              <p:par>
                                <p:cTn fill="hold" nodeType="with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par>
                                <p:cTn fill="hold" nodeType="with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
                                        <p:tgtEl>
                                          <p:spTgt spid="215"/>
                                        </p:tgtEl>
                                      </p:cBhvr>
                                    </p:animEffect>
                                  </p:childTnLst>
                                </p:cTn>
                              </p:par>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par>
                                <p:cTn fill="hold" nodeType="with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
                                        <p:tgtEl>
                                          <p:spTgt spid="214"/>
                                        </p:tgtEl>
                                      </p:cBhvr>
                                    </p:animEffect>
                                  </p:childTnLst>
                                </p:cTn>
                              </p:par>
                              <p:par>
                                <p:cTn fill="hold" nodeType="with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5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21"/>
          <p:cNvPicPr preferRelativeResize="0"/>
          <p:nvPr/>
        </p:nvPicPr>
        <p:blipFill>
          <a:blip r:embed="rId3">
            <a:alphaModFix/>
          </a:blip>
          <a:stretch>
            <a:fillRect/>
          </a:stretch>
        </p:blipFill>
        <p:spPr>
          <a:xfrm>
            <a:off x="4" y="20625"/>
            <a:ext cx="18287980" cy="10287000"/>
          </a:xfrm>
          <a:prstGeom prst="rect">
            <a:avLst/>
          </a:prstGeom>
          <a:noFill/>
          <a:ln>
            <a:noFill/>
          </a:ln>
        </p:spPr>
      </p:pic>
      <p:cxnSp>
        <p:nvCxnSpPr>
          <p:cNvPr id="222" name="Google Shape;222;p21"/>
          <p:cNvCxnSpPr/>
          <p:nvPr/>
        </p:nvCxnSpPr>
        <p:spPr>
          <a:xfrm>
            <a:off x="1848784" y="2408434"/>
            <a:ext cx="4635935" cy="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23" name="Google Shape;223;p21"/>
          <p:cNvCxnSpPr/>
          <p:nvPr/>
        </p:nvCxnSpPr>
        <p:spPr>
          <a:xfrm>
            <a:off x="1848784" y="3254585"/>
            <a:ext cx="4635935" cy="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24" name="Google Shape;224;p21"/>
          <p:cNvCxnSpPr/>
          <p:nvPr/>
        </p:nvCxnSpPr>
        <p:spPr>
          <a:xfrm>
            <a:off x="1848784" y="4100735"/>
            <a:ext cx="4635935" cy="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25" name="Google Shape;225;p21"/>
          <p:cNvCxnSpPr/>
          <p:nvPr/>
        </p:nvCxnSpPr>
        <p:spPr>
          <a:xfrm>
            <a:off x="1848784" y="4946886"/>
            <a:ext cx="4635935" cy="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26" name="Google Shape;226;p21"/>
          <p:cNvCxnSpPr/>
          <p:nvPr/>
        </p:nvCxnSpPr>
        <p:spPr>
          <a:xfrm>
            <a:off x="1848784" y="5793037"/>
            <a:ext cx="4635935" cy="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27" name="Google Shape;227;p21"/>
          <p:cNvCxnSpPr/>
          <p:nvPr/>
        </p:nvCxnSpPr>
        <p:spPr>
          <a:xfrm>
            <a:off x="1848784" y="6639187"/>
            <a:ext cx="4635935" cy="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28" name="Google Shape;228;p21"/>
          <p:cNvCxnSpPr/>
          <p:nvPr/>
        </p:nvCxnSpPr>
        <p:spPr>
          <a:xfrm>
            <a:off x="1848784" y="7485338"/>
            <a:ext cx="4635935" cy="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29" name="Google Shape;229;p21"/>
          <p:cNvCxnSpPr/>
          <p:nvPr/>
        </p:nvCxnSpPr>
        <p:spPr>
          <a:xfrm>
            <a:off x="1848784" y="8331488"/>
            <a:ext cx="4635935" cy="0"/>
          </a:xfrm>
          <a:prstGeom prst="straightConnector1">
            <a:avLst/>
          </a:prstGeom>
          <a:noFill/>
          <a:ln cap="rnd" cmpd="sng" w="9525">
            <a:solidFill>
              <a:srgbClr val="FFFFFF">
                <a:alpha val="29803"/>
              </a:srgbClr>
            </a:solidFill>
            <a:prstDash val="solid"/>
            <a:round/>
            <a:headEnd len="sm" w="sm" type="none"/>
            <a:tailEnd len="sm" w="sm" type="none"/>
          </a:ln>
        </p:spPr>
      </p:cxnSp>
      <p:sp>
        <p:nvSpPr>
          <p:cNvPr id="230" name="Google Shape;230;p21"/>
          <p:cNvSpPr/>
          <p:nvPr/>
        </p:nvSpPr>
        <p:spPr>
          <a:xfrm flipH="1" rot="10800000">
            <a:off x="5805003" y="777004"/>
            <a:ext cx="603013" cy="603013"/>
          </a:xfrm>
          <a:custGeom>
            <a:rect b="b" l="l" r="r" t="t"/>
            <a:pathLst>
              <a:path extrusionOk="0" h="603013" w="603013">
                <a:moveTo>
                  <a:pt x="0" y="603013"/>
                </a:moveTo>
                <a:lnTo>
                  <a:pt x="603013" y="603013"/>
                </a:lnTo>
                <a:lnTo>
                  <a:pt x="603013" y="0"/>
                </a:lnTo>
                <a:lnTo>
                  <a:pt x="0" y="0"/>
                </a:lnTo>
                <a:lnTo>
                  <a:pt x="0" y="603013"/>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21"/>
          <p:cNvSpPr txBox="1"/>
          <p:nvPr/>
        </p:nvSpPr>
        <p:spPr>
          <a:xfrm>
            <a:off x="1028700" y="718849"/>
            <a:ext cx="2969181" cy="73787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lang="en-US" sz="5499">
                <a:solidFill>
                  <a:srgbClr val="FFFFFF"/>
                </a:solidFill>
                <a:latin typeface="Dosis"/>
                <a:ea typeface="Dosis"/>
                <a:cs typeface="Dosis"/>
                <a:sym typeface="Dosis"/>
              </a:rPr>
              <a:t>TRACKLIST</a:t>
            </a:r>
            <a:endParaRPr/>
          </a:p>
        </p:txBody>
      </p:sp>
      <p:sp>
        <p:nvSpPr>
          <p:cNvPr id="232" name="Google Shape;232;p21"/>
          <p:cNvSpPr txBox="1"/>
          <p:nvPr/>
        </p:nvSpPr>
        <p:spPr>
          <a:xfrm>
            <a:off x="1028700" y="1698600"/>
            <a:ext cx="962400" cy="65727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lang="en-US" sz="3500">
                <a:solidFill>
                  <a:srgbClr val="FFFFFF"/>
                </a:solidFill>
                <a:latin typeface="Dosis"/>
                <a:ea typeface="Dosis"/>
                <a:cs typeface="Dosis"/>
                <a:sym typeface="Dosis"/>
              </a:rPr>
              <a:t>01</a:t>
            </a:r>
            <a:endParaRPr/>
          </a:p>
          <a:p>
            <a:pPr indent="0" lvl="0" marL="0" marR="0" rtl="0" algn="ctr">
              <a:lnSpc>
                <a:spcPct val="160000"/>
              </a:lnSpc>
              <a:spcBef>
                <a:spcPts val="0"/>
              </a:spcBef>
              <a:spcAft>
                <a:spcPts val="0"/>
              </a:spcAft>
              <a:buNone/>
            </a:pPr>
            <a:r>
              <a:rPr lang="en-US" sz="3500">
                <a:solidFill>
                  <a:srgbClr val="FFFFFF"/>
                </a:solidFill>
                <a:latin typeface="Dosis"/>
                <a:ea typeface="Dosis"/>
                <a:cs typeface="Dosis"/>
                <a:sym typeface="Dosis"/>
              </a:rPr>
              <a:t>02</a:t>
            </a:r>
            <a:endParaRPr/>
          </a:p>
          <a:p>
            <a:pPr indent="0" lvl="0" marL="0" marR="0" rtl="0" algn="ctr">
              <a:lnSpc>
                <a:spcPct val="160000"/>
              </a:lnSpc>
              <a:spcBef>
                <a:spcPts val="0"/>
              </a:spcBef>
              <a:spcAft>
                <a:spcPts val="0"/>
              </a:spcAft>
              <a:buNone/>
            </a:pPr>
            <a:r>
              <a:rPr lang="en-US" sz="3500">
                <a:solidFill>
                  <a:srgbClr val="FFFFFF"/>
                </a:solidFill>
                <a:latin typeface="Dosis"/>
                <a:ea typeface="Dosis"/>
                <a:cs typeface="Dosis"/>
                <a:sym typeface="Dosis"/>
              </a:rPr>
              <a:t>03</a:t>
            </a:r>
            <a:endParaRPr/>
          </a:p>
          <a:p>
            <a:pPr indent="0" lvl="0" marL="0" marR="0" rtl="0" algn="ctr">
              <a:lnSpc>
                <a:spcPct val="160000"/>
              </a:lnSpc>
              <a:spcBef>
                <a:spcPts val="0"/>
              </a:spcBef>
              <a:spcAft>
                <a:spcPts val="0"/>
              </a:spcAft>
              <a:buNone/>
            </a:pPr>
            <a:r>
              <a:rPr lang="en-US" sz="3500">
                <a:solidFill>
                  <a:srgbClr val="FFFFFF"/>
                </a:solidFill>
                <a:latin typeface="Dosis"/>
                <a:ea typeface="Dosis"/>
                <a:cs typeface="Dosis"/>
                <a:sym typeface="Dosis"/>
              </a:rPr>
              <a:t>04</a:t>
            </a:r>
            <a:endParaRPr/>
          </a:p>
          <a:p>
            <a:pPr indent="0" lvl="0" marL="0" marR="0" rtl="0" algn="ctr">
              <a:lnSpc>
                <a:spcPct val="160000"/>
              </a:lnSpc>
              <a:spcBef>
                <a:spcPts val="0"/>
              </a:spcBef>
              <a:spcAft>
                <a:spcPts val="0"/>
              </a:spcAft>
              <a:buNone/>
            </a:pPr>
            <a:r>
              <a:rPr lang="en-US" sz="3500">
                <a:solidFill>
                  <a:srgbClr val="FFFFFF"/>
                </a:solidFill>
                <a:latin typeface="Dosis"/>
                <a:ea typeface="Dosis"/>
                <a:cs typeface="Dosis"/>
                <a:sym typeface="Dosis"/>
              </a:rPr>
              <a:t>05</a:t>
            </a:r>
            <a:endParaRPr/>
          </a:p>
          <a:p>
            <a:pPr indent="0" lvl="0" marL="0" marR="0" rtl="0" algn="ctr">
              <a:lnSpc>
                <a:spcPct val="160000"/>
              </a:lnSpc>
              <a:spcBef>
                <a:spcPts val="0"/>
              </a:spcBef>
              <a:spcAft>
                <a:spcPts val="0"/>
              </a:spcAft>
              <a:buNone/>
            </a:pPr>
            <a:r>
              <a:rPr lang="en-US" sz="3500">
                <a:solidFill>
                  <a:srgbClr val="FFFFFF"/>
                </a:solidFill>
                <a:latin typeface="Dosis"/>
                <a:ea typeface="Dosis"/>
                <a:cs typeface="Dosis"/>
                <a:sym typeface="Dosis"/>
              </a:rPr>
              <a:t>06</a:t>
            </a:r>
            <a:endParaRPr/>
          </a:p>
          <a:p>
            <a:pPr indent="0" lvl="0" marL="0" marR="0" rtl="0" algn="ctr">
              <a:lnSpc>
                <a:spcPct val="160000"/>
              </a:lnSpc>
              <a:spcBef>
                <a:spcPts val="0"/>
              </a:spcBef>
              <a:spcAft>
                <a:spcPts val="0"/>
              </a:spcAft>
              <a:buNone/>
            </a:pPr>
            <a:r>
              <a:rPr lang="en-US" sz="3500">
                <a:solidFill>
                  <a:srgbClr val="FFFFFF"/>
                </a:solidFill>
                <a:latin typeface="Dosis"/>
                <a:ea typeface="Dosis"/>
                <a:cs typeface="Dosis"/>
                <a:sym typeface="Dosis"/>
              </a:rPr>
              <a:t>07</a:t>
            </a:r>
            <a:endParaRPr/>
          </a:p>
          <a:p>
            <a:pPr indent="0" lvl="0" marL="0" marR="0" rtl="0" algn="ctr">
              <a:lnSpc>
                <a:spcPct val="160000"/>
              </a:lnSpc>
              <a:spcBef>
                <a:spcPts val="0"/>
              </a:spcBef>
              <a:spcAft>
                <a:spcPts val="0"/>
              </a:spcAft>
              <a:buNone/>
            </a:pPr>
            <a:r>
              <a:rPr lang="en-US" sz="3500">
                <a:solidFill>
                  <a:srgbClr val="FFFFFF"/>
                </a:solidFill>
                <a:latin typeface="Dosis"/>
                <a:ea typeface="Dosis"/>
                <a:cs typeface="Dosis"/>
                <a:sym typeface="Dosis"/>
              </a:rPr>
              <a:t>08</a:t>
            </a:r>
            <a:endParaRPr/>
          </a:p>
        </p:txBody>
      </p:sp>
      <p:sp>
        <p:nvSpPr>
          <p:cNvPr id="233" name="Google Shape;233;p21"/>
          <p:cNvSpPr txBox="1"/>
          <p:nvPr/>
        </p:nvSpPr>
        <p:spPr>
          <a:xfrm>
            <a:off x="4114800" y="1800422"/>
            <a:ext cx="2369918" cy="546100"/>
          </a:xfrm>
          <a:prstGeom prst="rect">
            <a:avLst/>
          </a:prstGeom>
          <a:noFill/>
          <a:ln>
            <a:noFill/>
          </a:ln>
        </p:spPr>
        <p:txBody>
          <a:bodyPr anchorCtr="0" anchor="t" bIns="0" lIns="0" spcFirstLastPara="1" rIns="0" wrap="square" tIns="0">
            <a:spAutoFit/>
          </a:bodyPr>
          <a:lstStyle/>
          <a:p>
            <a:pPr indent="0" lvl="0" marL="0" marR="0" rtl="0" algn="ctr">
              <a:lnSpc>
                <a:spcPct val="191000"/>
              </a:lnSpc>
              <a:spcBef>
                <a:spcPts val="0"/>
              </a:spcBef>
              <a:spcAft>
                <a:spcPts val="0"/>
              </a:spcAft>
              <a:buNone/>
            </a:pPr>
            <a:r>
              <a:rPr lang="en-US" sz="2500">
                <a:solidFill>
                  <a:srgbClr val="FFFFFF"/>
                </a:solidFill>
                <a:latin typeface="Dosis"/>
                <a:ea typeface="Dosis"/>
                <a:cs typeface="Dosis"/>
                <a:sym typeface="Dosis"/>
              </a:rPr>
              <a:t>Add a song name</a:t>
            </a:r>
            <a:endParaRPr/>
          </a:p>
        </p:txBody>
      </p:sp>
      <p:sp>
        <p:nvSpPr>
          <p:cNvPr id="234" name="Google Shape;234;p21"/>
          <p:cNvSpPr txBox="1"/>
          <p:nvPr/>
        </p:nvSpPr>
        <p:spPr>
          <a:xfrm>
            <a:off x="4114800" y="2647933"/>
            <a:ext cx="2369918" cy="546100"/>
          </a:xfrm>
          <a:prstGeom prst="rect">
            <a:avLst/>
          </a:prstGeom>
          <a:noFill/>
          <a:ln>
            <a:noFill/>
          </a:ln>
        </p:spPr>
        <p:txBody>
          <a:bodyPr anchorCtr="0" anchor="t" bIns="0" lIns="0" spcFirstLastPara="1" rIns="0" wrap="square" tIns="0">
            <a:spAutoFit/>
          </a:bodyPr>
          <a:lstStyle/>
          <a:p>
            <a:pPr indent="0" lvl="0" marL="0" marR="0" rtl="0" algn="ctr">
              <a:lnSpc>
                <a:spcPct val="191000"/>
              </a:lnSpc>
              <a:spcBef>
                <a:spcPts val="0"/>
              </a:spcBef>
              <a:spcAft>
                <a:spcPts val="0"/>
              </a:spcAft>
              <a:buNone/>
            </a:pPr>
            <a:r>
              <a:rPr lang="en-US" sz="2500">
                <a:solidFill>
                  <a:srgbClr val="FFFFFF"/>
                </a:solidFill>
                <a:latin typeface="Dosis"/>
                <a:ea typeface="Dosis"/>
                <a:cs typeface="Dosis"/>
                <a:sym typeface="Dosis"/>
              </a:rPr>
              <a:t>Add a song name</a:t>
            </a:r>
            <a:endParaRPr/>
          </a:p>
        </p:txBody>
      </p:sp>
      <p:sp>
        <p:nvSpPr>
          <p:cNvPr id="235" name="Google Shape;235;p21"/>
          <p:cNvSpPr txBox="1"/>
          <p:nvPr/>
        </p:nvSpPr>
        <p:spPr>
          <a:xfrm>
            <a:off x="4114800" y="3495445"/>
            <a:ext cx="2369918" cy="546100"/>
          </a:xfrm>
          <a:prstGeom prst="rect">
            <a:avLst/>
          </a:prstGeom>
          <a:noFill/>
          <a:ln>
            <a:noFill/>
          </a:ln>
        </p:spPr>
        <p:txBody>
          <a:bodyPr anchorCtr="0" anchor="t" bIns="0" lIns="0" spcFirstLastPara="1" rIns="0" wrap="square" tIns="0">
            <a:spAutoFit/>
          </a:bodyPr>
          <a:lstStyle/>
          <a:p>
            <a:pPr indent="0" lvl="0" marL="0" marR="0" rtl="0" algn="ctr">
              <a:lnSpc>
                <a:spcPct val="191000"/>
              </a:lnSpc>
              <a:spcBef>
                <a:spcPts val="0"/>
              </a:spcBef>
              <a:spcAft>
                <a:spcPts val="0"/>
              </a:spcAft>
              <a:buNone/>
            </a:pPr>
            <a:r>
              <a:rPr lang="en-US" sz="2500">
                <a:solidFill>
                  <a:srgbClr val="FFFFFF"/>
                </a:solidFill>
                <a:latin typeface="Dosis"/>
                <a:ea typeface="Dosis"/>
                <a:cs typeface="Dosis"/>
                <a:sym typeface="Dosis"/>
              </a:rPr>
              <a:t>Add a song name</a:t>
            </a:r>
            <a:endParaRPr/>
          </a:p>
        </p:txBody>
      </p:sp>
      <p:sp>
        <p:nvSpPr>
          <p:cNvPr id="236" name="Google Shape;236;p21"/>
          <p:cNvSpPr txBox="1"/>
          <p:nvPr/>
        </p:nvSpPr>
        <p:spPr>
          <a:xfrm>
            <a:off x="4114800" y="4342956"/>
            <a:ext cx="2369918" cy="546100"/>
          </a:xfrm>
          <a:prstGeom prst="rect">
            <a:avLst/>
          </a:prstGeom>
          <a:noFill/>
          <a:ln>
            <a:noFill/>
          </a:ln>
        </p:spPr>
        <p:txBody>
          <a:bodyPr anchorCtr="0" anchor="t" bIns="0" lIns="0" spcFirstLastPara="1" rIns="0" wrap="square" tIns="0">
            <a:spAutoFit/>
          </a:bodyPr>
          <a:lstStyle/>
          <a:p>
            <a:pPr indent="0" lvl="0" marL="0" marR="0" rtl="0" algn="ctr">
              <a:lnSpc>
                <a:spcPct val="191000"/>
              </a:lnSpc>
              <a:spcBef>
                <a:spcPts val="0"/>
              </a:spcBef>
              <a:spcAft>
                <a:spcPts val="0"/>
              </a:spcAft>
              <a:buNone/>
            </a:pPr>
            <a:r>
              <a:rPr lang="en-US" sz="2500">
                <a:solidFill>
                  <a:srgbClr val="FFFFFF"/>
                </a:solidFill>
                <a:latin typeface="Dosis"/>
                <a:ea typeface="Dosis"/>
                <a:cs typeface="Dosis"/>
                <a:sym typeface="Dosis"/>
              </a:rPr>
              <a:t>Add a song name</a:t>
            </a:r>
            <a:endParaRPr/>
          </a:p>
        </p:txBody>
      </p:sp>
      <p:sp>
        <p:nvSpPr>
          <p:cNvPr id="237" name="Google Shape;237;p21"/>
          <p:cNvSpPr txBox="1"/>
          <p:nvPr/>
        </p:nvSpPr>
        <p:spPr>
          <a:xfrm>
            <a:off x="4114800" y="5190467"/>
            <a:ext cx="2369918" cy="546100"/>
          </a:xfrm>
          <a:prstGeom prst="rect">
            <a:avLst/>
          </a:prstGeom>
          <a:noFill/>
          <a:ln>
            <a:noFill/>
          </a:ln>
        </p:spPr>
        <p:txBody>
          <a:bodyPr anchorCtr="0" anchor="t" bIns="0" lIns="0" spcFirstLastPara="1" rIns="0" wrap="square" tIns="0">
            <a:spAutoFit/>
          </a:bodyPr>
          <a:lstStyle/>
          <a:p>
            <a:pPr indent="0" lvl="0" marL="0" marR="0" rtl="0" algn="ctr">
              <a:lnSpc>
                <a:spcPct val="191000"/>
              </a:lnSpc>
              <a:spcBef>
                <a:spcPts val="0"/>
              </a:spcBef>
              <a:spcAft>
                <a:spcPts val="0"/>
              </a:spcAft>
              <a:buNone/>
            </a:pPr>
            <a:r>
              <a:rPr lang="en-US" sz="2500">
                <a:solidFill>
                  <a:srgbClr val="FFFFFF"/>
                </a:solidFill>
                <a:latin typeface="Dosis"/>
                <a:ea typeface="Dosis"/>
                <a:cs typeface="Dosis"/>
                <a:sym typeface="Dosis"/>
              </a:rPr>
              <a:t>Add a song name</a:t>
            </a:r>
            <a:endParaRPr/>
          </a:p>
        </p:txBody>
      </p:sp>
      <p:sp>
        <p:nvSpPr>
          <p:cNvPr id="238" name="Google Shape;238;p21"/>
          <p:cNvSpPr txBox="1"/>
          <p:nvPr/>
        </p:nvSpPr>
        <p:spPr>
          <a:xfrm>
            <a:off x="4114800" y="6037979"/>
            <a:ext cx="2369918" cy="546100"/>
          </a:xfrm>
          <a:prstGeom prst="rect">
            <a:avLst/>
          </a:prstGeom>
          <a:noFill/>
          <a:ln>
            <a:noFill/>
          </a:ln>
        </p:spPr>
        <p:txBody>
          <a:bodyPr anchorCtr="0" anchor="t" bIns="0" lIns="0" spcFirstLastPara="1" rIns="0" wrap="square" tIns="0">
            <a:spAutoFit/>
          </a:bodyPr>
          <a:lstStyle/>
          <a:p>
            <a:pPr indent="0" lvl="0" marL="0" marR="0" rtl="0" algn="ctr">
              <a:lnSpc>
                <a:spcPct val="191000"/>
              </a:lnSpc>
              <a:spcBef>
                <a:spcPts val="0"/>
              </a:spcBef>
              <a:spcAft>
                <a:spcPts val="0"/>
              </a:spcAft>
              <a:buNone/>
            </a:pPr>
            <a:r>
              <a:rPr lang="en-US" sz="2500">
                <a:solidFill>
                  <a:srgbClr val="FFFFFF"/>
                </a:solidFill>
                <a:latin typeface="Dosis"/>
                <a:ea typeface="Dosis"/>
                <a:cs typeface="Dosis"/>
                <a:sym typeface="Dosis"/>
              </a:rPr>
              <a:t>Add a song name</a:t>
            </a:r>
            <a:endParaRPr/>
          </a:p>
        </p:txBody>
      </p:sp>
      <p:sp>
        <p:nvSpPr>
          <p:cNvPr id="239" name="Google Shape;239;p21"/>
          <p:cNvSpPr txBox="1"/>
          <p:nvPr/>
        </p:nvSpPr>
        <p:spPr>
          <a:xfrm>
            <a:off x="4114800" y="6885490"/>
            <a:ext cx="2369918" cy="546100"/>
          </a:xfrm>
          <a:prstGeom prst="rect">
            <a:avLst/>
          </a:prstGeom>
          <a:noFill/>
          <a:ln>
            <a:noFill/>
          </a:ln>
        </p:spPr>
        <p:txBody>
          <a:bodyPr anchorCtr="0" anchor="t" bIns="0" lIns="0" spcFirstLastPara="1" rIns="0" wrap="square" tIns="0">
            <a:spAutoFit/>
          </a:bodyPr>
          <a:lstStyle/>
          <a:p>
            <a:pPr indent="0" lvl="0" marL="0" marR="0" rtl="0" algn="ctr">
              <a:lnSpc>
                <a:spcPct val="191000"/>
              </a:lnSpc>
              <a:spcBef>
                <a:spcPts val="0"/>
              </a:spcBef>
              <a:spcAft>
                <a:spcPts val="0"/>
              </a:spcAft>
              <a:buNone/>
            </a:pPr>
            <a:r>
              <a:rPr lang="en-US" sz="2500">
                <a:solidFill>
                  <a:srgbClr val="FFFFFF"/>
                </a:solidFill>
                <a:latin typeface="Dosis"/>
                <a:ea typeface="Dosis"/>
                <a:cs typeface="Dosis"/>
                <a:sym typeface="Dosis"/>
              </a:rPr>
              <a:t>Add a song name</a:t>
            </a:r>
            <a:endParaRPr/>
          </a:p>
        </p:txBody>
      </p:sp>
      <p:sp>
        <p:nvSpPr>
          <p:cNvPr id="240" name="Google Shape;240;p21"/>
          <p:cNvSpPr txBox="1"/>
          <p:nvPr/>
        </p:nvSpPr>
        <p:spPr>
          <a:xfrm>
            <a:off x="4114800" y="7733001"/>
            <a:ext cx="2369918" cy="546100"/>
          </a:xfrm>
          <a:prstGeom prst="rect">
            <a:avLst/>
          </a:prstGeom>
          <a:noFill/>
          <a:ln>
            <a:noFill/>
          </a:ln>
        </p:spPr>
        <p:txBody>
          <a:bodyPr anchorCtr="0" anchor="t" bIns="0" lIns="0" spcFirstLastPara="1" rIns="0" wrap="square" tIns="0">
            <a:spAutoFit/>
          </a:bodyPr>
          <a:lstStyle/>
          <a:p>
            <a:pPr indent="0" lvl="0" marL="0" marR="0" rtl="0" algn="ctr">
              <a:lnSpc>
                <a:spcPct val="191000"/>
              </a:lnSpc>
              <a:spcBef>
                <a:spcPts val="0"/>
              </a:spcBef>
              <a:spcAft>
                <a:spcPts val="0"/>
              </a:spcAft>
              <a:buNone/>
            </a:pPr>
            <a:r>
              <a:rPr lang="en-US" sz="2500">
                <a:solidFill>
                  <a:srgbClr val="FFFFFF"/>
                </a:solidFill>
                <a:latin typeface="Dosis"/>
                <a:ea typeface="Dosis"/>
                <a:cs typeface="Dosis"/>
                <a:sym typeface="Dosis"/>
              </a:rPr>
              <a:t>Add a song name</a:t>
            </a:r>
            <a:endParaRPr/>
          </a:p>
        </p:txBody>
      </p:sp>
      <p:sp>
        <p:nvSpPr>
          <p:cNvPr id="241" name="Google Shape;241;p21"/>
          <p:cNvSpPr txBox="1"/>
          <p:nvPr/>
        </p:nvSpPr>
        <p:spPr>
          <a:xfrm>
            <a:off x="1028700" y="8793451"/>
            <a:ext cx="4000500" cy="8699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500">
                <a:solidFill>
                  <a:srgbClr val="FFFFFF"/>
                </a:solidFill>
                <a:latin typeface="Dosis"/>
                <a:ea typeface="Dosis"/>
                <a:cs typeface="Dosis"/>
                <a:sym typeface="Dosis"/>
              </a:rPr>
              <a:t>Album: Add an Album Name</a:t>
            </a:r>
            <a:endParaRPr/>
          </a:p>
          <a:p>
            <a:pPr indent="0" lvl="0" marL="0" marR="0" rtl="0" algn="l">
              <a:lnSpc>
                <a:spcPct val="140000"/>
              </a:lnSpc>
              <a:spcBef>
                <a:spcPts val="0"/>
              </a:spcBef>
              <a:spcAft>
                <a:spcPts val="0"/>
              </a:spcAft>
              <a:buNone/>
            </a:pPr>
            <a:r>
              <a:rPr lang="en-US" sz="2500">
                <a:solidFill>
                  <a:srgbClr val="FFFFFF"/>
                </a:solidFill>
                <a:latin typeface="Dosis"/>
                <a:ea typeface="Dosis"/>
                <a:cs typeface="Dosis"/>
                <a:sym typeface="Dosis"/>
              </a:rPr>
              <a:t>Release year: 2025</a:t>
            </a:r>
            <a:endParaRPr/>
          </a:p>
        </p:txBody>
      </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
                                        <p:tgtEl>
                                          <p:spTgt spid="222"/>
                                        </p:tgtEl>
                                      </p:cBhvr>
                                    </p:animEffect>
                                  </p:childTnLst>
                                </p:cTn>
                              </p:par>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par>
                                <p:cTn fill="hold" nodeType="with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par>
                                <p:cTn fill="hold" nodeType="with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
                                        <p:tgtEl>
                                          <p:spTgt spid="225"/>
                                        </p:tgtEl>
                                      </p:cBhvr>
                                    </p:animEffect>
                                  </p:childTnLst>
                                </p:cTn>
                              </p:par>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par>
                                <p:cTn fill="hold" nodeType="with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par>
                                <p:cTn fill="hold" nodeType="with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par>
                                <p:cTn fill="hold" nodeType="with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500"/>
                                        <p:tgtEl>
                                          <p:spTgt spid="230"/>
                                        </p:tgtEl>
                                      </p:cBhvr>
                                    </p:animEffect>
                                  </p:childTnLst>
                                </p:cTn>
                              </p:par>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500"/>
                                        <p:tgtEl>
                                          <p:spTgt spid="231"/>
                                        </p:tgtEl>
                                      </p:cBhvr>
                                    </p:animEffect>
                                  </p:childTnLst>
                                </p:cTn>
                              </p:par>
                              <p:par>
                                <p:cTn fill="hold" nodeType="with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500"/>
                                        <p:tgtEl>
                                          <p:spTgt spid="232"/>
                                        </p:tgtEl>
                                      </p:cBhvr>
                                    </p:animEffect>
                                  </p:childTnLst>
                                </p:cTn>
                              </p:par>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500"/>
                                        <p:tgtEl>
                                          <p:spTgt spid="233"/>
                                        </p:tgtEl>
                                      </p:cBhvr>
                                    </p:animEffect>
                                  </p:childTnLst>
                                </p:cTn>
                              </p:par>
                              <p:par>
                                <p:cTn fill="hold" nodeType="with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500"/>
                                        <p:tgtEl>
                                          <p:spTgt spid="234"/>
                                        </p:tgtEl>
                                      </p:cBhvr>
                                    </p:animEffec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500"/>
                                        <p:tgtEl>
                                          <p:spTgt spid="236"/>
                                        </p:tgtEl>
                                      </p:cBhvr>
                                    </p:animEffect>
                                  </p:childTnLst>
                                </p:cTn>
                              </p:par>
                              <p:par>
                                <p:cTn fill="hold" nodeType="with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500"/>
                                        <p:tgtEl>
                                          <p:spTgt spid="237"/>
                                        </p:tgtEl>
                                      </p:cBhvr>
                                    </p:animEffect>
                                  </p:childTnLst>
                                </p:cTn>
                              </p:par>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500"/>
                                        <p:tgtEl>
                                          <p:spTgt spid="238"/>
                                        </p:tgtEl>
                                      </p:cBhvr>
                                    </p:animEffect>
                                  </p:childTnLst>
                                </p:cTn>
                              </p:par>
                              <p:par>
                                <p:cTn fill="hold" nodeType="with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500"/>
                                        <p:tgtEl>
                                          <p:spTgt spid="239"/>
                                        </p:tgtEl>
                                      </p:cBhvr>
                                    </p:animEffect>
                                  </p:childTnLst>
                                </p:cTn>
                              </p:par>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500"/>
                                        <p:tgtEl>
                                          <p:spTgt spid="240"/>
                                        </p:tgtEl>
                                      </p:cBhvr>
                                    </p:animEffect>
                                  </p:childTnLst>
                                </p:cTn>
                              </p:par>
                              <p:par>
                                <p:cTn fill="hold" nodeType="with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22"/>
          <p:cNvSpPr/>
          <p:nvPr/>
        </p:nvSpPr>
        <p:spPr>
          <a:xfrm>
            <a:off x="-4204814" y="4749360"/>
            <a:ext cx="12522205" cy="13584246"/>
          </a:xfrm>
          <a:custGeom>
            <a:rect b="b" l="l" r="r" t="t"/>
            <a:pathLst>
              <a:path extrusionOk="0" h="13584246" w="12522205">
                <a:moveTo>
                  <a:pt x="0" y="0"/>
                </a:moveTo>
                <a:lnTo>
                  <a:pt x="12522205" y="0"/>
                </a:lnTo>
                <a:lnTo>
                  <a:pt x="12522205" y="13584246"/>
                </a:lnTo>
                <a:lnTo>
                  <a:pt x="0" y="13584246"/>
                </a:lnTo>
                <a:lnTo>
                  <a:pt x="0" y="0"/>
                </a:lnTo>
                <a:close/>
              </a:path>
            </a:pathLst>
          </a:custGeom>
          <a:blipFill rotWithShape="1">
            <a:blip r:embed="rId4">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48" name="Google Shape;248;p22"/>
          <p:cNvGrpSpPr/>
          <p:nvPr/>
        </p:nvGrpSpPr>
        <p:grpSpPr>
          <a:xfrm>
            <a:off x="1028700" y="6815636"/>
            <a:ext cx="16230707" cy="3240031"/>
            <a:chOff x="0" y="0"/>
            <a:chExt cx="4274726" cy="853336"/>
          </a:xfrm>
        </p:grpSpPr>
        <p:sp>
          <p:nvSpPr>
            <p:cNvPr id="249" name="Google Shape;249;p22"/>
            <p:cNvSpPr/>
            <p:nvPr/>
          </p:nvSpPr>
          <p:spPr>
            <a:xfrm>
              <a:off x="0" y="0"/>
              <a:ext cx="4274726" cy="853336"/>
            </a:xfrm>
            <a:custGeom>
              <a:rect b="b" l="l" r="r" t="t"/>
              <a:pathLst>
                <a:path extrusionOk="0" h="853336" w="4274726">
                  <a:moveTo>
                    <a:pt x="0" y="0"/>
                  </a:moveTo>
                  <a:lnTo>
                    <a:pt x="4274726" y="0"/>
                  </a:lnTo>
                  <a:lnTo>
                    <a:pt x="4274726" y="853336"/>
                  </a:lnTo>
                  <a:lnTo>
                    <a:pt x="0" y="853336"/>
                  </a:lnTo>
                  <a:close/>
                </a:path>
              </a:pathLst>
            </a:custGeom>
            <a:solidFill>
              <a:srgbClr val="FFFFFF">
                <a:alpha val="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0" name="Google Shape;250;p22"/>
            <p:cNvSpPr txBox="1"/>
            <p:nvPr/>
          </p:nvSpPr>
          <p:spPr>
            <a:xfrm>
              <a:off x="0" y="28575"/>
              <a:ext cx="4274726" cy="824761"/>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1" name="Google Shape;251;p22"/>
          <p:cNvGrpSpPr/>
          <p:nvPr/>
        </p:nvGrpSpPr>
        <p:grpSpPr>
          <a:xfrm>
            <a:off x="1366974" y="7110604"/>
            <a:ext cx="2650075" cy="2650075"/>
            <a:chOff x="0" y="0"/>
            <a:chExt cx="1179040" cy="1179040"/>
          </a:xfrm>
        </p:grpSpPr>
        <p:sp>
          <p:nvSpPr>
            <p:cNvPr id="252" name="Google Shape;252;p22"/>
            <p:cNvSpPr/>
            <p:nvPr/>
          </p:nvSpPr>
          <p:spPr>
            <a:xfrm>
              <a:off x="0" y="0"/>
              <a:ext cx="1179039" cy="1179039"/>
            </a:xfrm>
            <a:custGeom>
              <a:rect b="b" l="l" r="r" t="t"/>
              <a:pathLst>
                <a:path extrusionOk="0" h="1179039" w="1179039">
                  <a:moveTo>
                    <a:pt x="0" y="0"/>
                  </a:moveTo>
                  <a:lnTo>
                    <a:pt x="1179039" y="0"/>
                  </a:lnTo>
                  <a:lnTo>
                    <a:pt x="1179039" y="1179039"/>
                  </a:lnTo>
                  <a:lnTo>
                    <a:pt x="0" y="1179039"/>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3" name="Google Shape;253;p22"/>
            <p:cNvSpPr txBox="1"/>
            <p:nvPr/>
          </p:nvSpPr>
          <p:spPr>
            <a:xfrm>
              <a:off x="0" y="28575"/>
              <a:ext cx="1179040" cy="1150465"/>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4" name="Google Shape;254;p22"/>
          <p:cNvSpPr/>
          <p:nvPr/>
        </p:nvSpPr>
        <p:spPr>
          <a:xfrm>
            <a:off x="4446192" y="8435642"/>
            <a:ext cx="711140" cy="711140"/>
          </a:xfrm>
          <a:custGeom>
            <a:rect b="b" l="l" r="r" t="t"/>
            <a:pathLst>
              <a:path extrusionOk="0" h="711140" w="711140">
                <a:moveTo>
                  <a:pt x="0" y="0"/>
                </a:moveTo>
                <a:lnTo>
                  <a:pt x="711140" y="0"/>
                </a:lnTo>
                <a:lnTo>
                  <a:pt x="711140" y="711140"/>
                </a:lnTo>
                <a:lnTo>
                  <a:pt x="0" y="7111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55" name="Google Shape;255;p22"/>
          <p:cNvGrpSpPr/>
          <p:nvPr/>
        </p:nvGrpSpPr>
        <p:grpSpPr>
          <a:xfrm>
            <a:off x="4446192" y="9409980"/>
            <a:ext cx="12277974" cy="152484"/>
            <a:chOff x="0" y="0"/>
            <a:chExt cx="3233705" cy="40160"/>
          </a:xfrm>
        </p:grpSpPr>
        <p:sp>
          <p:nvSpPr>
            <p:cNvPr id="256" name="Google Shape;256;p22"/>
            <p:cNvSpPr/>
            <p:nvPr/>
          </p:nvSpPr>
          <p:spPr>
            <a:xfrm>
              <a:off x="0" y="0"/>
              <a:ext cx="3233705" cy="40160"/>
            </a:xfrm>
            <a:custGeom>
              <a:rect b="b" l="l" r="r" t="t"/>
              <a:pathLst>
                <a:path extrusionOk="0" h="40160" w="3233705">
                  <a:moveTo>
                    <a:pt x="0" y="0"/>
                  </a:moveTo>
                  <a:lnTo>
                    <a:pt x="3233705" y="0"/>
                  </a:lnTo>
                  <a:lnTo>
                    <a:pt x="3233705" y="40160"/>
                  </a:lnTo>
                  <a:lnTo>
                    <a:pt x="0" y="40160"/>
                  </a:lnTo>
                  <a:close/>
                </a:path>
              </a:pathLst>
            </a:custGeom>
            <a:solidFill>
              <a:srgbClr val="F0F0F0">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7" name="Google Shape;257;p22"/>
            <p:cNvSpPr txBox="1"/>
            <p:nvPr/>
          </p:nvSpPr>
          <p:spPr>
            <a:xfrm>
              <a:off x="0" y="28575"/>
              <a:ext cx="3233705" cy="11585"/>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8" name="Google Shape;258;p22"/>
          <p:cNvSpPr/>
          <p:nvPr/>
        </p:nvSpPr>
        <p:spPr>
          <a:xfrm flipH="1" rot="10800000">
            <a:off x="5805003" y="777004"/>
            <a:ext cx="603013" cy="603013"/>
          </a:xfrm>
          <a:custGeom>
            <a:rect b="b" l="l" r="r" t="t"/>
            <a:pathLst>
              <a:path extrusionOk="0" h="603013" w="603013">
                <a:moveTo>
                  <a:pt x="0" y="603013"/>
                </a:moveTo>
                <a:lnTo>
                  <a:pt x="603013" y="603013"/>
                </a:lnTo>
                <a:lnTo>
                  <a:pt x="603013" y="0"/>
                </a:lnTo>
                <a:lnTo>
                  <a:pt x="0" y="0"/>
                </a:lnTo>
                <a:lnTo>
                  <a:pt x="0" y="603013"/>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22"/>
          <p:cNvSpPr txBox="1"/>
          <p:nvPr/>
        </p:nvSpPr>
        <p:spPr>
          <a:xfrm>
            <a:off x="1028700" y="1655007"/>
            <a:ext cx="2428457" cy="770255"/>
          </a:xfrm>
          <a:prstGeom prst="rect">
            <a:avLst/>
          </a:prstGeom>
          <a:noFill/>
          <a:ln>
            <a:noFill/>
          </a:ln>
        </p:spPr>
        <p:txBody>
          <a:bodyPr anchorCtr="0" anchor="t" bIns="0" lIns="0" spcFirstLastPara="1" rIns="0" wrap="square" tIns="0">
            <a:spAutoFit/>
          </a:bodyPr>
          <a:lstStyle/>
          <a:p>
            <a:pPr indent="0" lvl="0" marL="0" marR="0" rtl="0" algn="l">
              <a:lnSpc>
                <a:spcPct val="191000"/>
              </a:lnSpc>
              <a:spcBef>
                <a:spcPts val="0"/>
              </a:spcBef>
              <a:spcAft>
                <a:spcPts val="0"/>
              </a:spcAft>
              <a:buNone/>
            </a:pPr>
            <a:r>
              <a:rPr lang="en-US" sz="3500">
                <a:solidFill>
                  <a:srgbClr val="FFFFFF"/>
                </a:solidFill>
                <a:latin typeface="Dosis"/>
                <a:ea typeface="Dosis"/>
                <a:cs typeface="Dosis"/>
                <a:sym typeface="Dosis"/>
              </a:rPr>
              <a:t>2000 - 2005</a:t>
            </a:r>
            <a:endParaRPr/>
          </a:p>
        </p:txBody>
      </p:sp>
      <p:cxnSp>
        <p:nvCxnSpPr>
          <p:cNvPr id="260" name="Google Shape;260;p22"/>
          <p:cNvCxnSpPr/>
          <p:nvPr/>
        </p:nvCxnSpPr>
        <p:spPr>
          <a:xfrm>
            <a:off x="1028700" y="2408434"/>
            <a:ext cx="6522559" cy="0"/>
          </a:xfrm>
          <a:prstGeom prst="straightConnector1">
            <a:avLst/>
          </a:prstGeom>
          <a:noFill/>
          <a:ln cap="rnd" cmpd="sng" w="9525">
            <a:solidFill>
              <a:srgbClr val="FFFFFF">
                <a:alpha val="29803"/>
              </a:srgbClr>
            </a:solidFill>
            <a:prstDash val="solid"/>
            <a:round/>
            <a:headEnd len="sm" w="sm" type="none"/>
            <a:tailEnd len="sm" w="sm" type="none"/>
          </a:ln>
        </p:spPr>
      </p:cxnSp>
      <p:sp>
        <p:nvSpPr>
          <p:cNvPr id="261" name="Google Shape;261;p22"/>
          <p:cNvSpPr txBox="1"/>
          <p:nvPr/>
        </p:nvSpPr>
        <p:spPr>
          <a:xfrm>
            <a:off x="1028700" y="3121221"/>
            <a:ext cx="2428457" cy="770255"/>
          </a:xfrm>
          <a:prstGeom prst="rect">
            <a:avLst/>
          </a:prstGeom>
          <a:noFill/>
          <a:ln>
            <a:noFill/>
          </a:ln>
        </p:spPr>
        <p:txBody>
          <a:bodyPr anchorCtr="0" anchor="t" bIns="0" lIns="0" spcFirstLastPara="1" rIns="0" wrap="square" tIns="0">
            <a:spAutoFit/>
          </a:bodyPr>
          <a:lstStyle/>
          <a:p>
            <a:pPr indent="0" lvl="0" marL="0" marR="0" rtl="0" algn="l">
              <a:lnSpc>
                <a:spcPct val="191000"/>
              </a:lnSpc>
              <a:spcBef>
                <a:spcPts val="0"/>
              </a:spcBef>
              <a:spcAft>
                <a:spcPts val="0"/>
              </a:spcAft>
              <a:buNone/>
            </a:pPr>
            <a:r>
              <a:rPr lang="en-US" sz="3500">
                <a:solidFill>
                  <a:srgbClr val="FFFFFF"/>
                </a:solidFill>
                <a:latin typeface="Dosis"/>
                <a:ea typeface="Dosis"/>
                <a:cs typeface="Dosis"/>
                <a:sym typeface="Dosis"/>
              </a:rPr>
              <a:t>2005 - 2010</a:t>
            </a:r>
            <a:endParaRPr/>
          </a:p>
        </p:txBody>
      </p:sp>
      <p:cxnSp>
        <p:nvCxnSpPr>
          <p:cNvPr id="262" name="Google Shape;262;p22"/>
          <p:cNvCxnSpPr/>
          <p:nvPr/>
        </p:nvCxnSpPr>
        <p:spPr>
          <a:xfrm>
            <a:off x="1028700" y="3874648"/>
            <a:ext cx="6522559" cy="0"/>
          </a:xfrm>
          <a:prstGeom prst="straightConnector1">
            <a:avLst/>
          </a:prstGeom>
          <a:noFill/>
          <a:ln cap="rnd" cmpd="sng" w="9525">
            <a:solidFill>
              <a:srgbClr val="FFFFFF">
                <a:alpha val="29803"/>
              </a:srgbClr>
            </a:solidFill>
            <a:prstDash val="solid"/>
            <a:round/>
            <a:headEnd len="sm" w="sm" type="none"/>
            <a:tailEnd len="sm" w="sm" type="none"/>
          </a:ln>
        </p:spPr>
      </p:cxnSp>
      <p:sp>
        <p:nvSpPr>
          <p:cNvPr id="263" name="Google Shape;263;p22"/>
          <p:cNvSpPr txBox="1"/>
          <p:nvPr/>
        </p:nvSpPr>
        <p:spPr>
          <a:xfrm>
            <a:off x="1028700" y="4587435"/>
            <a:ext cx="2428457" cy="770255"/>
          </a:xfrm>
          <a:prstGeom prst="rect">
            <a:avLst/>
          </a:prstGeom>
          <a:noFill/>
          <a:ln>
            <a:noFill/>
          </a:ln>
        </p:spPr>
        <p:txBody>
          <a:bodyPr anchorCtr="0" anchor="t" bIns="0" lIns="0" spcFirstLastPara="1" rIns="0" wrap="square" tIns="0">
            <a:spAutoFit/>
          </a:bodyPr>
          <a:lstStyle/>
          <a:p>
            <a:pPr indent="0" lvl="0" marL="0" marR="0" rtl="0" algn="l">
              <a:lnSpc>
                <a:spcPct val="191000"/>
              </a:lnSpc>
              <a:spcBef>
                <a:spcPts val="0"/>
              </a:spcBef>
              <a:spcAft>
                <a:spcPts val="0"/>
              </a:spcAft>
              <a:buNone/>
            </a:pPr>
            <a:r>
              <a:rPr lang="en-US" sz="3500">
                <a:solidFill>
                  <a:srgbClr val="FFFFFF"/>
                </a:solidFill>
                <a:latin typeface="Dosis"/>
                <a:ea typeface="Dosis"/>
                <a:cs typeface="Dosis"/>
                <a:sym typeface="Dosis"/>
              </a:rPr>
              <a:t>2010 - 2015</a:t>
            </a:r>
            <a:endParaRPr/>
          </a:p>
        </p:txBody>
      </p:sp>
      <p:cxnSp>
        <p:nvCxnSpPr>
          <p:cNvPr id="264" name="Google Shape;264;p22"/>
          <p:cNvCxnSpPr/>
          <p:nvPr/>
        </p:nvCxnSpPr>
        <p:spPr>
          <a:xfrm>
            <a:off x="1028700" y="5340863"/>
            <a:ext cx="6522559" cy="0"/>
          </a:xfrm>
          <a:prstGeom prst="straightConnector1">
            <a:avLst/>
          </a:prstGeom>
          <a:noFill/>
          <a:ln cap="rnd" cmpd="sng" w="9525">
            <a:solidFill>
              <a:srgbClr val="FFFFFF">
                <a:alpha val="29803"/>
              </a:srgbClr>
            </a:solidFill>
            <a:prstDash val="solid"/>
            <a:round/>
            <a:headEnd len="sm" w="sm" type="none"/>
            <a:tailEnd len="sm" w="sm" type="none"/>
          </a:ln>
        </p:spPr>
      </p:cxnSp>
      <p:sp>
        <p:nvSpPr>
          <p:cNvPr id="265" name="Google Shape;265;p22"/>
          <p:cNvSpPr txBox="1"/>
          <p:nvPr/>
        </p:nvSpPr>
        <p:spPr>
          <a:xfrm>
            <a:off x="10736741" y="1655007"/>
            <a:ext cx="2428457" cy="770255"/>
          </a:xfrm>
          <a:prstGeom prst="rect">
            <a:avLst/>
          </a:prstGeom>
          <a:noFill/>
          <a:ln>
            <a:noFill/>
          </a:ln>
        </p:spPr>
        <p:txBody>
          <a:bodyPr anchorCtr="0" anchor="t" bIns="0" lIns="0" spcFirstLastPara="1" rIns="0" wrap="square" tIns="0">
            <a:spAutoFit/>
          </a:bodyPr>
          <a:lstStyle/>
          <a:p>
            <a:pPr indent="0" lvl="0" marL="0" marR="0" rtl="0" algn="l">
              <a:lnSpc>
                <a:spcPct val="191000"/>
              </a:lnSpc>
              <a:spcBef>
                <a:spcPts val="0"/>
              </a:spcBef>
              <a:spcAft>
                <a:spcPts val="0"/>
              </a:spcAft>
              <a:buNone/>
            </a:pPr>
            <a:r>
              <a:rPr lang="en-US" sz="3500">
                <a:solidFill>
                  <a:srgbClr val="FFFFFF"/>
                </a:solidFill>
                <a:latin typeface="Dosis"/>
                <a:ea typeface="Dosis"/>
                <a:cs typeface="Dosis"/>
                <a:sym typeface="Dosis"/>
              </a:rPr>
              <a:t>2015 - 2020</a:t>
            </a:r>
            <a:endParaRPr/>
          </a:p>
        </p:txBody>
      </p:sp>
      <p:cxnSp>
        <p:nvCxnSpPr>
          <p:cNvPr id="266" name="Google Shape;266;p22"/>
          <p:cNvCxnSpPr/>
          <p:nvPr/>
        </p:nvCxnSpPr>
        <p:spPr>
          <a:xfrm>
            <a:off x="10736741" y="2408434"/>
            <a:ext cx="6522559" cy="0"/>
          </a:xfrm>
          <a:prstGeom prst="straightConnector1">
            <a:avLst/>
          </a:prstGeom>
          <a:noFill/>
          <a:ln cap="rnd" cmpd="sng" w="9525">
            <a:solidFill>
              <a:srgbClr val="FFFFFF">
                <a:alpha val="29803"/>
              </a:srgbClr>
            </a:solidFill>
            <a:prstDash val="solid"/>
            <a:round/>
            <a:headEnd len="sm" w="sm" type="none"/>
            <a:tailEnd len="sm" w="sm" type="none"/>
          </a:ln>
        </p:spPr>
      </p:cxnSp>
      <p:sp>
        <p:nvSpPr>
          <p:cNvPr id="267" name="Google Shape;267;p22"/>
          <p:cNvSpPr txBox="1"/>
          <p:nvPr/>
        </p:nvSpPr>
        <p:spPr>
          <a:xfrm>
            <a:off x="10736741" y="3121221"/>
            <a:ext cx="2428457" cy="770255"/>
          </a:xfrm>
          <a:prstGeom prst="rect">
            <a:avLst/>
          </a:prstGeom>
          <a:noFill/>
          <a:ln>
            <a:noFill/>
          </a:ln>
        </p:spPr>
        <p:txBody>
          <a:bodyPr anchorCtr="0" anchor="t" bIns="0" lIns="0" spcFirstLastPara="1" rIns="0" wrap="square" tIns="0">
            <a:spAutoFit/>
          </a:bodyPr>
          <a:lstStyle/>
          <a:p>
            <a:pPr indent="0" lvl="0" marL="0" marR="0" rtl="0" algn="l">
              <a:lnSpc>
                <a:spcPct val="191000"/>
              </a:lnSpc>
              <a:spcBef>
                <a:spcPts val="0"/>
              </a:spcBef>
              <a:spcAft>
                <a:spcPts val="0"/>
              </a:spcAft>
              <a:buNone/>
            </a:pPr>
            <a:r>
              <a:rPr lang="en-US" sz="3500">
                <a:solidFill>
                  <a:srgbClr val="FFFFFF"/>
                </a:solidFill>
                <a:latin typeface="Dosis"/>
                <a:ea typeface="Dosis"/>
                <a:cs typeface="Dosis"/>
                <a:sym typeface="Dosis"/>
              </a:rPr>
              <a:t>2020 - 2025</a:t>
            </a:r>
            <a:endParaRPr/>
          </a:p>
        </p:txBody>
      </p:sp>
      <p:cxnSp>
        <p:nvCxnSpPr>
          <p:cNvPr id="268" name="Google Shape;268;p22"/>
          <p:cNvCxnSpPr/>
          <p:nvPr/>
        </p:nvCxnSpPr>
        <p:spPr>
          <a:xfrm>
            <a:off x="10736741" y="3874648"/>
            <a:ext cx="6522559" cy="0"/>
          </a:xfrm>
          <a:prstGeom prst="straightConnector1">
            <a:avLst/>
          </a:prstGeom>
          <a:noFill/>
          <a:ln cap="rnd" cmpd="sng" w="9525">
            <a:solidFill>
              <a:srgbClr val="FFFFFF">
                <a:alpha val="29803"/>
              </a:srgbClr>
            </a:solidFill>
            <a:prstDash val="solid"/>
            <a:round/>
            <a:headEnd len="sm" w="sm" type="none"/>
            <a:tailEnd len="sm" w="sm" type="none"/>
          </a:ln>
        </p:spPr>
      </p:cxnSp>
      <p:sp>
        <p:nvSpPr>
          <p:cNvPr id="269" name="Google Shape;269;p22"/>
          <p:cNvSpPr txBox="1"/>
          <p:nvPr/>
        </p:nvSpPr>
        <p:spPr>
          <a:xfrm>
            <a:off x="10736741" y="4587435"/>
            <a:ext cx="2428457" cy="770255"/>
          </a:xfrm>
          <a:prstGeom prst="rect">
            <a:avLst/>
          </a:prstGeom>
          <a:noFill/>
          <a:ln>
            <a:noFill/>
          </a:ln>
        </p:spPr>
        <p:txBody>
          <a:bodyPr anchorCtr="0" anchor="t" bIns="0" lIns="0" spcFirstLastPara="1" rIns="0" wrap="square" tIns="0">
            <a:spAutoFit/>
          </a:bodyPr>
          <a:lstStyle/>
          <a:p>
            <a:pPr indent="0" lvl="0" marL="0" marR="0" rtl="0" algn="l">
              <a:lnSpc>
                <a:spcPct val="191000"/>
              </a:lnSpc>
              <a:spcBef>
                <a:spcPts val="0"/>
              </a:spcBef>
              <a:spcAft>
                <a:spcPts val="0"/>
              </a:spcAft>
              <a:buNone/>
            </a:pPr>
            <a:r>
              <a:rPr lang="en-US" sz="3500">
                <a:solidFill>
                  <a:srgbClr val="FFFFFF"/>
                </a:solidFill>
                <a:latin typeface="Dosis"/>
                <a:ea typeface="Dosis"/>
                <a:cs typeface="Dosis"/>
                <a:sym typeface="Dosis"/>
              </a:rPr>
              <a:t>2030 - 2035</a:t>
            </a:r>
            <a:endParaRPr/>
          </a:p>
        </p:txBody>
      </p:sp>
      <p:cxnSp>
        <p:nvCxnSpPr>
          <p:cNvPr id="270" name="Google Shape;270;p22"/>
          <p:cNvCxnSpPr/>
          <p:nvPr/>
        </p:nvCxnSpPr>
        <p:spPr>
          <a:xfrm>
            <a:off x="10736741" y="5340863"/>
            <a:ext cx="6522559" cy="0"/>
          </a:xfrm>
          <a:prstGeom prst="straightConnector1">
            <a:avLst/>
          </a:prstGeom>
          <a:noFill/>
          <a:ln cap="rnd" cmpd="sng" w="9525">
            <a:solidFill>
              <a:srgbClr val="FFFFFF">
                <a:alpha val="29803"/>
              </a:srgbClr>
            </a:solidFill>
            <a:prstDash val="solid"/>
            <a:round/>
            <a:headEnd len="sm" w="sm" type="none"/>
            <a:tailEnd len="sm" w="sm" type="none"/>
          </a:ln>
        </p:spPr>
      </p:cxnSp>
      <p:sp>
        <p:nvSpPr>
          <p:cNvPr id="271" name="Google Shape;271;p22"/>
          <p:cNvSpPr txBox="1"/>
          <p:nvPr/>
        </p:nvSpPr>
        <p:spPr>
          <a:xfrm>
            <a:off x="4446191" y="7196329"/>
            <a:ext cx="4253785" cy="747395"/>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lang="en-US" sz="5499">
                <a:solidFill>
                  <a:srgbClr val="FFFFFF"/>
                </a:solidFill>
                <a:latin typeface="Big Shoulders Display"/>
                <a:ea typeface="Big Shoulders Display"/>
                <a:cs typeface="Big Shoulders Display"/>
                <a:sym typeface="Big Shoulders Display"/>
              </a:rPr>
              <a:t>NAME OF THE SONG</a:t>
            </a:r>
            <a:endParaRPr/>
          </a:p>
        </p:txBody>
      </p:sp>
      <p:sp>
        <p:nvSpPr>
          <p:cNvPr id="272" name="Google Shape;272;p22"/>
          <p:cNvSpPr txBox="1"/>
          <p:nvPr/>
        </p:nvSpPr>
        <p:spPr>
          <a:xfrm>
            <a:off x="5377723" y="8464225"/>
            <a:ext cx="2650200" cy="344100"/>
          </a:xfrm>
          <a:prstGeom prst="rect">
            <a:avLst/>
          </a:prstGeom>
          <a:noFill/>
          <a:ln>
            <a:noFill/>
          </a:ln>
        </p:spPr>
        <p:txBody>
          <a:bodyPr anchorCtr="0" anchor="t" bIns="0" lIns="0" spcFirstLastPara="1" rIns="0" wrap="square" tIns="0">
            <a:spAutoFit/>
          </a:bodyPr>
          <a:lstStyle/>
          <a:p>
            <a:pPr indent="0" lvl="0" marL="0" marR="0" rtl="0" algn="l">
              <a:lnSpc>
                <a:spcPct val="102997"/>
              </a:lnSpc>
              <a:spcBef>
                <a:spcPts val="0"/>
              </a:spcBef>
              <a:spcAft>
                <a:spcPts val="0"/>
              </a:spcAft>
              <a:buNone/>
            </a:pPr>
            <a:r>
              <a:rPr lang="en-US" sz="2235">
                <a:solidFill>
                  <a:srgbClr val="FFFFFF"/>
                </a:solidFill>
                <a:latin typeface="Dosis"/>
                <a:ea typeface="Dosis"/>
                <a:cs typeface="Dosis"/>
                <a:sym typeface="Dosis"/>
              </a:rPr>
              <a:t>NAME OF THE SONG</a:t>
            </a:r>
            <a:endParaRPr/>
          </a:p>
        </p:txBody>
      </p:sp>
      <p:sp>
        <p:nvSpPr>
          <p:cNvPr id="273" name="Google Shape;273;p22"/>
          <p:cNvSpPr txBox="1"/>
          <p:nvPr/>
        </p:nvSpPr>
        <p:spPr>
          <a:xfrm>
            <a:off x="5377734" y="8836765"/>
            <a:ext cx="1252657" cy="305435"/>
          </a:xfrm>
          <a:prstGeom prst="rect">
            <a:avLst/>
          </a:prstGeom>
          <a:noFill/>
          <a:ln>
            <a:noFill/>
          </a:ln>
        </p:spPr>
        <p:txBody>
          <a:bodyPr anchorCtr="0" anchor="t" bIns="0" lIns="0" spcFirstLastPara="1" rIns="0" wrap="square" tIns="0">
            <a:spAutoFit/>
          </a:bodyPr>
          <a:lstStyle/>
          <a:p>
            <a:pPr indent="0" lvl="0" marL="0" marR="0" rtl="0" algn="l">
              <a:lnSpc>
                <a:spcPct val="102997"/>
              </a:lnSpc>
              <a:spcBef>
                <a:spcPts val="0"/>
              </a:spcBef>
              <a:spcAft>
                <a:spcPts val="0"/>
              </a:spcAft>
              <a:buNone/>
            </a:pPr>
            <a:r>
              <a:rPr lang="en-US" sz="2235">
                <a:solidFill>
                  <a:srgbClr val="FFFFFF"/>
                </a:solidFill>
                <a:latin typeface="Dosis"/>
                <a:ea typeface="Dosis"/>
                <a:cs typeface="Dosis"/>
                <a:sym typeface="Dosis"/>
              </a:rPr>
              <a:t>Artist name</a:t>
            </a:r>
            <a:endParaRPr/>
          </a:p>
        </p:txBody>
      </p:sp>
      <p:sp>
        <p:nvSpPr>
          <p:cNvPr id="274" name="Google Shape;274;p22"/>
          <p:cNvSpPr txBox="1"/>
          <p:nvPr/>
        </p:nvSpPr>
        <p:spPr>
          <a:xfrm>
            <a:off x="985688" y="674974"/>
            <a:ext cx="3412800" cy="84630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lang="en-US" sz="5499">
                <a:solidFill>
                  <a:srgbClr val="FFFFFF"/>
                </a:solidFill>
                <a:latin typeface="Dosis"/>
                <a:ea typeface="Dosis"/>
                <a:cs typeface="Dosis"/>
                <a:sym typeface="Dosis"/>
              </a:rPr>
              <a:t>EXPERIENCE</a:t>
            </a:r>
            <a:endParaRPr/>
          </a:p>
        </p:txBody>
      </p:sp>
      <p:sp>
        <p:nvSpPr>
          <p:cNvPr id="275" name="Google Shape;275;p22"/>
          <p:cNvSpPr txBox="1"/>
          <p:nvPr/>
        </p:nvSpPr>
        <p:spPr>
          <a:xfrm>
            <a:off x="5874186" y="1800422"/>
            <a:ext cx="1610439" cy="5461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FFFFFF"/>
                </a:solidFill>
                <a:latin typeface="Dosis"/>
                <a:ea typeface="Dosis"/>
                <a:cs typeface="Dosis"/>
                <a:sym typeface="Dosis"/>
              </a:rPr>
              <a:t>Add your title</a:t>
            </a:r>
            <a:endParaRPr/>
          </a:p>
        </p:txBody>
      </p:sp>
      <p:sp>
        <p:nvSpPr>
          <p:cNvPr id="276" name="Google Shape;276;p22"/>
          <p:cNvSpPr txBox="1"/>
          <p:nvPr/>
        </p:nvSpPr>
        <p:spPr>
          <a:xfrm>
            <a:off x="3810000" y="2451297"/>
            <a:ext cx="3674700" cy="3849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D9D9D9"/>
                </a:solidFill>
                <a:latin typeface="Dosis"/>
                <a:ea typeface="Dosis"/>
                <a:cs typeface="Dosis"/>
                <a:sym typeface="Dosis"/>
              </a:rPr>
              <a:t>Add a short description here.</a:t>
            </a:r>
            <a:endParaRPr>
              <a:solidFill>
                <a:srgbClr val="D9D9D9"/>
              </a:solidFill>
            </a:endParaRPr>
          </a:p>
        </p:txBody>
      </p:sp>
      <p:sp>
        <p:nvSpPr>
          <p:cNvPr id="277" name="Google Shape;277;p22"/>
          <p:cNvSpPr txBox="1"/>
          <p:nvPr/>
        </p:nvSpPr>
        <p:spPr>
          <a:xfrm>
            <a:off x="5874186" y="3266636"/>
            <a:ext cx="1610439" cy="5461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FFFFFF"/>
                </a:solidFill>
                <a:latin typeface="Dosis"/>
                <a:ea typeface="Dosis"/>
                <a:cs typeface="Dosis"/>
                <a:sym typeface="Dosis"/>
              </a:rPr>
              <a:t>Add your title</a:t>
            </a:r>
            <a:endParaRPr/>
          </a:p>
        </p:txBody>
      </p:sp>
      <p:sp>
        <p:nvSpPr>
          <p:cNvPr id="278" name="Google Shape;278;p22"/>
          <p:cNvSpPr txBox="1"/>
          <p:nvPr/>
        </p:nvSpPr>
        <p:spPr>
          <a:xfrm>
            <a:off x="3810000" y="3917511"/>
            <a:ext cx="3674700" cy="3849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D9D9D9"/>
                </a:solidFill>
                <a:latin typeface="Dosis"/>
                <a:ea typeface="Dosis"/>
                <a:cs typeface="Dosis"/>
                <a:sym typeface="Dosis"/>
              </a:rPr>
              <a:t>Add a short description here.</a:t>
            </a:r>
            <a:endParaRPr>
              <a:solidFill>
                <a:srgbClr val="D9D9D9"/>
              </a:solidFill>
            </a:endParaRPr>
          </a:p>
        </p:txBody>
      </p:sp>
      <p:sp>
        <p:nvSpPr>
          <p:cNvPr id="279" name="Google Shape;279;p22"/>
          <p:cNvSpPr txBox="1"/>
          <p:nvPr/>
        </p:nvSpPr>
        <p:spPr>
          <a:xfrm>
            <a:off x="5874186" y="4732850"/>
            <a:ext cx="1610439" cy="5461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FFFFFF"/>
                </a:solidFill>
                <a:latin typeface="Dosis"/>
                <a:ea typeface="Dosis"/>
                <a:cs typeface="Dosis"/>
                <a:sym typeface="Dosis"/>
              </a:rPr>
              <a:t>Add your title</a:t>
            </a:r>
            <a:endParaRPr/>
          </a:p>
        </p:txBody>
      </p:sp>
      <p:sp>
        <p:nvSpPr>
          <p:cNvPr id="280" name="Google Shape;280;p22"/>
          <p:cNvSpPr txBox="1"/>
          <p:nvPr/>
        </p:nvSpPr>
        <p:spPr>
          <a:xfrm>
            <a:off x="3810000" y="5383725"/>
            <a:ext cx="3674700" cy="3849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D9D9D9"/>
                </a:solidFill>
                <a:latin typeface="Dosis"/>
                <a:ea typeface="Dosis"/>
                <a:cs typeface="Dosis"/>
                <a:sym typeface="Dosis"/>
              </a:rPr>
              <a:t>Add a short description here.</a:t>
            </a:r>
            <a:endParaRPr>
              <a:solidFill>
                <a:srgbClr val="D9D9D9"/>
              </a:solidFill>
            </a:endParaRPr>
          </a:p>
        </p:txBody>
      </p:sp>
      <p:sp>
        <p:nvSpPr>
          <p:cNvPr id="281" name="Google Shape;281;p22"/>
          <p:cNvSpPr txBox="1"/>
          <p:nvPr/>
        </p:nvSpPr>
        <p:spPr>
          <a:xfrm>
            <a:off x="1028700" y="5912031"/>
            <a:ext cx="2428457" cy="770255"/>
          </a:xfrm>
          <a:prstGeom prst="rect">
            <a:avLst/>
          </a:prstGeom>
          <a:noFill/>
          <a:ln>
            <a:noFill/>
          </a:ln>
        </p:spPr>
        <p:txBody>
          <a:bodyPr anchorCtr="0" anchor="t" bIns="0" lIns="0" spcFirstLastPara="1" rIns="0" wrap="square" tIns="0">
            <a:spAutoFit/>
          </a:bodyPr>
          <a:lstStyle/>
          <a:p>
            <a:pPr indent="0" lvl="0" marL="0" marR="0" rtl="0" algn="l">
              <a:lnSpc>
                <a:spcPct val="191000"/>
              </a:lnSpc>
              <a:spcBef>
                <a:spcPts val="0"/>
              </a:spcBef>
              <a:spcAft>
                <a:spcPts val="0"/>
              </a:spcAft>
              <a:buNone/>
            </a:pPr>
            <a:r>
              <a:rPr lang="en-US" sz="3500" u="none" strike="noStrike">
                <a:solidFill>
                  <a:srgbClr val="FFFFFF"/>
                </a:solidFill>
                <a:latin typeface="Dosis"/>
                <a:ea typeface="Dosis"/>
                <a:cs typeface="Dosis"/>
                <a:sym typeface="Dosis"/>
              </a:rPr>
              <a:t>BESTSELLER</a:t>
            </a:r>
            <a:endParaRPr/>
          </a:p>
        </p:txBody>
      </p:sp>
      <p:sp>
        <p:nvSpPr>
          <p:cNvPr id="282" name="Google Shape;282;p22"/>
          <p:cNvSpPr txBox="1"/>
          <p:nvPr/>
        </p:nvSpPr>
        <p:spPr>
          <a:xfrm>
            <a:off x="15582227" y="1800422"/>
            <a:ext cx="1610439" cy="5461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FFFFFF"/>
                </a:solidFill>
                <a:latin typeface="Dosis"/>
                <a:ea typeface="Dosis"/>
                <a:cs typeface="Dosis"/>
                <a:sym typeface="Dosis"/>
              </a:rPr>
              <a:t>Add your title</a:t>
            </a:r>
            <a:endParaRPr/>
          </a:p>
        </p:txBody>
      </p:sp>
      <p:sp>
        <p:nvSpPr>
          <p:cNvPr id="283" name="Google Shape;283;p22"/>
          <p:cNvSpPr txBox="1"/>
          <p:nvPr/>
        </p:nvSpPr>
        <p:spPr>
          <a:xfrm>
            <a:off x="13518041" y="2451297"/>
            <a:ext cx="3674700" cy="3849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D9D9D9"/>
                </a:solidFill>
                <a:latin typeface="Dosis"/>
                <a:ea typeface="Dosis"/>
                <a:cs typeface="Dosis"/>
                <a:sym typeface="Dosis"/>
              </a:rPr>
              <a:t>Add a short description here.</a:t>
            </a:r>
            <a:endParaRPr>
              <a:solidFill>
                <a:srgbClr val="D9D9D9"/>
              </a:solidFill>
            </a:endParaRPr>
          </a:p>
        </p:txBody>
      </p:sp>
      <p:sp>
        <p:nvSpPr>
          <p:cNvPr id="284" name="Google Shape;284;p22"/>
          <p:cNvSpPr txBox="1"/>
          <p:nvPr/>
        </p:nvSpPr>
        <p:spPr>
          <a:xfrm>
            <a:off x="15582227" y="3266636"/>
            <a:ext cx="1610439" cy="5461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FFFFFF"/>
                </a:solidFill>
                <a:latin typeface="Dosis"/>
                <a:ea typeface="Dosis"/>
                <a:cs typeface="Dosis"/>
                <a:sym typeface="Dosis"/>
              </a:rPr>
              <a:t>Add your title</a:t>
            </a:r>
            <a:endParaRPr/>
          </a:p>
        </p:txBody>
      </p:sp>
      <p:sp>
        <p:nvSpPr>
          <p:cNvPr id="285" name="Google Shape;285;p22"/>
          <p:cNvSpPr txBox="1"/>
          <p:nvPr/>
        </p:nvSpPr>
        <p:spPr>
          <a:xfrm>
            <a:off x="13518041" y="3917511"/>
            <a:ext cx="3674700" cy="3849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D9D9D9"/>
                </a:solidFill>
                <a:latin typeface="Dosis"/>
                <a:ea typeface="Dosis"/>
                <a:cs typeface="Dosis"/>
                <a:sym typeface="Dosis"/>
              </a:rPr>
              <a:t>Add a short description here.</a:t>
            </a:r>
            <a:endParaRPr>
              <a:solidFill>
                <a:srgbClr val="D9D9D9"/>
              </a:solidFill>
            </a:endParaRPr>
          </a:p>
        </p:txBody>
      </p:sp>
      <p:sp>
        <p:nvSpPr>
          <p:cNvPr id="286" name="Google Shape;286;p22"/>
          <p:cNvSpPr txBox="1"/>
          <p:nvPr/>
        </p:nvSpPr>
        <p:spPr>
          <a:xfrm>
            <a:off x="15582227" y="4732850"/>
            <a:ext cx="1610439" cy="5461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FFFFFF"/>
                </a:solidFill>
                <a:latin typeface="Dosis"/>
                <a:ea typeface="Dosis"/>
                <a:cs typeface="Dosis"/>
                <a:sym typeface="Dosis"/>
              </a:rPr>
              <a:t>Add your title</a:t>
            </a:r>
            <a:endParaRPr/>
          </a:p>
        </p:txBody>
      </p:sp>
      <p:sp>
        <p:nvSpPr>
          <p:cNvPr id="287" name="Google Shape;287;p22"/>
          <p:cNvSpPr txBox="1"/>
          <p:nvPr/>
        </p:nvSpPr>
        <p:spPr>
          <a:xfrm>
            <a:off x="13518041" y="5383725"/>
            <a:ext cx="3674700" cy="3849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D9D9D9"/>
                </a:solidFill>
                <a:latin typeface="Dosis"/>
                <a:ea typeface="Dosis"/>
                <a:cs typeface="Dosis"/>
                <a:sym typeface="Dosis"/>
              </a:rPr>
              <a:t>Add a short description here.</a:t>
            </a:r>
            <a:endParaRPr>
              <a:solidFill>
                <a:srgbClr val="D9D9D9"/>
              </a:solidFill>
            </a:endParaRPr>
          </a:p>
        </p:txBody>
      </p:sp>
      <p:pic>
        <p:nvPicPr>
          <p:cNvPr id="288" name="Google Shape;288;p22"/>
          <p:cNvPicPr preferRelativeResize="0"/>
          <p:nvPr/>
        </p:nvPicPr>
        <p:blipFill>
          <a:blip r:embed="rId7">
            <a:alphaModFix/>
          </a:blip>
          <a:stretch>
            <a:fillRect/>
          </a:stretch>
        </p:blipFill>
        <p:spPr>
          <a:xfrm>
            <a:off x="1749570" y="7519870"/>
            <a:ext cx="1884925" cy="1720223"/>
          </a:xfrm>
          <a:prstGeom prst="rect">
            <a:avLst/>
          </a:prstGeom>
          <a:noFill/>
          <a:ln>
            <a:noFill/>
          </a:ln>
        </p:spPr>
      </p:pic>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par>
                                <p:cTn fill="hold" nodeType="with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
                                        <p:tgtEl>
                                          <p:spTgt spid="255"/>
                                        </p:tgtEl>
                                      </p:cBhvr>
                                    </p:animEffect>
                                  </p:childTnLst>
                                </p:cTn>
                              </p:par>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500"/>
                                        <p:tgtEl>
                                          <p:spTgt spid="258"/>
                                        </p:tgtEl>
                                      </p:cBhvr>
                                    </p:animEffect>
                                  </p:childTnLst>
                                </p:cTn>
                              </p:par>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500"/>
                                        <p:tgtEl>
                                          <p:spTgt spid="259"/>
                                        </p:tgtEl>
                                      </p:cBhvr>
                                    </p:animEffect>
                                  </p:childTnLst>
                                </p:cTn>
                              </p:par>
                              <p:par>
                                <p:cTn fill="hold" nodeType="with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par>
                                <p:cTn fill="hold" nodeType="with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
                                        <p:tgtEl>
                                          <p:spTgt spid="261"/>
                                        </p:tgtEl>
                                      </p:cBhvr>
                                    </p:animEffect>
                                  </p:childTnLst>
                                </p:cTn>
                              </p:par>
                              <p:par>
                                <p:cTn fill="hold" nodeType="with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par>
                                <p:cTn fill="hold" nodeType="with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500"/>
                                        <p:tgtEl>
                                          <p:spTgt spid="265"/>
                                        </p:tgtEl>
                                      </p:cBhvr>
                                    </p:animEffec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par>
                                <p:cTn fill="hold" nodeType="with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
                                        <p:tgtEl>
                                          <p:spTgt spid="267"/>
                                        </p:tgtEl>
                                      </p:cBhvr>
                                    </p:animEffect>
                                  </p:childTnLst>
                                </p:cTn>
                              </p:par>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
                                        <p:tgtEl>
                                          <p:spTgt spid="268"/>
                                        </p:tgtEl>
                                      </p:cBhvr>
                                    </p:animEffect>
                                  </p:childTnLst>
                                </p:cTn>
                              </p:par>
                              <p:par>
                                <p:cTn fill="hold" nodeType="with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
                                        <p:tgtEl>
                                          <p:spTgt spid="269"/>
                                        </p:tgtEl>
                                      </p:cBhvr>
                                    </p:animEffect>
                                  </p:childTnLst>
                                </p:cTn>
                              </p:par>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5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500"/>
                                        <p:tgtEl>
                                          <p:spTgt spid="272"/>
                                        </p:tgtEl>
                                      </p:cBhvr>
                                    </p:animEffect>
                                  </p:childTnLst>
                                </p:cTn>
                              </p:par>
                              <p:par>
                                <p:cTn fill="hold" nodeType="with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500"/>
                                        <p:tgtEl>
                                          <p:spTgt spid="273"/>
                                        </p:tgtEl>
                                      </p:cBhvr>
                                    </p:animEffect>
                                  </p:childTnLst>
                                </p:cTn>
                              </p:par>
                              <p:par>
                                <p:cTn fill="hold" nodeType="with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500"/>
                                        <p:tgtEl>
                                          <p:spTgt spid="274"/>
                                        </p:tgtEl>
                                      </p:cBhvr>
                                    </p:animEffect>
                                  </p:childTnLst>
                                </p:cTn>
                              </p:par>
                              <p:par>
                                <p:cTn fill="hold" nodeType="with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500"/>
                                        <p:tgtEl>
                                          <p:spTgt spid="275"/>
                                        </p:tgtEl>
                                      </p:cBhvr>
                                    </p:animEffect>
                                  </p:childTnLst>
                                </p:cTn>
                              </p:par>
                              <p:par>
                                <p:cTn fill="hold" nodeType="with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
                                        <p:tgtEl>
                                          <p:spTgt spid="276"/>
                                        </p:tgtEl>
                                      </p:cBhvr>
                                    </p:animEffect>
                                  </p:childTnLst>
                                </p:cTn>
                              </p:par>
                              <p:par>
                                <p:cTn fill="hold" nodeType="with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500"/>
                                        <p:tgtEl>
                                          <p:spTgt spid="277"/>
                                        </p:tgtEl>
                                      </p:cBhvr>
                                    </p:animEffect>
                                  </p:childTnLst>
                                </p:cTn>
                              </p:par>
                              <p:par>
                                <p:cTn fill="hold" nodeType="with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500"/>
                                        <p:tgtEl>
                                          <p:spTgt spid="278"/>
                                        </p:tgtEl>
                                      </p:cBhvr>
                                    </p:animEffect>
                                  </p:childTnLst>
                                </p:cTn>
                              </p:par>
                              <p:par>
                                <p:cTn fill="hold" nodeType="with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500"/>
                                        <p:tgtEl>
                                          <p:spTgt spid="279"/>
                                        </p:tgtEl>
                                      </p:cBhvr>
                                    </p:animEffect>
                                  </p:childTnLst>
                                </p:cTn>
                              </p:par>
                              <p:par>
                                <p:cTn fill="hold" nodeType="with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
                                        <p:tgtEl>
                                          <p:spTgt spid="280"/>
                                        </p:tgtEl>
                                      </p:cBhvr>
                                    </p:animEffect>
                                  </p:childTnLst>
                                </p:cTn>
                              </p:par>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500"/>
                                        <p:tgtEl>
                                          <p:spTgt spid="282"/>
                                        </p:tgtEl>
                                      </p:cBhvr>
                                    </p:animEffec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
                                        <p:tgtEl>
                                          <p:spTgt spid="284"/>
                                        </p:tgtEl>
                                      </p:cBhvr>
                                    </p:animEffect>
                                  </p:childTnLst>
                                </p:cTn>
                              </p:par>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
                                        <p:tgtEl>
                                          <p:spTgt spid="285"/>
                                        </p:tgtEl>
                                      </p:cBhvr>
                                    </p:animEffect>
                                  </p:childTnLst>
                                </p:cTn>
                              </p:par>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500"/>
                                        <p:tgtEl>
                                          <p:spTgt spid="286"/>
                                        </p:tgtEl>
                                      </p:cBhvr>
                                    </p:animEffect>
                                  </p:childTnLst>
                                </p:cTn>
                              </p:par>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5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23"/>
          <p:cNvPicPr preferRelativeResize="0"/>
          <p:nvPr/>
        </p:nvPicPr>
        <p:blipFill>
          <a:blip r:embed="rId3">
            <a:alphaModFix/>
          </a:blip>
          <a:stretch>
            <a:fillRect/>
          </a:stretch>
        </p:blipFill>
        <p:spPr>
          <a:xfrm>
            <a:off x="0" y="0"/>
            <a:ext cx="18288000" cy="10286986"/>
          </a:xfrm>
          <a:prstGeom prst="rect">
            <a:avLst/>
          </a:prstGeom>
          <a:noFill/>
          <a:ln>
            <a:noFill/>
          </a:ln>
        </p:spPr>
      </p:pic>
      <p:grpSp>
        <p:nvGrpSpPr>
          <p:cNvPr id="294" name="Google Shape;294;p23"/>
          <p:cNvGrpSpPr/>
          <p:nvPr/>
        </p:nvGrpSpPr>
        <p:grpSpPr>
          <a:xfrm>
            <a:off x="1028700" y="1040159"/>
            <a:ext cx="3740737" cy="4103341"/>
            <a:chOff x="0" y="0"/>
            <a:chExt cx="985215" cy="1080715"/>
          </a:xfrm>
        </p:grpSpPr>
        <p:sp>
          <p:nvSpPr>
            <p:cNvPr id="295" name="Google Shape;295;p23"/>
            <p:cNvSpPr/>
            <p:nvPr/>
          </p:nvSpPr>
          <p:spPr>
            <a:xfrm>
              <a:off x="0" y="0"/>
              <a:ext cx="985215" cy="1080715"/>
            </a:xfrm>
            <a:custGeom>
              <a:rect b="b" l="l" r="r" t="t"/>
              <a:pathLst>
                <a:path extrusionOk="0" h="1080715" w="985215">
                  <a:moveTo>
                    <a:pt x="0" y="0"/>
                  </a:moveTo>
                  <a:lnTo>
                    <a:pt x="985215" y="0"/>
                  </a:lnTo>
                  <a:lnTo>
                    <a:pt x="985215" y="1080715"/>
                  </a:lnTo>
                  <a:lnTo>
                    <a:pt x="0" y="1080715"/>
                  </a:lnTo>
                  <a:close/>
                </a:path>
              </a:pathLst>
            </a:custGeom>
            <a:gradFill>
              <a:gsLst>
                <a:gs pos="0">
                  <a:srgbClr val="FF6C19">
                    <a:alpha val="20000"/>
                  </a:srgbClr>
                </a:gs>
                <a:gs pos="100000">
                  <a:srgbClr val="D3329C">
                    <a:alpha val="20000"/>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6" name="Google Shape;296;p23"/>
            <p:cNvSpPr txBox="1"/>
            <p:nvPr/>
          </p:nvSpPr>
          <p:spPr>
            <a:xfrm>
              <a:off x="0" y="28575"/>
              <a:ext cx="985215" cy="105214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7" name="Google Shape;297;p23"/>
          <p:cNvGrpSpPr/>
          <p:nvPr/>
        </p:nvGrpSpPr>
        <p:grpSpPr>
          <a:xfrm>
            <a:off x="1028700" y="5483919"/>
            <a:ext cx="3740737" cy="4103341"/>
            <a:chOff x="0" y="0"/>
            <a:chExt cx="985215" cy="1080715"/>
          </a:xfrm>
        </p:grpSpPr>
        <p:sp>
          <p:nvSpPr>
            <p:cNvPr id="298" name="Google Shape;298;p23"/>
            <p:cNvSpPr/>
            <p:nvPr/>
          </p:nvSpPr>
          <p:spPr>
            <a:xfrm>
              <a:off x="0" y="0"/>
              <a:ext cx="985215" cy="1080715"/>
            </a:xfrm>
            <a:custGeom>
              <a:rect b="b" l="l" r="r" t="t"/>
              <a:pathLst>
                <a:path extrusionOk="0" h="1080715" w="985215">
                  <a:moveTo>
                    <a:pt x="0" y="0"/>
                  </a:moveTo>
                  <a:lnTo>
                    <a:pt x="985215" y="0"/>
                  </a:lnTo>
                  <a:lnTo>
                    <a:pt x="985215" y="1080715"/>
                  </a:lnTo>
                  <a:lnTo>
                    <a:pt x="0" y="1080715"/>
                  </a:lnTo>
                  <a:close/>
                </a:path>
              </a:pathLst>
            </a:custGeom>
            <a:gradFill>
              <a:gsLst>
                <a:gs pos="0">
                  <a:srgbClr val="FF6C19">
                    <a:alpha val="20000"/>
                  </a:srgbClr>
                </a:gs>
                <a:gs pos="100000">
                  <a:srgbClr val="D3329C">
                    <a:alpha val="20000"/>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23"/>
            <p:cNvSpPr txBox="1"/>
            <p:nvPr/>
          </p:nvSpPr>
          <p:spPr>
            <a:xfrm>
              <a:off x="0" y="28575"/>
              <a:ext cx="985215" cy="105214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0" name="Google Shape;300;p23"/>
          <p:cNvGrpSpPr/>
          <p:nvPr/>
        </p:nvGrpSpPr>
        <p:grpSpPr>
          <a:xfrm>
            <a:off x="5583544" y="1040159"/>
            <a:ext cx="3740737" cy="4103341"/>
            <a:chOff x="0" y="0"/>
            <a:chExt cx="985215" cy="1080715"/>
          </a:xfrm>
        </p:grpSpPr>
        <p:sp>
          <p:nvSpPr>
            <p:cNvPr id="301" name="Google Shape;301;p23"/>
            <p:cNvSpPr/>
            <p:nvPr/>
          </p:nvSpPr>
          <p:spPr>
            <a:xfrm>
              <a:off x="0" y="0"/>
              <a:ext cx="985215" cy="1080715"/>
            </a:xfrm>
            <a:custGeom>
              <a:rect b="b" l="l" r="r" t="t"/>
              <a:pathLst>
                <a:path extrusionOk="0" h="1080715" w="985215">
                  <a:moveTo>
                    <a:pt x="0" y="0"/>
                  </a:moveTo>
                  <a:lnTo>
                    <a:pt x="985215" y="0"/>
                  </a:lnTo>
                  <a:lnTo>
                    <a:pt x="985215" y="1080715"/>
                  </a:lnTo>
                  <a:lnTo>
                    <a:pt x="0" y="1080715"/>
                  </a:lnTo>
                  <a:close/>
                </a:path>
              </a:pathLst>
            </a:custGeom>
            <a:gradFill>
              <a:gsLst>
                <a:gs pos="0">
                  <a:srgbClr val="FF6C19">
                    <a:alpha val="20000"/>
                  </a:srgbClr>
                </a:gs>
                <a:gs pos="100000">
                  <a:srgbClr val="D3329C">
                    <a:alpha val="20000"/>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23"/>
            <p:cNvSpPr txBox="1"/>
            <p:nvPr/>
          </p:nvSpPr>
          <p:spPr>
            <a:xfrm>
              <a:off x="0" y="28575"/>
              <a:ext cx="985215" cy="105214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3" name="Google Shape;303;p23"/>
          <p:cNvGrpSpPr/>
          <p:nvPr/>
        </p:nvGrpSpPr>
        <p:grpSpPr>
          <a:xfrm>
            <a:off x="5583544" y="5483919"/>
            <a:ext cx="3740737" cy="4103341"/>
            <a:chOff x="0" y="0"/>
            <a:chExt cx="985215" cy="1080715"/>
          </a:xfrm>
        </p:grpSpPr>
        <p:sp>
          <p:nvSpPr>
            <p:cNvPr id="304" name="Google Shape;304;p23"/>
            <p:cNvSpPr/>
            <p:nvPr/>
          </p:nvSpPr>
          <p:spPr>
            <a:xfrm>
              <a:off x="0" y="0"/>
              <a:ext cx="985215" cy="1080715"/>
            </a:xfrm>
            <a:custGeom>
              <a:rect b="b" l="l" r="r" t="t"/>
              <a:pathLst>
                <a:path extrusionOk="0" h="1080715" w="985215">
                  <a:moveTo>
                    <a:pt x="0" y="0"/>
                  </a:moveTo>
                  <a:lnTo>
                    <a:pt x="985215" y="0"/>
                  </a:lnTo>
                  <a:lnTo>
                    <a:pt x="985215" y="1080715"/>
                  </a:lnTo>
                  <a:lnTo>
                    <a:pt x="0" y="1080715"/>
                  </a:lnTo>
                  <a:close/>
                </a:path>
              </a:pathLst>
            </a:custGeom>
            <a:gradFill>
              <a:gsLst>
                <a:gs pos="0">
                  <a:srgbClr val="FF6C19">
                    <a:alpha val="20000"/>
                  </a:srgbClr>
                </a:gs>
                <a:gs pos="100000">
                  <a:srgbClr val="D3329C">
                    <a:alpha val="20000"/>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23"/>
            <p:cNvSpPr txBox="1"/>
            <p:nvPr/>
          </p:nvSpPr>
          <p:spPr>
            <a:xfrm>
              <a:off x="0" y="28575"/>
              <a:ext cx="985215" cy="105214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6" name="Google Shape;306;p23"/>
          <p:cNvSpPr txBox="1"/>
          <p:nvPr/>
        </p:nvSpPr>
        <p:spPr>
          <a:xfrm>
            <a:off x="1804765" y="3155044"/>
            <a:ext cx="2325827" cy="546100"/>
          </a:xfrm>
          <a:prstGeom prst="rect">
            <a:avLst/>
          </a:prstGeom>
          <a:noFill/>
          <a:ln>
            <a:noFill/>
          </a:ln>
        </p:spPr>
        <p:txBody>
          <a:bodyPr anchorCtr="0" anchor="t" bIns="0" lIns="0" spcFirstLastPara="1" rIns="0" wrap="square" tIns="0">
            <a:spAutoFit/>
          </a:bodyPr>
          <a:lstStyle/>
          <a:p>
            <a:pPr indent="0" lvl="0" marL="0" marR="0" rtl="0" algn="ctr">
              <a:lnSpc>
                <a:spcPct val="191000"/>
              </a:lnSpc>
              <a:spcBef>
                <a:spcPts val="0"/>
              </a:spcBef>
              <a:spcAft>
                <a:spcPts val="0"/>
              </a:spcAft>
              <a:buNone/>
            </a:pPr>
            <a:r>
              <a:rPr lang="en-US" sz="2500">
                <a:solidFill>
                  <a:srgbClr val="FFFFFF"/>
                </a:solidFill>
                <a:latin typeface="Dosis"/>
                <a:ea typeface="Dosis"/>
                <a:cs typeface="Dosis"/>
                <a:sym typeface="Dosis"/>
              </a:rPr>
              <a:t>Add a collaborator</a:t>
            </a:r>
            <a:endParaRPr/>
          </a:p>
        </p:txBody>
      </p:sp>
      <p:sp>
        <p:nvSpPr>
          <p:cNvPr id="307" name="Google Shape;307;p23"/>
          <p:cNvSpPr txBox="1"/>
          <p:nvPr/>
        </p:nvSpPr>
        <p:spPr>
          <a:xfrm>
            <a:off x="1271929" y="3926686"/>
            <a:ext cx="32544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1800" u="none" strike="noStrike">
                <a:solidFill>
                  <a:srgbClr val="FFFFFF"/>
                </a:solidFill>
                <a:latin typeface="Dosis"/>
                <a:ea typeface="Dosis"/>
                <a:cs typeface="Dosis"/>
                <a:sym typeface="Dosis"/>
              </a:rPr>
              <a:t>nulla consectetur sunt Lorem sunt consectetur adipisicing non quis consequat cupidatat.</a:t>
            </a:r>
            <a:endParaRPr/>
          </a:p>
        </p:txBody>
      </p:sp>
      <p:sp>
        <p:nvSpPr>
          <p:cNvPr id="308" name="Google Shape;308;p23"/>
          <p:cNvSpPr txBox="1"/>
          <p:nvPr/>
        </p:nvSpPr>
        <p:spPr>
          <a:xfrm>
            <a:off x="1890133" y="1533285"/>
            <a:ext cx="2240459" cy="163068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lang="en-US" sz="12000">
                <a:solidFill>
                  <a:srgbClr val="FFFFFF"/>
                </a:solidFill>
                <a:latin typeface="Big Shoulders Display"/>
                <a:ea typeface="Big Shoulders Display"/>
                <a:cs typeface="Big Shoulders Display"/>
                <a:sym typeface="Big Shoulders Display"/>
              </a:rPr>
              <a:t>X 1.5</a:t>
            </a:r>
            <a:endParaRPr/>
          </a:p>
        </p:txBody>
      </p:sp>
      <p:sp>
        <p:nvSpPr>
          <p:cNvPr id="309" name="Google Shape;309;p23"/>
          <p:cNvSpPr txBox="1"/>
          <p:nvPr/>
        </p:nvSpPr>
        <p:spPr>
          <a:xfrm>
            <a:off x="1676401" y="7598804"/>
            <a:ext cx="2316972" cy="546100"/>
          </a:xfrm>
          <a:prstGeom prst="rect">
            <a:avLst/>
          </a:prstGeom>
          <a:noFill/>
          <a:ln>
            <a:noFill/>
          </a:ln>
        </p:spPr>
        <p:txBody>
          <a:bodyPr anchorCtr="0" anchor="t" bIns="0" lIns="0" spcFirstLastPara="1" rIns="0" wrap="square" tIns="0">
            <a:spAutoFit/>
          </a:bodyPr>
          <a:lstStyle/>
          <a:p>
            <a:pPr indent="0" lvl="0" marL="0" marR="0" rtl="0" algn="ctr">
              <a:lnSpc>
                <a:spcPct val="191000"/>
              </a:lnSpc>
              <a:spcBef>
                <a:spcPts val="0"/>
              </a:spcBef>
              <a:spcAft>
                <a:spcPts val="0"/>
              </a:spcAft>
              <a:buNone/>
            </a:pPr>
            <a:r>
              <a:rPr lang="en-US" sz="2500">
                <a:solidFill>
                  <a:srgbClr val="FFFFFF"/>
                </a:solidFill>
                <a:latin typeface="Dosis"/>
                <a:ea typeface="Dosis"/>
                <a:cs typeface="Dosis"/>
                <a:sym typeface="Dosis"/>
              </a:rPr>
              <a:t>Add a collaborator</a:t>
            </a:r>
            <a:endParaRPr/>
          </a:p>
        </p:txBody>
      </p:sp>
      <p:sp>
        <p:nvSpPr>
          <p:cNvPr id="310" name="Google Shape;310;p23"/>
          <p:cNvSpPr txBox="1"/>
          <p:nvPr/>
        </p:nvSpPr>
        <p:spPr>
          <a:xfrm>
            <a:off x="1271929" y="8370446"/>
            <a:ext cx="32544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1800" u="none" strike="noStrike">
                <a:solidFill>
                  <a:srgbClr val="FFFFFF"/>
                </a:solidFill>
                <a:latin typeface="Dosis"/>
                <a:ea typeface="Dosis"/>
                <a:cs typeface="Dosis"/>
                <a:sym typeface="Dosis"/>
              </a:rPr>
              <a:t>nulla consectetur sunt Lorem sunt consectetur adipisicing non quis consequat cupidatat.</a:t>
            </a:r>
            <a:endParaRPr/>
          </a:p>
        </p:txBody>
      </p:sp>
      <p:sp>
        <p:nvSpPr>
          <p:cNvPr id="311" name="Google Shape;311;p23"/>
          <p:cNvSpPr txBox="1"/>
          <p:nvPr/>
        </p:nvSpPr>
        <p:spPr>
          <a:xfrm>
            <a:off x="2133600" y="5904910"/>
            <a:ext cx="1327087" cy="163068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lang="en-US" sz="12000" u="none" strike="noStrike">
                <a:solidFill>
                  <a:srgbClr val="FFFFFF"/>
                </a:solidFill>
                <a:latin typeface="Big Shoulders Display"/>
                <a:ea typeface="Big Shoulders Display"/>
                <a:cs typeface="Big Shoulders Display"/>
                <a:sym typeface="Big Shoulders Display"/>
              </a:rPr>
              <a:t>5K</a:t>
            </a:r>
            <a:endParaRPr/>
          </a:p>
        </p:txBody>
      </p:sp>
      <p:sp>
        <p:nvSpPr>
          <p:cNvPr id="312" name="Google Shape;312;p23"/>
          <p:cNvSpPr txBox="1"/>
          <p:nvPr/>
        </p:nvSpPr>
        <p:spPr>
          <a:xfrm>
            <a:off x="6496829" y="1533285"/>
            <a:ext cx="1914168" cy="163068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lang="en-US" sz="12000" u="none" strike="noStrike">
                <a:solidFill>
                  <a:srgbClr val="FFFFFF"/>
                </a:solidFill>
                <a:latin typeface="Big Shoulders Display"/>
                <a:ea typeface="Big Shoulders Display"/>
                <a:cs typeface="Big Shoulders Display"/>
                <a:sym typeface="Big Shoulders Display"/>
              </a:rPr>
              <a:t>34%</a:t>
            </a:r>
            <a:endParaRPr/>
          </a:p>
        </p:txBody>
      </p:sp>
      <p:sp>
        <p:nvSpPr>
          <p:cNvPr id="313" name="Google Shape;313;p23"/>
          <p:cNvSpPr txBox="1"/>
          <p:nvPr/>
        </p:nvSpPr>
        <p:spPr>
          <a:xfrm>
            <a:off x="6224237" y="7598804"/>
            <a:ext cx="2323980" cy="546100"/>
          </a:xfrm>
          <a:prstGeom prst="rect">
            <a:avLst/>
          </a:prstGeom>
          <a:noFill/>
          <a:ln>
            <a:noFill/>
          </a:ln>
        </p:spPr>
        <p:txBody>
          <a:bodyPr anchorCtr="0" anchor="t" bIns="0" lIns="0" spcFirstLastPara="1" rIns="0" wrap="square" tIns="0">
            <a:spAutoFit/>
          </a:bodyPr>
          <a:lstStyle/>
          <a:p>
            <a:pPr indent="0" lvl="0" marL="0" marR="0" rtl="0" algn="ctr">
              <a:lnSpc>
                <a:spcPct val="191000"/>
              </a:lnSpc>
              <a:spcBef>
                <a:spcPts val="0"/>
              </a:spcBef>
              <a:spcAft>
                <a:spcPts val="0"/>
              </a:spcAft>
              <a:buNone/>
            </a:pPr>
            <a:r>
              <a:rPr lang="en-US" sz="2500">
                <a:solidFill>
                  <a:srgbClr val="FFFFFF"/>
                </a:solidFill>
                <a:latin typeface="Dosis"/>
                <a:ea typeface="Dosis"/>
                <a:cs typeface="Dosis"/>
                <a:sym typeface="Dosis"/>
              </a:rPr>
              <a:t>Add a collaborator</a:t>
            </a:r>
            <a:endParaRPr/>
          </a:p>
        </p:txBody>
      </p:sp>
      <p:sp>
        <p:nvSpPr>
          <p:cNvPr id="314" name="Google Shape;314;p23"/>
          <p:cNvSpPr txBox="1"/>
          <p:nvPr/>
        </p:nvSpPr>
        <p:spPr>
          <a:xfrm>
            <a:off x="5826773" y="8370446"/>
            <a:ext cx="32544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1800" u="none" strike="noStrike">
                <a:solidFill>
                  <a:srgbClr val="FFFFFF"/>
                </a:solidFill>
                <a:latin typeface="Dosis"/>
                <a:ea typeface="Dosis"/>
                <a:cs typeface="Dosis"/>
                <a:sym typeface="Dosis"/>
              </a:rPr>
              <a:t>nulla consectetur sunt Lorem sunt consectetur adipisicing non quis consequat cupidatat.</a:t>
            </a:r>
            <a:endParaRPr/>
          </a:p>
        </p:txBody>
      </p:sp>
      <p:sp>
        <p:nvSpPr>
          <p:cNvPr id="315" name="Google Shape;315;p23"/>
          <p:cNvSpPr txBox="1"/>
          <p:nvPr/>
        </p:nvSpPr>
        <p:spPr>
          <a:xfrm>
            <a:off x="6160001" y="5904910"/>
            <a:ext cx="2587823" cy="163068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lang="en-US" sz="12000" u="none" strike="noStrike">
                <a:solidFill>
                  <a:srgbClr val="FFFFFF"/>
                </a:solidFill>
                <a:latin typeface="Big Shoulders Display"/>
                <a:ea typeface="Big Shoulders Display"/>
                <a:cs typeface="Big Shoulders Display"/>
                <a:sym typeface="Big Shoulders Display"/>
              </a:rPr>
              <a:t>2.000</a:t>
            </a:r>
            <a:endParaRPr/>
          </a:p>
        </p:txBody>
      </p:sp>
      <p:sp>
        <p:nvSpPr>
          <p:cNvPr id="316" name="Google Shape;316;p23"/>
          <p:cNvSpPr txBox="1"/>
          <p:nvPr/>
        </p:nvSpPr>
        <p:spPr>
          <a:xfrm>
            <a:off x="6224236" y="3155044"/>
            <a:ext cx="2388215" cy="546100"/>
          </a:xfrm>
          <a:prstGeom prst="rect">
            <a:avLst/>
          </a:prstGeom>
          <a:noFill/>
          <a:ln>
            <a:noFill/>
          </a:ln>
        </p:spPr>
        <p:txBody>
          <a:bodyPr anchorCtr="0" anchor="t" bIns="0" lIns="0" spcFirstLastPara="1" rIns="0" wrap="square" tIns="0">
            <a:spAutoFit/>
          </a:bodyPr>
          <a:lstStyle/>
          <a:p>
            <a:pPr indent="0" lvl="0" marL="0" marR="0" rtl="0" algn="ctr">
              <a:lnSpc>
                <a:spcPct val="191000"/>
              </a:lnSpc>
              <a:spcBef>
                <a:spcPts val="0"/>
              </a:spcBef>
              <a:spcAft>
                <a:spcPts val="0"/>
              </a:spcAft>
              <a:buNone/>
            </a:pPr>
            <a:r>
              <a:rPr lang="en-US" sz="2500">
                <a:solidFill>
                  <a:srgbClr val="FFFFFF"/>
                </a:solidFill>
                <a:latin typeface="Dosis"/>
                <a:ea typeface="Dosis"/>
                <a:cs typeface="Dosis"/>
                <a:sym typeface="Dosis"/>
              </a:rPr>
              <a:t>Add a collaborator</a:t>
            </a:r>
            <a:endParaRPr/>
          </a:p>
        </p:txBody>
      </p:sp>
      <p:sp>
        <p:nvSpPr>
          <p:cNvPr id="317" name="Google Shape;317;p23"/>
          <p:cNvSpPr txBox="1"/>
          <p:nvPr/>
        </p:nvSpPr>
        <p:spPr>
          <a:xfrm>
            <a:off x="5826773" y="3926686"/>
            <a:ext cx="32544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1800" u="none" strike="noStrike">
                <a:solidFill>
                  <a:srgbClr val="FFFFFF"/>
                </a:solidFill>
                <a:latin typeface="Dosis"/>
                <a:ea typeface="Dosis"/>
                <a:cs typeface="Dosis"/>
                <a:sym typeface="Dosis"/>
              </a:rPr>
              <a:t>nulla consectetur sunt Lorem sunt consectetur adipisicing non quis consequat cupidatat.</a:t>
            </a:r>
            <a:endParaRPr/>
          </a:p>
        </p:txBody>
      </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par>
                                <p:cTn fill="hold" nodeType="with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500"/>
                                        <p:tgtEl>
                                          <p:spTgt spid="297"/>
                                        </p:tgtEl>
                                      </p:cBhvr>
                                    </p:animEffect>
                                  </p:childTnLst>
                                </p:cTn>
                              </p:par>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500"/>
                                        <p:tgtEl>
                                          <p:spTgt spid="311"/>
                                        </p:tgtEl>
                                      </p:cBhvr>
                                    </p:animEffect>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500"/>
                                        <p:tgtEl>
                                          <p:spTgt spid="309"/>
                                        </p:tgtEl>
                                      </p:cBhvr>
                                    </p:animEffect>
                                  </p:childTnLst>
                                </p:cTn>
                              </p:par>
                              <p:par>
                                <p:cTn fill="hold" nodeType="with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500"/>
                                        <p:tgtEl>
                                          <p:spTgt spid="310"/>
                                        </p:tgtEl>
                                      </p:cBhvr>
                                    </p:animEffect>
                                  </p:childTnLst>
                                </p:cTn>
                              </p:par>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
                                        <p:tgtEl>
                                          <p:spTgt spid="314"/>
                                        </p:tgtEl>
                                      </p:cBhvr>
                                    </p:animEffect>
                                  </p:childTnLst>
                                </p:cTn>
                              </p:par>
                              <p:par>
                                <p:cTn fill="hold" nodeType="with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
                                        <p:tgtEl>
                                          <p:spTgt spid="313"/>
                                        </p:tgtEl>
                                      </p:cBhvr>
                                    </p:animEffect>
                                  </p:childTnLst>
                                </p:cTn>
                              </p:par>
                              <p:par>
                                <p:cTn fill="hold" nodeType="with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
                                        <p:tgtEl>
                                          <p:spTgt spid="303"/>
                                        </p:tgtEl>
                                      </p:cBhvr>
                                    </p:animEffect>
                                  </p:childTnLst>
                                </p:cTn>
                              </p:par>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5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par>
                                <p:cTn fill="hold" nodeType="with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500"/>
                                        <p:tgtEl>
                                          <p:spTgt spid="312"/>
                                        </p:tgtEl>
                                      </p:cBhvr>
                                    </p:animEffect>
                                  </p:childTnLst>
                                </p:cTn>
                              </p:par>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24"/>
          <p:cNvPicPr preferRelativeResize="0"/>
          <p:nvPr/>
        </p:nvPicPr>
        <p:blipFill>
          <a:blip r:embed="rId3">
            <a:alphaModFix/>
          </a:blip>
          <a:stretch>
            <a:fillRect/>
          </a:stretch>
        </p:blipFill>
        <p:spPr>
          <a:xfrm>
            <a:off x="-31037" y="0"/>
            <a:ext cx="18288000" cy="10287000"/>
          </a:xfrm>
          <a:prstGeom prst="rect">
            <a:avLst/>
          </a:prstGeom>
          <a:noFill/>
          <a:ln>
            <a:noFill/>
          </a:ln>
        </p:spPr>
      </p:pic>
      <p:sp>
        <p:nvSpPr>
          <p:cNvPr id="323" name="Google Shape;323;p24"/>
          <p:cNvSpPr/>
          <p:nvPr/>
        </p:nvSpPr>
        <p:spPr>
          <a:xfrm flipH="1">
            <a:off x="-7288190" y="-2536118"/>
            <a:ext cx="17075008" cy="16726393"/>
          </a:xfrm>
          <a:custGeom>
            <a:rect b="b" l="l" r="r" t="t"/>
            <a:pathLst>
              <a:path extrusionOk="0" h="16726393" w="17075008">
                <a:moveTo>
                  <a:pt x="17075007" y="0"/>
                </a:moveTo>
                <a:lnTo>
                  <a:pt x="0" y="0"/>
                </a:lnTo>
                <a:lnTo>
                  <a:pt x="0" y="16726393"/>
                </a:lnTo>
                <a:lnTo>
                  <a:pt x="17075007" y="16726393"/>
                </a:lnTo>
                <a:lnTo>
                  <a:pt x="17075007" y="0"/>
                </a:lnTo>
                <a:close/>
              </a:path>
            </a:pathLst>
          </a:custGeom>
          <a:blipFill rotWithShape="1">
            <a:blip r:embed="rId4">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4" name="Google Shape;324;p24"/>
          <p:cNvSpPr/>
          <p:nvPr/>
        </p:nvSpPr>
        <p:spPr>
          <a:xfrm flipH="1" rot="10800000">
            <a:off x="6308121" y="6662121"/>
            <a:ext cx="603013" cy="603013"/>
          </a:xfrm>
          <a:custGeom>
            <a:rect b="b" l="l" r="r" t="t"/>
            <a:pathLst>
              <a:path extrusionOk="0" h="603013" w="603013">
                <a:moveTo>
                  <a:pt x="0" y="603013"/>
                </a:moveTo>
                <a:lnTo>
                  <a:pt x="603013" y="603013"/>
                </a:lnTo>
                <a:lnTo>
                  <a:pt x="603013" y="0"/>
                </a:lnTo>
                <a:lnTo>
                  <a:pt x="0" y="0"/>
                </a:lnTo>
                <a:lnTo>
                  <a:pt x="0" y="603013"/>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25" name="Google Shape;325;p24"/>
          <p:cNvGrpSpPr/>
          <p:nvPr/>
        </p:nvGrpSpPr>
        <p:grpSpPr>
          <a:xfrm>
            <a:off x="1000796" y="7034012"/>
            <a:ext cx="365180" cy="1016155"/>
            <a:chOff x="0" y="-171450"/>
            <a:chExt cx="96179" cy="267629"/>
          </a:xfrm>
        </p:grpSpPr>
        <p:sp>
          <p:nvSpPr>
            <p:cNvPr id="326" name="Google Shape;326;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8" name="Google Shape;328;p24"/>
          <p:cNvGrpSpPr/>
          <p:nvPr/>
        </p:nvGrpSpPr>
        <p:grpSpPr>
          <a:xfrm>
            <a:off x="1562517" y="7034012"/>
            <a:ext cx="365180" cy="1016155"/>
            <a:chOff x="0" y="-171450"/>
            <a:chExt cx="96179" cy="267629"/>
          </a:xfrm>
        </p:grpSpPr>
        <p:sp>
          <p:nvSpPr>
            <p:cNvPr id="329" name="Google Shape;329;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1" name="Google Shape;331;p24"/>
          <p:cNvGrpSpPr/>
          <p:nvPr/>
        </p:nvGrpSpPr>
        <p:grpSpPr>
          <a:xfrm>
            <a:off x="2124239" y="7034012"/>
            <a:ext cx="365180" cy="1016155"/>
            <a:chOff x="0" y="-171450"/>
            <a:chExt cx="96179" cy="267629"/>
          </a:xfrm>
        </p:grpSpPr>
        <p:sp>
          <p:nvSpPr>
            <p:cNvPr id="332" name="Google Shape;332;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3" name="Google Shape;333;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4" name="Google Shape;334;p24"/>
          <p:cNvGrpSpPr/>
          <p:nvPr/>
        </p:nvGrpSpPr>
        <p:grpSpPr>
          <a:xfrm>
            <a:off x="2685961" y="7034012"/>
            <a:ext cx="365180" cy="1016155"/>
            <a:chOff x="0" y="-171450"/>
            <a:chExt cx="96179" cy="267629"/>
          </a:xfrm>
        </p:grpSpPr>
        <p:sp>
          <p:nvSpPr>
            <p:cNvPr id="335" name="Google Shape;335;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6" name="Google Shape;336;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7" name="Google Shape;337;p24"/>
          <p:cNvGrpSpPr/>
          <p:nvPr/>
        </p:nvGrpSpPr>
        <p:grpSpPr>
          <a:xfrm>
            <a:off x="3247683" y="7034012"/>
            <a:ext cx="365180" cy="1016155"/>
            <a:chOff x="0" y="-171450"/>
            <a:chExt cx="96179" cy="267629"/>
          </a:xfrm>
        </p:grpSpPr>
        <p:sp>
          <p:nvSpPr>
            <p:cNvPr id="338" name="Google Shape;338;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0" name="Google Shape;340;p24"/>
          <p:cNvGrpSpPr/>
          <p:nvPr/>
        </p:nvGrpSpPr>
        <p:grpSpPr>
          <a:xfrm>
            <a:off x="3809405" y="7034012"/>
            <a:ext cx="365180" cy="1016155"/>
            <a:chOff x="0" y="-171450"/>
            <a:chExt cx="96179" cy="267629"/>
          </a:xfrm>
        </p:grpSpPr>
        <p:sp>
          <p:nvSpPr>
            <p:cNvPr id="341" name="Google Shape;341;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2" name="Google Shape;342;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3" name="Google Shape;343;p24"/>
          <p:cNvGrpSpPr/>
          <p:nvPr/>
        </p:nvGrpSpPr>
        <p:grpSpPr>
          <a:xfrm>
            <a:off x="4371127" y="7034012"/>
            <a:ext cx="365180" cy="1016155"/>
            <a:chOff x="0" y="-171450"/>
            <a:chExt cx="96179" cy="267629"/>
          </a:xfrm>
        </p:grpSpPr>
        <p:sp>
          <p:nvSpPr>
            <p:cNvPr id="344" name="Google Shape;344;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6" name="Google Shape;346;p24"/>
          <p:cNvGrpSpPr/>
          <p:nvPr/>
        </p:nvGrpSpPr>
        <p:grpSpPr>
          <a:xfrm>
            <a:off x="1000796" y="7699312"/>
            <a:ext cx="365180" cy="1016155"/>
            <a:chOff x="0" y="-171450"/>
            <a:chExt cx="96179" cy="267629"/>
          </a:xfrm>
        </p:grpSpPr>
        <p:sp>
          <p:nvSpPr>
            <p:cNvPr id="347" name="Google Shape;347;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8" name="Google Shape;348;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9" name="Google Shape;349;p24"/>
          <p:cNvGrpSpPr/>
          <p:nvPr/>
        </p:nvGrpSpPr>
        <p:grpSpPr>
          <a:xfrm>
            <a:off x="1562517" y="7699312"/>
            <a:ext cx="365180" cy="1016155"/>
            <a:chOff x="0" y="-171450"/>
            <a:chExt cx="96179" cy="267629"/>
          </a:xfrm>
        </p:grpSpPr>
        <p:sp>
          <p:nvSpPr>
            <p:cNvPr id="350" name="Google Shape;350;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2" name="Google Shape;352;p24"/>
          <p:cNvGrpSpPr/>
          <p:nvPr/>
        </p:nvGrpSpPr>
        <p:grpSpPr>
          <a:xfrm>
            <a:off x="2124239" y="7699312"/>
            <a:ext cx="365180" cy="1016155"/>
            <a:chOff x="0" y="-171450"/>
            <a:chExt cx="96179" cy="267629"/>
          </a:xfrm>
        </p:grpSpPr>
        <p:sp>
          <p:nvSpPr>
            <p:cNvPr id="353" name="Google Shape;353;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5" name="Google Shape;355;p24"/>
          <p:cNvGrpSpPr/>
          <p:nvPr/>
        </p:nvGrpSpPr>
        <p:grpSpPr>
          <a:xfrm>
            <a:off x="2685961" y="7699312"/>
            <a:ext cx="365180" cy="1016155"/>
            <a:chOff x="0" y="-171450"/>
            <a:chExt cx="96179" cy="267629"/>
          </a:xfrm>
        </p:grpSpPr>
        <p:sp>
          <p:nvSpPr>
            <p:cNvPr id="356" name="Google Shape;356;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8" name="Google Shape;358;p24"/>
          <p:cNvGrpSpPr/>
          <p:nvPr/>
        </p:nvGrpSpPr>
        <p:grpSpPr>
          <a:xfrm>
            <a:off x="3247683" y="7699312"/>
            <a:ext cx="365180" cy="1016155"/>
            <a:chOff x="0" y="-171450"/>
            <a:chExt cx="96179" cy="267629"/>
          </a:xfrm>
        </p:grpSpPr>
        <p:sp>
          <p:nvSpPr>
            <p:cNvPr id="359" name="Google Shape;359;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1" name="Google Shape;361;p24"/>
          <p:cNvGrpSpPr/>
          <p:nvPr/>
        </p:nvGrpSpPr>
        <p:grpSpPr>
          <a:xfrm>
            <a:off x="3809405" y="7699312"/>
            <a:ext cx="365180" cy="1016155"/>
            <a:chOff x="0" y="-171450"/>
            <a:chExt cx="96179" cy="267629"/>
          </a:xfrm>
        </p:grpSpPr>
        <p:sp>
          <p:nvSpPr>
            <p:cNvPr id="362" name="Google Shape;362;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4" name="Google Shape;364;p24"/>
          <p:cNvGrpSpPr/>
          <p:nvPr/>
        </p:nvGrpSpPr>
        <p:grpSpPr>
          <a:xfrm>
            <a:off x="4371127" y="7699312"/>
            <a:ext cx="365180" cy="1016155"/>
            <a:chOff x="0" y="-171450"/>
            <a:chExt cx="96179" cy="267629"/>
          </a:xfrm>
        </p:grpSpPr>
        <p:sp>
          <p:nvSpPr>
            <p:cNvPr id="365" name="Google Shape;365;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7" name="Google Shape;367;p24"/>
          <p:cNvGrpSpPr/>
          <p:nvPr/>
        </p:nvGrpSpPr>
        <p:grpSpPr>
          <a:xfrm>
            <a:off x="1000796" y="8364612"/>
            <a:ext cx="365180" cy="1016155"/>
            <a:chOff x="0" y="-171450"/>
            <a:chExt cx="96179" cy="267629"/>
          </a:xfrm>
        </p:grpSpPr>
        <p:sp>
          <p:nvSpPr>
            <p:cNvPr id="368" name="Google Shape;368;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9" name="Google Shape;369;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0" name="Google Shape;370;p24"/>
          <p:cNvGrpSpPr/>
          <p:nvPr/>
        </p:nvGrpSpPr>
        <p:grpSpPr>
          <a:xfrm>
            <a:off x="1562517" y="8364612"/>
            <a:ext cx="365180" cy="1016155"/>
            <a:chOff x="0" y="-171450"/>
            <a:chExt cx="96179" cy="267629"/>
          </a:xfrm>
        </p:grpSpPr>
        <p:sp>
          <p:nvSpPr>
            <p:cNvPr id="371" name="Google Shape;371;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2" name="Google Shape;372;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3" name="Google Shape;373;p24"/>
          <p:cNvGrpSpPr/>
          <p:nvPr/>
        </p:nvGrpSpPr>
        <p:grpSpPr>
          <a:xfrm>
            <a:off x="2124239" y="8364612"/>
            <a:ext cx="365180" cy="1016155"/>
            <a:chOff x="0" y="-171450"/>
            <a:chExt cx="96179" cy="267629"/>
          </a:xfrm>
        </p:grpSpPr>
        <p:sp>
          <p:nvSpPr>
            <p:cNvPr id="374" name="Google Shape;374;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6" name="Google Shape;376;p24"/>
          <p:cNvGrpSpPr/>
          <p:nvPr/>
        </p:nvGrpSpPr>
        <p:grpSpPr>
          <a:xfrm>
            <a:off x="2685961" y="8364612"/>
            <a:ext cx="365180" cy="1016155"/>
            <a:chOff x="0" y="-171450"/>
            <a:chExt cx="96179" cy="267629"/>
          </a:xfrm>
        </p:grpSpPr>
        <p:sp>
          <p:nvSpPr>
            <p:cNvPr id="377" name="Google Shape;377;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9" name="Google Shape;379;p24"/>
          <p:cNvGrpSpPr/>
          <p:nvPr/>
        </p:nvGrpSpPr>
        <p:grpSpPr>
          <a:xfrm>
            <a:off x="3247683" y="8364612"/>
            <a:ext cx="365180" cy="1016155"/>
            <a:chOff x="0" y="-171450"/>
            <a:chExt cx="96179" cy="267629"/>
          </a:xfrm>
        </p:grpSpPr>
        <p:sp>
          <p:nvSpPr>
            <p:cNvPr id="380" name="Google Shape;380;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1" name="Google Shape;381;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2" name="Google Shape;382;p24"/>
          <p:cNvGrpSpPr/>
          <p:nvPr/>
        </p:nvGrpSpPr>
        <p:grpSpPr>
          <a:xfrm>
            <a:off x="3809405" y="8364612"/>
            <a:ext cx="365180" cy="1016155"/>
            <a:chOff x="0" y="-171450"/>
            <a:chExt cx="96179" cy="267629"/>
          </a:xfrm>
        </p:grpSpPr>
        <p:sp>
          <p:nvSpPr>
            <p:cNvPr id="383" name="Google Shape;383;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5" name="Google Shape;385;p24"/>
          <p:cNvGrpSpPr/>
          <p:nvPr/>
        </p:nvGrpSpPr>
        <p:grpSpPr>
          <a:xfrm>
            <a:off x="4371127" y="8364612"/>
            <a:ext cx="365180" cy="1016155"/>
            <a:chOff x="0" y="-171450"/>
            <a:chExt cx="96179" cy="267629"/>
          </a:xfrm>
        </p:grpSpPr>
        <p:sp>
          <p:nvSpPr>
            <p:cNvPr id="386" name="Google Shape;386;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7" name="Google Shape;387;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8" name="Google Shape;388;p24"/>
          <p:cNvGrpSpPr/>
          <p:nvPr/>
        </p:nvGrpSpPr>
        <p:grpSpPr>
          <a:xfrm>
            <a:off x="1000796" y="9034592"/>
            <a:ext cx="365180" cy="1016155"/>
            <a:chOff x="0" y="-171450"/>
            <a:chExt cx="96179" cy="267629"/>
          </a:xfrm>
        </p:grpSpPr>
        <p:sp>
          <p:nvSpPr>
            <p:cNvPr id="389" name="Google Shape;389;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1" name="Google Shape;391;p24"/>
          <p:cNvGrpSpPr/>
          <p:nvPr/>
        </p:nvGrpSpPr>
        <p:grpSpPr>
          <a:xfrm>
            <a:off x="1562517" y="9034592"/>
            <a:ext cx="365180" cy="1016155"/>
            <a:chOff x="0" y="-171450"/>
            <a:chExt cx="96179" cy="267629"/>
          </a:xfrm>
        </p:grpSpPr>
        <p:sp>
          <p:nvSpPr>
            <p:cNvPr id="392" name="Google Shape;392;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3" name="Google Shape;393;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4" name="Google Shape;394;p24"/>
          <p:cNvGrpSpPr/>
          <p:nvPr/>
        </p:nvGrpSpPr>
        <p:grpSpPr>
          <a:xfrm>
            <a:off x="2124239" y="9034592"/>
            <a:ext cx="365180" cy="1016155"/>
            <a:chOff x="0" y="-171450"/>
            <a:chExt cx="96179" cy="267629"/>
          </a:xfrm>
        </p:grpSpPr>
        <p:sp>
          <p:nvSpPr>
            <p:cNvPr id="395" name="Google Shape;395;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6" name="Google Shape;396;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7" name="Google Shape;397;p24"/>
          <p:cNvGrpSpPr/>
          <p:nvPr/>
        </p:nvGrpSpPr>
        <p:grpSpPr>
          <a:xfrm>
            <a:off x="2685961" y="9034592"/>
            <a:ext cx="365180" cy="1016155"/>
            <a:chOff x="0" y="-171450"/>
            <a:chExt cx="96179" cy="267629"/>
          </a:xfrm>
        </p:grpSpPr>
        <p:sp>
          <p:nvSpPr>
            <p:cNvPr id="398" name="Google Shape;398;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0" name="Google Shape;400;p24"/>
          <p:cNvGrpSpPr/>
          <p:nvPr/>
        </p:nvGrpSpPr>
        <p:grpSpPr>
          <a:xfrm>
            <a:off x="3247683" y="9034592"/>
            <a:ext cx="365180" cy="1016155"/>
            <a:chOff x="0" y="-171450"/>
            <a:chExt cx="96179" cy="267629"/>
          </a:xfrm>
        </p:grpSpPr>
        <p:sp>
          <p:nvSpPr>
            <p:cNvPr id="401" name="Google Shape;401;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3" name="Google Shape;403;p24"/>
          <p:cNvGrpSpPr/>
          <p:nvPr/>
        </p:nvGrpSpPr>
        <p:grpSpPr>
          <a:xfrm>
            <a:off x="3809405" y="9034592"/>
            <a:ext cx="365180" cy="1016155"/>
            <a:chOff x="0" y="-171450"/>
            <a:chExt cx="96179" cy="267629"/>
          </a:xfrm>
        </p:grpSpPr>
        <p:sp>
          <p:nvSpPr>
            <p:cNvPr id="404" name="Google Shape;404;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6" name="Google Shape;406;p24"/>
          <p:cNvGrpSpPr/>
          <p:nvPr/>
        </p:nvGrpSpPr>
        <p:grpSpPr>
          <a:xfrm>
            <a:off x="4371127" y="9034592"/>
            <a:ext cx="365180" cy="1016155"/>
            <a:chOff x="0" y="-171450"/>
            <a:chExt cx="96179" cy="267629"/>
          </a:xfrm>
        </p:grpSpPr>
        <p:sp>
          <p:nvSpPr>
            <p:cNvPr id="407" name="Google Shape;407;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8" name="Google Shape;408;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9" name="Google Shape;409;p24"/>
          <p:cNvGrpSpPr/>
          <p:nvPr/>
        </p:nvGrpSpPr>
        <p:grpSpPr>
          <a:xfrm>
            <a:off x="11348962" y="7038913"/>
            <a:ext cx="365180" cy="1016155"/>
            <a:chOff x="0" y="-171450"/>
            <a:chExt cx="96179" cy="267629"/>
          </a:xfrm>
        </p:grpSpPr>
        <p:sp>
          <p:nvSpPr>
            <p:cNvPr id="410" name="Google Shape;410;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1" name="Google Shape;411;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2" name="Google Shape;412;p24"/>
          <p:cNvGrpSpPr/>
          <p:nvPr/>
        </p:nvGrpSpPr>
        <p:grpSpPr>
          <a:xfrm>
            <a:off x="11910683" y="7038913"/>
            <a:ext cx="365180" cy="1016155"/>
            <a:chOff x="0" y="-171450"/>
            <a:chExt cx="96179" cy="267629"/>
          </a:xfrm>
        </p:grpSpPr>
        <p:sp>
          <p:nvSpPr>
            <p:cNvPr id="413" name="Google Shape;413;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5" name="Google Shape;415;p24"/>
          <p:cNvGrpSpPr/>
          <p:nvPr/>
        </p:nvGrpSpPr>
        <p:grpSpPr>
          <a:xfrm>
            <a:off x="12472405" y="7038913"/>
            <a:ext cx="365180" cy="1016155"/>
            <a:chOff x="0" y="-171450"/>
            <a:chExt cx="96179" cy="267629"/>
          </a:xfrm>
        </p:grpSpPr>
        <p:sp>
          <p:nvSpPr>
            <p:cNvPr id="416" name="Google Shape;416;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7" name="Google Shape;417;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8" name="Google Shape;418;p24"/>
          <p:cNvGrpSpPr/>
          <p:nvPr/>
        </p:nvGrpSpPr>
        <p:grpSpPr>
          <a:xfrm>
            <a:off x="13034127" y="7038913"/>
            <a:ext cx="365180" cy="1016155"/>
            <a:chOff x="0" y="-171450"/>
            <a:chExt cx="96179" cy="267629"/>
          </a:xfrm>
        </p:grpSpPr>
        <p:sp>
          <p:nvSpPr>
            <p:cNvPr id="419" name="Google Shape;419;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1" name="Google Shape;421;p24"/>
          <p:cNvGrpSpPr/>
          <p:nvPr/>
        </p:nvGrpSpPr>
        <p:grpSpPr>
          <a:xfrm>
            <a:off x="13595849" y="7038913"/>
            <a:ext cx="365180" cy="1016155"/>
            <a:chOff x="0" y="-171450"/>
            <a:chExt cx="96179" cy="267629"/>
          </a:xfrm>
        </p:grpSpPr>
        <p:sp>
          <p:nvSpPr>
            <p:cNvPr id="422" name="Google Shape;422;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4" name="Google Shape;424;p24"/>
          <p:cNvGrpSpPr/>
          <p:nvPr/>
        </p:nvGrpSpPr>
        <p:grpSpPr>
          <a:xfrm>
            <a:off x="14157571" y="7038913"/>
            <a:ext cx="365180" cy="1016155"/>
            <a:chOff x="0" y="-171450"/>
            <a:chExt cx="96179" cy="267629"/>
          </a:xfrm>
        </p:grpSpPr>
        <p:sp>
          <p:nvSpPr>
            <p:cNvPr id="425" name="Google Shape;425;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6" name="Google Shape;426;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7" name="Google Shape;427;p24"/>
          <p:cNvGrpSpPr/>
          <p:nvPr/>
        </p:nvGrpSpPr>
        <p:grpSpPr>
          <a:xfrm>
            <a:off x="14719293" y="7038913"/>
            <a:ext cx="365180" cy="1016155"/>
            <a:chOff x="0" y="-171450"/>
            <a:chExt cx="96179" cy="267629"/>
          </a:xfrm>
        </p:grpSpPr>
        <p:sp>
          <p:nvSpPr>
            <p:cNvPr id="428" name="Google Shape;428;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9" name="Google Shape;429;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0" name="Google Shape;430;p24"/>
          <p:cNvGrpSpPr/>
          <p:nvPr/>
        </p:nvGrpSpPr>
        <p:grpSpPr>
          <a:xfrm>
            <a:off x="11348962" y="7704213"/>
            <a:ext cx="365180" cy="1016155"/>
            <a:chOff x="0" y="-171450"/>
            <a:chExt cx="96179" cy="267629"/>
          </a:xfrm>
        </p:grpSpPr>
        <p:sp>
          <p:nvSpPr>
            <p:cNvPr id="431" name="Google Shape;431;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2" name="Google Shape;432;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3" name="Google Shape;433;p24"/>
          <p:cNvGrpSpPr/>
          <p:nvPr/>
        </p:nvGrpSpPr>
        <p:grpSpPr>
          <a:xfrm>
            <a:off x="11910683" y="7704213"/>
            <a:ext cx="365180" cy="1016155"/>
            <a:chOff x="0" y="-171450"/>
            <a:chExt cx="96179" cy="267629"/>
          </a:xfrm>
        </p:grpSpPr>
        <p:sp>
          <p:nvSpPr>
            <p:cNvPr id="434" name="Google Shape;434;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5" name="Google Shape;435;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6" name="Google Shape;436;p24"/>
          <p:cNvGrpSpPr/>
          <p:nvPr/>
        </p:nvGrpSpPr>
        <p:grpSpPr>
          <a:xfrm>
            <a:off x="12472405" y="7704213"/>
            <a:ext cx="365180" cy="1016155"/>
            <a:chOff x="0" y="-171450"/>
            <a:chExt cx="96179" cy="267629"/>
          </a:xfrm>
        </p:grpSpPr>
        <p:sp>
          <p:nvSpPr>
            <p:cNvPr id="437" name="Google Shape;437;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9" name="Google Shape;439;p24"/>
          <p:cNvGrpSpPr/>
          <p:nvPr/>
        </p:nvGrpSpPr>
        <p:grpSpPr>
          <a:xfrm>
            <a:off x="13034127" y="7704213"/>
            <a:ext cx="365180" cy="1016155"/>
            <a:chOff x="0" y="-171450"/>
            <a:chExt cx="96179" cy="267629"/>
          </a:xfrm>
        </p:grpSpPr>
        <p:sp>
          <p:nvSpPr>
            <p:cNvPr id="440" name="Google Shape;440;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2" name="Google Shape;442;p24"/>
          <p:cNvGrpSpPr/>
          <p:nvPr/>
        </p:nvGrpSpPr>
        <p:grpSpPr>
          <a:xfrm>
            <a:off x="13595849" y="7704213"/>
            <a:ext cx="365180" cy="1016155"/>
            <a:chOff x="0" y="-171450"/>
            <a:chExt cx="96179" cy="267629"/>
          </a:xfrm>
        </p:grpSpPr>
        <p:sp>
          <p:nvSpPr>
            <p:cNvPr id="443" name="Google Shape;443;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5" name="Google Shape;445;p24"/>
          <p:cNvGrpSpPr/>
          <p:nvPr/>
        </p:nvGrpSpPr>
        <p:grpSpPr>
          <a:xfrm>
            <a:off x="14157571" y="7704213"/>
            <a:ext cx="365180" cy="1016155"/>
            <a:chOff x="0" y="-171450"/>
            <a:chExt cx="96179" cy="267629"/>
          </a:xfrm>
        </p:grpSpPr>
        <p:sp>
          <p:nvSpPr>
            <p:cNvPr id="446" name="Google Shape;446;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7" name="Google Shape;447;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8" name="Google Shape;448;p24"/>
          <p:cNvGrpSpPr/>
          <p:nvPr/>
        </p:nvGrpSpPr>
        <p:grpSpPr>
          <a:xfrm>
            <a:off x="14719293" y="7704213"/>
            <a:ext cx="365180" cy="1016155"/>
            <a:chOff x="0" y="-171450"/>
            <a:chExt cx="96179" cy="267629"/>
          </a:xfrm>
        </p:grpSpPr>
        <p:sp>
          <p:nvSpPr>
            <p:cNvPr id="449" name="Google Shape;449;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1" name="Google Shape;451;p24"/>
          <p:cNvGrpSpPr/>
          <p:nvPr/>
        </p:nvGrpSpPr>
        <p:grpSpPr>
          <a:xfrm>
            <a:off x="11348962" y="8369513"/>
            <a:ext cx="365180" cy="1016155"/>
            <a:chOff x="0" y="-171450"/>
            <a:chExt cx="96179" cy="267629"/>
          </a:xfrm>
        </p:grpSpPr>
        <p:sp>
          <p:nvSpPr>
            <p:cNvPr id="452" name="Google Shape;452;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3" name="Google Shape;453;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4" name="Google Shape;454;p24"/>
          <p:cNvGrpSpPr/>
          <p:nvPr/>
        </p:nvGrpSpPr>
        <p:grpSpPr>
          <a:xfrm>
            <a:off x="11910683" y="8369513"/>
            <a:ext cx="365180" cy="1016155"/>
            <a:chOff x="0" y="-171450"/>
            <a:chExt cx="96179" cy="267629"/>
          </a:xfrm>
        </p:grpSpPr>
        <p:sp>
          <p:nvSpPr>
            <p:cNvPr id="455" name="Google Shape;455;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7" name="Google Shape;457;p24"/>
          <p:cNvGrpSpPr/>
          <p:nvPr/>
        </p:nvGrpSpPr>
        <p:grpSpPr>
          <a:xfrm>
            <a:off x="12472405" y="8369513"/>
            <a:ext cx="365180" cy="1016155"/>
            <a:chOff x="0" y="-171450"/>
            <a:chExt cx="96179" cy="267629"/>
          </a:xfrm>
        </p:grpSpPr>
        <p:sp>
          <p:nvSpPr>
            <p:cNvPr id="458" name="Google Shape;458;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0" name="Google Shape;460;p24"/>
          <p:cNvGrpSpPr/>
          <p:nvPr/>
        </p:nvGrpSpPr>
        <p:grpSpPr>
          <a:xfrm>
            <a:off x="13034127" y="8369513"/>
            <a:ext cx="365180" cy="1016155"/>
            <a:chOff x="0" y="-171450"/>
            <a:chExt cx="96179" cy="267629"/>
          </a:xfrm>
        </p:grpSpPr>
        <p:sp>
          <p:nvSpPr>
            <p:cNvPr id="461" name="Google Shape;461;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2" name="Google Shape;462;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3" name="Google Shape;463;p24"/>
          <p:cNvGrpSpPr/>
          <p:nvPr/>
        </p:nvGrpSpPr>
        <p:grpSpPr>
          <a:xfrm>
            <a:off x="13595849" y="8369513"/>
            <a:ext cx="365180" cy="1016155"/>
            <a:chOff x="0" y="-171450"/>
            <a:chExt cx="96179" cy="267629"/>
          </a:xfrm>
        </p:grpSpPr>
        <p:sp>
          <p:nvSpPr>
            <p:cNvPr id="464" name="Google Shape;464;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5" name="Google Shape;465;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6" name="Google Shape;466;p24"/>
          <p:cNvGrpSpPr/>
          <p:nvPr/>
        </p:nvGrpSpPr>
        <p:grpSpPr>
          <a:xfrm>
            <a:off x="14157571" y="8369513"/>
            <a:ext cx="365180" cy="1016155"/>
            <a:chOff x="0" y="-171450"/>
            <a:chExt cx="96179" cy="267629"/>
          </a:xfrm>
        </p:grpSpPr>
        <p:sp>
          <p:nvSpPr>
            <p:cNvPr id="467" name="Google Shape;467;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8" name="Google Shape;468;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9" name="Google Shape;469;p24"/>
          <p:cNvGrpSpPr/>
          <p:nvPr/>
        </p:nvGrpSpPr>
        <p:grpSpPr>
          <a:xfrm>
            <a:off x="14719293" y="8369513"/>
            <a:ext cx="365180" cy="1016155"/>
            <a:chOff x="0" y="-171450"/>
            <a:chExt cx="96179" cy="267629"/>
          </a:xfrm>
        </p:grpSpPr>
        <p:sp>
          <p:nvSpPr>
            <p:cNvPr id="470" name="Google Shape;470;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1" name="Google Shape;471;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2" name="Google Shape;472;p24"/>
          <p:cNvGrpSpPr/>
          <p:nvPr/>
        </p:nvGrpSpPr>
        <p:grpSpPr>
          <a:xfrm>
            <a:off x="11348962" y="9039493"/>
            <a:ext cx="365180" cy="1016155"/>
            <a:chOff x="0" y="-171450"/>
            <a:chExt cx="96179" cy="267629"/>
          </a:xfrm>
        </p:grpSpPr>
        <p:sp>
          <p:nvSpPr>
            <p:cNvPr id="473" name="Google Shape;473;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4" name="Google Shape;474;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5" name="Google Shape;475;p24"/>
          <p:cNvGrpSpPr/>
          <p:nvPr/>
        </p:nvGrpSpPr>
        <p:grpSpPr>
          <a:xfrm>
            <a:off x="11910683" y="9039493"/>
            <a:ext cx="365180" cy="1016155"/>
            <a:chOff x="0" y="-171450"/>
            <a:chExt cx="96179" cy="267629"/>
          </a:xfrm>
        </p:grpSpPr>
        <p:sp>
          <p:nvSpPr>
            <p:cNvPr id="476" name="Google Shape;476;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7" name="Google Shape;477;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8" name="Google Shape;478;p24"/>
          <p:cNvGrpSpPr/>
          <p:nvPr/>
        </p:nvGrpSpPr>
        <p:grpSpPr>
          <a:xfrm>
            <a:off x="12472405" y="9039493"/>
            <a:ext cx="365180" cy="1016155"/>
            <a:chOff x="0" y="-171450"/>
            <a:chExt cx="96179" cy="267629"/>
          </a:xfrm>
        </p:grpSpPr>
        <p:sp>
          <p:nvSpPr>
            <p:cNvPr id="479" name="Google Shape;479;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0" name="Google Shape;480;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1" name="Google Shape;481;p24"/>
          <p:cNvGrpSpPr/>
          <p:nvPr/>
        </p:nvGrpSpPr>
        <p:grpSpPr>
          <a:xfrm>
            <a:off x="13034127" y="9039493"/>
            <a:ext cx="365180" cy="1016155"/>
            <a:chOff x="0" y="-171450"/>
            <a:chExt cx="96179" cy="267629"/>
          </a:xfrm>
        </p:grpSpPr>
        <p:sp>
          <p:nvSpPr>
            <p:cNvPr id="482" name="Google Shape;482;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3" name="Google Shape;483;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4" name="Google Shape;484;p24"/>
          <p:cNvGrpSpPr/>
          <p:nvPr/>
        </p:nvGrpSpPr>
        <p:grpSpPr>
          <a:xfrm>
            <a:off x="13595849" y="9039493"/>
            <a:ext cx="365180" cy="1016155"/>
            <a:chOff x="0" y="-171450"/>
            <a:chExt cx="96179" cy="267629"/>
          </a:xfrm>
        </p:grpSpPr>
        <p:sp>
          <p:nvSpPr>
            <p:cNvPr id="485" name="Google Shape;485;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6" name="Google Shape;486;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7" name="Google Shape;487;p24"/>
          <p:cNvGrpSpPr/>
          <p:nvPr/>
        </p:nvGrpSpPr>
        <p:grpSpPr>
          <a:xfrm>
            <a:off x="14157571" y="9039493"/>
            <a:ext cx="365180" cy="1016155"/>
            <a:chOff x="0" y="-171450"/>
            <a:chExt cx="96179" cy="267629"/>
          </a:xfrm>
        </p:grpSpPr>
        <p:sp>
          <p:nvSpPr>
            <p:cNvPr id="488" name="Google Shape;488;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9" name="Google Shape;489;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0" name="Google Shape;490;p24"/>
          <p:cNvGrpSpPr/>
          <p:nvPr/>
        </p:nvGrpSpPr>
        <p:grpSpPr>
          <a:xfrm>
            <a:off x="14719293" y="9039493"/>
            <a:ext cx="365180" cy="1016155"/>
            <a:chOff x="0" y="-171450"/>
            <a:chExt cx="96179" cy="267629"/>
          </a:xfrm>
        </p:grpSpPr>
        <p:sp>
          <p:nvSpPr>
            <p:cNvPr id="491" name="Google Shape;491;p24"/>
            <p:cNvSpPr/>
            <p:nvPr/>
          </p:nvSpPr>
          <p:spPr>
            <a:xfrm>
              <a:off x="0" y="0"/>
              <a:ext cx="96179" cy="96179"/>
            </a:xfrm>
            <a:custGeom>
              <a:rect b="b" l="l" r="r" t="t"/>
              <a:pathLst>
                <a:path extrusionOk="0" h="96179" w="96179">
                  <a:moveTo>
                    <a:pt x="0" y="0"/>
                  </a:moveTo>
                  <a:lnTo>
                    <a:pt x="96179" y="0"/>
                  </a:lnTo>
                  <a:lnTo>
                    <a:pt x="96179" y="96179"/>
                  </a:lnTo>
                  <a:lnTo>
                    <a:pt x="0" y="96179"/>
                  </a:ln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2" name="Google Shape;492;p24"/>
            <p:cNvSpPr txBox="1"/>
            <p:nvPr/>
          </p:nvSpPr>
          <p:spPr>
            <a:xfrm>
              <a:off x="0" y="-171450"/>
              <a:ext cx="96179" cy="267629"/>
            </a:xfrm>
            <a:prstGeom prst="rect">
              <a:avLst/>
            </a:prstGeom>
            <a:noFill/>
            <a:ln>
              <a:noFill/>
            </a:ln>
          </p:spPr>
          <p:txBody>
            <a:bodyPr anchorCtr="0" anchor="ctr" bIns="50800" lIns="50800" spcFirstLastPara="1" rIns="50800" wrap="square" tIns="50800">
              <a:noAutofit/>
            </a:bodyPr>
            <a:lstStyle/>
            <a:p>
              <a:pPr indent="0" lvl="0" marL="0" marR="0" rtl="0" algn="ctr">
                <a:lnSpc>
                  <a:spcPct val="2652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93" name="Google Shape;493;p24"/>
          <p:cNvSpPr/>
          <p:nvPr/>
        </p:nvSpPr>
        <p:spPr>
          <a:xfrm rot="10800000">
            <a:off x="11348962" y="727194"/>
            <a:ext cx="603013" cy="603013"/>
          </a:xfrm>
          <a:custGeom>
            <a:rect b="b" l="l" r="r" t="t"/>
            <a:pathLst>
              <a:path extrusionOk="0" h="603013" w="603013">
                <a:moveTo>
                  <a:pt x="603012" y="603012"/>
                </a:moveTo>
                <a:lnTo>
                  <a:pt x="0" y="603012"/>
                </a:lnTo>
                <a:lnTo>
                  <a:pt x="0" y="0"/>
                </a:lnTo>
                <a:lnTo>
                  <a:pt x="603012" y="0"/>
                </a:lnTo>
                <a:lnTo>
                  <a:pt x="603012" y="603012"/>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24"/>
          <p:cNvSpPr/>
          <p:nvPr/>
        </p:nvSpPr>
        <p:spPr>
          <a:xfrm>
            <a:off x="1000796" y="1803021"/>
            <a:ext cx="3775959" cy="377595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6">
              <a:alphaModFix/>
            </a:blip>
            <a:stretch>
              <a:fillRect b="-35656" l="0" r="0" t="-444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5" name="Google Shape;495;p24"/>
          <p:cNvSpPr txBox="1"/>
          <p:nvPr/>
        </p:nvSpPr>
        <p:spPr>
          <a:xfrm>
            <a:off x="1000796" y="6642318"/>
            <a:ext cx="1853803" cy="73787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lang="en-US" sz="5499">
                <a:solidFill>
                  <a:srgbClr val="FFFFFF"/>
                </a:solidFill>
                <a:latin typeface="Dosis"/>
                <a:ea typeface="Dosis"/>
                <a:cs typeface="Dosis"/>
                <a:sym typeface="Dosis"/>
              </a:rPr>
              <a:t>SKILLS</a:t>
            </a:r>
            <a:endParaRPr/>
          </a:p>
        </p:txBody>
      </p:sp>
      <p:sp>
        <p:nvSpPr>
          <p:cNvPr id="496" name="Google Shape;496;p24"/>
          <p:cNvSpPr txBox="1"/>
          <p:nvPr/>
        </p:nvSpPr>
        <p:spPr>
          <a:xfrm>
            <a:off x="4932848" y="7518450"/>
            <a:ext cx="1978200" cy="3849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FFFFFF"/>
                </a:solidFill>
                <a:latin typeface="Dosis"/>
                <a:ea typeface="Dosis"/>
                <a:cs typeface="Dosis"/>
                <a:sym typeface="Dosis"/>
              </a:rPr>
              <a:t>Add your skill</a:t>
            </a:r>
            <a:endParaRPr/>
          </a:p>
        </p:txBody>
      </p:sp>
      <p:sp>
        <p:nvSpPr>
          <p:cNvPr id="497" name="Google Shape;497;p24"/>
          <p:cNvSpPr txBox="1"/>
          <p:nvPr/>
        </p:nvSpPr>
        <p:spPr>
          <a:xfrm>
            <a:off x="4932923" y="8178825"/>
            <a:ext cx="1978200" cy="3849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FFFFFF"/>
                </a:solidFill>
                <a:latin typeface="Dosis"/>
                <a:ea typeface="Dosis"/>
                <a:cs typeface="Dosis"/>
                <a:sym typeface="Dosis"/>
              </a:rPr>
              <a:t>Add your skill</a:t>
            </a:r>
            <a:endParaRPr/>
          </a:p>
        </p:txBody>
      </p:sp>
      <p:sp>
        <p:nvSpPr>
          <p:cNvPr id="498" name="Google Shape;498;p24"/>
          <p:cNvSpPr txBox="1"/>
          <p:nvPr/>
        </p:nvSpPr>
        <p:spPr>
          <a:xfrm>
            <a:off x="5057324" y="8834675"/>
            <a:ext cx="1853700" cy="3849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FFFFFF"/>
                </a:solidFill>
                <a:latin typeface="Dosis"/>
                <a:ea typeface="Dosis"/>
                <a:cs typeface="Dosis"/>
                <a:sym typeface="Dosis"/>
              </a:rPr>
              <a:t>Add your skill</a:t>
            </a:r>
            <a:endParaRPr/>
          </a:p>
        </p:txBody>
      </p:sp>
      <p:sp>
        <p:nvSpPr>
          <p:cNvPr id="499" name="Google Shape;499;p24"/>
          <p:cNvSpPr txBox="1"/>
          <p:nvPr/>
        </p:nvSpPr>
        <p:spPr>
          <a:xfrm>
            <a:off x="5057324" y="9504650"/>
            <a:ext cx="1853700" cy="3849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FFFFFF"/>
                </a:solidFill>
                <a:latin typeface="Dosis"/>
                <a:ea typeface="Dosis"/>
                <a:cs typeface="Dosis"/>
                <a:sym typeface="Dosis"/>
              </a:rPr>
              <a:t>Add your skill</a:t>
            </a:r>
            <a:endParaRPr/>
          </a:p>
        </p:txBody>
      </p:sp>
      <p:sp>
        <p:nvSpPr>
          <p:cNvPr id="500" name="Google Shape;500;p24"/>
          <p:cNvSpPr txBox="1"/>
          <p:nvPr/>
        </p:nvSpPr>
        <p:spPr>
          <a:xfrm>
            <a:off x="15180750" y="7523350"/>
            <a:ext cx="2078400" cy="3849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FFFFFF"/>
                </a:solidFill>
                <a:latin typeface="Dosis"/>
                <a:ea typeface="Dosis"/>
                <a:cs typeface="Dosis"/>
                <a:sym typeface="Dosis"/>
              </a:rPr>
              <a:t>Add your skill</a:t>
            </a:r>
            <a:endParaRPr/>
          </a:p>
        </p:txBody>
      </p:sp>
      <p:sp>
        <p:nvSpPr>
          <p:cNvPr id="501" name="Google Shape;501;p24"/>
          <p:cNvSpPr txBox="1"/>
          <p:nvPr/>
        </p:nvSpPr>
        <p:spPr>
          <a:xfrm>
            <a:off x="15180900" y="8183750"/>
            <a:ext cx="2078400" cy="3849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FFFFFF"/>
                </a:solidFill>
                <a:latin typeface="Dosis"/>
                <a:ea typeface="Dosis"/>
                <a:cs typeface="Dosis"/>
                <a:sym typeface="Dosis"/>
              </a:rPr>
              <a:t>Add your skill</a:t>
            </a:r>
            <a:endParaRPr/>
          </a:p>
        </p:txBody>
      </p:sp>
      <p:sp>
        <p:nvSpPr>
          <p:cNvPr id="502" name="Google Shape;502;p24"/>
          <p:cNvSpPr txBox="1"/>
          <p:nvPr/>
        </p:nvSpPr>
        <p:spPr>
          <a:xfrm>
            <a:off x="15281100" y="8839575"/>
            <a:ext cx="1978200" cy="3849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FFFFFF"/>
                </a:solidFill>
                <a:latin typeface="Dosis"/>
                <a:ea typeface="Dosis"/>
                <a:cs typeface="Dosis"/>
                <a:sym typeface="Dosis"/>
              </a:rPr>
              <a:t>Add your skill</a:t>
            </a:r>
            <a:endParaRPr/>
          </a:p>
        </p:txBody>
      </p:sp>
      <p:sp>
        <p:nvSpPr>
          <p:cNvPr id="503" name="Google Shape;503;p24"/>
          <p:cNvSpPr txBox="1"/>
          <p:nvPr/>
        </p:nvSpPr>
        <p:spPr>
          <a:xfrm>
            <a:off x="15084475" y="9509550"/>
            <a:ext cx="2174700" cy="384900"/>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2500">
                <a:solidFill>
                  <a:srgbClr val="FFFFFF"/>
                </a:solidFill>
                <a:latin typeface="Dosis"/>
                <a:ea typeface="Dosis"/>
                <a:cs typeface="Dosis"/>
                <a:sym typeface="Dosis"/>
              </a:rPr>
              <a:t>Add your skill</a:t>
            </a:r>
            <a:endParaRPr/>
          </a:p>
        </p:txBody>
      </p:sp>
      <p:sp>
        <p:nvSpPr>
          <p:cNvPr id="504" name="Google Shape;504;p24"/>
          <p:cNvSpPr txBox="1"/>
          <p:nvPr/>
        </p:nvSpPr>
        <p:spPr>
          <a:xfrm>
            <a:off x="12357497" y="659762"/>
            <a:ext cx="4901700" cy="846300"/>
          </a:xfrm>
          <a:prstGeom prst="rect">
            <a:avLst/>
          </a:prstGeom>
          <a:noFill/>
          <a:ln>
            <a:noFill/>
          </a:ln>
        </p:spPr>
        <p:txBody>
          <a:bodyPr anchorCtr="0" anchor="t" bIns="0" lIns="0" spcFirstLastPara="1" rIns="0" wrap="square" tIns="0">
            <a:spAutoFit/>
          </a:bodyPr>
          <a:lstStyle/>
          <a:p>
            <a:pPr indent="0" lvl="0" marL="0" marR="0" rtl="0" algn="r">
              <a:lnSpc>
                <a:spcPct val="103000"/>
              </a:lnSpc>
              <a:spcBef>
                <a:spcPts val="0"/>
              </a:spcBef>
              <a:spcAft>
                <a:spcPts val="0"/>
              </a:spcAft>
              <a:buNone/>
            </a:pPr>
            <a:r>
              <a:rPr lang="en-US" sz="5499">
                <a:solidFill>
                  <a:srgbClr val="FFFFFF"/>
                </a:solidFill>
                <a:latin typeface="Dosis"/>
                <a:ea typeface="Dosis"/>
                <a:cs typeface="Dosis"/>
                <a:sym typeface="Dosis"/>
              </a:rPr>
              <a:t>COLLABORATIONS</a:t>
            </a:r>
            <a:endParaRPr/>
          </a:p>
        </p:txBody>
      </p:sp>
      <p:sp>
        <p:nvSpPr>
          <p:cNvPr id="505" name="Google Shape;505;p24"/>
          <p:cNvSpPr txBox="1"/>
          <p:nvPr/>
        </p:nvSpPr>
        <p:spPr>
          <a:xfrm>
            <a:off x="1625896" y="5924768"/>
            <a:ext cx="2400300" cy="384900"/>
          </a:xfrm>
          <a:prstGeom prst="rect">
            <a:avLst/>
          </a:prstGeom>
          <a:noFill/>
          <a:ln>
            <a:noFill/>
          </a:ln>
        </p:spPr>
        <p:txBody>
          <a:bodyPr anchorCtr="0" anchor="t" bIns="0" lIns="0" spcFirstLastPara="1" rIns="0" wrap="square" tIns="0">
            <a:spAutoFit/>
          </a:bodyPr>
          <a:lstStyle/>
          <a:p>
            <a:pPr indent="0" lvl="0" marL="0" marR="0" rtl="0" algn="ctr">
              <a:lnSpc>
                <a:spcPct val="191000"/>
              </a:lnSpc>
              <a:spcBef>
                <a:spcPts val="0"/>
              </a:spcBef>
              <a:spcAft>
                <a:spcPts val="0"/>
              </a:spcAft>
              <a:buNone/>
            </a:pPr>
            <a:r>
              <a:rPr lang="en-US" sz="2500">
                <a:solidFill>
                  <a:srgbClr val="FFFFFF"/>
                </a:solidFill>
                <a:latin typeface="Dosis"/>
                <a:ea typeface="Dosis"/>
                <a:cs typeface="Dosis"/>
                <a:sym typeface="Dosis"/>
              </a:rPr>
              <a:t>Add a collaborator</a:t>
            </a:r>
            <a:endParaRPr/>
          </a:p>
        </p:txBody>
      </p:sp>
      <p:sp>
        <p:nvSpPr>
          <p:cNvPr id="506" name="Google Shape;506;p24"/>
          <p:cNvSpPr txBox="1"/>
          <p:nvPr/>
        </p:nvSpPr>
        <p:spPr>
          <a:xfrm>
            <a:off x="7912790" y="5924768"/>
            <a:ext cx="2400300" cy="384900"/>
          </a:xfrm>
          <a:prstGeom prst="rect">
            <a:avLst/>
          </a:prstGeom>
          <a:noFill/>
          <a:ln>
            <a:noFill/>
          </a:ln>
        </p:spPr>
        <p:txBody>
          <a:bodyPr anchorCtr="0" anchor="t" bIns="0" lIns="0" spcFirstLastPara="1" rIns="0" wrap="square" tIns="0">
            <a:spAutoFit/>
          </a:bodyPr>
          <a:lstStyle/>
          <a:p>
            <a:pPr indent="0" lvl="0" marL="0" marR="0" rtl="0" algn="ctr">
              <a:lnSpc>
                <a:spcPct val="191000"/>
              </a:lnSpc>
              <a:spcBef>
                <a:spcPts val="0"/>
              </a:spcBef>
              <a:spcAft>
                <a:spcPts val="0"/>
              </a:spcAft>
              <a:buNone/>
            </a:pPr>
            <a:r>
              <a:rPr lang="en-US" sz="2500">
                <a:solidFill>
                  <a:srgbClr val="FFFFFF"/>
                </a:solidFill>
                <a:latin typeface="Dosis"/>
                <a:ea typeface="Dosis"/>
                <a:cs typeface="Dosis"/>
                <a:sym typeface="Dosis"/>
              </a:rPr>
              <a:t>Add a collaborator</a:t>
            </a:r>
            <a:endParaRPr/>
          </a:p>
        </p:txBody>
      </p:sp>
      <p:sp>
        <p:nvSpPr>
          <p:cNvPr id="507" name="Google Shape;507;p24"/>
          <p:cNvSpPr txBox="1"/>
          <p:nvPr/>
        </p:nvSpPr>
        <p:spPr>
          <a:xfrm>
            <a:off x="14194492" y="5924768"/>
            <a:ext cx="2371200" cy="384900"/>
          </a:xfrm>
          <a:prstGeom prst="rect">
            <a:avLst/>
          </a:prstGeom>
          <a:noFill/>
          <a:ln>
            <a:noFill/>
          </a:ln>
        </p:spPr>
        <p:txBody>
          <a:bodyPr anchorCtr="0" anchor="t" bIns="0" lIns="0" spcFirstLastPara="1" rIns="0" wrap="square" tIns="0">
            <a:spAutoFit/>
          </a:bodyPr>
          <a:lstStyle/>
          <a:p>
            <a:pPr indent="0" lvl="0" marL="0" marR="0" rtl="0" algn="ctr">
              <a:lnSpc>
                <a:spcPct val="191000"/>
              </a:lnSpc>
              <a:spcBef>
                <a:spcPts val="0"/>
              </a:spcBef>
              <a:spcAft>
                <a:spcPts val="0"/>
              </a:spcAft>
              <a:buNone/>
            </a:pPr>
            <a:r>
              <a:rPr lang="en-US" sz="2500">
                <a:solidFill>
                  <a:srgbClr val="FFFFFF"/>
                </a:solidFill>
                <a:latin typeface="Dosis"/>
                <a:ea typeface="Dosis"/>
                <a:cs typeface="Dosis"/>
                <a:sym typeface="Dosis"/>
              </a:rPr>
              <a:t>Add a collaborator</a:t>
            </a:r>
            <a:endParaRPr/>
          </a:p>
        </p:txBody>
      </p:sp>
      <p:pic>
        <p:nvPicPr>
          <p:cNvPr id="508" name="Google Shape;508;p24"/>
          <p:cNvPicPr preferRelativeResize="0"/>
          <p:nvPr/>
        </p:nvPicPr>
        <p:blipFill>
          <a:blip r:embed="rId7">
            <a:alphaModFix/>
          </a:blip>
          <a:stretch>
            <a:fillRect/>
          </a:stretch>
        </p:blipFill>
        <p:spPr>
          <a:xfrm>
            <a:off x="841325" y="1694846"/>
            <a:ext cx="3969476" cy="3963073"/>
          </a:xfrm>
          <a:prstGeom prst="rect">
            <a:avLst/>
          </a:prstGeom>
          <a:noFill/>
          <a:ln>
            <a:noFill/>
          </a:ln>
        </p:spPr>
      </p:pic>
      <p:pic>
        <p:nvPicPr>
          <p:cNvPr id="509" name="Google Shape;509;p24"/>
          <p:cNvPicPr preferRelativeResize="0"/>
          <p:nvPr/>
        </p:nvPicPr>
        <p:blipFill>
          <a:blip r:embed="rId8">
            <a:alphaModFix/>
          </a:blip>
          <a:stretch>
            <a:fillRect/>
          </a:stretch>
        </p:blipFill>
        <p:spPr>
          <a:xfrm>
            <a:off x="7145313" y="1694846"/>
            <a:ext cx="3969476" cy="3963062"/>
          </a:xfrm>
          <a:prstGeom prst="rect">
            <a:avLst/>
          </a:prstGeom>
          <a:noFill/>
          <a:ln>
            <a:noFill/>
          </a:ln>
        </p:spPr>
      </p:pic>
      <p:pic>
        <p:nvPicPr>
          <p:cNvPr id="510" name="Google Shape;510;p24"/>
          <p:cNvPicPr preferRelativeResize="0"/>
          <p:nvPr/>
        </p:nvPicPr>
        <p:blipFill>
          <a:blip r:embed="rId9">
            <a:alphaModFix/>
          </a:blip>
          <a:stretch>
            <a:fillRect/>
          </a:stretch>
        </p:blipFill>
        <p:spPr>
          <a:xfrm>
            <a:off x="13395363" y="1694846"/>
            <a:ext cx="3969475" cy="3969450"/>
          </a:xfrm>
          <a:prstGeom prst="rect">
            <a:avLst/>
          </a:prstGeom>
          <a:noFill/>
          <a:ln>
            <a:noFill/>
          </a:ln>
        </p:spPr>
      </p:pic>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500"/>
                                        <p:tgtEl>
                                          <p:spTgt spid="505"/>
                                        </p:tgtEl>
                                      </p:cBhvr>
                                    </p:animEffect>
                                  </p:childTnLst>
                                </p:cTn>
                              </p:par>
                              <p:par>
                                <p:cTn fill="hold" nodeType="with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500"/>
                                        <p:tgtEl>
                                          <p:spTgt spid="506"/>
                                        </p:tgtEl>
                                      </p:cBhvr>
                                    </p:animEffect>
                                  </p:childTnLst>
                                </p:cTn>
                              </p:par>
                              <p:par>
                                <p:cTn fill="hold" nodeType="with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500"/>
                                        <p:tgtEl>
                                          <p:spTgt spid="507"/>
                                        </p:tgtEl>
                                      </p:cBhvr>
                                    </p:animEffect>
                                  </p:childTnLst>
                                </p:cTn>
                              </p:par>
                              <p:par>
                                <p:cTn fill="hold" nodeType="with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500"/>
                                        <p:tgtEl>
                                          <p:spTgt spid="504"/>
                                        </p:tgtEl>
                                      </p:cBhvr>
                                    </p:animEffect>
                                  </p:childTnLst>
                                </p:cTn>
                              </p:par>
                              <p:par>
                                <p:cTn fill="hold" nodeType="with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500"/>
                                        <p:tgtEl>
                                          <p:spTgt spid="4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p25"/>
          <p:cNvPicPr preferRelativeResize="0"/>
          <p:nvPr/>
        </p:nvPicPr>
        <p:blipFill>
          <a:blip r:embed="rId3">
            <a:alphaModFix/>
          </a:blip>
          <a:stretch>
            <a:fillRect/>
          </a:stretch>
        </p:blipFill>
        <p:spPr>
          <a:xfrm>
            <a:off x="-97250" y="0"/>
            <a:ext cx="18647173" cy="10287000"/>
          </a:xfrm>
          <a:prstGeom prst="rect">
            <a:avLst/>
          </a:prstGeom>
          <a:noFill/>
          <a:ln>
            <a:noFill/>
          </a:ln>
        </p:spPr>
      </p:pic>
      <p:sp>
        <p:nvSpPr>
          <p:cNvPr id="516" name="Google Shape;516;p25"/>
          <p:cNvSpPr/>
          <p:nvPr/>
        </p:nvSpPr>
        <p:spPr>
          <a:xfrm>
            <a:off x="-6140882" y="-5646609"/>
            <a:ext cx="13052016" cy="12785538"/>
          </a:xfrm>
          <a:custGeom>
            <a:rect b="b" l="l" r="r" t="t"/>
            <a:pathLst>
              <a:path extrusionOk="0" h="12785538" w="13052016">
                <a:moveTo>
                  <a:pt x="0" y="0"/>
                </a:moveTo>
                <a:lnTo>
                  <a:pt x="13052016" y="0"/>
                </a:lnTo>
                <a:lnTo>
                  <a:pt x="13052016" y="12785538"/>
                </a:lnTo>
                <a:lnTo>
                  <a:pt x="0" y="1278553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7" name="Google Shape;517;p25"/>
          <p:cNvSpPr/>
          <p:nvPr/>
        </p:nvSpPr>
        <p:spPr>
          <a:xfrm flipH="1" rot="10800000">
            <a:off x="6308121" y="1143754"/>
            <a:ext cx="603013" cy="603013"/>
          </a:xfrm>
          <a:custGeom>
            <a:rect b="b" l="l" r="r" t="t"/>
            <a:pathLst>
              <a:path extrusionOk="0" h="603013" w="603013">
                <a:moveTo>
                  <a:pt x="0" y="603012"/>
                </a:moveTo>
                <a:lnTo>
                  <a:pt x="603013" y="603012"/>
                </a:lnTo>
                <a:lnTo>
                  <a:pt x="603013" y="0"/>
                </a:lnTo>
                <a:lnTo>
                  <a:pt x="0" y="0"/>
                </a:lnTo>
                <a:lnTo>
                  <a:pt x="0" y="603012"/>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518" name="Google Shape;518;p25"/>
          <p:cNvCxnSpPr/>
          <p:nvPr/>
        </p:nvCxnSpPr>
        <p:spPr>
          <a:xfrm>
            <a:off x="1028700" y="4830011"/>
            <a:ext cx="16230600" cy="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9" name="Google Shape;519;p25"/>
          <p:cNvCxnSpPr/>
          <p:nvPr/>
        </p:nvCxnSpPr>
        <p:spPr>
          <a:xfrm>
            <a:off x="1028700" y="7410392"/>
            <a:ext cx="16230600" cy="0"/>
          </a:xfrm>
          <a:prstGeom prst="straightConnector1">
            <a:avLst/>
          </a:prstGeom>
          <a:noFill/>
          <a:ln cap="rnd" cmpd="sng" w="9525">
            <a:solidFill>
              <a:srgbClr val="FFFFFF">
                <a:alpha val="29803"/>
              </a:srgbClr>
            </a:solidFill>
            <a:prstDash val="solid"/>
            <a:round/>
            <a:headEnd len="sm" w="sm" type="none"/>
            <a:tailEnd len="sm" w="sm" type="none"/>
          </a:ln>
        </p:spPr>
      </p:cxnSp>
      <p:sp>
        <p:nvSpPr>
          <p:cNvPr id="520" name="Google Shape;520;p25"/>
          <p:cNvSpPr/>
          <p:nvPr/>
        </p:nvSpPr>
        <p:spPr>
          <a:xfrm flipH="1">
            <a:off x="15968686" y="-6030501"/>
            <a:ext cx="2581229" cy="16317501"/>
          </a:xfrm>
          <a:custGeom>
            <a:rect b="b" l="l" r="r" t="t"/>
            <a:pathLst>
              <a:path extrusionOk="0" h="16317501" w="2581229">
                <a:moveTo>
                  <a:pt x="2581228" y="0"/>
                </a:moveTo>
                <a:lnTo>
                  <a:pt x="0" y="0"/>
                </a:lnTo>
                <a:lnTo>
                  <a:pt x="0" y="16317501"/>
                </a:lnTo>
                <a:lnTo>
                  <a:pt x="2581228" y="16317501"/>
                </a:lnTo>
                <a:lnTo>
                  <a:pt x="2581228" y="0"/>
                </a:lnTo>
                <a:close/>
              </a:path>
            </a:pathLst>
          </a:custGeom>
          <a:blipFill rotWithShape="1">
            <a:blip r:embed="rId6">
              <a:alphaModFix amt="67000"/>
            </a:blip>
            <a:stretch>
              <a:fillRect b="0" l="0" r="-25558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1" name="Google Shape;521;p25"/>
          <p:cNvSpPr txBox="1"/>
          <p:nvPr/>
        </p:nvSpPr>
        <p:spPr>
          <a:xfrm>
            <a:off x="1028700" y="1123950"/>
            <a:ext cx="2409706" cy="73787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lang="en-US" sz="5499">
                <a:solidFill>
                  <a:srgbClr val="FFFFFF"/>
                </a:solidFill>
                <a:latin typeface="Dosis"/>
                <a:ea typeface="Dosis"/>
                <a:cs typeface="Dosis"/>
                <a:sym typeface="Dosis"/>
              </a:rPr>
              <a:t>AWARDS</a:t>
            </a:r>
            <a:endParaRPr/>
          </a:p>
        </p:txBody>
      </p:sp>
      <p:sp>
        <p:nvSpPr>
          <p:cNvPr id="522" name="Google Shape;522;p25"/>
          <p:cNvSpPr txBox="1"/>
          <p:nvPr/>
        </p:nvSpPr>
        <p:spPr>
          <a:xfrm>
            <a:off x="14871025" y="2527818"/>
            <a:ext cx="2388275" cy="770255"/>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3500">
                <a:solidFill>
                  <a:srgbClr val="FFFFFF"/>
                </a:solidFill>
                <a:latin typeface="Dosis"/>
                <a:ea typeface="Dosis"/>
                <a:cs typeface="Dosis"/>
                <a:sym typeface="Dosis"/>
              </a:rPr>
              <a:t>Contest Name</a:t>
            </a:r>
            <a:endParaRPr/>
          </a:p>
        </p:txBody>
      </p:sp>
      <p:sp>
        <p:nvSpPr>
          <p:cNvPr id="523" name="Google Shape;523;p25"/>
          <p:cNvSpPr txBox="1"/>
          <p:nvPr/>
        </p:nvSpPr>
        <p:spPr>
          <a:xfrm>
            <a:off x="14005021" y="3464697"/>
            <a:ext cx="3254279" cy="855726"/>
          </a:xfrm>
          <a:prstGeom prst="rect">
            <a:avLst/>
          </a:prstGeom>
          <a:noFill/>
          <a:ln>
            <a:noFill/>
          </a:ln>
        </p:spPr>
        <p:txBody>
          <a:bodyPr anchorCtr="0" anchor="t" bIns="0" lIns="0" spcFirstLastPara="1" rIns="0" wrap="square" tIns="0">
            <a:spAutoFit/>
          </a:bodyPr>
          <a:lstStyle/>
          <a:p>
            <a:pPr indent="0" lvl="0" marL="0" marR="0" rtl="0" algn="r">
              <a:lnSpc>
                <a:spcPct val="129000"/>
              </a:lnSpc>
              <a:spcBef>
                <a:spcPts val="0"/>
              </a:spcBef>
              <a:spcAft>
                <a:spcPts val="0"/>
              </a:spcAft>
              <a:buNone/>
            </a:pPr>
            <a:r>
              <a:rPr lang="en-US" sz="1800" u="none" strike="noStrike">
                <a:solidFill>
                  <a:srgbClr val="FFFFFF"/>
                </a:solidFill>
                <a:latin typeface="Dosis"/>
                <a:ea typeface="Dosis"/>
                <a:cs typeface="Dosis"/>
                <a:sym typeface="Dosis"/>
              </a:rPr>
              <a:t>nulla consectetur sunt Lorem sunt consectetur adipisicing non quis consequat cupidatat.</a:t>
            </a:r>
            <a:endParaRPr/>
          </a:p>
        </p:txBody>
      </p:sp>
      <p:sp>
        <p:nvSpPr>
          <p:cNvPr id="524" name="Google Shape;524;p25"/>
          <p:cNvSpPr txBox="1"/>
          <p:nvPr/>
        </p:nvSpPr>
        <p:spPr>
          <a:xfrm>
            <a:off x="1028700" y="2956443"/>
            <a:ext cx="5395059" cy="163068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lang="en-US" sz="12000">
                <a:solidFill>
                  <a:srgbClr val="FFFFFF"/>
                </a:solidFill>
                <a:latin typeface="Big Shoulders Display"/>
                <a:ea typeface="Big Shoulders Display"/>
                <a:cs typeface="Big Shoulders Display"/>
                <a:sym typeface="Big Shoulders Display"/>
              </a:rPr>
              <a:t>1ST PLACE</a:t>
            </a:r>
            <a:endParaRPr/>
          </a:p>
        </p:txBody>
      </p:sp>
      <p:sp>
        <p:nvSpPr>
          <p:cNvPr id="525" name="Google Shape;525;p25"/>
          <p:cNvSpPr txBox="1"/>
          <p:nvPr/>
        </p:nvSpPr>
        <p:spPr>
          <a:xfrm>
            <a:off x="1028700" y="5508249"/>
            <a:ext cx="5395059" cy="163068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lang="en-US" sz="12000">
                <a:solidFill>
                  <a:srgbClr val="FFFFFF"/>
                </a:solidFill>
                <a:latin typeface="Big Shoulders Display"/>
                <a:ea typeface="Big Shoulders Display"/>
                <a:cs typeface="Big Shoulders Display"/>
                <a:sym typeface="Big Shoulders Display"/>
              </a:rPr>
              <a:t>2ND PLACE</a:t>
            </a:r>
            <a:endParaRPr/>
          </a:p>
        </p:txBody>
      </p:sp>
      <p:sp>
        <p:nvSpPr>
          <p:cNvPr id="526" name="Google Shape;526;p25"/>
          <p:cNvSpPr txBox="1"/>
          <p:nvPr/>
        </p:nvSpPr>
        <p:spPr>
          <a:xfrm>
            <a:off x="1028700" y="8060055"/>
            <a:ext cx="5395059" cy="163068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lang="en-US" sz="12000">
                <a:solidFill>
                  <a:srgbClr val="FFFFFF"/>
                </a:solidFill>
                <a:latin typeface="Big Shoulders Display"/>
                <a:ea typeface="Big Shoulders Display"/>
                <a:cs typeface="Big Shoulders Display"/>
                <a:sym typeface="Big Shoulders Display"/>
              </a:rPr>
              <a:t>3RD PLACE</a:t>
            </a:r>
            <a:endParaRPr/>
          </a:p>
        </p:txBody>
      </p:sp>
      <p:sp>
        <p:nvSpPr>
          <p:cNvPr id="527" name="Google Shape;527;p25"/>
          <p:cNvSpPr txBox="1"/>
          <p:nvPr/>
        </p:nvSpPr>
        <p:spPr>
          <a:xfrm>
            <a:off x="14871025" y="5060574"/>
            <a:ext cx="2388275" cy="770255"/>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3500">
                <a:solidFill>
                  <a:srgbClr val="FFFFFF"/>
                </a:solidFill>
                <a:latin typeface="Dosis"/>
                <a:ea typeface="Dosis"/>
                <a:cs typeface="Dosis"/>
                <a:sym typeface="Dosis"/>
              </a:rPr>
              <a:t>Contest Name</a:t>
            </a:r>
            <a:endParaRPr/>
          </a:p>
        </p:txBody>
      </p:sp>
      <p:sp>
        <p:nvSpPr>
          <p:cNvPr id="528" name="Google Shape;528;p25"/>
          <p:cNvSpPr txBox="1"/>
          <p:nvPr/>
        </p:nvSpPr>
        <p:spPr>
          <a:xfrm>
            <a:off x="14005021" y="5994141"/>
            <a:ext cx="3254279" cy="855726"/>
          </a:xfrm>
          <a:prstGeom prst="rect">
            <a:avLst/>
          </a:prstGeom>
          <a:noFill/>
          <a:ln>
            <a:noFill/>
          </a:ln>
        </p:spPr>
        <p:txBody>
          <a:bodyPr anchorCtr="0" anchor="t" bIns="0" lIns="0" spcFirstLastPara="1" rIns="0" wrap="square" tIns="0">
            <a:spAutoFit/>
          </a:bodyPr>
          <a:lstStyle/>
          <a:p>
            <a:pPr indent="0" lvl="0" marL="0" marR="0" rtl="0" algn="r">
              <a:lnSpc>
                <a:spcPct val="129000"/>
              </a:lnSpc>
              <a:spcBef>
                <a:spcPts val="0"/>
              </a:spcBef>
              <a:spcAft>
                <a:spcPts val="0"/>
              </a:spcAft>
              <a:buNone/>
            </a:pPr>
            <a:r>
              <a:rPr lang="en-US" sz="1800" u="none" strike="noStrike">
                <a:solidFill>
                  <a:srgbClr val="FFFFFF"/>
                </a:solidFill>
                <a:latin typeface="Dosis"/>
                <a:ea typeface="Dosis"/>
                <a:cs typeface="Dosis"/>
                <a:sym typeface="Dosis"/>
              </a:rPr>
              <a:t>nulla consectetur sunt Lorem sunt consectetur adipisicing non quis consequat cupidatat.</a:t>
            </a:r>
            <a:endParaRPr/>
          </a:p>
        </p:txBody>
      </p:sp>
      <p:sp>
        <p:nvSpPr>
          <p:cNvPr id="529" name="Google Shape;529;p25"/>
          <p:cNvSpPr txBox="1"/>
          <p:nvPr/>
        </p:nvSpPr>
        <p:spPr>
          <a:xfrm>
            <a:off x="14871025" y="7814061"/>
            <a:ext cx="2388275" cy="770255"/>
          </a:xfrm>
          <a:prstGeom prst="rect">
            <a:avLst/>
          </a:prstGeom>
          <a:noFill/>
          <a:ln>
            <a:noFill/>
          </a:ln>
        </p:spPr>
        <p:txBody>
          <a:bodyPr anchorCtr="0" anchor="t" bIns="0" lIns="0" spcFirstLastPara="1" rIns="0" wrap="square" tIns="0">
            <a:spAutoFit/>
          </a:bodyPr>
          <a:lstStyle/>
          <a:p>
            <a:pPr indent="0" lvl="0" marL="0" marR="0" rtl="0" algn="r">
              <a:lnSpc>
                <a:spcPct val="191000"/>
              </a:lnSpc>
              <a:spcBef>
                <a:spcPts val="0"/>
              </a:spcBef>
              <a:spcAft>
                <a:spcPts val="0"/>
              </a:spcAft>
              <a:buNone/>
            </a:pPr>
            <a:r>
              <a:rPr lang="en-US" sz="3500" u="none" strike="noStrike">
                <a:solidFill>
                  <a:srgbClr val="FFFFFF"/>
                </a:solidFill>
                <a:latin typeface="Dosis"/>
                <a:ea typeface="Dosis"/>
                <a:cs typeface="Dosis"/>
                <a:sym typeface="Dosis"/>
              </a:rPr>
              <a:t>Contest Name</a:t>
            </a:r>
            <a:endParaRPr/>
          </a:p>
        </p:txBody>
      </p:sp>
      <p:sp>
        <p:nvSpPr>
          <p:cNvPr id="530" name="Google Shape;530;p25"/>
          <p:cNvSpPr txBox="1"/>
          <p:nvPr/>
        </p:nvSpPr>
        <p:spPr>
          <a:xfrm>
            <a:off x="14005021" y="8761095"/>
            <a:ext cx="3254279" cy="855726"/>
          </a:xfrm>
          <a:prstGeom prst="rect">
            <a:avLst/>
          </a:prstGeom>
          <a:noFill/>
          <a:ln>
            <a:noFill/>
          </a:ln>
        </p:spPr>
        <p:txBody>
          <a:bodyPr anchorCtr="0" anchor="t" bIns="0" lIns="0" spcFirstLastPara="1" rIns="0" wrap="square" tIns="0">
            <a:spAutoFit/>
          </a:bodyPr>
          <a:lstStyle/>
          <a:p>
            <a:pPr indent="0" lvl="0" marL="0" marR="0" rtl="0" algn="r">
              <a:lnSpc>
                <a:spcPct val="129000"/>
              </a:lnSpc>
              <a:spcBef>
                <a:spcPts val="0"/>
              </a:spcBef>
              <a:spcAft>
                <a:spcPts val="0"/>
              </a:spcAft>
              <a:buNone/>
            </a:pPr>
            <a:r>
              <a:rPr lang="en-US" sz="1800" u="none" strike="noStrike">
                <a:solidFill>
                  <a:srgbClr val="FFFFFF"/>
                </a:solidFill>
                <a:latin typeface="Dosis"/>
                <a:ea typeface="Dosis"/>
                <a:cs typeface="Dosis"/>
                <a:sym typeface="Dosis"/>
              </a:rPr>
              <a:t>nulla consectetur sunt Lorem sunt consectetur adipisicing non quis consequat cupidatat.</a:t>
            </a:r>
            <a:endParaRPr/>
          </a:p>
        </p:txBody>
      </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500"/>
                                        <p:tgtEl>
                                          <p:spTgt spid="521"/>
                                        </p:tgtEl>
                                      </p:cBhvr>
                                    </p:animEffect>
                                  </p:childTnLst>
                                </p:cTn>
                              </p:par>
                              <p:par>
                                <p:cTn fill="hold" nodeType="with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500"/>
                                        <p:tgtEl>
                                          <p:spTgt spid="516"/>
                                        </p:tgtEl>
                                      </p:cBhvr>
                                    </p:animEffect>
                                  </p:childTnLst>
                                </p:cTn>
                              </p:par>
                              <p:par>
                                <p:cTn fill="hold" nodeType="with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500"/>
                                        <p:tgtEl>
                                          <p:spTgt spid="524"/>
                                        </p:tgtEl>
                                      </p:cBhvr>
                                    </p:animEffect>
                                  </p:childTnLst>
                                </p:cTn>
                              </p:par>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500"/>
                                        <p:tgtEl>
                                          <p:spTgt spid="525"/>
                                        </p:tgtEl>
                                      </p:cBhvr>
                                    </p:animEffect>
                                  </p:childTnLst>
                                </p:cTn>
                              </p:par>
                              <p:par>
                                <p:cTn fill="hold" nodeType="with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500"/>
                                        <p:tgtEl>
                                          <p:spTgt spid="526"/>
                                        </p:tgtEl>
                                      </p:cBhvr>
                                    </p:animEffect>
                                  </p:childTnLst>
                                </p:cTn>
                              </p:par>
                              <p:par>
                                <p:cTn fill="hold" nodeType="with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500"/>
                                        <p:tgtEl>
                                          <p:spTgt spid="529"/>
                                        </p:tgtEl>
                                      </p:cBhvr>
                                    </p:animEffect>
                                  </p:childTnLst>
                                </p:cTn>
                              </p:par>
                              <p:par>
                                <p:cTn fill="hold" nodeType="with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500"/>
                                        <p:tgtEl>
                                          <p:spTgt spid="530"/>
                                        </p:tgtEl>
                                      </p:cBhvr>
                                    </p:animEffect>
                                  </p:childTnLst>
                                </p:cTn>
                              </p:par>
                              <p:par>
                                <p:cTn fill="hold" nodeType="with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500"/>
                                        <p:tgtEl>
                                          <p:spTgt spid="528"/>
                                        </p:tgtEl>
                                      </p:cBhvr>
                                    </p:animEffect>
                                  </p:childTnLst>
                                </p:cTn>
                              </p:par>
                              <p:par>
                                <p:cTn fill="hold" nodeType="with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500"/>
                                        <p:tgtEl>
                                          <p:spTgt spid="527"/>
                                        </p:tgtEl>
                                      </p:cBhvr>
                                    </p:animEffect>
                                  </p:childTnLst>
                                </p:cTn>
                              </p:par>
                              <p:par>
                                <p:cTn fill="hold" nodeType="with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500"/>
                                        <p:tgtEl>
                                          <p:spTgt spid="523"/>
                                        </p:tgtEl>
                                      </p:cBhvr>
                                    </p:animEffect>
                                  </p:childTnLst>
                                </p:cTn>
                              </p:par>
                              <p:par>
                                <p:cTn fill="hold" nodeType="with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500"/>
                                        <p:tgtEl>
                                          <p:spTgt spid="5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0734"/>
        </a:solidFill>
      </p:bgPr>
    </p:bg>
    <p:spTree>
      <p:nvGrpSpPr>
        <p:cNvPr id="534" name="Shape 534"/>
        <p:cNvGrpSpPr/>
        <p:nvPr/>
      </p:nvGrpSpPr>
      <p:grpSpPr>
        <a:xfrm>
          <a:off x="0" y="0"/>
          <a:ext cx="0" cy="0"/>
          <a:chOff x="0" y="0"/>
          <a:chExt cx="0" cy="0"/>
        </a:xfrm>
      </p:grpSpPr>
      <p:grpSp>
        <p:nvGrpSpPr>
          <p:cNvPr id="535" name="Google Shape;535;p26"/>
          <p:cNvGrpSpPr/>
          <p:nvPr/>
        </p:nvGrpSpPr>
        <p:grpSpPr>
          <a:xfrm>
            <a:off x="764150" y="2234954"/>
            <a:ext cx="5097641" cy="7400322"/>
            <a:chOff x="0" y="0"/>
            <a:chExt cx="1342589" cy="1949056"/>
          </a:xfrm>
        </p:grpSpPr>
        <p:sp>
          <p:nvSpPr>
            <p:cNvPr id="536" name="Google Shape;536;p26"/>
            <p:cNvSpPr/>
            <p:nvPr/>
          </p:nvSpPr>
          <p:spPr>
            <a:xfrm>
              <a:off x="0" y="0"/>
              <a:ext cx="1342589" cy="1949056"/>
            </a:xfrm>
            <a:custGeom>
              <a:rect b="b" l="l" r="r" t="t"/>
              <a:pathLst>
                <a:path extrusionOk="0" h="1949056" w="1342589">
                  <a:moveTo>
                    <a:pt x="0" y="0"/>
                  </a:moveTo>
                  <a:lnTo>
                    <a:pt x="1342589" y="0"/>
                  </a:lnTo>
                  <a:lnTo>
                    <a:pt x="1342589" y="1949056"/>
                  </a:lnTo>
                  <a:lnTo>
                    <a:pt x="0" y="1949056"/>
                  </a:lnTo>
                  <a:close/>
                </a:path>
              </a:pathLst>
            </a:custGeom>
            <a:solidFill>
              <a:srgbClr val="FFFFFF">
                <a:alpha val="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7" name="Google Shape;537;p26"/>
            <p:cNvSpPr txBox="1"/>
            <p:nvPr/>
          </p:nvSpPr>
          <p:spPr>
            <a:xfrm>
              <a:off x="0" y="28575"/>
              <a:ext cx="1342589" cy="1920481"/>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8" name="Google Shape;538;p26"/>
          <p:cNvGrpSpPr/>
          <p:nvPr/>
        </p:nvGrpSpPr>
        <p:grpSpPr>
          <a:xfrm>
            <a:off x="6109984" y="2285896"/>
            <a:ext cx="11512980" cy="7400322"/>
            <a:chOff x="0" y="0"/>
            <a:chExt cx="3032225" cy="1949056"/>
          </a:xfrm>
        </p:grpSpPr>
        <p:sp>
          <p:nvSpPr>
            <p:cNvPr id="539" name="Google Shape;539;p26"/>
            <p:cNvSpPr/>
            <p:nvPr/>
          </p:nvSpPr>
          <p:spPr>
            <a:xfrm>
              <a:off x="0" y="0"/>
              <a:ext cx="3032225" cy="1949056"/>
            </a:xfrm>
            <a:custGeom>
              <a:rect b="b" l="l" r="r" t="t"/>
              <a:pathLst>
                <a:path extrusionOk="0" h="1949056" w="3032225">
                  <a:moveTo>
                    <a:pt x="0" y="0"/>
                  </a:moveTo>
                  <a:lnTo>
                    <a:pt x="3032225" y="0"/>
                  </a:lnTo>
                  <a:lnTo>
                    <a:pt x="3032225" y="1949056"/>
                  </a:lnTo>
                  <a:lnTo>
                    <a:pt x="0" y="1949056"/>
                  </a:lnTo>
                  <a:close/>
                </a:path>
              </a:pathLst>
            </a:custGeom>
            <a:solidFill>
              <a:srgbClr val="FFFFFF">
                <a:alpha val="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0" name="Google Shape;540;p26"/>
            <p:cNvSpPr txBox="1"/>
            <p:nvPr/>
          </p:nvSpPr>
          <p:spPr>
            <a:xfrm>
              <a:off x="0" y="28575"/>
              <a:ext cx="3032225" cy="1920481"/>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1" name="Google Shape;541;p26"/>
          <p:cNvGrpSpPr/>
          <p:nvPr/>
        </p:nvGrpSpPr>
        <p:grpSpPr>
          <a:xfrm>
            <a:off x="1139005" y="2458118"/>
            <a:ext cx="4368067" cy="755733"/>
            <a:chOff x="0" y="-28575"/>
            <a:chExt cx="1150437" cy="199041"/>
          </a:xfrm>
        </p:grpSpPr>
        <p:sp>
          <p:nvSpPr>
            <p:cNvPr id="542" name="Google Shape;542;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3" name="Google Shape;543;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4" name="Google Shape;544;p26"/>
          <p:cNvGrpSpPr/>
          <p:nvPr/>
        </p:nvGrpSpPr>
        <p:grpSpPr>
          <a:xfrm>
            <a:off x="9682440" y="2458118"/>
            <a:ext cx="4368067" cy="755733"/>
            <a:chOff x="0" y="-28575"/>
            <a:chExt cx="1150437" cy="199041"/>
          </a:xfrm>
        </p:grpSpPr>
        <p:sp>
          <p:nvSpPr>
            <p:cNvPr id="545" name="Google Shape;545;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6" name="Google Shape;546;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7" name="Google Shape;547;p26"/>
          <p:cNvGrpSpPr/>
          <p:nvPr/>
        </p:nvGrpSpPr>
        <p:grpSpPr>
          <a:xfrm>
            <a:off x="1139005" y="7092517"/>
            <a:ext cx="4368067" cy="755733"/>
            <a:chOff x="0" y="-28575"/>
            <a:chExt cx="1150437" cy="199041"/>
          </a:xfrm>
        </p:grpSpPr>
        <p:sp>
          <p:nvSpPr>
            <p:cNvPr id="548" name="Google Shape;548;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9" name="Google Shape;549;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0" name="Google Shape;550;p26"/>
          <p:cNvGrpSpPr/>
          <p:nvPr/>
        </p:nvGrpSpPr>
        <p:grpSpPr>
          <a:xfrm>
            <a:off x="1068743" y="8088435"/>
            <a:ext cx="754204" cy="780719"/>
            <a:chOff x="0" y="-28575"/>
            <a:chExt cx="812800" cy="841375"/>
          </a:xfrm>
        </p:grpSpPr>
        <p:sp>
          <p:nvSpPr>
            <p:cNvPr id="551" name="Google Shape;551;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80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2" name="Google Shape;552;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3" name="Google Shape;553;p26"/>
          <p:cNvGrpSpPr/>
          <p:nvPr/>
        </p:nvGrpSpPr>
        <p:grpSpPr>
          <a:xfrm>
            <a:off x="2002306" y="8088435"/>
            <a:ext cx="754204" cy="780719"/>
            <a:chOff x="0" y="-28575"/>
            <a:chExt cx="812800" cy="841375"/>
          </a:xfrm>
        </p:grpSpPr>
        <p:sp>
          <p:nvSpPr>
            <p:cNvPr id="554" name="Google Shape;554;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D78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5" name="Google Shape;555;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6" name="Google Shape;556;p26"/>
          <p:cNvGrpSpPr/>
          <p:nvPr/>
        </p:nvGrpSpPr>
        <p:grpSpPr>
          <a:xfrm>
            <a:off x="2935869" y="8088435"/>
            <a:ext cx="754204" cy="780719"/>
            <a:chOff x="0" y="-28575"/>
            <a:chExt cx="812800" cy="841375"/>
          </a:xfrm>
        </p:grpSpPr>
        <p:sp>
          <p:nvSpPr>
            <p:cNvPr id="557" name="Google Shape;557;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D2AD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8" name="Google Shape;558;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9" name="Google Shape;559;p26"/>
          <p:cNvGrpSpPr/>
          <p:nvPr/>
        </p:nvGrpSpPr>
        <p:grpSpPr>
          <a:xfrm>
            <a:off x="3869431" y="8088435"/>
            <a:ext cx="754204" cy="780719"/>
            <a:chOff x="0" y="-28575"/>
            <a:chExt cx="812800" cy="841375"/>
          </a:xfrm>
        </p:grpSpPr>
        <p:sp>
          <p:nvSpPr>
            <p:cNvPr id="560" name="Google Shape;560;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D78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62" name="Google Shape;562;p26"/>
          <p:cNvGrpSpPr/>
          <p:nvPr/>
        </p:nvGrpSpPr>
        <p:grpSpPr>
          <a:xfrm>
            <a:off x="4802994" y="8088435"/>
            <a:ext cx="754204" cy="780719"/>
            <a:chOff x="0" y="-28575"/>
            <a:chExt cx="812800" cy="841375"/>
          </a:xfrm>
        </p:grpSpPr>
        <p:sp>
          <p:nvSpPr>
            <p:cNvPr id="563" name="Google Shape;563;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D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4" name="Google Shape;564;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65" name="Google Shape;565;p26"/>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u="none" strike="noStrike">
                <a:solidFill>
                  <a:srgbClr val="FFFFFF"/>
                </a:solidFill>
                <a:latin typeface="Dosis"/>
                <a:ea typeface="Dosis"/>
                <a:cs typeface="Dosis"/>
                <a:sym typeface="Dosis"/>
              </a:rPr>
              <a:t>This presentation template</a:t>
            </a:r>
            <a:endParaRPr/>
          </a:p>
          <a:p>
            <a:pPr indent="0" lvl="0" marL="0" marR="0" rtl="0" algn="ctr">
              <a:lnSpc>
                <a:spcPct val="122000"/>
              </a:lnSpc>
              <a:spcBef>
                <a:spcPts val="0"/>
              </a:spcBef>
              <a:spcAft>
                <a:spcPts val="0"/>
              </a:spcAft>
              <a:buNone/>
            </a:pPr>
            <a:r>
              <a:rPr lang="en-US" sz="1700" u="none" strike="noStrike">
                <a:solidFill>
                  <a:srgbClr val="FFFFFF"/>
                </a:solidFill>
                <a:latin typeface="Dosis"/>
                <a:ea typeface="Dosis"/>
                <a:cs typeface="Dosis"/>
                <a:sym typeface="Dosis"/>
              </a:rPr>
              <a:t>uses the following free fonts:</a:t>
            </a:r>
            <a:endParaRPr/>
          </a:p>
        </p:txBody>
      </p:sp>
      <p:sp>
        <p:nvSpPr>
          <p:cNvPr id="566" name="Google Shape;566;p26"/>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a:solidFill>
                  <a:srgbClr val="FFFFFF"/>
                </a:solidFill>
                <a:latin typeface="Dosis"/>
                <a:ea typeface="Dosis"/>
                <a:cs typeface="Dosis"/>
                <a:sym typeface="Dosis"/>
              </a:rPr>
              <a:t>You can find these fonts online too.</a:t>
            </a:r>
            <a:endParaRPr/>
          </a:p>
        </p:txBody>
      </p:sp>
      <p:sp>
        <p:nvSpPr>
          <p:cNvPr id="567" name="Google Shape;567;p26"/>
          <p:cNvSpPr txBox="1"/>
          <p:nvPr/>
        </p:nvSpPr>
        <p:spPr>
          <a:xfrm>
            <a:off x="1747745" y="4330614"/>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lang="en-US" sz="1497">
                <a:solidFill>
                  <a:srgbClr val="FFFFFF"/>
                </a:solidFill>
                <a:latin typeface="Dosis"/>
                <a:ea typeface="Dosis"/>
                <a:cs typeface="Dosis"/>
                <a:sym typeface="Dosis"/>
              </a:rPr>
              <a:t>TITLES:</a:t>
            </a:r>
            <a:endParaRPr/>
          </a:p>
          <a:p>
            <a:pPr indent="0" lvl="0" marL="0" marR="0" rtl="0" algn="ctr">
              <a:lnSpc>
                <a:spcPct val="80000"/>
              </a:lnSpc>
              <a:spcBef>
                <a:spcPts val="0"/>
              </a:spcBef>
              <a:spcAft>
                <a:spcPts val="0"/>
              </a:spcAft>
              <a:buNone/>
            </a:pPr>
            <a:r>
              <a:rPr b="1" lang="en-US" sz="2110">
                <a:solidFill>
                  <a:srgbClr val="FFFFFF"/>
                </a:solidFill>
                <a:latin typeface="Dosis"/>
                <a:ea typeface="Dosis"/>
                <a:cs typeface="Dosis"/>
                <a:sym typeface="Dosis"/>
              </a:rPr>
              <a:t>BIG SHOULDERS DISPLAY</a:t>
            </a:r>
            <a:endParaRPr/>
          </a:p>
          <a:p>
            <a:pPr indent="0" lvl="0" marL="0" marR="0" rtl="0" algn="ctr">
              <a:lnSpc>
                <a:spcPct val="80000"/>
              </a:lnSpc>
              <a:spcBef>
                <a:spcPts val="0"/>
              </a:spcBef>
              <a:spcAft>
                <a:spcPts val="0"/>
              </a:spcAft>
              <a:buNone/>
            </a:pPr>
            <a:r>
              <a:t/>
            </a:r>
            <a:endParaRPr b="1" sz="2110">
              <a:solidFill>
                <a:srgbClr val="FFFFFF"/>
              </a:solidFill>
              <a:latin typeface="Dosis"/>
              <a:ea typeface="Dosis"/>
              <a:cs typeface="Dosis"/>
              <a:sym typeface="Dosis"/>
            </a:endParaRPr>
          </a:p>
          <a:p>
            <a:pPr indent="0" lvl="0" marL="0" marR="0" rtl="0" algn="ctr">
              <a:lnSpc>
                <a:spcPct val="80000"/>
              </a:lnSpc>
              <a:spcBef>
                <a:spcPts val="0"/>
              </a:spcBef>
              <a:spcAft>
                <a:spcPts val="0"/>
              </a:spcAft>
              <a:buNone/>
            </a:pPr>
            <a:r>
              <a:rPr b="1" lang="en-US" sz="1497">
                <a:solidFill>
                  <a:srgbClr val="FFFFFF"/>
                </a:solidFill>
                <a:latin typeface="Dosis"/>
                <a:ea typeface="Dosis"/>
                <a:cs typeface="Dosis"/>
                <a:sym typeface="Dosis"/>
              </a:rPr>
              <a:t>HEADERS:</a:t>
            </a:r>
            <a:endParaRPr/>
          </a:p>
          <a:p>
            <a:pPr indent="0" lvl="0" marL="0" marR="0" rtl="0" algn="ctr">
              <a:lnSpc>
                <a:spcPct val="80000"/>
              </a:lnSpc>
              <a:spcBef>
                <a:spcPts val="0"/>
              </a:spcBef>
              <a:spcAft>
                <a:spcPts val="0"/>
              </a:spcAft>
              <a:buNone/>
            </a:pPr>
            <a:r>
              <a:rPr b="1" lang="en-US" sz="2110">
                <a:solidFill>
                  <a:srgbClr val="FFFFFF"/>
                </a:solidFill>
                <a:latin typeface="Dosis"/>
                <a:ea typeface="Dosis"/>
                <a:cs typeface="Dosis"/>
                <a:sym typeface="Dosis"/>
              </a:rPr>
              <a:t>DOSIS</a:t>
            </a:r>
            <a:endParaRPr/>
          </a:p>
          <a:p>
            <a:pPr indent="0" lvl="0" marL="0" marR="0" rtl="0" algn="ctr">
              <a:lnSpc>
                <a:spcPct val="80000"/>
              </a:lnSpc>
              <a:spcBef>
                <a:spcPts val="0"/>
              </a:spcBef>
              <a:spcAft>
                <a:spcPts val="0"/>
              </a:spcAft>
              <a:buNone/>
            </a:pPr>
            <a:r>
              <a:t/>
            </a:r>
            <a:endParaRPr b="1" sz="2110">
              <a:solidFill>
                <a:srgbClr val="FFFFFF"/>
              </a:solidFill>
              <a:latin typeface="Dosis"/>
              <a:ea typeface="Dosis"/>
              <a:cs typeface="Dosis"/>
              <a:sym typeface="Dosis"/>
            </a:endParaRPr>
          </a:p>
          <a:p>
            <a:pPr indent="0" lvl="0" marL="0" marR="0" rtl="0" algn="ctr">
              <a:lnSpc>
                <a:spcPct val="80000"/>
              </a:lnSpc>
              <a:spcBef>
                <a:spcPts val="0"/>
              </a:spcBef>
              <a:spcAft>
                <a:spcPts val="0"/>
              </a:spcAft>
              <a:buNone/>
            </a:pPr>
            <a:r>
              <a:rPr b="1" lang="en-US" sz="1497">
                <a:solidFill>
                  <a:srgbClr val="FFFFFF"/>
                </a:solidFill>
                <a:latin typeface="Dosis"/>
                <a:ea typeface="Dosis"/>
                <a:cs typeface="Dosis"/>
                <a:sym typeface="Dosis"/>
              </a:rPr>
              <a:t>BODY COPY:</a:t>
            </a:r>
            <a:endParaRPr/>
          </a:p>
          <a:p>
            <a:pPr indent="0" lvl="0" marL="0" marR="0" rtl="0" algn="ctr">
              <a:lnSpc>
                <a:spcPct val="80000"/>
              </a:lnSpc>
              <a:spcBef>
                <a:spcPts val="0"/>
              </a:spcBef>
              <a:spcAft>
                <a:spcPts val="0"/>
              </a:spcAft>
              <a:buNone/>
            </a:pPr>
            <a:r>
              <a:rPr b="1" lang="en-US" sz="2110">
                <a:solidFill>
                  <a:srgbClr val="FFFFFF"/>
                </a:solidFill>
                <a:latin typeface="Dosis"/>
                <a:ea typeface="Dosis"/>
                <a:cs typeface="Dosis"/>
                <a:sym typeface="Dosis"/>
              </a:rPr>
              <a:t>DOSIS</a:t>
            </a:r>
            <a:endParaRPr b="1"/>
          </a:p>
        </p:txBody>
      </p:sp>
      <p:sp>
        <p:nvSpPr>
          <p:cNvPr id="568" name="Google Shape;568;p26"/>
          <p:cNvSpPr txBox="1"/>
          <p:nvPr/>
        </p:nvSpPr>
        <p:spPr>
          <a:xfrm>
            <a:off x="835159" y="9011652"/>
            <a:ext cx="1221374" cy="1614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FFFFFF"/>
                </a:solidFill>
                <a:latin typeface="Dosis"/>
                <a:ea typeface="Dosis"/>
                <a:cs typeface="Dosis"/>
                <a:sym typeface="Dosis"/>
              </a:rPr>
              <a:t>#180734</a:t>
            </a:r>
            <a:endParaRPr/>
          </a:p>
        </p:txBody>
      </p:sp>
      <p:sp>
        <p:nvSpPr>
          <p:cNvPr id="569" name="Google Shape;569;p26"/>
          <p:cNvSpPr txBox="1"/>
          <p:nvPr/>
        </p:nvSpPr>
        <p:spPr>
          <a:xfrm>
            <a:off x="1768721" y="9011652"/>
            <a:ext cx="1221374" cy="1614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FFFFFF"/>
                </a:solidFill>
                <a:latin typeface="Dosis"/>
                <a:ea typeface="Dosis"/>
                <a:cs typeface="Dosis"/>
                <a:sym typeface="Dosis"/>
              </a:rPr>
              <a:t>#ED7843</a:t>
            </a:r>
            <a:endParaRPr/>
          </a:p>
        </p:txBody>
      </p:sp>
      <p:sp>
        <p:nvSpPr>
          <p:cNvPr id="570" name="Google Shape;570;p26"/>
          <p:cNvSpPr txBox="1"/>
          <p:nvPr/>
        </p:nvSpPr>
        <p:spPr>
          <a:xfrm>
            <a:off x="2702284" y="9011652"/>
            <a:ext cx="1221374" cy="1614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FFFFFF"/>
                </a:solidFill>
                <a:latin typeface="Dosis"/>
                <a:ea typeface="Dosis"/>
                <a:cs typeface="Dosis"/>
                <a:sym typeface="Dosis"/>
              </a:rPr>
              <a:t>#FD2AD4</a:t>
            </a:r>
            <a:endParaRPr/>
          </a:p>
        </p:txBody>
      </p:sp>
      <p:sp>
        <p:nvSpPr>
          <p:cNvPr id="571" name="Google Shape;571;p26"/>
          <p:cNvSpPr txBox="1"/>
          <p:nvPr/>
        </p:nvSpPr>
        <p:spPr>
          <a:xfrm>
            <a:off x="3635847" y="9011652"/>
            <a:ext cx="1221374" cy="1614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FFFFFF"/>
                </a:solidFill>
                <a:latin typeface="Dosis"/>
                <a:ea typeface="Dosis"/>
                <a:cs typeface="Dosis"/>
                <a:sym typeface="Dosis"/>
              </a:rPr>
              <a:t>#FD7861</a:t>
            </a:r>
            <a:endParaRPr/>
          </a:p>
        </p:txBody>
      </p:sp>
      <p:sp>
        <p:nvSpPr>
          <p:cNvPr id="572" name="Google Shape;572;p26"/>
          <p:cNvSpPr txBox="1"/>
          <p:nvPr/>
        </p:nvSpPr>
        <p:spPr>
          <a:xfrm>
            <a:off x="4569410" y="9011652"/>
            <a:ext cx="1221374" cy="1614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FFFFFF"/>
                </a:solidFill>
                <a:latin typeface="Dosis"/>
                <a:ea typeface="Dosis"/>
                <a:cs typeface="Dosis"/>
                <a:sym typeface="Dosis"/>
              </a:rPr>
              <a:t>#FFFDFC</a:t>
            </a:r>
            <a:endParaRPr/>
          </a:p>
        </p:txBody>
      </p:sp>
      <p:sp>
        <p:nvSpPr>
          <p:cNvPr id="573" name="Google Shape;573;p26"/>
          <p:cNvSpPr txBox="1"/>
          <p:nvPr/>
        </p:nvSpPr>
        <p:spPr>
          <a:xfrm>
            <a:off x="5469973" y="610574"/>
            <a:ext cx="7348055" cy="12096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000" u="none" strike="noStrike">
                <a:solidFill>
                  <a:srgbClr val="FFFFFF"/>
                </a:solidFill>
                <a:latin typeface="Big Shoulders Display"/>
                <a:ea typeface="Big Shoulders Display"/>
                <a:cs typeface="Big Shoulders Display"/>
                <a:sym typeface="Big Shoulders Display"/>
              </a:rPr>
              <a:t>RESOURCE PAGE</a:t>
            </a:r>
            <a:endParaRPr/>
          </a:p>
        </p:txBody>
      </p:sp>
      <p:sp>
        <p:nvSpPr>
          <p:cNvPr id="574" name="Google Shape;574;p26"/>
          <p:cNvSpPr txBox="1"/>
          <p:nvPr/>
        </p:nvSpPr>
        <p:spPr>
          <a:xfrm>
            <a:off x="4210005" y="1624734"/>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Dosis"/>
                <a:ea typeface="Dosis"/>
                <a:cs typeface="Dosis"/>
                <a:sym typeface="Dosis"/>
              </a:rPr>
              <a:t>Use these design resources in your Canva Presentation.</a:t>
            </a:r>
            <a:endParaRPr/>
          </a:p>
        </p:txBody>
      </p:sp>
      <p:sp>
        <p:nvSpPr>
          <p:cNvPr id="575" name="Google Shape;575;p26"/>
          <p:cNvSpPr txBox="1"/>
          <p:nvPr/>
        </p:nvSpPr>
        <p:spPr>
          <a:xfrm>
            <a:off x="11706206" y="9915836"/>
            <a:ext cx="5916757" cy="17552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D7843"/>
                </a:solidFill>
                <a:latin typeface="Dosis"/>
                <a:ea typeface="Dosis"/>
                <a:cs typeface="Dosis"/>
                <a:sym typeface="Dosis"/>
              </a:rPr>
              <a:t>DON'T FORGET TO DELETE THIS PAGE BEFORE PRESENTING. </a:t>
            </a:r>
            <a:endParaRPr/>
          </a:p>
        </p:txBody>
      </p:sp>
      <p:sp>
        <p:nvSpPr>
          <p:cNvPr id="576" name="Google Shape;576;p26"/>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FFFFFF"/>
                </a:solidFill>
                <a:latin typeface="Dosis"/>
                <a:ea typeface="Dosis"/>
                <a:cs typeface="Dosis"/>
                <a:sym typeface="Dosis"/>
              </a:rPr>
              <a:t>Fonts</a:t>
            </a:r>
            <a:endParaRPr/>
          </a:p>
        </p:txBody>
      </p:sp>
      <p:sp>
        <p:nvSpPr>
          <p:cNvPr id="577" name="Google Shape;577;p26"/>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FFFFFF"/>
                </a:solidFill>
                <a:latin typeface="Dosis"/>
                <a:ea typeface="Dosis"/>
                <a:cs typeface="Dosis"/>
                <a:sym typeface="Dosis"/>
              </a:rPr>
              <a:t>Design Elements</a:t>
            </a:r>
            <a:endParaRPr/>
          </a:p>
        </p:txBody>
      </p:sp>
      <p:sp>
        <p:nvSpPr>
          <p:cNvPr id="578" name="Google Shape;578;p26"/>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FFFFFF"/>
                </a:solidFill>
                <a:latin typeface="Dosis"/>
                <a:ea typeface="Dosis"/>
                <a:cs typeface="Dosis"/>
                <a:sym typeface="Dosis"/>
              </a:rPr>
              <a:t>Colors</a:t>
            </a:r>
            <a:endParaRPr/>
          </a:p>
        </p:txBody>
      </p:sp>
      <p:sp>
        <p:nvSpPr>
          <p:cNvPr id="579" name="Google Shape;579;p26"/>
          <p:cNvSpPr/>
          <p:nvPr/>
        </p:nvSpPr>
        <p:spPr>
          <a:xfrm>
            <a:off x="9453602" y="4617675"/>
            <a:ext cx="3078244" cy="3339318"/>
          </a:xfrm>
          <a:custGeom>
            <a:rect b="b" l="l" r="r" t="t"/>
            <a:pathLst>
              <a:path extrusionOk="0" h="3339318" w="3078244">
                <a:moveTo>
                  <a:pt x="0" y="0"/>
                </a:moveTo>
                <a:lnTo>
                  <a:pt x="3078243" y="0"/>
                </a:lnTo>
                <a:lnTo>
                  <a:pt x="3078243" y="3339317"/>
                </a:lnTo>
                <a:lnTo>
                  <a:pt x="0" y="333931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0" name="Google Shape;580;p26"/>
          <p:cNvSpPr/>
          <p:nvPr/>
        </p:nvSpPr>
        <p:spPr>
          <a:xfrm>
            <a:off x="11866473" y="3214837"/>
            <a:ext cx="2828979" cy="2771221"/>
          </a:xfrm>
          <a:custGeom>
            <a:rect b="b" l="l" r="r" t="t"/>
            <a:pathLst>
              <a:path extrusionOk="0" h="2771221" w="2828979">
                <a:moveTo>
                  <a:pt x="0" y="0"/>
                </a:moveTo>
                <a:lnTo>
                  <a:pt x="2828979" y="0"/>
                </a:lnTo>
                <a:lnTo>
                  <a:pt x="2828979" y="2771220"/>
                </a:lnTo>
                <a:lnTo>
                  <a:pt x="0" y="277122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1" name="Google Shape;581;p26"/>
          <p:cNvSpPr/>
          <p:nvPr/>
        </p:nvSpPr>
        <p:spPr>
          <a:xfrm flipH="1" rot="10800000">
            <a:off x="6723147" y="3891492"/>
            <a:ext cx="2395841" cy="2395841"/>
          </a:xfrm>
          <a:custGeom>
            <a:rect b="b" l="l" r="r" t="t"/>
            <a:pathLst>
              <a:path extrusionOk="0" h="2395841" w="2395841">
                <a:moveTo>
                  <a:pt x="0" y="2395842"/>
                </a:moveTo>
                <a:lnTo>
                  <a:pt x="2395842" y="2395842"/>
                </a:lnTo>
                <a:lnTo>
                  <a:pt x="2395842" y="0"/>
                </a:lnTo>
                <a:lnTo>
                  <a:pt x="0" y="0"/>
                </a:lnTo>
                <a:lnTo>
                  <a:pt x="0" y="2395842"/>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2" name="Google Shape;582;p26"/>
          <p:cNvSpPr/>
          <p:nvPr/>
        </p:nvSpPr>
        <p:spPr>
          <a:xfrm>
            <a:off x="6748159" y="6942041"/>
            <a:ext cx="2345819" cy="2345819"/>
          </a:xfrm>
          <a:custGeom>
            <a:rect b="b" l="l" r="r" t="t"/>
            <a:pathLst>
              <a:path extrusionOk="0" h="2345819" w="2345819">
                <a:moveTo>
                  <a:pt x="0" y="0"/>
                </a:moveTo>
                <a:lnTo>
                  <a:pt x="2345818" y="0"/>
                </a:lnTo>
                <a:lnTo>
                  <a:pt x="2345818" y="2345819"/>
                </a:lnTo>
                <a:lnTo>
                  <a:pt x="0" y="234581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3" name="Google Shape;583;p26"/>
          <p:cNvSpPr/>
          <p:nvPr/>
        </p:nvSpPr>
        <p:spPr>
          <a:xfrm flipH="1" rot="5400000">
            <a:off x="12576083" y="5183659"/>
            <a:ext cx="1101658" cy="6964241"/>
          </a:xfrm>
          <a:custGeom>
            <a:rect b="b" l="l" r="r" t="t"/>
            <a:pathLst>
              <a:path extrusionOk="0" h="6964241" w="1101658">
                <a:moveTo>
                  <a:pt x="1101657" y="0"/>
                </a:moveTo>
                <a:lnTo>
                  <a:pt x="0" y="0"/>
                </a:lnTo>
                <a:lnTo>
                  <a:pt x="0" y="6964240"/>
                </a:lnTo>
                <a:lnTo>
                  <a:pt x="1101657" y="6964240"/>
                </a:lnTo>
                <a:lnTo>
                  <a:pt x="1101657" y="0"/>
                </a:lnTo>
                <a:close/>
              </a:path>
            </a:pathLst>
          </a:custGeom>
          <a:blipFill rotWithShape="1">
            <a:blip r:embed="rId7">
              <a:alphaModFix/>
            </a:blip>
            <a:stretch>
              <a:fillRect b="0" l="0" r="-25558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26"/>
          <p:cNvSpPr/>
          <p:nvPr/>
        </p:nvSpPr>
        <p:spPr>
          <a:xfrm>
            <a:off x="13370990" y="4822103"/>
            <a:ext cx="3238042" cy="3238042"/>
          </a:xfrm>
          <a:custGeom>
            <a:rect b="b" l="l" r="r" t="t"/>
            <a:pathLst>
              <a:path extrusionOk="0" h="3238042" w="3238042">
                <a:moveTo>
                  <a:pt x="0" y="0"/>
                </a:moveTo>
                <a:lnTo>
                  <a:pt x="3238042" y="0"/>
                </a:lnTo>
                <a:lnTo>
                  <a:pt x="3238042" y="3238042"/>
                </a:lnTo>
                <a:lnTo>
                  <a:pt x="0" y="323804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med">
    <p:push dir="r"/>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dern Musician Resu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