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5" r:id="rId1"/>
    <p:sldMasterId id="2147483668" r:id="rId2"/>
  </p:sldMasterIdLst>
  <p:notesMasterIdLst>
    <p:notesMasterId r:id="rId11"/>
  </p:notesMasterIdLst>
  <p:sldIdLst>
    <p:sldId id="349" r:id="rId3"/>
    <p:sldId id="350" r:id="rId4"/>
    <p:sldId id="351" r:id="rId5"/>
    <p:sldId id="352" r:id="rId6"/>
    <p:sldId id="353" r:id="rId7"/>
    <p:sldId id="354" r:id="rId8"/>
    <p:sldId id="355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57" autoAdjust="0"/>
    <p:restoredTop sz="94694" autoAdjust="0"/>
  </p:normalViewPr>
  <p:slideViewPr>
    <p:cSldViewPr snapToGrid="0">
      <p:cViewPr>
        <p:scale>
          <a:sx n="75" d="100"/>
          <a:sy n="75" d="100"/>
        </p:scale>
        <p:origin x="942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01465" y="2318661"/>
            <a:ext cx="5309136" cy="1811792"/>
          </a:xfrm>
        </p:spPr>
        <p:txBody>
          <a:bodyPr anchor="b"/>
          <a:lstStyle>
            <a:lvl1pPr algn="ctr">
              <a:defRPr sz="6000">
                <a:effectLst>
                  <a:outerShdw blurRad="257660" sx="99878" sy="99878" algn="ctr" rotWithShape="0">
                    <a:schemeClr val="bg1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1464" y="4434284"/>
            <a:ext cx="5309137" cy="590103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effectLst>
                  <a:outerShdw blurRad="257660" sx="99878" sy="99878" algn="ctr" rotWithShape="0">
                    <a:schemeClr val="bg1"/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0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9226" y="1510822"/>
            <a:ext cx="5884573" cy="1325563"/>
          </a:xfrm>
        </p:spPr>
        <p:txBody>
          <a:bodyPr anchor="b"/>
          <a:lstStyle>
            <a:lvl1pPr>
              <a:defRPr>
                <a:effectLst>
                  <a:outerShdw blurRad="254000" algn="ctr" rotWithShape="0">
                    <a:schemeClr val="bg1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9228" y="2926079"/>
            <a:ext cx="5884572" cy="3250883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1pPr>
            <a:lvl2pPr algn="l">
              <a:defRPr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2pPr>
            <a:lvl3pPr algn="l">
              <a:defRPr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3pPr>
            <a:lvl4pPr algn="l">
              <a:defRPr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4pPr>
            <a:lvl5pPr algn="l">
              <a:defRPr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39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7512"/>
            <a:ext cx="3887804" cy="1325563"/>
          </a:xfrm>
        </p:spPr>
        <p:txBody>
          <a:bodyPr anchor="b"/>
          <a:lstStyle>
            <a:lvl1pPr>
              <a:defRPr>
                <a:effectLst>
                  <a:outerShdw blurRad="254000" algn="ctr" rotWithShape="0">
                    <a:schemeClr val="bg1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2311"/>
            <a:ext cx="4705952" cy="3924651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1pPr>
            <a:lvl2pPr>
              <a:defRPr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2pPr>
            <a:lvl3pPr>
              <a:defRPr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3pPr>
            <a:lvl4pPr>
              <a:defRPr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4pPr>
            <a:lvl5pPr>
              <a:defRPr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50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454802"/>
            <a:ext cx="6650255" cy="1901614"/>
          </a:xfrm>
        </p:spPr>
        <p:txBody>
          <a:bodyPr anchor="b"/>
          <a:lstStyle>
            <a:lvl1pPr algn="l">
              <a:defRPr sz="6000">
                <a:effectLst>
                  <a:outerShdw blurRad="254000" algn="ctr" rotWithShape="0">
                    <a:schemeClr val="bg1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383404"/>
            <a:ext cx="6650255" cy="63266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14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9356" y="3048114"/>
            <a:ext cx="6058927" cy="1905718"/>
          </a:xfrm>
        </p:spPr>
        <p:txBody>
          <a:bodyPr anchor="b"/>
          <a:lstStyle>
            <a:lvl1pPr algn="r">
              <a:defRPr sz="6000">
                <a:effectLst>
                  <a:outerShdw blurRad="254000" algn="ctr" rotWithShape="0">
                    <a:schemeClr val="bg1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9356" y="5114765"/>
            <a:ext cx="6058927" cy="807178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570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1096" y="1106905"/>
            <a:ext cx="4382704" cy="2561997"/>
          </a:xfrm>
        </p:spPr>
        <p:txBody>
          <a:bodyPr anchor="b"/>
          <a:lstStyle>
            <a:lvl1pPr algn="r">
              <a:defRPr sz="6000">
                <a:effectLst>
                  <a:outerShdw blurRad="254000" algn="ctr" rotWithShape="0">
                    <a:schemeClr val="bg1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1411" y="3763267"/>
            <a:ext cx="5482389" cy="68360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4689350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72650" y="500941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72650" y="52367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72650" y="54640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effectLst>
                  <a:outerShdw blurRad="254000" algn="ctr" rotWithShape="0">
                    <a:schemeClr val="bg1"/>
                  </a:outerShdw>
                </a:effectLst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349591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2DBCE02-0BFB-DE85-A9CA-17F1C0CF00D4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F730A16-0B11-C38C-5D31-ED079ACCBB4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0487787-3C04-797F-8267-E90EDE193DA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7E7557C-D669-2DBF-CDCC-9C54313EF0B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CE48FA3-EA10-73EB-FA84-C9F342E64D6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6D917E6-D850-0872-5B5B-35B004E325F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A4915-EB8C-7D5A-993F-7B1D16E84DC9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E67E164-13C9-6F25-C7C7-E0A40839DC6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0E9144C-D249-DF80-396D-10D765C5909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4699EAF-91B1-EA89-1CF9-AC7028C96DF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7140294-3C2E-BC7B-B170-3F13439D490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3E60A1E-0556-BA96-D111-1A72A0160D7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1D64CF-86A0-860B-FB43-33266835C605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A3A094-EE87-721C-6DD9-7411C6A84F6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17EFCEE-8F89-7E14-7484-6F99AD2D093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D736A3-6995-C21E-9C21-D2D4F8F395E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61BD913-A1B1-E403-0954-8C8CDF25DB6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FAB0675-045B-1361-4B96-6663EE87DFD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6C2575D-9A28-4F0A-3D45-54FFF3731742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98E5A1C-8F66-3035-B879-AF399598CD6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8A9212A-6045-9C93-8B58-5C81D40B0B0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FF98ED8-9FEA-D172-5DAB-7506D38B125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76FB35D-BA27-AA37-7979-31533076A01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4961D6F-8D4C-0375-2AD6-CB6ED63FD23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D84D511-3D0E-EC1B-565E-D02DA4E8FF1C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297EB77-6C21-D3FB-A0CE-18495E92E94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F5DF923-70F9-FD4B-622F-978AAF1A445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CF3D56A-A912-26FA-E44A-6094C81871C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6252897-166D-7173-B887-E865BE3E097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E63A96B-1B08-DD56-84F1-D806B87F74C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F82E95E-B694-3988-4765-CCD21E82F942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8B65571-C9BB-9265-7759-DC79CB9C9054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0318EC8-9F8E-DDD2-15BF-AB090E7DCBA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6849BD6-A5EE-2EDD-FCEB-7D7F2538E25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19B6F70-B624-41DE-C8FB-1C7EB8A20D3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10058DF-7801-7621-83E7-009893260CD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800F9CB-20BE-1876-354A-C249BC78D483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2E04D4A-8462-5DE0-7354-1A031EEEEA7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03AAE57-AC74-98E9-F75D-E557F248898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30B24AC-DF3E-DA53-734F-1A95CDB78B9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296B989-953E-2F34-50D3-FDF6BD37EE9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60C6DC6-A24C-2965-51AD-D0FAD913953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73651D9-CB70-DFFB-51CE-5B5F3A75E57D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1A73F52-28C2-D616-0CF8-306E06787F7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DF8E8AA-48B5-5927-491E-321BF0B35BE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5F0DA8C-E9CF-81A6-FC17-974E7AE989E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623100C-B060-B2D0-75EA-B2A299D4C7E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A21967B-EBDE-A6DB-582A-7D5972CEEFA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820196F-9308-0AC2-9D86-8EF6BDB267A6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CD57876-9611-B3DE-7603-B55CA009525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195FE5F-20F8-45B8-FC62-A40C193F1B9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7F874A0-604D-C4E0-B5AA-BE4FF1AB50B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7AE1E81-1E1B-75E3-77BB-CBA68DCBCAC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EE54787-2266-10D1-FACD-A2836051660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44A72D0-F7BD-954F-2FF4-12573EDA87B1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3EABBCB1-4593-29B8-6165-73775448875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ECD94CE-CB38-B219-96D6-89905348F3E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889E4D-6404-CC33-B892-344863FC1D2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34925ED-4481-A789-ED29-831FCAB66EB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6CD5B61-F755-2FAE-B3FA-1C20D2ABB5E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7C45CCD-CAAB-D0C2-6076-0B5DEB58303F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527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679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 userDrawn="1"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www.presentationgo.com/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32F9B4-C534-44E7-8E53-6B3CF87C8383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7BE42A-5D6D-032E-27FA-2FCD4CE2428F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13E0EFA-998D-09E3-38EA-3845F3BBC586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16B8380-D386-14E6-7878-C5E607A86305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F5A7282-7853-5868-7952-84C7416FF506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52A8993-97A2-3FB9-B541-450B73384DF4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7F3A1B0B-7D60-B40F-458A-F8B544F143A4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8D731084-0E4F-B391-F79B-CA568BC1620F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8885581D-AF34-BAE7-34BF-C19FC407EC1B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1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56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01465" y="2318661"/>
            <a:ext cx="5309136" cy="1811792"/>
          </a:xfrm>
        </p:spPr>
        <p:txBody>
          <a:bodyPr/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1464" y="4434284"/>
            <a:ext cx="5309137" cy="590103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2427926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9226" y="1510822"/>
            <a:ext cx="5884573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9228" y="2926079"/>
            <a:ext cx="5884572" cy="3250883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013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7512"/>
            <a:ext cx="3887804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2311"/>
            <a:ext cx="4705952" cy="3924651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</a:t>
            </a:r>
          </a:p>
          <a:p>
            <a:r>
              <a:rPr lang="en-US" noProof="1"/>
              <a:t>Duis aute irure dolor in reprehenderit in voluptate velit esse cillum dolore eu fugiat nulla pariatur.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362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454802"/>
            <a:ext cx="6650255" cy="1901614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383404"/>
            <a:ext cx="6650255" cy="632663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08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9356" y="3048114"/>
            <a:ext cx="6058927" cy="1905718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9356" y="5114765"/>
            <a:ext cx="6058927" cy="807178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402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1096" y="1106905"/>
            <a:ext cx="4382704" cy="2561997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1411" y="3763267"/>
            <a:ext cx="5482389" cy="683605"/>
          </a:xfrm>
        </p:spPr>
        <p:txBody>
          <a:bodyPr>
            <a:normAutofit fontScale="92500" lnSpcReduction="10000"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2632B2F-E724-CDE5-B7D5-3BACBABB62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72650" y="5009414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2650" y="5236747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72650" y="5464080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</p:spTree>
    <p:extLst>
      <p:ext uri="{BB962C8B-B14F-4D97-AF65-F5344CB8AC3E}">
        <p14:creationId xmlns:p14="http://schemas.microsoft.com/office/powerpoint/2010/main" val="3498071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063259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54_T_PGO_Berry Delight.pptx" id="{790DD61E-4762-4ACC-AA62-11A0FC203A5B}" vid="{3A71107C-6E89-4684-8123-BAA9232B11B7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54_T_PGO_Berry Delight.pptx" id="{790DD61E-4762-4ACC-AA62-11A0FC203A5B}" vid="{99F0A39E-9E24-44D6-BE51-899F4DFC2FD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298</Words>
  <Application>Microsoft Office PowerPoint</Application>
  <PresentationFormat>Widescreen</PresentationFormat>
  <Paragraphs>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Berry Delight</dc:title>
  <dc:creator>PresentationGO.com</dc:creator>
  <dc:description>© Copyright PresentationGo.com</dc:description>
  <cp:lastModifiedBy>word</cp:lastModifiedBy>
  <cp:revision>6</cp:revision>
  <dcterms:created xsi:type="dcterms:W3CDTF">2024-03-24T23:32:28Z</dcterms:created>
  <dcterms:modified xsi:type="dcterms:W3CDTF">2025-08-08T11:33:09Z</dcterms:modified>
  <cp:category>Templates</cp:category>
</cp:coreProperties>
</file>