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6" r:id="rId1"/>
    <p:sldMasterId id="2147483668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0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88" autoAdjust="0"/>
    <p:restoredTop sz="94688" autoAdjust="0"/>
  </p:normalViewPr>
  <p:slideViewPr>
    <p:cSldViewPr snapToGrid="0">
      <p:cViewPr varScale="1">
        <p:scale>
          <a:sx n="145" d="100"/>
          <a:sy n="145" d="100"/>
        </p:scale>
        <p:origin x="1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8/8/2025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8D2766-C49B-4C1A-9FEE-6F146754B0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932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4700" y="142875"/>
            <a:ext cx="4845050" cy="2942758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4700" y="3301532"/>
            <a:ext cx="3512820" cy="1503004"/>
          </a:xfrm>
        </p:spPr>
        <p:txBody>
          <a:bodyPr>
            <a:noAutofit/>
          </a:bodyPr>
          <a:lstStyle>
            <a:lvl1pPr marL="0" indent="0" algn="l">
              <a:buNone/>
              <a:defRPr sz="320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06071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365125"/>
            <a:ext cx="5219700" cy="1325563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6960" y="1825625"/>
            <a:ext cx="3888740" cy="4351338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  <a:lvl2pPr algn="r">
              <a:defRPr>
                <a:solidFill>
                  <a:schemeClr val="tx1"/>
                </a:solidFill>
              </a:defRPr>
            </a:lvl2pPr>
            <a:lvl3pPr algn="r">
              <a:defRPr>
                <a:solidFill>
                  <a:schemeClr val="tx1"/>
                </a:solidFill>
              </a:defRPr>
            </a:lvl3pPr>
            <a:lvl4pPr algn="r">
              <a:defRPr>
                <a:solidFill>
                  <a:schemeClr val="tx1"/>
                </a:solidFill>
              </a:defRPr>
            </a:lvl4pPr>
            <a:lvl5pPr algn="r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 dirty="0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757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261CD56-32DB-A008-3D64-F179360B9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131559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E5F6DE2-FA81-4695-FEED-3D2789981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3662679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53473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8CD13F7-FE5E-4564-955B-78635E1D6B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FEC6B85-2D6C-4E54-AFB1-FC9C8C5BC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0A08B1B-1C08-468B-84FB-AF1608C8E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E19BC5B-1223-91D2-E947-7B244B541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0060"/>
            <a:ext cx="4406900" cy="2709768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ECF20FD-9E1B-083C-40E8-274A66E907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333418"/>
            <a:ext cx="3784600" cy="1463040"/>
          </a:xfrm>
          <a:noFill/>
        </p:spPr>
        <p:txBody>
          <a:bodyPr/>
          <a:lstStyle>
            <a:lvl1pPr marL="0" indent="0" algn="l">
              <a:buNone/>
              <a:defRPr sz="240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2352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67E5779-2729-4DED-A8C2-41F4FEE476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FBD21987-FA22-47F7-B702-8D9638C10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03F40A7-0F3F-41D6-9058-1BE8DB270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DA04C1-7029-E018-335A-5CC48B741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0060"/>
            <a:ext cx="4406900" cy="2709768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E6E063-8F24-D190-937C-5E91FF6ACF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333418"/>
            <a:ext cx="3784600" cy="1463040"/>
          </a:xfrm>
          <a:noFill/>
        </p:spPr>
        <p:txBody>
          <a:bodyPr/>
          <a:lstStyle>
            <a:lvl1pPr marL="0" indent="0" algn="l">
              <a:buNone/>
              <a:defRPr sz="240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462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0FEC4993-EF72-4ADC-8D11-1EB7C94095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B145FAD1-5607-4570-9675-FE2648149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65FB8DD-A34F-4C06-9929-1E68FACD4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204450" y="650911"/>
            <a:ext cx="1333500" cy="13335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20300" y="2156326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020300" y="2383659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020300" y="2610992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B43C33-8931-F02D-2DC6-ACE4B537E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0060"/>
            <a:ext cx="4406900" cy="2709768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F068AF-F2CC-89F1-CA9E-DDB9A4D7D5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333418"/>
            <a:ext cx="3784600" cy="1463040"/>
          </a:xfrm>
          <a:noFill/>
        </p:spPr>
        <p:txBody>
          <a:bodyPr/>
          <a:lstStyle>
            <a:lvl1pPr marL="0" indent="0" algn="l">
              <a:buNone/>
              <a:defRPr sz="240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55828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 dirty="0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tx1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Font name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B84608D-8C52-2B0A-301E-8C4BFC67E148}"/>
              </a:ext>
            </a:extLst>
          </p:cNvPr>
          <p:cNvSpPr/>
          <p:nvPr userDrawn="1"/>
        </p:nvSpPr>
        <p:spPr>
          <a:xfrm>
            <a:off x="838199" y="1830763"/>
            <a:ext cx="894312" cy="174112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83FCDC-E764-314E-240B-E22731A16E4B}"/>
              </a:ext>
            </a:extLst>
          </p:cNvPr>
          <p:cNvSpPr/>
          <p:nvPr userDrawn="1"/>
        </p:nvSpPr>
        <p:spPr>
          <a:xfrm>
            <a:off x="838199" y="1830763"/>
            <a:ext cx="894312" cy="155130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619E9A-059E-A760-16D6-A4AAC39E0798}"/>
              </a:ext>
            </a:extLst>
          </p:cNvPr>
          <p:cNvSpPr/>
          <p:nvPr userDrawn="1"/>
        </p:nvSpPr>
        <p:spPr>
          <a:xfrm>
            <a:off x="838199" y="1830763"/>
            <a:ext cx="894312" cy="136148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528EEB-04AB-FB09-8CD9-0DA201DE1057}"/>
              </a:ext>
            </a:extLst>
          </p:cNvPr>
          <p:cNvSpPr/>
          <p:nvPr userDrawn="1"/>
        </p:nvSpPr>
        <p:spPr>
          <a:xfrm>
            <a:off x="838199" y="1830763"/>
            <a:ext cx="894312" cy="117166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C4E2F6-A1A0-867C-9114-02552AB36EA5}"/>
              </a:ext>
            </a:extLst>
          </p:cNvPr>
          <p:cNvSpPr/>
          <p:nvPr userDrawn="1"/>
        </p:nvSpPr>
        <p:spPr>
          <a:xfrm>
            <a:off x="838199" y="1830763"/>
            <a:ext cx="894312" cy="9818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D33E2F-BD25-F280-6572-BBE34C1977E6}"/>
              </a:ext>
            </a:extLst>
          </p:cNvPr>
          <p:cNvSpPr/>
          <p:nvPr userDrawn="1"/>
        </p:nvSpPr>
        <p:spPr>
          <a:xfrm>
            <a:off x="838200" y="1830763"/>
            <a:ext cx="894312" cy="7882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993D983-95C8-28F6-B303-C601AE51EF11}"/>
              </a:ext>
            </a:extLst>
          </p:cNvPr>
          <p:cNvSpPr/>
          <p:nvPr userDrawn="1"/>
        </p:nvSpPr>
        <p:spPr>
          <a:xfrm>
            <a:off x="1907231" y="1830763"/>
            <a:ext cx="894312" cy="1741127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DED0310-0ACB-5A01-84C1-D47F241EC63C}"/>
              </a:ext>
            </a:extLst>
          </p:cNvPr>
          <p:cNvSpPr/>
          <p:nvPr userDrawn="1"/>
        </p:nvSpPr>
        <p:spPr>
          <a:xfrm>
            <a:off x="1907231" y="1830763"/>
            <a:ext cx="894312" cy="155130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F705A07-DDDF-41BA-E5F9-29DB87AE40F9}"/>
              </a:ext>
            </a:extLst>
          </p:cNvPr>
          <p:cNvSpPr/>
          <p:nvPr userDrawn="1"/>
        </p:nvSpPr>
        <p:spPr>
          <a:xfrm>
            <a:off x="1907231" y="1830763"/>
            <a:ext cx="894312" cy="13614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6B2CDAC-737F-0CDC-7930-1334860095E3}"/>
              </a:ext>
            </a:extLst>
          </p:cNvPr>
          <p:cNvSpPr/>
          <p:nvPr userDrawn="1"/>
        </p:nvSpPr>
        <p:spPr>
          <a:xfrm>
            <a:off x="1907231" y="1830763"/>
            <a:ext cx="894312" cy="117166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65A09B7-F4A0-3DD5-11F4-6779E1DF8249}"/>
              </a:ext>
            </a:extLst>
          </p:cNvPr>
          <p:cNvSpPr/>
          <p:nvPr userDrawn="1"/>
        </p:nvSpPr>
        <p:spPr>
          <a:xfrm>
            <a:off x="1907231" y="1830763"/>
            <a:ext cx="894312" cy="98184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CDCCB65-0A96-BC40-25DE-D6AAC000DEA2}"/>
              </a:ext>
            </a:extLst>
          </p:cNvPr>
          <p:cNvSpPr/>
          <p:nvPr userDrawn="1"/>
        </p:nvSpPr>
        <p:spPr>
          <a:xfrm>
            <a:off x="1907232" y="1830763"/>
            <a:ext cx="894312" cy="78825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F799678-A6E3-9368-7549-F4114CDFF567}"/>
              </a:ext>
            </a:extLst>
          </p:cNvPr>
          <p:cNvSpPr/>
          <p:nvPr userDrawn="1"/>
        </p:nvSpPr>
        <p:spPr>
          <a:xfrm>
            <a:off x="2976263" y="1830763"/>
            <a:ext cx="894312" cy="1741127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1815154-8AA1-0B7B-D110-F64F41F8F119}"/>
              </a:ext>
            </a:extLst>
          </p:cNvPr>
          <p:cNvSpPr/>
          <p:nvPr userDrawn="1"/>
        </p:nvSpPr>
        <p:spPr>
          <a:xfrm>
            <a:off x="2976263" y="1830763"/>
            <a:ext cx="894312" cy="155130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65AF111-2ED8-D1EA-6AE7-BB5949952CA8}"/>
              </a:ext>
            </a:extLst>
          </p:cNvPr>
          <p:cNvSpPr/>
          <p:nvPr userDrawn="1"/>
        </p:nvSpPr>
        <p:spPr>
          <a:xfrm>
            <a:off x="2976263" y="1830763"/>
            <a:ext cx="894312" cy="136148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A735337-2135-BFB0-777C-3B26A760A6A8}"/>
              </a:ext>
            </a:extLst>
          </p:cNvPr>
          <p:cNvSpPr/>
          <p:nvPr userDrawn="1"/>
        </p:nvSpPr>
        <p:spPr>
          <a:xfrm>
            <a:off x="2976263" y="1830763"/>
            <a:ext cx="894312" cy="117166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3EEF95F-FAD3-9BF7-3D2B-DD66537A0CBD}"/>
              </a:ext>
            </a:extLst>
          </p:cNvPr>
          <p:cNvSpPr/>
          <p:nvPr userDrawn="1"/>
        </p:nvSpPr>
        <p:spPr>
          <a:xfrm>
            <a:off x="2976263" y="1830763"/>
            <a:ext cx="894312" cy="98184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737DF7B-7A4D-3C57-8FAC-D000762291DA}"/>
              </a:ext>
            </a:extLst>
          </p:cNvPr>
          <p:cNvSpPr/>
          <p:nvPr userDrawn="1"/>
        </p:nvSpPr>
        <p:spPr>
          <a:xfrm>
            <a:off x="2976264" y="1830763"/>
            <a:ext cx="894312" cy="78825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4049D8C-B18C-201A-5FD2-EA6C9358473F}"/>
              </a:ext>
            </a:extLst>
          </p:cNvPr>
          <p:cNvSpPr/>
          <p:nvPr userDrawn="1"/>
        </p:nvSpPr>
        <p:spPr>
          <a:xfrm>
            <a:off x="4045295" y="1830763"/>
            <a:ext cx="894312" cy="174112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D2433DE-D869-5A7D-4018-60837116B223}"/>
              </a:ext>
            </a:extLst>
          </p:cNvPr>
          <p:cNvSpPr/>
          <p:nvPr userDrawn="1"/>
        </p:nvSpPr>
        <p:spPr>
          <a:xfrm>
            <a:off x="4045295" y="1830763"/>
            <a:ext cx="894312" cy="155130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4B5EFF6-5EEA-5BE2-0D6B-BB97128FCD44}"/>
              </a:ext>
            </a:extLst>
          </p:cNvPr>
          <p:cNvSpPr/>
          <p:nvPr userDrawn="1"/>
        </p:nvSpPr>
        <p:spPr>
          <a:xfrm>
            <a:off x="4045295" y="1830763"/>
            <a:ext cx="894312" cy="136148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CB3832D-B94E-5719-4DC6-9688EE052E73}"/>
              </a:ext>
            </a:extLst>
          </p:cNvPr>
          <p:cNvSpPr/>
          <p:nvPr userDrawn="1"/>
        </p:nvSpPr>
        <p:spPr>
          <a:xfrm>
            <a:off x="4045295" y="1830763"/>
            <a:ext cx="894312" cy="117166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C399E47-3C37-0196-2BAD-74E4BC4D0F74}"/>
              </a:ext>
            </a:extLst>
          </p:cNvPr>
          <p:cNvSpPr/>
          <p:nvPr userDrawn="1"/>
        </p:nvSpPr>
        <p:spPr>
          <a:xfrm>
            <a:off x="4045295" y="1830763"/>
            <a:ext cx="894312" cy="98184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A5850F9-09AE-3316-175D-EC8C6470E8EF}"/>
              </a:ext>
            </a:extLst>
          </p:cNvPr>
          <p:cNvSpPr/>
          <p:nvPr userDrawn="1"/>
        </p:nvSpPr>
        <p:spPr>
          <a:xfrm>
            <a:off x="4045296" y="1830763"/>
            <a:ext cx="894312" cy="78825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C995413-426C-398F-EDD3-DD5F98B37D88}"/>
              </a:ext>
            </a:extLst>
          </p:cNvPr>
          <p:cNvSpPr/>
          <p:nvPr userDrawn="1"/>
        </p:nvSpPr>
        <p:spPr>
          <a:xfrm>
            <a:off x="5114327" y="1830763"/>
            <a:ext cx="894312" cy="174112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55BAB54-5F9D-13F7-81A4-E852609B4A9B}"/>
              </a:ext>
            </a:extLst>
          </p:cNvPr>
          <p:cNvSpPr/>
          <p:nvPr userDrawn="1"/>
        </p:nvSpPr>
        <p:spPr>
          <a:xfrm>
            <a:off x="5114327" y="1830763"/>
            <a:ext cx="894312" cy="155130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2AB7991-2FD0-AF40-E38C-D5D759A480CA}"/>
              </a:ext>
            </a:extLst>
          </p:cNvPr>
          <p:cNvSpPr/>
          <p:nvPr userDrawn="1"/>
        </p:nvSpPr>
        <p:spPr>
          <a:xfrm>
            <a:off x="5114327" y="1830763"/>
            <a:ext cx="894312" cy="13614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80290D5-F6E4-CE29-DF35-EB9A08B7CABA}"/>
              </a:ext>
            </a:extLst>
          </p:cNvPr>
          <p:cNvSpPr/>
          <p:nvPr userDrawn="1"/>
        </p:nvSpPr>
        <p:spPr>
          <a:xfrm>
            <a:off x="5114327" y="1830763"/>
            <a:ext cx="894312" cy="11716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B06C33C-DFA6-E688-8B49-6CF408AF0BDF}"/>
              </a:ext>
            </a:extLst>
          </p:cNvPr>
          <p:cNvSpPr/>
          <p:nvPr userDrawn="1"/>
        </p:nvSpPr>
        <p:spPr>
          <a:xfrm>
            <a:off x="5114327" y="1830763"/>
            <a:ext cx="894312" cy="9818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DB2BE35-A876-D14D-21AC-AC8EACB399BC}"/>
              </a:ext>
            </a:extLst>
          </p:cNvPr>
          <p:cNvSpPr/>
          <p:nvPr userDrawn="1"/>
        </p:nvSpPr>
        <p:spPr>
          <a:xfrm>
            <a:off x="5114328" y="1830763"/>
            <a:ext cx="894312" cy="7882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C75439-EC80-A915-9BBD-EE3F165F02F3}"/>
              </a:ext>
            </a:extLst>
          </p:cNvPr>
          <p:cNvSpPr/>
          <p:nvPr userDrawn="1"/>
        </p:nvSpPr>
        <p:spPr>
          <a:xfrm>
            <a:off x="6183359" y="1830763"/>
            <a:ext cx="894312" cy="1741127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D4204D1-0F76-A08C-9120-4C6834D9AFCD}"/>
              </a:ext>
            </a:extLst>
          </p:cNvPr>
          <p:cNvSpPr/>
          <p:nvPr userDrawn="1"/>
        </p:nvSpPr>
        <p:spPr>
          <a:xfrm>
            <a:off x="6183359" y="1830763"/>
            <a:ext cx="894312" cy="155130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2856C1B-5E9E-FC56-5E82-91E01BC6CDA0}"/>
              </a:ext>
            </a:extLst>
          </p:cNvPr>
          <p:cNvSpPr/>
          <p:nvPr userDrawn="1"/>
        </p:nvSpPr>
        <p:spPr>
          <a:xfrm>
            <a:off x="6183359" y="1830763"/>
            <a:ext cx="894312" cy="13614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E1CBD90-70B9-6DB0-D147-D0743AC00698}"/>
              </a:ext>
            </a:extLst>
          </p:cNvPr>
          <p:cNvSpPr/>
          <p:nvPr userDrawn="1"/>
        </p:nvSpPr>
        <p:spPr>
          <a:xfrm>
            <a:off x="6183359" y="1830763"/>
            <a:ext cx="894312" cy="117166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CA24AD7-29F3-0035-2C34-22A81036A7B1}"/>
              </a:ext>
            </a:extLst>
          </p:cNvPr>
          <p:cNvSpPr/>
          <p:nvPr userDrawn="1"/>
        </p:nvSpPr>
        <p:spPr>
          <a:xfrm>
            <a:off x="6183359" y="1830763"/>
            <a:ext cx="894312" cy="9818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F6B71CC-1AED-3136-A8DA-76117384353E}"/>
              </a:ext>
            </a:extLst>
          </p:cNvPr>
          <p:cNvSpPr/>
          <p:nvPr userDrawn="1"/>
        </p:nvSpPr>
        <p:spPr>
          <a:xfrm>
            <a:off x="6183360" y="1830763"/>
            <a:ext cx="894312" cy="78825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A3F0860-5215-89E9-4149-9B72AF1C089E}"/>
              </a:ext>
            </a:extLst>
          </p:cNvPr>
          <p:cNvSpPr/>
          <p:nvPr userDrawn="1"/>
        </p:nvSpPr>
        <p:spPr>
          <a:xfrm>
            <a:off x="7252391" y="1830763"/>
            <a:ext cx="894312" cy="1741127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B60148D-264E-19BB-2CA0-199DCD4EE725}"/>
              </a:ext>
            </a:extLst>
          </p:cNvPr>
          <p:cNvSpPr/>
          <p:nvPr userDrawn="1"/>
        </p:nvSpPr>
        <p:spPr>
          <a:xfrm>
            <a:off x="7252391" y="1830763"/>
            <a:ext cx="894312" cy="155130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C7F35D4-2A8A-7FE2-6E5A-33D0DF0BD0EA}"/>
              </a:ext>
            </a:extLst>
          </p:cNvPr>
          <p:cNvSpPr/>
          <p:nvPr userDrawn="1"/>
        </p:nvSpPr>
        <p:spPr>
          <a:xfrm>
            <a:off x="7252391" y="1830763"/>
            <a:ext cx="894312" cy="13614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55A985B-0F41-9480-206E-A6EEF3CB93E4}"/>
              </a:ext>
            </a:extLst>
          </p:cNvPr>
          <p:cNvSpPr/>
          <p:nvPr userDrawn="1"/>
        </p:nvSpPr>
        <p:spPr>
          <a:xfrm>
            <a:off x="7252391" y="1830763"/>
            <a:ext cx="894312" cy="117166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E72E654-5593-A941-42A9-EC41FF93991D}"/>
              </a:ext>
            </a:extLst>
          </p:cNvPr>
          <p:cNvSpPr/>
          <p:nvPr userDrawn="1"/>
        </p:nvSpPr>
        <p:spPr>
          <a:xfrm>
            <a:off x="7252391" y="1830763"/>
            <a:ext cx="894312" cy="98184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9D0B581-8E4D-C233-CC29-D67419B07175}"/>
              </a:ext>
            </a:extLst>
          </p:cNvPr>
          <p:cNvSpPr/>
          <p:nvPr userDrawn="1"/>
        </p:nvSpPr>
        <p:spPr>
          <a:xfrm>
            <a:off x="7252392" y="1830763"/>
            <a:ext cx="894312" cy="7882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8660945-9627-2410-5E19-05FF1E8C3E73}"/>
              </a:ext>
            </a:extLst>
          </p:cNvPr>
          <p:cNvSpPr/>
          <p:nvPr userDrawn="1"/>
        </p:nvSpPr>
        <p:spPr>
          <a:xfrm>
            <a:off x="8321423" y="1830763"/>
            <a:ext cx="894312" cy="1741127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CF2DF67-F8B0-4EFA-C350-A0A942DD209A}"/>
              </a:ext>
            </a:extLst>
          </p:cNvPr>
          <p:cNvSpPr/>
          <p:nvPr userDrawn="1"/>
        </p:nvSpPr>
        <p:spPr>
          <a:xfrm>
            <a:off x="8321423" y="1830763"/>
            <a:ext cx="894312" cy="155130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F5DEE76-F87B-201E-C1E8-65F8A473EBC2}"/>
              </a:ext>
            </a:extLst>
          </p:cNvPr>
          <p:cNvSpPr/>
          <p:nvPr userDrawn="1"/>
        </p:nvSpPr>
        <p:spPr>
          <a:xfrm>
            <a:off x="8321423" y="1830763"/>
            <a:ext cx="894312" cy="13614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899ECDDD-1D11-B7D0-460A-30F58EE0135A}"/>
              </a:ext>
            </a:extLst>
          </p:cNvPr>
          <p:cNvSpPr/>
          <p:nvPr userDrawn="1"/>
        </p:nvSpPr>
        <p:spPr>
          <a:xfrm>
            <a:off x="8321423" y="1830763"/>
            <a:ext cx="894312" cy="117166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CFA19B3F-70BB-CAFD-F828-56E23B890D5B}"/>
              </a:ext>
            </a:extLst>
          </p:cNvPr>
          <p:cNvSpPr/>
          <p:nvPr userDrawn="1"/>
        </p:nvSpPr>
        <p:spPr>
          <a:xfrm>
            <a:off x="8321423" y="1830763"/>
            <a:ext cx="894312" cy="98184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284FD7A-0654-0FEF-1B62-EC7EE8F1A9CA}"/>
              </a:ext>
            </a:extLst>
          </p:cNvPr>
          <p:cNvSpPr/>
          <p:nvPr userDrawn="1"/>
        </p:nvSpPr>
        <p:spPr>
          <a:xfrm>
            <a:off x="8321424" y="1830763"/>
            <a:ext cx="894312" cy="78825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733426B-590E-48DE-6CAD-6C937E4E1C5A}"/>
              </a:ext>
            </a:extLst>
          </p:cNvPr>
          <p:cNvSpPr/>
          <p:nvPr userDrawn="1"/>
        </p:nvSpPr>
        <p:spPr>
          <a:xfrm>
            <a:off x="9390455" y="1830763"/>
            <a:ext cx="894312" cy="17411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8201F1BF-B35A-3B72-C19D-1961D388D755}"/>
              </a:ext>
            </a:extLst>
          </p:cNvPr>
          <p:cNvSpPr/>
          <p:nvPr userDrawn="1"/>
        </p:nvSpPr>
        <p:spPr>
          <a:xfrm>
            <a:off x="9390455" y="1830763"/>
            <a:ext cx="894312" cy="155130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B89F096A-A3FB-4C9A-1864-F88A1226BCE1}"/>
              </a:ext>
            </a:extLst>
          </p:cNvPr>
          <p:cNvSpPr/>
          <p:nvPr userDrawn="1"/>
        </p:nvSpPr>
        <p:spPr>
          <a:xfrm>
            <a:off x="9390455" y="1830763"/>
            <a:ext cx="894312" cy="136148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0C1359B-69E5-74EB-2F74-5BC7A5BE611E}"/>
              </a:ext>
            </a:extLst>
          </p:cNvPr>
          <p:cNvSpPr/>
          <p:nvPr userDrawn="1"/>
        </p:nvSpPr>
        <p:spPr>
          <a:xfrm>
            <a:off x="9390455" y="1830763"/>
            <a:ext cx="894312" cy="117166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41C71464-DC09-F5F4-2D1B-F7D57B0210BC}"/>
              </a:ext>
            </a:extLst>
          </p:cNvPr>
          <p:cNvSpPr/>
          <p:nvPr userDrawn="1"/>
        </p:nvSpPr>
        <p:spPr>
          <a:xfrm>
            <a:off x="9390455" y="1830763"/>
            <a:ext cx="894312" cy="98184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2206B505-6440-25DE-BC25-F14067943520}"/>
              </a:ext>
            </a:extLst>
          </p:cNvPr>
          <p:cNvSpPr/>
          <p:nvPr userDrawn="1"/>
        </p:nvSpPr>
        <p:spPr>
          <a:xfrm>
            <a:off x="9390456" y="1830763"/>
            <a:ext cx="894312" cy="78825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353EECAD-4A51-B94A-5E4D-C98D9671047B}"/>
              </a:ext>
            </a:extLst>
          </p:cNvPr>
          <p:cNvSpPr/>
          <p:nvPr userDrawn="1"/>
        </p:nvSpPr>
        <p:spPr>
          <a:xfrm>
            <a:off x="10459488" y="1830763"/>
            <a:ext cx="894312" cy="1741127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B9E9E72B-B939-4427-6AE2-8E12030F86FD}"/>
              </a:ext>
            </a:extLst>
          </p:cNvPr>
          <p:cNvSpPr/>
          <p:nvPr userDrawn="1"/>
        </p:nvSpPr>
        <p:spPr>
          <a:xfrm>
            <a:off x="10459488" y="1830763"/>
            <a:ext cx="894312" cy="15513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608C0EA4-02C1-EF8D-81C0-81A5984A47B4}"/>
              </a:ext>
            </a:extLst>
          </p:cNvPr>
          <p:cNvSpPr/>
          <p:nvPr userDrawn="1"/>
        </p:nvSpPr>
        <p:spPr>
          <a:xfrm>
            <a:off x="10459488" y="1830763"/>
            <a:ext cx="894312" cy="13614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94624545-C6D7-431A-6D37-C0B370426337}"/>
              </a:ext>
            </a:extLst>
          </p:cNvPr>
          <p:cNvSpPr/>
          <p:nvPr userDrawn="1"/>
        </p:nvSpPr>
        <p:spPr>
          <a:xfrm>
            <a:off x="10459488" y="1830763"/>
            <a:ext cx="894312" cy="117166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58309D8-2AF6-0F74-1D24-CC2CFE99991A}"/>
              </a:ext>
            </a:extLst>
          </p:cNvPr>
          <p:cNvSpPr/>
          <p:nvPr userDrawn="1"/>
        </p:nvSpPr>
        <p:spPr>
          <a:xfrm>
            <a:off x="10459488" y="1830763"/>
            <a:ext cx="894312" cy="9818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07984C74-044A-476D-00C1-91E5C1E0E669}"/>
              </a:ext>
            </a:extLst>
          </p:cNvPr>
          <p:cNvSpPr/>
          <p:nvPr userDrawn="1"/>
        </p:nvSpPr>
        <p:spPr>
          <a:xfrm>
            <a:off x="10459489" y="1830763"/>
            <a:ext cx="894312" cy="78825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35162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146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46F724-D3C0-8C2C-8F9E-DABDEC9945EC}"/>
              </a:ext>
            </a:extLst>
          </p:cNvPr>
          <p:cNvSpPr txBox="1"/>
          <p:nvPr userDrawn="1"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53912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hyperlink" Target="http://www.presentationgo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D978C6C-0F52-E7F3-DF2D-6679EC821AC3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E3471C5-9A82-43C3-808D-33F2EB71A8F1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FB560E3-7EF9-9048-F6A9-37C197F8028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FC23D78-0DD7-2C4A-A8A5-880006B181F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772A9AC-912C-8FC5-CAB1-5F278C5C68F8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617B5DB9-4C24-F1A3-6CA2-28F05F605FD5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7" name="Shape">
                <a:extLst>
                  <a:ext uri="{FF2B5EF4-FFF2-40B4-BE49-F238E27FC236}">
                    <a16:creationId xmlns:a16="http://schemas.microsoft.com/office/drawing/2014/main" id="{D24C0502-4749-7559-C128-9CDC428B2221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8B8FB3B0-10F7-BA05-EF2A-5C86EFCA2826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10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6302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77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1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4700" y="704383"/>
            <a:ext cx="4845050" cy="2381250"/>
          </a:xfrm>
        </p:spPr>
        <p:txBody>
          <a:bodyPr/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4700" y="3301532"/>
            <a:ext cx="3512820" cy="1503004"/>
          </a:xfrm>
        </p:spPr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365125"/>
            <a:ext cx="5219700" cy="1325563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6960" y="1825625"/>
            <a:ext cx="3888740" cy="4351338"/>
          </a:xfrm>
        </p:spPr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  <a:p>
            <a:r>
              <a:rPr lang="en-US" noProof="1"/>
              <a:t>Duis aute irure dolor in reprehenderit in voluptate velit esse cillum dolore eu fugiat nulla pariatur.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131559" cy="1325563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3662679" cy="4351338"/>
          </a:xfrm>
        </p:spPr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mattis.</a:t>
            </a:r>
          </a:p>
          <a:p>
            <a:r>
              <a:rPr lang="en-US" noProof="1"/>
              <a:t>Duis aute irure dolor in reprehenderit in voluptate velit esse cillum dolore eu fugia.</a:t>
            </a:r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0060"/>
            <a:ext cx="4406900" cy="2709768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333418"/>
            <a:ext cx="3784600" cy="1004902"/>
          </a:xfrm>
        </p:spPr>
        <p:txBody>
          <a:bodyPr>
            <a:normAutofit/>
          </a:bodyPr>
          <a:lstStyle/>
          <a:p>
            <a:r>
              <a:rPr lang="en-US" dirty="0"/>
              <a:t>Here Goes the Subtitle of Your Section</a:t>
            </a:r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Here Goes the Subtitle of Your Section</a:t>
            </a:r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043E027-2A8A-AEA2-8E88-DC8E70C155D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2999800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350_T_PGO_Architecture-Sketch.pptx" id="{BD4282A2-88D1-42B5-A922-018728ACA9CE}" vid="{CC8D59C2-666C-4ADE-B924-F43A4137572C}"/>
    </a:ext>
  </a:extLst>
</a:theme>
</file>

<file path=ppt/theme/theme2.xml><?xml version="1.0" encoding="utf-8"?>
<a:theme xmlns:a="http://schemas.openxmlformats.org/drawingml/2006/main" name="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350_T_PGO_Architecture-Sketch.pptx" id="{BD4282A2-88D1-42B5-A922-018728ACA9CE}" vid="{182009EB-85D1-4A0A-9567-6FA469D3939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</TotalTime>
  <Words>284</Words>
  <Application>Microsoft Office PowerPoint</Application>
  <PresentationFormat>Widescreen</PresentationFormat>
  <Paragraphs>51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Architecture Sketch</dc:title>
  <dc:creator>Julien Barroche</dc:creator>
  <dc:description>© Copyright PresentationGo.com</dc:description>
  <cp:lastModifiedBy>word2</cp:lastModifiedBy>
  <cp:revision>7</cp:revision>
  <dcterms:created xsi:type="dcterms:W3CDTF">2024-03-24T23:32:28Z</dcterms:created>
  <dcterms:modified xsi:type="dcterms:W3CDTF">2025-08-08T11:33:11Z</dcterms:modified>
  <cp:category>Templates</cp:category>
</cp:coreProperties>
</file>