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10287000" cx="18288000"/>
  <p:notesSz cx="6858000" cy="9144000"/>
  <p:embeddedFontLst>
    <p:embeddedFont>
      <p:font typeface="Archivo Black"/>
      <p:regular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ArchivoBlack-regular.fntdata"/><Relationship Id="rId25" Type="http://schemas.openxmlformats.org/officeDocument/2006/relationships/slide" Target="slides/slide20.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2.pn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 name="Shape 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3"/>
          <p:cNvSpPr txBox="1"/>
          <p:nvPr>
            <p:ph type="ctrTitle"/>
          </p:nvPr>
        </p:nvSpPr>
        <p:spPr>
          <a:xfrm>
            <a:off x="1371600" y="1825625"/>
            <a:ext cx="10464000" cy="1470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 name="Google Shape;11;p3"/>
          <p:cNvSpPr txBox="1"/>
          <p:nvPr>
            <p:ph idx="1" type="subTitle"/>
          </p:nvPr>
        </p:nvSpPr>
        <p:spPr>
          <a:xfrm>
            <a:off x="5943600" y="577965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SzPts val="3200"/>
              <a:buNone/>
              <a:defRPr/>
            </a:lvl1pPr>
            <a:lvl2pPr lvl="1" algn="ctr">
              <a:spcBef>
                <a:spcPts val="560"/>
              </a:spcBef>
              <a:spcAft>
                <a:spcPts val="0"/>
              </a:spcAft>
              <a:buSzPts val="2800"/>
              <a:buNone/>
              <a:defRPr/>
            </a:lvl2pPr>
            <a:lvl3pPr lvl="2" algn="ctr">
              <a:spcBef>
                <a:spcPts val="480"/>
              </a:spcBef>
              <a:spcAft>
                <a:spcPts val="0"/>
              </a:spcAft>
              <a:buSzPts val="2400"/>
              <a:buNone/>
              <a:defRPr/>
            </a:lvl3pPr>
            <a:lvl4pPr lvl="3" algn="ctr">
              <a:spcBef>
                <a:spcPts val="400"/>
              </a:spcBef>
              <a:spcAft>
                <a:spcPts val="0"/>
              </a:spcAft>
              <a:buSzPts val="2000"/>
              <a:buNone/>
              <a:defRPr/>
            </a:lvl4pPr>
            <a:lvl5pPr lvl="4" algn="ctr">
              <a:spcBef>
                <a:spcPts val="400"/>
              </a:spcBef>
              <a:spcAft>
                <a:spcPts val="0"/>
              </a:spcAft>
              <a:buSzPts val="2000"/>
              <a:buNone/>
              <a:defRPr/>
            </a:lvl5pPr>
            <a:lvl6pPr lvl="5" algn="ctr">
              <a:spcBef>
                <a:spcPts val="400"/>
              </a:spcBef>
              <a:spcAft>
                <a:spcPts val="0"/>
              </a:spcAft>
              <a:buSzPts val="2000"/>
              <a:buNone/>
              <a:defRPr/>
            </a:lvl6pPr>
            <a:lvl7pPr lvl="6" algn="ctr">
              <a:spcBef>
                <a:spcPts val="400"/>
              </a:spcBef>
              <a:spcAft>
                <a:spcPts val="0"/>
              </a:spcAft>
              <a:buSzPts val="2000"/>
              <a:buNone/>
              <a:defRPr/>
            </a:lvl7pPr>
            <a:lvl8pPr lvl="7" algn="ctr">
              <a:spcBef>
                <a:spcPts val="400"/>
              </a:spcBef>
              <a:spcAft>
                <a:spcPts val="0"/>
              </a:spcAft>
              <a:buSzPts val="2000"/>
              <a:buNone/>
              <a:defRPr/>
            </a:lvl8pPr>
            <a:lvl9pPr lvl="8" algn="ctr">
              <a:spcBef>
                <a:spcPts val="400"/>
              </a:spcBef>
              <a:spcAft>
                <a:spcPts val="0"/>
              </a:spcAft>
              <a:buSzPts val="2000"/>
              <a:buNone/>
              <a:defRPr/>
            </a:lvl9pPr>
          </a:lstStyle>
          <a:p/>
        </p:txBody>
      </p:sp>
      <p:sp>
        <p:nvSpPr>
          <p:cNvPr id="12" name="Google Shape;12;p3"/>
          <p:cNvSpPr/>
          <p:nvPr/>
        </p:nvSpPr>
        <p:spPr>
          <a:xfrm>
            <a:off x="1028700" y="685163"/>
            <a:ext cx="1134302" cy="687073"/>
          </a:xfrm>
          <a:custGeom>
            <a:rect b="b" l="l" r="r" t="t"/>
            <a:pathLst>
              <a:path extrusionOk="0" h="687073" w="1134302">
                <a:moveTo>
                  <a:pt x="0" y="0"/>
                </a:moveTo>
                <a:lnTo>
                  <a:pt x="1134302" y="0"/>
                </a:lnTo>
                <a:lnTo>
                  <a:pt x="1134302" y="687074"/>
                </a:lnTo>
                <a:lnTo>
                  <a:pt x="0" y="687074"/>
                </a:lnTo>
                <a:lnTo>
                  <a:pt x="0" y="0"/>
                </a:lnTo>
                <a:close/>
              </a:path>
            </a:pathLst>
          </a:custGeom>
          <a:blipFill rotWithShape="1">
            <a:blip r:embed="rId2">
              <a:alphaModFix/>
            </a:blip>
            <a:stretch>
              <a:fillRect b="0" l="0" r="0" t="0"/>
            </a:stretch>
          </a:blipFill>
          <a:ln>
            <a:noFill/>
          </a:ln>
        </p:spPr>
      </p:sp>
      <p:sp>
        <p:nvSpPr>
          <p:cNvPr id="13" name="Google Shape;13;p3"/>
          <p:cNvSpPr txBox="1"/>
          <p:nvPr/>
        </p:nvSpPr>
        <p:spPr>
          <a:xfrm>
            <a:off x="2450204" y="867046"/>
            <a:ext cx="2787600" cy="309600"/>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sp>
        <p:nvSpPr>
          <p:cNvPr id="14" name="Google Shape;14;p3"/>
          <p:cNvSpPr txBox="1"/>
          <p:nvPr/>
        </p:nvSpPr>
        <p:spPr>
          <a:xfrm>
            <a:off x="16149963" y="675638"/>
            <a:ext cx="1109400" cy="414300"/>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01/20</a:t>
            </a:r>
            <a:endParaRPr/>
          </a:p>
        </p:txBody>
      </p:sp>
      <p:pic>
        <p:nvPicPr>
          <p:cNvPr id="15" name="Google Shape;15;p3"/>
          <p:cNvPicPr preferRelativeResize="0"/>
          <p:nvPr/>
        </p:nvPicPr>
        <p:blipFill>
          <a:blip r:embed="rId3">
            <a:alphaModFix/>
          </a:blip>
          <a:stretch>
            <a:fillRect/>
          </a:stretch>
        </p:blipFill>
        <p:spPr>
          <a:xfrm>
            <a:off x="8560420" y="2012325"/>
            <a:ext cx="14363628" cy="972070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 name="Shape 16"/>
        <p:cNvGrpSpPr/>
        <p:nvPr/>
      </p:nvGrpSpPr>
      <p:grpSpPr>
        <a:xfrm>
          <a:off x="0" y="0"/>
          <a:ext cx="0" cy="0"/>
          <a:chOff x="0" y="0"/>
          <a:chExt cx="0" cy="0"/>
        </a:xfrm>
      </p:grpSpPr>
      <p:sp>
        <p:nvSpPr>
          <p:cNvPr id="17" name="Google Shape;17;p4"/>
          <p:cNvSpPr txBox="1"/>
          <p:nvPr>
            <p:ph type="title"/>
          </p:nvPr>
        </p:nvSpPr>
        <p:spPr>
          <a:xfrm>
            <a:off x="1355125" y="1972875"/>
            <a:ext cx="108291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4"/>
          <p:cNvSpPr txBox="1"/>
          <p:nvPr>
            <p:ph idx="1" type="body"/>
          </p:nvPr>
        </p:nvSpPr>
        <p:spPr>
          <a:xfrm>
            <a:off x="5029200" y="4860025"/>
            <a:ext cx="8229600" cy="45261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9" name="Google Shape;19;p4"/>
          <p:cNvSpPr/>
          <p:nvPr/>
        </p:nvSpPr>
        <p:spPr>
          <a:xfrm>
            <a:off x="1028700" y="685163"/>
            <a:ext cx="1134302" cy="687073"/>
          </a:xfrm>
          <a:custGeom>
            <a:rect b="b" l="l" r="r" t="t"/>
            <a:pathLst>
              <a:path extrusionOk="0" h="687073" w="1134302">
                <a:moveTo>
                  <a:pt x="0" y="0"/>
                </a:moveTo>
                <a:lnTo>
                  <a:pt x="1134302" y="0"/>
                </a:lnTo>
                <a:lnTo>
                  <a:pt x="1134302" y="687074"/>
                </a:lnTo>
                <a:lnTo>
                  <a:pt x="0" y="687074"/>
                </a:lnTo>
                <a:lnTo>
                  <a:pt x="0" y="0"/>
                </a:lnTo>
                <a:close/>
              </a:path>
            </a:pathLst>
          </a:custGeom>
          <a:blipFill rotWithShape="1">
            <a:blip r:embed="rId2">
              <a:alphaModFix/>
            </a:blip>
            <a:stretch>
              <a:fillRect b="0" l="0" r="0" t="0"/>
            </a:stretch>
          </a:blipFill>
          <a:ln>
            <a:noFill/>
          </a:ln>
        </p:spPr>
      </p:sp>
      <p:sp>
        <p:nvSpPr>
          <p:cNvPr id="20" name="Google Shape;20;p4"/>
          <p:cNvSpPr txBox="1"/>
          <p:nvPr/>
        </p:nvSpPr>
        <p:spPr>
          <a:xfrm>
            <a:off x="2450204" y="867046"/>
            <a:ext cx="2787600" cy="309600"/>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sp>
        <p:nvSpPr>
          <p:cNvPr id="21" name="Google Shape;21;p4"/>
          <p:cNvSpPr txBox="1"/>
          <p:nvPr/>
        </p:nvSpPr>
        <p:spPr>
          <a:xfrm>
            <a:off x="16149963" y="675638"/>
            <a:ext cx="1109400" cy="414300"/>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01/20</a:t>
            </a:r>
            <a:endParaRPr/>
          </a:p>
        </p:txBody>
      </p:sp>
      <p:pic>
        <p:nvPicPr>
          <p:cNvPr id="22" name="Google Shape;22;p4"/>
          <p:cNvPicPr preferRelativeResize="0"/>
          <p:nvPr/>
        </p:nvPicPr>
        <p:blipFill>
          <a:blip r:embed="rId3">
            <a:alphaModFix/>
          </a:blip>
          <a:stretch>
            <a:fillRect/>
          </a:stretch>
        </p:blipFill>
        <p:spPr>
          <a:xfrm>
            <a:off x="-4833050" y="-2447600"/>
            <a:ext cx="10070848" cy="12139494"/>
          </a:xfrm>
          <a:prstGeom prst="rect">
            <a:avLst/>
          </a:prstGeom>
          <a:noFill/>
          <a:ln>
            <a:noFill/>
          </a:ln>
        </p:spPr>
      </p:pic>
      <p:pic>
        <p:nvPicPr>
          <p:cNvPr id="23" name="Google Shape;23;p4"/>
          <p:cNvPicPr preferRelativeResize="0"/>
          <p:nvPr/>
        </p:nvPicPr>
        <p:blipFill>
          <a:blip r:embed="rId4">
            <a:alphaModFix/>
          </a:blip>
          <a:stretch>
            <a:fillRect/>
          </a:stretch>
        </p:blipFill>
        <p:spPr>
          <a:xfrm>
            <a:off x="12883141" y="-372725"/>
            <a:ext cx="6019468" cy="1028700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4" name="Shape 24"/>
        <p:cNvGrpSpPr/>
        <p:nvPr/>
      </p:nvGrpSpPr>
      <p:grpSpPr>
        <a:xfrm>
          <a:off x="0" y="0"/>
          <a:ext cx="0" cy="0"/>
          <a:chOff x="0" y="0"/>
          <a:chExt cx="0" cy="0"/>
        </a:xfrm>
      </p:grpSpPr>
      <p:sp>
        <p:nvSpPr>
          <p:cNvPr id="25" name="Google Shape;25;p5"/>
          <p:cNvSpPr txBox="1"/>
          <p:nvPr>
            <p:ph type="title"/>
          </p:nvPr>
        </p:nvSpPr>
        <p:spPr>
          <a:xfrm>
            <a:off x="1341325" y="1320150"/>
            <a:ext cx="10115100" cy="13620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7000"/>
              <a:buFont typeface="Calibri"/>
              <a:buNone/>
              <a:defRPr sz="7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5"/>
          <p:cNvSpPr txBox="1"/>
          <p:nvPr>
            <p:ph idx="1" type="body"/>
          </p:nvPr>
        </p:nvSpPr>
        <p:spPr>
          <a:xfrm>
            <a:off x="5257788" y="6322688"/>
            <a:ext cx="77724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SzPts val="2100"/>
              <a:buNone/>
              <a:defRPr/>
            </a:lvl1pPr>
            <a:lvl2pPr indent="-228600" lvl="1" marL="914400" algn="l">
              <a:spcBef>
                <a:spcPts val="360"/>
              </a:spcBef>
              <a:spcAft>
                <a:spcPts val="0"/>
              </a:spcAft>
              <a:buSzPts val="2100"/>
              <a:buNone/>
              <a:defRPr/>
            </a:lvl2pPr>
            <a:lvl3pPr indent="-228600" lvl="2" marL="1371600" algn="l">
              <a:spcBef>
                <a:spcPts val="320"/>
              </a:spcBef>
              <a:spcAft>
                <a:spcPts val="0"/>
              </a:spcAft>
              <a:buSzPts val="2100"/>
              <a:buNone/>
              <a:defRPr/>
            </a:lvl3pPr>
            <a:lvl4pPr indent="-228600" lvl="3" marL="1828800" algn="l">
              <a:spcBef>
                <a:spcPts val="280"/>
              </a:spcBef>
              <a:spcAft>
                <a:spcPts val="0"/>
              </a:spcAft>
              <a:buSzPts val="2100"/>
              <a:buNone/>
              <a:defRPr/>
            </a:lvl4pPr>
            <a:lvl5pPr indent="-228600" lvl="4" marL="2286000" algn="l">
              <a:spcBef>
                <a:spcPts val="280"/>
              </a:spcBef>
              <a:spcAft>
                <a:spcPts val="0"/>
              </a:spcAft>
              <a:buSzPts val="2100"/>
              <a:buNone/>
              <a:defRPr/>
            </a:lvl5pPr>
            <a:lvl6pPr indent="-228600" lvl="5" marL="2743200" algn="l">
              <a:spcBef>
                <a:spcPts val="280"/>
              </a:spcBef>
              <a:spcAft>
                <a:spcPts val="0"/>
              </a:spcAft>
              <a:buSzPts val="2100"/>
              <a:buNone/>
              <a:defRPr/>
            </a:lvl6pPr>
            <a:lvl7pPr indent="-228600" lvl="6" marL="3200400" algn="l">
              <a:spcBef>
                <a:spcPts val="280"/>
              </a:spcBef>
              <a:spcAft>
                <a:spcPts val="0"/>
              </a:spcAft>
              <a:buSzPts val="2100"/>
              <a:buNone/>
              <a:defRPr/>
            </a:lvl7pPr>
            <a:lvl8pPr indent="-228600" lvl="7" marL="3657600" algn="l">
              <a:spcBef>
                <a:spcPts val="280"/>
              </a:spcBef>
              <a:spcAft>
                <a:spcPts val="0"/>
              </a:spcAft>
              <a:buSzPts val="2100"/>
              <a:buNone/>
              <a:defRPr/>
            </a:lvl8pPr>
            <a:lvl9pPr indent="-228600" lvl="8" marL="4114800" algn="l">
              <a:spcBef>
                <a:spcPts val="280"/>
              </a:spcBef>
              <a:spcAft>
                <a:spcPts val="0"/>
              </a:spcAft>
              <a:buSzPts val="2100"/>
              <a:buNone/>
              <a:defRPr/>
            </a:lvl9pPr>
          </a:lstStyle>
          <a:p/>
        </p:txBody>
      </p:sp>
      <p:sp>
        <p:nvSpPr>
          <p:cNvPr id="27" name="Google Shape;27;p5"/>
          <p:cNvSpPr/>
          <p:nvPr/>
        </p:nvSpPr>
        <p:spPr>
          <a:xfrm>
            <a:off x="1028700" y="685163"/>
            <a:ext cx="1134302" cy="687073"/>
          </a:xfrm>
          <a:custGeom>
            <a:rect b="b" l="l" r="r" t="t"/>
            <a:pathLst>
              <a:path extrusionOk="0" h="687073" w="1134302">
                <a:moveTo>
                  <a:pt x="0" y="0"/>
                </a:moveTo>
                <a:lnTo>
                  <a:pt x="1134302" y="0"/>
                </a:lnTo>
                <a:lnTo>
                  <a:pt x="1134302" y="687074"/>
                </a:lnTo>
                <a:lnTo>
                  <a:pt x="0" y="687074"/>
                </a:lnTo>
                <a:lnTo>
                  <a:pt x="0" y="0"/>
                </a:lnTo>
                <a:close/>
              </a:path>
            </a:pathLst>
          </a:custGeom>
          <a:blipFill rotWithShape="1">
            <a:blip r:embed="rId2">
              <a:alphaModFix/>
            </a:blip>
            <a:stretch>
              <a:fillRect b="0" l="0" r="0" t="0"/>
            </a:stretch>
          </a:blipFill>
          <a:ln>
            <a:noFill/>
          </a:ln>
        </p:spPr>
      </p:sp>
      <p:sp>
        <p:nvSpPr>
          <p:cNvPr id="28" name="Google Shape;28;p5"/>
          <p:cNvSpPr txBox="1"/>
          <p:nvPr/>
        </p:nvSpPr>
        <p:spPr>
          <a:xfrm>
            <a:off x="2450204" y="867046"/>
            <a:ext cx="2787600" cy="309600"/>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sp>
        <p:nvSpPr>
          <p:cNvPr id="29" name="Google Shape;29;p5"/>
          <p:cNvSpPr txBox="1"/>
          <p:nvPr/>
        </p:nvSpPr>
        <p:spPr>
          <a:xfrm>
            <a:off x="16149963" y="675638"/>
            <a:ext cx="1109400" cy="414300"/>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01/20</a:t>
            </a:r>
            <a:endParaRPr/>
          </a:p>
        </p:txBody>
      </p:sp>
      <p:pic>
        <p:nvPicPr>
          <p:cNvPr id="30" name="Google Shape;30;p5"/>
          <p:cNvPicPr preferRelativeResize="0"/>
          <p:nvPr/>
        </p:nvPicPr>
        <p:blipFill>
          <a:blip r:embed="rId3">
            <a:alphaModFix/>
          </a:blip>
          <a:stretch>
            <a:fillRect/>
          </a:stretch>
        </p:blipFill>
        <p:spPr>
          <a:xfrm>
            <a:off x="-9704375" y="-3141100"/>
            <a:ext cx="14276383" cy="13140198"/>
          </a:xfrm>
          <a:prstGeom prst="rect">
            <a:avLst/>
          </a:prstGeom>
          <a:noFill/>
          <a:ln>
            <a:noFill/>
          </a:ln>
        </p:spPr>
      </p:pic>
      <p:pic>
        <p:nvPicPr>
          <p:cNvPr id="31" name="Google Shape;31;p5"/>
          <p:cNvPicPr preferRelativeResize="0"/>
          <p:nvPr/>
        </p:nvPicPr>
        <p:blipFill>
          <a:blip r:embed="rId4">
            <a:alphaModFix/>
          </a:blip>
          <a:stretch>
            <a:fillRect/>
          </a:stretch>
        </p:blipFill>
        <p:spPr>
          <a:xfrm>
            <a:off x="10685846" y="-2581050"/>
            <a:ext cx="10613326" cy="1373090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2" name="Shape 32"/>
        <p:cNvGrpSpPr/>
        <p:nvPr/>
      </p:nvGrpSpPr>
      <p:grpSpPr>
        <a:xfrm>
          <a:off x="0" y="0"/>
          <a:ext cx="0" cy="0"/>
          <a:chOff x="0" y="0"/>
          <a:chExt cx="0" cy="0"/>
        </a:xfrm>
      </p:grpSpPr>
      <p:sp>
        <p:nvSpPr>
          <p:cNvPr id="33" name="Google Shape;33;p6"/>
          <p:cNvSpPr txBox="1"/>
          <p:nvPr>
            <p:ph type="title"/>
          </p:nvPr>
        </p:nvSpPr>
        <p:spPr>
          <a:xfrm>
            <a:off x="1355125" y="1972875"/>
            <a:ext cx="108291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6"/>
          <p:cNvSpPr txBox="1"/>
          <p:nvPr>
            <p:ph idx="1" type="body"/>
          </p:nvPr>
        </p:nvSpPr>
        <p:spPr>
          <a:xfrm>
            <a:off x="3473475" y="4810025"/>
            <a:ext cx="5565600" cy="4526100"/>
          </a:xfrm>
          <a:prstGeom prst="rect">
            <a:avLst/>
          </a:prstGeom>
          <a:noFill/>
          <a:ln>
            <a:noFill/>
          </a:ln>
        </p:spPr>
        <p:txBody>
          <a:bodyPr anchorCtr="0" anchor="t" bIns="45700" lIns="91425" spcFirstLastPara="1" rIns="91425" wrap="square" tIns="45700">
            <a:normAutofit/>
          </a:bodyPr>
          <a:lstStyle>
            <a:lvl1pPr indent="-361950" lvl="0" marL="457200" algn="l">
              <a:spcBef>
                <a:spcPts val="560"/>
              </a:spcBef>
              <a:spcAft>
                <a:spcPts val="0"/>
              </a:spcAft>
              <a:buClr>
                <a:schemeClr val="dk1"/>
              </a:buClr>
              <a:buSzPts val="2100"/>
              <a:buChar char="•"/>
              <a:defRPr/>
            </a:lvl1pPr>
            <a:lvl2pPr indent="-361950" lvl="1" marL="914400" algn="l">
              <a:spcBef>
                <a:spcPts val="480"/>
              </a:spcBef>
              <a:spcAft>
                <a:spcPts val="0"/>
              </a:spcAft>
              <a:buClr>
                <a:schemeClr val="dk1"/>
              </a:buClr>
              <a:buSzPts val="2100"/>
              <a:buChar char="–"/>
              <a:defRPr/>
            </a:lvl2pPr>
            <a:lvl3pPr indent="-361950" lvl="2" marL="1371600" algn="l">
              <a:spcBef>
                <a:spcPts val="400"/>
              </a:spcBef>
              <a:spcAft>
                <a:spcPts val="0"/>
              </a:spcAft>
              <a:buClr>
                <a:schemeClr val="dk1"/>
              </a:buClr>
              <a:buSzPts val="2100"/>
              <a:buChar char="•"/>
              <a:defRPr/>
            </a:lvl3pPr>
            <a:lvl4pPr indent="-361950" lvl="3" marL="1828800" algn="l">
              <a:spcBef>
                <a:spcPts val="360"/>
              </a:spcBef>
              <a:spcAft>
                <a:spcPts val="0"/>
              </a:spcAft>
              <a:buClr>
                <a:schemeClr val="dk1"/>
              </a:buClr>
              <a:buSzPts val="2100"/>
              <a:buChar char="–"/>
              <a:defRPr/>
            </a:lvl4pPr>
            <a:lvl5pPr indent="-361950" lvl="4" marL="2286000" algn="l">
              <a:spcBef>
                <a:spcPts val="360"/>
              </a:spcBef>
              <a:spcAft>
                <a:spcPts val="0"/>
              </a:spcAft>
              <a:buClr>
                <a:schemeClr val="dk1"/>
              </a:buClr>
              <a:buSzPts val="2100"/>
              <a:buChar char="»"/>
              <a:defRPr/>
            </a:lvl5pPr>
            <a:lvl6pPr indent="-361950" lvl="5" marL="2743200" algn="l">
              <a:spcBef>
                <a:spcPts val="360"/>
              </a:spcBef>
              <a:spcAft>
                <a:spcPts val="0"/>
              </a:spcAft>
              <a:buClr>
                <a:schemeClr val="dk1"/>
              </a:buClr>
              <a:buSzPts val="2100"/>
              <a:buChar char="•"/>
              <a:defRPr/>
            </a:lvl6pPr>
            <a:lvl7pPr indent="-361950" lvl="6" marL="3200400" algn="l">
              <a:spcBef>
                <a:spcPts val="360"/>
              </a:spcBef>
              <a:spcAft>
                <a:spcPts val="0"/>
              </a:spcAft>
              <a:buClr>
                <a:schemeClr val="dk1"/>
              </a:buClr>
              <a:buSzPts val="2100"/>
              <a:buChar char="•"/>
              <a:defRPr/>
            </a:lvl7pPr>
            <a:lvl8pPr indent="-361950" lvl="7" marL="3657600" algn="l">
              <a:spcBef>
                <a:spcPts val="360"/>
              </a:spcBef>
              <a:spcAft>
                <a:spcPts val="0"/>
              </a:spcAft>
              <a:buClr>
                <a:schemeClr val="dk1"/>
              </a:buClr>
              <a:buSzPts val="2100"/>
              <a:buChar char="•"/>
              <a:defRPr/>
            </a:lvl8pPr>
            <a:lvl9pPr indent="-361950" lvl="8" marL="4114800" algn="l">
              <a:spcBef>
                <a:spcPts val="360"/>
              </a:spcBef>
              <a:spcAft>
                <a:spcPts val="0"/>
              </a:spcAft>
              <a:buClr>
                <a:schemeClr val="dk1"/>
              </a:buClr>
              <a:buSzPts val="2100"/>
              <a:buChar char="•"/>
              <a:defRPr/>
            </a:lvl9pPr>
          </a:lstStyle>
          <a:p/>
        </p:txBody>
      </p:sp>
      <p:sp>
        <p:nvSpPr>
          <p:cNvPr id="35" name="Google Shape;35;p6"/>
          <p:cNvSpPr txBox="1"/>
          <p:nvPr>
            <p:ph idx="2" type="body"/>
          </p:nvPr>
        </p:nvSpPr>
        <p:spPr>
          <a:xfrm>
            <a:off x="9248936" y="4810025"/>
            <a:ext cx="5565600" cy="4526100"/>
          </a:xfrm>
          <a:prstGeom prst="rect">
            <a:avLst/>
          </a:prstGeom>
          <a:noFill/>
          <a:ln>
            <a:noFill/>
          </a:ln>
        </p:spPr>
        <p:txBody>
          <a:bodyPr anchorCtr="0" anchor="t" bIns="45700" lIns="91425" spcFirstLastPara="1" rIns="91425" wrap="square" tIns="45700">
            <a:normAutofit/>
          </a:bodyPr>
          <a:lstStyle>
            <a:lvl1pPr indent="-361950" lvl="0" marL="457200" algn="l">
              <a:spcBef>
                <a:spcPts val="560"/>
              </a:spcBef>
              <a:spcAft>
                <a:spcPts val="0"/>
              </a:spcAft>
              <a:buClr>
                <a:schemeClr val="dk1"/>
              </a:buClr>
              <a:buSzPts val="2100"/>
              <a:buChar char="•"/>
              <a:defRPr/>
            </a:lvl1pPr>
            <a:lvl2pPr indent="-361950" lvl="1" marL="914400" algn="l">
              <a:spcBef>
                <a:spcPts val="480"/>
              </a:spcBef>
              <a:spcAft>
                <a:spcPts val="0"/>
              </a:spcAft>
              <a:buClr>
                <a:schemeClr val="dk1"/>
              </a:buClr>
              <a:buSzPts val="2100"/>
              <a:buChar char="–"/>
              <a:defRPr/>
            </a:lvl2pPr>
            <a:lvl3pPr indent="-361950" lvl="2" marL="1371600" algn="l">
              <a:spcBef>
                <a:spcPts val="400"/>
              </a:spcBef>
              <a:spcAft>
                <a:spcPts val="0"/>
              </a:spcAft>
              <a:buClr>
                <a:schemeClr val="dk1"/>
              </a:buClr>
              <a:buSzPts val="2100"/>
              <a:buChar char="•"/>
              <a:defRPr/>
            </a:lvl3pPr>
            <a:lvl4pPr indent="-361950" lvl="3" marL="1828800" algn="l">
              <a:spcBef>
                <a:spcPts val="360"/>
              </a:spcBef>
              <a:spcAft>
                <a:spcPts val="0"/>
              </a:spcAft>
              <a:buClr>
                <a:schemeClr val="dk1"/>
              </a:buClr>
              <a:buSzPts val="2100"/>
              <a:buChar char="–"/>
              <a:defRPr/>
            </a:lvl4pPr>
            <a:lvl5pPr indent="-361950" lvl="4" marL="2286000" algn="l">
              <a:spcBef>
                <a:spcPts val="360"/>
              </a:spcBef>
              <a:spcAft>
                <a:spcPts val="0"/>
              </a:spcAft>
              <a:buClr>
                <a:schemeClr val="dk1"/>
              </a:buClr>
              <a:buSzPts val="2100"/>
              <a:buChar char="»"/>
              <a:defRPr/>
            </a:lvl5pPr>
            <a:lvl6pPr indent="-361950" lvl="5" marL="2743200" algn="l">
              <a:spcBef>
                <a:spcPts val="360"/>
              </a:spcBef>
              <a:spcAft>
                <a:spcPts val="0"/>
              </a:spcAft>
              <a:buClr>
                <a:schemeClr val="dk1"/>
              </a:buClr>
              <a:buSzPts val="2100"/>
              <a:buChar char="•"/>
              <a:defRPr/>
            </a:lvl6pPr>
            <a:lvl7pPr indent="-361950" lvl="6" marL="3200400" algn="l">
              <a:spcBef>
                <a:spcPts val="360"/>
              </a:spcBef>
              <a:spcAft>
                <a:spcPts val="0"/>
              </a:spcAft>
              <a:buClr>
                <a:schemeClr val="dk1"/>
              </a:buClr>
              <a:buSzPts val="2100"/>
              <a:buChar char="•"/>
              <a:defRPr/>
            </a:lvl7pPr>
            <a:lvl8pPr indent="-361950" lvl="7" marL="3657600" algn="l">
              <a:spcBef>
                <a:spcPts val="360"/>
              </a:spcBef>
              <a:spcAft>
                <a:spcPts val="0"/>
              </a:spcAft>
              <a:buClr>
                <a:schemeClr val="dk1"/>
              </a:buClr>
              <a:buSzPts val="2100"/>
              <a:buChar char="•"/>
              <a:defRPr/>
            </a:lvl8pPr>
            <a:lvl9pPr indent="-361950" lvl="8" marL="4114800" algn="l">
              <a:spcBef>
                <a:spcPts val="360"/>
              </a:spcBef>
              <a:spcAft>
                <a:spcPts val="0"/>
              </a:spcAft>
              <a:buClr>
                <a:schemeClr val="dk1"/>
              </a:buClr>
              <a:buSzPts val="2100"/>
              <a:buChar char="•"/>
              <a:defRPr/>
            </a:lvl9pPr>
          </a:lstStyle>
          <a:p/>
        </p:txBody>
      </p:sp>
      <p:sp>
        <p:nvSpPr>
          <p:cNvPr id="36" name="Google Shape;36;p6"/>
          <p:cNvSpPr/>
          <p:nvPr/>
        </p:nvSpPr>
        <p:spPr>
          <a:xfrm>
            <a:off x="1028700" y="685163"/>
            <a:ext cx="1134302" cy="687073"/>
          </a:xfrm>
          <a:custGeom>
            <a:rect b="b" l="l" r="r" t="t"/>
            <a:pathLst>
              <a:path extrusionOk="0" h="687073" w="1134302">
                <a:moveTo>
                  <a:pt x="0" y="0"/>
                </a:moveTo>
                <a:lnTo>
                  <a:pt x="1134302" y="0"/>
                </a:lnTo>
                <a:lnTo>
                  <a:pt x="1134302" y="687074"/>
                </a:lnTo>
                <a:lnTo>
                  <a:pt x="0" y="687074"/>
                </a:lnTo>
                <a:lnTo>
                  <a:pt x="0" y="0"/>
                </a:lnTo>
                <a:close/>
              </a:path>
            </a:pathLst>
          </a:custGeom>
          <a:blipFill rotWithShape="1">
            <a:blip r:embed="rId2">
              <a:alphaModFix/>
            </a:blip>
            <a:stretch>
              <a:fillRect b="0" l="0" r="0" t="0"/>
            </a:stretch>
          </a:blipFill>
          <a:ln>
            <a:noFill/>
          </a:ln>
        </p:spPr>
      </p:sp>
      <p:sp>
        <p:nvSpPr>
          <p:cNvPr id="37" name="Google Shape;37;p6"/>
          <p:cNvSpPr txBox="1"/>
          <p:nvPr/>
        </p:nvSpPr>
        <p:spPr>
          <a:xfrm>
            <a:off x="2450204" y="867046"/>
            <a:ext cx="2787600" cy="309600"/>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sp>
        <p:nvSpPr>
          <p:cNvPr id="38" name="Google Shape;38;p6"/>
          <p:cNvSpPr txBox="1"/>
          <p:nvPr/>
        </p:nvSpPr>
        <p:spPr>
          <a:xfrm>
            <a:off x="16149963" y="675638"/>
            <a:ext cx="1109400" cy="414300"/>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01/20</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9" name="Shape 39"/>
        <p:cNvGrpSpPr/>
        <p:nvPr/>
      </p:nvGrpSpPr>
      <p:grpSpPr>
        <a:xfrm>
          <a:off x="0" y="0"/>
          <a:ext cx="0" cy="0"/>
          <a:chOff x="0" y="0"/>
          <a:chExt cx="0" cy="0"/>
        </a:xfrm>
      </p:grpSpPr>
      <p:sp>
        <p:nvSpPr>
          <p:cNvPr id="40" name="Google Shape;40;p7"/>
          <p:cNvSpPr txBox="1"/>
          <p:nvPr>
            <p:ph type="title"/>
          </p:nvPr>
        </p:nvSpPr>
        <p:spPr>
          <a:xfrm>
            <a:off x="1355125" y="1972875"/>
            <a:ext cx="108291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7"/>
          <p:cNvSpPr txBox="1"/>
          <p:nvPr>
            <p:ph idx="1" type="body"/>
          </p:nvPr>
        </p:nvSpPr>
        <p:spPr>
          <a:xfrm>
            <a:off x="3829825" y="5200450"/>
            <a:ext cx="5316000" cy="3951300"/>
          </a:xfrm>
          <a:prstGeom prst="rect">
            <a:avLst/>
          </a:prstGeom>
          <a:noFill/>
          <a:ln>
            <a:noFill/>
          </a:ln>
        </p:spPr>
        <p:txBody>
          <a:bodyPr anchorCtr="0" anchor="t" bIns="45700" lIns="91425" spcFirstLastPara="1" rIns="91425" wrap="square" tIns="45700">
            <a:normAutofit/>
          </a:bodyPr>
          <a:lstStyle>
            <a:lvl1pPr indent="-361950" lvl="0" marL="457200" algn="l">
              <a:spcBef>
                <a:spcPts val="480"/>
              </a:spcBef>
              <a:spcAft>
                <a:spcPts val="0"/>
              </a:spcAft>
              <a:buClr>
                <a:schemeClr val="dk1"/>
              </a:buClr>
              <a:buSzPts val="2100"/>
              <a:buChar char="•"/>
              <a:defRPr/>
            </a:lvl1pPr>
            <a:lvl2pPr indent="-361950" lvl="1" marL="914400" algn="l">
              <a:spcBef>
                <a:spcPts val="400"/>
              </a:spcBef>
              <a:spcAft>
                <a:spcPts val="0"/>
              </a:spcAft>
              <a:buClr>
                <a:schemeClr val="dk1"/>
              </a:buClr>
              <a:buSzPts val="2100"/>
              <a:buChar char="–"/>
              <a:defRPr/>
            </a:lvl2pPr>
            <a:lvl3pPr indent="-361950" lvl="2" marL="1371600" algn="l">
              <a:spcBef>
                <a:spcPts val="360"/>
              </a:spcBef>
              <a:spcAft>
                <a:spcPts val="0"/>
              </a:spcAft>
              <a:buClr>
                <a:schemeClr val="dk1"/>
              </a:buClr>
              <a:buSzPts val="2100"/>
              <a:buChar char="•"/>
              <a:defRPr/>
            </a:lvl3pPr>
            <a:lvl4pPr indent="-361950" lvl="3" marL="1828800" algn="l">
              <a:spcBef>
                <a:spcPts val="320"/>
              </a:spcBef>
              <a:spcAft>
                <a:spcPts val="0"/>
              </a:spcAft>
              <a:buClr>
                <a:schemeClr val="dk1"/>
              </a:buClr>
              <a:buSzPts val="2100"/>
              <a:buChar char="–"/>
              <a:defRPr/>
            </a:lvl4pPr>
            <a:lvl5pPr indent="-361950" lvl="4" marL="2286000" algn="l">
              <a:spcBef>
                <a:spcPts val="320"/>
              </a:spcBef>
              <a:spcAft>
                <a:spcPts val="0"/>
              </a:spcAft>
              <a:buClr>
                <a:schemeClr val="dk1"/>
              </a:buClr>
              <a:buSzPts val="2100"/>
              <a:buChar char="»"/>
              <a:defRPr/>
            </a:lvl5pPr>
            <a:lvl6pPr indent="-361950" lvl="5" marL="2743200" algn="l">
              <a:spcBef>
                <a:spcPts val="320"/>
              </a:spcBef>
              <a:spcAft>
                <a:spcPts val="0"/>
              </a:spcAft>
              <a:buClr>
                <a:schemeClr val="dk1"/>
              </a:buClr>
              <a:buSzPts val="2100"/>
              <a:buChar char="•"/>
              <a:defRPr/>
            </a:lvl6pPr>
            <a:lvl7pPr indent="-361950" lvl="6" marL="3200400" algn="l">
              <a:spcBef>
                <a:spcPts val="320"/>
              </a:spcBef>
              <a:spcAft>
                <a:spcPts val="0"/>
              </a:spcAft>
              <a:buClr>
                <a:schemeClr val="dk1"/>
              </a:buClr>
              <a:buSzPts val="2100"/>
              <a:buChar char="•"/>
              <a:defRPr/>
            </a:lvl7pPr>
            <a:lvl8pPr indent="-361950" lvl="7" marL="3657600" algn="l">
              <a:spcBef>
                <a:spcPts val="320"/>
              </a:spcBef>
              <a:spcAft>
                <a:spcPts val="0"/>
              </a:spcAft>
              <a:buClr>
                <a:schemeClr val="dk1"/>
              </a:buClr>
              <a:buSzPts val="2100"/>
              <a:buChar char="•"/>
              <a:defRPr/>
            </a:lvl8pPr>
            <a:lvl9pPr indent="-361950" lvl="8" marL="4114800" algn="l">
              <a:spcBef>
                <a:spcPts val="320"/>
              </a:spcBef>
              <a:spcAft>
                <a:spcPts val="0"/>
              </a:spcAft>
              <a:buClr>
                <a:schemeClr val="dk1"/>
              </a:buClr>
              <a:buSzPts val="2100"/>
              <a:buChar char="•"/>
              <a:defRPr/>
            </a:lvl9pPr>
          </a:lstStyle>
          <a:p/>
        </p:txBody>
      </p:sp>
      <p:sp>
        <p:nvSpPr>
          <p:cNvPr id="42" name="Google Shape;42;p7"/>
          <p:cNvSpPr txBox="1"/>
          <p:nvPr>
            <p:ph idx="2" type="body"/>
          </p:nvPr>
        </p:nvSpPr>
        <p:spPr>
          <a:xfrm>
            <a:off x="9340342" y="5200450"/>
            <a:ext cx="5318700" cy="3951300"/>
          </a:xfrm>
          <a:prstGeom prst="rect">
            <a:avLst/>
          </a:prstGeom>
          <a:noFill/>
          <a:ln>
            <a:noFill/>
          </a:ln>
        </p:spPr>
        <p:txBody>
          <a:bodyPr anchorCtr="0" anchor="t" bIns="45700" lIns="91425" spcFirstLastPara="1" rIns="91425" wrap="square" tIns="45700">
            <a:normAutofit/>
          </a:bodyPr>
          <a:lstStyle>
            <a:lvl1pPr indent="-361950" lvl="0" marL="457200" algn="l">
              <a:spcBef>
                <a:spcPts val="480"/>
              </a:spcBef>
              <a:spcAft>
                <a:spcPts val="0"/>
              </a:spcAft>
              <a:buClr>
                <a:schemeClr val="dk1"/>
              </a:buClr>
              <a:buSzPts val="2100"/>
              <a:buChar char="•"/>
              <a:defRPr/>
            </a:lvl1pPr>
            <a:lvl2pPr indent="-361950" lvl="1" marL="914400" algn="l">
              <a:spcBef>
                <a:spcPts val="400"/>
              </a:spcBef>
              <a:spcAft>
                <a:spcPts val="0"/>
              </a:spcAft>
              <a:buClr>
                <a:schemeClr val="dk1"/>
              </a:buClr>
              <a:buSzPts val="2100"/>
              <a:buChar char="–"/>
              <a:defRPr/>
            </a:lvl2pPr>
            <a:lvl3pPr indent="-361950" lvl="2" marL="1371600" algn="l">
              <a:spcBef>
                <a:spcPts val="360"/>
              </a:spcBef>
              <a:spcAft>
                <a:spcPts val="0"/>
              </a:spcAft>
              <a:buClr>
                <a:schemeClr val="dk1"/>
              </a:buClr>
              <a:buSzPts val="2100"/>
              <a:buChar char="•"/>
              <a:defRPr/>
            </a:lvl3pPr>
            <a:lvl4pPr indent="-361950" lvl="3" marL="1828800" algn="l">
              <a:spcBef>
                <a:spcPts val="320"/>
              </a:spcBef>
              <a:spcAft>
                <a:spcPts val="0"/>
              </a:spcAft>
              <a:buClr>
                <a:schemeClr val="dk1"/>
              </a:buClr>
              <a:buSzPts val="2100"/>
              <a:buChar char="–"/>
              <a:defRPr/>
            </a:lvl4pPr>
            <a:lvl5pPr indent="-361950" lvl="4" marL="2286000" algn="l">
              <a:spcBef>
                <a:spcPts val="320"/>
              </a:spcBef>
              <a:spcAft>
                <a:spcPts val="0"/>
              </a:spcAft>
              <a:buClr>
                <a:schemeClr val="dk1"/>
              </a:buClr>
              <a:buSzPts val="2100"/>
              <a:buChar char="»"/>
              <a:defRPr/>
            </a:lvl5pPr>
            <a:lvl6pPr indent="-361950" lvl="5" marL="2743200" algn="l">
              <a:spcBef>
                <a:spcPts val="320"/>
              </a:spcBef>
              <a:spcAft>
                <a:spcPts val="0"/>
              </a:spcAft>
              <a:buClr>
                <a:schemeClr val="dk1"/>
              </a:buClr>
              <a:buSzPts val="2100"/>
              <a:buChar char="•"/>
              <a:defRPr/>
            </a:lvl6pPr>
            <a:lvl7pPr indent="-361950" lvl="6" marL="3200400" algn="l">
              <a:spcBef>
                <a:spcPts val="320"/>
              </a:spcBef>
              <a:spcAft>
                <a:spcPts val="0"/>
              </a:spcAft>
              <a:buClr>
                <a:schemeClr val="dk1"/>
              </a:buClr>
              <a:buSzPts val="2100"/>
              <a:buChar char="•"/>
              <a:defRPr/>
            </a:lvl7pPr>
            <a:lvl8pPr indent="-361950" lvl="7" marL="3657600" algn="l">
              <a:spcBef>
                <a:spcPts val="320"/>
              </a:spcBef>
              <a:spcAft>
                <a:spcPts val="0"/>
              </a:spcAft>
              <a:buClr>
                <a:schemeClr val="dk1"/>
              </a:buClr>
              <a:buSzPts val="2100"/>
              <a:buChar char="•"/>
              <a:defRPr/>
            </a:lvl8pPr>
            <a:lvl9pPr indent="-361950" lvl="8" marL="4114800" algn="l">
              <a:spcBef>
                <a:spcPts val="320"/>
              </a:spcBef>
              <a:spcAft>
                <a:spcPts val="0"/>
              </a:spcAft>
              <a:buClr>
                <a:schemeClr val="dk1"/>
              </a:buClr>
              <a:buSzPts val="2100"/>
              <a:buChar char="•"/>
              <a:defRPr/>
            </a:lvl9pPr>
          </a:lstStyle>
          <a:p/>
        </p:txBody>
      </p:sp>
      <p:sp>
        <p:nvSpPr>
          <p:cNvPr id="43" name="Google Shape;43;p7"/>
          <p:cNvSpPr/>
          <p:nvPr/>
        </p:nvSpPr>
        <p:spPr>
          <a:xfrm>
            <a:off x="1028700" y="685163"/>
            <a:ext cx="1134302" cy="687073"/>
          </a:xfrm>
          <a:custGeom>
            <a:rect b="b" l="l" r="r" t="t"/>
            <a:pathLst>
              <a:path extrusionOk="0" h="687073" w="1134302">
                <a:moveTo>
                  <a:pt x="0" y="0"/>
                </a:moveTo>
                <a:lnTo>
                  <a:pt x="1134302" y="0"/>
                </a:lnTo>
                <a:lnTo>
                  <a:pt x="1134302" y="687074"/>
                </a:lnTo>
                <a:lnTo>
                  <a:pt x="0" y="687074"/>
                </a:lnTo>
                <a:lnTo>
                  <a:pt x="0" y="0"/>
                </a:lnTo>
                <a:close/>
              </a:path>
            </a:pathLst>
          </a:custGeom>
          <a:blipFill rotWithShape="1">
            <a:blip r:embed="rId2">
              <a:alphaModFix/>
            </a:blip>
            <a:stretch>
              <a:fillRect b="0" l="0" r="0" t="0"/>
            </a:stretch>
          </a:blipFill>
          <a:ln>
            <a:noFill/>
          </a:ln>
        </p:spPr>
      </p:sp>
      <p:sp>
        <p:nvSpPr>
          <p:cNvPr id="44" name="Google Shape;44;p7"/>
          <p:cNvSpPr txBox="1"/>
          <p:nvPr/>
        </p:nvSpPr>
        <p:spPr>
          <a:xfrm>
            <a:off x="2450204" y="867046"/>
            <a:ext cx="2787600" cy="309600"/>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sp>
        <p:nvSpPr>
          <p:cNvPr id="45" name="Google Shape;45;p7"/>
          <p:cNvSpPr txBox="1"/>
          <p:nvPr/>
        </p:nvSpPr>
        <p:spPr>
          <a:xfrm>
            <a:off x="16149963" y="675638"/>
            <a:ext cx="1109400" cy="414300"/>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01/20</a:t>
            </a:r>
            <a:endParaRPr/>
          </a:p>
        </p:txBody>
      </p:sp>
      <p:pic>
        <p:nvPicPr>
          <p:cNvPr id="46" name="Google Shape;46;p7"/>
          <p:cNvPicPr preferRelativeResize="0"/>
          <p:nvPr/>
        </p:nvPicPr>
        <p:blipFill>
          <a:blip r:embed="rId3">
            <a:alphaModFix/>
          </a:blip>
          <a:stretch>
            <a:fillRect/>
          </a:stretch>
        </p:blipFill>
        <p:spPr>
          <a:xfrm>
            <a:off x="12131448" y="7200844"/>
            <a:ext cx="10255699" cy="6990750"/>
          </a:xfrm>
          <a:prstGeom prst="rect">
            <a:avLst/>
          </a:prstGeom>
          <a:noFill/>
          <a:ln>
            <a:noFill/>
          </a:ln>
        </p:spPr>
      </p:pic>
      <p:pic>
        <p:nvPicPr>
          <p:cNvPr id="47" name="Google Shape;47;p7"/>
          <p:cNvPicPr preferRelativeResize="0"/>
          <p:nvPr/>
        </p:nvPicPr>
        <p:blipFill>
          <a:blip r:embed="rId4">
            <a:alphaModFix/>
          </a:blip>
          <a:stretch>
            <a:fillRect/>
          </a:stretch>
        </p:blipFill>
        <p:spPr>
          <a:xfrm>
            <a:off x="12978553" y="-3267876"/>
            <a:ext cx="9490500" cy="948471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8" name="Shape 48"/>
        <p:cNvGrpSpPr/>
        <p:nvPr/>
      </p:nvGrpSpPr>
      <p:grpSpPr>
        <a:xfrm>
          <a:off x="0" y="0"/>
          <a:ext cx="0" cy="0"/>
          <a:chOff x="0" y="0"/>
          <a:chExt cx="0" cy="0"/>
        </a:xfrm>
      </p:grpSpPr>
      <p:sp>
        <p:nvSpPr>
          <p:cNvPr id="49" name="Google Shape;49;p8"/>
          <p:cNvSpPr txBox="1"/>
          <p:nvPr>
            <p:ph type="title"/>
          </p:nvPr>
        </p:nvSpPr>
        <p:spPr>
          <a:xfrm>
            <a:off x="1355125" y="1972875"/>
            <a:ext cx="108291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8"/>
          <p:cNvSpPr/>
          <p:nvPr/>
        </p:nvSpPr>
        <p:spPr>
          <a:xfrm>
            <a:off x="1028700" y="685163"/>
            <a:ext cx="1134302" cy="687073"/>
          </a:xfrm>
          <a:custGeom>
            <a:rect b="b" l="l" r="r" t="t"/>
            <a:pathLst>
              <a:path extrusionOk="0" h="687073" w="1134302">
                <a:moveTo>
                  <a:pt x="0" y="0"/>
                </a:moveTo>
                <a:lnTo>
                  <a:pt x="1134302" y="0"/>
                </a:lnTo>
                <a:lnTo>
                  <a:pt x="1134302" y="687074"/>
                </a:lnTo>
                <a:lnTo>
                  <a:pt x="0" y="687074"/>
                </a:lnTo>
                <a:lnTo>
                  <a:pt x="0" y="0"/>
                </a:lnTo>
                <a:close/>
              </a:path>
            </a:pathLst>
          </a:custGeom>
          <a:blipFill rotWithShape="1">
            <a:blip r:embed="rId2">
              <a:alphaModFix/>
            </a:blip>
            <a:stretch>
              <a:fillRect b="0" l="0" r="0" t="0"/>
            </a:stretch>
          </a:blipFill>
          <a:ln>
            <a:noFill/>
          </a:ln>
        </p:spPr>
      </p:sp>
      <p:sp>
        <p:nvSpPr>
          <p:cNvPr id="51" name="Google Shape;51;p8"/>
          <p:cNvSpPr txBox="1"/>
          <p:nvPr/>
        </p:nvSpPr>
        <p:spPr>
          <a:xfrm>
            <a:off x="2450204" y="867046"/>
            <a:ext cx="2787600" cy="309600"/>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sp>
        <p:nvSpPr>
          <p:cNvPr id="52" name="Google Shape;52;p8"/>
          <p:cNvSpPr txBox="1"/>
          <p:nvPr/>
        </p:nvSpPr>
        <p:spPr>
          <a:xfrm>
            <a:off x="16149963" y="675638"/>
            <a:ext cx="1109400" cy="414300"/>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01/20</a:t>
            </a:r>
            <a:endParaRPr/>
          </a:p>
        </p:txBody>
      </p:sp>
      <p:pic>
        <p:nvPicPr>
          <p:cNvPr id="53" name="Google Shape;53;p8"/>
          <p:cNvPicPr preferRelativeResize="0"/>
          <p:nvPr/>
        </p:nvPicPr>
        <p:blipFill>
          <a:blip r:embed="rId3">
            <a:alphaModFix/>
          </a:blip>
          <a:stretch>
            <a:fillRect/>
          </a:stretch>
        </p:blipFill>
        <p:spPr>
          <a:xfrm>
            <a:off x="-5446200" y="-1571137"/>
            <a:ext cx="16193167" cy="8231026"/>
          </a:xfrm>
          <a:prstGeom prst="rect">
            <a:avLst/>
          </a:prstGeom>
          <a:noFill/>
          <a:ln>
            <a:noFill/>
          </a:ln>
        </p:spPr>
      </p:pic>
      <p:pic>
        <p:nvPicPr>
          <p:cNvPr id="54" name="Google Shape;54;p8"/>
          <p:cNvPicPr preferRelativeResize="0"/>
          <p:nvPr/>
        </p:nvPicPr>
        <p:blipFill>
          <a:blip r:embed="rId3">
            <a:alphaModFix/>
          </a:blip>
          <a:stretch>
            <a:fillRect/>
          </a:stretch>
        </p:blipFill>
        <p:spPr>
          <a:xfrm>
            <a:off x="4572000" y="7710224"/>
            <a:ext cx="16955909" cy="861872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5" name="Shape 55"/>
        <p:cNvGrpSpPr/>
        <p:nvPr/>
      </p:nvGrpSpPr>
      <p:grpSpPr>
        <a:xfrm>
          <a:off x="0" y="0"/>
          <a:ext cx="0" cy="0"/>
          <a:chOff x="0" y="0"/>
          <a:chExt cx="0" cy="0"/>
        </a:xfrm>
      </p:grpSpPr>
      <p:sp>
        <p:nvSpPr>
          <p:cNvPr id="56" name="Google Shape;56;p9"/>
          <p:cNvSpPr txBox="1"/>
          <p:nvPr>
            <p:ph type="title"/>
          </p:nvPr>
        </p:nvSpPr>
        <p:spPr>
          <a:xfrm>
            <a:off x="1333500" y="2453613"/>
            <a:ext cx="10536300" cy="11619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7000"/>
              <a:buNone/>
              <a:defRPr sz="7000"/>
            </a:lvl1pPr>
            <a:lvl2pPr lvl="1">
              <a:spcBef>
                <a:spcPts val="0"/>
              </a:spcBef>
              <a:spcAft>
                <a:spcPts val="0"/>
              </a:spcAft>
              <a:buSzPts val="7000"/>
              <a:buFont typeface="Archivo Black"/>
              <a:buNone/>
              <a:defRPr sz="7000">
                <a:latin typeface="Archivo Black"/>
                <a:ea typeface="Archivo Black"/>
                <a:cs typeface="Archivo Black"/>
                <a:sym typeface="Archivo Black"/>
              </a:defRPr>
            </a:lvl2pPr>
            <a:lvl3pPr lvl="2">
              <a:spcBef>
                <a:spcPts val="0"/>
              </a:spcBef>
              <a:spcAft>
                <a:spcPts val="0"/>
              </a:spcAft>
              <a:buSzPts val="7000"/>
              <a:buFont typeface="Archivo Black"/>
              <a:buNone/>
              <a:defRPr sz="7000">
                <a:latin typeface="Archivo Black"/>
                <a:ea typeface="Archivo Black"/>
                <a:cs typeface="Archivo Black"/>
                <a:sym typeface="Archivo Black"/>
              </a:defRPr>
            </a:lvl3pPr>
            <a:lvl4pPr lvl="3">
              <a:spcBef>
                <a:spcPts val="0"/>
              </a:spcBef>
              <a:spcAft>
                <a:spcPts val="0"/>
              </a:spcAft>
              <a:buSzPts val="7000"/>
              <a:buFont typeface="Archivo Black"/>
              <a:buNone/>
              <a:defRPr sz="7000">
                <a:latin typeface="Archivo Black"/>
                <a:ea typeface="Archivo Black"/>
                <a:cs typeface="Archivo Black"/>
                <a:sym typeface="Archivo Black"/>
              </a:defRPr>
            </a:lvl4pPr>
            <a:lvl5pPr lvl="4">
              <a:spcBef>
                <a:spcPts val="0"/>
              </a:spcBef>
              <a:spcAft>
                <a:spcPts val="0"/>
              </a:spcAft>
              <a:buSzPts val="7000"/>
              <a:buFont typeface="Archivo Black"/>
              <a:buNone/>
              <a:defRPr sz="7000">
                <a:latin typeface="Archivo Black"/>
                <a:ea typeface="Archivo Black"/>
                <a:cs typeface="Archivo Black"/>
                <a:sym typeface="Archivo Black"/>
              </a:defRPr>
            </a:lvl5pPr>
            <a:lvl6pPr lvl="5">
              <a:spcBef>
                <a:spcPts val="0"/>
              </a:spcBef>
              <a:spcAft>
                <a:spcPts val="0"/>
              </a:spcAft>
              <a:buSzPts val="7000"/>
              <a:buFont typeface="Archivo Black"/>
              <a:buNone/>
              <a:defRPr sz="7000">
                <a:latin typeface="Archivo Black"/>
                <a:ea typeface="Archivo Black"/>
                <a:cs typeface="Archivo Black"/>
                <a:sym typeface="Archivo Black"/>
              </a:defRPr>
            </a:lvl6pPr>
            <a:lvl7pPr lvl="6">
              <a:spcBef>
                <a:spcPts val="0"/>
              </a:spcBef>
              <a:spcAft>
                <a:spcPts val="0"/>
              </a:spcAft>
              <a:buSzPts val="7000"/>
              <a:buFont typeface="Archivo Black"/>
              <a:buNone/>
              <a:defRPr sz="7000">
                <a:latin typeface="Archivo Black"/>
                <a:ea typeface="Archivo Black"/>
                <a:cs typeface="Archivo Black"/>
                <a:sym typeface="Archivo Black"/>
              </a:defRPr>
            </a:lvl7pPr>
            <a:lvl8pPr lvl="7">
              <a:spcBef>
                <a:spcPts val="0"/>
              </a:spcBef>
              <a:spcAft>
                <a:spcPts val="0"/>
              </a:spcAft>
              <a:buSzPts val="7000"/>
              <a:buFont typeface="Archivo Black"/>
              <a:buNone/>
              <a:defRPr sz="7000">
                <a:latin typeface="Archivo Black"/>
                <a:ea typeface="Archivo Black"/>
                <a:cs typeface="Archivo Black"/>
                <a:sym typeface="Archivo Black"/>
              </a:defRPr>
            </a:lvl8pPr>
            <a:lvl9pPr lvl="8">
              <a:spcBef>
                <a:spcPts val="0"/>
              </a:spcBef>
              <a:spcAft>
                <a:spcPts val="0"/>
              </a:spcAft>
              <a:buSzPts val="7000"/>
              <a:buFont typeface="Archivo Black"/>
              <a:buNone/>
              <a:defRPr sz="7000">
                <a:latin typeface="Archivo Black"/>
                <a:ea typeface="Archivo Black"/>
                <a:cs typeface="Archivo Black"/>
                <a:sym typeface="Archivo Black"/>
              </a:defRPr>
            </a:lvl9pPr>
          </a:lstStyle>
          <a:p/>
        </p:txBody>
      </p:sp>
      <p:sp>
        <p:nvSpPr>
          <p:cNvPr id="57" name="Google Shape;57;p9"/>
          <p:cNvSpPr txBox="1"/>
          <p:nvPr>
            <p:ph idx="1" type="body"/>
          </p:nvPr>
        </p:nvSpPr>
        <p:spPr>
          <a:xfrm>
            <a:off x="9265800" y="4282875"/>
            <a:ext cx="5111700" cy="5853000"/>
          </a:xfrm>
          <a:prstGeom prst="rect">
            <a:avLst/>
          </a:prstGeom>
          <a:noFill/>
          <a:ln>
            <a:noFill/>
          </a:ln>
        </p:spPr>
        <p:txBody>
          <a:bodyPr anchorCtr="0" anchor="t" bIns="45700" lIns="91425" spcFirstLastPara="1" rIns="91425" wrap="square" tIns="45700">
            <a:normAutofit/>
          </a:bodyPr>
          <a:lstStyle>
            <a:lvl1pPr indent="-361950" lvl="0" marL="457200" algn="l">
              <a:spcBef>
                <a:spcPts val="640"/>
              </a:spcBef>
              <a:spcAft>
                <a:spcPts val="0"/>
              </a:spcAft>
              <a:buClr>
                <a:schemeClr val="dk1"/>
              </a:buClr>
              <a:buSzPts val="2100"/>
              <a:buChar char="•"/>
              <a:defRPr/>
            </a:lvl1pPr>
            <a:lvl2pPr indent="-361950" lvl="1" marL="914400" algn="l">
              <a:spcBef>
                <a:spcPts val="560"/>
              </a:spcBef>
              <a:spcAft>
                <a:spcPts val="0"/>
              </a:spcAft>
              <a:buClr>
                <a:schemeClr val="dk1"/>
              </a:buClr>
              <a:buSzPts val="2100"/>
              <a:buChar char="–"/>
              <a:defRPr/>
            </a:lvl2pPr>
            <a:lvl3pPr indent="-361950" lvl="2" marL="1371600" algn="l">
              <a:spcBef>
                <a:spcPts val="480"/>
              </a:spcBef>
              <a:spcAft>
                <a:spcPts val="0"/>
              </a:spcAft>
              <a:buClr>
                <a:schemeClr val="dk1"/>
              </a:buClr>
              <a:buSzPts val="2100"/>
              <a:buChar char="•"/>
              <a:defRPr/>
            </a:lvl3pPr>
            <a:lvl4pPr indent="-361950" lvl="3" marL="1828800" algn="l">
              <a:spcBef>
                <a:spcPts val="400"/>
              </a:spcBef>
              <a:spcAft>
                <a:spcPts val="0"/>
              </a:spcAft>
              <a:buClr>
                <a:schemeClr val="dk1"/>
              </a:buClr>
              <a:buSzPts val="2100"/>
              <a:buChar char="–"/>
              <a:defRPr/>
            </a:lvl4pPr>
            <a:lvl5pPr indent="-361950" lvl="4" marL="2286000" algn="l">
              <a:spcBef>
                <a:spcPts val="400"/>
              </a:spcBef>
              <a:spcAft>
                <a:spcPts val="0"/>
              </a:spcAft>
              <a:buClr>
                <a:schemeClr val="dk1"/>
              </a:buClr>
              <a:buSzPts val="2100"/>
              <a:buChar char="»"/>
              <a:defRPr/>
            </a:lvl5pPr>
            <a:lvl6pPr indent="-361950" lvl="5" marL="2743200" algn="l">
              <a:spcBef>
                <a:spcPts val="400"/>
              </a:spcBef>
              <a:spcAft>
                <a:spcPts val="0"/>
              </a:spcAft>
              <a:buClr>
                <a:schemeClr val="dk1"/>
              </a:buClr>
              <a:buSzPts val="2100"/>
              <a:buChar char="•"/>
              <a:defRPr/>
            </a:lvl6pPr>
            <a:lvl7pPr indent="-361950" lvl="6" marL="3200400" algn="l">
              <a:spcBef>
                <a:spcPts val="400"/>
              </a:spcBef>
              <a:spcAft>
                <a:spcPts val="0"/>
              </a:spcAft>
              <a:buClr>
                <a:schemeClr val="dk1"/>
              </a:buClr>
              <a:buSzPts val="2100"/>
              <a:buChar char="•"/>
              <a:defRPr/>
            </a:lvl7pPr>
            <a:lvl8pPr indent="-361950" lvl="7" marL="3657600" algn="l">
              <a:spcBef>
                <a:spcPts val="400"/>
              </a:spcBef>
              <a:spcAft>
                <a:spcPts val="0"/>
              </a:spcAft>
              <a:buClr>
                <a:schemeClr val="dk1"/>
              </a:buClr>
              <a:buSzPts val="2100"/>
              <a:buChar char="•"/>
              <a:defRPr/>
            </a:lvl8pPr>
            <a:lvl9pPr indent="-361950" lvl="8" marL="4114800" algn="l">
              <a:spcBef>
                <a:spcPts val="400"/>
              </a:spcBef>
              <a:spcAft>
                <a:spcPts val="0"/>
              </a:spcAft>
              <a:buClr>
                <a:schemeClr val="dk1"/>
              </a:buClr>
              <a:buSzPts val="2100"/>
              <a:buChar char="•"/>
              <a:defRPr/>
            </a:lvl9pPr>
          </a:lstStyle>
          <a:p/>
        </p:txBody>
      </p:sp>
      <p:sp>
        <p:nvSpPr>
          <p:cNvPr id="58" name="Google Shape;58;p9"/>
          <p:cNvSpPr txBox="1"/>
          <p:nvPr>
            <p:ph idx="2" type="body"/>
          </p:nvPr>
        </p:nvSpPr>
        <p:spPr>
          <a:xfrm>
            <a:off x="3910500" y="4488450"/>
            <a:ext cx="5355300" cy="46911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100"/>
              <a:buNone/>
              <a:defRPr/>
            </a:lvl1pPr>
            <a:lvl2pPr indent="-228600" lvl="1" marL="914400" algn="l">
              <a:spcBef>
                <a:spcPts val="240"/>
              </a:spcBef>
              <a:spcAft>
                <a:spcPts val="0"/>
              </a:spcAft>
              <a:buClr>
                <a:schemeClr val="dk1"/>
              </a:buClr>
              <a:buSzPts val="2100"/>
              <a:buNone/>
              <a:defRPr/>
            </a:lvl2pPr>
            <a:lvl3pPr indent="-228600" lvl="2" marL="1371600" algn="l">
              <a:spcBef>
                <a:spcPts val="200"/>
              </a:spcBef>
              <a:spcAft>
                <a:spcPts val="0"/>
              </a:spcAft>
              <a:buClr>
                <a:schemeClr val="dk1"/>
              </a:buClr>
              <a:buSzPts val="2100"/>
              <a:buNone/>
              <a:defRPr/>
            </a:lvl3pPr>
            <a:lvl4pPr indent="-228600" lvl="3" marL="1828800" algn="l">
              <a:spcBef>
                <a:spcPts val="180"/>
              </a:spcBef>
              <a:spcAft>
                <a:spcPts val="0"/>
              </a:spcAft>
              <a:buClr>
                <a:schemeClr val="dk1"/>
              </a:buClr>
              <a:buSzPts val="2100"/>
              <a:buNone/>
              <a:defRPr/>
            </a:lvl4pPr>
            <a:lvl5pPr indent="-228600" lvl="4" marL="2286000" algn="l">
              <a:spcBef>
                <a:spcPts val="180"/>
              </a:spcBef>
              <a:spcAft>
                <a:spcPts val="0"/>
              </a:spcAft>
              <a:buClr>
                <a:schemeClr val="dk1"/>
              </a:buClr>
              <a:buSzPts val="2100"/>
              <a:buNone/>
              <a:defRPr/>
            </a:lvl5pPr>
            <a:lvl6pPr indent="-228600" lvl="5" marL="2743200" algn="l">
              <a:spcBef>
                <a:spcPts val="180"/>
              </a:spcBef>
              <a:spcAft>
                <a:spcPts val="0"/>
              </a:spcAft>
              <a:buClr>
                <a:schemeClr val="dk1"/>
              </a:buClr>
              <a:buSzPts val="2100"/>
              <a:buNone/>
              <a:defRPr/>
            </a:lvl6pPr>
            <a:lvl7pPr indent="-228600" lvl="6" marL="3200400" algn="l">
              <a:spcBef>
                <a:spcPts val="180"/>
              </a:spcBef>
              <a:spcAft>
                <a:spcPts val="0"/>
              </a:spcAft>
              <a:buClr>
                <a:schemeClr val="dk1"/>
              </a:buClr>
              <a:buSzPts val="2100"/>
              <a:buNone/>
              <a:defRPr/>
            </a:lvl7pPr>
            <a:lvl8pPr indent="-228600" lvl="7" marL="3657600" algn="l">
              <a:spcBef>
                <a:spcPts val="180"/>
              </a:spcBef>
              <a:spcAft>
                <a:spcPts val="0"/>
              </a:spcAft>
              <a:buClr>
                <a:schemeClr val="dk1"/>
              </a:buClr>
              <a:buSzPts val="2100"/>
              <a:buNone/>
              <a:defRPr/>
            </a:lvl8pPr>
            <a:lvl9pPr indent="-228600" lvl="8" marL="4114800" algn="l">
              <a:spcBef>
                <a:spcPts val="180"/>
              </a:spcBef>
              <a:spcAft>
                <a:spcPts val="0"/>
              </a:spcAft>
              <a:buClr>
                <a:schemeClr val="dk1"/>
              </a:buClr>
              <a:buSzPts val="2100"/>
              <a:buNone/>
              <a:defRPr/>
            </a:lvl9pPr>
          </a:lstStyle>
          <a:p/>
        </p:txBody>
      </p:sp>
      <p:sp>
        <p:nvSpPr>
          <p:cNvPr id="59" name="Google Shape;59;p9"/>
          <p:cNvSpPr/>
          <p:nvPr/>
        </p:nvSpPr>
        <p:spPr>
          <a:xfrm>
            <a:off x="1028700" y="685163"/>
            <a:ext cx="1134302" cy="687073"/>
          </a:xfrm>
          <a:custGeom>
            <a:rect b="b" l="l" r="r" t="t"/>
            <a:pathLst>
              <a:path extrusionOk="0" h="687073" w="1134302">
                <a:moveTo>
                  <a:pt x="0" y="0"/>
                </a:moveTo>
                <a:lnTo>
                  <a:pt x="1134302" y="0"/>
                </a:lnTo>
                <a:lnTo>
                  <a:pt x="1134302" y="687074"/>
                </a:lnTo>
                <a:lnTo>
                  <a:pt x="0" y="687074"/>
                </a:lnTo>
                <a:lnTo>
                  <a:pt x="0" y="0"/>
                </a:lnTo>
                <a:close/>
              </a:path>
            </a:pathLst>
          </a:custGeom>
          <a:blipFill rotWithShape="1">
            <a:blip r:embed="rId2">
              <a:alphaModFix/>
            </a:blip>
            <a:stretch>
              <a:fillRect b="0" l="0" r="0" t="0"/>
            </a:stretch>
          </a:blipFill>
          <a:ln>
            <a:noFill/>
          </a:ln>
        </p:spPr>
      </p:sp>
      <p:sp>
        <p:nvSpPr>
          <p:cNvPr id="60" name="Google Shape;60;p9"/>
          <p:cNvSpPr txBox="1"/>
          <p:nvPr/>
        </p:nvSpPr>
        <p:spPr>
          <a:xfrm>
            <a:off x="2450204" y="867046"/>
            <a:ext cx="2787600" cy="309600"/>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sp>
        <p:nvSpPr>
          <p:cNvPr id="61" name="Google Shape;61;p9"/>
          <p:cNvSpPr txBox="1"/>
          <p:nvPr/>
        </p:nvSpPr>
        <p:spPr>
          <a:xfrm>
            <a:off x="16149963" y="675638"/>
            <a:ext cx="1109400" cy="414300"/>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01/20</a:t>
            </a:r>
            <a:endParaRPr/>
          </a:p>
        </p:txBody>
      </p:sp>
      <p:pic>
        <p:nvPicPr>
          <p:cNvPr id="62" name="Google Shape;62;p9"/>
          <p:cNvPicPr preferRelativeResize="0"/>
          <p:nvPr/>
        </p:nvPicPr>
        <p:blipFill>
          <a:blip r:embed="rId3">
            <a:alphaModFix/>
          </a:blip>
          <a:stretch>
            <a:fillRect/>
          </a:stretch>
        </p:blipFill>
        <p:spPr>
          <a:xfrm>
            <a:off x="-3755537" y="6343188"/>
            <a:ext cx="8652673" cy="10286998"/>
          </a:xfrm>
          <a:prstGeom prst="rect">
            <a:avLst/>
          </a:prstGeom>
          <a:noFill/>
          <a:ln>
            <a:noFill/>
          </a:ln>
        </p:spPr>
      </p:pic>
      <p:pic>
        <p:nvPicPr>
          <p:cNvPr id="63" name="Google Shape;63;p9"/>
          <p:cNvPicPr preferRelativeResize="0"/>
          <p:nvPr/>
        </p:nvPicPr>
        <p:blipFill>
          <a:blip r:embed="rId3">
            <a:alphaModFix/>
          </a:blip>
          <a:stretch>
            <a:fillRect/>
          </a:stretch>
        </p:blipFill>
        <p:spPr>
          <a:xfrm>
            <a:off x="9352888" y="-4349212"/>
            <a:ext cx="8652673" cy="10286998"/>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4" name="Shape 64"/>
        <p:cNvGrpSpPr/>
        <p:nvPr/>
      </p:nvGrpSpPr>
      <p:grpSpPr>
        <a:xfrm>
          <a:off x="0" y="0"/>
          <a:ext cx="0" cy="0"/>
          <a:chOff x="0" y="0"/>
          <a:chExt cx="0" cy="0"/>
        </a:xfrm>
      </p:grpSpPr>
      <p:sp>
        <p:nvSpPr>
          <p:cNvPr id="65" name="Google Shape;65;p10"/>
          <p:cNvSpPr txBox="1"/>
          <p:nvPr>
            <p:ph type="title"/>
          </p:nvPr>
        </p:nvSpPr>
        <p:spPr>
          <a:xfrm>
            <a:off x="1335100" y="2851450"/>
            <a:ext cx="11192400" cy="6870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7000"/>
              <a:buNone/>
              <a:defRPr sz="7000"/>
            </a:lvl1pPr>
            <a:lvl2pPr lvl="1">
              <a:spcBef>
                <a:spcPts val="0"/>
              </a:spcBef>
              <a:spcAft>
                <a:spcPts val="0"/>
              </a:spcAft>
              <a:buSzPts val="7000"/>
              <a:buFont typeface="Archivo Black"/>
              <a:buNone/>
              <a:defRPr sz="7000">
                <a:latin typeface="Archivo Black"/>
                <a:ea typeface="Archivo Black"/>
                <a:cs typeface="Archivo Black"/>
                <a:sym typeface="Archivo Black"/>
              </a:defRPr>
            </a:lvl2pPr>
            <a:lvl3pPr lvl="2">
              <a:spcBef>
                <a:spcPts val="0"/>
              </a:spcBef>
              <a:spcAft>
                <a:spcPts val="0"/>
              </a:spcAft>
              <a:buSzPts val="7000"/>
              <a:buFont typeface="Archivo Black"/>
              <a:buNone/>
              <a:defRPr sz="7000">
                <a:latin typeface="Archivo Black"/>
                <a:ea typeface="Archivo Black"/>
                <a:cs typeface="Archivo Black"/>
                <a:sym typeface="Archivo Black"/>
              </a:defRPr>
            </a:lvl3pPr>
            <a:lvl4pPr lvl="3">
              <a:spcBef>
                <a:spcPts val="0"/>
              </a:spcBef>
              <a:spcAft>
                <a:spcPts val="0"/>
              </a:spcAft>
              <a:buSzPts val="7000"/>
              <a:buFont typeface="Archivo Black"/>
              <a:buNone/>
              <a:defRPr sz="7000">
                <a:latin typeface="Archivo Black"/>
                <a:ea typeface="Archivo Black"/>
                <a:cs typeface="Archivo Black"/>
                <a:sym typeface="Archivo Black"/>
              </a:defRPr>
            </a:lvl4pPr>
            <a:lvl5pPr lvl="4">
              <a:spcBef>
                <a:spcPts val="0"/>
              </a:spcBef>
              <a:spcAft>
                <a:spcPts val="0"/>
              </a:spcAft>
              <a:buSzPts val="7000"/>
              <a:buFont typeface="Archivo Black"/>
              <a:buNone/>
              <a:defRPr sz="7000">
                <a:latin typeface="Archivo Black"/>
                <a:ea typeface="Archivo Black"/>
                <a:cs typeface="Archivo Black"/>
                <a:sym typeface="Archivo Black"/>
              </a:defRPr>
            </a:lvl5pPr>
            <a:lvl6pPr lvl="5">
              <a:spcBef>
                <a:spcPts val="0"/>
              </a:spcBef>
              <a:spcAft>
                <a:spcPts val="0"/>
              </a:spcAft>
              <a:buSzPts val="7000"/>
              <a:buFont typeface="Archivo Black"/>
              <a:buNone/>
              <a:defRPr sz="7000">
                <a:latin typeface="Archivo Black"/>
                <a:ea typeface="Archivo Black"/>
                <a:cs typeface="Archivo Black"/>
                <a:sym typeface="Archivo Black"/>
              </a:defRPr>
            </a:lvl6pPr>
            <a:lvl7pPr lvl="6">
              <a:spcBef>
                <a:spcPts val="0"/>
              </a:spcBef>
              <a:spcAft>
                <a:spcPts val="0"/>
              </a:spcAft>
              <a:buSzPts val="7000"/>
              <a:buFont typeface="Archivo Black"/>
              <a:buNone/>
              <a:defRPr sz="7000">
                <a:latin typeface="Archivo Black"/>
                <a:ea typeface="Archivo Black"/>
                <a:cs typeface="Archivo Black"/>
                <a:sym typeface="Archivo Black"/>
              </a:defRPr>
            </a:lvl7pPr>
            <a:lvl8pPr lvl="7">
              <a:spcBef>
                <a:spcPts val="0"/>
              </a:spcBef>
              <a:spcAft>
                <a:spcPts val="0"/>
              </a:spcAft>
              <a:buSzPts val="7000"/>
              <a:buFont typeface="Archivo Black"/>
              <a:buNone/>
              <a:defRPr sz="7000">
                <a:latin typeface="Archivo Black"/>
                <a:ea typeface="Archivo Black"/>
                <a:cs typeface="Archivo Black"/>
                <a:sym typeface="Archivo Black"/>
              </a:defRPr>
            </a:lvl8pPr>
            <a:lvl9pPr lvl="8">
              <a:spcBef>
                <a:spcPts val="0"/>
              </a:spcBef>
              <a:spcAft>
                <a:spcPts val="0"/>
              </a:spcAft>
              <a:buSzPts val="7000"/>
              <a:buFont typeface="Archivo Black"/>
              <a:buNone/>
              <a:defRPr sz="7000">
                <a:latin typeface="Archivo Black"/>
                <a:ea typeface="Archivo Black"/>
                <a:cs typeface="Archivo Black"/>
                <a:sym typeface="Archivo Black"/>
              </a:defRPr>
            </a:lvl9pPr>
          </a:lstStyle>
          <a:p/>
        </p:txBody>
      </p:sp>
      <p:sp>
        <p:nvSpPr>
          <p:cNvPr id="66" name="Google Shape;66;p10"/>
          <p:cNvSpPr/>
          <p:nvPr>
            <p:ph idx="2" type="pic"/>
          </p:nvPr>
        </p:nvSpPr>
        <p:spPr>
          <a:xfrm>
            <a:off x="12028172" y="5147775"/>
            <a:ext cx="4014900" cy="3011400"/>
          </a:xfrm>
          <a:prstGeom prst="rect">
            <a:avLst/>
          </a:prstGeom>
          <a:noFill/>
          <a:ln>
            <a:noFill/>
          </a:ln>
        </p:spPr>
      </p:sp>
      <p:sp>
        <p:nvSpPr>
          <p:cNvPr id="67" name="Google Shape;67;p10"/>
          <p:cNvSpPr txBox="1"/>
          <p:nvPr>
            <p:ph idx="1" type="body"/>
          </p:nvPr>
        </p:nvSpPr>
        <p:spPr>
          <a:xfrm>
            <a:off x="2162988" y="4784763"/>
            <a:ext cx="5486400" cy="8049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100"/>
              <a:buNone/>
              <a:defRPr/>
            </a:lvl1pPr>
            <a:lvl2pPr indent="-228600" lvl="1" marL="914400" algn="l">
              <a:spcBef>
                <a:spcPts val="240"/>
              </a:spcBef>
              <a:spcAft>
                <a:spcPts val="0"/>
              </a:spcAft>
              <a:buClr>
                <a:schemeClr val="dk1"/>
              </a:buClr>
              <a:buSzPts val="2100"/>
              <a:buNone/>
              <a:defRPr/>
            </a:lvl2pPr>
            <a:lvl3pPr indent="-228600" lvl="2" marL="1371600" algn="l">
              <a:spcBef>
                <a:spcPts val="200"/>
              </a:spcBef>
              <a:spcAft>
                <a:spcPts val="0"/>
              </a:spcAft>
              <a:buClr>
                <a:schemeClr val="dk1"/>
              </a:buClr>
              <a:buSzPts val="2100"/>
              <a:buNone/>
              <a:defRPr/>
            </a:lvl3pPr>
            <a:lvl4pPr indent="-228600" lvl="3" marL="1828800" algn="l">
              <a:spcBef>
                <a:spcPts val="180"/>
              </a:spcBef>
              <a:spcAft>
                <a:spcPts val="0"/>
              </a:spcAft>
              <a:buClr>
                <a:schemeClr val="dk1"/>
              </a:buClr>
              <a:buSzPts val="2100"/>
              <a:buNone/>
              <a:defRPr/>
            </a:lvl4pPr>
            <a:lvl5pPr indent="-228600" lvl="4" marL="2286000" algn="l">
              <a:spcBef>
                <a:spcPts val="180"/>
              </a:spcBef>
              <a:spcAft>
                <a:spcPts val="0"/>
              </a:spcAft>
              <a:buClr>
                <a:schemeClr val="dk1"/>
              </a:buClr>
              <a:buSzPts val="2100"/>
              <a:buNone/>
              <a:defRPr/>
            </a:lvl5pPr>
            <a:lvl6pPr indent="-228600" lvl="5" marL="2743200" algn="l">
              <a:spcBef>
                <a:spcPts val="180"/>
              </a:spcBef>
              <a:spcAft>
                <a:spcPts val="0"/>
              </a:spcAft>
              <a:buClr>
                <a:schemeClr val="dk1"/>
              </a:buClr>
              <a:buSzPts val="2100"/>
              <a:buNone/>
              <a:defRPr/>
            </a:lvl6pPr>
            <a:lvl7pPr indent="-228600" lvl="6" marL="3200400" algn="l">
              <a:spcBef>
                <a:spcPts val="180"/>
              </a:spcBef>
              <a:spcAft>
                <a:spcPts val="0"/>
              </a:spcAft>
              <a:buClr>
                <a:schemeClr val="dk1"/>
              </a:buClr>
              <a:buSzPts val="2100"/>
              <a:buNone/>
              <a:defRPr/>
            </a:lvl7pPr>
            <a:lvl8pPr indent="-228600" lvl="7" marL="3657600" algn="l">
              <a:spcBef>
                <a:spcPts val="180"/>
              </a:spcBef>
              <a:spcAft>
                <a:spcPts val="0"/>
              </a:spcAft>
              <a:buClr>
                <a:schemeClr val="dk1"/>
              </a:buClr>
              <a:buSzPts val="2100"/>
              <a:buNone/>
              <a:defRPr/>
            </a:lvl8pPr>
            <a:lvl9pPr indent="-228600" lvl="8" marL="4114800" algn="l">
              <a:spcBef>
                <a:spcPts val="180"/>
              </a:spcBef>
              <a:spcAft>
                <a:spcPts val="0"/>
              </a:spcAft>
              <a:buClr>
                <a:schemeClr val="dk1"/>
              </a:buClr>
              <a:buSzPts val="2100"/>
              <a:buNone/>
              <a:defRPr/>
            </a:lvl9pPr>
          </a:lstStyle>
          <a:p/>
        </p:txBody>
      </p:sp>
      <p:sp>
        <p:nvSpPr>
          <p:cNvPr id="68" name="Google Shape;68;p10"/>
          <p:cNvSpPr/>
          <p:nvPr/>
        </p:nvSpPr>
        <p:spPr>
          <a:xfrm>
            <a:off x="1028700" y="685163"/>
            <a:ext cx="1134302" cy="687073"/>
          </a:xfrm>
          <a:custGeom>
            <a:rect b="b" l="l" r="r" t="t"/>
            <a:pathLst>
              <a:path extrusionOk="0" h="687073" w="1134302">
                <a:moveTo>
                  <a:pt x="0" y="0"/>
                </a:moveTo>
                <a:lnTo>
                  <a:pt x="1134302" y="0"/>
                </a:lnTo>
                <a:lnTo>
                  <a:pt x="1134302" y="687074"/>
                </a:lnTo>
                <a:lnTo>
                  <a:pt x="0" y="687074"/>
                </a:lnTo>
                <a:lnTo>
                  <a:pt x="0" y="0"/>
                </a:lnTo>
                <a:close/>
              </a:path>
            </a:pathLst>
          </a:custGeom>
          <a:blipFill rotWithShape="1">
            <a:blip r:embed="rId2">
              <a:alphaModFix/>
            </a:blip>
            <a:stretch>
              <a:fillRect b="0" l="0" r="0" t="0"/>
            </a:stretch>
          </a:blipFill>
          <a:ln>
            <a:noFill/>
          </a:ln>
        </p:spPr>
      </p:sp>
      <p:sp>
        <p:nvSpPr>
          <p:cNvPr id="69" name="Google Shape;69;p10"/>
          <p:cNvSpPr txBox="1"/>
          <p:nvPr/>
        </p:nvSpPr>
        <p:spPr>
          <a:xfrm>
            <a:off x="2450204" y="867046"/>
            <a:ext cx="2787600" cy="309600"/>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sp>
        <p:nvSpPr>
          <p:cNvPr id="70" name="Google Shape;70;p10"/>
          <p:cNvSpPr txBox="1"/>
          <p:nvPr/>
        </p:nvSpPr>
        <p:spPr>
          <a:xfrm>
            <a:off x="16149963" y="675638"/>
            <a:ext cx="1109400" cy="414300"/>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01/20</a:t>
            </a:r>
            <a:endParaRPr/>
          </a:p>
        </p:txBody>
      </p:sp>
      <p:pic>
        <p:nvPicPr>
          <p:cNvPr id="71" name="Google Shape;71;p10"/>
          <p:cNvPicPr preferRelativeResize="0"/>
          <p:nvPr/>
        </p:nvPicPr>
        <p:blipFill>
          <a:blip r:embed="rId3">
            <a:alphaModFix/>
          </a:blip>
          <a:stretch>
            <a:fillRect/>
          </a:stretch>
        </p:blipFill>
        <p:spPr>
          <a:xfrm>
            <a:off x="10110900" y="-3971987"/>
            <a:ext cx="11611551" cy="1161722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355125" y="1972875"/>
            <a:ext cx="10829100" cy="1143000"/>
          </a:xfrm>
          <a:prstGeom prst="rect">
            <a:avLst/>
          </a:prstGeom>
          <a:noFill/>
          <a:ln>
            <a:noFill/>
          </a:ln>
        </p:spPr>
        <p:txBody>
          <a:bodyPr anchorCtr="0" anchor="ctr" bIns="45700" lIns="91425" spcFirstLastPara="1" rIns="91425" wrap="square" tIns="45700">
            <a:normAutofit/>
          </a:bodyPr>
          <a:lstStyle>
            <a:lvl1pPr lvl="0" marR="0" rtl="0">
              <a:spcBef>
                <a:spcPts val="0"/>
              </a:spcBef>
              <a:spcAft>
                <a:spcPts val="0"/>
              </a:spcAft>
              <a:buClr>
                <a:schemeClr val="lt2"/>
              </a:buClr>
              <a:buSzPts val="7600"/>
              <a:buFont typeface="Archivo Black"/>
              <a:buNone/>
              <a:defRPr i="0" sz="7600" u="none" cap="none" strike="noStrike">
                <a:solidFill>
                  <a:schemeClr val="lt2"/>
                </a:solidFill>
                <a:latin typeface="Archivo Black"/>
                <a:ea typeface="Archivo Black"/>
                <a:cs typeface="Archivo Black"/>
                <a:sym typeface="Archivo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5029200" y="4860025"/>
            <a:ext cx="8229600" cy="4526100"/>
          </a:xfrm>
          <a:prstGeom prst="rect">
            <a:avLst/>
          </a:prstGeom>
          <a:noFill/>
          <a:ln>
            <a:noFill/>
          </a:ln>
        </p:spPr>
        <p:txBody>
          <a:bodyPr anchorCtr="0" anchor="t" bIns="45700" lIns="91425" spcFirstLastPara="1" rIns="91425" wrap="square" tIns="45700">
            <a:normAutofit/>
          </a:bodyPr>
          <a:lstStyle>
            <a:lvl1pPr indent="-361950" lvl="0" marL="457200" marR="0" rtl="0" algn="l">
              <a:spcBef>
                <a:spcPts val="640"/>
              </a:spcBef>
              <a:spcAft>
                <a:spcPts val="0"/>
              </a:spcAft>
              <a:buClr>
                <a:schemeClr val="lt1"/>
              </a:buClr>
              <a:buSzPts val="2100"/>
              <a:buFont typeface="Archivo Black"/>
              <a:buChar char="•"/>
              <a:defRPr i="0" sz="2100" cap="none" strike="noStrike">
                <a:solidFill>
                  <a:schemeClr val="lt1"/>
                </a:solidFill>
                <a:latin typeface="Archivo Black"/>
                <a:ea typeface="Archivo Black"/>
                <a:cs typeface="Archivo Black"/>
                <a:sym typeface="Archivo Black"/>
              </a:defRPr>
            </a:lvl1pPr>
            <a:lvl2pPr indent="-361950" lvl="1" marL="914400" marR="0" rtl="0" algn="l">
              <a:spcBef>
                <a:spcPts val="560"/>
              </a:spcBef>
              <a:spcAft>
                <a:spcPts val="0"/>
              </a:spcAft>
              <a:buClr>
                <a:schemeClr val="lt1"/>
              </a:buClr>
              <a:buSzPts val="2100"/>
              <a:buFont typeface="Archivo Black"/>
              <a:buChar char="–"/>
              <a:defRPr i="0" sz="2100" cap="none" strike="noStrike">
                <a:solidFill>
                  <a:schemeClr val="lt1"/>
                </a:solidFill>
                <a:latin typeface="Archivo Black"/>
                <a:ea typeface="Archivo Black"/>
                <a:cs typeface="Archivo Black"/>
                <a:sym typeface="Archivo Black"/>
              </a:defRPr>
            </a:lvl2pPr>
            <a:lvl3pPr indent="-361950" lvl="2" marL="1371600" marR="0" rtl="0" algn="l">
              <a:spcBef>
                <a:spcPts val="480"/>
              </a:spcBef>
              <a:spcAft>
                <a:spcPts val="0"/>
              </a:spcAft>
              <a:buClr>
                <a:schemeClr val="lt1"/>
              </a:buClr>
              <a:buSzPts val="2100"/>
              <a:buFont typeface="Archivo Black"/>
              <a:buChar char="•"/>
              <a:defRPr i="0" sz="2100" cap="none" strike="noStrike">
                <a:solidFill>
                  <a:schemeClr val="lt1"/>
                </a:solidFill>
                <a:latin typeface="Archivo Black"/>
                <a:ea typeface="Archivo Black"/>
                <a:cs typeface="Archivo Black"/>
                <a:sym typeface="Archivo Black"/>
              </a:defRPr>
            </a:lvl3pPr>
            <a:lvl4pPr indent="-361950" lvl="3" marL="1828800" marR="0" rtl="0" algn="l">
              <a:spcBef>
                <a:spcPts val="400"/>
              </a:spcBef>
              <a:spcAft>
                <a:spcPts val="0"/>
              </a:spcAft>
              <a:buClr>
                <a:schemeClr val="lt1"/>
              </a:buClr>
              <a:buSzPts val="2100"/>
              <a:buFont typeface="Archivo Black"/>
              <a:buChar char="–"/>
              <a:defRPr i="0" sz="2100" cap="none" strike="noStrike">
                <a:solidFill>
                  <a:schemeClr val="lt1"/>
                </a:solidFill>
                <a:latin typeface="Archivo Black"/>
                <a:ea typeface="Archivo Black"/>
                <a:cs typeface="Archivo Black"/>
                <a:sym typeface="Archivo Black"/>
              </a:defRPr>
            </a:lvl4pPr>
            <a:lvl5pPr indent="-361950" lvl="4" marL="2286000" marR="0" rtl="0" algn="l">
              <a:spcBef>
                <a:spcPts val="400"/>
              </a:spcBef>
              <a:spcAft>
                <a:spcPts val="0"/>
              </a:spcAft>
              <a:buClr>
                <a:schemeClr val="lt1"/>
              </a:buClr>
              <a:buSzPts val="2100"/>
              <a:buFont typeface="Archivo Black"/>
              <a:buChar char="»"/>
              <a:defRPr i="0" sz="2100" cap="none" strike="noStrike">
                <a:solidFill>
                  <a:schemeClr val="lt1"/>
                </a:solidFill>
                <a:latin typeface="Archivo Black"/>
                <a:ea typeface="Archivo Black"/>
                <a:cs typeface="Archivo Black"/>
                <a:sym typeface="Archivo Black"/>
              </a:defRPr>
            </a:lvl5pPr>
            <a:lvl6pPr indent="-361950" lvl="5" marL="2743200" marR="0" rtl="0" algn="l">
              <a:spcBef>
                <a:spcPts val="400"/>
              </a:spcBef>
              <a:spcAft>
                <a:spcPts val="0"/>
              </a:spcAft>
              <a:buClr>
                <a:schemeClr val="lt1"/>
              </a:buClr>
              <a:buSzPts val="2100"/>
              <a:buFont typeface="Archivo Black"/>
              <a:buChar char="•"/>
              <a:defRPr i="0" sz="2100" cap="none" strike="noStrike">
                <a:solidFill>
                  <a:schemeClr val="lt1"/>
                </a:solidFill>
                <a:latin typeface="Archivo Black"/>
                <a:ea typeface="Archivo Black"/>
                <a:cs typeface="Archivo Black"/>
                <a:sym typeface="Archivo Black"/>
              </a:defRPr>
            </a:lvl6pPr>
            <a:lvl7pPr indent="-361950" lvl="6" marL="3200400" marR="0" rtl="0" algn="l">
              <a:spcBef>
                <a:spcPts val="400"/>
              </a:spcBef>
              <a:spcAft>
                <a:spcPts val="0"/>
              </a:spcAft>
              <a:buClr>
                <a:schemeClr val="lt1"/>
              </a:buClr>
              <a:buSzPts val="2100"/>
              <a:buFont typeface="Archivo Black"/>
              <a:buChar char="•"/>
              <a:defRPr i="0" sz="2100" cap="none" strike="noStrike">
                <a:solidFill>
                  <a:schemeClr val="lt1"/>
                </a:solidFill>
                <a:latin typeface="Archivo Black"/>
                <a:ea typeface="Archivo Black"/>
                <a:cs typeface="Archivo Black"/>
                <a:sym typeface="Archivo Black"/>
              </a:defRPr>
            </a:lvl7pPr>
            <a:lvl8pPr indent="-361950" lvl="7" marL="3657600" marR="0" rtl="0" algn="l">
              <a:spcBef>
                <a:spcPts val="400"/>
              </a:spcBef>
              <a:spcAft>
                <a:spcPts val="0"/>
              </a:spcAft>
              <a:buClr>
                <a:schemeClr val="lt1"/>
              </a:buClr>
              <a:buSzPts val="2100"/>
              <a:buFont typeface="Archivo Black"/>
              <a:buChar char="•"/>
              <a:defRPr i="0" sz="2100" cap="none" strike="noStrike">
                <a:solidFill>
                  <a:schemeClr val="lt1"/>
                </a:solidFill>
                <a:latin typeface="Archivo Black"/>
                <a:ea typeface="Archivo Black"/>
                <a:cs typeface="Archivo Black"/>
                <a:sym typeface="Archivo Black"/>
              </a:defRPr>
            </a:lvl8pPr>
            <a:lvl9pPr indent="-361950" lvl="8" marL="4114800" marR="0" rtl="0" algn="l">
              <a:spcBef>
                <a:spcPts val="400"/>
              </a:spcBef>
              <a:spcAft>
                <a:spcPts val="0"/>
              </a:spcAft>
              <a:buClr>
                <a:schemeClr val="lt1"/>
              </a:buClr>
              <a:buSzPts val="2100"/>
              <a:buFont typeface="Archivo Black"/>
              <a:buChar char="•"/>
              <a:defRPr i="0" sz="2100" cap="none" strike="noStrike">
                <a:solidFill>
                  <a:schemeClr val="lt1"/>
                </a:solidFill>
                <a:latin typeface="Archivo Black"/>
                <a:ea typeface="Archivo Black"/>
                <a:cs typeface="Archivo Black"/>
                <a:sym typeface="Archivo Black"/>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 Id="rId4" Type="http://schemas.openxmlformats.org/officeDocument/2006/relationships/image" Target="../media/image14.png"/><Relationship Id="rId5"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46.png"/><Relationship Id="rId6" Type="http://schemas.openxmlformats.org/officeDocument/2006/relationships/image" Target="../media/image35.png"/><Relationship Id="rId7" Type="http://schemas.openxmlformats.org/officeDocument/2006/relationships/image" Target="../media/image28.png"/><Relationship Id="rId8"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3.png"/><Relationship Id="rId4" Type="http://schemas.openxmlformats.org/officeDocument/2006/relationships/image" Target="../media/image40.png"/><Relationship Id="rId5" Type="http://schemas.openxmlformats.org/officeDocument/2006/relationships/image" Target="../media/image38.png"/><Relationship Id="rId6" Type="http://schemas.openxmlformats.org/officeDocument/2006/relationships/image" Target="../media/image42.png"/><Relationship Id="rId7" Type="http://schemas.openxmlformats.org/officeDocument/2006/relationships/image" Target="../media/image37.png"/><Relationship Id="rId8"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5.png"/><Relationship Id="rId4" Type="http://schemas.openxmlformats.org/officeDocument/2006/relationships/image" Target="../media/image62.png"/><Relationship Id="rId5"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1.png"/><Relationship Id="rId4" Type="http://schemas.openxmlformats.org/officeDocument/2006/relationships/image" Target="../media/image49.png"/><Relationship Id="rId5" Type="http://schemas.openxmlformats.org/officeDocument/2006/relationships/image" Target="../media/image65.png"/><Relationship Id="rId6"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0.png"/><Relationship Id="rId4" Type="http://schemas.openxmlformats.org/officeDocument/2006/relationships/image" Target="../media/image45.png"/><Relationship Id="rId5" Type="http://schemas.openxmlformats.org/officeDocument/2006/relationships/image" Target="../media/image6.png"/><Relationship Id="rId6" Type="http://schemas.openxmlformats.org/officeDocument/2006/relationships/image" Target="../media/image59.png"/><Relationship Id="rId7" Type="http://schemas.openxmlformats.org/officeDocument/2006/relationships/image" Target="../media/image51.png"/><Relationship Id="rId8" Type="http://schemas.openxmlformats.org/officeDocument/2006/relationships/image" Target="../media/image5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0.png"/><Relationship Id="rId4" Type="http://schemas.openxmlformats.org/officeDocument/2006/relationships/image" Target="../media/image5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4.png"/><Relationship Id="rId5"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image" Target="../media/image64.png"/><Relationship Id="rId5" Type="http://schemas.openxmlformats.org/officeDocument/2006/relationships/image" Target="../media/image6.png"/><Relationship Id="rId6" Type="http://schemas.openxmlformats.org/officeDocument/2006/relationships/image" Target="../media/image5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20.png"/><Relationship Id="rId5"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63.png"/><Relationship Id="rId4" Type="http://schemas.openxmlformats.org/officeDocument/2006/relationships/image" Target="../media/image61.png"/><Relationship Id="rId5" Type="http://schemas.openxmlformats.org/officeDocument/2006/relationships/image" Target="../media/image5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43.png"/><Relationship Id="rId7"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14.png"/><Relationship Id="rId5" Type="http://schemas.openxmlformats.org/officeDocument/2006/relationships/image" Target="../media/image31.png"/><Relationship Id="rId6"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14.png"/><Relationship Id="rId5" Type="http://schemas.openxmlformats.org/officeDocument/2006/relationships/image" Target="../media/image30.png"/><Relationship Id="rId6" Type="http://schemas.openxmlformats.org/officeDocument/2006/relationships/image" Target="../media/image6.png"/><Relationship Id="rId7" Type="http://schemas.openxmlformats.org/officeDocument/2006/relationships/image" Target="../media/image21.png"/><Relationship Id="rId8"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24.png"/><Relationship Id="rId7"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44.png"/><Relationship Id="rId5"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9.png"/><Relationship Id="rId4" Type="http://schemas.openxmlformats.org/officeDocument/2006/relationships/image" Target="../media/image25.png"/><Relationship Id="rId9" Type="http://schemas.openxmlformats.org/officeDocument/2006/relationships/image" Target="../media/image39.png"/><Relationship Id="rId5" Type="http://schemas.openxmlformats.org/officeDocument/2006/relationships/image" Target="../media/image6.png"/><Relationship Id="rId6" Type="http://schemas.openxmlformats.org/officeDocument/2006/relationships/image" Target="../media/image48.png"/><Relationship Id="rId7" Type="http://schemas.openxmlformats.org/officeDocument/2006/relationships/image" Target="../media/image27.png"/><Relationship Id="rId8" Type="http://schemas.openxmlformats.org/officeDocument/2006/relationships/image" Target="../media/image2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4.png"/><Relationship Id="rId4" Type="http://schemas.openxmlformats.org/officeDocument/2006/relationships/image" Target="../media/image36.png"/><Relationship Id="rId5" Type="http://schemas.openxmlformats.org/officeDocument/2006/relationships/image" Target="../media/image32.png"/><Relationship Id="rId6"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C24"/>
        </a:solidFill>
      </p:bgPr>
    </p:bg>
    <p:spTree>
      <p:nvGrpSpPr>
        <p:cNvPr id="75" name="Shape 75"/>
        <p:cNvGrpSpPr/>
        <p:nvPr/>
      </p:nvGrpSpPr>
      <p:grpSpPr>
        <a:xfrm>
          <a:off x="0" y="0"/>
          <a:ext cx="0" cy="0"/>
          <a:chOff x="0" y="0"/>
          <a:chExt cx="0" cy="0"/>
        </a:xfrm>
      </p:grpSpPr>
      <p:pic>
        <p:nvPicPr>
          <p:cNvPr id="76" name="Google Shape;76;p11"/>
          <p:cNvPicPr preferRelativeResize="0"/>
          <p:nvPr/>
        </p:nvPicPr>
        <p:blipFill>
          <a:blip r:embed="rId3">
            <a:alphaModFix/>
          </a:blip>
          <a:stretch>
            <a:fillRect/>
          </a:stretch>
        </p:blipFill>
        <p:spPr>
          <a:xfrm>
            <a:off x="1028700" y="2011539"/>
            <a:ext cx="9579500" cy="2827836"/>
          </a:xfrm>
          <a:prstGeom prst="rect">
            <a:avLst/>
          </a:prstGeom>
          <a:noFill/>
          <a:ln>
            <a:noFill/>
          </a:ln>
        </p:spPr>
      </p:pic>
      <p:pic>
        <p:nvPicPr>
          <p:cNvPr id="77" name="Google Shape;77;p11"/>
          <p:cNvPicPr preferRelativeResize="0"/>
          <p:nvPr/>
        </p:nvPicPr>
        <p:blipFill>
          <a:blip r:embed="rId4">
            <a:alphaModFix/>
          </a:blip>
          <a:stretch>
            <a:fillRect/>
          </a:stretch>
        </p:blipFill>
        <p:spPr>
          <a:xfrm>
            <a:off x="11541376" y="-660225"/>
            <a:ext cx="6536799" cy="11171128"/>
          </a:xfrm>
          <a:prstGeom prst="rect">
            <a:avLst/>
          </a:prstGeom>
          <a:noFill/>
          <a:ln>
            <a:noFill/>
          </a:ln>
        </p:spPr>
      </p:pic>
      <p:sp>
        <p:nvSpPr>
          <p:cNvPr id="78" name="Google Shape;78;p11"/>
          <p:cNvSpPr/>
          <p:nvPr/>
        </p:nvSpPr>
        <p:spPr>
          <a:xfrm>
            <a:off x="1028700" y="5174761"/>
            <a:ext cx="1868087" cy="2762547"/>
          </a:xfrm>
          <a:custGeom>
            <a:rect b="b" l="l" r="r" t="t"/>
            <a:pathLst>
              <a:path extrusionOk="0" h="3412490" w="2307590">
                <a:moveTo>
                  <a:pt x="2307590" y="2264410"/>
                </a:moveTo>
                <a:lnTo>
                  <a:pt x="2307590" y="0"/>
                </a:lnTo>
                <a:lnTo>
                  <a:pt x="1521460" y="0"/>
                </a:lnTo>
                <a:lnTo>
                  <a:pt x="1521460" y="2244090"/>
                </a:lnTo>
                <a:cubicBezTo>
                  <a:pt x="1521460" y="2397760"/>
                  <a:pt x="1488440" y="2512060"/>
                  <a:pt x="1423670" y="2585720"/>
                </a:cubicBezTo>
                <a:cubicBezTo>
                  <a:pt x="1360170" y="2656840"/>
                  <a:pt x="1271270" y="2689860"/>
                  <a:pt x="1150620" y="2689860"/>
                </a:cubicBezTo>
                <a:cubicBezTo>
                  <a:pt x="1029970" y="2689860"/>
                  <a:pt x="942340" y="2655570"/>
                  <a:pt x="880110" y="2585720"/>
                </a:cubicBezTo>
                <a:cubicBezTo>
                  <a:pt x="815340" y="2512060"/>
                  <a:pt x="783590" y="2397760"/>
                  <a:pt x="783590" y="2244090"/>
                </a:cubicBezTo>
                <a:lnTo>
                  <a:pt x="783590" y="0"/>
                </a:lnTo>
                <a:lnTo>
                  <a:pt x="0" y="0"/>
                </a:lnTo>
                <a:lnTo>
                  <a:pt x="0" y="2264410"/>
                </a:lnTo>
                <a:cubicBezTo>
                  <a:pt x="0" y="2446020"/>
                  <a:pt x="26670" y="2609850"/>
                  <a:pt x="78740" y="2750820"/>
                </a:cubicBezTo>
                <a:cubicBezTo>
                  <a:pt x="132080" y="2895600"/>
                  <a:pt x="209550" y="3017520"/>
                  <a:pt x="311150" y="3116580"/>
                </a:cubicBezTo>
                <a:cubicBezTo>
                  <a:pt x="411480" y="3214370"/>
                  <a:pt x="534670" y="3289300"/>
                  <a:pt x="678180" y="3338830"/>
                </a:cubicBezTo>
                <a:cubicBezTo>
                  <a:pt x="817880" y="3387090"/>
                  <a:pt x="976630" y="3412490"/>
                  <a:pt x="1151890" y="3412490"/>
                </a:cubicBezTo>
                <a:cubicBezTo>
                  <a:pt x="1325880" y="3412490"/>
                  <a:pt x="1485900" y="3388360"/>
                  <a:pt x="1625600" y="3340100"/>
                </a:cubicBezTo>
                <a:cubicBezTo>
                  <a:pt x="1769110" y="3290570"/>
                  <a:pt x="1893570" y="3215640"/>
                  <a:pt x="1995170" y="3117850"/>
                </a:cubicBezTo>
                <a:cubicBezTo>
                  <a:pt x="2096770" y="3020060"/>
                  <a:pt x="2175510" y="2896870"/>
                  <a:pt x="2228850" y="2753360"/>
                </a:cubicBezTo>
                <a:cubicBezTo>
                  <a:pt x="2280920" y="2609850"/>
                  <a:pt x="2307590" y="2446020"/>
                  <a:pt x="2307590" y="2264410"/>
                </a:cubicBezTo>
                <a:close/>
              </a:path>
            </a:pathLst>
          </a:custGeom>
          <a:solidFill>
            <a:srgbClr val="F7C917"/>
          </a:solid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1"/>
          <p:cNvSpPr/>
          <p:nvPr/>
        </p:nvSpPr>
        <p:spPr>
          <a:xfrm>
            <a:off x="3079418" y="5174761"/>
            <a:ext cx="1858433" cy="2761519"/>
          </a:xfrm>
          <a:custGeom>
            <a:rect b="b" l="l" r="r" t="t"/>
            <a:pathLst>
              <a:path extrusionOk="0" h="3355340" w="2258060">
                <a:moveTo>
                  <a:pt x="1649730" y="77470"/>
                </a:moveTo>
                <a:cubicBezTo>
                  <a:pt x="1518920" y="26670"/>
                  <a:pt x="1366520" y="0"/>
                  <a:pt x="1196340" y="0"/>
                </a:cubicBezTo>
                <a:lnTo>
                  <a:pt x="0" y="0"/>
                </a:lnTo>
                <a:lnTo>
                  <a:pt x="0" y="3355340"/>
                </a:lnTo>
                <a:lnTo>
                  <a:pt x="783590" y="3355340"/>
                </a:lnTo>
                <a:lnTo>
                  <a:pt x="783590" y="2137410"/>
                </a:lnTo>
                <a:lnTo>
                  <a:pt x="1196340" y="2137410"/>
                </a:lnTo>
                <a:cubicBezTo>
                  <a:pt x="1352550" y="2137410"/>
                  <a:pt x="1497330" y="2110740"/>
                  <a:pt x="1626870" y="2058670"/>
                </a:cubicBezTo>
                <a:cubicBezTo>
                  <a:pt x="1757680" y="2006600"/>
                  <a:pt x="1870710" y="1931670"/>
                  <a:pt x="1964690" y="1836420"/>
                </a:cubicBezTo>
                <a:cubicBezTo>
                  <a:pt x="2058670" y="1741170"/>
                  <a:pt x="2132330" y="1624330"/>
                  <a:pt x="2183130" y="1489710"/>
                </a:cubicBezTo>
                <a:cubicBezTo>
                  <a:pt x="2232660" y="1357630"/>
                  <a:pt x="2258060" y="1209040"/>
                  <a:pt x="2258060" y="1049020"/>
                </a:cubicBezTo>
                <a:cubicBezTo>
                  <a:pt x="2258060" y="901700"/>
                  <a:pt x="2235200" y="763270"/>
                  <a:pt x="2190750" y="636270"/>
                </a:cubicBezTo>
                <a:cubicBezTo>
                  <a:pt x="2145030" y="506730"/>
                  <a:pt x="2076450" y="392430"/>
                  <a:pt x="1986280" y="298450"/>
                </a:cubicBezTo>
                <a:cubicBezTo>
                  <a:pt x="1896110" y="205740"/>
                  <a:pt x="1781810" y="130810"/>
                  <a:pt x="1649730" y="77470"/>
                </a:cubicBezTo>
                <a:close/>
                <a:moveTo>
                  <a:pt x="783590" y="739140"/>
                </a:moveTo>
                <a:lnTo>
                  <a:pt x="1136650" y="739140"/>
                </a:lnTo>
                <a:cubicBezTo>
                  <a:pt x="1243330" y="739140"/>
                  <a:pt x="1322070" y="765810"/>
                  <a:pt x="1375410" y="820420"/>
                </a:cubicBezTo>
                <a:cubicBezTo>
                  <a:pt x="1430020" y="875030"/>
                  <a:pt x="1455420" y="951230"/>
                  <a:pt x="1455420" y="1051560"/>
                </a:cubicBezTo>
                <a:cubicBezTo>
                  <a:pt x="1455420" y="1168400"/>
                  <a:pt x="1427480" y="1258570"/>
                  <a:pt x="1372870" y="1319530"/>
                </a:cubicBezTo>
                <a:cubicBezTo>
                  <a:pt x="1320800" y="1377950"/>
                  <a:pt x="1243330" y="1405890"/>
                  <a:pt x="1135380" y="1405890"/>
                </a:cubicBezTo>
                <a:lnTo>
                  <a:pt x="783590" y="1405890"/>
                </a:lnTo>
                <a:lnTo>
                  <a:pt x="783590" y="739140"/>
                </a:lnTo>
                <a:close/>
              </a:path>
            </a:pathLst>
          </a:custGeom>
          <a:solidFill>
            <a:srgbClr val="F7C917"/>
          </a:solid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0" name="Google Shape;80;p11"/>
          <p:cNvCxnSpPr/>
          <p:nvPr/>
        </p:nvCxnSpPr>
        <p:spPr>
          <a:xfrm>
            <a:off x="1028700" y="8956605"/>
            <a:ext cx="6492240" cy="0"/>
          </a:xfrm>
          <a:prstGeom prst="straightConnector1">
            <a:avLst/>
          </a:prstGeom>
          <a:noFill/>
          <a:ln cap="flat" cmpd="sng" w="66675">
            <a:solidFill>
              <a:srgbClr val="FFFFFF"/>
            </a:solidFill>
            <a:prstDash val="solid"/>
            <a:round/>
            <a:headEnd len="sm" w="sm" type="none"/>
            <a:tailEnd len="med" w="med" type="stealth"/>
          </a:ln>
        </p:spPr>
      </p:cxnSp>
      <p:grpSp>
        <p:nvGrpSpPr>
          <p:cNvPr id="81" name="Google Shape;81;p11"/>
          <p:cNvGrpSpPr/>
          <p:nvPr/>
        </p:nvGrpSpPr>
        <p:grpSpPr>
          <a:xfrm rot="1127481">
            <a:off x="11921066" y="2324125"/>
            <a:ext cx="3565668" cy="816745"/>
            <a:chOff x="0" y="-47625"/>
            <a:chExt cx="939106" cy="215110"/>
          </a:xfrm>
        </p:grpSpPr>
        <p:sp>
          <p:nvSpPr>
            <p:cNvPr id="82" name="Google Shape;82;p11"/>
            <p:cNvSpPr/>
            <p:nvPr/>
          </p:nvSpPr>
          <p:spPr>
            <a:xfrm>
              <a:off x="0" y="0"/>
              <a:ext cx="939106" cy="167485"/>
            </a:xfrm>
            <a:custGeom>
              <a:rect b="b" l="l" r="r" t="t"/>
              <a:pathLst>
                <a:path extrusionOk="0" h="167485" w="939106">
                  <a:moveTo>
                    <a:pt x="30397" y="0"/>
                  </a:moveTo>
                  <a:lnTo>
                    <a:pt x="908709" y="0"/>
                  </a:lnTo>
                  <a:cubicBezTo>
                    <a:pt x="916770" y="0"/>
                    <a:pt x="924502" y="3203"/>
                    <a:pt x="930203" y="8903"/>
                  </a:cubicBezTo>
                  <a:cubicBezTo>
                    <a:pt x="935903" y="14604"/>
                    <a:pt x="939106" y="22335"/>
                    <a:pt x="939106" y="30397"/>
                  </a:cubicBezTo>
                  <a:lnTo>
                    <a:pt x="939106" y="137087"/>
                  </a:lnTo>
                  <a:cubicBezTo>
                    <a:pt x="939106" y="153875"/>
                    <a:pt x="925497" y="167485"/>
                    <a:pt x="908709" y="167485"/>
                  </a:cubicBezTo>
                  <a:lnTo>
                    <a:pt x="30397" y="167485"/>
                  </a:lnTo>
                  <a:cubicBezTo>
                    <a:pt x="13609" y="167485"/>
                    <a:pt x="0" y="153875"/>
                    <a:pt x="0" y="137087"/>
                  </a:cubicBezTo>
                  <a:lnTo>
                    <a:pt x="0" y="30397"/>
                  </a:lnTo>
                  <a:cubicBezTo>
                    <a:pt x="0" y="13609"/>
                    <a:pt x="13609" y="0"/>
                    <a:pt x="30397" y="0"/>
                  </a:cubicBezTo>
                  <a:close/>
                </a:path>
              </a:pathLst>
            </a:custGeom>
            <a:solidFill>
              <a:srgbClr val="F7C9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1"/>
            <p:cNvSpPr txBox="1"/>
            <p:nvPr/>
          </p:nvSpPr>
          <p:spPr>
            <a:xfrm>
              <a:off x="0" y="-47625"/>
              <a:ext cx="939106" cy="21511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4" name="Google Shape;84;p11"/>
          <p:cNvSpPr/>
          <p:nvPr/>
        </p:nvSpPr>
        <p:spPr>
          <a:xfrm>
            <a:off x="1028700" y="685163"/>
            <a:ext cx="1134302" cy="687073"/>
          </a:xfrm>
          <a:custGeom>
            <a:rect b="b" l="l" r="r" t="t"/>
            <a:pathLst>
              <a:path extrusionOk="0" h="687073" w="1134302">
                <a:moveTo>
                  <a:pt x="0" y="0"/>
                </a:moveTo>
                <a:lnTo>
                  <a:pt x="1134302" y="0"/>
                </a:lnTo>
                <a:lnTo>
                  <a:pt x="1134302" y="687074"/>
                </a:lnTo>
                <a:lnTo>
                  <a:pt x="0" y="687074"/>
                </a:lnTo>
                <a:lnTo>
                  <a:pt x="0" y="0"/>
                </a:lnTo>
                <a:close/>
              </a:path>
            </a:pathLst>
          </a:custGeom>
          <a:blipFill rotWithShape="1">
            <a:blip r:embed="rId5">
              <a:alphaModFix/>
            </a:blip>
            <a:stretch>
              <a:fillRect b="0" l="0" r="0" t="0"/>
            </a:stretch>
          </a:blipFill>
          <a:ln>
            <a:noFill/>
          </a:ln>
        </p:spPr>
      </p:sp>
      <p:sp>
        <p:nvSpPr>
          <p:cNvPr id="85" name="Google Shape;85;p11"/>
          <p:cNvSpPr txBox="1"/>
          <p:nvPr/>
        </p:nvSpPr>
        <p:spPr>
          <a:xfrm>
            <a:off x="5307693" y="5174761"/>
            <a:ext cx="7782218" cy="2761519"/>
          </a:xfrm>
          <a:prstGeom prst="rect">
            <a:avLst/>
          </a:prstGeom>
          <a:noFill/>
          <a:ln>
            <a:noFill/>
          </a:ln>
        </p:spPr>
        <p:txBody>
          <a:bodyPr anchorCtr="0" anchor="t" bIns="0" lIns="0" spcFirstLastPara="1" rIns="0" wrap="square" tIns="0">
            <a:spAutoFit/>
          </a:bodyPr>
          <a:lstStyle/>
          <a:p>
            <a:pPr indent="0" lvl="0" marL="0" marR="0" rtl="0" algn="l">
              <a:lnSpc>
                <a:spcPct val="119997"/>
              </a:lnSpc>
              <a:spcBef>
                <a:spcPts val="0"/>
              </a:spcBef>
              <a:spcAft>
                <a:spcPts val="0"/>
              </a:spcAft>
              <a:buNone/>
            </a:pPr>
            <a:r>
              <a:rPr b="0" i="0" lang="en-US" sz="9126" u="none" cap="none" strike="noStrike">
                <a:solidFill>
                  <a:srgbClr val="FFFFFF"/>
                </a:solidFill>
                <a:latin typeface="Archivo Black"/>
                <a:ea typeface="Archivo Black"/>
                <a:cs typeface="Archivo Black"/>
                <a:sym typeface="Archivo Black"/>
              </a:rPr>
              <a:t>MARKET </a:t>
            </a:r>
            <a:endParaRPr/>
          </a:p>
          <a:p>
            <a:pPr indent="0" lvl="0" marL="0" marR="0" rtl="0" algn="l">
              <a:lnSpc>
                <a:spcPct val="119997"/>
              </a:lnSpc>
              <a:spcBef>
                <a:spcPts val="0"/>
              </a:spcBef>
              <a:spcAft>
                <a:spcPts val="0"/>
              </a:spcAft>
              <a:buNone/>
            </a:pPr>
            <a:r>
              <a:rPr b="0" i="0" lang="en-US" sz="9126" u="none" cap="none" strike="noStrike">
                <a:solidFill>
                  <a:srgbClr val="FFFFFF"/>
                </a:solidFill>
                <a:latin typeface="Archivo Black"/>
                <a:ea typeface="Archivo Black"/>
                <a:cs typeface="Archivo Black"/>
                <a:sym typeface="Archivo Black"/>
              </a:rPr>
              <a:t>RESEARCH </a:t>
            </a:r>
            <a:endParaRPr/>
          </a:p>
        </p:txBody>
      </p:sp>
      <p:sp>
        <p:nvSpPr>
          <p:cNvPr id="86" name="Google Shape;86;p11"/>
          <p:cNvSpPr txBox="1"/>
          <p:nvPr/>
        </p:nvSpPr>
        <p:spPr>
          <a:xfrm rot="1149132">
            <a:off x="12027717" y="2624924"/>
            <a:ext cx="3510756" cy="453724"/>
          </a:xfrm>
          <a:prstGeom prst="rect">
            <a:avLst/>
          </a:prstGeom>
          <a:noFill/>
          <a:ln>
            <a:noFill/>
          </a:ln>
        </p:spPr>
        <p:txBody>
          <a:bodyPr anchorCtr="0" anchor="t" bIns="0" lIns="0" spcFirstLastPara="1" rIns="0" wrap="square" tIns="0">
            <a:spAutoFit/>
          </a:bodyPr>
          <a:lstStyle/>
          <a:p>
            <a:pPr indent="0" lvl="0" marL="0" marR="0" rtl="0" algn="l">
              <a:lnSpc>
                <a:spcPct val="120034"/>
              </a:lnSpc>
              <a:spcBef>
                <a:spcPts val="0"/>
              </a:spcBef>
              <a:spcAft>
                <a:spcPts val="0"/>
              </a:spcAft>
              <a:buNone/>
            </a:pPr>
            <a:r>
              <a:rPr b="0" i="0" lang="en-US" sz="2935" u="none" cap="none" strike="noStrike">
                <a:solidFill>
                  <a:srgbClr val="FFFFFF"/>
                </a:solidFill>
                <a:latin typeface="Archivo Black"/>
                <a:ea typeface="Archivo Black"/>
                <a:cs typeface="Archivo Black"/>
                <a:sym typeface="Archivo Black"/>
              </a:rPr>
              <a:t>PRESENTATION</a:t>
            </a:r>
            <a:endParaRPr/>
          </a:p>
        </p:txBody>
      </p:sp>
      <p:sp>
        <p:nvSpPr>
          <p:cNvPr id="87" name="Google Shape;87;p11"/>
          <p:cNvSpPr txBox="1"/>
          <p:nvPr/>
        </p:nvSpPr>
        <p:spPr>
          <a:xfrm>
            <a:off x="2450204" y="867046"/>
            <a:ext cx="2787495" cy="313783"/>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sp>
        <p:nvSpPr>
          <p:cNvPr id="88" name="Google Shape;88;p11"/>
          <p:cNvSpPr txBox="1"/>
          <p:nvPr/>
        </p:nvSpPr>
        <p:spPr>
          <a:xfrm>
            <a:off x="16149963" y="675638"/>
            <a:ext cx="1109337" cy="416864"/>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01/20</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C24"/>
        </a:solidFill>
      </p:bgPr>
    </p:bg>
    <p:spTree>
      <p:nvGrpSpPr>
        <p:cNvPr id="258" name="Shape 258"/>
        <p:cNvGrpSpPr/>
        <p:nvPr/>
      </p:nvGrpSpPr>
      <p:grpSpPr>
        <a:xfrm>
          <a:off x="0" y="0"/>
          <a:ext cx="0" cy="0"/>
          <a:chOff x="0" y="0"/>
          <a:chExt cx="0" cy="0"/>
        </a:xfrm>
      </p:grpSpPr>
      <p:pic>
        <p:nvPicPr>
          <p:cNvPr id="259" name="Google Shape;259;p20"/>
          <p:cNvPicPr preferRelativeResize="0"/>
          <p:nvPr/>
        </p:nvPicPr>
        <p:blipFill>
          <a:blip r:embed="rId3">
            <a:alphaModFix/>
          </a:blip>
          <a:stretch>
            <a:fillRect/>
          </a:stretch>
        </p:blipFill>
        <p:spPr>
          <a:xfrm>
            <a:off x="12131448" y="7200844"/>
            <a:ext cx="10255699" cy="6990750"/>
          </a:xfrm>
          <a:prstGeom prst="rect">
            <a:avLst/>
          </a:prstGeom>
          <a:noFill/>
          <a:ln>
            <a:noFill/>
          </a:ln>
        </p:spPr>
      </p:pic>
      <p:pic>
        <p:nvPicPr>
          <p:cNvPr id="260" name="Google Shape;260;p20"/>
          <p:cNvPicPr preferRelativeResize="0"/>
          <p:nvPr/>
        </p:nvPicPr>
        <p:blipFill>
          <a:blip r:embed="rId4">
            <a:alphaModFix/>
          </a:blip>
          <a:stretch>
            <a:fillRect/>
          </a:stretch>
        </p:blipFill>
        <p:spPr>
          <a:xfrm>
            <a:off x="12978553" y="-3267876"/>
            <a:ext cx="9490500" cy="9484712"/>
          </a:xfrm>
          <a:prstGeom prst="rect">
            <a:avLst/>
          </a:prstGeom>
          <a:noFill/>
          <a:ln>
            <a:noFill/>
          </a:ln>
        </p:spPr>
      </p:pic>
      <p:pic>
        <p:nvPicPr>
          <p:cNvPr id="261" name="Google Shape;261;p20"/>
          <p:cNvPicPr preferRelativeResize="0"/>
          <p:nvPr/>
        </p:nvPicPr>
        <p:blipFill rotWithShape="1">
          <a:blip r:embed="rId5">
            <a:alphaModFix/>
          </a:blip>
          <a:srcRect b="0" l="0" r="0" t="0"/>
          <a:stretch/>
        </p:blipFill>
        <p:spPr>
          <a:xfrm>
            <a:off x="707894" y="3838826"/>
            <a:ext cx="3849673" cy="3849673"/>
          </a:xfrm>
          <a:prstGeom prst="rect">
            <a:avLst/>
          </a:prstGeom>
          <a:noFill/>
          <a:ln>
            <a:noFill/>
          </a:ln>
        </p:spPr>
      </p:pic>
      <p:pic>
        <p:nvPicPr>
          <p:cNvPr id="262" name="Google Shape;262;p20"/>
          <p:cNvPicPr preferRelativeResize="0"/>
          <p:nvPr/>
        </p:nvPicPr>
        <p:blipFill rotWithShape="1">
          <a:blip r:embed="rId6">
            <a:alphaModFix/>
          </a:blip>
          <a:srcRect b="0" l="0" r="0" t="0"/>
          <a:stretch/>
        </p:blipFill>
        <p:spPr>
          <a:xfrm>
            <a:off x="6869091" y="3838826"/>
            <a:ext cx="3849673" cy="3849673"/>
          </a:xfrm>
          <a:prstGeom prst="rect">
            <a:avLst/>
          </a:prstGeom>
          <a:noFill/>
          <a:ln>
            <a:noFill/>
          </a:ln>
        </p:spPr>
      </p:pic>
      <p:pic>
        <p:nvPicPr>
          <p:cNvPr id="263" name="Google Shape;263;p20"/>
          <p:cNvPicPr preferRelativeResize="0"/>
          <p:nvPr/>
        </p:nvPicPr>
        <p:blipFill rotWithShape="1">
          <a:blip r:embed="rId7">
            <a:alphaModFix/>
          </a:blip>
          <a:srcRect b="0" l="0" r="0" t="0"/>
          <a:stretch/>
        </p:blipFill>
        <p:spPr>
          <a:xfrm>
            <a:off x="12993415" y="3838826"/>
            <a:ext cx="3849673" cy="3849673"/>
          </a:xfrm>
          <a:prstGeom prst="rect">
            <a:avLst/>
          </a:prstGeom>
          <a:noFill/>
          <a:ln>
            <a:noFill/>
          </a:ln>
        </p:spPr>
      </p:pic>
      <p:sp>
        <p:nvSpPr>
          <p:cNvPr id="264" name="Google Shape;264;p20"/>
          <p:cNvSpPr txBox="1"/>
          <p:nvPr/>
        </p:nvSpPr>
        <p:spPr>
          <a:xfrm>
            <a:off x="1154145" y="7901093"/>
            <a:ext cx="2957171" cy="73723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the featured statistic.</a:t>
            </a:r>
            <a:endParaRPr/>
          </a:p>
        </p:txBody>
      </p:sp>
      <p:sp>
        <p:nvSpPr>
          <p:cNvPr id="265" name="Google Shape;265;p20"/>
          <p:cNvSpPr txBox="1"/>
          <p:nvPr/>
        </p:nvSpPr>
        <p:spPr>
          <a:xfrm>
            <a:off x="13439666" y="7901093"/>
            <a:ext cx="2957171" cy="73723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the featured statistic.</a:t>
            </a:r>
            <a:endParaRPr/>
          </a:p>
        </p:txBody>
      </p:sp>
      <p:sp>
        <p:nvSpPr>
          <p:cNvPr id="266" name="Google Shape;266;p20"/>
          <p:cNvSpPr txBox="1"/>
          <p:nvPr/>
        </p:nvSpPr>
        <p:spPr>
          <a:xfrm>
            <a:off x="7315342" y="7901093"/>
            <a:ext cx="2957171" cy="73723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the featured statistic.</a:t>
            </a:r>
            <a:endParaRPr/>
          </a:p>
        </p:txBody>
      </p:sp>
      <p:sp>
        <p:nvSpPr>
          <p:cNvPr id="267" name="Google Shape;267;p20"/>
          <p:cNvSpPr txBox="1"/>
          <p:nvPr/>
        </p:nvSpPr>
        <p:spPr>
          <a:xfrm>
            <a:off x="1028700" y="1645549"/>
            <a:ext cx="13944632" cy="1390650"/>
          </a:xfrm>
          <a:prstGeom prst="rect">
            <a:avLst/>
          </a:prstGeom>
          <a:noFill/>
          <a:ln>
            <a:noFill/>
          </a:ln>
        </p:spPr>
        <p:txBody>
          <a:bodyPr anchorCtr="0" anchor="t" bIns="0" lIns="0" spcFirstLastPara="1" rIns="0" wrap="square" tIns="0">
            <a:spAutoFit/>
          </a:bodyPr>
          <a:lstStyle/>
          <a:p>
            <a:pPr indent="0" lvl="0" marL="0" marR="0" rtl="0" algn="l">
              <a:lnSpc>
                <a:spcPct val="119997"/>
              </a:lnSpc>
              <a:spcBef>
                <a:spcPts val="0"/>
              </a:spcBef>
              <a:spcAft>
                <a:spcPts val="0"/>
              </a:spcAft>
              <a:buNone/>
            </a:pPr>
            <a:r>
              <a:rPr b="0" i="0" lang="en-US" sz="9126" u="none" cap="none" strike="noStrike">
                <a:solidFill>
                  <a:srgbClr val="FFFFFF"/>
                </a:solidFill>
                <a:latin typeface="Archivo Black"/>
                <a:ea typeface="Archivo Black"/>
                <a:cs typeface="Archivo Black"/>
                <a:sym typeface="Archivo Black"/>
              </a:rPr>
              <a:t>MARKET RESEARCH</a:t>
            </a:r>
            <a:endParaRPr/>
          </a:p>
        </p:txBody>
      </p:sp>
      <p:sp>
        <p:nvSpPr>
          <p:cNvPr id="268" name="Google Shape;268;p20"/>
          <p:cNvSpPr txBox="1"/>
          <p:nvPr/>
        </p:nvSpPr>
        <p:spPr>
          <a:xfrm>
            <a:off x="1117273" y="3159649"/>
            <a:ext cx="5636253"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the featured statistic.</a:t>
            </a:r>
            <a:endParaRPr/>
          </a:p>
        </p:txBody>
      </p:sp>
      <p:grpSp>
        <p:nvGrpSpPr>
          <p:cNvPr id="269" name="Google Shape;269;p20"/>
          <p:cNvGrpSpPr/>
          <p:nvPr/>
        </p:nvGrpSpPr>
        <p:grpSpPr>
          <a:xfrm>
            <a:off x="1028700" y="787400"/>
            <a:ext cx="4208999" cy="687073"/>
            <a:chOff x="0" y="0"/>
            <a:chExt cx="5611999" cy="916098"/>
          </a:xfrm>
        </p:grpSpPr>
        <p:sp>
          <p:nvSpPr>
            <p:cNvPr id="270" name="Google Shape;270;p20"/>
            <p:cNvSpPr/>
            <p:nvPr/>
          </p:nvSpPr>
          <p:spPr>
            <a:xfrm>
              <a:off x="0" y="0"/>
              <a:ext cx="1512403" cy="916098"/>
            </a:xfrm>
            <a:custGeom>
              <a:rect b="b" l="l" r="r" t="t"/>
              <a:pathLst>
                <a:path extrusionOk="0" h="916098" w="1512403">
                  <a:moveTo>
                    <a:pt x="0" y="0"/>
                  </a:moveTo>
                  <a:lnTo>
                    <a:pt x="1512403" y="0"/>
                  </a:lnTo>
                  <a:lnTo>
                    <a:pt x="1512403" y="916098"/>
                  </a:lnTo>
                  <a:lnTo>
                    <a:pt x="0" y="916098"/>
                  </a:lnTo>
                  <a:lnTo>
                    <a:pt x="0" y="0"/>
                  </a:lnTo>
                  <a:close/>
                </a:path>
              </a:pathLst>
            </a:custGeom>
            <a:blipFill rotWithShape="1">
              <a:blip r:embed="rId8">
                <a:alphaModFix/>
              </a:blip>
              <a:stretch>
                <a:fillRect b="0" l="0" r="0" t="0"/>
              </a:stretch>
            </a:blipFill>
            <a:ln>
              <a:noFill/>
            </a:ln>
          </p:spPr>
        </p:sp>
        <p:sp>
          <p:nvSpPr>
            <p:cNvPr id="271" name="Google Shape;271;p20"/>
            <p:cNvSpPr txBox="1"/>
            <p:nvPr/>
          </p:nvSpPr>
          <p:spPr>
            <a:xfrm>
              <a:off x="1895339" y="245685"/>
              <a:ext cx="3716660" cy="415203"/>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grpSp>
      <p:sp>
        <p:nvSpPr>
          <p:cNvPr id="272" name="Google Shape;272;p20"/>
          <p:cNvSpPr txBox="1"/>
          <p:nvPr/>
        </p:nvSpPr>
        <p:spPr>
          <a:xfrm>
            <a:off x="16149963" y="675638"/>
            <a:ext cx="1109337" cy="416864"/>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10/20</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C24"/>
        </a:solidFill>
      </p:bgPr>
    </p:bg>
    <p:spTree>
      <p:nvGrpSpPr>
        <p:cNvPr id="276" name="Shape 276"/>
        <p:cNvGrpSpPr/>
        <p:nvPr/>
      </p:nvGrpSpPr>
      <p:grpSpPr>
        <a:xfrm>
          <a:off x="0" y="0"/>
          <a:ext cx="0" cy="0"/>
          <a:chOff x="0" y="0"/>
          <a:chExt cx="0" cy="0"/>
        </a:xfrm>
      </p:grpSpPr>
      <p:pic>
        <p:nvPicPr>
          <p:cNvPr id="277" name="Google Shape;277;p21"/>
          <p:cNvPicPr preferRelativeResize="0"/>
          <p:nvPr/>
        </p:nvPicPr>
        <p:blipFill>
          <a:blip r:embed="rId3">
            <a:alphaModFix/>
          </a:blip>
          <a:stretch>
            <a:fillRect/>
          </a:stretch>
        </p:blipFill>
        <p:spPr>
          <a:xfrm>
            <a:off x="-3755537" y="6343188"/>
            <a:ext cx="8652673" cy="10286998"/>
          </a:xfrm>
          <a:prstGeom prst="rect">
            <a:avLst/>
          </a:prstGeom>
          <a:noFill/>
          <a:ln>
            <a:noFill/>
          </a:ln>
        </p:spPr>
      </p:pic>
      <p:pic>
        <p:nvPicPr>
          <p:cNvPr id="278" name="Google Shape;278;p21"/>
          <p:cNvPicPr preferRelativeResize="0"/>
          <p:nvPr/>
        </p:nvPicPr>
        <p:blipFill>
          <a:blip r:embed="rId3">
            <a:alphaModFix/>
          </a:blip>
          <a:stretch>
            <a:fillRect/>
          </a:stretch>
        </p:blipFill>
        <p:spPr>
          <a:xfrm>
            <a:off x="7039688" y="-4601912"/>
            <a:ext cx="8652673" cy="10286998"/>
          </a:xfrm>
          <a:prstGeom prst="rect">
            <a:avLst/>
          </a:prstGeom>
          <a:noFill/>
          <a:ln>
            <a:noFill/>
          </a:ln>
        </p:spPr>
      </p:pic>
      <p:grpSp>
        <p:nvGrpSpPr>
          <p:cNvPr id="279" name="Google Shape;279;p21"/>
          <p:cNvGrpSpPr/>
          <p:nvPr/>
        </p:nvGrpSpPr>
        <p:grpSpPr>
          <a:xfrm>
            <a:off x="1028700" y="787400"/>
            <a:ext cx="4208999" cy="687073"/>
            <a:chOff x="0" y="0"/>
            <a:chExt cx="5611999" cy="916098"/>
          </a:xfrm>
        </p:grpSpPr>
        <p:sp>
          <p:nvSpPr>
            <p:cNvPr id="280" name="Google Shape;280;p21"/>
            <p:cNvSpPr/>
            <p:nvPr/>
          </p:nvSpPr>
          <p:spPr>
            <a:xfrm>
              <a:off x="0" y="0"/>
              <a:ext cx="1512403" cy="916098"/>
            </a:xfrm>
            <a:custGeom>
              <a:rect b="b" l="l" r="r" t="t"/>
              <a:pathLst>
                <a:path extrusionOk="0" h="916098" w="1512403">
                  <a:moveTo>
                    <a:pt x="0" y="0"/>
                  </a:moveTo>
                  <a:lnTo>
                    <a:pt x="1512403" y="0"/>
                  </a:lnTo>
                  <a:lnTo>
                    <a:pt x="1512403" y="916098"/>
                  </a:lnTo>
                  <a:lnTo>
                    <a:pt x="0" y="916098"/>
                  </a:lnTo>
                  <a:lnTo>
                    <a:pt x="0" y="0"/>
                  </a:lnTo>
                  <a:close/>
                </a:path>
              </a:pathLst>
            </a:custGeom>
            <a:blipFill rotWithShape="1">
              <a:blip r:embed="rId4">
                <a:alphaModFix/>
              </a:blip>
              <a:stretch>
                <a:fillRect b="0" l="0" r="0" t="0"/>
              </a:stretch>
            </a:blipFill>
            <a:ln>
              <a:noFill/>
            </a:ln>
          </p:spPr>
        </p:sp>
        <p:sp>
          <p:nvSpPr>
            <p:cNvPr id="281" name="Google Shape;281;p21"/>
            <p:cNvSpPr txBox="1"/>
            <p:nvPr/>
          </p:nvSpPr>
          <p:spPr>
            <a:xfrm>
              <a:off x="1895339" y="245685"/>
              <a:ext cx="3716660" cy="415203"/>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grpSp>
      <p:grpSp>
        <p:nvGrpSpPr>
          <p:cNvPr id="282" name="Google Shape;282;p21"/>
          <p:cNvGrpSpPr/>
          <p:nvPr/>
        </p:nvGrpSpPr>
        <p:grpSpPr>
          <a:xfrm>
            <a:off x="1419355" y="1924574"/>
            <a:ext cx="2511751" cy="2709244"/>
            <a:chOff x="0" y="-47625"/>
            <a:chExt cx="605703" cy="653328"/>
          </a:xfrm>
        </p:grpSpPr>
        <p:sp>
          <p:nvSpPr>
            <p:cNvPr id="283" name="Google Shape;283;p21"/>
            <p:cNvSpPr/>
            <p:nvPr/>
          </p:nvSpPr>
          <p:spPr>
            <a:xfrm>
              <a:off x="0" y="0"/>
              <a:ext cx="605703" cy="605703"/>
            </a:xfrm>
            <a:custGeom>
              <a:rect b="b" l="l" r="r" t="t"/>
              <a:pathLst>
                <a:path extrusionOk="0" h="605703" w="605703">
                  <a:moveTo>
                    <a:pt x="95551" y="0"/>
                  </a:moveTo>
                  <a:lnTo>
                    <a:pt x="510153" y="0"/>
                  </a:lnTo>
                  <a:cubicBezTo>
                    <a:pt x="562924" y="0"/>
                    <a:pt x="605703" y="42779"/>
                    <a:pt x="605703" y="95551"/>
                  </a:cubicBezTo>
                  <a:lnTo>
                    <a:pt x="605703" y="510153"/>
                  </a:lnTo>
                  <a:cubicBezTo>
                    <a:pt x="605703" y="535494"/>
                    <a:pt x="595636" y="559798"/>
                    <a:pt x="577717" y="577717"/>
                  </a:cubicBezTo>
                  <a:cubicBezTo>
                    <a:pt x="559798" y="595636"/>
                    <a:pt x="535494" y="605703"/>
                    <a:pt x="510153" y="605703"/>
                  </a:cubicBezTo>
                  <a:lnTo>
                    <a:pt x="95551" y="605703"/>
                  </a:lnTo>
                  <a:cubicBezTo>
                    <a:pt x="70209" y="605703"/>
                    <a:pt x="45905" y="595636"/>
                    <a:pt x="27986" y="577717"/>
                  </a:cubicBezTo>
                  <a:cubicBezTo>
                    <a:pt x="10067" y="559798"/>
                    <a:pt x="0" y="535494"/>
                    <a:pt x="0" y="510153"/>
                  </a:cubicBezTo>
                  <a:lnTo>
                    <a:pt x="0" y="95551"/>
                  </a:lnTo>
                  <a:cubicBezTo>
                    <a:pt x="0" y="70209"/>
                    <a:pt x="10067" y="45905"/>
                    <a:pt x="27986" y="27986"/>
                  </a:cubicBezTo>
                  <a:cubicBezTo>
                    <a:pt x="45905" y="10067"/>
                    <a:pt x="70209" y="0"/>
                    <a:pt x="95551" y="0"/>
                  </a:cubicBezTo>
                  <a:close/>
                </a:path>
              </a:pathLst>
            </a:custGeom>
            <a:solidFill>
              <a:srgbClr val="F7C9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1"/>
            <p:cNvSpPr txBox="1"/>
            <p:nvPr/>
          </p:nvSpPr>
          <p:spPr>
            <a:xfrm>
              <a:off x="0" y="-47625"/>
              <a:ext cx="605703" cy="65332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5" name="Google Shape;285;p21"/>
          <p:cNvGrpSpPr/>
          <p:nvPr/>
        </p:nvGrpSpPr>
        <p:grpSpPr>
          <a:xfrm>
            <a:off x="5731028" y="1924574"/>
            <a:ext cx="2511751" cy="2709244"/>
            <a:chOff x="0" y="-47625"/>
            <a:chExt cx="605703" cy="653328"/>
          </a:xfrm>
        </p:grpSpPr>
        <p:sp>
          <p:nvSpPr>
            <p:cNvPr id="286" name="Google Shape;286;p21"/>
            <p:cNvSpPr/>
            <p:nvPr/>
          </p:nvSpPr>
          <p:spPr>
            <a:xfrm>
              <a:off x="0" y="0"/>
              <a:ext cx="605703" cy="605703"/>
            </a:xfrm>
            <a:custGeom>
              <a:rect b="b" l="l" r="r" t="t"/>
              <a:pathLst>
                <a:path extrusionOk="0" h="605703" w="605703">
                  <a:moveTo>
                    <a:pt x="95551" y="0"/>
                  </a:moveTo>
                  <a:lnTo>
                    <a:pt x="510153" y="0"/>
                  </a:lnTo>
                  <a:cubicBezTo>
                    <a:pt x="562924" y="0"/>
                    <a:pt x="605703" y="42779"/>
                    <a:pt x="605703" y="95551"/>
                  </a:cubicBezTo>
                  <a:lnTo>
                    <a:pt x="605703" y="510153"/>
                  </a:lnTo>
                  <a:cubicBezTo>
                    <a:pt x="605703" y="535494"/>
                    <a:pt x="595636" y="559798"/>
                    <a:pt x="577717" y="577717"/>
                  </a:cubicBezTo>
                  <a:cubicBezTo>
                    <a:pt x="559798" y="595636"/>
                    <a:pt x="535494" y="605703"/>
                    <a:pt x="510153" y="605703"/>
                  </a:cubicBezTo>
                  <a:lnTo>
                    <a:pt x="95551" y="605703"/>
                  </a:lnTo>
                  <a:cubicBezTo>
                    <a:pt x="70209" y="605703"/>
                    <a:pt x="45905" y="595636"/>
                    <a:pt x="27986" y="577717"/>
                  </a:cubicBezTo>
                  <a:cubicBezTo>
                    <a:pt x="10067" y="559798"/>
                    <a:pt x="0" y="535494"/>
                    <a:pt x="0" y="510153"/>
                  </a:cubicBezTo>
                  <a:lnTo>
                    <a:pt x="0" y="95551"/>
                  </a:lnTo>
                  <a:cubicBezTo>
                    <a:pt x="0" y="70209"/>
                    <a:pt x="10067" y="45905"/>
                    <a:pt x="27986" y="27986"/>
                  </a:cubicBezTo>
                  <a:cubicBezTo>
                    <a:pt x="45905" y="10067"/>
                    <a:pt x="70209" y="0"/>
                    <a:pt x="95551" y="0"/>
                  </a:cubicBezTo>
                  <a:close/>
                </a:path>
              </a:pathLst>
            </a:custGeom>
            <a:solidFill>
              <a:srgbClr val="F7C9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21"/>
            <p:cNvSpPr txBox="1"/>
            <p:nvPr/>
          </p:nvSpPr>
          <p:spPr>
            <a:xfrm>
              <a:off x="0" y="-47625"/>
              <a:ext cx="605703" cy="65332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8" name="Google Shape;288;p21"/>
          <p:cNvGrpSpPr/>
          <p:nvPr/>
        </p:nvGrpSpPr>
        <p:grpSpPr>
          <a:xfrm>
            <a:off x="10110146" y="1924574"/>
            <a:ext cx="2511751" cy="2709244"/>
            <a:chOff x="0" y="-47625"/>
            <a:chExt cx="605703" cy="653328"/>
          </a:xfrm>
        </p:grpSpPr>
        <p:sp>
          <p:nvSpPr>
            <p:cNvPr id="289" name="Google Shape;289;p21"/>
            <p:cNvSpPr/>
            <p:nvPr/>
          </p:nvSpPr>
          <p:spPr>
            <a:xfrm>
              <a:off x="0" y="0"/>
              <a:ext cx="605703" cy="605703"/>
            </a:xfrm>
            <a:custGeom>
              <a:rect b="b" l="l" r="r" t="t"/>
              <a:pathLst>
                <a:path extrusionOk="0" h="605703" w="605703">
                  <a:moveTo>
                    <a:pt x="95551" y="0"/>
                  </a:moveTo>
                  <a:lnTo>
                    <a:pt x="510153" y="0"/>
                  </a:lnTo>
                  <a:cubicBezTo>
                    <a:pt x="562924" y="0"/>
                    <a:pt x="605703" y="42779"/>
                    <a:pt x="605703" y="95551"/>
                  </a:cubicBezTo>
                  <a:lnTo>
                    <a:pt x="605703" y="510153"/>
                  </a:lnTo>
                  <a:cubicBezTo>
                    <a:pt x="605703" y="535494"/>
                    <a:pt x="595636" y="559798"/>
                    <a:pt x="577717" y="577717"/>
                  </a:cubicBezTo>
                  <a:cubicBezTo>
                    <a:pt x="559798" y="595636"/>
                    <a:pt x="535494" y="605703"/>
                    <a:pt x="510153" y="605703"/>
                  </a:cubicBezTo>
                  <a:lnTo>
                    <a:pt x="95551" y="605703"/>
                  </a:lnTo>
                  <a:cubicBezTo>
                    <a:pt x="70209" y="605703"/>
                    <a:pt x="45905" y="595636"/>
                    <a:pt x="27986" y="577717"/>
                  </a:cubicBezTo>
                  <a:cubicBezTo>
                    <a:pt x="10067" y="559798"/>
                    <a:pt x="0" y="535494"/>
                    <a:pt x="0" y="510153"/>
                  </a:cubicBezTo>
                  <a:lnTo>
                    <a:pt x="0" y="95551"/>
                  </a:lnTo>
                  <a:cubicBezTo>
                    <a:pt x="0" y="70209"/>
                    <a:pt x="10067" y="45905"/>
                    <a:pt x="27986" y="27986"/>
                  </a:cubicBezTo>
                  <a:cubicBezTo>
                    <a:pt x="45905" y="10067"/>
                    <a:pt x="70209" y="0"/>
                    <a:pt x="95551" y="0"/>
                  </a:cubicBezTo>
                  <a:close/>
                </a:path>
              </a:pathLst>
            </a:custGeom>
            <a:solidFill>
              <a:srgbClr val="F7C9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1"/>
            <p:cNvSpPr txBox="1"/>
            <p:nvPr/>
          </p:nvSpPr>
          <p:spPr>
            <a:xfrm>
              <a:off x="0" y="-47625"/>
              <a:ext cx="605703" cy="65332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1" name="Google Shape;291;p21"/>
          <p:cNvGrpSpPr/>
          <p:nvPr/>
        </p:nvGrpSpPr>
        <p:grpSpPr>
          <a:xfrm>
            <a:off x="14422122" y="1924574"/>
            <a:ext cx="2511751" cy="2709244"/>
            <a:chOff x="0" y="-47625"/>
            <a:chExt cx="605703" cy="653328"/>
          </a:xfrm>
        </p:grpSpPr>
        <p:sp>
          <p:nvSpPr>
            <p:cNvPr id="292" name="Google Shape;292;p21"/>
            <p:cNvSpPr/>
            <p:nvPr/>
          </p:nvSpPr>
          <p:spPr>
            <a:xfrm>
              <a:off x="0" y="0"/>
              <a:ext cx="605703" cy="605703"/>
            </a:xfrm>
            <a:custGeom>
              <a:rect b="b" l="l" r="r" t="t"/>
              <a:pathLst>
                <a:path extrusionOk="0" h="605703" w="605703">
                  <a:moveTo>
                    <a:pt x="95551" y="0"/>
                  </a:moveTo>
                  <a:lnTo>
                    <a:pt x="510153" y="0"/>
                  </a:lnTo>
                  <a:cubicBezTo>
                    <a:pt x="562924" y="0"/>
                    <a:pt x="605703" y="42779"/>
                    <a:pt x="605703" y="95551"/>
                  </a:cubicBezTo>
                  <a:lnTo>
                    <a:pt x="605703" y="510153"/>
                  </a:lnTo>
                  <a:cubicBezTo>
                    <a:pt x="605703" y="535494"/>
                    <a:pt x="595636" y="559798"/>
                    <a:pt x="577717" y="577717"/>
                  </a:cubicBezTo>
                  <a:cubicBezTo>
                    <a:pt x="559798" y="595636"/>
                    <a:pt x="535494" y="605703"/>
                    <a:pt x="510153" y="605703"/>
                  </a:cubicBezTo>
                  <a:lnTo>
                    <a:pt x="95551" y="605703"/>
                  </a:lnTo>
                  <a:cubicBezTo>
                    <a:pt x="70209" y="605703"/>
                    <a:pt x="45905" y="595636"/>
                    <a:pt x="27986" y="577717"/>
                  </a:cubicBezTo>
                  <a:cubicBezTo>
                    <a:pt x="10067" y="559798"/>
                    <a:pt x="0" y="535494"/>
                    <a:pt x="0" y="510153"/>
                  </a:cubicBezTo>
                  <a:lnTo>
                    <a:pt x="0" y="95551"/>
                  </a:lnTo>
                  <a:cubicBezTo>
                    <a:pt x="0" y="70209"/>
                    <a:pt x="10067" y="45905"/>
                    <a:pt x="27986" y="27986"/>
                  </a:cubicBezTo>
                  <a:cubicBezTo>
                    <a:pt x="45905" y="10067"/>
                    <a:pt x="70209" y="0"/>
                    <a:pt x="95551" y="0"/>
                  </a:cubicBezTo>
                  <a:close/>
                </a:path>
              </a:pathLst>
            </a:custGeom>
            <a:solidFill>
              <a:srgbClr val="F7C9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21"/>
            <p:cNvSpPr txBox="1"/>
            <p:nvPr/>
          </p:nvSpPr>
          <p:spPr>
            <a:xfrm>
              <a:off x="0" y="-47625"/>
              <a:ext cx="605703" cy="65332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4" name="Google Shape;294;p21"/>
          <p:cNvGrpSpPr/>
          <p:nvPr/>
        </p:nvGrpSpPr>
        <p:grpSpPr>
          <a:xfrm>
            <a:off x="636928" y="4792351"/>
            <a:ext cx="4081909" cy="4096930"/>
            <a:chOff x="0" y="-47625"/>
            <a:chExt cx="1075071" cy="1079027"/>
          </a:xfrm>
        </p:grpSpPr>
        <p:sp>
          <p:nvSpPr>
            <p:cNvPr id="295" name="Google Shape;295;p21"/>
            <p:cNvSpPr/>
            <p:nvPr/>
          </p:nvSpPr>
          <p:spPr>
            <a:xfrm>
              <a:off x="0" y="0"/>
              <a:ext cx="1075071" cy="1031402"/>
            </a:xfrm>
            <a:custGeom>
              <a:rect b="b" l="l" r="r" t="t"/>
              <a:pathLst>
                <a:path extrusionOk="0" h="1031402" w="1075071">
                  <a:moveTo>
                    <a:pt x="96729" y="0"/>
                  </a:moveTo>
                  <a:lnTo>
                    <a:pt x="978342" y="0"/>
                  </a:lnTo>
                  <a:cubicBezTo>
                    <a:pt x="1003996" y="0"/>
                    <a:pt x="1028599" y="10191"/>
                    <a:pt x="1046740" y="28331"/>
                  </a:cubicBezTo>
                  <a:cubicBezTo>
                    <a:pt x="1064880" y="46471"/>
                    <a:pt x="1075071" y="71075"/>
                    <a:pt x="1075071" y="96729"/>
                  </a:cubicBezTo>
                  <a:lnTo>
                    <a:pt x="1075071" y="934673"/>
                  </a:lnTo>
                  <a:cubicBezTo>
                    <a:pt x="1075071" y="988095"/>
                    <a:pt x="1031764" y="1031402"/>
                    <a:pt x="978342" y="1031402"/>
                  </a:cubicBezTo>
                  <a:lnTo>
                    <a:pt x="96729" y="1031402"/>
                  </a:lnTo>
                  <a:cubicBezTo>
                    <a:pt x="43307" y="1031402"/>
                    <a:pt x="0" y="988095"/>
                    <a:pt x="0" y="934673"/>
                  </a:cubicBezTo>
                  <a:lnTo>
                    <a:pt x="0" y="96729"/>
                  </a:lnTo>
                  <a:cubicBezTo>
                    <a:pt x="0" y="43307"/>
                    <a:pt x="43307" y="0"/>
                    <a:pt x="96729" y="0"/>
                  </a:cubicBezTo>
                  <a:close/>
                </a:path>
              </a:pathLst>
            </a:custGeom>
            <a:solidFill>
              <a:srgbClr val="000000">
                <a:alpha val="0"/>
              </a:srgbClr>
            </a:solidFill>
            <a:ln cap="rnd" cmpd="sng" w="38100">
              <a:solidFill>
                <a:srgbClr val="F7C91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1"/>
            <p:cNvSpPr txBox="1"/>
            <p:nvPr/>
          </p:nvSpPr>
          <p:spPr>
            <a:xfrm>
              <a:off x="0" y="-47625"/>
              <a:ext cx="1075071" cy="107902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7" name="Google Shape;297;p21"/>
          <p:cNvGrpSpPr/>
          <p:nvPr/>
        </p:nvGrpSpPr>
        <p:grpSpPr>
          <a:xfrm>
            <a:off x="4945949" y="4792351"/>
            <a:ext cx="4081909" cy="4096930"/>
            <a:chOff x="0" y="-47625"/>
            <a:chExt cx="1075071" cy="1079027"/>
          </a:xfrm>
        </p:grpSpPr>
        <p:sp>
          <p:nvSpPr>
            <p:cNvPr id="298" name="Google Shape;298;p21"/>
            <p:cNvSpPr/>
            <p:nvPr/>
          </p:nvSpPr>
          <p:spPr>
            <a:xfrm>
              <a:off x="0" y="0"/>
              <a:ext cx="1075071" cy="1031402"/>
            </a:xfrm>
            <a:custGeom>
              <a:rect b="b" l="l" r="r" t="t"/>
              <a:pathLst>
                <a:path extrusionOk="0" h="1031402" w="1075071">
                  <a:moveTo>
                    <a:pt x="96729" y="0"/>
                  </a:moveTo>
                  <a:lnTo>
                    <a:pt x="978342" y="0"/>
                  </a:lnTo>
                  <a:cubicBezTo>
                    <a:pt x="1003996" y="0"/>
                    <a:pt x="1028599" y="10191"/>
                    <a:pt x="1046740" y="28331"/>
                  </a:cubicBezTo>
                  <a:cubicBezTo>
                    <a:pt x="1064880" y="46471"/>
                    <a:pt x="1075071" y="71075"/>
                    <a:pt x="1075071" y="96729"/>
                  </a:cubicBezTo>
                  <a:lnTo>
                    <a:pt x="1075071" y="934673"/>
                  </a:lnTo>
                  <a:cubicBezTo>
                    <a:pt x="1075071" y="988095"/>
                    <a:pt x="1031764" y="1031402"/>
                    <a:pt x="978342" y="1031402"/>
                  </a:cubicBezTo>
                  <a:lnTo>
                    <a:pt x="96729" y="1031402"/>
                  </a:lnTo>
                  <a:cubicBezTo>
                    <a:pt x="43307" y="1031402"/>
                    <a:pt x="0" y="988095"/>
                    <a:pt x="0" y="934673"/>
                  </a:cubicBezTo>
                  <a:lnTo>
                    <a:pt x="0" y="96729"/>
                  </a:lnTo>
                  <a:cubicBezTo>
                    <a:pt x="0" y="43307"/>
                    <a:pt x="43307" y="0"/>
                    <a:pt x="96729" y="0"/>
                  </a:cubicBezTo>
                  <a:close/>
                </a:path>
              </a:pathLst>
            </a:custGeom>
            <a:solidFill>
              <a:srgbClr val="000000">
                <a:alpha val="0"/>
              </a:srgbClr>
            </a:solidFill>
            <a:ln cap="rnd" cmpd="sng" w="38100">
              <a:solidFill>
                <a:srgbClr val="F7C91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21"/>
            <p:cNvSpPr txBox="1"/>
            <p:nvPr/>
          </p:nvSpPr>
          <p:spPr>
            <a:xfrm>
              <a:off x="0" y="-47625"/>
              <a:ext cx="1075071" cy="107902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0" name="Google Shape;300;p21"/>
          <p:cNvGrpSpPr/>
          <p:nvPr/>
        </p:nvGrpSpPr>
        <p:grpSpPr>
          <a:xfrm>
            <a:off x="9395162" y="4792351"/>
            <a:ext cx="4081909" cy="4096930"/>
            <a:chOff x="0" y="-47625"/>
            <a:chExt cx="1075071" cy="1079027"/>
          </a:xfrm>
        </p:grpSpPr>
        <p:sp>
          <p:nvSpPr>
            <p:cNvPr id="301" name="Google Shape;301;p21"/>
            <p:cNvSpPr/>
            <p:nvPr/>
          </p:nvSpPr>
          <p:spPr>
            <a:xfrm>
              <a:off x="0" y="0"/>
              <a:ext cx="1075071" cy="1031402"/>
            </a:xfrm>
            <a:custGeom>
              <a:rect b="b" l="l" r="r" t="t"/>
              <a:pathLst>
                <a:path extrusionOk="0" h="1031402" w="1075071">
                  <a:moveTo>
                    <a:pt x="96729" y="0"/>
                  </a:moveTo>
                  <a:lnTo>
                    <a:pt x="978342" y="0"/>
                  </a:lnTo>
                  <a:cubicBezTo>
                    <a:pt x="1003996" y="0"/>
                    <a:pt x="1028599" y="10191"/>
                    <a:pt x="1046740" y="28331"/>
                  </a:cubicBezTo>
                  <a:cubicBezTo>
                    <a:pt x="1064880" y="46471"/>
                    <a:pt x="1075071" y="71075"/>
                    <a:pt x="1075071" y="96729"/>
                  </a:cubicBezTo>
                  <a:lnTo>
                    <a:pt x="1075071" y="934673"/>
                  </a:lnTo>
                  <a:cubicBezTo>
                    <a:pt x="1075071" y="988095"/>
                    <a:pt x="1031764" y="1031402"/>
                    <a:pt x="978342" y="1031402"/>
                  </a:cubicBezTo>
                  <a:lnTo>
                    <a:pt x="96729" y="1031402"/>
                  </a:lnTo>
                  <a:cubicBezTo>
                    <a:pt x="43307" y="1031402"/>
                    <a:pt x="0" y="988095"/>
                    <a:pt x="0" y="934673"/>
                  </a:cubicBezTo>
                  <a:lnTo>
                    <a:pt x="0" y="96729"/>
                  </a:lnTo>
                  <a:cubicBezTo>
                    <a:pt x="0" y="43307"/>
                    <a:pt x="43307" y="0"/>
                    <a:pt x="96729" y="0"/>
                  </a:cubicBezTo>
                  <a:close/>
                </a:path>
              </a:pathLst>
            </a:custGeom>
            <a:solidFill>
              <a:srgbClr val="000000">
                <a:alpha val="0"/>
              </a:srgbClr>
            </a:solidFill>
            <a:ln cap="rnd" cmpd="sng" w="38100">
              <a:solidFill>
                <a:srgbClr val="F7C91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1"/>
            <p:cNvSpPr txBox="1"/>
            <p:nvPr/>
          </p:nvSpPr>
          <p:spPr>
            <a:xfrm>
              <a:off x="0" y="-47625"/>
              <a:ext cx="1075071" cy="107902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3" name="Google Shape;303;p21"/>
          <p:cNvGrpSpPr/>
          <p:nvPr/>
        </p:nvGrpSpPr>
        <p:grpSpPr>
          <a:xfrm>
            <a:off x="13667572" y="4792351"/>
            <a:ext cx="4081909" cy="4096930"/>
            <a:chOff x="0" y="-47625"/>
            <a:chExt cx="1075071" cy="1079027"/>
          </a:xfrm>
        </p:grpSpPr>
        <p:sp>
          <p:nvSpPr>
            <p:cNvPr id="304" name="Google Shape;304;p21"/>
            <p:cNvSpPr/>
            <p:nvPr/>
          </p:nvSpPr>
          <p:spPr>
            <a:xfrm>
              <a:off x="0" y="0"/>
              <a:ext cx="1075071" cy="1031402"/>
            </a:xfrm>
            <a:custGeom>
              <a:rect b="b" l="l" r="r" t="t"/>
              <a:pathLst>
                <a:path extrusionOk="0" h="1031402" w="1075071">
                  <a:moveTo>
                    <a:pt x="96729" y="0"/>
                  </a:moveTo>
                  <a:lnTo>
                    <a:pt x="978342" y="0"/>
                  </a:lnTo>
                  <a:cubicBezTo>
                    <a:pt x="1003996" y="0"/>
                    <a:pt x="1028599" y="10191"/>
                    <a:pt x="1046740" y="28331"/>
                  </a:cubicBezTo>
                  <a:cubicBezTo>
                    <a:pt x="1064880" y="46471"/>
                    <a:pt x="1075071" y="71075"/>
                    <a:pt x="1075071" y="96729"/>
                  </a:cubicBezTo>
                  <a:lnTo>
                    <a:pt x="1075071" y="934673"/>
                  </a:lnTo>
                  <a:cubicBezTo>
                    <a:pt x="1075071" y="988095"/>
                    <a:pt x="1031764" y="1031402"/>
                    <a:pt x="978342" y="1031402"/>
                  </a:cubicBezTo>
                  <a:lnTo>
                    <a:pt x="96729" y="1031402"/>
                  </a:lnTo>
                  <a:cubicBezTo>
                    <a:pt x="43307" y="1031402"/>
                    <a:pt x="0" y="988095"/>
                    <a:pt x="0" y="934673"/>
                  </a:cubicBezTo>
                  <a:lnTo>
                    <a:pt x="0" y="96729"/>
                  </a:lnTo>
                  <a:cubicBezTo>
                    <a:pt x="0" y="43307"/>
                    <a:pt x="43307" y="0"/>
                    <a:pt x="96729" y="0"/>
                  </a:cubicBezTo>
                  <a:close/>
                </a:path>
              </a:pathLst>
            </a:custGeom>
            <a:solidFill>
              <a:srgbClr val="000000">
                <a:alpha val="0"/>
              </a:srgbClr>
            </a:solidFill>
            <a:ln cap="rnd" cmpd="sng" w="38100">
              <a:solidFill>
                <a:srgbClr val="F7C91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1"/>
            <p:cNvSpPr txBox="1"/>
            <p:nvPr/>
          </p:nvSpPr>
          <p:spPr>
            <a:xfrm>
              <a:off x="0" y="-47625"/>
              <a:ext cx="1075071" cy="107902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06" name="Google Shape;306;p21"/>
          <p:cNvSpPr txBox="1"/>
          <p:nvPr/>
        </p:nvSpPr>
        <p:spPr>
          <a:xfrm>
            <a:off x="1549497" y="2273135"/>
            <a:ext cx="2251466" cy="219056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4250" u="none" cap="none" strike="noStrike">
                <a:solidFill>
                  <a:srgbClr val="FFFFFF"/>
                </a:solidFill>
                <a:latin typeface="Archivo Black"/>
                <a:ea typeface="Archivo Black"/>
                <a:cs typeface="Archivo Black"/>
                <a:sym typeface="Archivo Black"/>
              </a:rPr>
              <a:t>S</a:t>
            </a:r>
            <a:endParaRPr/>
          </a:p>
        </p:txBody>
      </p:sp>
      <p:sp>
        <p:nvSpPr>
          <p:cNvPr id="307" name="Google Shape;307;p21"/>
          <p:cNvSpPr txBox="1"/>
          <p:nvPr/>
        </p:nvSpPr>
        <p:spPr>
          <a:xfrm>
            <a:off x="5861171" y="2273135"/>
            <a:ext cx="2251466" cy="219056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4250" u="none" cap="none" strike="noStrike">
                <a:solidFill>
                  <a:srgbClr val="FFFFFF"/>
                </a:solidFill>
                <a:latin typeface="Archivo Black"/>
                <a:ea typeface="Archivo Black"/>
                <a:cs typeface="Archivo Black"/>
                <a:sym typeface="Archivo Black"/>
              </a:rPr>
              <a:t>W</a:t>
            </a:r>
            <a:endParaRPr/>
          </a:p>
        </p:txBody>
      </p:sp>
      <p:sp>
        <p:nvSpPr>
          <p:cNvPr id="308" name="Google Shape;308;p21"/>
          <p:cNvSpPr txBox="1"/>
          <p:nvPr/>
        </p:nvSpPr>
        <p:spPr>
          <a:xfrm>
            <a:off x="10240288" y="2273135"/>
            <a:ext cx="2251466" cy="219056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4250" u="none" cap="none" strike="noStrike">
                <a:solidFill>
                  <a:srgbClr val="FFFFFF"/>
                </a:solidFill>
                <a:latin typeface="Archivo Black"/>
                <a:ea typeface="Archivo Black"/>
                <a:cs typeface="Archivo Black"/>
                <a:sym typeface="Archivo Black"/>
              </a:rPr>
              <a:t>O</a:t>
            </a:r>
            <a:endParaRPr/>
          </a:p>
        </p:txBody>
      </p:sp>
      <p:sp>
        <p:nvSpPr>
          <p:cNvPr id="309" name="Google Shape;309;p21"/>
          <p:cNvSpPr txBox="1"/>
          <p:nvPr/>
        </p:nvSpPr>
        <p:spPr>
          <a:xfrm>
            <a:off x="14552264" y="2273135"/>
            <a:ext cx="2251466" cy="219056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4250" u="none" cap="none" strike="noStrike">
                <a:solidFill>
                  <a:srgbClr val="FFFFFF"/>
                </a:solidFill>
                <a:latin typeface="Archivo Black"/>
                <a:ea typeface="Archivo Black"/>
                <a:cs typeface="Archivo Black"/>
                <a:sym typeface="Archivo Black"/>
              </a:rPr>
              <a:t>T</a:t>
            </a:r>
            <a:endParaRPr/>
          </a:p>
        </p:txBody>
      </p:sp>
      <p:sp>
        <p:nvSpPr>
          <p:cNvPr id="310" name="Google Shape;310;p21"/>
          <p:cNvSpPr txBox="1"/>
          <p:nvPr/>
        </p:nvSpPr>
        <p:spPr>
          <a:xfrm>
            <a:off x="862711" y="5612123"/>
            <a:ext cx="3420852" cy="506933"/>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b="0" i="0" lang="en-US" sz="3307" u="none" cap="none" strike="noStrike">
                <a:solidFill>
                  <a:srgbClr val="FFFFFF"/>
                </a:solidFill>
                <a:latin typeface="Archivo Black"/>
                <a:ea typeface="Archivo Black"/>
                <a:cs typeface="Archivo Black"/>
                <a:sym typeface="Archivo Black"/>
              </a:rPr>
              <a:t>STRENGTHS</a:t>
            </a:r>
            <a:endParaRPr/>
          </a:p>
        </p:txBody>
      </p:sp>
      <p:sp>
        <p:nvSpPr>
          <p:cNvPr id="311" name="Google Shape;311;p21"/>
          <p:cNvSpPr txBox="1"/>
          <p:nvPr/>
        </p:nvSpPr>
        <p:spPr>
          <a:xfrm>
            <a:off x="5243286" y="5612123"/>
            <a:ext cx="3420852" cy="506933"/>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b="0" i="0" lang="en-US" sz="3307" u="none" cap="none" strike="noStrike">
                <a:solidFill>
                  <a:srgbClr val="FFFFFF"/>
                </a:solidFill>
                <a:latin typeface="Archivo Black"/>
                <a:ea typeface="Archivo Black"/>
                <a:cs typeface="Archivo Black"/>
                <a:sym typeface="Archivo Black"/>
              </a:rPr>
              <a:t>WEAKNESSES</a:t>
            </a:r>
            <a:endParaRPr/>
          </a:p>
        </p:txBody>
      </p:sp>
      <p:sp>
        <p:nvSpPr>
          <p:cNvPr id="312" name="Google Shape;312;p21"/>
          <p:cNvSpPr txBox="1"/>
          <p:nvPr/>
        </p:nvSpPr>
        <p:spPr>
          <a:xfrm>
            <a:off x="9356800" y="5612123"/>
            <a:ext cx="4158633" cy="506933"/>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b="0" i="0" lang="en-US" sz="3307" u="none" cap="none" strike="noStrike">
                <a:solidFill>
                  <a:srgbClr val="FFFFFF"/>
                </a:solidFill>
                <a:latin typeface="Archivo Black"/>
                <a:ea typeface="Archivo Black"/>
                <a:cs typeface="Archivo Black"/>
                <a:sym typeface="Archivo Black"/>
              </a:rPr>
              <a:t>OPPORTUNITIES</a:t>
            </a:r>
            <a:endParaRPr/>
          </a:p>
        </p:txBody>
      </p:sp>
      <p:sp>
        <p:nvSpPr>
          <p:cNvPr id="313" name="Google Shape;313;p21"/>
          <p:cNvSpPr txBox="1"/>
          <p:nvPr/>
        </p:nvSpPr>
        <p:spPr>
          <a:xfrm>
            <a:off x="14004436" y="5612123"/>
            <a:ext cx="3420852" cy="506933"/>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None/>
            </a:pPr>
            <a:r>
              <a:rPr b="0" i="0" lang="en-US" sz="3307" u="none" cap="none" strike="noStrike">
                <a:solidFill>
                  <a:srgbClr val="FFFFFF"/>
                </a:solidFill>
                <a:latin typeface="Archivo Black"/>
                <a:ea typeface="Archivo Black"/>
                <a:cs typeface="Archivo Black"/>
                <a:sym typeface="Archivo Black"/>
              </a:rPr>
              <a:t>THREATS</a:t>
            </a:r>
            <a:endParaRPr/>
          </a:p>
        </p:txBody>
      </p:sp>
      <p:sp>
        <p:nvSpPr>
          <p:cNvPr id="314" name="Google Shape;314;p21"/>
          <p:cNvSpPr txBox="1"/>
          <p:nvPr/>
        </p:nvSpPr>
        <p:spPr>
          <a:xfrm>
            <a:off x="462087" y="6748182"/>
            <a:ext cx="4222101" cy="148018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What are you doing well? </a:t>
            </a:r>
            <a:endParaRPr/>
          </a:p>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What sets you apart? </a:t>
            </a:r>
            <a:endParaRPr/>
          </a:p>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What are your</a:t>
            </a:r>
            <a:endParaRPr/>
          </a:p>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 good qualities?</a:t>
            </a:r>
            <a:endParaRPr/>
          </a:p>
        </p:txBody>
      </p:sp>
      <p:sp>
        <p:nvSpPr>
          <p:cNvPr id="315" name="Google Shape;315;p21"/>
          <p:cNvSpPr txBox="1"/>
          <p:nvPr/>
        </p:nvSpPr>
        <p:spPr>
          <a:xfrm>
            <a:off x="4842662" y="6748182"/>
            <a:ext cx="4222101" cy="148018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What are you doing well? </a:t>
            </a:r>
            <a:endParaRPr/>
          </a:p>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What sets you apart? </a:t>
            </a:r>
            <a:endParaRPr/>
          </a:p>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What are your</a:t>
            </a:r>
            <a:endParaRPr/>
          </a:p>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 good qualities?</a:t>
            </a:r>
            <a:endParaRPr/>
          </a:p>
        </p:txBody>
      </p:sp>
      <p:sp>
        <p:nvSpPr>
          <p:cNvPr id="316" name="Google Shape;316;p21"/>
          <p:cNvSpPr txBox="1"/>
          <p:nvPr/>
        </p:nvSpPr>
        <p:spPr>
          <a:xfrm>
            <a:off x="9254971" y="6748182"/>
            <a:ext cx="4222101" cy="148018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What are you doing well? </a:t>
            </a:r>
            <a:endParaRPr/>
          </a:p>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What sets you apart? </a:t>
            </a:r>
            <a:endParaRPr/>
          </a:p>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What are your</a:t>
            </a:r>
            <a:endParaRPr/>
          </a:p>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 good qualities?</a:t>
            </a:r>
            <a:endParaRPr/>
          </a:p>
        </p:txBody>
      </p:sp>
      <p:sp>
        <p:nvSpPr>
          <p:cNvPr id="317" name="Google Shape;317;p21"/>
          <p:cNvSpPr txBox="1"/>
          <p:nvPr/>
        </p:nvSpPr>
        <p:spPr>
          <a:xfrm>
            <a:off x="13603812" y="6748182"/>
            <a:ext cx="4222101" cy="148018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What are you doing well? </a:t>
            </a:r>
            <a:endParaRPr/>
          </a:p>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What sets you apart? </a:t>
            </a:r>
            <a:endParaRPr/>
          </a:p>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What are your</a:t>
            </a:r>
            <a:endParaRPr/>
          </a:p>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 good qualities?</a:t>
            </a:r>
            <a:endParaRPr/>
          </a:p>
        </p:txBody>
      </p:sp>
      <p:sp>
        <p:nvSpPr>
          <p:cNvPr id="318" name="Google Shape;318;p21"/>
          <p:cNvSpPr txBox="1"/>
          <p:nvPr/>
        </p:nvSpPr>
        <p:spPr>
          <a:xfrm>
            <a:off x="16149963" y="675638"/>
            <a:ext cx="1109337" cy="416864"/>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11/20</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C24"/>
        </a:solidFill>
      </p:bgPr>
    </p:bg>
    <p:spTree>
      <p:nvGrpSpPr>
        <p:cNvPr id="322" name="Shape 322"/>
        <p:cNvGrpSpPr/>
        <p:nvPr/>
      </p:nvGrpSpPr>
      <p:grpSpPr>
        <a:xfrm>
          <a:off x="0" y="0"/>
          <a:ext cx="0" cy="0"/>
          <a:chOff x="0" y="0"/>
          <a:chExt cx="0" cy="0"/>
        </a:xfrm>
      </p:grpSpPr>
      <p:pic>
        <p:nvPicPr>
          <p:cNvPr id="323" name="Google Shape;323;p22"/>
          <p:cNvPicPr preferRelativeResize="0"/>
          <p:nvPr/>
        </p:nvPicPr>
        <p:blipFill>
          <a:blip r:embed="rId3">
            <a:alphaModFix/>
          </a:blip>
          <a:stretch>
            <a:fillRect/>
          </a:stretch>
        </p:blipFill>
        <p:spPr>
          <a:xfrm>
            <a:off x="4834512" y="-4419625"/>
            <a:ext cx="14164700" cy="12470224"/>
          </a:xfrm>
          <a:prstGeom prst="rect">
            <a:avLst/>
          </a:prstGeom>
          <a:noFill/>
          <a:ln>
            <a:noFill/>
          </a:ln>
        </p:spPr>
      </p:pic>
      <p:pic>
        <p:nvPicPr>
          <p:cNvPr id="324" name="Google Shape;324;p22"/>
          <p:cNvPicPr preferRelativeResize="0"/>
          <p:nvPr/>
        </p:nvPicPr>
        <p:blipFill>
          <a:blip r:embed="rId4">
            <a:alphaModFix/>
          </a:blip>
          <a:stretch>
            <a:fillRect/>
          </a:stretch>
        </p:blipFill>
        <p:spPr>
          <a:xfrm>
            <a:off x="-4630425" y="3996225"/>
            <a:ext cx="9631424" cy="6571376"/>
          </a:xfrm>
          <a:prstGeom prst="rect">
            <a:avLst/>
          </a:prstGeom>
          <a:noFill/>
          <a:ln>
            <a:noFill/>
          </a:ln>
        </p:spPr>
      </p:pic>
      <p:pic>
        <p:nvPicPr>
          <p:cNvPr id="325" name="Google Shape;325;p22"/>
          <p:cNvPicPr preferRelativeResize="0"/>
          <p:nvPr/>
        </p:nvPicPr>
        <p:blipFill>
          <a:blip r:embed="rId4">
            <a:alphaModFix/>
          </a:blip>
          <a:stretch>
            <a:fillRect/>
          </a:stretch>
        </p:blipFill>
        <p:spPr>
          <a:xfrm>
            <a:off x="12142125" y="6795631"/>
            <a:ext cx="10410276" cy="7102769"/>
          </a:xfrm>
          <a:prstGeom prst="rect">
            <a:avLst/>
          </a:prstGeom>
          <a:noFill/>
          <a:ln>
            <a:noFill/>
          </a:ln>
        </p:spPr>
      </p:pic>
      <p:pic>
        <p:nvPicPr>
          <p:cNvPr id="326" name="Google Shape;326;p22"/>
          <p:cNvPicPr preferRelativeResize="0"/>
          <p:nvPr/>
        </p:nvPicPr>
        <p:blipFill>
          <a:blip r:embed="rId5">
            <a:alphaModFix/>
          </a:blip>
          <a:stretch>
            <a:fillRect/>
          </a:stretch>
        </p:blipFill>
        <p:spPr>
          <a:xfrm>
            <a:off x="1810125" y="3602325"/>
            <a:ext cx="2926200" cy="2926200"/>
          </a:xfrm>
          <a:prstGeom prst="rect">
            <a:avLst/>
          </a:prstGeom>
          <a:noFill/>
          <a:ln>
            <a:noFill/>
          </a:ln>
        </p:spPr>
      </p:pic>
      <p:pic>
        <p:nvPicPr>
          <p:cNvPr id="327" name="Google Shape;327;p22"/>
          <p:cNvPicPr preferRelativeResize="0"/>
          <p:nvPr/>
        </p:nvPicPr>
        <p:blipFill>
          <a:blip r:embed="rId6">
            <a:alphaModFix/>
          </a:blip>
          <a:stretch>
            <a:fillRect/>
          </a:stretch>
        </p:blipFill>
        <p:spPr>
          <a:xfrm>
            <a:off x="7624963" y="3641350"/>
            <a:ext cx="2973826" cy="2973824"/>
          </a:xfrm>
          <a:prstGeom prst="rect">
            <a:avLst/>
          </a:prstGeom>
          <a:noFill/>
          <a:ln>
            <a:noFill/>
          </a:ln>
        </p:spPr>
      </p:pic>
      <p:pic>
        <p:nvPicPr>
          <p:cNvPr id="328" name="Google Shape;328;p22"/>
          <p:cNvPicPr preferRelativeResize="0"/>
          <p:nvPr/>
        </p:nvPicPr>
        <p:blipFill>
          <a:blip r:embed="rId7">
            <a:alphaModFix/>
          </a:blip>
          <a:stretch>
            <a:fillRect/>
          </a:stretch>
        </p:blipFill>
        <p:spPr>
          <a:xfrm>
            <a:off x="13526450" y="3642050"/>
            <a:ext cx="2973826" cy="2973826"/>
          </a:xfrm>
          <a:prstGeom prst="rect">
            <a:avLst/>
          </a:prstGeom>
          <a:noFill/>
          <a:ln>
            <a:noFill/>
          </a:ln>
        </p:spPr>
      </p:pic>
      <p:sp>
        <p:nvSpPr>
          <p:cNvPr id="329" name="Google Shape;329;p22"/>
          <p:cNvSpPr txBox="1"/>
          <p:nvPr/>
        </p:nvSpPr>
        <p:spPr>
          <a:xfrm>
            <a:off x="6565997" y="6981872"/>
            <a:ext cx="5425447" cy="60007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US" sz="3999" u="none" cap="none" strike="noStrike">
                <a:solidFill>
                  <a:srgbClr val="FFFFFF"/>
                </a:solidFill>
                <a:latin typeface="Archivo Black"/>
                <a:ea typeface="Archivo Black"/>
                <a:cs typeface="Archivo Black"/>
                <a:sym typeface="Archivo Black"/>
              </a:rPr>
              <a:t>CLIENT NAME</a:t>
            </a:r>
            <a:endParaRPr/>
          </a:p>
        </p:txBody>
      </p:sp>
      <p:sp>
        <p:nvSpPr>
          <p:cNvPr id="330" name="Google Shape;330;p22"/>
          <p:cNvSpPr txBox="1"/>
          <p:nvPr/>
        </p:nvSpPr>
        <p:spPr>
          <a:xfrm>
            <a:off x="7724975" y="7948650"/>
            <a:ext cx="3155100" cy="775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what you want to discuss. </a:t>
            </a:r>
            <a:endParaRPr/>
          </a:p>
        </p:txBody>
      </p:sp>
      <p:sp>
        <p:nvSpPr>
          <p:cNvPr id="331" name="Google Shape;331;p22"/>
          <p:cNvSpPr txBox="1"/>
          <p:nvPr/>
        </p:nvSpPr>
        <p:spPr>
          <a:xfrm>
            <a:off x="821199" y="6981872"/>
            <a:ext cx="4968966" cy="60007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US" sz="3999" u="none" cap="none" strike="noStrike">
                <a:solidFill>
                  <a:srgbClr val="FFFFFF"/>
                </a:solidFill>
                <a:latin typeface="Archivo Black"/>
                <a:ea typeface="Archivo Black"/>
                <a:cs typeface="Archivo Black"/>
                <a:sym typeface="Archivo Black"/>
              </a:rPr>
              <a:t>CLIENT NAME</a:t>
            </a:r>
            <a:endParaRPr/>
          </a:p>
        </p:txBody>
      </p:sp>
      <p:sp>
        <p:nvSpPr>
          <p:cNvPr id="332" name="Google Shape;332;p22"/>
          <p:cNvSpPr txBox="1"/>
          <p:nvPr/>
        </p:nvSpPr>
        <p:spPr>
          <a:xfrm>
            <a:off x="1657375" y="7947950"/>
            <a:ext cx="3155100" cy="775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what you want to discuss. </a:t>
            </a:r>
            <a:endParaRPr/>
          </a:p>
        </p:txBody>
      </p:sp>
      <p:sp>
        <p:nvSpPr>
          <p:cNvPr id="333" name="Google Shape;333;p22"/>
          <p:cNvSpPr txBox="1"/>
          <p:nvPr/>
        </p:nvSpPr>
        <p:spPr>
          <a:xfrm>
            <a:off x="12307795" y="6981872"/>
            <a:ext cx="5503971" cy="60007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US" sz="3999" u="none" cap="none" strike="noStrike">
                <a:solidFill>
                  <a:srgbClr val="FFFFFF"/>
                </a:solidFill>
                <a:latin typeface="Archivo Black"/>
                <a:ea typeface="Archivo Black"/>
                <a:cs typeface="Archivo Black"/>
                <a:sym typeface="Archivo Black"/>
              </a:rPr>
              <a:t>CLIENT NAME</a:t>
            </a:r>
            <a:endParaRPr/>
          </a:p>
        </p:txBody>
      </p:sp>
      <p:sp>
        <p:nvSpPr>
          <p:cNvPr id="334" name="Google Shape;334;p22"/>
          <p:cNvSpPr txBox="1"/>
          <p:nvPr/>
        </p:nvSpPr>
        <p:spPr>
          <a:xfrm>
            <a:off x="13602625" y="7947950"/>
            <a:ext cx="3155100" cy="775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what you want to discuss. </a:t>
            </a:r>
            <a:endParaRPr/>
          </a:p>
        </p:txBody>
      </p:sp>
      <p:sp>
        <p:nvSpPr>
          <p:cNvPr id="335" name="Google Shape;335;p22"/>
          <p:cNvSpPr txBox="1"/>
          <p:nvPr/>
        </p:nvSpPr>
        <p:spPr>
          <a:xfrm>
            <a:off x="1028700" y="1680274"/>
            <a:ext cx="10410278" cy="1390650"/>
          </a:xfrm>
          <a:prstGeom prst="rect">
            <a:avLst/>
          </a:prstGeom>
          <a:noFill/>
          <a:ln>
            <a:noFill/>
          </a:ln>
        </p:spPr>
        <p:txBody>
          <a:bodyPr anchorCtr="0" anchor="t" bIns="0" lIns="0" spcFirstLastPara="1" rIns="0" wrap="square" tIns="0">
            <a:spAutoFit/>
          </a:bodyPr>
          <a:lstStyle/>
          <a:p>
            <a:pPr indent="0" lvl="0" marL="0" marR="0" rtl="0" algn="l">
              <a:lnSpc>
                <a:spcPct val="119997"/>
              </a:lnSpc>
              <a:spcBef>
                <a:spcPts val="0"/>
              </a:spcBef>
              <a:spcAft>
                <a:spcPts val="0"/>
              </a:spcAft>
              <a:buNone/>
            </a:pPr>
            <a:r>
              <a:rPr b="0" i="0" lang="en-US" sz="9126" u="none" cap="none" strike="noStrike">
                <a:solidFill>
                  <a:srgbClr val="F7C917"/>
                </a:solidFill>
                <a:latin typeface="Archivo Black"/>
                <a:ea typeface="Archivo Black"/>
                <a:cs typeface="Archivo Black"/>
                <a:sym typeface="Archivo Black"/>
              </a:rPr>
              <a:t>TESTIMONIALS</a:t>
            </a:r>
            <a:endParaRPr/>
          </a:p>
        </p:txBody>
      </p:sp>
      <p:grpSp>
        <p:nvGrpSpPr>
          <p:cNvPr id="336" name="Google Shape;336;p22"/>
          <p:cNvGrpSpPr/>
          <p:nvPr/>
        </p:nvGrpSpPr>
        <p:grpSpPr>
          <a:xfrm>
            <a:off x="1028700" y="787400"/>
            <a:ext cx="4208999" cy="687073"/>
            <a:chOff x="0" y="0"/>
            <a:chExt cx="5611999" cy="916098"/>
          </a:xfrm>
        </p:grpSpPr>
        <p:sp>
          <p:nvSpPr>
            <p:cNvPr id="337" name="Google Shape;337;p22"/>
            <p:cNvSpPr/>
            <p:nvPr/>
          </p:nvSpPr>
          <p:spPr>
            <a:xfrm>
              <a:off x="0" y="0"/>
              <a:ext cx="1512403" cy="916098"/>
            </a:xfrm>
            <a:custGeom>
              <a:rect b="b" l="l" r="r" t="t"/>
              <a:pathLst>
                <a:path extrusionOk="0" h="916098" w="1512403">
                  <a:moveTo>
                    <a:pt x="0" y="0"/>
                  </a:moveTo>
                  <a:lnTo>
                    <a:pt x="1512403" y="0"/>
                  </a:lnTo>
                  <a:lnTo>
                    <a:pt x="1512403" y="916098"/>
                  </a:lnTo>
                  <a:lnTo>
                    <a:pt x="0" y="916098"/>
                  </a:lnTo>
                  <a:lnTo>
                    <a:pt x="0" y="0"/>
                  </a:lnTo>
                  <a:close/>
                </a:path>
              </a:pathLst>
            </a:custGeom>
            <a:blipFill rotWithShape="1">
              <a:blip r:embed="rId8">
                <a:alphaModFix/>
              </a:blip>
              <a:stretch>
                <a:fillRect b="0" l="0" r="0" t="0"/>
              </a:stretch>
            </a:blipFill>
            <a:ln>
              <a:noFill/>
            </a:ln>
          </p:spPr>
        </p:sp>
        <p:sp>
          <p:nvSpPr>
            <p:cNvPr id="338" name="Google Shape;338;p22"/>
            <p:cNvSpPr txBox="1"/>
            <p:nvPr/>
          </p:nvSpPr>
          <p:spPr>
            <a:xfrm>
              <a:off x="1895339" y="245685"/>
              <a:ext cx="3716660" cy="415203"/>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grpSp>
      <p:sp>
        <p:nvSpPr>
          <p:cNvPr id="339" name="Google Shape;339;p22"/>
          <p:cNvSpPr txBox="1"/>
          <p:nvPr/>
        </p:nvSpPr>
        <p:spPr>
          <a:xfrm>
            <a:off x="16149963" y="675638"/>
            <a:ext cx="1109337" cy="416864"/>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12/20</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C24"/>
        </a:solidFill>
      </p:bgPr>
    </p:bg>
    <p:spTree>
      <p:nvGrpSpPr>
        <p:cNvPr id="343" name="Shape 343"/>
        <p:cNvGrpSpPr/>
        <p:nvPr/>
      </p:nvGrpSpPr>
      <p:grpSpPr>
        <a:xfrm>
          <a:off x="0" y="0"/>
          <a:ext cx="0" cy="0"/>
          <a:chOff x="0" y="0"/>
          <a:chExt cx="0" cy="0"/>
        </a:xfrm>
      </p:grpSpPr>
      <p:pic>
        <p:nvPicPr>
          <p:cNvPr id="344" name="Google Shape;344;p23"/>
          <p:cNvPicPr preferRelativeResize="0"/>
          <p:nvPr/>
        </p:nvPicPr>
        <p:blipFill>
          <a:blip r:embed="rId3">
            <a:alphaModFix/>
          </a:blip>
          <a:stretch>
            <a:fillRect/>
          </a:stretch>
        </p:blipFill>
        <p:spPr>
          <a:xfrm>
            <a:off x="5390100" y="-5223494"/>
            <a:ext cx="13525825" cy="10877595"/>
          </a:xfrm>
          <a:prstGeom prst="rect">
            <a:avLst/>
          </a:prstGeom>
          <a:noFill/>
          <a:ln>
            <a:noFill/>
          </a:ln>
        </p:spPr>
      </p:pic>
      <p:pic>
        <p:nvPicPr>
          <p:cNvPr id="345" name="Google Shape;345;p23"/>
          <p:cNvPicPr preferRelativeResize="0"/>
          <p:nvPr/>
        </p:nvPicPr>
        <p:blipFill>
          <a:blip r:embed="rId3">
            <a:alphaModFix/>
          </a:blip>
          <a:stretch>
            <a:fillRect/>
          </a:stretch>
        </p:blipFill>
        <p:spPr>
          <a:xfrm>
            <a:off x="-4896788" y="6431288"/>
            <a:ext cx="11134175" cy="8954223"/>
          </a:xfrm>
          <a:prstGeom prst="rect">
            <a:avLst/>
          </a:prstGeom>
          <a:noFill/>
          <a:ln>
            <a:noFill/>
          </a:ln>
        </p:spPr>
      </p:pic>
      <p:pic>
        <p:nvPicPr>
          <p:cNvPr id="346" name="Google Shape;346;p23"/>
          <p:cNvPicPr preferRelativeResize="0"/>
          <p:nvPr/>
        </p:nvPicPr>
        <p:blipFill>
          <a:blip r:embed="rId4">
            <a:alphaModFix/>
          </a:blip>
          <a:stretch>
            <a:fillRect/>
          </a:stretch>
        </p:blipFill>
        <p:spPr>
          <a:xfrm>
            <a:off x="5985600" y="2391828"/>
            <a:ext cx="12302399" cy="8516573"/>
          </a:xfrm>
          <a:prstGeom prst="rect">
            <a:avLst/>
          </a:prstGeom>
          <a:noFill/>
          <a:ln>
            <a:noFill/>
          </a:ln>
        </p:spPr>
      </p:pic>
      <p:grpSp>
        <p:nvGrpSpPr>
          <p:cNvPr id="347" name="Google Shape;347;p23"/>
          <p:cNvGrpSpPr/>
          <p:nvPr/>
        </p:nvGrpSpPr>
        <p:grpSpPr>
          <a:xfrm>
            <a:off x="1028700" y="890366"/>
            <a:ext cx="4208999" cy="687073"/>
            <a:chOff x="0" y="0"/>
            <a:chExt cx="5611999" cy="916098"/>
          </a:xfrm>
        </p:grpSpPr>
        <p:sp>
          <p:nvSpPr>
            <p:cNvPr id="348" name="Google Shape;348;p23"/>
            <p:cNvSpPr/>
            <p:nvPr/>
          </p:nvSpPr>
          <p:spPr>
            <a:xfrm>
              <a:off x="0" y="0"/>
              <a:ext cx="1512403" cy="916098"/>
            </a:xfrm>
            <a:custGeom>
              <a:rect b="b" l="l" r="r" t="t"/>
              <a:pathLst>
                <a:path extrusionOk="0" h="916098" w="1512403">
                  <a:moveTo>
                    <a:pt x="0" y="0"/>
                  </a:moveTo>
                  <a:lnTo>
                    <a:pt x="1512403" y="0"/>
                  </a:lnTo>
                  <a:lnTo>
                    <a:pt x="1512403" y="916098"/>
                  </a:lnTo>
                  <a:lnTo>
                    <a:pt x="0" y="916098"/>
                  </a:lnTo>
                  <a:lnTo>
                    <a:pt x="0" y="0"/>
                  </a:lnTo>
                  <a:close/>
                </a:path>
              </a:pathLst>
            </a:custGeom>
            <a:blipFill rotWithShape="1">
              <a:blip r:embed="rId5">
                <a:alphaModFix/>
              </a:blip>
              <a:stretch>
                <a:fillRect b="0" l="0" r="0" t="0"/>
              </a:stretch>
            </a:blipFill>
            <a:ln>
              <a:noFill/>
            </a:ln>
          </p:spPr>
        </p:sp>
        <p:sp>
          <p:nvSpPr>
            <p:cNvPr id="349" name="Google Shape;349;p23"/>
            <p:cNvSpPr txBox="1"/>
            <p:nvPr/>
          </p:nvSpPr>
          <p:spPr>
            <a:xfrm>
              <a:off x="1895339" y="245685"/>
              <a:ext cx="3716660" cy="415203"/>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grpSp>
      <p:sp>
        <p:nvSpPr>
          <p:cNvPr id="350" name="Google Shape;350;p23"/>
          <p:cNvSpPr txBox="1"/>
          <p:nvPr/>
        </p:nvSpPr>
        <p:spPr>
          <a:xfrm>
            <a:off x="1028700" y="2388984"/>
            <a:ext cx="7378075" cy="1390650"/>
          </a:xfrm>
          <a:prstGeom prst="rect">
            <a:avLst/>
          </a:prstGeom>
          <a:noFill/>
          <a:ln>
            <a:noFill/>
          </a:ln>
        </p:spPr>
        <p:txBody>
          <a:bodyPr anchorCtr="0" anchor="t" bIns="0" lIns="0" spcFirstLastPara="1" rIns="0" wrap="square" tIns="0">
            <a:spAutoFit/>
          </a:bodyPr>
          <a:lstStyle/>
          <a:p>
            <a:pPr indent="0" lvl="0" marL="0" marR="0" rtl="0" algn="l">
              <a:lnSpc>
                <a:spcPct val="119997"/>
              </a:lnSpc>
              <a:spcBef>
                <a:spcPts val="0"/>
              </a:spcBef>
              <a:spcAft>
                <a:spcPts val="0"/>
              </a:spcAft>
              <a:buNone/>
            </a:pPr>
            <a:r>
              <a:rPr b="0" i="0" lang="en-US" sz="9126" u="none" cap="none" strike="noStrike">
                <a:solidFill>
                  <a:srgbClr val="FFFFFF"/>
                </a:solidFill>
                <a:latin typeface="Archivo Black"/>
                <a:ea typeface="Archivo Black"/>
                <a:cs typeface="Archivo Black"/>
                <a:sym typeface="Archivo Black"/>
              </a:rPr>
              <a:t>ABOUT</a:t>
            </a:r>
            <a:r>
              <a:rPr b="0" i="0" lang="en-US" sz="9126" u="none" cap="none" strike="noStrike">
                <a:solidFill>
                  <a:srgbClr val="F7C917"/>
                </a:solidFill>
                <a:latin typeface="Archivo Black"/>
                <a:ea typeface="Archivo Black"/>
                <a:cs typeface="Archivo Black"/>
                <a:sym typeface="Archivo Black"/>
              </a:rPr>
              <a:t> US</a:t>
            </a:r>
            <a:endParaRPr/>
          </a:p>
        </p:txBody>
      </p:sp>
      <p:sp>
        <p:nvSpPr>
          <p:cNvPr id="351" name="Google Shape;351;p23"/>
          <p:cNvSpPr txBox="1"/>
          <p:nvPr/>
        </p:nvSpPr>
        <p:spPr>
          <a:xfrm>
            <a:off x="1028700" y="4138802"/>
            <a:ext cx="6992025" cy="37090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Welcome to our company! We are a dedicated team of professionals committed to delivering excellence in everything we do. Our journey began with a simple yet profound mission: to make a positive impact in the lives of our customers and the communities we serve.</a:t>
            </a:r>
            <a:endParaRPr/>
          </a:p>
          <a:p>
            <a:pPr indent="0" lvl="0" marL="0" marR="0" rtl="0" algn="l">
              <a:lnSpc>
                <a:spcPct val="140000"/>
              </a:lnSpc>
              <a:spcBef>
                <a:spcPts val="0"/>
              </a:spcBef>
              <a:spcAft>
                <a:spcPts val="0"/>
              </a:spcAft>
              <a:buNone/>
            </a:pPr>
            <a:r>
              <a:t/>
            </a:r>
            <a:endParaRPr b="0" i="0" sz="2100" u="none" cap="none" strike="noStrike">
              <a:solidFill>
                <a:srgbClr val="FFFFFF"/>
              </a:solidFill>
              <a:latin typeface="Arial"/>
              <a:ea typeface="Arial"/>
              <a:cs typeface="Arial"/>
              <a:sym typeface="Arial"/>
            </a:endParaRPr>
          </a:p>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Founded on the principles of integrity, innovation, and customer satisfaction, we have grown from a small startup to a leading organization </a:t>
            </a:r>
            <a:endParaRPr/>
          </a:p>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in our industry. </a:t>
            </a:r>
            <a:endParaRPr/>
          </a:p>
        </p:txBody>
      </p:sp>
      <p:sp>
        <p:nvSpPr>
          <p:cNvPr id="352" name="Google Shape;352;p23"/>
          <p:cNvSpPr txBox="1"/>
          <p:nvPr/>
        </p:nvSpPr>
        <p:spPr>
          <a:xfrm>
            <a:off x="16149963" y="675638"/>
            <a:ext cx="1109337" cy="416864"/>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13/20</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C24"/>
        </a:solidFill>
      </p:bgPr>
    </p:bg>
    <p:spTree>
      <p:nvGrpSpPr>
        <p:cNvPr id="356" name="Shape 356"/>
        <p:cNvGrpSpPr/>
        <p:nvPr/>
      </p:nvGrpSpPr>
      <p:grpSpPr>
        <a:xfrm>
          <a:off x="0" y="0"/>
          <a:ext cx="0" cy="0"/>
          <a:chOff x="0" y="0"/>
          <a:chExt cx="0" cy="0"/>
        </a:xfrm>
      </p:grpSpPr>
      <p:pic>
        <p:nvPicPr>
          <p:cNvPr id="357" name="Google Shape;357;p24"/>
          <p:cNvPicPr preferRelativeResize="0"/>
          <p:nvPr/>
        </p:nvPicPr>
        <p:blipFill>
          <a:blip r:embed="rId3">
            <a:alphaModFix/>
          </a:blip>
          <a:stretch>
            <a:fillRect/>
          </a:stretch>
        </p:blipFill>
        <p:spPr>
          <a:xfrm>
            <a:off x="11240164" y="-3030212"/>
            <a:ext cx="12038275" cy="14571100"/>
          </a:xfrm>
          <a:prstGeom prst="rect">
            <a:avLst/>
          </a:prstGeom>
          <a:noFill/>
          <a:ln>
            <a:noFill/>
          </a:ln>
        </p:spPr>
      </p:pic>
      <p:pic>
        <p:nvPicPr>
          <p:cNvPr id="358" name="Google Shape;358;p24"/>
          <p:cNvPicPr preferRelativeResize="0"/>
          <p:nvPr/>
        </p:nvPicPr>
        <p:blipFill>
          <a:blip r:embed="rId4">
            <a:alphaModFix/>
          </a:blip>
          <a:stretch>
            <a:fillRect/>
          </a:stretch>
        </p:blipFill>
        <p:spPr>
          <a:xfrm>
            <a:off x="-3547700" y="-4017550"/>
            <a:ext cx="12786260" cy="15277901"/>
          </a:xfrm>
          <a:prstGeom prst="rect">
            <a:avLst/>
          </a:prstGeom>
          <a:noFill/>
          <a:ln>
            <a:noFill/>
          </a:ln>
        </p:spPr>
      </p:pic>
      <p:pic>
        <p:nvPicPr>
          <p:cNvPr id="359" name="Google Shape;359;p24"/>
          <p:cNvPicPr preferRelativeResize="0"/>
          <p:nvPr/>
        </p:nvPicPr>
        <p:blipFill>
          <a:blip r:embed="rId5">
            <a:alphaModFix/>
          </a:blip>
          <a:stretch>
            <a:fillRect/>
          </a:stretch>
        </p:blipFill>
        <p:spPr>
          <a:xfrm>
            <a:off x="1028700" y="2085812"/>
            <a:ext cx="7253425" cy="7424106"/>
          </a:xfrm>
          <a:prstGeom prst="rect">
            <a:avLst/>
          </a:prstGeom>
          <a:noFill/>
          <a:ln>
            <a:noFill/>
          </a:ln>
        </p:spPr>
      </p:pic>
      <p:sp>
        <p:nvSpPr>
          <p:cNvPr id="360" name="Google Shape;360;p24"/>
          <p:cNvSpPr txBox="1"/>
          <p:nvPr/>
        </p:nvSpPr>
        <p:spPr>
          <a:xfrm>
            <a:off x="9144000" y="2083814"/>
            <a:ext cx="6202800" cy="3020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9126" u="none" cap="none" strike="noStrike">
                <a:solidFill>
                  <a:srgbClr val="FFFFFF"/>
                </a:solidFill>
                <a:latin typeface="Archivo Black"/>
                <a:ea typeface="Archivo Black"/>
                <a:cs typeface="Archivo Black"/>
                <a:sym typeface="Archivo Black"/>
              </a:rPr>
              <a:t>OUR</a:t>
            </a:r>
            <a:endParaRPr/>
          </a:p>
          <a:p>
            <a:pPr indent="0" lvl="0" marL="0" marR="0" rtl="0" algn="l">
              <a:lnSpc>
                <a:spcPct val="119997"/>
              </a:lnSpc>
              <a:spcBef>
                <a:spcPts val="0"/>
              </a:spcBef>
              <a:spcAft>
                <a:spcPts val="0"/>
              </a:spcAft>
              <a:buNone/>
            </a:pPr>
            <a:r>
              <a:rPr b="0" i="0" lang="en-US" sz="9126" u="none" cap="none" strike="noStrike">
                <a:solidFill>
                  <a:srgbClr val="F7C917"/>
                </a:solidFill>
                <a:latin typeface="Archivo Black"/>
                <a:ea typeface="Archivo Black"/>
                <a:cs typeface="Archivo Black"/>
                <a:sym typeface="Archivo Black"/>
              </a:rPr>
              <a:t>HISTORY</a:t>
            </a:r>
            <a:endParaRPr/>
          </a:p>
        </p:txBody>
      </p:sp>
      <p:sp>
        <p:nvSpPr>
          <p:cNvPr id="361" name="Google Shape;361;p24"/>
          <p:cNvSpPr txBox="1"/>
          <p:nvPr/>
        </p:nvSpPr>
        <p:spPr>
          <a:xfrm>
            <a:off x="9247883" y="5059927"/>
            <a:ext cx="6902100" cy="4412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100" u="none" cap="none" strike="noStrike">
                <a:solidFill>
                  <a:srgbClr val="FFFFFF"/>
                </a:solidFill>
                <a:latin typeface="Arial"/>
                <a:ea typeface="Arial"/>
                <a:cs typeface="Arial"/>
                <a:sym typeface="Arial"/>
              </a:rPr>
              <a:t>is a rich tapestry woven from countless stories, each thread representing a unique moment in time. From the earliest civilizations that emerged along fertile river valleys to the modern metropolises that define our current era, humanity's journey has been marked by incredible achievements and</a:t>
            </a:r>
            <a:endParaRPr/>
          </a:p>
          <a:p>
            <a:pPr indent="0" lvl="0" marL="0" marR="0" rtl="0" algn="l">
              <a:lnSpc>
                <a:spcPct val="115000"/>
              </a:lnSpc>
              <a:spcBef>
                <a:spcPts val="0"/>
              </a:spcBef>
              <a:spcAft>
                <a:spcPts val="0"/>
              </a:spcAft>
              <a:buNone/>
            </a:pPr>
            <a:r>
              <a:rPr b="0" i="0" lang="en-US" sz="2100" u="none" cap="none" strike="noStrike">
                <a:solidFill>
                  <a:srgbClr val="FFFFFF"/>
                </a:solidFill>
                <a:latin typeface="Arial"/>
                <a:ea typeface="Arial"/>
                <a:cs typeface="Arial"/>
                <a:sym typeface="Arial"/>
              </a:rPr>
              <a:t> profound challenges.</a:t>
            </a:r>
            <a:endParaRPr/>
          </a:p>
          <a:p>
            <a:pPr indent="0" lvl="0" marL="0" marR="0" rtl="0" algn="l">
              <a:lnSpc>
                <a:spcPct val="115000"/>
              </a:lnSpc>
              <a:spcBef>
                <a:spcPts val="0"/>
              </a:spcBef>
              <a:spcAft>
                <a:spcPts val="0"/>
              </a:spcAft>
              <a:buNone/>
            </a:pPr>
            <a:r>
              <a:t/>
            </a:r>
            <a:endParaRPr b="0" i="0" sz="2100" u="none" cap="none" strike="noStrike">
              <a:solidFill>
                <a:srgbClr val="FFFFFF"/>
              </a:solidFill>
              <a:latin typeface="Arial"/>
              <a:ea typeface="Arial"/>
              <a:cs typeface="Arial"/>
              <a:sym typeface="Arial"/>
            </a:endParaRPr>
          </a:p>
          <a:p>
            <a:pPr indent="0" lvl="0" marL="0" marR="0" rtl="0" algn="l">
              <a:lnSpc>
                <a:spcPct val="115000"/>
              </a:lnSpc>
              <a:spcBef>
                <a:spcPts val="0"/>
              </a:spcBef>
              <a:spcAft>
                <a:spcPts val="0"/>
              </a:spcAft>
              <a:buNone/>
            </a:pPr>
            <a:r>
              <a:rPr b="0" i="0" lang="en-US" sz="2100" u="none" cap="none" strike="noStrike">
                <a:solidFill>
                  <a:srgbClr val="FFFFFF"/>
                </a:solidFill>
                <a:latin typeface="Arial"/>
                <a:ea typeface="Arial"/>
                <a:cs typeface="Arial"/>
                <a:sym typeface="Arial"/>
              </a:rPr>
              <a:t>Ancient empires rose and fell, leaving behind ruins that whisper tales of glory and innovation. Philosophers and scholars pondered life's mysteries, laying the foundations for science, art, and literature. </a:t>
            </a:r>
            <a:endParaRPr/>
          </a:p>
        </p:txBody>
      </p:sp>
      <p:sp>
        <p:nvSpPr>
          <p:cNvPr id="362" name="Google Shape;362;p24"/>
          <p:cNvSpPr txBox="1"/>
          <p:nvPr/>
        </p:nvSpPr>
        <p:spPr>
          <a:xfrm>
            <a:off x="16149963" y="675638"/>
            <a:ext cx="1109337" cy="416864"/>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14/20</a:t>
            </a:r>
            <a:endParaRPr/>
          </a:p>
        </p:txBody>
      </p:sp>
      <p:grpSp>
        <p:nvGrpSpPr>
          <p:cNvPr id="363" name="Google Shape;363;p24"/>
          <p:cNvGrpSpPr/>
          <p:nvPr/>
        </p:nvGrpSpPr>
        <p:grpSpPr>
          <a:xfrm>
            <a:off x="1028700" y="890366"/>
            <a:ext cx="4208999" cy="687073"/>
            <a:chOff x="0" y="0"/>
            <a:chExt cx="5611999" cy="916098"/>
          </a:xfrm>
        </p:grpSpPr>
        <p:sp>
          <p:nvSpPr>
            <p:cNvPr id="364" name="Google Shape;364;p24"/>
            <p:cNvSpPr/>
            <p:nvPr/>
          </p:nvSpPr>
          <p:spPr>
            <a:xfrm>
              <a:off x="0" y="0"/>
              <a:ext cx="1512403" cy="916098"/>
            </a:xfrm>
            <a:custGeom>
              <a:rect b="b" l="l" r="r" t="t"/>
              <a:pathLst>
                <a:path extrusionOk="0" h="916098" w="1512403">
                  <a:moveTo>
                    <a:pt x="0" y="0"/>
                  </a:moveTo>
                  <a:lnTo>
                    <a:pt x="1512403" y="0"/>
                  </a:lnTo>
                  <a:lnTo>
                    <a:pt x="1512403" y="916098"/>
                  </a:lnTo>
                  <a:lnTo>
                    <a:pt x="0" y="916098"/>
                  </a:lnTo>
                  <a:lnTo>
                    <a:pt x="0" y="0"/>
                  </a:lnTo>
                  <a:close/>
                </a:path>
              </a:pathLst>
            </a:custGeom>
            <a:blipFill rotWithShape="1">
              <a:blip r:embed="rId6">
                <a:alphaModFix/>
              </a:blip>
              <a:stretch>
                <a:fillRect b="0" l="0" r="0" t="0"/>
              </a:stretch>
            </a:blipFill>
            <a:ln>
              <a:noFill/>
            </a:ln>
          </p:spPr>
        </p:sp>
        <p:sp>
          <p:nvSpPr>
            <p:cNvPr id="365" name="Google Shape;365;p24"/>
            <p:cNvSpPr txBox="1"/>
            <p:nvPr/>
          </p:nvSpPr>
          <p:spPr>
            <a:xfrm>
              <a:off x="1895339" y="245685"/>
              <a:ext cx="3716660" cy="415203"/>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C24"/>
        </a:solidFill>
      </p:bgPr>
    </p:bg>
    <p:spTree>
      <p:nvGrpSpPr>
        <p:cNvPr id="369" name="Shape 369"/>
        <p:cNvGrpSpPr/>
        <p:nvPr/>
      </p:nvGrpSpPr>
      <p:grpSpPr>
        <a:xfrm>
          <a:off x="0" y="0"/>
          <a:ext cx="0" cy="0"/>
          <a:chOff x="0" y="0"/>
          <a:chExt cx="0" cy="0"/>
        </a:xfrm>
      </p:grpSpPr>
      <p:pic>
        <p:nvPicPr>
          <p:cNvPr id="370" name="Google Shape;370;p25"/>
          <p:cNvPicPr preferRelativeResize="0"/>
          <p:nvPr/>
        </p:nvPicPr>
        <p:blipFill>
          <a:blip r:embed="rId3">
            <a:alphaModFix/>
          </a:blip>
          <a:stretch>
            <a:fillRect/>
          </a:stretch>
        </p:blipFill>
        <p:spPr>
          <a:xfrm>
            <a:off x="11584132" y="-3275731"/>
            <a:ext cx="10646600" cy="10653200"/>
          </a:xfrm>
          <a:prstGeom prst="rect">
            <a:avLst/>
          </a:prstGeom>
          <a:noFill/>
          <a:ln>
            <a:noFill/>
          </a:ln>
        </p:spPr>
      </p:pic>
      <p:pic>
        <p:nvPicPr>
          <p:cNvPr id="371" name="Google Shape;371;p25"/>
          <p:cNvPicPr preferRelativeResize="0"/>
          <p:nvPr/>
        </p:nvPicPr>
        <p:blipFill>
          <a:blip r:embed="rId4">
            <a:alphaModFix/>
          </a:blip>
          <a:stretch>
            <a:fillRect/>
          </a:stretch>
        </p:blipFill>
        <p:spPr>
          <a:xfrm>
            <a:off x="5455200" y="6715482"/>
            <a:ext cx="11312524" cy="9039682"/>
          </a:xfrm>
          <a:prstGeom prst="rect">
            <a:avLst/>
          </a:prstGeom>
          <a:noFill/>
          <a:ln>
            <a:noFill/>
          </a:ln>
        </p:spPr>
      </p:pic>
      <p:grpSp>
        <p:nvGrpSpPr>
          <p:cNvPr id="372" name="Google Shape;372;p25"/>
          <p:cNvGrpSpPr/>
          <p:nvPr/>
        </p:nvGrpSpPr>
        <p:grpSpPr>
          <a:xfrm>
            <a:off x="1028700" y="3863866"/>
            <a:ext cx="1573527" cy="1802731"/>
            <a:chOff x="0" y="-47625"/>
            <a:chExt cx="414427" cy="474793"/>
          </a:xfrm>
        </p:grpSpPr>
        <p:sp>
          <p:nvSpPr>
            <p:cNvPr id="373" name="Google Shape;373;p25"/>
            <p:cNvSpPr/>
            <p:nvPr/>
          </p:nvSpPr>
          <p:spPr>
            <a:xfrm>
              <a:off x="0" y="0"/>
              <a:ext cx="414427" cy="427168"/>
            </a:xfrm>
            <a:custGeom>
              <a:rect b="b" l="l" r="r" t="t"/>
              <a:pathLst>
                <a:path extrusionOk="0" h="427168" w="414427">
                  <a:moveTo>
                    <a:pt x="152523" y="0"/>
                  </a:moveTo>
                  <a:lnTo>
                    <a:pt x="261904" y="0"/>
                  </a:lnTo>
                  <a:cubicBezTo>
                    <a:pt x="346140" y="0"/>
                    <a:pt x="414427" y="68287"/>
                    <a:pt x="414427" y="152523"/>
                  </a:cubicBezTo>
                  <a:lnTo>
                    <a:pt x="414427" y="274645"/>
                  </a:lnTo>
                  <a:cubicBezTo>
                    <a:pt x="414427" y="315097"/>
                    <a:pt x="398357" y="353892"/>
                    <a:pt x="369754" y="382495"/>
                  </a:cubicBezTo>
                  <a:cubicBezTo>
                    <a:pt x="341150" y="411099"/>
                    <a:pt x="302355" y="427168"/>
                    <a:pt x="261904" y="427168"/>
                  </a:cubicBezTo>
                  <a:lnTo>
                    <a:pt x="152523" y="427168"/>
                  </a:lnTo>
                  <a:cubicBezTo>
                    <a:pt x="68287" y="427168"/>
                    <a:pt x="0" y="358881"/>
                    <a:pt x="0" y="274645"/>
                  </a:cubicBezTo>
                  <a:lnTo>
                    <a:pt x="0" y="152523"/>
                  </a:lnTo>
                  <a:cubicBezTo>
                    <a:pt x="0" y="68287"/>
                    <a:pt x="68287" y="0"/>
                    <a:pt x="152523" y="0"/>
                  </a:cubicBezTo>
                  <a:close/>
                </a:path>
              </a:pathLst>
            </a:custGeom>
            <a:solidFill>
              <a:srgbClr val="F7C9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25"/>
            <p:cNvSpPr txBox="1"/>
            <p:nvPr/>
          </p:nvSpPr>
          <p:spPr>
            <a:xfrm>
              <a:off x="0" y="-47625"/>
              <a:ext cx="414427" cy="4747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5" name="Google Shape;375;p25"/>
          <p:cNvGrpSpPr/>
          <p:nvPr/>
        </p:nvGrpSpPr>
        <p:grpSpPr>
          <a:xfrm>
            <a:off x="6354557" y="3863866"/>
            <a:ext cx="1573527" cy="1802731"/>
            <a:chOff x="0" y="-47625"/>
            <a:chExt cx="414427" cy="474793"/>
          </a:xfrm>
        </p:grpSpPr>
        <p:sp>
          <p:nvSpPr>
            <p:cNvPr id="376" name="Google Shape;376;p25"/>
            <p:cNvSpPr/>
            <p:nvPr/>
          </p:nvSpPr>
          <p:spPr>
            <a:xfrm>
              <a:off x="0" y="0"/>
              <a:ext cx="414427" cy="427168"/>
            </a:xfrm>
            <a:custGeom>
              <a:rect b="b" l="l" r="r" t="t"/>
              <a:pathLst>
                <a:path extrusionOk="0" h="427168" w="414427">
                  <a:moveTo>
                    <a:pt x="152523" y="0"/>
                  </a:moveTo>
                  <a:lnTo>
                    <a:pt x="261904" y="0"/>
                  </a:lnTo>
                  <a:cubicBezTo>
                    <a:pt x="346140" y="0"/>
                    <a:pt x="414427" y="68287"/>
                    <a:pt x="414427" y="152523"/>
                  </a:cubicBezTo>
                  <a:lnTo>
                    <a:pt x="414427" y="274645"/>
                  </a:lnTo>
                  <a:cubicBezTo>
                    <a:pt x="414427" y="315097"/>
                    <a:pt x="398357" y="353892"/>
                    <a:pt x="369754" y="382495"/>
                  </a:cubicBezTo>
                  <a:cubicBezTo>
                    <a:pt x="341150" y="411099"/>
                    <a:pt x="302355" y="427168"/>
                    <a:pt x="261904" y="427168"/>
                  </a:cubicBezTo>
                  <a:lnTo>
                    <a:pt x="152523" y="427168"/>
                  </a:lnTo>
                  <a:cubicBezTo>
                    <a:pt x="68287" y="427168"/>
                    <a:pt x="0" y="358881"/>
                    <a:pt x="0" y="274645"/>
                  </a:cubicBezTo>
                  <a:lnTo>
                    <a:pt x="0" y="152523"/>
                  </a:lnTo>
                  <a:cubicBezTo>
                    <a:pt x="0" y="68287"/>
                    <a:pt x="68287" y="0"/>
                    <a:pt x="152523" y="0"/>
                  </a:cubicBezTo>
                  <a:close/>
                </a:path>
              </a:pathLst>
            </a:custGeom>
            <a:solidFill>
              <a:srgbClr val="F7C9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25"/>
            <p:cNvSpPr txBox="1"/>
            <p:nvPr/>
          </p:nvSpPr>
          <p:spPr>
            <a:xfrm>
              <a:off x="0" y="-47625"/>
              <a:ext cx="414427" cy="4747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8" name="Google Shape;378;p25"/>
          <p:cNvGrpSpPr/>
          <p:nvPr/>
        </p:nvGrpSpPr>
        <p:grpSpPr>
          <a:xfrm>
            <a:off x="11680414" y="3863866"/>
            <a:ext cx="1573527" cy="1802731"/>
            <a:chOff x="0" y="-47625"/>
            <a:chExt cx="414427" cy="474793"/>
          </a:xfrm>
        </p:grpSpPr>
        <p:sp>
          <p:nvSpPr>
            <p:cNvPr id="379" name="Google Shape;379;p25"/>
            <p:cNvSpPr/>
            <p:nvPr/>
          </p:nvSpPr>
          <p:spPr>
            <a:xfrm>
              <a:off x="0" y="0"/>
              <a:ext cx="414427" cy="427168"/>
            </a:xfrm>
            <a:custGeom>
              <a:rect b="b" l="l" r="r" t="t"/>
              <a:pathLst>
                <a:path extrusionOk="0" h="427168" w="414427">
                  <a:moveTo>
                    <a:pt x="152523" y="0"/>
                  </a:moveTo>
                  <a:lnTo>
                    <a:pt x="261904" y="0"/>
                  </a:lnTo>
                  <a:cubicBezTo>
                    <a:pt x="346140" y="0"/>
                    <a:pt x="414427" y="68287"/>
                    <a:pt x="414427" y="152523"/>
                  </a:cubicBezTo>
                  <a:lnTo>
                    <a:pt x="414427" y="274645"/>
                  </a:lnTo>
                  <a:cubicBezTo>
                    <a:pt x="414427" y="315097"/>
                    <a:pt x="398357" y="353892"/>
                    <a:pt x="369754" y="382495"/>
                  </a:cubicBezTo>
                  <a:cubicBezTo>
                    <a:pt x="341150" y="411099"/>
                    <a:pt x="302355" y="427168"/>
                    <a:pt x="261904" y="427168"/>
                  </a:cubicBezTo>
                  <a:lnTo>
                    <a:pt x="152523" y="427168"/>
                  </a:lnTo>
                  <a:cubicBezTo>
                    <a:pt x="68287" y="427168"/>
                    <a:pt x="0" y="358881"/>
                    <a:pt x="0" y="274645"/>
                  </a:cubicBezTo>
                  <a:lnTo>
                    <a:pt x="0" y="152523"/>
                  </a:lnTo>
                  <a:cubicBezTo>
                    <a:pt x="0" y="68287"/>
                    <a:pt x="68287" y="0"/>
                    <a:pt x="152523" y="0"/>
                  </a:cubicBezTo>
                  <a:close/>
                </a:path>
              </a:pathLst>
            </a:custGeom>
            <a:solidFill>
              <a:srgbClr val="F7C9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25"/>
            <p:cNvSpPr txBox="1"/>
            <p:nvPr/>
          </p:nvSpPr>
          <p:spPr>
            <a:xfrm>
              <a:off x="0" y="-47625"/>
              <a:ext cx="414427" cy="4747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1" name="Google Shape;381;p25"/>
          <p:cNvGrpSpPr/>
          <p:nvPr/>
        </p:nvGrpSpPr>
        <p:grpSpPr>
          <a:xfrm>
            <a:off x="1028700" y="890366"/>
            <a:ext cx="4208999" cy="687073"/>
            <a:chOff x="0" y="0"/>
            <a:chExt cx="5611999" cy="916098"/>
          </a:xfrm>
        </p:grpSpPr>
        <p:sp>
          <p:nvSpPr>
            <p:cNvPr id="382" name="Google Shape;382;p25"/>
            <p:cNvSpPr/>
            <p:nvPr/>
          </p:nvSpPr>
          <p:spPr>
            <a:xfrm>
              <a:off x="0" y="0"/>
              <a:ext cx="1512403" cy="916098"/>
            </a:xfrm>
            <a:custGeom>
              <a:rect b="b" l="l" r="r" t="t"/>
              <a:pathLst>
                <a:path extrusionOk="0" h="916098" w="1512403">
                  <a:moveTo>
                    <a:pt x="0" y="0"/>
                  </a:moveTo>
                  <a:lnTo>
                    <a:pt x="1512403" y="0"/>
                  </a:lnTo>
                  <a:lnTo>
                    <a:pt x="1512403" y="916098"/>
                  </a:lnTo>
                  <a:lnTo>
                    <a:pt x="0" y="916098"/>
                  </a:lnTo>
                  <a:lnTo>
                    <a:pt x="0" y="0"/>
                  </a:lnTo>
                  <a:close/>
                </a:path>
              </a:pathLst>
            </a:custGeom>
            <a:blipFill rotWithShape="1">
              <a:blip r:embed="rId5">
                <a:alphaModFix/>
              </a:blip>
              <a:stretch>
                <a:fillRect b="0" l="0" r="0" t="0"/>
              </a:stretch>
            </a:blipFill>
            <a:ln>
              <a:noFill/>
            </a:ln>
          </p:spPr>
        </p:sp>
        <p:sp>
          <p:nvSpPr>
            <p:cNvPr id="383" name="Google Shape;383;p25"/>
            <p:cNvSpPr txBox="1"/>
            <p:nvPr/>
          </p:nvSpPr>
          <p:spPr>
            <a:xfrm>
              <a:off x="1895339" y="245685"/>
              <a:ext cx="3716660" cy="415203"/>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grpSp>
      <p:sp>
        <p:nvSpPr>
          <p:cNvPr id="384" name="Google Shape;384;p25"/>
          <p:cNvSpPr txBox="1"/>
          <p:nvPr/>
        </p:nvSpPr>
        <p:spPr>
          <a:xfrm>
            <a:off x="1028700" y="1885009"/>
            <a:ext cx="10082771" cy="1390650"/>
          </a:xfrm>
          <a:prstGeom prst="rect">
            <a:avLst/>
          </a:prstGeom>
          <a:noFill/>
          <a:ln>
            <a:noFill/>
          </a:ln>
        </p:spPr>
        <p:txBody>
          <a:bodyPr anchorCtr="0" anchor="t" bIns="0" lIns="0" spcFirstLastPara="1" rIns="0" wrap="square" tIns="0">
            <a:spAutoFit/>
          </a:bodyPr>
          <a:lstStyle/>
          <a:p>
            <a:pPr indent="0" lvl="0" marL="0" marR="0" rtl="0" algn="l">
              <a:lnSpc>
                <a:spcPct val="119997"/>
              </a:lnSpc>
              <a:spcBef>
                <a:spcPts val="0"/>
              </a:spcBef>
              <a:spcAft>
                <a:spcPts val="0"/>
              </a:spcAft>
              <a:buNone/>
            </a:pPr>
            <a:r>
              <a:rPr b="0" i="0" lang="en-US" sz="9126" u="none" cap="none" strike="noStrike">
                <a:solidFill>
                  <a:srgbClr val="FFFFFF"/>
                </a:solidFill>
                <a:latin typeface="Archivo Black"/>
                <a:ea typeface="Archivo Black"/>
                <a:cs typeface="Archivo Black"/>
                <a:sym typeface="Archivo Black"/>
              </a:rPr>
              <a:t>OUR </a:t>
            </a:r>
            <a:r>
              <a:rPr b="0" i="0" lang="en-US" sz="9126" u="none" cap="none" strike="noStrike">
                <a:solidFill>
                  <a:srgbClr val="F7C917"/>
                </a:solidFill>
                <a:latin typeface="Archivo Black"/>
                <a:ea typeface="Archivo Black"/>
                <a:cs typeface="Archivo Black"/>
                <a:sym typeface="Archivo Black"/>
              </a:rPr>
              <a:t>HISTORY</a:t>
            </a:r>
            <a:endParaRPr/>
          </a:p>
        </p:txBody>
      </p:sp>
      <p:sp>
        <p:nvSpPr>
          <p:cNvPr id="385" name="Google Shape;385;p25"/>
          <p:cNvSpPr txBox="1"/>
          <p:nvPr/>
        </p:nvSpPr>
        <p:spPr>
          <a:xfrm>
            <a:off x="1028700" y="6533602"/>
            <a:ext cx="4288558" cy="600075"/>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3999" u="none" cap="none" strike="noStrike">
                <a:solidFill>
                  <a:srgbClr val="FFFFFF"/>
                </a:solidFill>
                <a:latin typeface="Archivo Black"/>
                <a:ea typeface="Archivo Black"/>
                <a:cs typeface="Archivo Black"/>
                <a:sym typeface="Archivo Black"/>
              </a:rPr>
              <a:t>MAIN POINT</a:t>
            </a:r>
            <a:endParaRPr/>
          </a:p>
        </p:txBody>
      </p:sp>
      <p:sp>
        <p:nvSpPr>
          <p:cNvPr id="386" name="Google Shape;386;p25"/>
          <p:cNvSpPr txBox="1"/>
          <p:nvPr/>
        </p:nvSpPr>
        <p:spPr>
          <a:xfrm>
            <a:off x="6354557" y="6533602"/>
            <a:ext cx="4288558" cy="600075"/>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3999" u="none" cap="none" strike="noStrike">
                <a:solidFill>
                  <a:srgbClr val="FFFFFF"/>
                </a:solidFill>
                <a:latin typeface="Archivo Black"/>
                <a:ea typeface="Archivo Black"/>
                <a:cs typeface="Archivo Black"/>
                <a:sym typeface="Archivo Black"/>
              </a:rPr>
              <a:t>MAIN POINT</a:t>
            </a:r>
            <a:endParaRPr/>
          </a:p>
        </p:txBody>
      </p:sp>
      <p:sp>
        <p:nvSpPr>
          <p:cNvPr id="387" name="Google Shape;387;p25"/>
          <p:cNvSpPr txBox="1"/>
          <p:nvPr/>
        </p:nvSpPr>
        <p:spPr>
          <a:xfrm>
            <a:off x="11680414" y="6533602"/>
            <a:ext cx="4288558" cy="600075"/>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3999" u="none" cap="none" strike="noStrike">
                <a:solidFill>
                  <a:srgbClr val="FFFFFF"/>
                </a:solidFill>
                <a:latin typeface="Archivo Black"/>
                <a:ea typeface="Archivo Black"/>
                <a:cs typeface="Archivo Black"/>
                <a:sym typeface="Archivo Black"/>
              </a:rPr>
              <a:t>MAIN POINT</a:t>
            </a:r>
            <a:endParaRPr/>
          </a:p>
        </p:txBody>
      </p:sp>
      <p:sp>
        <p:nvSpPr>
          <p:cNvPr id="388" name="Google Shape;388;p25"/>
          <p:cNvSpPr txBox="1"/>
          <p:nvPr/>
        </p:nvSpPr>
        <p:spPr>
          <a:xfrm>
            <a:off x="1028700" y="7384750"/>
            <a:ext cx="3033900" cy="775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what you want to discuss. </a:t>
            </a:r>
            <a:endParaRPr/>
          </a:p>
        </p:txBody>
      </p:sp>
      <p:sp>
        <p:nvSpPr>
          <p:cNvPr id="389" name="Google Shape;389;p25"/>
          <p:cNvSpPr txBox="1"/>
          <p:nvPr/>
        </p:nvSpPr>
        <p:spPr>
          <a:xfrm>
            <a:off x="6354551" y="7384750"/>
            <a:ext cx="3033900" cy="775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what you want to discuss. </a:t>
            </a:r>
            <a:endParaRPr/>
          </a:p>
        </p:txBody>
      </p:sp>
      <p:sp>
        <p:nvSpPr>
          <p:cNvPr id="390" name="Google Shape;390;p25"/>
          <p:cNvSpPr txBox="1"/>
          <p:nvPr/>
        </p:nvSpPr>
        <p:spPr>
          <a:xfrm>
            <a:off x="11680399" y="7404025"/>
            <a:ext cx="3033900" cy="775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what you want to discuss. </a:t>
            </a:r>
            <a:endParaRPr/>
          </a:p>
        </p:txBody>
      </p:sp>
      <p:sp>
        <p:nvSpPr>
          <p:cNvPr id="391" name="Google Shape;391;p25"/>
          <p:cNvSpPr txBox="1"/>
          <p:nvPr/>
        </p:nvSpPr>
        <p:spPr>
          <a:xfrm>
            <a:off x="16149963" y="675638"/>
            <a:ext cx="1109337" cy="416864"/>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15/20</a:t>
            </a:r>
            <a:endParaRPr/>
          </a:p>
        </p:txBody>
      </p:sp>
      <p:pic>
        <p:nvPicPr>
          <p:cNvPr id="392" name="Google Shape;392;p25"/>
          <p:cNvPicPr preferRelativeResize="0"/>
          <p:nvPr/>
        </p:nvPicPr>
        <p:blipFill>
          <a:blip r:embed="rId6">
            <a:alphaModFix/>
          </a:blip>
          <a:stretch>
            <a:fillRect/>
          </a:stretch>
        </p:blipFill>
        <p:spPr>
          <a:xfrm>
            <a:off x="1278601" y="4273761"/>
            <a:ext cx="1109325" cy="1109325"/>
          </a:xfrm>
          <a:prstGeom prst="rect">
            <a:avLst/>
          </a:prstGeom>
          <a:noFill/>
          <a:ln>
            <a:noFill/>
          </a:ln>
        </p:spPr>
      </p:pic>
      <p:pic>
        <p:nvPicPr>
          <p:cNvPr id="393" name="Google Shape;393;p25"/>
          <p:cNvPicPr preferRelativeResize="0"/>
          <p:nvPr/>
        </p:nvPicPr>
        <p:blipFill>
          <a:blip r:embed="rId7">
            <a:alphaModFix/>
          </a:blip>
          <a:stretch>
            <a:fillRect/>
          </a:stretch>
        </p:blipFill>
        <p:spPr>
          <a:xfrm>
            <a:off x="6568887" y="4334186"/>
            <a:ext cx="1144900" cy="1150713"/>
          </a:xfrm>
          <a:prstGeom prst="rect">
            <a:avLst/>
          </a:prstGeom>
          <a:noFill/>
          <a:ln>
            <a:noFill/>
          </a:ln>
        </p:spPr>
      </p:pic>
      <p:pic>
        <p:nvPicPr>
          <p:cNvPr id="394" name="Google Shape;394;p25"/>
          <p:cNvPicPr preferRelativeResize="0"/>
          <p:nvPr/>
        </p:nvPicPr>
        <p:blipFill>
          <a:blip r:embed="rId8">
            <a:alphaModFix/>
          </a:blip>
          <a:stretch>
            <a:fillRect/>
          </a:stretch>
        </p:blipFill>
        <p:spPr>
          <a:xfrm>
            <a:off x="11894723" y="4357829"/>
            <a:ext cx="1109325" cy="11034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pic>
        <p:nvPicPr>
          <p:cNvPr id="399" name="Google Shape;399;p26"/>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400" name="Google Shape;400;p26"/>
          <p:cNvPicPr preferRelativeResize="0"/>
          <p:nvPr/>
        </p:nvPicPr>
        <p:blipFill>
          <a:blip r:embed="rId4">
            <a:alphaModFix/>
          </a:blip>
          <a:stretch>
            <a:fillRect/>
          </a:stretch>
        </p:blipFill>
        <p:spPr>
          <a:xfrm>
            <a:off x="5992150" y="3280950"/>
            <a:ext cx="13507676" cy="8633575"/>
          </a:xfrm>
          <a:prstGeom prst="rect">
            <a:avLst/>
          </a:prstGeom>
          <a:noFill/>
          <a:ln>
            <a:noFill/>
          </a:ln>
        </p:spPr>
      </p:pic>
      <p:sp>
        <p:nvSpPr>
          <p:cNvPr id="401" name="Google Shape;401;p26"/>
          <p:cNvSpPr txBox="1"/>
          <p:nvPr/>
        </p:nvSpPr>
        <p:spPr>
          <a:xfrm>
            <a:off x="1100974" y="763694"/>
            <a:ext cx="10138647" cy="5562600"/>
          </a:xfrm>
          <a:prstGeom prst="rect">
            <a:avLst/>
          </a:prstGeom>
          <a:noFill/>
          <a:ln>
            <a:noFill/>
          </a:ln>
        </p:spPr>
        <p:txBody>
          <a:bodyPr anchorCtr="0" anchor="t" bIns="0" lIns="0" spcFirstLastPara="1" rIns="0" wrap="square" tIns="0">
            <a:spAutoFit/>
          </a:bodyPr>
          <a:lstStyle/>
          <a:p>
            <a:pPr indent="0" lvl="0" marL="0" marR="0" rtl="0" algn="l">
              <a:lnSpc>
                <a:spcPct val="119997"/>
              </a:lnSpc>
              <a:spcBef>
                <a:spcPts val="0"/>
              </a:spcBef>
              <a:spcAft>
                <a:spcPts val="0"/>
              </a:spcAft>
              <a:buNone/>
            </a:pPr>
            <a:r>
              <a:rPr b="0" i="0" lang="en-US" sz="9126" u="none" cap="none" strike="noStrike">
                <a:solidFill>
                  <a:srgbClr val="151C24"/>
                </a:solidFill>
                <a:latin typeface="Archivo Black"/>
                <a:ea typeface="Archivo Black"/>
                <a:cs typeface="Archivo Black"/>
                <a:sym typeface="Archivo Black"/>
              </a:rPr>
              <a:t>A PICTURE IS WORTH A THOUSAND WORDS</a:t>
            </a:r>
            <a:endParaRPr/>
          </a:p>
        </p:txBody>
      </p:sp>
      <p:sp>
        <p:nvSpPr>
          <p:cNvPr id="402" name="Google Shape;402;p26"/>
          <p:cNvSpPr txBox="1"/>
          <p:nvPr/>
        </p:nvSpPr>
        <p:spPr>
          <a:xfrm>
            <a:off x="16149963" y="675638"/>
            <a:ext cx="1109337" cy="416864"/>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151C24"/>
                </a:solidFill>
                <a:latin typeface="Archivo Black"/>
                <a:ea typeface="Archivo Black"/>
                <a:cs typeface="Archivo Black"/>
                <a:sym typeface="Archivo Black"/>
              </a:rPr>
              <a:t>16/20</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C24"/>
        </a:solidFill>
      </p:bgPr>
    </p:bg>
    <p:spTree>
      <p:nvGrpSpPr>
        <p:cNvPr id="406" name="Shape 406"/>
        <p:cNvGrpSpPr/>
        <p:nvPr/>
      </p:nvGrpSpPr>
      <p:grpSpPr>
        <a:xfrm>
          <a:off x="0" y="0"/>
          <a:ext cx="0" cy="0"/>
          <a:chOff x="0" y="0"/>
          <a:chExt cx="0" cy="0"/>
        </a:xfrm>
      </p:grpSpPr>
      <p:pic>
        <p:nvPicPr>
          <p:cNvPr id="407" name="Google Shape;407;p27"/>
          <p:cNvPicPr preferRelativeResize="0"/>
          <p:nvPr/>
        </p:nvPicPr>
        <p:blipFill>
          <a:blip r:embed="rId3">
            <a:alphaModFix/>
          </a:blip>
          <a:stretch>
            <a:fillRect/>
          </a:stretch>
        </p:blipFill>
        <p:spPr>
          <a:xfrm>
            <a:off x="14508738" y="-692775"/>
            <a:ext cx="6830224" cy="11672551"/>
          </a:xfrm>
          <a:prstGeom prst="rect">
            <a:avLst/>
          </a:prstGeom>
          <a:noFill/>
          <a:ln>
            <a:noFill/>
          </a:ln>
        </p:spPr>
      </p:pic>
      <p:pic>
        <p:nvPicPr>
          <p:cNvPr id="408" name="Google Shape;408;p27"/>
          <p:cNvPicPr preferRelativeResize="0"/>
          <p:nvPr/>
        </p:nvPicPr>
        <p:blipFill>
          <a:blip r:embed="rId4">
            <a:alphaModFix/>
          </a:blip>
          <a:stretch>
            <a:fillRect/>
          </a:stretch>
        </p:blipFill>
        <p:spPr>
          <a:xfrm>
            <a:off x="-4949750" y="-3650250"/>
            <a:ext cx="10136442" cy="12218624"/>
          </a:xfrm>
          <a:prstGeom prst="rect">
            <a:avLst/>
          </a:prstGeom>
          <a:noFill/>
          <a:ln>
            <a:noFill/>
          </a:ln>
        </p:spPr>
      </p:pic>
      <p:sp>
        <p:nvSpPr>
          <p:cNvPr id="409" name="Google Shape;409;p27"/>
          <p:cNvSpPr txBox="1"/>
          <p:nvPr/>
        </p:nvSpPr>
        <p:spPr>
          <a:xfrm>
            <a:off x="2741618" y="1527805"/>
            <a:ext cx="12804900" cy="6251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9126" u="none" cap="none" strike="noStrike">
                <a:solidFill>
                  <a:srgbClr val="F7C917"/>
                </a:solidFill>
                <a:latin typeface="Archivo Black"/>
                <a:ea typeface="Archivo Black"/>
                <a:cs typeface="Archivo Black"/>
                <a:sym typeface="Archivo Black"/>
              </a:rPr>
              <a:t>WRITE AN ORIGINAL STATEMENT OR INSPIRING QUOTE</a:t>
            </a:r>
            <a:endParaRPr/>
          </a:p>
        </p:txBody>
      </p:sp>
      <p:sp>
        <p:nvSpPr>
          <p:cNvPr id="410" name="Google Shape;410;p27"/>
          <p:cNvSpPr txBox="1"/>
          <p:nvPr/>
        </p:nvSpPr>
        <p:spPr>
          <a:xfrm>
            <a:off x="2741618" y="8088635"/>
            <a:ext cx="12804900" cy="323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 Include a credit, citation, or supporting message</a:t>
            </a:r>
            <a:endParaRPr/>
          </a:p>
        </p:txBody>
      </p:sp>
      <p:grpSp>
        <p:nvGrpSpPr>
          <p:cNvPr id="411" name="Google Shape;411;p27"/>
          <p:cNvGrpSpPr/>
          <p:nvPr/>
        </p:nvGrpSpPr>
        <p:grpSpPr>
          <a:xfrm>
            <a:off x="1028700" y="890366"/>
            <a:ext cx="4208999" cy="687073"/>
            <a:chOff x="0" y="0"/>
            <a:chExt cx="5611999" cy="916098"/>
          </a:xfrm>
        </p:grpSpPr>
        <p:sp>
          <p:nvSpPr>
            <p:cNvPr id="412" name="Google Shape;412;p27"/>
            <p:cNvSpPr/>
            <p:nvPr/>
          </p:nvSpPr>
          <p:spPr>
            <a:xfrm>
              <a:off x="0" y="0"/>
              <a:ext cx="1512403" cy="916098"/>
            </a:xfrm>
            <a:custGeom>
              <a:rect b="b" l="l" r="r" t="t"/>
              <a:pathLst>
                <a:path extrusionOk="0" h="916098" w="1512403">
                  <a:moveTo>
                    <a:pt x="0" y="0"/>
                  </a:moveTo>
                  <a:lnTo>
                    <a:pt x="1512403" y="0"/>
                  </a:lnTo>
                  <a:lnTo>
                    <a:pt x="1512403" y="916098"/>
                  </a:lnTo>
                  <a:lnTo>
                    <a:pt x="0" y="916098"/>
                  </a:lnTo>
                  <a:lnTo>
                    <a:pt x="0" y="0"/>
                  </a:lnTo>
                  <a:close/>
                </a:path>
              </a:pathLst>
            </a:custGeom>
            <a:blipFill rotWithShape="1">
              <a:blip r:embed="rId5">
                <a:alphaModFix/>
              </a:blip>
              <a:stretch>
                <a:fillRect b="0" l="0" r="0" t="0"/>
              </a:stretch>
            </a:blipFill>
            <a:ln>
              <a:noFill/>
            </a:ln>
          </p:spPr>
        </p:sp>
        <p:sp>
          <p:nvSpPr>
            <p:cNvPr id="413" name="Google Shape;413;p27"/>
            <p:cNvSpPr txBox="1"/>
            <p:nvPr/>
          </p:nvSpPr>
          <p:spPr>
            <a:xfrm>
              <a:off x="1895339" y="245685"/>
              <a:ext cx="3716660" cy="415203"/>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grpSp>
      <p:sp>
        <p:nvSpPr>
          <p:cNvPr id="414" name="Google Shape;414;p27"/>
          <p:cNvSpPr txBox="1"/>
          <p:nvPr/>
        </p:nvSpPr>
        <p:spPr>
          <a:xfrm>
            <a:off x="16149963" y="675638"/>
            <a:ext cx="1109337" cy="416864"/>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7C917"/>
                </a:solidFill>
                <a:latin typeface="Archivo Black"/>
                <a:ea typeface="Archivo Black"/>
                <a:cs typeface="Archivo Black"/>
                <a:sym typeface="Archivo Black"/>
              </a:rPr>
              <a:t>17/20</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C24"/>
        </a:solidFill>
      </p:bgPr>
    </p:bg>
    <p:spTree>
      <p:nvGrpSpPr>
        <p:cNvPr id="418" name="Shape 418"/>
        <p:cNvGrpSpPr/>
        <p:nvPr/>
      </p:nvGrpSpPr>
      <p:grpSpPr>
        <a:xfrm>
          <a:off x="0" y="0"/>
          <a:ext cx="0" cy="0"/>
          <a:chOff x="0" y="0"/>
          <a:chExt cx="0" cy="0"/>
        </a:xfrm>
      </p:grpSpPr>
      <p:pic>
        <p:nvPicPr>
          <p:cNvPr id="419" name="Google Shape;419;p28"/>
          <p:cNvPicPr preferRelativeResize="0"/>
          <p:nvPr/>
        </p:nvPicPr>
        <p:blipFill>
          <a:blip r:embed="rId3">
            <a:alphaModFix/>
          </a:blip>
          <a:stretch>
            <a:fillRect/>
          </a:stretch>
        </p:blipFill>
        <p:spPr>
          <a:xfrm>
            <a:off x="10110900" y="-3971987"/>
            <a:ext cx="11611551" cy="11617229"/>
          </a:xfrm>
          <a:prstGeom prst="rect">
            <a:avLst/>
          </a:prstGeom>
          <a:noFill/>
          <a:ln>
            <a:noFill/>
          </a:ln>
        </p:spPr>
      </p:pic>
      <p:pic>
        <p:nvPicPr>
          <p:cNvPr id="420" name="Google Shape;420;p28"/>
          <p:cNvPicPr preferRelativeResize="0"/>
          <p:nvPr/>
        </p:nvPicPr>
        <p:blipFill>
          <a:blip r:embed="rId4">
            <a:alphaModFix/>
          </a:blip>
          <a:stretch>
            <a:fillRect/>
          </a:stretch>
        </p:blipFill>
        <p:spPr>
          <a:xfrm>
            <a:off x="10143461" y="2557459"/>
            <a:ext cx="7156026" cy="6558664"/>
          </a:xfrm>
          <a:prstGeom prst="rect">
            <a:avLst/>
          </a:prstGeom>
          <a:noFill/>
          <a:ln>
            <a:noFill/>
          </a:ln>
        </p:spPr>
      </p:pic>
      <p:sp>
        <p:nvSpPr>
          <p:cNvPr id="421" name="Google Shape;421;p28"/>
          <p:cNvSpPr txBox="1"/>
          <p:nvPr/>
        </p:nvSpPr>
        <p:spPr>
          <a:xfrm>
            <a:off x="1028700" y="1911217"/>
            <a:ext cx="8629002" cy="1390650"/>
          </a:xfrm>
          <a:prstGeom prst="rect">
            <a:avLst/>
          </a:prstGeom>
          <a:noFill/>
          <a:ln>
            <a:noFill/>
          </a:ln>
        </p:spPr>
        <p:txBody>
          <a:bodyPr anchorCtr="0" anchor="t" bIns="0" lIns="0" spcFirstLastPara="1" rIns="0" wrap="square" tIns="0">
            <a:spAutoFit/>
          </a:bodyPr>
          <a:lstStyle/>
          <a:p>
            <a:pPr indent="0" lvl="0" marL="0" marR="0" rtl="0" algn="l">
              <a:lnSpc>
                <a:spcPct val="119997"/>
              </a:lnSpc>
              <a:spcBef>
                <a:spcPts val="0"/>
              </a:spcBef>
              <a:spcAft>
                <a:spcPts val="0"/>
              </a:spcAft>
              <a:buNone/>
            </a:pPr>
            <a:r>
              <a:rPr b="0" i="0" lang="en-US" sz="9126" u="none" cap="none" strike="noStrike">
                <a:solidFill>
                  <a:srgbClr val="FFFFFF"/>
                </a:solidFill>
                <a:latin typeface="Archivo Black"/>
                <a:ea typeface="Archivo Black"/>
                <a:cs typeface="Archivo Black"/>
                <a:sym typeface="Archivo Black"/>
              </a:rPr>
              <a:t>CONTACT</a:t>
            </a:r>
            <a:r>
              <a:rPr b="0" i="0" lang="en-US" sz="9126" u="none" cap="none" strike="noStrike">
                <a:solidFill>
                  <a:srgbClr val="F7C917"/>
                </a:solidFill>
                <a:latin typeface="Archivo Black"/>
                <a:ea typeface="Archivo Black"/>
                <a:cs typeface="Archivo Black"/>
                <a:sym typeface="Archivo Black"/>
              </a:rPr>
              <a:t> US</a:t>
            </a:r>
            <a:endParaRPr/>
          </a:p>
        </p:txBody>
      </p:sp>
      <p:sp>
        <p:nvSpPr>
          <p:cNvPr id="422" name="Google Shape;422;p28"/>
          <p:cNvSpPr txBox="1"/>
          <p:nvPr/>
        </p:nvSpPr>
        <p:spPr>
          <a:xfrm>
            <a:off x="2107503" y="4092998"/>
            <a:ext cx="5801458"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123 Anywhere St., Any City,ST 12345</a:t>
            </a:r>
            <a:endParaRPr/>
          </a:p>
        </p:txBody>
      </p:sp>
      <p:sp>
        <p:nvSpPr>
          <p:cNvPr id="423" name="Google Shape;423;p28"/>
          <p:cNvSpPr txBox="1"/>
          <p:nvPr/>
        </p:nvSpPr>
        <p:spPr>
          <a:xfrm>
            <a:off x="2107503" y="5249332"/>
            <a:ext cx="4892954"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123-456-7890</a:t>
            </a:r>
            <a:endParaRPr/>
          </a:p>
        </p:txBody>
      </p:sp>
      <p:sp>
        <p:nvSpPr>
          <p:cNvPr id="424" name="Google Shape;424;p28"/>
          <p:cNvSpPr txBox="1"/>
          <p:nvPr/>
        </p:nvSpPr>
        <p:spPr>
          <a:xfrm>
            <a:off x="2107503" y="6363669"/>
            <a:ext cx="4892954"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hello@reallygreatsite.com</a:t>
            </a:r>
            <a:endParaRPr/>
          </a:p>
        </p:txBody>
      </p:sp>
      <p:sp>
        <p:nvSpPr>
          <p:cNvPr id="425" name="Google Shape;425;p28"/>
          <p:cNvSpPr txBox="1"/>
          <p:nvPr/>
        </p:nvSpPr>
        <p:spPr>
          <a:xfrm>
            <a:off x="2107503" y="8781170"/>
            <a:ext cx="4892954"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reallygreatsite.com</a:t>
            </a:r>
            <a:endParaRPr/>
          </a:p>
        </p:txBody>
      </p:sp>
      <p:sp>
        <p:nvSpPr>
          <p:cNvPr id="426" name="Google Shape;426;p28"/>
          <p:cNvSpPr txBox="1"/>
          <p:nvPr/>
        </p:nvSpPr>
        <p:spPr>
          <a:xfrm>
            <a:off x="2107503" y="7522826"/>
            <a:ext cx="4892954"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@reallygreatsite</a:t>
            </a:r>
            <a:endParaRPr/>
          </a:p>
        </p:txBody>
      </p:sp>
      <p:grpSp>
        <p:nvGrpSpPr>
          <p:cNvPr id="427" name="Google Shape;427;p28"/>
          <p:cNvGrpSpPr/>
          <p:nvPr/>
        </p:nvGrpSpPr>
        <p:grpSpPr>
          <a:xfrm>
            <a:off x="1028700" y="890366"/>
            <a:ext cx="4208999" cy="687073"/>
            <a:chOff x="0" y="0"/>
            <a:chExt cx="5611999" cy="916098"/>
          </a:xfrm>
        </p:grpSpPr>
        <p:sp>
          <p:nvSpPr>
            <p:cNvPr id="428" name="Google Shape;428;p28"/>
            <p:cNvSpPr/>
            <p:nvPr/>
          </p:nvSpPr>
          <p:spPr>
            <a:xfrm>
              <a:off x="0" y="0"/>
              <a:ext cx="1512403" cy="916098"/>
            </a:xfrm>
            <a:custGeom>
              <a:rect b="b" l="l" r="r" t="t"/>
              <a:pathLst>
                <a:path extrusionOk="0" h="916098" w="1512403">
                  <a:moveTo>
                    <a:pt x="0" y="0"/>
                  </a:moveTo>
                  <a:lnTo>
                    <a:pt x="1512403" y="0"/>
                  </a:lnTo>
                  <a:lnTo>
                    <a:pt x="1512403" y="916098"/>
                  </a:lnTo>
                  <a:lnTo>
                    <a:pt x="0" y="916098"/>
                  </a:lnTo>
                  <a:lnTo>
                    <a:pt x="0" y="0"/>
                  </a:lnTo>
                  <a:close/>
                </a:path>
              </a:pathLst>
            </a:custGeom>
            <a:blipFill rotWithShape="1">
              <a:blip r:embed="rId5">
                <a:alphaModFix/>
              </a:blip>
              <a:stretch>
                <a:fillRect b="0" l="0" r="0" t="0"/>
              </a:stretch>
            </a:blipFill>
            <a:ln>
              <a:noFill/>
            </a:ln>
          </p:spPr>
        </p:sp>
        <p:sp>
          <p:nvSpPr>
            <p:cNvPr id="429" name="Google Shape;429;p28"/>
            <p:cNvSpPr txBox="1"/>
            <p:nvPr/>
          </p:nvSpPr>
          <p:spPr>
            <a:xfrm>
              <a:off x="1895339" y="245685"/>
              <a:ext cx="3716660" cy="415203"/>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grpSp>
      <p:sp>
        <p:nvSpPr>
          <p:cNvPr id="430" name="Google Shape;430;p28"/>
          <p:cNvSpPr txBox="1"/>
          <p:nvPr/>
        </p:nvSpPr>
        <p:spPr>
          <a:xfrm>
            <a:off x="16149963" y="675638"/>
            <a:ext cx="1109337" cy="416864"/>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7C917"/>
                </a:solidFill>
                <a:latin typeface="Archivo Black"/>
                <a:ea typeface="Archivo Black"/>
                <a:cs typeface="Archivo Black"/>
                <a:sym typeface="Archivo Black"/>
              </a:rPr>
              <a:t>18/20</a:t>
            </a:r>
            <a:endParaRPr/>
          </a:p>
        </p:txBody>
      </p:sp>
      <p:pic>
        <p:nvPicPr>
          <p:cNvPr id="431" name="Google Shape;431;p28"/>
          <p:cNvPicPr preferRelativeResize="0"/>
          <p:nvPr/>
        </p:nvPicPr>
        <p:blipFill>
          <a:blip r:embed="rId6">
            <a:alphaModFix/>
          </a:blip>
          <a:stretch>
            <a:fillRect/>
          </a:stretch>
        </p:blipFill>
        <p:spPr>
          <a:xfrm>
            <a:off x="1101925" y="3949675"/>
            <a:ext cx="706150" cy="524137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C24"/>
        </a:solidFill>
      </p:bgPr>
    </p:bg>
    <p:spTree>
      <p:nvGrpSpPr>
        <p:cNvPr id="435" name="Shape 435"/>
        <p:cNvGrpSpPr/>
        <p:nvPr/>
      </p:nvGrpSpPr>
      <p:grpSpPr>
        <a:xfrm>
          <a:off x="0" y="0"/>
          <a:ext cx="0" cy="0"/>
          <a:chOff x="0" y="0"/>
          <a:chExt cx="0" cy="0"/>
        </a:xfrm>
      </p:grpSpPr>
      <p:pic>
        <p:nvPicPr>
          <p:cNvPr id="436" name="Google Shape;436;p29"/>
          <p:cNvPicPr preferRelativeResize="0"/>
          <p:nvPr/>
        </p:nvPicPr>
        <p:blipFill>
          <a:blip r:embed="rId3">
            <a:alphaModFix/>
          </a:blip>
          <a:stretch>
            <a:fillRect/>
          </a:stretch>
        </p:blipFill>
        <p:spPr>
          <a:xfrm>
            <a:off x="9363450" y="284817"/>
            <a:ext cx="7972124" cy="9011735"/>
          </a:xfrm>
          <a:prstGeom prst="rect">
            <a:avLst/>
          </a:prstGeom>
          <a:noFill/>
          <a:ln>
            <a:noFill/>
          </a:ln>
        </p:spPr>
      </p:pic>
      <p:sp>
        <p:nvSpPr>
          <p:cNvPr id="437" name="Google Shape;437;p29"/>
          <p:cNvSpPr txBox="1"/>
          <p:nvPr/>
        </p:nvSpPr>
        <p:spPr>
          <a:xfrm>
            <a:off x="1028700" y="942671"/>
            <a:ext cx="8294452" cy="2781300"/>
          </a:xfrm>
          <a:prstGeom prst="rect">
            <a:avLst/>
          </a:prstGeom>
          <a:noFill/>
          <a:ln>
            <a:noFill/>
          </a:ln>
        </p:spPr>
        <p:txBody>
          <a:bodyPr anchorCtr="0" anchor="t" bIns="0" lIns="0" spcFirstLastPara="1" rIns="0" wrap="square" tIns="0">
            <a:spAutoFit/>
          </a:bodyPr>
          <a:lstStyle/>
          <a:p>
            <a:pPr indent="0" lvl="0" marL="0" marR="0" rtl="0" algn="l">
              <a:lnSpc>
                <a:spcPct val="119997"/>
              </a:lnSpc>
              <a:spcBef>
                <a:spcPts val="0"/>
              </a:spcBef>
              <a:spcAft>
                <a:spcPts val="0"/>
              </a:spcAft>
              <a:buNone/>
            </a:pPr>
            <a:r>
              <a:rPr b="0" i="0" lang="en-US" sz="9126" u="none" cap="none" strike="noStrike">
                <a:solidFill>
                  <a:srgbClr val="F7C917"/>
                </a:solidFill>
                <a:latin typeface="Archivo Black"/>
                <a:ea typeface="Archivo Black"/>
                <a:cs typeface="Archivo Black"/>
                <a:sym typeface="Archivo Black"/>
              </a:rPr>
              <a:t>RESOURCE </a:t>
            </a:r>
            <a:endParaRPr/>
          </a:p>
          <a:p>
            <a:pPr indent="0" lvl="0" marL="0" marR="0" rtl="0" algn="l">
              <a:lnSpc>
                <a:spcPct val="119997"/>
              </a:lnSpc>
              <a:spcBef>
                <a:spcPts val="0"/>
              </a:spcBef>
              <a:spcAft>
                <a:spcPts val="0"/>
              </a:spcAft>
              <a:buNone/>
            </a:pPr>
            <a:r>
              <a:rPr b="0" i="0" lang="en-US" sz="9126" u="none" cap="none" strike="noStrike">
                <a:solidFill>
                  <a:srgbClr val="F7C917"/>
                </a:solidFill>
                <a:latin typeface="Archivo Black"/>
                <a:ea typeface="Archivo Black"/>
                <a:cs typeface="Archivo Black"/>
                <a:sym typeface="Archivo Black"/>
              </a:rPr>
              <a:t>PAGE</a:t>
            </a:r>
            <a:endParaRPr/>
          </a:p>
        </p:txBody>
      </p:sp>
      <p:sp>
        <p:nvSpPr>
          <p:cNvPr id="438" name="Google Shape;438;p29"/>
          <p:cNvSpPr txBox="1"/>
          <p:nvPr/>
        </p:nvSpPr>
        <p:spPr>
          <a:xfrm>
            <a:off x="1034485" y="4543741"/>
            <a:ext cx="7347900" cy="45255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2100" u="none" cap="none" strike="noStrike">
                <a:solidFill>
                  <a:srgbClr val="FFFFFF"/>
                </a:solidFill>
                <a:latin typeface="Arial"/>
                <a:ea typeface="Arial"/>
                <a:cs typeface="Arial"/>
                <a:sym typeface="Arial"/>
              </a:rPr>
              <a:t>Use these design resources in your Canva Presentation.</a:t>
            </a:r>
            <a:endParaRPr/>
          </a:p>
          <a:p>
            <a:pPr indent="0" lvl="0" marL="0" marR="0" rtl="0" algn="l">
              <a:lnSpc>
                <a:spcPct val="130000"/>
              </a:lnSpc>
              <a:spcBef>
                <a:spcPts val="0"/>
              </a:spcBef>
              <a:spcAft>
                <a:spcPts val="0"/>
              </a:spcAft>
              <a:buNone/>
            </a:pPr>
            <a:r>
              <a:t/>
            </a:r>
            <a:endParaRPr b="0" i="0" sz="2100" u="none" cap="none" strike="noStrike">
              <a:solidFill>
                <a:srgbClr val="FFFFFF"/>
              </a:solidFill>
              <a:latin typeface="Arial"/>
              <a:ea typeface="Arial"/>
              <a:cs typeface="Arial"/>
              <a:sym typeface="Arial"/>
            </a:endParaRPr>
          </a:p>
          <a:p>
            <a:pPr indent="0" lvl="0" marL="0" marR="0" rtl="0" algn="l">
              <a:lnSpc>
                <a:spcPct val="130000"/>
              </a:lnSpc>
              <a:spcBef>
                <a:spcPts val="0"/>
              </a:spcBef>
              <a:spcAft>
                <a:spcPts val="0"/>
              </a:spcAft>
              <a:buNone/>
            </a:pPr>
            <a:r>
              <a:t/>
            </a:r>
            <a:endParaRPr b="0" i="0" sz="2100" u="none" cap="none" strike="noStrike">
              <a:solidFill>
                <a:srgbClr val="FFFFFF"/>
              </a:solidFill>
              <a:latin typeface="Arial"/>
              <a:ea typeface="Arial"/>
              <a:cs typeface="Arial"/>
              <a:sym typeface="Arial"/>
            </a:endParaRPr>
          </a:p>
          <a:p>
            <a:pPr indent="0" lvl="0" marL="0" marR="0" rtl="0" algn="l">
              <a:lnSpc>
                <a:spcPct val="130000"/>
              </a:lnSpc>
              <a:spcBef>
                <a:spcPts val="0"/>
              </a:spcBef>
              <a:spcAft>
                <a:spcPts val="0"/>
              </a:spcAft>
              <a:buNone/>
            </a:pPr>
            <a:r>
              <a:t/>
            </a:r>
            <a:endParaRPr b="0" i="0" sz="2100" u="none" cap="none" strike="noStrike">
              <a:solidFill>
                <a:srgbClr val="FFFFFF"/>
              </a:solidFill>
              <a:latin typeface="Arial"/>
              <a:ea typeface="Arial"/>
              <a:cs typeface="Arial"/>
              <a:sym typeface="Arial"/>
            </a:endParaRPr>
          </a:p>
          <a:p>
            <a:pPr indent="0" lvl="0" marL="0" marR="0" rtl="0" algn="l">
              <a:lnSpc>
                <a:spcPct val="130000"/>
              </a:lnSpc>
              <a:spcBef>
                <a:spcPts val="0"/>
              </a:spcBef>
              <a:spcAft>
                <a:spcPts val="0"/>
              </a:spcAft>
              <a:buNone/>
            </a:pPr>
            <a:r>
              <a:t/>
            </a:r>
            <a:endParaRPr b="0" i="0" sz="2100" u="none" cap="none" strike="noStrike">
              <a:solidFill>
                <a:srgbClr val="FFFFFF"/>
              </a:solidFill>
              <a:latin typeface="Arial"/>
              <a:ea typeface="Arial"/>
              <a:cs typeface="Arial"/>
              <a:sym typeface="Arial"/>
            </a:endParaRPr>
          </a:p>
          <a:p>
            <a:pPr indent="0" lvl="0" marL="0" marR="0" rtl="0" algn="l">
              <a:lnSpc>
                <a:spcPct val="130000"/>
              </a:lnSpc>
              <a:spcBef>
                <a:spcPts val="0"/>
              </a:spcBef>
              <a:spcAft>
                <a:spcPts val="0"/>
              </a:spcAft>
              <a:buNone/>
            </a:pPr>
            <a:r>
              <a:t/>
            </a:r>
            <a:endParaRPr b="0" i="0" sz="2100" u="none" cap="none" strike="noStrike">
              <a:solidFill>
                <a:srgbClr val="FFFFFF"/>
              </a:solidFill>
              <a:latin typeface="Arial"/>
              <a:ea typeface="Arial"/>
              <a:cs typeface="Arial"/>
              <a:sym typeface="Arial"/>
            </a:endParaRPr>
          </a:p>
          <a:p>
            <a:pPr indent="0" lvl="0" marL="0" marR="0" rtl="0" algn="l">
              <a:lnSpc>
                <a:spcPct val="130000"/>
              </a:lnSpc>
              <a:spcBef>
                <a:spcPts val="0"/>
              </a:spcBef>
              <a:spcAft>
                <a:spcPts val="0"/>
              </a:spcAft>
              <a:buNone/>
            </a:pPr>
            <a:r>
              <a:t/>
            </a:r>
            <a:endParaRPr b="0" i="0" sz="2100" u="none" cap="none" strike="noStrike">
              <a:solidFill>
                <a:srgbClr val="FFFFFF"/>
              </a:solidFill>
              <a:latin typeface="Arial"/>
              <a:ea typeface="Arial"/>
              <a:cs typeface="Arial"/>
              <a:sym typeface="Arial"/>
            </a:endParaRPr>
          </a:p>
          <a:p>
            <a:pPr indent="0" lvl="0" marL="0" marR="0" rtl="0" algn="l">
              <a:lnSpc>
                <a:spcPct val="130000"/>
              </a:lnSpc>
              <a:spcBef>
                <a:spcPts val="0"/>
              </a:spcBef>
              <a:spcAft>
                <a:spcPts val="0"/>
              </a:spcAft>
              <a:buNone/>
            </a:pPr>
            <a:r>
              <a:t/>
            </a:r>
            <a:endParaRPr b="0" i="0" sz="2100" u="none" cap="none" strike="noStrike">
              <a:solidFill>
                <a:srgbClr val="FFFFFF"/>
              </a:solidFill>
              <a:latin typeface="Arial"/>
              <a:ea typeface="Arial"/>
              <a:cs typeface="Arial"/>
              <a:sym typeface="Arial"/>
            </a:endParaRPr>
          </a:p>
          <a:p>
            <a:pPr indent="0" lvl="0" marL="0" marR="0" rtl="0" algn="l">
              <a:lnSpc>
                <a:spcPct val="130000"/>
              </a:lnSpc>
              <a:spcBef>
                <a:spcPts val="0"/>
              </a:spcBef>
              <a:spcAft>
                <a:spcPts val="0"/>
              </a:spcAft>
              <a:buNone/>
            </a:pPr>
            <a:r>
              <a:rPr b="0" i="0" lang="en-US" sz="2100" u="none" cap="none" strike="noStrike">
                <a:solidFill>
                  <a:srgbClr val="FFFFFF"/>
                </a:solidFill>
                <a:latin typeface="Arial"/>
                <a:ea typeface="Arial"/>
                <a:cs typeface="Arial"/>
                <a:sym typeface="Arial"/>
              </a:rPr>
              <a:t>You can find these fonts online too. Happy designing! </a:t>
            </a:r>
            <a:endParaRPr/>
          </a:p>
          <a:p>
            <a:pPr indent="0" lvl="0" marL="0" marR="0" rtl="0" algn="l">
              <a:lnSpc>
                <a:spcPct val="130000"/>
              </a:lnSpc>
              <a:spcBef>
                <a:spcPts val="0"/>
              </a:spcBef>
              <a:spcAft>
                <a:spcPts val="0"/>
              </a:spcAft>
              <a:buNone/>
            </a:pPr>
            <a:r>
              <a:t/>
            </a:r>
            <a:endParaRPr b="0" i="0" sz="2100" u="none" cap="none" strike="noStrike">
              <a:solidFill>
                <a:srgbClr val="FFFFFF"/>
              </a:solidFill>
              <a:latin typeface="Arial"/>
              <a:ea typeface="Arial"/>
              <a:cs typeface="Arial"/>
              <a:sym typeface="Arial"/>
            </a:endParaRPr>
          </a:p>
          <a:p>
            <a:pPr indent="0" lvl="0" marL="0" marR="0" rtl="0" algn="l">
              <a:lnSpc>
                <a:spcPct val="130000"/>
              </a:lnSpc>
              <a:spcBef>
                <a:spcPts val="0"/>
              </a:spcBef>
              <a:spcAft>
                <a:spcPts val="0"/>
              </a:spcAft>
              <a:buNone/>
            </a:pPr>
            <a:r>
              <a:rPr b="0" i="0" lang="en-US" sz="2100" u="none" cap="none" strike="noStrike">
                <a:solidFill>
                  <a:srgbClr val="FFFFFF"/>
                </a:solidFill>
                <a:latin typeface="Arial"/>
                <a:ea typeface="Arial"/>
                <a:cs typeface="Arial"/>
                <a:sym typeface="Arial"/>
              </a:rPr>
              <a:t>Don't forget to delete this page before presenting. </a:t>
            </a:r>
            <a:endParaRPr/>
          </a:p>
        </p:txBody>
      </p:sp>
      <p:sp>
        <p:nvSpPr>
          <p:cNvPr id="439" name="Google Shape;439;p29"/>
          <p:cNvSpPr txBox="1"/>
          <p:nvPr/>
        </p:nvSpPr>
        <p:spPr>
          <a:xfrm>
            <a:off x="1028700" y="5200954"/>
            <a:ext cx="4676765" cy="68770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2100" u="none" cap="none" strike="noStrike">
                <a:solidFill>
                  <a:srgbClr val="FFFFFF"/>
                </a:solidFill>
                <a:latin typeface="Arial"/>
                <a:ea typeface="Arial"/>
                <a:cs typeface="Arial"/>
                <a:sym typeface="Arial"/>
              </a:rPr>
              <a:t>This presentation template uses the following free fonts:</a:t>
            </a:r>
            <a:endParaRPr/>
          </a:p>
        </p:txBody>
      </p:sp>
      <p:sp>
        <p:nvSpPr>
          <p:cNvPr id="440" name="Google Shape;440;p29"/>
          <p:cNvSpPr txBox="1"/>
          <p:nvPr/>
        </p:nvSpPr>
        <p:spPr>
          <a:xfrm>
            <a:off x="1028700" y="6207747"/>
            <a:ext cx="6402600" cy="1228200"/>
          </a:xfrm>
          <a:prstGeom prst="rect">
            <a:avLst/>
          </a:prstGeom>
          <a:noFill/>
          <a:ln>
            <a:noFill/>
          </a:ln>
        </p:spPr>
        <p:txBody>
          <a:bodyPr anchorCtr="0" anchor="t" bIns="0" lIns="0" spcFirstLastPara="1" rIns="0" wrap="square" tIns="0">
            <a:spAutoFit/>
          </a:bodyPr>
          <a:lstStyle/>
          <a:p>
            <a:pPr indent="-226695" lvl="1" marL="453390" marR="0" rtl="0" algn="l">
              <a:lnSpc>
                <a:spcPct val="140000"/>
              </a:lnSpc>
              <a:spcBef>
                <a:spcPts val="0"/>
              </a:spcBef>
              <a:spcAft>
                <a:spcPts val="0"/>
              </a:spcAft>
              <a:buClr>
                <a:srgbClr val="FFFFFF"/>
              </a:buClr>
              <a:buSzPts val="2100"/>
              <a:buFont typeface="Arial"/>
              <a:buAutoNum type="arabicPeriod"/>
            </a:pPr>
            <a:r>
              <a:rPr b="0" i="0" lang="en-US" sz="2100" u="none" cap="none" strike="noStrike">
                <a:solidFill>
                  <a:srgbClr val="FFFFFF"/>
                </a:solidFill>
                <a:latin typeface="Arial"/>
                <a:ea typeface="Arial"/>
                <a:cs typeface="Arial"/>
                <a:sym typeface="Arial"/>
              </a:rPr>
              <a:t>Titles: Archivo black</a:t>
            </a:r>
            <a:endParaRPr/>
          </a:p>
          <a:p>
            <a:pPr indent="-226695" lvl="1" marL="453390" marR="0" rtl="0" algn="l">
              <a:lnSpc>
                <a:spcPct val="140000"/>
              </a:lnSpc>
              <a:spcBef>
                <a:spcPts val="0"/>
              </a:spcBef>
              <a:spcAft>
                <a:spcPts val="0"/>
              </a:spcAft>
              <a:buClr>
                <a:srgbClr val="FFFFFF"/>
              </a:buClr>
              <a:buSzPts val="2100"/>
              <a:buFont typeface="Arial"/>
              <a:buAutoNum type="arabicPeriod"/>
            </a:pPr>
            <a:r>
              <a:rPr b="0" i="0" lang="en-US" sz="2100" u="none" cap="none" strike="noStrike">
                <a:solidFill>
                  <a:srgbClr val="FFFFFF"/>
                </a:solidFill>
                <a:latin typeface="Arial"/>
                <a:ea typeface="Arial"/>
                <a:cs typeface="Arial"/>
                <a:sym typeface="Arial"/>
              </a:rPr>
              <a:t>Headers: Archivo black</a:t>
            </a:r>
            <a:endParaRPr/>
          </a:p>
          <a:p>
            <a:pPr indent="-226695" lvl="1" marL="453390" marR="0" rtl="0" algn="l">
              <a:lnSpc>
                <a:spcPct val="140000"/>
              </a:lnSpc>
              <a:spcBef>
                <a:spcPts val="0"/>
              </a:spcBef>
              <a:spcAft>
                <a:spcPts val="0"/>
              </a:spcAft>
              <a:buClr>
                <a:srgbClr val="FFFFFF"/>
              </a:buClr>
              <a:buSzPts val="2100"/>
              <a:buFont typeface="Arial"/>
              <a:buAutoNum type="arabicPeriod"/>
            </a:pPr>
            <a:r>
              <a:rPr b="0" i="0" lang="en-US" sz="2100" u="none" cap="none" strike="noStrike">
                <a:solidFill>
                  <a:srgbClr val="FFFFFF"/>
                </a:solidFill>
                <a:latin typeface="Arial"/>
                <a:ea typeface="Arial"/>
                <a:cs typeface="Arial"/>
                <a:sym typeface="Arial"/>
              </a:rPr>
              <a:t>Body Copy: </a:t>
            </a:r>
            <a:r>
              <a:rPr lang="en-US" sz="2100">
                <a:solidFill>
                  <a:srgbClr val="FFFFFF"/>
                </a:solidFill>
              </a:rPr>
              <a:t>Arial</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C24"/>
        </a:solidFill>
      </p:bgPr>
    </p:bg>
    <p:spTree>
      <p:nvGrpSpPr>
        <p:cNvPr id="92" name="Shape 92"/>
        <p:cNvGrpSpPr/>
        <p:nvPr/>
      </p:nvGrpSpPr>
      <p:grpSpPr>
        <a:xfrm>
          <a:off x="0" y="0"/>
          <a:ext cx="0" cy="0"/>
          <a:chOff x="0" y="0"/>
          <a:chExt cx="0" cy="0"/>
        </a:xfrm>
      </p:grpSpPr>
      <p:pic>
        <p:nvPicPr>
          <p:cNvPr id="93" name="Google Shape;93;p12"/>
          <p:cNvPicPr preferRelativeResize="0"/>
          <p:nvPr/>
        </p:nvPicPr>
        <p:blipFill>
          <a:blip r:embed="rId3">
            <a:alphaModFix/>
          </a:blip>
          <a:stretch>
            <a:fillRect/>
          </a:stretch>
        </p:blipFill>
        <p:spPr>
          <a:xfrm>
            <a:off x="11556050" y="-383425"/>
            <a:ext cx="9466799" cy="11188566"/>
          </a:xfrm>
          <a:prstGeom prst="rect">
            <a:avLst/>
          </a:prstGeom>
          <a:noFill/>
          <a:ln>
            <a:noFill/>
          </a:ln>
        </p:spPr>
      </p:pic>
      <p:pic>
        <p:nvPicPr>
          <p:cNvPr id="94" name="Google Shape;94;p12"/>
          <p:cNvPicPr preferRelativeResize="0"/>
          <p:nvPr/>
        </p:nvPicPr>
        <p:blipFill>
          <a:blip r:embed="rId4">
            <a:alphaModFix/>
          </a:blip>
          <a:stretch>
            <a:fillRect/>
          </a:stretch>
        </p:blipFill>
        <p:spPr>
          <a:xfrm>
            <a:off x="9852100" y="3757400"/>
            <a:ext cx="7132049" cy="5537035"/>
          </a:xfrm>
          <a:prstGeom prst="rect">
            <a:avLst/>
          </a:prstGeom>
          <a:noFill/>
          <a:ln>
            <a:noFill/>
          </a:ln>
        </p:spPr>
      </p:pic>
      <p:grpSp>
        <p:nvGrpSpPr>
          <p:cNvPr id="95" name="Google Shape;95;p12"/>
          <p:cNvGrpSpPr/>
          <p:nvPr/>
        </p:nvGrpSpPr>
        <p:grpSpPr>
          <a:xfrm>
            <a:off x="1028700" y="787400"/>
            <a:ext cx="4208999" cy="687073"/>
            <a:chOff x="0" y="0"/>
            <a:chExt cx="5611999" cy="916098"/>
          </a:xfrm>
        </p:grpSpPr>
        <p:sp>
          <p:nvSpPr>
            <p:cNvPr id="96" name="Google Shape;96;p12"/>
            <p:cNvSpPr/>
            <p:nvPr/>
          </p:nvSpPr>
          <p:spPr>
            <a:xfrm>
              <a:off x="0" y="0"/>
              <a:ext cx="1512403" cy="916098"/>
            </a:xfrm>
            <a:custGeom>
              <a:rect b="b" l="l" r="r" t="t"/>
              <a:pathLst>
                <a:path extrusionOk="0" h="916098" w="1512403">
                  <a:moveTo>
                    <a:pt x="0" y="0"/>
                  </a:moveTo>
                  <a:lnTo>
                    <a:pt x="1512403" y="0"/>
                  </a:lnTo>
                  <a:lnTo>
                    <a:pt x="1512403" y="916098"/>
                  </a:lnTo>
                  <a:lnTo>
                    <a:pt x="0" y="916098"/>
                  </a:lnTo>
                  <a:lnTo>
                    <a:pt x="0" y="0"/>
                  </a:lnTo>
                  <a:close/>
                </a:path>
              </a:pathLst>
            </a:custGeom>
            <a:blipFill rotWithShape="1">
              <a:blip r:embed="rId5">
                <a:alphaModFix/>
              </a:blip>
              <a:stretch>
                <a:fillRect b="0" l="0" r="0" t="0"/>
              </a:stretch>
            </a:blipFill>
            <a:ln>
              <a:noFill/>
            </a:ln>
          </p:spPr>
        </p:sp>
        <p:sp>
          <p:nvSpPr>
            <p:cNvPr id="97" name="Google Shape;97;p12"/>
            <p:cNvSpPr txBox="1"/>
            <p:nvPr/>
          </p:nvSpPr>
          <p:spPr>
            <a:xfrm>
              <a:off x="1895339" y="245685"/>
              <a:ext cx="3716660" cy="415203"/>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grpSp>
      <p:grpSp>
        <p:nvGrpSpPr>
          <p:cNvPr id="98" name="Google Shape;98;p12"/>
          <p:cNvGrpSpPr/>
          <p:nvPr/>
        </p:nvGrpSpPr>
        <p:grpSpPr>
          <a:xfrm>
            <a:off x="1028700" y="3389147"/>
            <a:ext cx="1573527" cy="1754353"/>
            <a:chOff x="0" y="-47625"/>
            <a:chExt cx="414427" cy="462052"/>
          </a:xfrm>
        </p:grpSpPr>
        <p:sp>
          <p:nvSpPr>
            <p:cNvPr id="99" name="Google Shape;99;p12"/>
            <p:cNvSpPr/>
            <p:nvPr/>
          </p:nvSpPr>
          <p:spPr>
            <a:xfrm>
              <a:off x="0" y="0"/>
              <a:ext cx="414427" cy="414427"/>
            </a:xfrm>
            <a:custGeom>
              <a:rect b="b" l="l" r="r" t="t"/>
              <a:pathLst>
                <a:path extrusionOk="0" h="414427" w="414427">
                  <a:moveTo>
                    <a:pt x="152523" y="0"/>
                  </a:moveTo>
                  <a:lnTo>
                    <a:pt x="261904" y="0"/>
                  </a:lnTo>
                  <a:cubicBezTo>
                    <a:pt x="346140" y="0"/>
                    <a:pt x="414427" y="68287"/>
                    <a:pt x="414427" y="152523"/>
                  </a:cubicBezTo>
                  <a:lnTo>
                    <a:pt x="414427" y="261904"/>
                  </a:lnTo>
                  <a:cubicBezTo>
                    <a:pt x="414427" y="346140"/>
                    <a:pt x="346140" y="414427"/>
                    <a:pt x="261904" y="414427"/>
                  </a:cubicBezTo>
                  <a:lnTo>
                    <a:pt x="152523" y="414427"/>
                  </a:lnTo>
                  <a:cubicBezTo>
                    <a:pt x="112072" y="414427"/>
                    <a:pt x="73277" y="398357"/>
                    <a:pt x="44673" y="369754"/>
                  </a:cubicBezTo>
                  <a:cubicBezTo>
                    <a:pt x="16069" y="341150"/>
                    <a:pt x="0" y="302355"/>
                    <a:pt x="0" y="261904"/>
                  </a:cubicBezTo>
                  <a:lnTo>
                    <a:pt x="0" y="152523"/>
                  </a:lnTo>
                  <a:cubicBezTo>
                    <a:pt x="0" y="68287"/>
                    <a:pt x="68287" y="0"/>
                    <a:pt x="152523" y="0"/>
                  </a:cubicBezTo>
                  <a:close/>
                </a:path>
              </a:pathLst>
            </a:custGeom>
            <a:solidFill>
              <a:srgbClr val="F7C9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2"/>
            <p:cNvSpPr txBox="1"/>
            <p:nvPr/>
          </p:nvSpPr>
          <p:spPr>
            <a:xfrm>
              <a:off x="0" y="-47625"/>
              <a:ext cx="414427" cy="46205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1" name="Google Shape;101;p12"/>
          <p:cNvGrpSpPr/>
          <p:nvPr/>
        </p:nvGrpSpPr>
        <p:grpSpPr>
          <a:xfrm>
            <a:off x="1028700" y="5552491"/>
            <a:ext cx="1573527" cy="1754353"/>
            <a:chOff x="0" y="-47625"/>
            <a:chExt cx="414427" cy="462052"/>
          </a:xfrm>
        </p:grpSpPr>
        <p:sp>
          <p:nvSpPr>
            <p:cNvPr id="102" name="Google Shape;102;p12"/>
            <p:cNvSpPr/>
            <p:nvPr/>
          </p:nvSpPr>
          <p:spPr>
            <a:xfrm>
              <a:off x="0" y="0"/>
              <a:ext cx="414427" cy="414427"/>
            </a:xfrm>
            <a:custGeom>
              <a:rect b="b" l="l" r="r" t="t"/>
              <a:pathLst>
                <a:path extrusionOk="0" h="414427" w="414427">
                  <a:moveTo>
                    <a:pt x="152523" y="0"/>
                  </a:moveTo>
                  <a:lnTo>
                    <a:pt x="261904" y="0"/>
                  </a:lnTo>
                  <a:cubicBezTo>
                    <a:pt x="346140" y="0"/>
                    <a:pt x="414427" y="68287"/>
                    <a:pt x="414427" y="152523"/>
                  </a:cubicBezTo>
                  <a:lnTo>
                    <a:pt x="414427" y="261904"/>
                  </a:lnTo>
                  <a:cubicBezTo>
                    <a:pt x="414427" y="346140"/>
                    <a:pt x="346140" y="414427"/>
                    <a:pt x="261904" y="414427"/>
                  </a:cubicBezTo>
                  <a:lnTo>
                    <a:pt x="152523" y="414427"/>
                  </a:lnTo>
                  <a:cubicBezTo>
                    <a:pt x="112072" y="414427"/>
                    <a:pt x="73277" y="398357"/>
                    <a:pt x="44673" y="369754"/>
                  </a:cubicBezTo>
                  <a:cubicBezTo>
                    <a:pt x="16069" y="341150"/>
                    <a:pt x="0" y="302355"/>
                    <a:pt x="0" y="261904"/>
                  </a:cubicBezTo>
                  <a:lnTo>
                    <a:pt x="0" y="152523"/>
                  </a:lnTo>
                  <a:cubicBezTo>
                    <a:pt x="0" y="68287"/>
                    <a:pt x="68287" y="0"/>
                    <a:pt x="152523" y="0"/>
                  </a:cubicBezTo>
                  <a:close/>
                </a:path>
              </a:pathLst>
            </a:custGeom>
            <a:solidFill>
              <a:srgbClr val="F7C9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2"/>
            <p:cNvSpPr txBox="1"/>
            <p:nvPr/>
          </p:nvSpPr>
          <p:spPr>
            <a:xfrm>
              <a:off x="0" y="-47625"/>
              <a:ext cx="414427" cy="46205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4" name="Google Shape;104;p12"/>
          <p:cNvGrpSpPr/>
          <p:nvPr/>
        </p:nvGrpSpPr>
        <p:grpSpPr>
          <a:xfrm>
            <a:off x="1028700" y="7716568"/>
            <a:ext cx="1573527" cy="1754353"/>
            <a:chOff x="0" y="-47625"/>
            <a:chExt cx="414427" cy="462052"/>
          </a:xfrm>
        </p:grpSpPr>
        <p:sp>
          <p:nvSpPr>
            <p:cNvPr id="105" name="Google Shape;105;p12"/>
            <p:cNvSpPr/>
            <p:nvPr/>
          </p:nvSpPr>
          <p:spPr>
            <a:xfrm>
              <a:off x="0" y="0"/>
              <a:ext cx="414427" cy="414427"/>
            </a:xfrm>
            <a:custGeom>
              <a:rect b="b" l="l" r="r" t="t"/>
              <a:pathLst>
                <a:path extrusionOk="0" h="414427" w="414427">
                  <a:moveTo>
                    <a:pt x="152523" y="0"/>
                  </a:moveTo>
                  <a:lnTo>
                    <a:pt x="261904" y="0"/>
                  </a:lnTo>
                  <a:cubicBezTo>
                    <a:pt x="346140" y="0"/>
                    <a:pt x="414427" y="68287"/>
                    <a:pt x="414427" y="152523"/>
                  </a:cubicBezTo>
                  <a:lnTo>
                    <a:pt x="414427" y="261904"/>
                  </a:lnTo>
                  <a:cubicBezTo>
                    <a:pt x="414427" y="346140"/>
                    <a:pt x="346140" y="414427"/>
                    <a:pt x="261904" y="414427"/>
                  </a:cubicBezTo>
                  <a:lnTo>
                    <a:pt x="152523" y="414427"/>
                  </a:lnTo>
                  <a:cubicBezTo>
                    <a:pt x="112072" y="414427"/>
                    <a:pt x="73277" y="398357"/>
                    <a:pt x="44673" y="369754"/>
                  </a:cubicBezTo>
                  <a:cubicBezTo>
                    <a:pt x="16069" y="341150"/>
                    <a:pt x="0" y="302355"/>
                    <a:pt x="0" y="261904"/>
                  </a:cubicBezTo>
                  <a:lnTo>
                    <a:pt x="0" y="152523"/>
                  </a:lnTo>
                  <a:cubicBezTo>
                    <a:pt x="0" y="68287"/>
                    <a:pt x="68287" y="0"/>
                    <a:pt x="152523" y="0"/>
                  </a:cubicBezTo>
                  <a:close/>
                </a:path>
              </a:pathLst>
            </a:custGeom>
            <a:solidFill>
              <a:srgbClr val="F7C9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2"/>
            <p:cNvSpPr txBox="1"/>
            <p:nvPr/>
          </p:nvSpPr>
          <p:spPr>
            <a:xfrm>
              <a:off x="0" y="-47625"/>
              <a:ext cx="414427" cy="46205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7" name="Google Shape;107;p12"/>
          <p:cNvSpPr txBox="1"/>
          <p:nvPr/>
        </p:nvSpPr>
        <p:spPr>
          <a:xfrm>
            <a:off x="3150785" y="5849136"/>
            <a:ext cx="5207384" cy="600075"/>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3999" u="none" cap="none" strike="noStrike">
                <a:solidFill>
                  <a:srgbClr val="FFFFFF"/>
                </a:solidFill>
                <a:latin typeface="Archivo Black"/>
                <a:ea typeface="Archivo Black"/>
                <a:cs typeface="Archivo Black"/>
                <a:sym typeface="Archivo Black"/>
              </a:rPr>
              <a:t>OUR PROJECTS</a:t>
            </a:r>
            <a:endParaRPr/>
          </a:p>
        </p:txBody>
      </p:sp>
      <p:sp>
        <p:nvSpPr>
          <p:cNvPr id="108" name="Google Shape;108;p12"/>
          <p:cNvSpPr txBox="1"/>
          <p:nvPr/>
        </p:nvSpPr>
        <p:spPr>
          <a:xfrm>
            <a:off x="3158575" y="3896097"/>
            <a:ext cx="5711342" cy="600075"/>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3999" u="none" cap="none" strike="noStrike">
                <a:solidFill>
                  <a:srgbClr val="FFFFFF"/>
                </a:solidFill>
                <a:latin typeface="Archivo Black"/>
                <a:ea typeface="Archivo Black"/>
                <a:cs typeface="Archivo Black"/>
                <a:sym typeface="Archivo Black"/>
              </a:rPr>
              <a:t>INTRODUCTION</a:t>
            </a:r>
            <a:endParaRPr/>
          </a:p>
        </p:txBody>
      </p:sp>
      <p:sp>
        <p:nvSpPr>
          <p:cNvPr id="109" name="Google Shape;109;p12"/>
          <p:cNvSpPr txBox="1"/>
          <p:nvPr/>
        </p:nvSpPr>
        <p:spPr>
          <a:xfrm>
            <a:off x="933063" y="3858310"/>
            <a:ext cx="1764800" cy="962410"/>
          </a:xfrm>
          <a:prstGeom prst="rect">
            <a:avLst/>
          </a:prstGeom>
          <a:noFill/>
          <a:ln>
            <a:noFill/>
          </a:ln>
        </p:spPr>
        <p:txBody>
          <a:bodyPr anchorCtr="0" anchor="t" bIns="0" lIns="0" spcFirstLastPara="1" rIns="0" wrap="square" tIns="0">
            <a:spAutoFit/>
          </a:bodyPr>
          <a:lstStyle/>
          <a:p>
            <a:pPr indent="0" lvl="0" marL="0" marR="0" rtl="0" algn="ctr">
              <a:lnSpc>
                <a:spcPct val="120015"/>
              </a:lnSpc>
              <a:spcBef>
                <a:spcPts val="0"/>
              </a:spcBef>
              <a:spcAft>
                <a:spcPts val="0"/>
              </a:spcAft>
              <a:buNone/>
            </a:pPr>
            <a:r>
              <a:rPr b="0" i="0" lang="en-US" sz="6320" u="none" cap="none" strike="noStrike">
                <a:solidFill>
                  <a:srgbClr val="FFFFFF"/>
                </a:solidFill>
                <a:latin typeface="Archivo Black"/>
                <a:ea typeface="Archivo Black"/>
                <a:cs typeface="Archivo Black"/>
                <a:sym typeface="Archivo Black"/>
              </a:rPr>
              <a:t>01</a:t>
            </a:r>
            <a:endParaRPr/>
          </a:p>
        </p:txBody>
      </p:sp>
      <p:sp>
        <p:nvSpPr>
          <p:cNvPr id="110" name="Google Shape;110;p12"/>
          <p:cNvSpPr txBox="1"/>
          <p:nvPr/>
        </p:nvSpPr>
        <p:spPr>
          <a:xfrm>
            <a:off x="933063" y="6038875"/>
            <a:ext cx="1764800" cy="962410"/>
          </a:xfrm>
          <a:prstGeom prst="rect">
            <a:avLst/>
          </a:prstGeom>
          <a:noFill/>
          <a:ln>
            <a:noFill/>
          </a:ln>
        </p:spPr>
        <p:txBody>
          <a:bodyPr anchorCtr="0" anchor="t" bIns="0" lIns="0" spcFirstLastPara="1" rIns="0" wrap="square" tIns="0">
            <a:spAutoFit/>
          </a:bodyPr>
          <a:lstStyle/>
          <a:p>
            <a:pPr indent="0" lvl="0" marL="0" marR="0" rtl="0" algn="ctr">
              <a:lnSpc>
                <a:spcPct val="120015"/>
              </a:lnSpc>
              <a:spcBef>
                <a:spcPts val="0"/>
              </a:spcBef>
              <a:spcAft>
                <a:spcPts val="0"/>
              </a:spcAft>
              <a:buNone/>
            </a:pPr>
            <a:r>
              <a:rPr b="0" i="0" lang="en-US" sz="6320" u="none" cap="none" strike="noStrike">
                <a:solidFill>
                  <a:srgbClr val="FFFFFF"/>
                </a:solidFill>
                <a:latin typeface="Archivo Black"/>
                <a:ea typeface="Archivo Black"/>
                <a:cs typeface="Archivo Black"/>
                <a:sym typeface="Archivo Black"/>
              </a:rPr>
              <a:t>02</a:t>
            </a:r>
            <a:endParaRPr/>
          </a:p>
        </p:txBody>
      </p:sp>
      <p:sp>
        <p:nvSpPr>
          <p:cNvPr id="111" name="Google Shape;111;p12"/>
          <p:cNvSpPr txBox="1"/>
          <p:nvPr/>
        </p:nvSpPr>
        <p:spPr>
          <a:xfrm>
            <a:off x="933063" y="8202952"/>
            <a:ext cx="1764800" cy="962410"/>
          </a:xfrm>
          <a:prstGeom prst="rect">
            <a:avLst/>
          </a:prstGeom>
          <a:noFill/>
          <a:ln>
            <a:noFill/>
          </a:ln>
        </p:spPr>
        <p:txBody>
          <a:bodyPr anchorCtr="0" anchor="t" bIns="0" lIns="0" spcFirstLastPara="1" rIns="0" wrap="square" tIns="0">
            <a:spAutoFit/>
          </a:bodyPr>
          <a:lstStyle/>
          <a:p>
            <a:pPr indent="0" lvl="0" marL="0" marR="0" rtl="0" algn="ctr">
              <a:lnSpc>
                <a:spcPct val="120015"/>
              </a:lnSpc>
              <a:spcBef>
                <a:spcPts val="0"/>
              </a:spcBef>
              <a:spcAft>
                <a:spcPts val="0"/>
              </a:spcAft>
              <a:buNone/>
            </a:pPr>
            <a:r>
              <a:rPr b="0" i="0" lang="en-US" sz="6320" u="none" cap="none" strike="noStrike">
                <a:solidFill>
                  <a:srgbClr val="FFFFFF"/>
                </a:solidFill>
                <a:latin typeface="Archivo Black"/>
                <a:ea typeface="Archivo Black"/>
                <a:cs typeface="Archivo Black"/>
                <a:sym typeface="Archivo Black"/>
              </a:rPr>
              <a:t>03</a:t>
            </a:r>
            <a:endParaRPr/>
          </a:p>
        </p:txBody>
      </p:sp>
      <p:sp>
        <p:nvSpPr>
          <p:cNvPr id="112" name="Google Shape;112;p12"/>
          <p:cNvSpPr txBox="1"/>
          <p:nvPr/>
        </p:nvSpPr>
        <p:spPr>
          <a:xfrm>
            <a:off x="3158575" y="7993964"/>
            <a:ext cx="3361761" cy="600075"/>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3999" u="none" cap="none" strike="noStrike">
                <a:solidFill>
                  <a:srgbClr val="FFFFFF"/>
                </a:solidFill>
                <a:latin typeface="Archivo Black"/>
                <a:ea typeface="Archivo Black"/>
                <a:cs typeface="Archivo Black"/>
                <a:sym typeface="Archivo Black"/>
              </a:rPr>
              <a:t>ABOUT US</a:t>
            </a:r>
            <a:endParaRPr/>
          </a:p>
        </p:txBody>
      </p:sp>
      <p:sp>
        <p:nvSpPr>
          <p:cNvPr id="113" name="Google Shape;113;p12"/>
          <p:cNvSpPr txBox="1"/>
          <p:nvPr/>
        </p:nvSpPr>
        <p:spPr>
          <a:xfrm>
            <a:off x="3141992" y="4594026"/>
            <a:ext cx="7571370"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what you want to discuss. </a:t>
            </a:r>
            <a:endParaRPr/>
          </a:p>
        </p:txBody>
      </p:sp>
      <p:sp>
        <p:nvSpPr>
          <p:cNvPr id="114" name="Google Shape;114;p12"/>
          <p:cNvSpPr txBox="1"/>
          <p:nvPr/>
        </p:nvSpPr>
        <p:spPr>
          <a:xfrm>
            <a:off x="3141992" y="6674385"/>
            <a:ext cx="7571370"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what you want to discuss. </a:t>
            </a:r>
            <a:endParaRPr/>
          </a:p>
        </p:txBody>
      </p:sp>
      <p:sp>
        <p:nvSpPr>
          <p:cNvPr id="115" name="Google Shape;115;p12"/>
          <p:cNvSpPr txBox="1"/>
          <p:nvPr/>
        </p:nvSpPr>
        <p:spPr>
          <a:xfrm>
            <a:off x="3150785" y="8830845"/>
            <a:ext cx="7571370"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what you want to discuss. </a:t>
            </a:r>
            <a:endParaRPr/>
          </a:p>
        </p:txBody>
      </p:sp>
      <p:sp>
        <p:nvSpPr>
          <p:cNvPr id="116" name="Google Shape;116;p12"/>
          <p:cNvSpPr txBox="1"/>
          <p:nvPr/>
        </p:nvSpPr>
        <p:spPr>
          <a:xfrm>
            <a:off x="1028700" y="1800049"/>
            <a:ext cx="12119106" cy="1179374"/>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7614" u="none" cap="none" strike="noStrike">
                <a:solidFill>
                  <a:srgbClr val="FFFFFF"/>
                </a:solidFill>
                <a:latin typeface="Archivo Black"/>
                <a:ea typeface="Archivo Black"/>
                <a:cs typeface="Archivo Black"/>
                <a:sym typeface="Archivo Black"/>
              </a:rPr>
              <a:t>TABLE OF </a:t>
            </a:r>
            <a:r>
              <a:rPr b="0" i="0" lang="en-US" sz="7614" u="none" cap="none" strike="noStrike">
                <a:solidFill>
                  <a:srgbClr val="F7C917"/>
                </a:solidFill>
                <a:latin typeface="Archivo Black"/>
                <a:ea typeface="Archivo Black"/>
                <a:cs typeface="Archivo Black"/>
                <a:sym typeface="Archivo Black"/>
              </a:rPr>
              <a:t>CONTENTS</a:t>
            </a:r>
            <a:endParaRPr/>
          </a:p>
        </p:txBody>
      </p:sp>
      <p:sp>
        <p:nvSpPr>
          <p:cNvPr id="117" name="Google Shape;117;p12"/>
          <p:cNvSpPr txBox="1"/>
          <p:nvPr/>
        </p:nvSpPr>
        <p:spPr>
          <a:xfrm>
            <a:off x="16149963" y="675638"/>
            <a:ext cx="1109337" cy="416864"/>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02/20</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C24"/>
        </a:solidFill>
      </p:bgPr>
    </p:bg>
    <p:spTree>
      <p:nvGrpSpPr>
        <p:cNvPr id="444" name="Shape 444"/>
        <p:cNvGrpSpPr/>
        <p:nvPr/>
      </p:nvGrpSpPr>
      <p:grpSpPr>
        <a:xfrm>
          <a:off x="0" y="0"/>
          <a:ext cx="0" cy="0"/>
          <a:chOff x="0" y="0"/>
          <a:chExt cx="0" cy="0"/>
        </a:xfrm>
      </p:grpSpPr>
      <p:pic>
        <p:nvPicPr>
          <p:cNvPr id="445" name="Google Shape;445;p30"/>
          <p:cNvPicPr preferRelativeResize="0"/>
          <p:nvPr/>
        </p:nvPicPr>
        <p:blipFill>
          <a:blip r:embed="rId3">
            <a:alphaModFix/>
          </a:blip>
          <a:stretch>
            <a:fillRect/>
          </a:stretch>
        </p:blipFill>
        <p:spPr>
          <a:xfrm>
            <a:off x="6131250" y="2928851"/>
            <a:ext cx="6025501" cy="1506375"/>
          </a:xfrm>
          <a:prstGeom prst="rect">
            <a:avLst/>
          </a:prstGeom>
          <a:noFill/>
          <a:ln>
            <a:noFill/>
          </a:ln>
        </p:spPr>
      </p:pic>
      <p:pic>
        <p:nvPicPr>
          <p:cNvPr id="446" name="Google Shape;446;p30"/>
          <p:cNvPicPr preferRelativeResize="0"/>
          <p:nvPr/>
        </p:nvPicPr>
        <p:blipFill>
          <a:blip r:embed="rId4">
            <a:alphaModFix/>
          </a:blip>
          <a:stretch>
            <a:fillRect/>
          </a:stretch>
        </p:blipFill>
        <p:spPr>
          <a:xfrm>
            <a:off x="11911749" y="-4257852"/>
            <a:ext cx="12287051" cy="12293074"/>
          </a:xfrm>
          <a:prstGeom prst="rect">
            <a:avLst/>
          </a:prstGeom>
          <a:noFill/>
          <a:ln>
            <a:noFill/>
          </a:ln>
        </p:spPr>
      </p:pic>
      <p:pic>
        <p:nvPicPr>
          <p:cNvPr id="447" name="Google Shape;447;p30"/>
          <p:cNvPicPr preferRelativeResize="0"/>
          <p:nvPr/>
        </p:nvPicPr>
        <p:blipFill>
          <a:blip r:embed="rId5">
            <a:alphaModFix/>
          </a:blip>
          <a:stretch>
            <a:fillRect/>
          </a:stretch>
        </p:blipFill>
        <p:spPr>
          <a:xfrm>
            <a:off x="-4687377" y="-3443275"/>
            <a:ext cx="8996224" cy="12209556"/>
          </a:xfrm>
          <a:prstGeom prst="rect">
            <a:avLst/>
          </a:prstGeom>
          <a:noFill/>
          <a:ln>
            <a:noFill/>
          </a:ln>
        </p:spPr>
      </p:pic>
      <p:sp>
        <p:nvSpPr>
          <p:cNvPr id="448" name="Google Shape;448;p30"/>
          <p:cNvSpPr txBox="1"/>
          <p:nvPr/>
        </p:nvSpPr>
        <p:spPr>
          <a:xfrm>
            <a:off x="5280936" y="1019175"/>
            <a:ext cx="7726128" cy="1390650"/>
          </a:xfrm>
          <a:prstGeom prst="rect">
            <a:avLst/>
          </a:prstGeom>
          <a:noFill/>
          <a:ln>
            <a:noFill/>
          </a:ln>
        </p:spPr>
        <p:txBody>
          <a:bodyPr anchorCtr="0" anchor="t" bIns="0" lIns="0" spcFirstLastPara="1" rIns="0" wrap="square" tIns="0">
            <a:spAutoFit/>
          </a:bodyPr>
          <a:lstStyle/>
          <a:p>
            <a:pPr indent="0" lvl="0" marL="0" marR="0" rtl="0" algn="ctr">
              <a:lnSpc>
                <a:spcPct val="119997"/>
              </a:lnSpc>
              <a:spcBef>
                <a:spcPts val="0"/>
              </a:spcBef>
              <a:spcAft>
                <a:spcPts val="0"/>
              </a:spcAft>
              <a:buNone/>
            </a:pPr>
            <a:r>
              <a:rPr b="0" i="0" lang="en-US" sz="9126" u="none" cap="none" strike="noStrike">
                <a:solidFill>
                  <a:srgbClr val="F7C917"/>
                </a:solidFill>
                <a:latin typeface="Archivo Black"/>
                <a:ea typeface="Archivo Black"/>
                <a:cs typeface="Archivo Black"/>
                <a:sym typeface="Archivo Black"/>
              </a:rPr>
              <a:t>CREDITS</a:t>
            </a:r>
            <a:endParaRPr/>
          </a:p>
        </p:txBody>
      </p:sp>
      <p:sp>
        <p:nvSpPr>
          <p:cNvPr id="449" name="Google Shape;449;p30"/>
          <p:cNvSpPr txBox="1"/>
          <p:nvPr/>
        </p:nvSpPr>
        <p:spPr>
          <a:xfrm>
            <a:off x="3143698" y="5112475"/>
            <a:ext cx="11810379" cy="34480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100" u="none" cap="none" strike="noStrike">
                <a:solidFill>
                  <a:srgbClr val="FFFFFF"/>
                </a:solidFill>
                <a:latin typeface="Arial"/>
                <a:ea typeface="Arial"/>
                <a:cs typeface="Arial"/>
                <a:sym typeface="Arial"/>
              </a:rPr>
              <a:t>This presentation template is free for everyone to use thanks to the following:</a:t>
            </a:r>
            <a:endParaRPr/>
          </a:p>
        </p:txBody>
      </p:sp>
      <p:sp>
        <p:nvSpPr>
          <p:cNvPr id="450" name="Google Shape;450;p30"/>
          <p:cNvSpPr txBox="1"/>
          <p:nvPr/>
        </p:nvSpPr>
        <p:spPr>
          <a:xfrm>
            <a:off x="2722913" y="6114505"/>
            <a:ext cx="12651949" cy="73723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SlidesCarnival for the presentation template</a:t>
            </a:r>
            <a:endParaRPr/>
          </a:p>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Pexels for the photos</a:t>
            </a:r>
            <a:endParaRPr/>
          </a:p>
        </p:txBody>
      </p:sp>
      <p:sp>
        <p:nvSpPr>
          <p:cNvPr id="451" name="Google Shape;451;p30"/>
          <p:cNvSpPr txBox="1"/>
          <p:nvPr/>
        </p:nvSpPr>
        <p:spPr>
          <a:xfrm>
            <a:off x="2818025" y="7375615"/>
            <a:ext cx="12651949" cy="1390650"/>
          </a:xfrm>
          <a:prstGeom prst="rect">
            <a:avLst/>
          </a:prstGeom>
          <a:noFill/>
          <a:ln>
            <a:noFill/>
          </a:ln>
        </p:spPr>
        <p:txBody>
          <a:bodyPr anchorCtr="0" anchor="t" bIns="0" lIns="0" spcFirstLastPara="1" rIns="0" wrap="square" tIns="0">
            <a:spAutoFit/>
          </a:bodyPr>
          <a:lstStyle/>
          <a:p>
            <a:pPr indent="0" lvl="0" marL="0" marR="0" rtl="0" algn="ctr">
              <a:lnSpc>
                <a:spcPct val="119997"/>
              </a:lnSpc>
              <a:spcBef>
                <a:spcPts val="0"/>
              </a:spcBef>
              <a:spcAft>
                <a:spcPts val="0"/>
              </a:spcAft>
              <a:buNone/>
            </a:pPr>
            <a:r>
              <a:rPr b="0" i="0" lang="en-US" sz="9126" u="none" cap="none" strike="noStrike">
                <a:solidFill>
                  <a:srgbClr val="F7C917"/>
                </a:solidFill>
                <a:latin typeface="Archivo Black"/>
                <a:ea typeface="Archivo Black"/>
                <a:cs typeface="Archivo Black"/>
                <a:sym typeface="Archivo Black"/>
              </a:rPr>
              <a:t>HAPPY DESIGNING!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C24"/>
        </a:solidFill>
      </p:bgPr>
    </p:bg>
    <p:spTree>
      <p:nvGrpSpPr>
        <p:cNvPr id="121" name="Shape 121"/>
        <p:cNvGrpSpPr/>
        <p:nvPr/>
      </p:nvGrpSpPr>
      <p:grpSpPr>
        <a:xfrm>
          <a:off x="0" y="0"/>
          <a:ext cx="0" cy="0"/>
          <a:chOff x="0" y="0"/>
          <a:chExt cx="0" cy="0"/>
        </a:xfrm>
      </p:grpSpPr>
      <p:pic>
        <p:nvPicPr>
          <p:cNvPr id="122" name="Google Shape;122;p13"/>
          <p:cNvPicPr preferRelativeResize="0"/>
          <p:nvPr/>
        </p:nvPicPr>
        <p:blipFill>
          <a:blip r:embed="rId3">
            <a:alphaModFix/>
          </a:blip>
          <a:stretch>
            <a:fillRect/>
          </a:stretch>
        </p:blipFill>
        <p:spPr>
          <a:xfrm>
            <a:off x="-9608480" y="-523300"/>
            <a:ext cx="12639923" cy="8554153"/>
          </a:xfrm>
          <a:prstGeom prst="rect">
            <a:avLst/>
          </a:prstGeom>
          <a:noFill/>
          <a:ln>
            <a:noFill/>
          </a:ln>
        </p:spPr>
      </p:pic>
      <p:pic>
        <p:nvPicPr>
          <p:cNvPr id="123" name="Google Shape;123;p13"/>
          <p:cNvPicPr preferRelativeResize="0"/>
          <p:nvPr/>
        </p:nvPicPr>
        <p:blipFill>
          <a:blip r:embed="rId4">
            <a:alphaModFix/>
          </a:blip>
          <a:stretch>
            <a:fillRect/>
          </a:stretch>
        </p:blipFill>
        <p:spPr>
          <a:xfrm>
            <a:off x="8560420" y="2012325"/>
            <a:ext cx="14363628" cy="9720701"/>
          </a:xfrm>
          <a:prstGeom prst="rect">
            <a:avLst/>
          </a:prstGeom>
          <a:noFill/>
          <a:ln>
            <a:noFill/>
          </a:ln>
        </p:spPr>
      </p:pic>
      <p:grpSp>
        <p:nvGrpSpPr>
          <p:cNvPr id="124" name="Google Shape;124;p13"/>
          <p:cNvGrpSpPr/>
          <p:nvPr/>
        </p:nvGrpSpPr>
        <p:grpSpPr>
          <a:xfrm>
            <a:off x="1028700" y="787400"/>
            <a:ext cx="4208999" cy="687073"/>
            <a:chOff x="0" y="0"/>
            <a:chExt cx="5611999" cy="916098"/>
          </a:xfrm>
        </p:grpSpPr>
        <p:sp>
          <p:nvSpPr>
            <p:cNvPr id="125" name="Google Shape;125;p13"/>
            <p:cNvSpPr/>
            <p:nvPr/>
          </p:nvSpPr>
          <p:spPr>
            <a:xfrm>
              <a:off x="0" y="0"/>
              <a:ext cx="1512403" cy="916098"/>
            </a:xfrm>
            <a:custGeom>
              <a:rect b="b" l="l" r="r" t="t"/>
              <a:pathLst>
                <a:path extrusionOk="0" h="916098" w="1512403">
                  <a:moveTo>
                    <a:pt x="0" y="0"/>
                  </a:moveTo>
                  <a:lnTo>
                    <a:pt x="1512403" y="0"/>
                  </a:lnTo>
                  <a:lnTo>
                    <a:pt x="1512403" y="916098"/>
                  </a:lnTo>
                  <a:lnTo>
                    <a:pt x="0" y="916098"/>
                  </a:lnTo>
                  <a:lnTo>
                    <a:pt x="0" y="0"/>
                  </a:lnTo>
                  <a:close/>
                </a:path>
              </a:pathLst>
            </a:custGeom>
            <a:blipFill rotWithShape="1">
              <a:blip r:embed="rId5">
                <a:alphaModFix/>
              </a:blip>
              <a:stretch>
                <a:fillRect b="0" l="0" r="0" t="0"/>
              </a:stretch>
            </a:blipFill>
            <a:ln>
              <a:noFill/>
            </a:ln>
          </p:spPr>
        </p:sp>
        <p:sp>
          <p:nvSpPr>
            <p:cNvPr id="126" name="Google Shape;126;p13"/>
            <p:cNvSpPr txBox="1"/>
            <p:nvPr/>
          </p:nvSpPr>
          <p:spPr>
            <a:xfrm>
              <a:off x="1895339" y="245685"/>
              <a:ext cx="3716660" cy="415203"/>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grpSp>
      <p:cxnSp>
        <p:nvCxnSpPr>
          <p:cNvPr id="127" name="Google Shape;127;p13"/>
          <p:cNvCxnSpPr/>
          <p:nvPr/>
        </p:nvCxnSpPr>
        <p:spPr>
          <a:xfrm>
            <a:off x="1028700" y="8956605"/>
            <a:ext cx="6492240" cy="0"/>
          </a:xfrm>
          <a:prstGeom prst="straightConnector1">
            <a:avLst/>
          </a:prstGeom>
          <a:noFill/>
          <a:ln cap="flat" cmpd="sng" w="66675">
            <a:solidFill>
              <a:srgbClr val="FFFFFF"/>
            </a:solidFill>
            <a:prstDash val="solid"/>
            <a:round/>
            <a:headEnd len="sm" w="sm" type="none"/>
            <a:tailEnd len="med" w="med" type="stealth"/>
          </a:ln>
        </p:spPr>
      </p:cxnSp>
      <p:sp>
        <p:nvSpPr>
          <p:cNvPr id="128" name="Google Shape;128;p13"/>
          <p:cNvSpPr/>
          <p:nvPr/>
        </p:nvSpPr>
        <p:spPr>
          <a:xfrm>
            <a:off x="11286276" y="1130936"/>
            <a:ext cx="5973024" cy="9575991"/>
          </a:xfrm>
          <a:custGeom>
            <a:rect b="b" l="l" r="r" t="t"/>
            <a:pathLst>
              <a:path extrusionOk="0" h="9575991" w="5973024">
                <a:moveTo>
                  <a:pt x="0" y="0"/>
                </a:moveTo>
                <a:lnTo>
                  <a:pt x="5973024" y="0"/>
                </a:lnTo>
                <a:lnTo>
                  <a:pt x="5973024" y="9575991"/>
                </a:lnTo>
                <a:lnTo>
                  <a:pt x="0" y="9575991"/>
                </a:lnTo>
                <a:lnTo>
                  <a:pt x="0" y="0"/>
                </a:lnTo>
                <a:close/>
              </a:path>
            </a:pathLst>
          </a:custGeom>
          <a:blipFill rotWithShape="1">
            <a:blip r:embed="rId6">
              <a:alphaModFix/>
            </a:blip>
            <a:stretch>
              <a:fillRect b="0" l="0" r="0" t="0"/>
            </a:stretch>
          </a:blipFill>
          <a:ln>
            <a:noFill/>
          </a:ln>
        </p:spPr>
      </p:sp>
      <p:sp>
        <p:nvSpPr>
          <p:cNvPr id="129" name="Google Shape;129;p13"/>
          <p:cNvSpPr txBox="1"/>
          <p:nvPr/>
        </p:nvSpPr>
        <p:spPr>
          <a:xfrm>
            <a:off x="1028700" y="2012335"/>
            <a:ext cx="10635145" cy="1390650"/>
          </a:xfrm>
          <a:prstGeom prst="rect">
            <a:avLst/>
          </a:prstGeom>
          <a:noFill/>
          <a:ln>
            <a:noFill/>
          </a:ln>
        </p:spPr>
        <p:txBody>
          <a:bodyPr anchorCtr="0" anchor="t" bIns="0" lIns="0" spcFirstLastPara="1" rIns="0" wrap="square" tIns="0">
            <a:spAutoFit/>
          </a:bodyPr>
          <a:lstStyle/>
          <a:p>
            <a:pPr indent="0" lvl="0" marL="0" marR="0" rtl="0" algn="l">
              <a:lnSpc>
                <a:spcPct val="119997"/>
              </a:lnSpc>
              <a:spcBef>
                <a:spcPts val="0"/>
              </a:spcBef>
              <a:spcAft>
                <a:spcPts val="0"/>
              </a:spcAft>
              <a:buNone/>
            </a:pPr>
            <a:r>
              <a:rPr b="0" i="0" lang="en-US" sz="9126" u="none" cap="none" strike="noStrike">
                <a:solidFill>
                  <a:srgbClr val="F7C917"/>
                </a:solidFill>
                <a:latin typeface="Archivo Black"/>
                <a:ea typeface="Archivo Black"/>
                <a:cs typeface="Archivo Black"/>
                <a:sym typeface="Archivo Black"/>
              </a:rPr>
              <a:t>INTRODUCTION</a:t>
            </a:r>
            <a:endParaRPr/>
          </a:p>
        </p:txBody>
      </p:sp>
      <p:sp>
        <p:nvSpPr>
          <p:cNvPr id="130" name="Google Shape;130;p13"/>
          <p:cNvSpPr txBox="1"/>
          <p:nvPr/>
        </p:nvSpPr>
        <p:spPr>
          <a:xfrm>
            <a:off x="16149963" y="675638"/>
            <a:ext cx="1109337" cy="416864"/>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03/20</a:t>
            </a:r>
            <a:endParaRPr/>
          </a:p>
        </p:txBody>
      </p:sp>
      <p:sp>
        <p:nvSpPr>
          <p:cNvPr id="131" name="Google Shape;131;p13"/>
          <p:cNvSpPr txBox="1"/>
          <p:nvPr/>
        </p:nvSpPr>
        <p:spPr>
          <a:xfrm>
            <a:off x="1028700" y="3888760"/>
            <a:ext cx="9227940" cy="37090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To the world of creative writing! Here, your imagination knows no bounds, and the only limit is the sky—or perhaps, not even that. Whether you're penning a heartfelt poem, crafting an epic novel, or simply jotting down your thoughts, the act of writing allows you to explore new realms and express your deepest emotions.</a:t>
            </a:r>
            <a:endParaRPr/>
          </a:p>
          <a:p>
            <a:pPr indent="0" lvl="0" marL="0" marR="0" rtl="0" algn="l">
              <a:lnSpc>
                <a:spcPct val="140000"/>
              </a:lnSpc>
              <a:spcBef>
                <a:spcPts val="0"/>
              </a:spcBef>
              <a:spcAft>
                <a:spcPts val="0"/>
              </a:spcAft>
              <a:buNone/>
            </a:pPr>
            <a:r>
              <a:t/>
            </a:r>
            <a:endParaRPr b="0" i="0" sz="2100" u="none" cap="none" strike="noStrike">
              <a:solidFill>
                <a:srgbClr val="FFFFFF"/>
              </a:solidFill>
              <a:latin typeface="Arial"/>
              <a:ea typeface="Arial"/>
              <a:cs typeface="Arial"/>
              <a:sym typeface="Arial"/>
            </a:endParaRPr>
          </a:p>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In this guide, we'll journey through the essential elements of storytelling, delve into character development, and uncover the secrets to creating compelling plots. We'll also explore various writing styles and techniques that can help bring your narratives to life. </a:t>
            </a:r>
            <a:endParaRPr/>
          </a:p>
        </p:txBody>
      </p:sp>
      <p:pic>
        <p:nvPicPr>
          <p:cNvPr id="132" name="Google Shape;132;p13"/>
          <p:cNvPicPr preferRelativeResize="0"/>
          <p:nvPr/>
        </p:nvPicPr>
        <p:blipFill>
          <a:blip r:embed="rId7">
            <a:alphaModFix/>
          </a:blip>
          <a:stretch>
            <a:fillRect/>
          </a:stretch>
        </p:blipFill>
        <p:spPr>
          <a:xfrm>
            <a:off x="11286275" y="1134414"/>
            <a:ext cx="5973024" cy="956903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C24"/>
        </a:solidFill>
      </p:bgPr>
    </p:bg>
    <p:spTree>
      <p:nvGrpSpPr>
        <p:cNvPr id="136" name="Shape 136"/>
        <p:cNvGrpSpPr/>
        <p:nvPr/>
      </p:nvGrpSpPr>
      <p:grpSpPr>
        <a:xfrm>
          <a:off x="0" y="0"/>
          <a:ext cx="0" cy="0"/>
          <a:chOff x="0" y="0"/>
          <a:chExt cx="0" cy="0"/>
        </a:xfrm>
      </p:grpSpPr>
      <p:pic>
        <p:nvPicPr>
          <p:cNvPr id="137" name="Google Shape;137;p14"/>
          <p:cNvPicPr preferRelativeResize="0"/>
          <p:nvPr/>
        </p:nvPicPr>
        <p:blipFill>
          <a:blip r:embed="rId3">
            <a:alphaModFix/>
          </a:blip>
          <a:stretch>
            <a:fillRect/>
          </a:stretch>
        </p:blipFill>
        <p:spPr>
          <a:xfrm>
            <a:off x="-4833150" y="-3794475"/>
            <a:ext cx="10070848" cy="12139494"/>
          </a:xfrm>
          <a:prstGeom prst="rect">
            <a:avLst/>
          </a:prstGeom>
          <a:noFill/>
          <a:ln>
            <a:noFill/>
          </a:ln>
        </p:spPr>
      </p:pic>
      <p:pic>
        <p:nvPicPr>
          <p:cNvPr id="138" name="Google Shape;138;p14"/>
          <p:cNvPicPr preferRelativeResize="0"/>
          <p:nvPr/>
        </p:nvPicPr>
        <p:blipFill>
          <a:blip r:embed="rId4">
            <a:alphaModFix/>
          </a:blip>
          <a:stretch>
            <a:fillRect/>
          </a:stretch>
        </p:blipFill>
        <p:spPr>
          <a:xfrm>
            <a:off x="11872341" y="-372725"/>
            <a:ext cx="6019468" cy="10287001"/>
          </a:xfrm>
          <a:prstGeom prst="rect">
            <a:avLst/>
          </a:prstGeom>
          <a:noFill/>
          <a:ln>
            <a:noFill/>
          </a:ln>
        </p:spPr>
      </p:pic>
      <p:pic>
        <p:nvPicPr>
          <p:cNvPr id="139" name="Google Shape;139;p14"/>
          <p:cNvPicPr preferRelativeResize="0"/>
          <p:nvPr/>
        </p:nvPicPr>
        <p:blipFill>
          <a:blip r:embed="rId5">
            <a:alphaModFix/>
          </a:blip>
          <a:stretch>
            <a:fillRect/>
          </a:stretch>
        </p:blipFill>
        <p:spPr>
          <a:xfrm>
            <a:off x="3569777" y="1913487"/>
            <a:ext cx="11731556" cy="4945075"/>
          </a:xfrm>
          <a:prstGeom prst="rect">
            <a:avLst/>
          </a:prstGeom>
          <a:noFill/>
          <a:ln>
            <a:noFill/>
          </a:ln>
        </p:spPr>
      </p:pic>
      <p:sp>
        <p:nvSpPr>
          <p:cNvPr id="140" name="Google Shape;140;p14"/>
          <p:cNvSpPr txBox="1"/>
          <p:nvPr/>
        </p:nvSpPr>
        <p:spPr>
          <a:xfrm>
            <a:off x="1171464" y="7726727"/>
            <a:ext cx="16313432" cy="1171575"/>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0" i="0" lang="en-US" sz="7614" u="none" cap="none" strike="noStrike">
                <a:solidFill>
                  <a:srgbClr val="F7C917"/>
                </a:solidFill>
                <a:latin typeface="Archivo Black"/>
                <a:ea typeface="Archivo Black"/>
                <a:cs typeface="Archivo Black"/>
                <a:sym typeface="Archivo Black"/>
              </a:rPr>
              <a:t>WELCOME TO PRESENTATION</a:t>
            </a:r>
            <a:endParaRPr/>
          </a:p>
        </p:txBody>
      </p:sp>
      <p:sp>
        <p:nvSpPr>
          <p:cNvPr id="141" name="Google Shape;141;p14"/>
          <p:cNvSpPr txBox="1"/>
          <p:nvPr/>
        </p:nvSpPr>
        <p:spPr>
          <a:xfrm>
            <a:off x="1365337" y="9008711"/>
            <a:ext cx="15557326"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I'm Rain, and I'll be sharing with you my beautiful ideas. Follow me at @reallygreatsite to learn more. </a:t>
            </a:r>
            <a:endParaRPr/>
          </a:p>
        </p:txBody>
      </p:sp>
      <p:sp>
        <p:nvSpPr>
          <p:cNvPr id="142" name="Google Shape;142;p14"/>
          <p:cNvSpPr txBox="1"/>
          <p:nvPr/>
        </p:nvSpPr>
        <p:spPr>
          <a:xfrm>
            <a:off x="16149963" y="675638"/>
            <a:ext cx="1109337" cy="416864"/>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04/20</a:t>
            </a:r>
            <a:endParaRPr/>
          </a:p>
        </p:txBody>
      </p:sp>
      <p:grpSp>
        <p:nvGrpSpPr>
          <p:cNvPr id="143" name="Google Shape;143;p14"/>
          <p:cNvGrpSpPr/>
          <p:nvPr/>
        </p:nvGrpSpPr>
        <p:grpSpPr>
          <a:xfrm>
            <a:off x="1028700" y="787400"/>
            <a:ext cx="4208999" cy="687073"/>
            <a:chOff x="0" y="0"/>
            <a:chExt cx="5611999" cy="916098"/>
          </a:xfrm>
        </p:grpSpPr>
        <p:sp>
          <p:nvSpPr>
            <p:cNvPr id="144" name="Google Shape;144;p14"/>
            <p:cNvSpPr/>
            <p:nvPr/>
          </p:nvSpPr>
          <p:spPr>
            <a:xfrm>
              <a:off x="0" y="0"/>
              <a:ext cx="1512403" cy="916098"/>
            </a:xfrm>
            <a:custGeom>
              <a:rect b="b" l="l" r="r" t="t"/>
              <a:pathLst>
                <a:path extrusionOk="0" h="916098" w="1512403">
                  <a:moveTo>
                    <a:pt x="0" y="0"/>
                  </a:moveTo>
                  <a:lnTo>
                    <a:pt x="1512403" y="0"/>
                  </a:lnTo>
                  <a:lnTo>
                    <a:pt x="1512403" y="916098"/>
                  </a:lnTo>
                  <a:lnTo>
                    <a:pt x="0" y="916098"/>
                  </a:lnTo>
                  <a:lnTo>
                    <a:pt x="0" y="0"/>
                  </a:lnTo>
                  <a:close/>
                </a:path>
              </a:pathLst>
            </a:custGeom>
            <a:blipFill rotWithShape="1">
              <a:blip r:embed="rId6">
                <a:alphaModFix/>
              </a:blip>
              <a:stretch>
                <a:fillRect b="0" l="0" r="0" t="0"/>
              </a:stretch>
            </a:blipFill>
            <a:ln>
              <a:noFill/>
            </a:ln>
          </p:spPr>
        </p:sp>
        <p:sp>
          <p:nvSpPr>
            <p:cNvPr id="145" name="Google Shape;145;p14"/>
            <p:cNvSpPr txBox="1"/>
            <p:nvPr/>
          </p:nvSpPr>
          <p:spPr>
            <a:xfrm>
              <a:off x="1895339" y="245685"/>
              <a:ext cx="3716660" cy="415203"/>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C24"/>
        </a:solidFill>
      </p:bgPr>
    </p:bg>
    <p:spTree>
      <p:nvGrpSpPr>
        <p:cNvPr id="149" name="Shape 149"/>
        <p:cNvGrpSpPr/>
        <p:nvPr/>
      </p:nvGrpSpPr>
      <p:grpSpPr>
        <a:xfrm>
          <a:off x="0" y="0"/>
          <a:ext cx="0" cy="0"/>
          <a:chOff x="0" y="0"/>
          <a:chExt cx="0" cy="0"/>
        </a:xfrm>
      </p:grpSpPr>
      <p:pic>
        <p:nvPicPr>
          <p:cNvPr id="150" name="Google Shape;150;p15"/>
          <p:cNvPicPr preferRelativeResize="0"/>
          <p:nvPr/>
        </p:nvPicPr>
        <p:blipFill>
          <a:blip r:embed="rId3">
            <a:alphaModFix/>
          </a:blip>
          <a:stretch>
            <a:fillRect/>
          </a:stretch>
        </p:blipFill>
        <p:spPr>
          <a:xfrm>
            <a:off x="-3336137" y="-836811"/>
            <a:ext cx="13957248" cy="7094475"/>
          </a:xfrm>
          <a:prstGeom prst="rect">
            <a:avLst/>
          </a:prstGeom>
          <a:noFill/>
          <a:ln>
            <a:noFill/>
          </a:ln>
        </p:spPr>
      </p:pic>
      <p:pic>
        <p:nvPicPr>
          <p:cNvPr id="151" name="Google Shape;151;p15"/>
          <p:cNvPicPr preferRelativeResize="0"/>
          <p:nvPr/>
        </p:nvPicPr>
        <p:blipFill>
          <a:blip r:embed="rId4">
            <a:alphaModFix/>
          </a:blip>
          <a:stretch>
            <a:fillRect/>
          </a:stretch>
        </p:blipFill>
        <p:spPr>
          <a:xfrm>
            <a:off x="12433728" y="-739441"/>
            <a:ext cx="6634501" cy="11338051"/>
          </a:xfrm>
          <a:prstGeom prst="rect">
            <a:avLst/>
          </a:prstGeom>
          <a:noFill/>
          <a:ln>
            <a:noFill/>
          </a:ln>
        </p:spPr>
      </p:pic>
      <p:pic>
        <p:nvPicPr>
          <p:cNvPr id="152" name="Google Shape;152;p15"/>
          <p:cNvPicPr preferRelativeResize="0"/>
          <p:nvPr/>
        </p:nvPicPr>
        <p:blipFill>
          <a:blip r:embed="rId5">
            <a:alphaModFix/>
          </a:blip>
          <a:stretch>
            <a:fillRect/>
          </a:stretch>
        </p:blipFill>
        <p:spPr>
          <a:xfrm>
            <a:off x="11620486" y="1474471"/>
            <a:ext cx="5638800" cy="7784595"/>
          </a:xfrm>
          <a:prstGeom prst="rect">
            <a:avLst/>
          </a:prstGeom>
          <a:noFill/>
          <a:ln>
            <a:noFill/>
          </a:ln>
        </p:spPr>
      </p:pic>
      <p:grpSp>
        <p:nvGrpSpPr>
          <p:cNvPr id="153" name="Google Shape;153;p15"/>
          <p:cNvGrpSpPr/>
          <p:nvPr/>
        </p:nvGrpSpPr>
        <p:grpSpPr>
          <a:xfrm>
            <a:off x="1028700" y="787400"/>
            <a:ext cx="4208999" cy="687073"/>
            <a:chOff x="0" y="0"/>
            <a:chExt cx="5611999" cy="916098"/>
          </a:xfrm>
        </p:grpSpPr>
        <p:sp>
          <p:nvSpPr>
            <p:cNvPr id="154" name="Google Shape;154;p15"/>
            <p:cNvSpPr/>
            <p:nvPr/>
          </p:nvSpPr>
          <p:spPr>
            <a:xfrm>
              <a:off x="0" y="0"/>
              <a:ext cx="1512403" cy="916098"/>
            </a:xfrm>
            <a:custGeom>
              <a:rect b="b" l="l" r="r" t="t"/>
              <a:pathLst>
                <a:path extrusionOk="0" h="916098" w="1512403">
                  <a:moveTo>
                    <a:pt x="0" y="0"/>
                  </a:moveTo>
                  <a:lnTo>
                    <a:pt x="1512403" y="0"/>
                  </a:lnTo>
                  <a:lnTo>
                    <a:pt x="1512403" y="916098"/>
                  </a:lnTo>
                  <a:lnTo>
                    <a:pt x="0" y="916098"/>
                  </a:lnTo>
                  <a:lnTo>
                    <a:pt x="0" y="0"/>
                  </a:lnTo>
                  <a:close/>
                </a:path>
              </a:pathLst>
            </a:custGeom>
            <a:blipFill rotWithShape="1">
              <a:blip r:embed="rId6">
                <a:alphaModFix/>
              </a:blip>
              <a:stretch>
                <a:fillRect b="0" l="0" r="0" t="0"/>
              </a:stretch>
            </a:blipFill>
            <a:ln>
              <a:noFill/>
            </a:ln>
          </p:spPr>
        </p:sp>
        <p:sp>
          <p:nvSpPr>
            <p:cNvPr id="155" name="Google Shape;155;p15"/>
            <p:cNvSpPr txBox="1"/>
            <p:nvPr/>
          </p:nvSpPr>
          <p:spPr>
            <a:xfrm>
              <a:off x="1895339" y="245685"/>
              <a:ext cx="3716660" cy="415203"/>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grpSp>
      <p:grpSp>
        <p:nvGrpSpPr>
          <p:cNvPr id="156" name="Google Shape;156;p15"/>
          <p:cNvGrpSpPr/>
          <p:nvPr/>
        </p:nvGrpSpPr>
        <p:grpSpPr>
          <a:xfrm>
            <a:off x="1028700" y="4175911"/>
            <a:ext cx="1573527" cy="1754353"/>
            <a:chOff x="0" y="-47625"/>
            <a:chExt cx="414427" cy="462052"/>
          </a:xfrm>
        </p:grpSpPr>
        <p:sp>
          <p:nvSpPr>
            <p:cNvPr id="157" name="Google Shape;157;p15"/>
            <p:cNvSpPr/>
            <p:nvPr/>
          </p:nvSpPr>
          <p:spPr>
            <a:xfrm>
              <a:off x="0" y="0"/>
              <a:ext cx="414427" cy="414427"/>
            </a:xfrm>
            <a:custGeom>
              <a:rect b="b" l="l" r="r" t="t"/>
              <a:pathLst>
                <a:path extrusionOk="0" h="414427" w="414427">
                  <a:moveTo>
                    <a:pt x="152523" y="0"/>
                  </a:moveTo>
                  <a:lnTo>
                    <a:pt x="261904" y="0"/>
                  </a:lnTo>
                  <a:cubicBezTo>
                    <a:pt x="346140" y="0"/>
                    <a:pt x="414427" y="68287"/>
                    <a:pt x="414427" y="152523"/>
                  </a:cubicBezTo>
                  <a:lnTo>
                    <a:pt x="414427" y="261904"/>
                  </a:lnTo>
                  <a:cubicBezTo>
                    <a:pt x="414427" y="346140"/>
                    <a:pt x="346140" y="414427"/>
                    <a:pt x="261904" y="414427"/>
                  </a:cubicBezTo>
                  <a:lnTo>
                    <a:pt x="152523" y="414427"/>
                  </a:lnTo>
                  <a:cubicBezTo>
                    <a:pt x="112072" y="414427"/>
                    <a:pt x="73277" y="398357"/>
                    <a:pt x="44673" y="369754"/>
                  </a:cubicBezTo>
                  <a:cubicBezTo>
                    <a:pt x="16069" y="341150"/>
                    <a:pt x="0" y="302355"/>
                    <a:pt x="0" y="261904"/>
                  </a:cubicBezTo>
                  <a:lnTo>
                    <a:pt x="0" y="152523"/>
                  </a:lnTo>
                  <a:cubicBezTo>
                    <a:pt x="0" y="68287"/>
                    <a:pt x="68287" y="0"/>
                    <a:pt x="152523" y="0"/>
                  </a:cubicBezTo>
                  <a:close/>
                </a:path>
              </a:pathLst>
            </a:custGeom>
            <a:solidFill>
              <a:srgbClr val="F7C9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5"/>
            <p:cNvSpPr txBox="1"/>
            <p:nvPr/>
          </p:nvSpPr>
          <p:spPr>
            <a:xfrm>
              <a:off x="0" y="-47625"/>
              <a:ext cx="414427" cy="46205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9" name="Google Shape;159;p15"/>
          <p:cNvGrpSpPr/>
          <p:nvPr/>
        </p:nvGrpSpPr>
        <p:grpSpPr>
          <a:xfrm>
            <a:off x="1028700" y="6970626"/>
            <a:ext cx="1573527" cy="1754353"/>
            <a:chOff x="0" y="-47625"/>
            <a:chExt cx="414427" cy="462052"/>
          </a:xfrm>
        </p:grpSpPr>
        <p:sp>
          <p:nvSpPr>
            <p:cNvPr id="160" name="Google Shape;160;p15"/>
            <p:cNvSpPr/>
            <p:nvPr/>
          </p:nvSpPr>
          <p:spPr>
            <a:xfrm>
              <a:off x="0" y="0"/>
              <a:ext cx="414427" cy="414427"/>
            </a:xfrm>
            <a:custGeom>
              <a:rect b="b" l="l" r="r" t="t"/>
              <a:pathLst>
                <a:path extrusionOk="0" h="414427" w="414427">
                  <a:moveTo>
                    <a:pt x="152523" y="0"/>
                  </a:moveTo>
                  <a:lnTo>
                    <a:pt x="261904" y="0"/>
                  </a:lnTo>
                  <a:cubicBezTo>
                    <a:pt x="346140" y="0"/>
                    <a:pt x="414427" y="68287"/>
                    <a:pt x="414427" y="152523"/>
                  </a:cubicBezTo>
                  <a:lnTo>
                    <a:pt x="414427" y="261904"/>
                  </a:lnTo>
                  <a:cubicBezTo>
                    <a:pt x="414427" y="346140"/>
                    <a:pt x="346140" y="414427"/>
                    <a:pt x="261904" y="414427"/>
                  </a:cubicBezTo>
                  <a:lnTo>
                    <a:pt x="152523" y="414427"/>
                  </a:lnTo>
                  <a:cubicBezTo>
                    <a:pt x="112072" y="414427"/>
                    <a:pt x="73277" y="398357"/>
                    <a:pt x="44673" y="369754"/>
                  </a:cubicBezTo>
                  <a:cubicBezTo>
                    <a:pt x="16069" y="341150"/>
                    <a:pt x="0" y="302355"/>
                    <a:pt x="0" y="261904"/>
                  </a:cubicBezTo>
                  <a:lnTo>
                    <a:pt x="0" y="152523"/>
                  </a:lnTo>
                  <a:cubicBezTo>
                    <a:pt x="0" y="68287"/>
                    <a:pt x="68287" y="0"/>
                    <a:pt x="152523" y="0"/>
                  </a:cubicBezTo>
                  <a:close/>
                </a:path>
              </a:pathLst>
            </a:custGeom>
            <a:solidFill>
              <a:srgbClr val="F7C9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5"/>
            <p:cNvSpPr txBox="1"/>
            <p:nvPr/>
          </p:nvSpPr>
          <p:spPr>
            <a:xfrm>
              <a:off x="0" y="-47625"/>
              <a:ext cx="414427" cy="46205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2" name="Google Shape;162;p15"/>
          <p:cNvSpPr txBox="1"/>
          <p:nvPr/>
        </p:nvSpPr>
        <p:spPr>
          <a:xfrm>
            <a:off x="1028700" y="2015106"/>
            <a:ext cx="9919996" cy="1390650"/>
          </a:xfrm>
          <a:prstGeom prst="rect">
            <a:avLst/>
          </a:prstGeom>
          <a:noFill/>
          <a:ln>
            <a:noFill/>
          </a:ln>
        </p:spPr>
        <p:txBody>
          <a:bodyPr anchorCtr="0" anchor="t" bIns="0" lIns="0" spcFirstLastPara="1" rIns="0" wrap="square" tIns="0">
            <a:spAutoFit/>
          </a:bodyPr>
          <a:lstStyle/>
          <a:p>
            <a:pPr indent="0" lvl="0" marL="0" marR="0" rtl="0" algn="l">
              <a:lnSpc>
                <a:spcPct val="119997"/>
              </a:lnSpc>
              <a:spcBef>
                <a:spcPts val="0"/>
              </a:spcBef>
              <a:spcAft>
                <a:spcPts val="0"/>
              </a:spcAft>
              <a:buNone/>
            </a:pPr>
            <a:r>
              <a:rPr b="0" i="0" lang="en-US" sz="9126" u="none" cap="none" strike="noStrike">
                <a:solidFill>
                  <a:srgbClr val="FFFFFF"/>
                </a:solidFill>
                <a:latin typeface="Archivo Black"/>
                <a:ea typeface="Archivo Black"/>
                <a:cs typeface="Archivo Black"/>
                <a:sym typeface="Archivo Black"/>
              </a:rPr>
              <a:t>OUR </a:t>
            </a:r>
            <a:r>
              <a:rPr b="0" i="0" lang="en-US" sz="9126" u="none" cap="none" strike="noStrike">
                <a:solidFill>
                  <a:srgbClr val="F7C917"/>
                </a:solidFill>
                <a:latin typeface="Archivo Black"/>
                <a:ea typeface="Archivo Black"/>
                <a:cs typeface="Archivo Black"/>
                <a:sym typeface="Archivo Black"/>
              </a:rPr>
              <a:t>COMPANY</a:t>
            </a:r>
            <a:endParaRPr/>
          </a:p>
        </p:txBody>
      </p:sp>
      <p:sp>
        <p:nvSpPr>
          <p:cNvPr id="163" name="Google Shape;163;p15"/>
          <p:cNvSpPr txBox="1"/>
          <p:nvPr/>
        </p:nvSpPr>
        <p:spPr>
          <a:xfrm>
            <a:off x="2945637" y="7039428"/>
            <a:ext cx="4584125" cy="600075"/>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3999" u="none" cap="none" strike="noStrike">
                <a:solidFill>
                  <a:srgbClr val="FFFFFF"/>
                </a:solidFill>
                <a:latin typeface="Archivo Black"/>
                <a:ea typeface="Archivo Black"/>
                <a:cs typeface="Archivo Black"/>
                <a:sym typeface="Archivo Black"/>
              </a:rPr>
              <a:t>WHAT WE DO? </a:t>
            </a:r>
            <a:endParaRPr/>
          </a:p>
        </p:txBody>
      </p:sp>
      <p:sp>
        <p:nvSpPr>
          <p:cNvPr id="164" name="Google Shape;164;p15"/>
          <p:cNvSpPr txBox="1"/>
          <p:nvPr/>
        </p:nvSpPr>
        <p:spPr>
          <a:xfrm>
            <a:off x="2945637" y="4296162"/>
            <a:ext cx="4584125" cy="600075"/>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3999" u="none" cap="none" strike="noStrike">
                <a:solidFill>
                  <a:srgbClr val="FFFFFF"/>
                </a:solidFill>
                <a:latin typeface="Archivo Black"/>
                <a:ea typeface="Archivo Black"/>
                <a:cs typeface="Archivo Black"/>
                <a:sym typeface="Archivo Black"/>
              </a:rPr>
              <a:t>WHO WE ARE?</a:t>
            </a:r>
            <a:endParaRPr/>
          </a:p>
        </p:txBody>
      </p:sp>
      <p:sp>
        <p:nvSpPr>
          <p:cNvPr id="165" name="Google Shape;165;p15"/>
          <p:cNvSpPr txBox="1"/>
          <p:nvPr/>
        </p:nvSpPr>
        <p:spPr>
          <a:xfrm>
            <a:off x="2945637" y="5147324"/>
            <a:ext cx="3834198" cy="737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Briefly elaborate on what you want to discuss. </a:t>
            </a:r>
            <a:endParaRPr/>
          </a:p>
        </p:txBody>
      </p:sp>
      <p:sp>
        <p:nvSpPr>
          <p:cNvPr id="166" name="Google Shape;166;p15"/>
          <p:cNvSpPr txBox="1"/>
          <p:nvPr/>
        </p:nvSpPr>
        <p:spPr>
          <a:xfrm>
            <a:off x="2945637" y="7890590"/>
            <a:ext cx="3834198" cy="737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Briefly elaborate on what you want to discuss. </a:t>
            </a:r>
            <a:endParaRPr/>
          </a:p>
        </p:txBody>
      </p:sp>
      <p:sp>
        <p:nvSpPr>
          <p:cNvPr id="167" name="Google Shape;167;p15"/>
          <p:cNvSpPr txBox="1"/>
          <p:nvPr/>
        </p:nvSpPr>
        <p:spPr>
          <a:xfrm>
            <a:off x="16149963" y="675638"/>
            <a:ext cx="1109337" cy="416864"/>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05/20</a:t>
            </a:r>
            <a:endParaRPr/>
          </a:p>
        </p:txBody>
      </p:sp>
      <p:pic>
        <p:nvPicPr>
          <p:cNvPr id="168" name="Google Shape;168;p15"/>
          <p:cNvPicPr preferRelativeResize="0"/>
          <p:nvPr/>
        </p:nvPicPr>
        <p:blipFill>
          <a:blip r:embed="rId7">
            <a:alphaModFix/>
          </a:blip>
          <a:stretch>
            <a:fillRect/>
          </a:stretch>
        </p:blipFill>
        <p:spPr>
          <a:xfrm>
            <a:off x="1283922" y="4674981"/>
            <a:ext cx="1055250" cy="1026409"/>
          </a:xfrm>
          <a:prstGeom prst="rect">
            <a:avLst/>
          </a:prstGeom>
          <a:noFill/>
          <a:ln>
            <a:noFill/>
          </a:ln>
        </p:spPr>
      </p:pic>
      <p:pic>
        <p:nvPicPr>
          <p:cNvPr id="169" name="Google Shape;169;p15"/>
          <p:cNvPicPr preferRelativeResize="0"/>
          <p:nvPr/>
        </p:nvPicPr>
        <p:blipFill>
          <a:blip r:embed="rId8">
            <a:alphaModFix/>
          </a:blip>
          <a:stretch>
            <a:fillRect/>
          </a:stretch>
        </p:blipFill>
        <p:spPr>
          <a:xfrm>
            <a:off x="1341584" y="7456475"/>
            <a:ext cx="997592" cy="10264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C24"/>
        </a:solidFill>
      </p:bgPr>
    </p:bg>
    <p:spTree>
      <p:nvGrpSpPr>
        <p:cNvPr id="173" name="Shape 173"/>
        <p:cNvGrpSpPr/>
        <p:nvPr/>
      </p:nvGrpSpPr>
      <p:grpSpPr>
        <a:xfrm>
          <a:off x="0" y="0"/>
          <a:ext cx="0" cy="0"/>
          <a:chOff x="0" y="0"/>
          <a:chExt cx="0" cy="0"/>
        </a:xfrm>
      </p:grpSpPr>
      <p:pic>
        <p:nvPicPr>
          <p:cNvPr id="174" name="Google Shape;174;p16"/>
          <p:cNvPicPr preferRelativeResize="0"/>
          <p:nvPr/>
        </p:nvPicPr>
        <p:blipFill>
          <a:blip r:embed="rId3">
            <a:alphaModFix/>
          </a:blip>
          <a:stretch>
            <a:fillRect/>
          </a:stretch>
        </p:blipFill>
        <p:spPr>
          <a:xfrm>
            <a:off x="-9704375" y="-3141100"/>
            <a:ext cx="14276383" cy="13140198"/>
          </a:xfrm>
          <a:prstGeom prst="rect">
            <a:avLst/>
          </a:prstGeom>
          <a:noFill/>
          <a:ln>
            <a:noFill/>
          </a:ln>
        </p:spPr>
      </p:pic>
      <p:pic>
        <p:nvPicPr>
          <p:cNvPr id="175" name="Google Shape;175;p16"/>
          <p:cNvPicPr preferRelativeResize="0"/>
          <p:nvPr/>
        </p:nvPicPr>
        <p:blipFill>
          <a:blip r:embed="rId4">
            <a:alphaModFix/>
          </a:blip>
          <a:stretch>
            <a:fillRect/>
          </a:stretch>
        </p:blipFill>
        <p:spPr>
          <a:xfrm>
            <a:off x="8916921" y="-2853200"/>
            <a:ext cx="10613326" cy="13730908"/>
          </a:xfrm>
          <a:prstGeom prst="rect">
            <a:avLst/>
          </a:prstGeom>
          <a:noFill/>
          <a:ln>
            <a:noFill/>
          </a:ln>
        </p:spPr>
      </p:pic>
      <p:grpSp>
        <p:nvGrpSpPr>
          <p:cNvPr id="176" name="Google Shape;176;p16"/>
          <p:cNvGrpSpPr/>
          <p:nvPr/>
        </p:nvGrpSpPr>
        <p:grpSpPr>
          <a:xfrm>
            <a:off x="1410876" y="1642754"/>
            <a:ext cx="7350949" cy="6523634"/>
            <a:chOff x="0" y="-47625"/>
            <a:chExt cx="1936052" cy="1718159"/>
          </a:xfrm>
        </p:grpSpPr>
        <p:sp>
          <p:nvSpPr>
            <p:cNvPr id="177" name="Google Shape;177;p16"/>
            <p:cNvSpPr/>
            <p:nvPr/>
          </p:nvSpPr>
          <p:spPr>
            <a:xfrm>
              <a:off x="0" y="0"/>
              <a:ext cx="1936052" cy="1670534"/>
            </a:xfrm>
            <a:custGeom>
              <a:rect b="b" l="l" r="r" t="t"/>
              <a:pathLst>
                <a:path extrusionOk="0" h="1670534" w="1936052">
                  <a:moveTo>
                    <a:pt x="32649" y="0"/>
                  </a:moveTo>
                  <a:lnTo>
                    <a:pt x="1903404" y="0"/>
                  </a:lnTo>
                  <a:cubicBezTo>
                    <a:pt x="1912063" y="0"/>
                    <a:pt x="1920367" y="3440"/>
                    <a:pt x="1926490" y="9563"/>
                  </a:cubicBezTo>
                  <a:cubicBezTo>
                    <a:pt x="1932613" y="15685"/>
                    <a:pt x="1936052" y="23990"/>
                    <a:pt x="1936052" y="32649"/>
                  </a:cubicBezTo>
                  <a:lnTo>
                    <a:pt x="1936052" y="1637885"/>
                  </a:lnTo>
                  <a:cubicBezTo>
                    <a:pt x="1936052" y="1646544"/>
                    <a:pt x="1932613" y="1654848"/>
                    <a:pt x="1926490" y="1660971"/>
                  </a:cubicBezTo>
                  <a:cubicBezTo>
                    <a:pt x="1920367" y="1667094"/>
                    <a:pt x="1912063" y="1670534"/>
                    <a:pt x="1903404" y="1670534"/>
                  </a:cubicBezTo>
                  <a:lnTo>
                    <a:pt x="32649" y="1670534"/>
                  </a:lnTo>
                  <a:cubicBezTo>
                    <a:pt x="23990" y="1670534"/>
                    <a:pt x="15685" y="1667094"/>
                    <a:pt x="9563" y="1660971"/>
                  </a:cubicBezTo>
                  <a:cubicBezTo>
                    <a:pt x="3440" y="1654848"/>
                    <a:pt x="0" y="1646544"/>
                    <a:pt x="0" y="1637885"/>
                  </a:cubicBezTo>
                  <a:lnTo>
                    <a:pt x="0" y="32649"/>
                  </a:lnTo>
                  <a:cubicBezTo>
                    <a:pt x="0" y="23990"/>
                    <a:pt x="3440" y="15685"/>
                    <a:pt x="9563" y="9563"/>
                  </a:cubicBezTo>
                  <a:cubicBezTo>
                    <a:pt x="15685" y="3440"/>
                    <a:pt x="23990" y="0"/>
                    <a:pt x="32649" y="0"/>
                  </a:cubicBezTo>
                  <a:close/>
                </a:path>
              </a:pathLst>
            </a:custGeom>
            <a:solidFill>
              <a:srgbClr val="F7C9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6"/>
            <p:cNvSpPr txBox="1"/>
            <p:nvPr/>
          </p:nvSpPr>
          <p:spPr>
            <a:xfrm>
              <a:off x="0" y="-47625"/>
              <a:ext cx="1936052" cy="171815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9" name="Google Shape;179;p16"/>
          <p:cNvGrpSpPr/>
          <p:nvPr/>
        </p:nvGrpSpPr>
        <p:grpSpPr>
          <a:xfrm>
            <a:off x="9526176" y="2734666"/>
            <a:ext cx="7350949" cy="6523634"/>
            <a:chOff x="0" y="-47625"/>
            <a:chExt cx="1936052" cy="1718159"/>
          </a:xfrm>
        </p:grpSpPr>
        <p:sp>
          <p:nvSpPr>
            <p:cNvPr id="180" name="Google Shape;180;p16"/>
            <p:cNvSpPr/>
            <p:nvPr/>
          </p:nvSpPr>
          <p:spPr>
            <a:xfrm>
              <a:off x="0" y="0"/>
              <a:ext cx="1936052" cy="1670534"/>
            </a:xfrm>
            <a:custGeom>
              <a:rect b="b" l="l" r="r" t="t"/>
              <a:pathLst>
                <a:path extrusionOk="0" h="1670534" w="1936052">
                  <a:moveTo>
                    <a:pt x="32649" y="0"/>
                  </a:moveTo>
                  <a:lnTo>
                    <a:pt x="1903404" y="0"/>
                  </a:lnTo>
                  <a:cubicBezTo>
                    <a:pt x="1912063" y="0"/>
                    <a:pt x="1920367" y="3440"/>
                    <a:pt x="1926490" y="9563"/>
                  </a:cubicBezTo>
                  <a:cubicBezTo>
                    <a:pt x="1932613" y="15685"/>
                    <a:pt x="1936052" y="23990"/>
                    <a:pt x="1936052" y="32649"/>
                  </a:cubicBezTo>
                  <a:lnTo>
                    <a:pt x="1936052" y="1637885"/>
                  </a:lnTo>
                  <a:cubicBezTo>
                    <a:pt x="1936052" y="1646544"/>
                    <a:pt x="1932613" y="1654848"/>
                    <a:pt x="1926490" y="1660971"/>
                  </a:cubicBezTo>
                  <a:cubicBezTo>
                    <a:pt x="1920367" y="1667094"/>
                    <a:pt x="1912063" y="1670534"/>
                    <a:pt x="1903404" y="1670534"/>
                  </a:cubicBezTo>
                  <a:lnTo>
                    <a:pt x="32649" y="1670534"/>
                  </a:lnTo>
                  <a:cubicBezTo>
                    <a:pt x="23990" y="1670534"/>
                    <a:pt x="15685" y="1667094"/>
                    <a:pt x="9563" y="1660971"/>
                  </a:cubicBezTo>
                  <a:cubicBezTo>
                    <a:pt x="3440" y="1654848"/>
                    <a:pt x="0" y="1646544"/>
                    <a:pt x="0" y="1637885"/>
                  </a:cubicBezTo>
                  <a:lnTo>
                    <a:pt x="0" y="32649"/>
                  </a:lnTo>
                  <a:cubicBezTo>
                    <a:pt x="0" y="23990"/>
                    <a:pt x="3440" y="15685"/>
                    <a:pt x="9563" y="9563"/>
                  </a:cubicBezTo>
                  <a:cubicBezTo>
                    <a:pt x="15685" y="3440"/>
                    <a:pt x="23990" y="0"/>
                    <a:pt x="32649" y="0"/>
                  </a:cubicBezTo>
                  <a:close/>
                </a:path>
              </a:pathLst>
            </a:custGeom>
            <a:solidFill>
              <a:srgbClr val="F7C9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6"/>
            <p:cNvSpPr txBox="1"/>
            <p:nvPr/>
          </p:nvSpPr>
          <p:spPr>
            <a:xfrm>
              <a:off x="0" y="-47625"/>
              <a:ext cx="1936052" cy="171815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2" name="Google Shape;182;p16"/>
          <p:cNvSpPr txBox="1"/>
          <p:nvPr/>
        </p:nvSpPr>
        <p:spPr>
          <a:xfrm>
            <a:off x="3014460" y="2329236"/>
            <a:ext cx="5902462" cy="1390650"/>
          </a:xfrm>
          <a:prstGeom prst="rect">
            <a:avLst/>
          </a:prstGeom>
          <a:noFill/>
          <a:ln>
            <a:noFill/>
          </a:ln>
        </p:spPr>
        <p:txBody>
          <a:bodyPr anchorCtr="0" anchor="t" bIns="0" lIns="0" spcFirstLastPara="1" rIns="0" wrap="square" tIns="0">
            <a:spAutoFit/>
          </a:bodyPr>
          <a:lstStyle/>
          <a:p>
            <a:pPr indent="0" lvl="0" marL="0" marR="0" rtl="0" algn="l">
              <a:lnSpc>
                <a:spcPct val="119997"/>
              </a:lnSpc>
              <a:spcBef>
                <a:spcPts val="0"/>
              </a:spcBef>
              <a:spcAft>
                <a:spcPts val="0"/>
              </a:spcAft>
              <a:buNone/>
            </a:pPr>
            <a:r>
              <a:rPr b="0" i="0" lang="en-US" sz="9126" u="none" cap="none" strike="noStrike">
                <a:solidFill>
                  <a:srgbClr val="151C24"/>
                </a:solidFill>
                <a:latin typeface="Archivo Black"/>
                <a:ea typeface="Archivo Black"/>
                <a:cs typeface="Archivo Black"/>
                <a:sym typeface="Archivo Black"/>
              </a:rPr>
              <a:t>MISSION</a:t>
            </a:r>
            <a:endParaRPr/>
          </a:p>
        </p:txBody>
      </p:sp>
      <p:sp>
        <p:nvSpPr>
          <p:cNvPr id="183" name="Google Shape;183;p16"/>
          <p:cNvSpPr txBox="1"/>
          <p:nvPr/>
        </p:nvSpPr>
        <p:spPr>
          <a:xfrm>
            <a:off x="11545140" y="3316927"/>
            <a:ext cx="4985139" cy="1390650"/>
          </a:xfrm>
          <a:prstGeom prst="rect">
            <a:avLst/>
          </a:prstGeom>
          <a:noFill/>
          <a:ln>
            <a:noFill/>
          </a:ln>
        </p:spPr>
        <p:txBody>
          <a:bodyPr anchorCtr="0" anchor="t" bIns="0" lIns="0" spcFirstLastPara="1" rIns="0" wrap="square" tIns="0">
            <a:spAutoFit/>
          </a:bodyPr>
          <a:lstStyle/>
          <a:p>
            <a:pPr indent="0" lvl="0" marL="0" marR="0" rtl="0" algn="l">
              <a:lnSpc>
                <a:spcPct val="119997"/>
              </a:lnSpc>
              <a:spcBef>
                <a:spcPts val="0"/>
              </a:spcBef>
              <a:spcAft>
                <a:spcPts val="0"/>
              </a:spcAft>
              <a:buNone/>
            </a:pPr>
            <a:r>
              <a:rPr b="0" i="0" lang="en-US" sz="9126" u="none" cap="none" strike="noStrike">
                <a:solidFill>
                  <a:srgbClr val="151C24"/>
                </a:solidFill>
                <a:latin typeface="Archivo Black"/>
                <a:ea typeface="Archivo Black"/>
                <a:cs typeface="Archivo Black"/>
                <a:sym typeface="Archivo Black"/>
              </a:rPr>
              <a:t>VISION</a:t>
            </a:r>
            <a:endParaRPr/>
          </a:p>
        </p:txBody>
      </p:sp>
      <p:sp>
        <p:nvSpPr>
          <p:cNvPr id="184" name="Google Shape;184;p16"/>
          <p:cNvSpPr txBox="1"/>
          <p:nvPr/>
        </p:nvSpPr>
        <p:spPr>
          <a:xfrm>
            <a:off x="1812447" y="4066679"/>
            <a:ext cx="6602532" cy="33375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151C24"/>
                </a:solidFill>
                <a:latin typeface="Arial"/>
                <a:ea typeface="Arial"/>
                <a:cs typeface="Arial"/>
                <a:sym typeface="Arial"/>
              </a:rPr>
              <a:t>To explore the uncharted territories of human potential and innovation. Our goal is to push the boundaries of what is possible, fostering creativity and collaboration among diverse minds. We strive to create solutions that not only address the challenges of today but also anticipate the needs of tomorrow.We strive to create solutions that not only address the challenges of today but also anticipate the needs of tomorrow.</a:t>
            </a:r>
            <a:endParaRPr/>
          </a:p>
        </p:txBody>
      </p:sp>
      <p:sp>
        <p:nvSpPr>
          <p:cNvPr id="185" name="Google Shape;185;p16"/>
          <p:cNvSpPr txBox="1"/>
          <p:nvPr/>
        </p:nvSpPr>
        <p:spPr>
          <a:xfrm>
            <a:off x="9927747" y="5158591"/>
            <a:ext cx="6602532" cy="33375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151C24"/>
                </a:solidFill>
                <a:latin typeface="Arial"/>
                <a:ea typeface="Arial"/>
                <a:cs typeface="Arial"/>
                <a:sym typeface="Arial"/>
              </a:rPr>
              <a:t>To explore the uncharted territories of human potential and innovation. Our goal is to push the boundaries of what is possible, fostering creativity and collaboration among diverse minds. We strive to create solutions that not only address the challenges of today but also anticipate the needs of tomorrow.We strive to create solutions that not only address the challenges of today but also anticipate the needs of tomorrow.</a:t>
            </a:r>
            <a:endParaRPr/>
          </a:p>
        </p:txBody>
      </p:sp>
      <p:grpSp>
        <p:nvGrpSpPr>
          <p:cNvPr id="186" name="Google Shape;186;p16"/>
          <p:cNvGrpSpPr/>
          <p:nvPr/>
        </p:nvGrpSpPr>
        <p:grpSpPr>
          <a:xfrm>
            <a:off x="1028700" y="787400"/>
            <a:ext cx="4208999" cy="687073"/>
            <a:chOff x="0" y="0"/>
            <a:chExt cx="5611999" cy="916098"/>
          </a:xfrm>
        </p:grpSpPr>
        <p:sp>
          <p:nvSpPr>
            <p:cNvPr id="187" name="Google Shape;187;p16"/>
            <p:cNvSpPr/>
            <p:nvPr/>
          </p:nvSpPr>
          <p:spPr>
            <a:xfrm>
              <a:off x="0" y="0"/>
              <a:ext cx="1512403" cy="916098"/>
            </a:xfrm>
            <a:custGeom>
              <a:rect b="b" l="l" r="r" t="t"/>
              <a:pathLst>
                <a:path extrusionOk="0" h="916098" w="1512403">
                  <a:moveTo>
                    <a:pt x="0" y="0"/>
                  </a:moveTo>
                  <a:lnTo>
                    <a:pt x="1512403" y="0"/>
                  </a:lnTo>
                  <a:lnTo>
                    <a:pt x="1512403" y="916098"/>
                  </a:lnTo>
                  <a:lnTo>
                    <a:pt x="0" y="916098"/>
                  </a:lnTo>
                  <a:lnTo>
                    <a:pt x="0" y="0"/>
                  </a:lnTo>
                  <a:close/>
                </a:path>
              </a:pathLst>
            </a:custGeom>
            <a:blipFill rotWithShape="1">
              <a:blip r:embed="rId5">
                <a:alphaModFix/>
              </a:blip>
              <a:stretch>
                <a:fillRect b="0" l="0" r="0" t="0"/>
              </a:stretch>
            </a:blipFill>
            <a:ln>
              <a:noFill/>
            </a:ln>
          </p:spPr>
        </p:sp>
        <p:sp>
          <p:nvSpPr>
            <p:cNvPr id="188" name="Google Shape;188;p16"/>
            <p:cNvSpPr txBox="1"/>
            <p:nvPr/>
          </p:nvSpPr>
          <p:spPr>
            <a:xfrm>
              <a:off x="1895339" y="245685"/>
              <a:ext cx="3716660" cy="415203"/>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grpSp>
      <p:sp>
        <p:nvSpPr>
          <p:cNvPr id="189" name="Google Shape;189;p16"/>
          <p:cNvSpPr txBox="1"/>
          <p:nvPr/>
        </p:nvSpPr>
        <p:spPr>
          <a:xfrm>
            <a:off x="16149963" y="675638"/>
            <a:ext cx="1109337" cy="416864"/>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06/20</a:t>
            </a:r>
            <a:endParaRPr/>
          </a:p>
        </p:txBody>
      </p:sp>
      <p:cxnSp>
        <p:nvCxnSpPr>
          <p:cNvPr id="190" name="Google Shape;190;p16"/>
          <p:cNvCxnSpPr/>
          <p:nvPr/>
        </p:nvCxnSpPr>
        <p:spPr>
          <a:xfrm>
            <a:off x="1028700" y="8956605"/>
            <a:ext cx="6492240" cy="0"/>
          </a:xfrm>
          <a:prstGeom prst="straightConnector1">
            <a:avLst/>
          </a:prstGeom>
          <a:noFill/>
          <a:ln cap="flat" cmpd="sng" w="66675">
            <a:solidFill>
              <a:srgbClr val="FFFFFF"/>
            </a:solidFill>
            <a:prstDash val="solid"/>
            <a:round/>
            <a:headEnd len="sm" w="sm" type="none"/>
            <a:tailEnd len="med" w="med" type="stealth"/>
          </a:ln>
        </p:spPr>
      </p:cxnSp>
      <p:pic>
        <p:nvPicPr>
          <p:cNvPr id="191" name="Google Shape;191;p16"/>
          <p:cNvPicPr preferRelativeResize="0"/>
          <p:nvPr/>
        </p:nvPicPr>
        <p:blipFill>
          <a:blip r:embed="rId6">
            <a:alphaModFix/>
          </a:blip>
          <a:stretch>
            <a:fillRect/>
          </a:stretch>
        </p:blipFill>
        <p:spPr>
          <a:xfrm>
            <a:off x="1812448" y="2526963"/>
            <a:ext cx="995175" cy="995175"/>
          </a:xfrm>
          <a:prstGeom prst="rect">
            <a:avLst/>
          </a:prstGeom>
          <a:noFill/>
          <a:ln>
            <a:noFill/>
          </a:ln>
        </p:spPr>
      </p:pic>
      <p:pic>
        <p:nvPicPr>
          <p:cNvPr id="192" name="Google Shape;192;p16"/>
          <p:cNvPicPr preferRelativeResize="0"/>
          <p:nvPr/>
        </p:nvPicPr>
        <p:blipFill>
          <a:blip r:embed="rId7">
            <a:alphaModFix/>
          </a:blip>
          <a:stretch>
            <a:fillRect/>
          </a:stretch>
        </p:blipFill>
        <p:spPr>
          <a:xfrm>
            <a:off x="10141054" y="3480986"/>
            <a:ext cx="1109325" cy="10625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C24"/>
        </a:solidFill>
      </p:bgPr>
    </p:bg>
    <p:spTree>
      <p:nvGrpSpPr>
        <p:cNvPr id="196" name="Shape 196"/>
        <p:cNvGrpSpPr/>
        <p:nvPr/>
      </p:nvGrpSpPr>
      <p:grpSpPr>
        <a:xfrm>
          <a:off x="0" y="0"/>
          <a:ext cx="0" cy="0"/>
          <a:chOff x="0" y="0"/>
          <a:chExt cx="0" cy="0"/>
        </a:xfrm>
      </p:grpSpPr>
      <p:pic>
        <p:nvPicPr>
          <p:cNvPr id="197" name="Google Shape;197;p17"/>
          <p:cNvPicPr preferRelativeResize="0"/>
          <p:nvPr/>
        </p:nvPicPr>
        <p:blipFill>
          <a:blip r:embed="rId3">
            <a:alphaModFix/>
          </a:blip>
          <a:stretch>
            <a:fillRect/>
          </a:stretch>
        </p:blipFill>
        <p:spPr>
          <a:xfrm>
            <a:off x="-5154600" y="-1180400"/>
            <a:ext cx="16193167" cy="8231026"/>
          </a:xfrm>
          <a:prstGeom prst="rect">
            <a:avLst/>
          </a:prstGeom>
          <a:noFill/>
          <a:ln>
            <a:noFill/>
          </a:ln>
        </p:spPr>
      </p:pic>
      <p:pic>
        <p:nvPicPr>
          <p:cNvPr id="198" name="Google Shape;198;p17"/>
          <p:cNvPicPr preferRelativeResize="0"/>
          <p:nvPr/>
        </p:nvPicPr>
        <p:blipFill>
          <a:blip r:embed="rId3">
            <a:alphaModFix/>
          </a:blip>
          <a:stretch>
            <a:fillRect/>
          </a:stretch>
        </p:blipFill>
        <p:spPr>
          <a:xfrm>
            <a:off x="4572000" y="7710224"/>
            <a:ext cx="16955909" cy="8618725"/>
          </a:xfrm>
          <a:prstGeom prst="rect">
            <a:avLst/>
          </a:prstGeom>
          <a:noFill/>
          <a:ln>
            <a:noFill/>
          </a:ln>
        </p:spPr>
      </p:pic>
      <p:pic>
        <p:nvPicPr>
          <p:cNvPr id="199" name="Google Shape;199;p17"/>
          <p:cNvPicPr preferRelativeResize="0"/>
          <p:nvPr/>
        </p:nvPicPr>
        <p:blipFill>
          <a:blip r:embed="rId4">
            <a:alphaModFix/>
          </a:blip>
          <a:stretch>
            <a:fillRect/>
          </a:stretch>
        </p:blipFill>
        <p:spPr>
          <a:xfrm>
            <a:off x="10366325" y="1273400"/>
            <a:ext cx="6676275" cy="8231031"/>
          </a:xfrm>
          <a:prstGeom prst="rect">
            <a:avLst/>
          </a:prstGeom>
          <a:noFill/>
          <a:ln>
            <a:noFill/>
          </a:ln>
        </p:spPr>
      </p:pic>
      <p:grpSp>
        <p:nvGrpSpPr>
          <p:cNvPr id="200" name="Google Shape;200;p17"/>
          <p:cNvGrpSpPr/>
          <p:nvPr/>
        </p:nvGrpSpPr>
        <p:grpSpPr>
          <a:xfrm>
            <a:off x="1028700" y="787400"/>
            <a:ext cx="4208999" cy="687073"/>
            <a:chOff x="0" y="0"/>
            <a:chExt cx="5611999" cy="916098"/>
          </a:xfrm>
        </p:grpSpPr>
        <p:sp>
          <p:nvSpPr>
            <p:cNvPr id="201" name="Google Shape;201;p17"/>
            <p:cNvSpPr/>
            <p:nvPr/>
          </p:nvSpPr>
          <p:spPr>
            <a:xfrm>
              <a:off x="0" y="0"/>
              <a:ext cx="1512403" cy="916098"/>
            </a:xfrm>
            <a:custGeom>
              <a:rect b="b" l="l" r="r" t="t"/>
              <a:pathLst>
                <a:path extrusionOk="0" h="916098" w="1512403">
                  <a:moveTo>
                    <a:pt x="0" y="0"/>
                  </a:moveTo>
                  <a:lnTo>
                    <a:pt x="1512403" y="0"/>
                  </a:lnTo>
                  <a:lnTo>
                    <a:pt x="1512403" y="916098"/>
                  </a:lnTo>
                  <a:lnTo>
                    <a:pt x="0" y="916098"/>
                  </a:lnTo>
                  <a:lnTo>
                    <a:pt x="0" y="0"/>
                  </a:lnTo>
                  <a:close/>
                </a:path>
              </a:pathLst>
            </a:custGeom>
            <a:blipFill rotWithShape="1">
              <a:blip r:embed="rId5">
                <a:alphaModFix/>
              </a:blip>
              <a:stretch>
                <a:fillRect b="0" l="0" r="0" t="0"/>
              </a:stretch>
            </a:blipFill>
            <a:ln>
              <a:noFill/>
            </a:ln>
          </p:spPr>
        </p:sp>
        <p:sp>
          <p:nvSpPr>
            <p:cNvPr id="202" name="Google Shape;202;p17"/>
            <p:cNvSpPr txBox="1"/>
            <p:nvPr/>
          </p:nvSpPr>
          <p:spPr>
            <a:xfrm>
              <a:off x="1895339" y="245685"/>
              <a:ext cx="3716660" cy="415203"/>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grpSp>
      <p:cxnSp>
        <p:nvCxnSpPr>
          <p:cNvPr id="203" name="Google Shape;203;p17"/>
          <p:cNvCxnSpPr/>
          <p:nvPr/>
        </p:nvCxnSpPr>
        <p:spPr>
          <a:xfrm>
            <a:off x="1028700" y="8956605"/>
            <a:ext cx="6492240" cy="0"/>
          </a:xfrm>
          <a:prstGeom prst="straightConnector1">
            <a:avLst/>
          </a:prstGeom>
          <a:noFill/>
          <a:ln cap="flat" cmpd="sng" w="66675">
            <a:solidFill>
              <a:srgbClr val="FFFFFF"/>
            </a:solidFill>
            <a:prstDash val="solid"/>
            <a:round/>
            <a:headEnd len="sm" w="sm" type="none"/>
            <a:tailEnd len="med" w="med" type="stealth"/>
          </a:ln>
        </p:spPr>
      </p:cxnSp>
      <p:sp>
        <p:nvSpPr>
          <p:cNvPr id="204" name="Google Shape;204;p17"/>
          <p:cNvSpPr txBox="1"/>
          <p:nvPr/>
        </p:nvSpPr>
        <p:spPr>
          <a:xfrm>
            <a:off x="1173356" y="1903095"/>
            <a:ext cx="7193700" cy="3090300"/>
          </a:xfrm>
          <a:prstGeom prst="rect">
            <a:avLst/>
          </a:prstGeom>
          <a:noFill/>
          <a:ln>
            <a:noFill/>
          </a:ln>
        </p:spPr>
        <p:txBody>
          <a:bodyPr anchorCtr="0" anchor="t" bIns="0" lIns="0" spcFirstLastPara="1" rIns="0" wrap="square" tIns="0">
            <a:spAutoFit/>
          </a:bodyPr>
          <a:lstStyle/>
          <a:p>
            <a:pPr indent="0" lvl="0" marL="0" marR="0" rtl="0" algn="l">
              <a:lnSpc>
                <a:spcPct val="119997"/>
              </a:lnSpc>
              <a:spcBef>
                <a:spcPts val="0"/>
              </a:spcBef>
              <a:spcAft>
                <a:spcPts val="0"/>
              </a:spcAft>
              <a:buNone/>
            </a:pPr>
            <a:r>
              <a:rPr b="0" i="0" lang="en-US" sz="9126" u="none" cap="none" strike="noStrike">
                <a:solidFill>
                  <a:srgbClr val="F7C917"/>
                </a:solidFill>
                <a:latin typeface="Archivo Black"/>
                <a:ea typeface="Archivo Black"/>
                <a:cs typeface="Archivo Black"/>
                <a:sym typeface="Archivo Black"/>
              </a:rPr>
              <a:t>OUR PROJECTS</a:t>
            </a:r>
            <a:endParaRPr/>
          </a:p>
        </p:txBody>
      </p:sp>
      <p:sp>
        <p:nvSpPr>
          <p:cNvPr id="205" name="Google Shape;205;p17"/>
          <p:cNvSpPr txBox="1"/>
          <p:nvPr/>
        </p:nvSpPr>
        <p:spPr>
          <a:xfrm>
            <a:off x="1173356" y="4970145"/>
            <a:ext cx="8193600" cy="32970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100" u="none" cap="none" strike="noStrike">
                <a:solidFill>
                  <a:srgbClr val="FFFFFF"/>
                </a:solidFill>
                <a:latin typeface="Arial"/>
                <a:ea typeface="Arial"/>
                <a:cs typeface="Arial"/>
                <a:sym typeface="Arial"/>
              </a:rPr>
              <a:t>Span a diverse array of initiatives designed to make a positive impact in various communities. From educational programs that empower underprivileged students to environmental conservation efforts aimed at preserving our natural resources, we are committed to creating meaningful change.</a:t>
            </a:r>
            <a:endParaRPr/>
          </a:p>
          <a:p>
            <a:pPr indent="0" lvl="0" marL="0" marR="0" rtl="0" algn="l">
              <a:lnSpc>
                <a:spcPct val="115000"/>
              </a:lnSpc>
              <a:spcBef>
                <a:spcPts val="0"/>
              </a:spcBef>
              <a:spcAft>
                <a:spcPts val="0"/>
              </a:spcAft>
              <a:buNone/>
            </a:pPr>
            <a:r>
              <a:t/>
            </a:r>
            <a:endParaRPr b="0" i="0" sz="2100" u="none" cap="none" strike="noStrike">
              <a:solidFill>
                <a:srgbClr val="FFFFFF"/>
              </a:solidFill>
              <a:latin typeface="Arial"/>
              <a:ea typeface="Arial"/>
              <a:cs typeface="Arial"/>
              <a:sym typeface="Arial"/>
            </a:endParaRPr>
          </a:p>
          <a:p>
            <a:pPr indent="0" lvl="0" marL="0" marR="0" rtl="0" algn="l">
              <a:lnSpc>
                <a:spcPct val="115000"/>
              </a:lnSpc>
              <a:spcBef>
                <a:spcPts val="0"/>
              </a:spcBef>
              <a:spcAft>
                <a:spcPts val="0"/>
              </a:spcAft>
              <a:buNone/>
            </a:pPr>
            <a:r>
              <a:rPr b="0" i="0" lang="en-US" sz="2100" u="none" cap="none" strike="noStrike">
                <a:solidFill>
                  <a:srgbClr val="FFFFFF"/>
                </a:solidFill>
                <a:latin typeface="Arial"/>
                <a:ea typeface="Arial"/>
                <a:cs typeface="Arial"/>
                <a:sym typeface="Arial"/>
              </a:rPr>
              <a:t>One of our flagship projects focuses on providing clean drinking water to rural areas, ensuring that everyone has access to this basic necessity.</a:t>
            </a:r>
            <a:endParaRPr/>
          </a:p>
        </p:txBody>
      </p:sp>
      <p:sp>
        <p:nvSpPr>
          <p:cNvPr id="206" name="Google Shape;206;p17"/>
          <p:cNvSpPr txBox="1"/>
          <p:nvPr/>
        </p:nvSpPr>
        <p:spPr>
          <a:xfrm>
            <a:off x="16149963" y="675638"/>
            <a:ext cx="1109337" cy="416864"/>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07/20</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C24"/>
        </a:solidFill>
      </p:bgPr>
    </p:bg>
    <p:spTree>
      <p:nvGrpSpPr>
        <p:cNvPr id="210" name="Shape 210"/>
        <p:cNvGrpSpPr/>
        <p:nvPr/>
      </p:nvGrpSpPr>
      <p:grpSpPr>
        <a:xfrm>
          <a:off x="0" y="0"/>
          <a:ext cx="0" cy="0"/>
          <a:chOff x="0" y="0"/>
          <a:chExt cx="0" cy="0"/>
        </a:xfrm>
      </p:grpSpPr>
      <p:pic>
        <p:nvPicPr>
          <p:cNvPr id="211" name="Google Shape;211;p18"/>
          <p:cNvPicPr preferRelativeResize="0"/>
          <p:nvPr/>
        </p:nvPicPr>
        <p:blipFill>
          <a:blip r:embed="rId3">
            <a:alphaModFix/>
          </a:blip>
          <a:stretch>
            <a:fillRect/>
          </a:stretch>
        </p:blipFill>
        <p:spPr>
          <a:xfrm>
            <a:off x="15449449" y="6389925"/>
            <a:ext cx="14156600" cy="11654323"/>
          </a:xfrm>
          <a:prstGeom prst="rect">
            <a:avLst/>
          </a:prstGeom>
          <a:noFill/>
          <a:ln>
            <a:noFill/>
          </a:ln>
        </p:spPr>
      </p:pic>
      <p:pic>
        <p:nvPicPr>
          <p:cNvPr id="212" name="Google Shape;212;p18"/>
          <p:cNvPicPr preferRelativeResize="0"/>
          <p:nvPr/>
        </p:nvPicPr>
        <p:blipFill>
          <a:blip r:embed="rId4">
            <a:alphaModFix/>
          </a:blip>
          <a:stretch>
            <a:fillRect/>
          </a:stretch>
        </p:blipFill>
        <p:spPr>
          <a:xfrm>
            <a:off x="5628150" y="-4011687"/>
            <a:ext cx="13237975" cy="11654326"/>
          </a:xfrm>
          <a:prstGeom prst="rect">
            <a:avLst/>
          </a:prstGeom>
          <a:noFill/>
          <a:ln>
            <a:noFill/>
          </a:ln>
        </p:spPr>
      </p:pic>
      <p:grpSp>
        <p:nvGrpSpPr>
          <p:cNvPr id="213" name="Google Shape;213;p18"/>
          <p:cNvGrpSpPr/>
          <p:nvPr/>
        </p:nvGrpSpPr>
        <p:grpSpPr>
          <a:xfrm>
            <a:off x="1028700" y="787400"/>
            <a:ext cx="4208999" cy="687073"/>
            <a:chOff x="0" y="0"/>
            <a:chExt cx="5611999" cy="916098"/>
          </a:xfrm>
        </p:grpSpPr>
        <p:sp>
          <p:nvSpPr>
            <p:cNvPr id="214" name="Google Shape;214;p18"/>
            <p:cNvSpPr/>
            <p:nvPr/>
          </p:nvSpPr>
          <p:spPr>
            <a:xfrm>
              <a:off x="0" y="0"/>
              <a:ext cx="1512403" cy="916098"/>
            </a:xfrm>
            <a:custGeom>
              <a:rect b="b" l="l" r="r" t="t"/>
              <a:pathLst>
                <a:path extrusionOk="0" h="916098" w="1512403">
                  <a:moveTo>
                    <a:pt x="0" y="0"/>
                  </a:moveTo>
                  <a:lnTo>
                    <a:pt x="1512403" y="0"/>
                  </a:lnTo>
                  <a:lnTo>
                    <a:pt x="1512403" y="916098"/>
                  </a:lnTo>
                  <a:lnTo>
                    <a:pt x="0" y="916098"/>
                  </a:lnTo>
                  <a:lnTo>
                    <a:pt x="0" y="0"/>
                  </a:lnTo>
                  <a:close/>
                </a:path>
              </a:pathLst>
            </a:custGeom>
            <a:blipFill rotWithShape="1">
              <a:blip r:embed="rId5">
                <a:alphaModFix/>
              </a:blip>
              <a:stretch>
                <a:fillRect b="0" l="0" r="0" t="0"/>
              </a:stretch>
            </a:blipFill>
            <a:ln>
              <a:noFill/>
            </a:ln>
          </p:spPr>
        </p:sp>
        <p:sp>
          <p:nvSpPr>
            <p:cNvPr id="215" name="Google Shape;215;p18"/>
            <p:cNvSpPr txBox="1"/>
            <p:nvPr/>
          </p:nvSpPr>
          <p:spPr>
            <a:xfrm>
              <a:off x="1895339" y="245685"/>
              <a:ext cx="3716660" cy="415203"/>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grpSp>
      <p:grpSp>
        <p:nvGrpSpPr>
          <p:cNvPr id="216" name="Google Shape;216;p18"/>
          <p:cNvGrpSpPr/>
          <p:nvPr/>
        </p:nvGrpSpPr>
        <p:grpSpPr>
          <a:xfrm>
            <a:off x="1028700" y="3777868"/>
            <a:ext cx="1573527" cy="1754353"/>
            <a:chOff x="0" y="-47625"/>
            <a:chExt cx="414427" cy="462052"/>
          </a:xfrm>
        </p:grpSpPr>
        <p:sp>
          <p:nvSpPr>
            <p:cNvPr id="217" name="Google Shape;217;p18"/>
            <p:cNvSpPr/>
            <p:nvPr/>
          </p:nvSpPr>
          <p:spPr>
            <a:xfrm>
              <a:off x="0" y="0"/>
              <a:ext cx="414427" cy="414427"/>
            </a:xfrm>
            <a:custGeom>
              <a:rect b="b" l="l" r="r" t="t"/>
              <a:pathLst>
                <a:path extrusionOk="0" h="414427" w="414427">
                  <a:moveTo>
                    <a:pt x="152523" y="0"/>
                  </a:moveTo>
                  <a:lnTo>
                    <a:pt x="261904" y="0"/>
                  </a:lnTo>
                  <a:cubicBezTo>
                    <a:pt x="346140" y="0"/>
                    <a:pt x="414427" y="68287"/>
                    <a:pt x="414427" y="152523"/>
                  </a:cubicBezTo>
                  <a:lnTo>
                    <a:pt x="414427" y="261904"/>
                  </a:lnTo>
                  <a:cubicBezTo>
                    <a:pt x="414427" y="346140"/>
                    <a:pt x="346140" y="414427"/>
                    <a:pt x="261904" y="414427"/>
                  </a:cubicBezTo>
                  <a:lnTo>
                    <a:pt x="152523" y="414427"/>
                  </a:lnTo>
                  <a:cubicBezTo>
                    <a:pt x="112072" y="414427"/>
                    <a:pt x="73277" y="398357"/>
                    <a:pt x="44673" y="369754"/>
                  </a:cubicBezTo>
                  <a:cubicBezTo>
                    <a:pt x="16069" y="341150"/>
                    <a:pt x="0" y="302355"/>
                    <a:pt x="0" y="261904"/>
                  </a:cubicBezTo>
                  <a:lnTo>
                    <a:pt x="0" y="152523"/>
                  </a:lnTo>
                  <a:cubicBezTo>
                    <a:pt x="0" y="68287"/>
                    <a:pt x="68287" y="0"/>
                    <a:pt x="152523" y="0"/>
                  </a:cubicBezTo>
                  <a:close/>
                </a:path>
              </a:pathLst>
            </a:custGeom>
            <a:solidFill>
              <a:srgbClr val="F7C9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8"/>
            <p:cNvSpPr txBox="1"/>
            <p:nvPr/>
          </p:nvSpPr>
          <p:spPr>
            <a:xfrm>
              <a:off x="0" y="-47625"/>
              <a:ext cx="414427" cy="46205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9" name="Google Shape;219;p18"/>
          <p:cNvGrpSpPr/>
          <p:nvPr/>
        </p:nvGrpSpPr>
        <p:grpSpPr>
          <a:xfrm>
            <a:off x="9105707" y="3777868"/>
            <a:ext cx="1573527" cy="1754353"/>
            <a:chOff x="0" y="-47625"/>
            <a:chExt cx="414427" cy="462052"/>
          </a:xfrm>
        </p:grpSpPr>
        <p:sp>
          <p:nvSpPr>
            <p:cNvPr id="220" name="Google Shape;220;p18"/>
            <p:cNvSpPr/>
            <p:nvPr/>
          </p:nvSpPr>
          <p:spPr>
            <a:xfrm>
              <a:off x="0" y="0"/>
              <a:ext cx="414427" cy="414427"/>
            </a:xfrm>
            <a:custGeom>
              <a:rect b="b" l="l" r="r" t="t"/>
              <a:pathLst>
                <a:path extrusionOk="0" h="414427" w="414427">
                  <a:moveTo>
                    <a:pt x="152523" y="0"/>
                  </a:moveTo>
                  <a:lnTo>
                    <a:pt x="261904" y="0"/>
                  </a:lnTo>
                  <a:cubicBezTo>
                    <a:pt x="346140" y="0"/>
                    <a:pt x="414427" y="68287"/>
                    <a:pt x="414427" y="152523"/>
                  </a:cubicBezTo>
                  <a:lnTo>
                    <a:pt x="414427" y="261904"/>
                  </a:lnTo>
                  <a:cubicBezTo>
                    <a:pt x="414427" y="346140"/>
                    <a:pt x="346140" y="414427"/>
                    <a:pt x="261904" y="414427"/>
                  </a:cubicBezTo>
                  <a:lnTo>
                    <a:pt x="152523" y="414427"/>
                  </a:lnTo>
                  <a:cubicBezTo>
                    <a:pt x="112072" y="414427"/>
                    <a:pt x="73277" y="398357"/>
                    <a:pt x="44673" y="369754"/>
                  </a:cubicBezTo>
                  <a:cubicBezTo>
                    <a:pt x="16069" y="341150"/>
                    <a:pt x="0" y="302355"/>
                    <a:pt x="0" y="261904"/>
                  </a:cubicBezTo>
                  <a:lnTo>
                    <a:pt x="0" y="152523"/>
                  </a:lnTo>
                  <a:cubicBezTo>
                    <a:pt x="0" y="68287"/>
                    <a:pt x="68287" y="0"/>
                    <a:pt x="152523" y="0"/>
                  </a:cubicBezTo>
                  <a:close/>
                </a:path>
              </a:pathLst>
            </a:custGeom>
            <a:solidFill>
              <a:srgbClr val="F7C9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8"/>
            <p:cNvSpPr txBox="1"/>
            <p:nvPr/>
          </p:nvSpPr>
          <p:spPr>
            <a:xfrm>
              <a:off x="0" y="-47625"/>
              <a:ext cx="414427" cy="46205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2" name="Google Shape;222;p18"/>
          <p:cNvGrpSpPr/>
          <p:nvPr/>
        </p:nvGrpSpPr>
        <p:grpSpPr>
          <a:xfrm>
            <a:off x="1028700" y="6820167"/>
            <a:ext cx="1573527" cy="1754353"/>
            <a:chOff x="0" y="-47625"/>
            <a:chExt cx="414427" cy="462052"/>
          </a:xfrm>
        </p:grpSpPr>
        <p:sp>
          <p:nvSpPr>
            <p:cNvPr id="223" name="Google Shape;223;p18"/>
            <p:cNvSpPr/>
            <p:nvPr/>
          </p:nvSpPr>
          <p:spPr>
            <a:xfrm>
              <a:off x="0" y="0"/>
              <a:ext cx="414427" cy="414427"/>
            </a:xfrm>
            <a:custGeom>
              <a:rect b="b" l="l" r="r" t="t"/>
              <a:pathLst>
                <a:path extrusionOk="0" h="414427" w="414427">
                  <a:moveTo>
                    <a:pt x="152523" y="0"/>
                  </a:moveTo>
                  <a:lnTo>
                    <a:pt x="261904" y="0"/>
                  </a:lnTo>
                  <a:cubicBezTo>
                    <a:pt x="346140" y="0"/>
                    <a:pt x="414427" y="68287"/>
                    <a:pt x="414427" y="152523"/>
                  </a:cubicBezTo>
                  <a:lnTo>
                    <a:pt x="414427" y="261904"/>
                  </a:lnTo>
                  <a:cubicBezTo>
                    <a:pt x="414427" y="346140"/>
                    <a:pt x="346140" y="414427"/>
                    <a:pt x="261904" y="414427"/>
                  </a:cubicBezTo>
                  <a:lnTo>
                    <a:pt x="152523" y="414427"/>
                  </a:lnTo>
                  <a:cubicBezTo>
                    <a:pt x="112072" y="414427"/>
                    <a:pt x="73277" y="398357"/>
                    <a:pt x="44673" y="369754"/>
                  </a:cubicBezTo>
                  <a:cubicBezTo>
                    <a:pt x="16069" y="341150"/>
                    <a:pt x="0" y="302355"/>
                    <a:pt x="0" y="261904"/>
                  </a:cubicBezTo>
                  <a:lnTo>
                    <a:pt x="0" y="152523"/>
                  </a:lnTo>
                  <a:cubicBezTo>
                    <a:pt x="0" y="68287"/>
                    <a:pt x="68287" y="0"/>
                    <a:pt x="152523" y="0"/>
                  </a:cubicBezTo>
                  <a:close/>
                </a:path>
              </a:pathLst>
            </a:custGeom>
            <a:solidFill>
              <a:srgbClr val="F7C9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8"/>
            <p:cNvSpPr txBox="1"/>
            <p:nvPr/>
          </p:nvSpPr>
          <p:spPr>
            <a:xfrm>
              <a:off x="0" y="-47625"/>
              <a:ext cx="414427" cy="46205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5" name="Google Shape;225;p18"/>
          <p:cNvGrpSpPr/>
          <p:nvPr/>
        </p:nvGrpSpPr>
        <p:grpSpPr>
          <a:xfrm>
            <a:off x="9105707" y="6820167"/>
            <a:ext cx="1573527" cy="1754353"/>
            <a:chOff x="0" y="-47625"/>
            <a:chExt cx="414427" cy="462052"/>
          </a:xfrm>
        </p:grpSpPr>
        <p:sp>
          <p:nvSpPr>
            <p:cNvPr id="226" name="Google Shape;226;p18"/>
            <p:cNvSpPr/>
            <p:nvPr/>
          </p:nvSpPr>
          <p:spPr>
            <a:xfrm>
              <a:off x="0" y="0"/>
              <a:ext cx="414427" cy="414427"/>
            </a:xfrm>
            <a:custGeom>
              <a:rect b="b" l="l" r="r" t="t"/>
              <a:pathLst>
                <a:path extrusionOk="0" h="414427" w="414427">
                  <a:moveTo>
                    <a:pt x="152523" y="0"/>
                  </a:moveTo>
                  <a:lnTo>
                    <a:pt x="261904" y="0"/>
                  </a:lnTo>
                  <a:cubicBezTo>
                    <a:pt x="346140" y="0"/>
                    <a:pt x="414427" y="68287"/>
                    <a:pt x="414427" y="152523"/>
                  </a:cubicBezTo>
                  <a:lnTo>
                    <a:pt x="414427" y="261904"/>
                  </a:lnTo>
                  <a:cubicBezTo>
                    <a:pt x="414427" y="346140"/>
                    <a:pt x="346140" y="414427"/>
                    <a:pt x="261904" y="414427"/>
                  </a:cubicBezTo>
                  <a:lnTo>
                    <a:pt x="152523" y="414427"/>
                  </a:lnTo>
                  <a:cubicBezTo>
                    <a:pt x="112072" y="414427"/>
                    <a:pt x="73277" y="398357"/>
                    <a:pt x="44673" y="369754"/>
                  </a:cubicBezTo>
                  <a:cubicBezTo>
                    <a:pt x="16069" y="341150"/>
                    <a:pt x="0" y="302355"/>
                    <a:pt x="0" y="261904"/>
                  </a:cubicBezTo>
                  <a:lnTo>
                    <a:pt x="0" y="152523"/>
                  </a:lnTo>
                  <a:cubicBezTo>
                    <a:pt x="0" y="68287"/>
                    <a:pt x="68287" y="0"/>
                    <a:pt x="152523" y="0"/>
                  </a:cubicBezTo>
                  <a:close/>
                </a:path>
              </a:pathLst>
            </a:custGeom>
            <a:solidFill>
              <a:srgbClr val="F7C9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8"/>
            <p:cNvSpPr txBox="1"/>
            <p:nvPr/>
          </p:nvSpPr>
          <p:spPr>
            <a:xfrm>
              <a:off x="0" y="-47625"/>
              <a:ext cx="414427" cy="46205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28" name="Google Shape;228;p18"/>
          <p:cNvSpPr txBox="1"/>
          <p:nvPr/>
        </p:nvSpPr>
        <p:spPr>
          <a:xfrm>
            <a:off x="1028700" y="1928805"/>
            <a:ext cx="11603182" cy="1390650"/>
          </a:xfrm>
          <a:prstGeom prst="rect">
            <a:avLst/>
          </a:prstGeom>
          <a:noFill/>
          <a:ln>
            <a:noFill/>
          </a:ln>
        </p:spPr>
        <p:txBody>
          <a:bodyPr anchorCtr="0" anchor="t" bIns="0" lIns="0" spcFirstLastPara="1" rIns="0" wrap="square" tIns="0">
            <a:spAutoFit/>
          </a:bodyPr>
          <a:lstStyle/>
          <a:p>
            <a:pPr indent="0" lvl="0" marL="0" marR="0" rtl="0" algn="l">
              <a:lnSpc>
                <a:spcPct val="119997"/>
              </a:lnSpc>
              <a:spcBef>
                <a:spcPts val="0"/>
              </a:spcBef>
              <a:spcAft>
                <a:spcPts val="0"/>
              </a:spcAft>
              <a:buNone/>
            </a:pPr>
            <a:r>
              <a:rPr b="0" i="0" lang="en-US" sz="9126" u="none" cap="none" strike="noStrike">
                <a:solidFill>
                  <a:srgbClr val="FFFFFF"/>
                </a:solidFill>
                <a:latin typeface="Archivo Black"/>
                <a:ea typeface="Archivo Black"/>
                <a:cs typeface="Archivo Black"/>
                <a:sym typeface="Archivo Black"/>
              </a:rPr>
              <a:t>WHAT WE </a:t>
            </a:r>
            <a:r>
              <a:rPr b="0" i="0" lang="en-US" sz="9126" u="none" cap="none" strike="noStrike">
                <a:solidFill>
                  <a:srgbClr val="F7C917"/>
                </a:solidFill>
                <a:latin typeface="Archivo Black"/>
                <a:ea typeface="Archivo Black"/>
                <a:cs typeface="Archivo Black"/>
                <a:sym typeface="Archivo Black"/>
              </a:rPr>
              <a:t>OFFER</a:t>
            </a:r>
            <a:endParaRPr/>
          </a:p>
        </p:txBody>
      </p:sp>
      <p:sp>
        <p:nvSpPr>
          <p:cNvPr id="229" name="Google Shape;229;p18"/>
          <p:cNvSpPr txBox="1"/>
          <p:nvPr/>
        </p:nvSpPr>
        <p:spPr>
          <a:xfrm>
            <a:off x="2943382" y="4107600"/>
            <a:ext cx="4493255" cy="600075"/>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3999" u="none" cap="none" strike="noStrike">
                <a:solidFill>
                  <a:srgbClr val="FFFFFF"/>
                </a:solidFill>
                <a:latin typeface="Archivo Black"/>
                <a:ea typeface="Archivo Black"/>
                <a:cs typeface="Archivo Black"/>
                <a:sym typeface="Archivo Black"/>
              </a:rPr>
              <a:t>SERVICE ONE</a:t>
            </a:r>
            <a:endParaRPr/>
          </a:p>
        </p:txBody>
      </p:sp>
      <p:sp>
        <p:nvSpPr>
          <p:cNvPr id="230" name="Google Shape;230;p18"/>
          <p:cNvSpPr txBox="1"/>
          <p:nvPr/>
        </p:nvSpPr>
        <p:spPr>
          <a:xfrm>
            <a:off x="11110856" y="4107600"/>
            <a:ext cx="4839701" cy="600075"/>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3999" u="none" cap="none" strike="noStrike">
                <a:solidFill>
                  <a:srgbClr val="FFFFFF"/>
                </a:solidFill>
                <a:latin typeface="Archivo Black"/>
                <a:ea typeface="Archivo Black"/>
                <a:cs typeface="Archivo Black"/>
                <a:sym typeface="Archivo Black"/>
              </a:rPr>
              <a:t>SERVICE TWO</a:t>
            </a:r>
            <a:endParaRPr/>
          </a:p>
        </p:txBody>
      </p:sp>
      <p:sp>
        <p:nvSpPr>
          <p:cNvPr id="231" name="Google Shape;231;p18"/>
          <p:cNvSpPr txBox="1"/>
          <p:nvPr/>
        </p:nvSpPr>
        <p:spPr>
          <a:xfrm>
            <a:off x="2943382" y="7100796"/>
            <a:ext cx="5463899" cy="600075"/>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3999" u="none" cap="none" strike="noStrike">
                <a:solidFill>
                  <a:srgbClr val="FFFFFF"/>
                </a:solidFill>
                <a:latin typeface="Archivo Black"/>
                <a:ea typeface="Archivo Black"/>
                <a:cs typeface="Archivo Black"/>
                <a:sym typeface="Archivo Black"/>
              </a:rPr>
              <a:t>SERVICE THREE</a:t>
            </a:r>
            <a:endParaRPr/>
          </a:p>
        </p:txBody>
      </p:sp>
      <p:sp>
        <p:nvSpPr>
          <p:cNvPr id="232" name="Google Shape;232;p18"/>
          <p:cNvSpPr txBox="1"/>
          <p:nvPr/>
        </p:nvSpPr>
        <p:spPr>
          <a:xfrm>
            <a:off x="11110856" y="7100796"/>
            <a:ext cx="5047202" cy="600075"/>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3999" u="none" cap="none" strike="noStrike">
                <a:solidFill>
                  <a:srgbClr val="FFFFFF"/>
                </a:solidFill>
                <a:latin typeface="Archivo Black"/>
                <a:ea typeface="Archivo Black"/>
                <a:cs typeface="Archivo Black"/>
                <a:sym typeface="Archivo Black"/>
              </a:rPr>
              <a:t>SERVICE FOUR</a:t>
            </a:r>
            <a:endParaRPr/>
          </a:p>
        </p:txBody>
      </p:sp>
      <p:sp>
        <p:nvSpPr>
          <p:cNvPr id="233" name="Google Shape;233;p18"/>
          <p:cNvSpPr txBox="1"/>
          <p:nvPr/>
        </p:nvSpPr>
        <p:spPr>
          <a:xfrm>
            <a:off x="2943382" y="4845359"/>
            <a:ext cx="3432694" cy="73596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what you want to discuss. </a:t>
            </a:r>
            <a:endParaRPr/>
          </a:p>
        </p:txBody>
      </p:sp>
      <p:sp>
        <p:nvSpPr>
          <p:cNvPr id="234" name="Google Shape;234;p18"/>
          <p:cNvSpPr txBox="1"/>
          <p:nvPr/>
        </p:nvSpPr>
        <p:spPr>
          <a:xfrm>
            <a:off x="11110856" y="4845359"/>
            <a:ext cx="3386583" cy="73596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what you want to discuss. </a:t>
            </a:r>
            <a:endParaRPr/>
          </a:p>
        </p:txBody>
      </p:sp>
      <p:sp>
        <p:nvSpPr>
          <p:cNvPr id="235" name="Google Shape;235;p18"/>
          <p:cNvSpPr txBox="1"/>
          <p:nvPr/>
        </p:nvSpPr>
        <p:spPr>
          <a:xfrm>
            <a:off x="2943382" y="7838555"/>
            <a:ext cx="3150191" cy="73596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what you want to discuss. </a:t>
            </a:r>
            <a:endParaRPr/>
          </a:p>
        </p:txBody>
      </p:sp>
      <p:sp>
        <p:nvSpPr>
          <p:cNvPr id="236" name="Google Shape;236;p18"/>
          <p:cNvSpPr txBox="1"/>
          <p:nvPr/>
        </p:nvSpPr>
        <p:spPr>
          <a:xfrm>
            <a:off x="11110856" y="7838555"/>
            <a:ext cx="2988724" cy="73596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what you want to discuss. </a:t>
            </a:r>
            <a:endParaRPr/>
          </a:p>
        </p:txBody>
      </p:sp>
      <p:sp>
        <p:nvSpPr>
          <p:cNvPr id="237" name="Google Shape;237;p18"/>
          <p:cNvSpPr txBox="1"/>
          <p:nvPr/>
        </p:nvSpPr>
        <p:spPr>
          <a:xfrm>
            <a:off x="16149963" y="675638"/>
            <a:ext cx="1109337" cy="416864"/>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08/20</a:t>
            </a:r>
            <a:endParaRPr/>
          </a:p>
        </p:txBody>
      </p:sp>
      <p:pic>
        <p:nvPicPr>
          <p:cNvPr id="238" name="Google Shape;238;p18"/>
          <p:cNvPicPr preferRelativeResize="0"/>
          <p:nvPr/>
        </p:nvPicPr>
        <p:blipFill>
          <a:blip r:embed="rId6">
            <a:alphaModFix/>
          </a:blip>
          <a:stretch>
            <a:fillRect/>
          </a:stretch>
        </p:blipFill>
        <p:spPr>
          <a:xfrm>
            <a:off x="1393175" y="4226786"/>
            <a:ext cx="844600" cy="950175"/>
          </a:xfrm>
          <a:prstGeom prst="rect">
            <a:avLst/>
          </a:prstGeom>
          <a:noFill/>
          <a:ln>
            <a:noFill/>
          </a:ln>
        </p:spPr>
      </p:pic>
      <p:pic>
        <p:nvPicPr>
          <p:cNvPr id="239" name="Google Shape;239;p18"/>
          <p:cNvPicPr preferRelativeResize="0"/>
          <p:nvPr/>
        </p:nvPicPr>
        <p:blipFill>
          <a:blip r:embed="rId7">
            <a:alphaModFix/>
          </a:blip>
          <a:stretch>
            <a:fillRect/>
          </a:stretch>
        </p:blipFill>
        <p:spPr>
          <a:xfrm>
            <a:off x="1337895" y="7351594"/>
            <a:ext cx="955150" cy="950175"/>
          </a:xfrm>
          <a:prstGeom prst="rect">
            <a:avLst/>
          </a:prstGeom>
          <a:noFill/>
          <a:ln>
            <a:noFill/>
          </a:ln>
        </p:spPr>
      </p:pic>
      <p:pic>
        <p:nvPicPr>
          <p:cNvPr id="240" name="Google Shape;240;p18"/>
          <p:cNvPicPr preferRelativeResize="0"/>
          <p:nvPr/>
        </p:nvPicPr>
        <p:blipFill>
          <a:blip r:embed="rId8">
            <a:alphaModFix/>
          </a:blip>
          <a:stretch>
            <a:fillRect/>
          </a:stretch>
        </p:blipFill>
        <p:spPr>
          <a:xfrm>
            <a:off x="9323958" y="4142479"/>
            <a:ext cx="1137025" cy="1118784"/>
          </a:xfrm>
          <a:prstGeom prst="rect">
            <a:avLst/>
          </a:prstGeom>
          <a:noFill/>
          <a:ln>
            <a:noFill/>
          </a:ln>
        </p:spPr>
      </p:pic>
      <p:pic>
        <p:nvPicPr>
          <p:cNvPr id="241" name="Google Shape;241;p18"/>
          <p:cNvPicPr preferRelativeResize="0"/>
          <p:nvPr/>
        </p:nvPicPr>
        <p:blipFill>
          <a:blip r:embed="rId9">
            <a:alphaModFix/>
          </a:blip>
          <a:stretch>
            <a:fillRect/>
          </a:stretch>
        </p:blipFill>
        <p:spPr>
          <a:xfrm>
            <a:off x="9323963" y="7258175"/>
            <a:ext cx="1137025" cy="11370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C24"/>
        </a:solidFill>
      </p:bgPr>
    </p:bg>
    <p:spTree>
      <p:nvGrpSpPr>
        <p:cNvPr id="245" name="Shape 245"/>
        <p:cNvGrpSpPr/>
        <p:nvPr/>
      </p:nvGrpSpPr>
      <p:grpSpPr>
        <a:xfrm>
          <a:off x="0" y="0"/>
          <a:ext cx="0" cy="0"/>
          <a:chOff x="0" y="0"/>
          <a:chExt cx="0" cy="0"/>
        </a:xfrm>
      </p:grpSpPr>
      <p:pic>
        <p:nvPicPr>
          <p:cNvPr id="246" name="Google Shape;246;p19"/>
          <p:cNvPicPr preferRelativeResize="0"/>
          <p:nvPr/>
        </p:nvPicPr>
        <p:blipFill>
          <a:blip r:embed="rId3">
            <a:alphaModFix/>
          </a:blip>
          <a:stretch>
            <a:fillRect/>
          </a:stretch>
        </p:blipFill>
        <p:spPr>
          <a:xfrm>
            <a:off x="-5251554" y="6513500"/>
            <a:ext cx="15310884" cy="10287000"/>
          </a:xfrm>
          <a:prstGeom prst="rect">
            <a:avLst/>
          </a:prstGeom>
          <a:noFill/>
          <a:ln>
            <a:noFill/>
          </a:ln>
        </p:spPr>
      </p:pic>
      <p:pic>
        <p:nvPicPr>
          <p:cNvPr id="247" name="Google Shape;247;p19"/>
          <p:cNvPicPr preferRelativeResize="0"/>
          <p:nvPr/>
        </p:nvPicPr>
        <p:blipFill>
          <a:blip r:embed="rId4">
            <a:alphaModFix/>
          </a:blip>
          <a:stretch>
            <a:fillRect/>
          </a:stretch>
        </p:blipFill>
        <p:spPr>
          <a:xfrm>
            <a:off x="9301375" y="-4966200"/>
            <a:ext cx="10560324" cy="11760502"/>
          </a:xfrm>
          <a:prstGeom prst="rect">
            <a:avLst/>
          </a:prstGeom>
          <a:noFill/>
          <a:ln>
            <a:noFill/>
          </a:ln>
        </p:spPr>
      </p:pic>
      <p:pic>
        <p:nvPicPr>
          <p:cNvPr id="248" name="Google Shape;248;p19"/>
          <p:cNvPicPr preferRelativeResize="0"/>
          <p:nvPr/>
        </p:nvPicPr>
        <p:blipFill>
          <a:blip r:embed="rId5">
            <a:alphaModFix/>
          </a:blip>
          <a:stretch>
            <a:fillRect/>
          </a:stretch>
        </p:blipFill>
        <p:spPr>
          <a:xfrm>
            <a:off x="1028700" y="4265502"/>
            <a:ext cx="16230600" cy="4992797"/>
          </a:xfrm>
          <a:prstGeom prst="rect">
            <a:avLst/>
          </a:prstGeom>
          <a:noFill/>
          <a:ln>
            <a:noFill/>
          </a:ln>
        </p:spPr>
      </p:pic>
      <p:sp>
        <p:nvSpPr>
          <p:cNvPr id="249" name="Google Shape;249;p19"/>
          <p:cNvSpPr txBox="1"/>
          <p:nvPr/>
        </p:nvSpPr>
        <p:spPr>
          <a:xfrm>
            <a:off x="1028700" y="1815281"/>
            <a:ext cx="11118213" cy="1390650"/>
          </a:xfrm>
          <a:prstGeom prst="rect">
            <a:avLst/>
          </a:prstGeom>
          <a:noFill/>
          <a:ln>
            <a:noFill/>
          </a:ln>
        </p:spPr>
        <p:txBody>
          <a:bodyPr anchorCtr="0" anchor="t" bIns="0" lIns="0" spcFirstLastPara="1" rIns="0" wrap="square" tIns="0">
            <a:spAutoFit/>
          </a:bodyPr>
          <a:lstStyle/>
          <a:p>
            <a:pPr indent="0" lvl="0" marL="0" marR="0" rtl="0" algn="l">
              <a:lnSpc>
                <a:spcPct val="119997"/>
              </a:lnSpc>
              <a:spcBef>
                <a:spcPts val="0"/>
              </a:spcBef>
              <a:spcAft>
                <a:spcPts val="0"/>
              </a:spcAft>
              <a:buNone/>
            </a:pPr>
            <a:r>
              <a:rPr b="0" i="0" lang="en-US" sz="9126" u="none" cap="none" strike="noStrike">
                <a:solidFill>
                  <a:srgbClr val="FFFFFF"/>
                </a:solidFill>
                <a:latin typeface="Archivo Black"/>
                <a:ea typeface="Archivo Black"/>
                <a:cs typeface="Archivo Black"/>
                <a:sym typeface="Archivo Black"/>
              </a:rPr>
              <a:t>GALLERY IMAGE</a:t>
            </a:r>
            <a:endParaRPr/>
          </a:p>
        </p:txBody>
      </p:sp>
      <p:sp>
        <p:nvSpPr>
          <p:cNvPr id="250" name="Google Shape;250;p19"/>
          <p:cNvSpPr txBox="1"/>
          <p:nvPr/>
        </p:nvSpPr>
        <p:spPr>
          <a:xfrm>
            <a:off x="1028700" y="3342751"/>
            <a:ext cx="7336267"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What can you say about your projects? Share it here!</a:t>
            </a:r>
            <a:endParaRPr/>
          </a:p>
        </p:txBody>
      </p:sp>
      <p:grpSp>
        <p:nvGrpSpPr>
          <p:cNvPr id="251" name="Google Shape;251;p19"/>
          <p:cNvGrpSpPr/>
          <p:nvPr/>
        </p:nvGrpSpPr>
        <p:grpSpPr>
          <a:xfrm>
            <a:off x="1028700" y="787400"/>
            <a:ext cx="4208999" cy="687073"/>
            <a:chOff x="0" y="0"/>
            <a:chExt cx="5611999" cy="916098"/>
          </a:xfrm>
        </p:grpSpPr>
        <p:sp>
          <p:nvSpPr>
            <p:cNvPr id="252" name="Google Shape;252;p19"/>
            <p:cNvSpPr/>
            <p:nvPr/>
          </p:nvSpPr>
          <p:spPr>
            <a:xfrm>
              <a:off x="0" y="0"/>
              <a:ext cx="1512403" cy="916098"/>
            </a:xfrm>
            <a:custGeom>
              <a:rect b="b" l="l" r="r" t="t"/>
              <a:pathLst>
                <a:path extrusionOk="0" h="916098" w="1512403">
                  <a:moveTo>
                    <a:pt x="0" y="0"/>
                  </a:moveTo>
                  <a:lnTo>
                    <a:pt x="1512403" y="0"/>
                  </a:lnTo>
                  <a:lnTo>
                    <a:pt x="1512403" y="916098"/>
                  </a:lnTo>
                  <a:lnTo>
                    <a:pt x="0" y="916098"/>
                  </a:lnTo>
                  <a:lnTo>
                    <a:pt x="0" y="0"/>
                  </a:lnTo>
                  <a:close/>
                </a:path>
              </a:pathLst>
            </a:custGeom>
            <a:blipFill rotWithShape="1">
              <a:blip r:embed="rId6">
                <a:alphaModFix/>
              </a:blip>
              <a:stretch>
                <a:fillRect b="0" l="0" r="0" t="0"/>
              </a:stretch>
            </a:blipFill>
            <a:ln>
              <a:noFill/>
            </a:ln>
          </p:spPr>
        </p:sp>
        <p:sp>
          <p:nvSpPr>
            <p:cNvPr id="253" name="Google Shape;253;p19"/>
            <p:cNvSpPr txBox="1"/>
            <p:nvPr/>
          </p:nvSpPr>
          <p:spPr>
            <a:xfrm>
              <a:off x="1895339" y="245685"/>
              <a:ext cx="3716660" cy="415203"/>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011" u="none" cap="none" strike="noStrike">
                  <a:solidFill>
                    <a:srgbClr val="FFFFFF"/>
                  </a:solidFill>
                  <a:latin typeface="Archivo Black"/>
                  <a:ea typeface="Archivo Black"/>
                  <a:cs typeface="Archivo Black"/>
                  <a:sym typeface="Archivo Black"/>
                </a:rPr>
                <a:t>COMPANY NAME</a:t>
              </a:r>
              <a:endParaRPr/>
            </a:p>
          </p:txBody>
        </p:sp>
      </p:grpSp>
      <p:sp>
        <p:nvSpPr>
          <p:cNvPr id="254" name="Google Shape;254;p19"/>
          <p:cNvSpPr txBox="1"/>
          <p:nvPr/>
        </p:nvSpPr>
        <p:spPr>
          <a:xfrm>
            <a:off x="16149963" y="675638"/>
            <a:ext cx="1109337" cy="416864"/>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0" i="0" lang="en-US" sz="2692" u="none" cap="none" strike="noStrike">
                <a:solidFill>
                  <a:srgbClr val="FFFFFF"/>
                </a:solidFill>
                <a:latin typeface="Archivo Black"/>
                <a:ea typeface="Archivo Black"/>
                <a:cs typeface="Archivo Black"/>
                <a:sym typeface="Archivo Black"/>
              </a:rPr>
              <a:t>09/20</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artup Market Research Slides    ">
  <a:themeElements>
    <a:clrScheme name="Office">
      <a:dk1>
        <a:srgbClr val="000000"/>
      </a:dk1>
      <a:lt1>
        <a:srgbClr val="FFFFFF"/>
      </a:lt1>
      <a:dk2>
        <a:srgbClr val="151C24"/>
      </a:dk2>
      <a:lt2>
        <a:srgbClr val="F7C917"/>
      </a:lt2>
      <a:accent1>
        <a:srgbClr val="888888"/>
      </a:accent1>
      <a:accent2>
        <a:srgbClr val="FFFFFF"/>
      </a:accent2>
      <a:accent3>
        <a:srgbClr val="151C24"/>
      </a:accent3>
      <a:accent4>
        <a:srgbClr val="F7C917"/>
      </a:accent4>
      <a:accent5>
        <a:srgbClr val="888888"/>
      </a:accent5>
      <a:accent6>
        <a:srgbClr val="FFFFFF"/>
      </a:accent6>
      <a:hlink>
        <a:srgbClr val="151C24"/>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