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5"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Lst>
  <p:sldSz cy="10287000" cx="18288000"/>
  <p:notesSz cx="6858000" cy="9144000"/>
  <p:embeddedFontLst>
    <p:embeddedFont>
      <p:font typeface="Fira Sans Black"/>
      <p:bold r:id="rId26"/>
      <p:boldItalic r:id="rId27"/>
    </p:embeddedFont>
    <p:embeddedFont>
      <p:font typeface="Fira Sans Thin"/>
      <p:regular r:id="rId28"/>
      <p:bold r:id="rId29"/>
      <p:italic r:id="rId30"/>
      <p:boldItalic r:id="rId31"/>
    </p:embeddedFont>
    <p:embeddedFont>
      <p:font typeface="Fira Sans"/>
      <p:regular r:id="rId32"/>
      <p:bold r:id="rId33"/>
      <p:italic r:id="rId34"/>
      <p:boldItalic r:id="rId35"/>
    </p:embeddedFont>
    <p:embeddedFont>
      <p:font typeface="Courier Prime"/>
      <p:regular r:id="rId36"/>
      <p:bold r:id="rId37"/>
      <p:italic r:id="rId38"/>
      <p:boldItalic r:id="rId3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B580253F-2F2C-4833-B78E-C8F22E5C8CEF}">
  <a:tblStyle styleId="{B580253F-2F2C-4833-B78E-C8F22E5C8CEF}"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font" Target="fonts/FiraSansBlack-bold.fntdata"/><Relationship Id="rId25" Type="http://schemas.openxmlformats.org/officeDocument/2006/relationships/slide" Target="slides/slide19.xml"/><Relationship Id="rId28" Type="http://schemas.openxmlformats.org/officeDocument/2006/relationships/font" Target="fonts/FiraSansThin-regular.fntdata"/><Relationship Id="rId27" Type="http://schemas.openxmlformats.org/officeDocument/2006/relationships/font" Target="fonts/FiraSansBlack-boldItalic.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font" Target="fonts/FiraSansThin-bold.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FiraSansThin-boldItalic.fntdata"/><Relationship Id="rId30" Type="http://schemas.openxmlformats.org/officeDocument/2006/relationships/font" Target="fonts/FiraSansThin-italic.fntdata"/><Relationship Id="rId11" Type="http://schemas.openxmlformats.org/officeDocument/2006/relationships/slide" Target="slides/slide5.xml"/><Relationship Id="rId33" Type="http://schemas.openxmlformats.org/officeDocument/2006/relationships/font" Target="fonts/FiraSans-bold.fntdata"/><Relationship Id="rId10" Type="http://schemas.openxmlformats.org/officeDocument/2006/relationships/slide" Target="slides/slide4.xml"/><Relationship Id="rId32" Type="http://schemas.openxmlformats.org/officeDocument/2006/relationships/font" Target="fonts/FiraSans-regular.fntdata"/><Relationship Id="rId13" Type="http://schemas.openxmlformats.org/officeDocument/2006/relationships/slide" Target="slides/slide7.xml"/><Relationship Id="rId35" Type="http://schemas.openxmlformats.org/officeDocument/2006/relationships/font" Target="fonts/FiraSans-boldItalic.fntdata"/><Relationship Id="rId12" Type="http://schemas.openxmlformats.org/officeDocument/2006/relationships/slide" Target="slides/slide6.xml"/><Relationship Id="rId34" Type="http://schemas.openxmlformats.org/officeDocument/2006/relationships/font" Target="fonts/FiraSans-italic.fntdata"/><Relationship Id="rId15" Type="http://schemas.openxmlformats.org/officeDocument/2006/relationships/slide" Target="slides/slide9.xml"/><Relationship Id="rId37" Type="http://schemas.openxmlformats.org/officeDocument/2006/relationships/font" Target="fonts/CourierPrime-bold.fntdata"/><Relationship Id="rId14" Type="http://schemas.openxmlformats.org/officeDocument/2006/relationships/slide" Target="slides/slide8.xml"/><Relationship Id="rId36" Type="http://schemas.openxmlformats.org/officeDocument/2006/relationships/font" Target="fonts/CourierPrime-regular.fntdata"/><Relationship Id="rId17" Type="http://schemas.openxmlformats.org/officeDocument/2006/relationships/slide" Target="slides/slide11.xml"/><Relationship Id="rId39" Type="http://schemas.openxmlformats.org/officeDocument/2006/relationships/font" Target="fonts/CourierPrime-boldItalic.fntdata"/><Relationship Id="rId16" Type="http://schemas.openxmlformats.org/officeDocument/2006/relationships/slide" Target="slides/slide10.xml"/><Relationship Id="rId38" Type="http://schemas.openxmlformats.org/officeDocument/2006/relationships/font" Target="fonts/CourierPrime-italic.fntdata"/><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5" name="Shape 395"/>
        <p:cNvGrpSpPr/>
        <p:nvPr/>
      </p:nvGrpSpPr>
      <p:grpSpPr>
        <a:xfrm>
          <a:off x="0" y="0"/>
          <a:ext cx="0" cy="0"/>
          <a:chOff x="0" y="0"/>
          <a:chExt cx="0" cy="0"/>
        </a:xfrm>
      </p:grpSpPr>
      <p:sp>
        <p:nvSpPr>
          <p:cNvPr id="396" name="Google Shape;396;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0" name="Shape 420"/>
        <p:cNvGrpSpPr/>
        <p:nvPr/>
      </p:nvGrpSpPr>
      <p:grpSpPr>
        <a:xfrm>
          <a:off x="0" y="0"/>
          <a:ext cx="0" cy="0"/>
          <a:chOff x="0" y="0"/>
          <a:chExt cx="0" cy="0"/>
        </a:xfrm>
      </p:grpSpPr>
      <p:sp>
        <p:nvSpPr>
          <p:cNvPr id="421" name="Google Shape;421;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2" name="Shape 452"/>
        <p:cNvGrpSpPr/>
        <p:nvPr/>
      </p:nvGrpSpPr>
      <p:grpSpPr>
        <a:xfrm>
          <a:off x="0" y="0"/>
          <a:ext cx="0" cy="0"/>
          <a:chOff x="0" y="0"/>
          <a:chExt cx="0" cy="0"/>
        </a:xfrm>
      </p:grpSpPr>
      <p:sp>
        <p:nvSpPr>
          <p:cNvPr id="453" name="Google Shape;453;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3" name="Shape 463"/>
        <p:cNvGrpSpPr/>
        <p:nvPr/>
      </p:nvGrpSpPr>
      <p:grpSpPr>
        <a:xfrm>
          <a:off x="0" y="0"/>
          <a:ext cx="0" cy="0"/>
          <a:chOff x="0" y="0"/>
          <a:chExt cx="0" cy="0"/>
        </a:xfrm>
      </p:grpSpPr>
      <p:sp>
        <p:nvSpPr>
          <p:cNvPr id="464" name="Google Shape;464;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0" name="Shape 480"/>
        <p:cNvGrpSpPr/>
        <p:nvPr/>
      </p:nvGrpSpPr>
      <p:grpSpPr>
        <a:xfrm>
          <a:off x="0" y="0"/>
          <a:ext cx="0" cy="0"/>
          <a:chOff x="0" y="0"/>
          <a:chExt cx="0" cy="0"/>
        </a:xfrm>
      </p:grpSpPr>
      <p:sp>
        <p:nvSpPr>
          <p:cNvPr id="481" name="Google Shape;481;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5" name="Shape 525"/>
        <p:cNvGrpSpPr/>
        <p:nvPr/>
      </p:nvGrpSpPr>
      <p:grpSpPr>
        <a:xfrm>
          <a:off x="0" y="0"/>
          <a:ext cx="0" cy="0"/>
          <a:chOff x="0" y="0"/>
          <a:chExt cx="0" cy="0"/>
        </a:xfrm>
      </p:grpSpPr>
      <p:sp>
        <p:nvSpPr>
          <p:cNvPr id="526" name="Google Shape;526;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png"/><Relationship Id="rId3"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png"/><Relationship Id="rId3" Type="http://schemas.openxmlformats.org/officeDocument/2006/relationships/image" Target="../media/image1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17.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2.png"/><Relationship Id="rId4" Type="http://schemas.openxmlformats.org/officeDocument/2006/relationships/image" Target="../media/image8.png"/><Relationship Id="rId5" Type="http://schemas.openxmlformats.org/officeDocument/2006/relationships/image" Target="../media/image18.png"/><Relationship Id="rId6" Type="http://schemas.openxmlformats.org/officeDocument/2006/relationships/image" Target="../media/image9.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 name="Shape 9"/>
        <p:cNvGrpSpPr/>
        <p:nvPr/>
      </p:nvGrpSpPr>
      <p:grpSpPr>
        <a:xfrm>
          <a:off x="0" y="0"/>
          <a:ext cx="0" cy="0"/>
          <a:chOff x="0" y="0"/>
          <a:chExt cx="0" cy="0"/>
        </a:xfrm>
      </p:grpSpPr>
      <p:sp>
        <p:nvSpPr>
          <p:cNvPr id="10" name="Google Shape;10;p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 name="Google Shape;11;p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 name="Google Shape;12;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
    <p:spTree>
      <p:nvGrpSpPr>
        <p:cNvPr id="13" name="Shape 13"/>
        <p:cNvGrpSpPr/>
        <p:nvPr/>
      </p:nvGrpSpPr>
      <p:grpSpPr>
        <a:xfrm>
          <a:off x="0" y="0"/>
          <a:ext cx="0" cy="0"/>
          <a:chOff x="0" y="0"/>
          <a:chExt cx="0" cy="0"/>
        </a:xfrm>
      </p:grpSpPr>
      <p:sp>
        <p:nvSpPr>
          <p:cNvPr id="14" name="Google Shape;14;p3"/>
          <p:cNvSpPr txBox="1"/>
          <p:nvPr>
            <p:ph type="title"/>
          </p:nvPr>
        </p:nvSpPr>
        <p:spPr>
          <a:xfrm>
            <a:off x="621900" y="7541176"/>
            <a:ext cx="17044200" cy="1557600"/>
          </a:xfrm>
          <a:prstGeom prst="rect">
            <a:avLst/>
          </a:prstGeom>
          <a:noFill/>
          <a:ln>
            <a:noFill/>
          </a:ln>
        </p:spPr>
        <p:txBody>
          <a:bodyPr anchorCtr="0" anchor="t" bIns="45700" lIns="91425" spcFirstLastPara="1" rIns="91425" wrap="square" tIns="45700">
            <a:noAutofit/>
          </a:bodyPr>
          <a:lstStyle>
            <a:lvl1pPr lvl="0" marR="0" rtl="0" algn="ctr">
              <a:spcBef>
                <a:spcPts val="0"/>
              </a:spcBef>
              <a:spcAft>
                <a:spcPts val="0"/>
              </a:spcAft>
              <a:buClr>
                <a:srgbClr val="FFFFFF"/>
              </a:buClr>
              <a:buSzPts val="14300"/>
              <a:buFont typeface="Courier Prime"/>
              <a:buNone/>
              <a:defRPr i="0" sz="14300" u="none" cap="none" strike="noStrike">
                <a:solidFill>
                  <a:srgbClr val="FFFFFF"/>
                </a:solidFill>
                <a:latin typeface="Courier Prime"/>
                <a:ea typeface="Courier Prime"/>
                <a:cs typeface="Courier Prime"/>
                <a:sym typeface="Courier Prime"/>
              </a:defRPr>
            </a:lvl1pPr>
            <a:lvl2pPr lvl="1" rtl="0">
              <a:spcBef>
                <a:spcPts val="0"/>
              </a:spcBef>
              <a:spcAft>
                <a:spcPts val="0"/>
              </a:spcAft>
              <a:buClr>
                <a:srgbClr val="FFFFFF"/>
              </a:buClr>
              <a:buSzPts val="14300"/>
              <a:buNone/>
              <a:defRPr sz="14300">
                <a:solidFill>
                  <a:srgbClr val="FFFFFF"/>
                </a:solidFill>
              </a:defRPr>
            </a:lvl2pPr>
            <a:lvl3pPr lvl="2" rtl="0">
              <a:spcBef>
                <a:spcPts val="0"/>
              </a:spcBef>
              <a:spcAft>
                <a:spcPts val="0"/>
              </a:spcAft>
              <a:buClr>
                <a:srgbClr val="FFFFFF"/>
              </a:buClr>
              <a:buSzPts val="14300"/>
              <a:buNone/>
              <a:defRPr sz="14300">
                <a:solidFill>
                  <a:srgbClr val="FFFFFF"/>
                </a:solidFill>
              </a:defRPr>
            </a:lvl3pPr>
            <a:lvl4pPr lvl="3" rtl="0">
              <a:spcBef>
                <a:spcPts val="0"/>
              </a:spcBef>
              <a:spcAft>
                <a:spcPts val="0"/>
              </a:spcAft>
              <a:buClr>
                <a:srgbClr val="FFFFFF"/>
              </a:buClr>
              <a:buSzPts val="14300"/>
              <a:buNone/>
              <a:defRPr sz="14300">
                <a:solidFill>
                  <a:srgbClr val="FFFFFF"/>
                </a:solidFill>
              </a:defRPr>
            </a:lvl4pPr>
            <a:lvl5pPr lvl="4" rtl="0">
              <a:spcBef>
                <a:spcPts val="0"/>
              </a:spcBef>
              <a:spcAft>
                <a:spcPts val="0"/>
              </a:spcAft>
              <a:buClr>
                <a:srgbClr val="FFFFFF"/>
              </a:buClr>
              <a:buSzPts val="14300"/>
              <a:buNone/>
              <a:defRPr sz="14300">
                <a:solidFill>
                  <a:srgbClr val="FFFFFF"/>
                </a:solidFill>
              </a:defRPr>
            </a:lvl5pPr>
            <a:lvl6pPr lvl="5" rtl="0">
              <a:spcBef>
                <a:spcPts val="0"/>
              </a:spcBef>
              <a:spcAft>
                <a:spcPts val="0"/>
              </a:spcAft>
              <a:buClr>
                <a:srgbClr val="FFFFFF"/>
              </a:buClr>
              <a:buSzPts val="14300"/>
              <a:buNone/>
              <a:defRPr sz="14300">
                <a:solidFill>
                  <a:srgbClr val="FFFFFF"/>
                </a:solidFill>
              </a:defRPr>
            </a:lvl6pPr>
            <a:lvl7pPr lvl="6" rtl="0">
              <a:spcBef>
                <a:spcPts val="0"/>
              </a:spcBef>
              <a:spcAft>
                <a:spcPts val="0"/>
              </a:spcAft>
              <a:buClr>
                <a:srgbClr val="FFFFFF"/>
              </a:buClr>
              <a:buSzPts val="14300"/>
              <a:buNone/>
              <a:defRPr sz="14300">
                <a:solidFill>
                  <a:srgbClr val="FFFFFF"/>
                </a:solidFill>
              </a:defRPr>
            </a:lvl7pPr>
            <a:lvl8pPr lvl="7" rtl="0">
              <a:spcBef>
                <a:spcPts val="0"/>
              </a:spcBef>
              <a:spcAft>
                <a:spcPts val="0"/>
              </a:spcAft>
              <a:buClr>
                <a:srgbClr val="FFFFFF"/>
              </a:buClr>
              <a:buSzPts val="14300"/>
              <a:buNone/>
              <a:defRPr sz="14300">
                <a:solidFill>
                  <a:srgbClr val="FFFFFF"/>
                </a:solidFill>
              </a:defRPr>
            </a:lvl8pPr>
            <a:lvl9pPr lvl="8" rtl="0">
              <a:spcBef>
                <a:spcPts val="0"/>
              </a:spcBef>
              <a:spcAft>
                <a:spcPts val="0"/>
              </a:spcAft>
              <a:buClr>
                <a:srgbClr val="FFFFFF"/>
              </a:buClr>
              <a:buSzPts val="14300"/>
              <a:buNone/>
              <a:defRPr sz="14300">
                <a:solidFill>
                  <a:srgbClr val="FFFFFF"/>
                </a:solidFill>
              </a:defRPr>
            </a:lvl9pPr>
          </a:lstStyle>
          <a:p/>
        </p:txBody>
      </p:sp>
      <p:sp>
        <p:nvSpPr>
          <p:cNvPr id="15" name="Google Shape;15;p3"/>
          <p:cNvSpPr/>
          <p:nvPr/>
        </p:nvSpPr>
        <p:spPr>
          <a:xfrm>
            <a:off x="4998223" y="2343309"/>
            <a:ext cx="7807065" cy="5952132"/>
          </a:xfrm>
          <a:custGeom>
            <a:rect b="b" l="l" r="r" t="t"/>
            <a:pathLst>
              <a:path extrusionOk="0" h="5952132" w="7807065">
                <a:moveTo>
                  <a:pt x="0" y="0"/>
                </a:moveTo>
                <a:lnTo>
                  <a:pt x="7807065" y="0"/>
                </a:lnTo>
                <a:lnTo>
                  <a:pt x="7807065" y="5952132"/>
                </a:lnTo>
                <a:lnTo>
                  <a:pt x="0" y="5952132"/>
                </a:lnTo>
                <a:lnTo>
                  <a:pt x="0" y="0"/>
                </a:lnTo>
                <a:close/>
              </a:path>
            </a:pathLst>
          </a:custGeom>
          <a:blipFill rotWithShape="1">
            <a:blip r:embed="rId2">
              <a:alphaModFix/>
            </a:blip>
            <a:stretch>
              <a:fillRect b="-10369" l="-21218" r="-21218" t="-17458"/>
            </a:stretch>
          </a:blipFill>
          <a:ln>
            <a:noFill/>
          </a:ln>
        </p:spPr>
      </p:sp>
      <p:grpSp>
        <p:nvGrpSpPr>
          <p:cNvPr id="16" name="Google Shape;16;p3"/>
          <p:cNvGrpSpPr/>
          <p:nvPr/>
        </p:nvGrpSpPr>
        <p:grpSpPr>
          <a:xfrm>
            <a:off x="8901756" y="3148497"/>
            <a:ext cx="3286220" cy="3286220"/>
            <a:chOff x="0" y="0"/>
            <a:chExt cx="4381626" cy="4381626"/>
          </a:xfrm>
        </p:grpSpPr>
        <p:sp>
          <p:nvSpPr>
            <p:cNvPr id="17" name="Google Shape;17;p3"/>
            <p:cNvSpPr/>
            <p:nvPr/>
          </p:nvSpPr>
          <p:spPr>
            <a:xfrm>
              <a:off x="0" y="0"/>
              <a:ext cx="4381626" cy="4381626"/>
            </a:xfrm>
            <a:custGeom>
              <a:rect b="b" l="l" r="r" t="t"/>
              <a:pathLst>
                <a:path extrusionOk="0" h="4381626" w="4381626">
                  <a:moveTo>
                    <a:pt x="0" y="0"/>
                  </a:moveTo>
                  <a:lnTo>
                    <a:pt x="4381626" y="0"/>
                  </a:lnTo>
                  <a:lnTo>
                    <a:pt x="4381626" y="4381626"/>
                  </a:lnTo>
                  <a:lnTo>
                    <a:pt x="0" y="4381626"/>
                  </a:lnTo>
                  <a:lnTo>
                    <a:pt x="0" y="0"/>
                  </a:lnTo>
                  <a:close/>
                </a:path>
              </a:pathLst>
            </a:custGeom>
            <a:blipFill rotWithShape="1">
              <a:blip r:embed="rId3">
                <a:alphaModFix amt="48000"/>
              </a:blip>
              <a:stretch>
                <a:fillRect b="0" l="0" r="0" t="0"/>
              </a:stretch>
            </a:blipFill>
            <a:ln>
              <a:noFill/>
            </a:ln>
          </p:spPr>
        </p:sp>
        <p:sp>
          <p:nvSpPr>
            <p:cNvPr id="18" name="Google Shape;18;p3"/>
            <p:cNvSpPr/>
            <p:nvPr/>
          </p:nvSpPr>
          <p:spPr>
            <a:xfrm>
              <a:off x="567127" y="567127"/>
              <a:ext cx="3247372" cy="3247372"/>
            </a:xfrm>
            <a:custGeom>
              <a:rect b="b" l="l" r="r" t="t"/>
              <a:pathLst>
                <a:path extrusionOk="0" h="3247372" w="3247372">
                  <a:moveTo>
                    <a:pt x="0" y="0"/>
                  </a:moveTo>
                  <a:lnTo>
                    <a:pt x="3247372" y="0"/>
                  </a:lnTo>
                  <a:lnTo>
                    <a:pt x="3247372" y="3247372"/>
                  </a:lnTo>
                  <a:lnTo>
                    <a:pt x="0" y="3247372"/>
                  </a:lnTo>
                  <a:lnTo>
                    <a:pt x="0" y="0"/>
                  </a:lnTo>
                  <a:close/>
                </a:path>
              </a:pathLst>
            </a:custGeom>
            <a:blipFill rotWithShape="1">
              <a:blip r:embed="rId3">
                <a:alphaModFix amt="56000"/>
              </a:blip>
              <a:stretch>
                <a:fillRect b="0" l="0" r="0" t="0"/>
              </a:stretch>
            </a:blipFill>
            <a:ln>
              <a:noFill/>
            </a:ln>
          </p:spPr>
        </p:sp>
      </p:grpSp>
      <p:cxnSp>
        <p:nvCxnSpPr>
          <p:cNvPr id="19" name="Google Shape;19;p3"/>
          <p:cNvCxnSpPr/>
          <p:nvPr/>
        </p:nvCxnSpPr>
        <p:spPr>
          <a:xfrm>
            <a:off x="-70739" y="4609605"/>
            <a:ext cx="4345500" cy="0"/>
          </a:xfrm>
          <a:prstGeom prst="straightConnector1">
            <a:avLst/>
          </a:prstGeom>
          <a:noFill/>
          <a:ln cap="flat" cmpd="sng" w="19050">
            <a:solidFill>
              <a:srgbClr val="FFFFFF"/>
            </a:solidFill>
            <a:prstDash val="solid"/>
            <a:round/>
            <a:headEnd len="sm" w="sm" type="none"/>
            <a:tailEnd len="sm" w="sm" type="none"/>
          </a:ln>
        </p:spPr>
      </p:cxnSp>
      <p:cxnSp>
        <p:nvCxnSpPr>
          <p:cNvPr id="20" name="Google Shape;20;p3"/>
          <p:cNvCxnSpPr/>
          <p:nvPr/>
        </p:nvCxnSpPr>
        <p:spPr>
          <a:xfrm>
            <a:off x="13942441" y="4609605"/>
            <a:ext cx="4345500" cy="0"/>
          </a:xfrm>
          <a:prstGeom prst="straightConnector1">
            <a:avLst/>
          </a:prstGeom>
          <a:noFill/>
          <a:ln cap="flat" cmpd="sng" w="19050">
            <a:solidFill>
              <a:srgbClr val="FFFFFF"/>
            </a:solidFill>
            <a:prstDash val="solid"/>
            <a:round/>
            <a:headEnd len="sm" w="sm" type="none"/>
            <a:tailEnd len="sm" w="sm" type="none"/>
          </a:ln>
        </p:spPr>
      </p:cxnSp>
      <p:cxnSp>
        <p:nvCxnSpPr>
          <p:cNvPr id="21" name="Google Shape;21;p3"/>
          <p:cNvCxnSpPr/>
          <p:nvPr/>
        </p:nvCxnSpPr>
        <p:spPr>
          <a:xfrm>
            <a:off x="-70739" y="5233650"/>
            <a:ext cx="4345500" cy="0"/>
          </a:xfrm>
          <a:prstGeom prst="straightConnector1">
            <a:avLst/>
          </a:prstGeom>
          <a:noFill/>
          <a:ln cap="flat" cmpd="sng" w="19050">
            <a:solidFill>
              <a:srgbClr val="FFFFFF"/>
            </a:solidFill>
            <a:prstDash val="solid"/>
            <a:round/>
            <a:headEnd len="sm" w="sm" type="none"/>
            <a:tailEnd len="sm" w="sm" type="none"/>
          </a:ln>
        </p:spPr>
      </p:cxnSp>
      <p:cxnSp>
        <p:nvCxnSpPr>
          <p:cNvPr id="22" name="Google Shape;22;p3"/>
          <p:cNvCxnSpPr/>
          <p:nvPr/>
        </p:nvCxnSpPr>
        <p:spPr>
          <a:xfrm>
            <a:off x="13942441" y="5233650"/>
            <a:ext cx="4345500" cy="0"/>
          </a:xfrm>
          <a:prstGeom prst="straightConnector1">
            <a:avLst/>
          </a:prstGeom>
          <a:noFill/>
          <a:ln cap="flat" cmpd="sng" w="19050">
            <a:solidFill>
              <a:srgbClr val="FFFFFF"/>
            </a:solidFill>
            <a:prstDash val="solid"/>
            <a:round/>
            <a:headEnd len="sm" w="sm" type="none"/>
            <a:tailEnd len="sm" w="sm" type="none"/>
          </a:ln>
        </p:spPr>
      </p:cxnSp>
      <p:cxnSp>
        <p:nvCxnSpPr>
          <p:cNvPr id="23" name="Google Shape;23;p3"/>
          <p:cNvCxnSpPr/>
          <p:nvPr/>
        </p:nvCxnSpPr>
        <p:spPr>
          <a:xfrm>
            <a:off x="-70739" y="5857694"/>
            <a:ext cx="4345500" cy="0"/>
          </a:xfrm>
          <a:prstGeom prst="straightConnector1">
            <a:avLst/>
          </a:prstGeom>
          <a:noFill/>
          <a:ln cap="flat" cmpd="sng" w="19050">
            <a:solidFill>
              <a:srgbClr val="FFFFFF"/>
            </a:solidFill>
            <a:prstDash val="solid"/>
            <a:round/>
            <a:headEnd len="sm" w="sm" type="none"/>
            <a:tailEnd len="sm" w="sm" type="none"/>
          </a:ln>
        </p:spPr>
      </p:cxnSp>
      <p:cxnSp>
        <p:nvCxnSpPr>
          <p:cNvPr id="24" name="Google Shape;24;p3"/>
          <p:cNvCxnSpPr/>
          <p:nvPr/>
        </p:nvCxnSpPr>
        <p:spPr>
          <a:xfrm>
            <a:off x="13942441" y="5857694"/>
            <a:ext cx="4345500" cy="0"/>
          </a:xfrm>
          <a:prstGeom prst="straightConnector1">
            <a:avLst/>
          </a:prstGeom>
          <a:noFill/>
          <a:ln cap="flat" cmpd="sng" w="19050">
            <a:solidFill>
              <a:srgbClr val="FFFFFF"/>
            </a:solidFill>
            <a:prstDash val="solid"/>
            <a:round/>
            <a:headEnd len="sm" w="sm" type="none"/>
            <a:tailEnd len="sm" w="sm" type="none"/>
          </a:ln>
        </p:spPr>
      </p:cxnSp>
      <p:cxnSp>
        <p:nvCxnSpPr>
          <p:cNvPr id="25" name="Google Shape;25;p3"/>
          <p:cNvCxnSpPr/>
          <p:nvPr/>
        </p:nvCxnSpPr>
        <p:spPr>
          <a:xfrm>
            <a:off x="24511" y="458694"/>
            <a:ext cx="18358800" cy="0"/>
          </a:xfrm>
          <a:prstGeom prst="straightConnector1">
            <a:avLst/>
          </a:prstGeom>
          <a:noFill/>
          <a:ln cap="flat" cmpd="sng" w="19050">
            <a:solidFill>
              <a:srgbClr val="FFFFFF"/>
            </a:solidFill>
            <a:prstDash val="solid"/>
            <a:round/>
            <a:headEnd len="sm" w="sm" type="none"/>
            <a:tailEnd len="sm" w="sm" type="none"/>
          </a:ln>
        </p:spPr>
      </p:cxnSp>
      <p:cxnSp>
        <p:nvCxnSpPr>
          <p:cNvPr id="26" name="Google Shape;26;p3"/>
          <p:cNvCxnSpPr/>
          <p:nvPr/>
        </p:nvCxnSpPr>
        <p:spPr>
          <a:xfrm>
            <a:off x="24511" y="9828306"/>
            <a:ext cx="18358800" cy="0"/>
          </a:xfrm>
          <a:prstGeom prst="straightConnector1">
            <a:avLst/>
          </a:prstGeom>
          <a:noFill/>
          <a:ln cap="flat" cmpd="sng" w="19050">
            <a:solidFill>
              <a:srgbClr val="FFFFFF"/>
            </a:solidFill>
            <a:prstDash val="solid"/>
            <a:round/>
            <a:headEnd len="sm" w="sm" type="none"/>
            <a:tailEnd len="sm" w="sm" type="none"/>
          </a:ln>
        </p:spPr>
      </p:cxnSp>
      <p:sp>
        <p:nvSpPr>
          <p:cNvPr id="27" name="Google Shape;27;p3"/>
          <p:cNvSpPr txBox="1"/>
          <p:nvPr>
            <p:ph idx="2" type="title"/>
          </p:nvPr>
        </p:nvSpPr>
        <p:spPr>
          <a:xfrm>
            <a:off x="621900" y="336338"/>
            <a:ext cx="17044200" cy="1557600"/>
          </a:xfrm>
          <a:prstGeom prst="rect">
            <a:avLst/>
          </a:prstGeom>
          <a:noFill/>
          <a:ln>
            <a:noFill/>
          </a:ln>
        </p:spPr>
        <p:txBody>
          <a:bodyPr anchorCtr="0" anchor="t" bIns="45700" lIns="91425" spcFirstLastPara="1" rIns="91425" wrap="square" tIns="45700">
            <a:noAutofit/>
          </a:bodyPr>
          <a:lstStyle>
            <a:lvl1pPr lvl="0" marR="0" rtl="0" algn="ctr">
              <a:spcBef>
                <a:spcPts val="0"/>
              </a:spcBef>
              <a:spcAft>
                <a:spcPts val="0"/>
              </a:spcAft>
              <a:buClr>
                <a:srgbClr val="FFFFFF"/>
              </a:buClr>
              <a:buSzPts val="14300"/>
              <a:buFont typeface="Courier Prime"/>
              <a:buNone/>
              <a:defRPr i="0" sz="14300" u="none" cap="none" strike="noStrike">
                <a:solidFill>
                  <a:srgbClr val="FFFFFF"/>
                </a:solidFill>
                <a:latin typeface="Courier Prime"/>
                <a:ea typeface="Courier Prime"/>
                <a:cs typeface="Courier Prime"/>
                <a:sym typeface="Courier Prime"/>
              </a:defRPr>
            </a:lvl1pPr>
            <a:lvl2pPr lvl="1" rtl="0">
              <a:spcBef>
                <a:spcPts val="0"/>
              </a:spcBef>
              <a:spcAft>
                <a:spcPts val="0"/>
              </a:spcAft>
              <a:buClr>
                <a:srgbClr val="FFFFFF"/>
              </a:buClr>
              <a:buSzPts val="14300"/>
              <a:buNone/>
              <a:defRPr sz="14300">
                <a:solidFill>
                  <a:srgbClr val="FFFFFF"/>
                </a:solidFill>
              </a:defRPr>
            </a:lvl2pPr>
            <a:lvl3pPr lvl="2" rtl="0">
              <a:spcBef>
                <a:spcPts val="0"/>
              </a:spcBef>
              <a:spcAft>
                <a:spcPts val="0"/>
              </a:spcAft>
              <a:buClr>
                <a:srgbClr val="FFFFFF"/>
              </a:buClr>
              <a:buSzPts val="14300"/>
              <a:buNone/>
              <a:defRPr sz="14300">
                <a:solidFill>
                  <a:srgbClr val="FFFFFF"/>
                </a:solidFill>
              </a:defRPr>
            </a:lvl3pPr>
            <a:lvl4pPr lvl="3" rtl="0">
              <a:spcBef>
                <a:spcPts val="0"/>
              </a:spcBef>
              <a:spcAft>
                <a:spcPts val="0"/>
              </a:spcAft>
              <a:buClr>
                <a:srgbClr val="FFFFFF"/>
              </a:buClr>
              <a:buSzPts val="14300"/>
              <a:buNone/>
              <a:defRPr sz="14300">
                <a:solidFill>
                  <a:srgbClr val="FFFFFF"/>
                </a:solidFill>
              </a:defRPr>
            </a:lvl4pPr>
            <a:lvl5pPr lvl="4" rtl="0">
              <a:spcBef>
                <a:spcPts val="0"/>
              </a:spcBef>
              <a:spcAft>
                <a:spcPts val="0"/>
              </a:spcAft>
              <a:buClr>
                <a:srgbClr val="FFFFFF"/>
              </a:buClr>
              <a:buSzPts val="14300"/>
              <a:buNone/>
              <a:defRPr sz="14300">
                <a:solidFill>
                  <a:srgbClr val="FFFFFF"/>
                </a:solidFill>
              </a:defRPr>
            </a:lvl5pPr>
            <a:lvl6pPr lvl="5" rtl="0">
              <a:spcBef>
                <a:spcPts val="0"/>
              </a:spcBef>
              <a:spcAft>
                <a:spcPts val="0"/>
              </a:spcAft>
              <a:buClr>
                <a:srgbClr val="FFFFFF"/>
              </a:buClr>
              <a:buSzPts val="14300"/>
              <a:buNone/>
              <a:defRPr sz="14300">
                <a:solidFill>
                  <a:srgbClr val="FFFFFF"/>
                </a:solidFill>
              </a:defRPr>
            </a:lvl6pPr>
            <a:lvl7pPr lvl="6" rtl="0">
              <a:spcBef>
                <a:spcPts val="0"/>
              </a:spcBef>
              <a:spcAft>
                <a:spcPts val="0"/>
              </a:spcAft>
              <a:buClr>
                <a:srgbClr val="FFFFFF"/>
              </a:buClr>
              <a:buSzPts val="14300"/>
              <a:buNone/>
              <a:defRPr sz="14300">
                <a:solidFill>
                  <a:srgbClr val="FFFFFF"/>
                </a:solidFill>
              </a:defRPr>
            </a:lvl7pPr>
            <a:lvl8pPr lvl="7" rtl="0">
              <a:spcBef>
                <a:spcPts val="0"/>
              </a:spcBef>
              <a:spcAft>
                <a:spcPts val="0"/>
              </a:spcAft>
              <a:buClr>
                <a:srgbClr val="FFFFFF"/>
              </a:buClr>
              <a:buSzPts val="14300"/>
              <a:buNone/>
              <a:defRPr sz="14300">
                <a:solidFill>
                  <a:srgbClr val="FFFFFF"/>
                </a:solidFill>
              </a:defRPr>
            </a:lvl8pPr>
            <a:lvl9pPr lvl="8" rtl="0">
              <a:spcBef>
                <a:spcPts val="0"/>
              </a:spcBef>
              <a:spcAft>
                <a:spcPts val="0"/>
              </a:spcAft>
              <a:buClr>
                <a:srgbClr val="FFFFFF"/>
              </a:buClr>
              <a:buSzPts val="14300"/>
              <a:buNone/>
              <a:defRPr sz="14300">
                <a:solidFill>
                  <a:srgbClr val="FFFFFF"/>
                </a:solidFill>
              </a:defRPr>
            </a:lvl9pPr>
          </a:lstStyle>
          <a:p/>
        </p:txBody>
      </p:sp>
      <p:sp>
        <p:nvSpPr>
          <p:cNvPr id="28" name="Google Shape;28;p3"/>
          <p:cNvSpPr txBox="1"/>
          <p:nvPr>
            <p:ph idx="1" type="body"/>
          </p:nvPr>
        </p:nvSpPr>
        <p:spPr>
          <a:xfrm>
            <a:off x="621900" y="4055940"/>
            <a:ext cx="4851900" cy="3756000"/>
          </a:xfrm>
          <a:prstGeom prst="rect">
            <a:avLst/>
          </a:prstGeom>
        </p:spPr>
        <p:txBody>
          <a:bodyPr anchorCtr="0" anchor="t" bIns="91425" lIns="91425" spcFirstLastPara="1" rIns="91425" wrap="square" tIns="91425">
            <a:noAutofit/>
          </a:bodyPr>
          <a:lstStyle>
            <a:lvl1pPr indent="-365125" lvl="0" marL="457200" rtl="0" algn="l">
              <a:lnSpc>
                <a:spcPct val="180000"/>
              </a:lnSpc>
              <a:spcBef>
                <a:spcPts val="0"/>
              </a:spcBef>
              <a:spcAft>
                <a:spcPts val="0"/>
              </a:spcAft>
              <a:buClr>
                <a:srgbClr val="FFFFFF"/>
              </a:buClr>
              <a:buSzPts val="2150"/>
              <a:buFont typeface="Fira Sans"/>
              <a:buChar char="●"/>
              <a:defRPr sz="2150">
                <a:solidFill>
                  <a:srgbClr val="FFFFFF"/>
                </a:solidFill>
                <a:latin typeface="Fira Sans"/>
                <a:ea typeface="Fira Sans"/>
                <a:cs typeface="Fira Sans"/>
                <a:sym typeface="Fira Sans"/>
              </a:defRPr>
            </a:lvl1pPr>
            <a:lvl2pPr indent="-365125" lvl="1" marL="914400" rtl="0" algn="l">
              <a:lnSpc>
                <a:spcPct val="180000"/>
              </a:lnSpc>
              <a:spcBef>
                <a:spcPts val="0"/>
              </a:spcBef>
              <a:spcAft>
                <a:spcPts val="0"/>
              </a:spcAft>
              <a:buClr>
                <a:srgbClr val="FFFFFF"/>
              </a:buClr>
              <a:buSzPts val="2150"/>
              <a:buFont typeface="Fira Sans"/>
              <a:buChar char="○"/>
              <a:defRPr sz="2150">
                <a:solidFill>
                  <a:srgbClr val="FFFFFF"/>
                </a:solidFill>
                <a:latin typeface="Fira Sans"/>
                <a:ea typeface="Fira Sans"/>
                <a:cs typeface="Fira Sans"/>
                <a:sym typeface="Fira Sans"/>
              </a:defRPr>
            </a:lvl2pPr>
            <a:lvl3pPr indent="-365125" lvl="2" marL="1371600" rtl="0" algn="l">
              <a:lnSpc>
                <a:spcPct val="180000"/>
              </a:lnSpc>
              <a:spcBef>
                <a:spcPts val="0"/>
              </a:spcBef>
              <a:spcAft>
                <a:spcPts val="0"/>
              </a:spcAft>
              <a:buClr>
                <a:srgbClr val="FFFFFF"/>
              </a:buClr>
              <a:buSzPts val="2150"/>
              <a:buFont typeface="Fira Sans"/>
              <a:buChar char="■"/>
              <a:defRPr sz="2150">
                <a:solidFill>
                  <a:srgbClr val="FFFFFF"/>
                </a:solidFill>
                <a:latin typeface="Fira Sans"/>
                <a:ea typeface="Fira Sans"/>
                <a:cs typeface="Fira Sans"/>
                <a:sym typeface="Fira Sans"/>
              </a:defRPr>
            </a:lvl3pPr>
            <a:lvl4pPr indent="-365125" lvl="3" marL="1828800" rtl="0" algn="l">
              <a:lnSpc>
                <a:spcPct val="180000"/>
              </a:lnSpc>
              <a:spcBef>
                <a:spcPts val="0"/>
              </a:spcBef>
              <a:spcAft>
                <a:spcPts val="0"/>
              </a:spcAft>
              <a:buClr>
                <a:srgbClr val="FFFFFF"/>
              </a:buClr>
              <a:buSzPts val="2150"/>
              <a:buFont typeface="Fira Sans"/>
              <a:buChar char="●"/>
              <a:defRPr sz="2150">
                <a:solidFill>
                  <a:srgbClr val="FFFFFF"/>
                </a:solidFill>
                <a:latin typeface="Fira Sans"/>
                <a:ea typeface="Fira Sans"/>
                <a:cs typeface="Fira Sans"/>
                <a:sym typeface="Fira Sans"/>
              </a:defRPr>
            </a:lvl4pPr>
            <a:lvl5pPr indent="-365125" lvl="4" marL="2286000" rtl="0" algn="l">
              <a:lnSpc>
                <a:spcPct val="180000"/>
              </a:lnSpc>
              <a:spcBef>
                <a:spcPts val="0"/>
              </a:spcBef>
              <a:spcAft>
                <a:spcPts val="0"/>
              </a:spcAft>
              <a:buClr>
                <a:srgbClr val="FFFFFF"/>
              </a:buClr>
              <a:buSzPts val="2150"/>
              <a:buFont typeface="Fira Sans"/>
              <a:buChar char="○"/>
              <a:defRPr sz="2150">
                <a:solidFill>
                  <a:srgbClr val="FFFFFF"/>
                </a:solidFill>
                <a:latin typeface="Fira Sans"/>
                <a:ea typeface="Fira Sans"/>
                <a:cs typeface="Fira Sans"/>
                <a:sym typeface="Fira Sans"/>
              </a:defRPr>
            </a:lvl5pPr>
            <a:lvl6pPr indent="-365125" lvl="5" marL="2743200" rtl="0" algn="l">
              <a:lnSpc>
                <a:spcPct val="180000"/>
              </a:lnSpc>
              <a:spcBef>
                <a:spcPts val="0"/>
              </a:spcBef>
              <a:spcAft>
                <a:spcPts val="0"/>
              </a:spcAft>
              <a:buClr>
                <a:srgbClr val="FFFFFF"/>
              </a:buClr>
              <a:buSzPts val="2150"/>
              <a:buFont typeface="Fira Sans"/>
              <a:buChar char="■"/>
              <a:defRPr sz="2150">
                <a:solidFill>
                  <a:srgbClr val="FFFFFF"/>
                </a:solidFill>
                <a:latin typeface="Fira Sans"/>
                <a:ea typeface="Fira Sans"/>
                <a:cs typeface="Fira Sans"/>
                <a:sym typeface="Fira Sans"/>
              </a:defRPr>
            </a:lvl6pPr>
            <a:lvl7pPr indent="-365125" lvl="6" marL="3200400" rtl="0" algn="l">
              <a:lnSpc>
                <a:spcPct val="180000"/>
              </a:lnSpc>
              <a:spcBef>
                <a:spcPts val="0"/>
              </a:spcBef>
              <a:spcAft>
                <a:spcPts val="0"/>
              </a:spcAft>
              <a:buClr>
                <a:srgbClr val="FFFFFF"/>
              </a:buClr>
              <a:buSzPts val="2150"/>
              <a:buFont typeface="Fira Sans"/>
              <a:buChar char="●"/>
              <a:defRPr sz="2150">
                <a:solidFill>
                  <a:srgbClr val="FFFFFF"/>
                </a:solidFill>
                <a:latin typeface="Fira Sans"/>
                <a:ea typeface="Fira Sans"/>
                <a:cs typeface="Fira Sans"/>
                <a:sym typeface="Fira Sans"/>
              </a:defRPr>
            </a:lvl7pPr>
            <a:lvl8pPr indent="-365125" lvl="7" marL="3657600" rtl="0" algn="l">
              <a:lnSpc>
                <a:spcPct val="180000"/>
              </a:lnSpc>
              <a:spcBef>
                <a:spcPts val="0"/>
              </a:spcBef>
              <a:spcAft>
                <a:spcPts val="0"/>
              </a:spcAft>
              <a:buClr>
                <a:srgbClr val="FFFFFF"/>
              </a:buClr>
              <a:buSzPts val="2150"/>
              <a:buFont typeface="Fira Sans"/>
              <a:buChar char="○"/>
              <a:defRPr sz="2150">
                <a:solidFill>
                  <a:srgbClr val="FFFFFF"/>
                </a:solidFill>
                <a:latin typeface="Fira Sans"/>
                <a:ea typeface="Fira Sans"/>
                <a:cs typeface="Fira Sans"/>
                <a:sym typeface="Fira Sans"/>
              </a:defRPr>
            </a:lvl8pPr>
            <a:lvl9pPr indent="-365125" lvl="8" marL="4114800" rtl="0" algn="l">
              <a:lnSpc>
                <a:spcPct val="180000"/>
              </a:lnSpc>
              <a:spcBef>
                <a:spcPts val="0"/>
              </a:spcBef>
              <a:spcAft>
                <a:spcPts val="0"/>
              </a:spcAft>
              <a:buClr>
                <a:srgbClr val="FFFFFF"/>
              </a:buClr>
              <a:buSzPts val="2150"/>
              <a:buFont typeface="Fira Sans"/>
              <a:buChar char="■"/>
              <a:defRPr sz="2150">
                <a:solidFill>
                  <a:srgbClr val="FFFFFF"/>
                </a:solidFill>
                <a:latin typeface="Fira Sans"/>
                <a:ea typeface="Fira Sans"/>
                <a:cs typeface="Fira Sans"/>
                <a:sym typeface="Fira Sans"/>
              </a:defRPr>
            </a:lvl9pPr>
          </a:lstStyle>
          <a:p/>
        </p:txBody>
      </p:sp>
      <p:sp>
        <p:nvSpPr>
          <p:cNvPr id="29" name="Google Shape;29;p3"/>
          <p:cNvSpPr txBox="1"/>
          <p:nvPr>
            <p:ph idx="3" type="body"/>
          </p:nvPr>
        </p:nvSpPr>
        <p:spPr>
          <a:xfrm>
            <a:off x="12597950" y="4055940"/>
            <a:ext cx="4851900" cy="3756000"/>
          </a:xfrm>
          <a:prstGeom prst="rect">
            <a:avLst/>
          </a:prstGeom>
        </p:spPr>
        <p:txBody>
          <a:bodyPr anchorCtr="0" anchor="t" bIns="91425" lIns="91425" spcFirstLastPara="1" rIns="91425" wrap="square" tIns="91425">
            <a:noAutofit/>
          </a:bodyPr>
          <a:lstStyle>
            <a:lvl1pPr indent="-365125" lvl="0" marL="457200" rtl="0" algn="r">
              <a:lnSpc>
                <a:spcPct val="180000"/>
              </a:lnSpc>
              <a:spcBef>
                <a:spcPts val="0"/>
              </a:spcBef>
              <a:spcAft>
                <a:spcPts val="0"/>
              </a:spcAft>
              <a:buClr>
                <a:srgbClr val="FFFFFF"/>
              </a:buClr>
              <a:buSzPts val="2150"/>
              <a:buFont typeface="Fira Sans"/>
              <a:buChar char="●"/>
              <a:defRPr sz="2150">
                <a:solidFill>
                  <a:srgbClr val="FFFFFF"/>
                </a:solidFill>
                <a:latin typeface="Fira Sans"/>
                <a:ea typeface="Fira Sans"/>
                <a:cs typeface="Fira Sans"/>
                <a:sym typeface="Fira Sans"/>
              </a:defRPr>
            </a:lvl1pPr>
            <a:lvl2pPr indent="-365125" lvl="1" marL="914400" rtl="0" algn="r">
              <a:lnSpc>
                <a:spcPct val="180000"/>
              </a:lnSpc>
              <a:spcBef>
                <a:spcPts val="0"/>
              </a:spcBef>
              <a:spcAft>
                <a:spcPts val="0"/>
              </a:spcAft>
              <a:buClr>
                <a:srgbClr val="FFFFFF"/>
              </a:buClr>
              <a:buSzPts val="2150"/>
              <a:buFont typeface="Fira Sans"/>
              <a:buChar char="○"/>
              <a:defRPr sz="2150">
                <a:solidFill>
                  <a:srgbClr val="FFFFFF"/>
                </a:solidFill>
                <a:latin typeface="Fira Sans"/>
                <a:ea typeface="Fira Sans"/>
                <a:cs typeface="Fira Sans"/>
                <a:sym typeface="Fira Sans"/>
              </a:defRPr>
            </a:lvl2pPr>
            <a:lvl3pPr indent="-365125" lvl="2" marL="1371600" rtl="0" algn="r">
              <a:lnSpc>
                <a:spcPct val="180000"/>
              </a:lnSpc>
              <a:spcBef>
                <a:spcPts val="0"/>
              </a:spcBef>
              <a:spcAft>
                <a:spcPts val="0"/>
              </a:spcAft>
              <a:buClr>
                <a:srgbClr val="FFFFFF"/>
              </a:buClr>
              <a:buSzPts val="2150"/>
              <a:buFont typeface="Fira Sans"/>
              <a:buChar char="■"/>
              <a:defRPr sz="2150">
                <a:solidFill>
                  <a:srgbClr val="FFFFFF"/>
                </a:solidFill>
                <a:latin typeface="Fira Sans"/>
                <a:ea typeface="Fira Sans"/>
                <a:cs typeface="Fira Sans"/>
                <a:sym typeface="Fira Sans"/>
              </a:defRPr>
            </a:lvl3pPr>
            <a:lvl4pPr indent="-365125" lvl="3" marL="1828800" rtl="0" algn="r">
              <a:lnSpc>
                <a:spcPct val="180000"/>
              </a:lnSpc>
              <a:spcBef>
                <a:spcPts val="0"/>
              </a:spcBef>
              <a:spcAft>
                <a:spcPts val="0"/>
              </a:spcAft>
              <a:buClr>
                <a:srgbClr val="FFFFFF"/>
              </a:buClr>
              <a:buSzPts val="2150"/>
              <a:buFont typeface="Fira Sans"/>
              <a:buChar char="●"/>
              <a:defRPr sz="2150">
                <a:solidFill>
                  <a:srgbClr val="FFFFFF"/>
                </a:solidFill>
                <a:latin typeface="Fira Sans"/>
                <a:ea typeface="Fira Sans"/>
                <a:cs typeface="Fira Sans"/>
                <a:sym typeface="Fira Sans"/>
              </a:defRPr>
            </a:lvl4pPr>
            <a:lvl5pPr indent="-365125" lvl="4" marL="2286000" rtl="0" algn="r">
              <a:lnSpc>
                <a:spcPct val="180000"/>
              </a:lnSpc>
              <a:spcBef>
                <a:spcPts val="0"/>
              </a:spcBef>
              <a:spcAft>
                <a:spcPts val="0"/>
              </a:spcAft>
              <a:buClr>
                <a:srgbClr val="FFFFFF"/>
              </a:buClr>
              <a:buSzPts val="2150"/>
              <a:buFont typeface="Fira Sans"/>
              <a:buChar char="○"/>
              <a:defRPr sz="2150">
                <a:solidFill>
                  <a:srgbClr val="FFFFFF"/>
                </a:solidFill>
                <a:latin typeface="Fira Sans"/>
                <a:ea typeface="Fira Sans"/>
                <a:cs typeface="Fira Sans"/>
                <a:sym typeface="Fira Sans"/>
              </a:defRPr>
            </a:lvl5pPr>
            <a:lvl6pPr indent="-365125" lvl="5" marL="2743200" rtl="0" algn="r">
              <a:lnSpc>
                <a:spcPct val="180000"/>
              </a:lnSpc>
              <a:spcBef>
                <a:spcPts val="0"/>
              </a:spcBef>
              <a:spcAft>
                <a:spcPts val="0"/>
              </a:spcAft>
              <a:buClr>
                <a:srgbClr val="FFFFFF"/>
              </a:buClr>
              <a:buSzPts val="2150"/>
              <a:buFont typeface="Fira Sans"/>
              <a:buChar char="■"/>
              <a:defRPr sz="2150">
                <a:solidFill>
                  <a:srgbClr val="FFFFFF"/>
                </a:solidFill>
                <a:latin typeface="Fira Sans"/>
                <a:ea typeface="Fira Sans"/>
                <a:cs typeface="Fira Sans"/>
                <a:sym typeface="Fira Sans"/>
              </a:defRPr>
            </a:lvl6pPr>
            <a:lvl7pPr indent="-365125" lvl="6" marL="3200400" rtl="0" algn="r">
              <a:lnSpc>
                <a:spcPct val="180000"/>
              </a:lnSpc>
              <a:spcBef>
                <a:spcPts val="0"/>
              </a:spcBef>
              <a:spcAft>
                <a:spcPts val="0"/>
              </a:spcAft>
              <a:buClr>
                <a:srgbClr val="FFFFFF"/>
              </a:buClr>
              <a:buSzPts val="2150"/>
              <a:buFont typeface="Fira Sans"/>
              <a:buChar char="●"/>
              <a:defRPr sz="2150">
                <a:solidFill>
                  <a:srgbClr val="FFFFFF"/>
                </a:solidFill>
                <a:latin typeface="Fira Sans"/>
                <a:ea typeface="Fira Sans"/>
                <a:cs typeface="Fira Sans"/>
                <a:sym typeface="Fira Sans"/>
              </a:defRPr>
            </a:lvl7pPr>
            <a:lvl8pPr indent="-365125" lvl="7" marL="3657600" rtl="0" algn="r">
              <a:lnSpc>
                <a:spcPct val="180000"/>
              </a:lnSpc>
              <a:spcBef>
                <a:spcPts val="0"/>
              </a:spcBef>
              <a:spcAft>
                <a:spcPts val="0"/>
              </a:spcAft>
              <a:buClr>
                <a:srgbClr val="FFFFFF"/>
              </a:buClr>
              <a:buSzPts val="2150"/>
              <a:buFont typeface="Fira Sans"/>
              <a:buChar char="○"/>
              <a:defRPr sz="2150">
                <a:solidFill>
                  <a:srgbClr val="FFFFFF"/>
                </a:solidFill>
                <a:latin typeface="Fira Sans"/>
                <a:ea typeface="Fira Sans"/>
                <a:cs typeface="Fira Sans"/>
                <a:sym typeface="Fira Sans"/>
              </a:defRPr>
            </a:lvl8pPr>
            <a:lvl9pPr indent="-365125" lvl="8" marL="4114800" rtl="0" algn="r">
              <a:lnSpc>
                <a:spcPct val="180000"/>
              </a:lnSpc>
              <a:spcBef>
                <a:spcPts val="0"/>
              </a:spcBef>
              <a:spcAft>
                <a:spcPts val="0"/>
              </a:spcAft>
              <a:buClr>
                <a:srgbClr val="FFFFFF"/>
              </a:buClr>
              <a:buSzPts val="2150"/>
              <a:buFont typeface="Fira Sans"/>
              <a:buChar char="■"/>
              <a:defRPr sz="2150">
                <a:solidFill>
                  <a:srgbClr val="FFFFFF"/>
                </a:solidFill>
                <a:latin typeface="Fira Sans"/>
                <a:ea typeface="Fira Sans"/>
                <a:cs typeface="Fira Sans"/>
                <a:sym typeface="Fira Sans"/>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2">
  <p:cSld name="CUSTOM_1">
    <p:spTree>
      <p:nvGrpSpPr>
        <p:cNvPr id="30" name="Shape 30"/>
        <p:cNvGrpSpPr/>
        <p:nvPr/>
      </p:nvGrpSpPr>
      <p:grpSpPr>
        <a:xfrm>
          <a:off x="0" y="0"/>
          <a:ext cx="0" cy="0"/>
          <a:chOff x="0" y="0"/>
          <a:chExt cx="0" cy="0"/>
        </a:xfrm>
      </p:grpSpPr>
      <p:sp>
        <p:nvSpPr>
          <p:cNvPr id="31" name="Google Shape;31;p4"/>
          <p:cNvSpPr txBox="1"/>
          <p:nvPr>
            <p:ph type="title"/>
          </p:nvPr>
        </p:nvSpPr>
        <p:spPr>
          <a:xfrm>
            <a:off x="621900" y="568691"/>
            <a:ext cx="17044200" cy="1740300"/>
          </a:xfrm>
          <a:prstGeom prst="rect">
            <a:avLst/>
          </a:prstGeom>
        </p:spPr>
        <p:txBody>
          <a:bodyPr anchorCtr="0" anchor="t" bIns="45700" lIns="91425" spcFirstLastPara="1" rIns="91425" wrap="square" tIns="45700">
            <a:noAutofit/>
          </a:bodyPr>
          <a:lstStyle>
            <a:lvl1pPr lvl="0">
              <a:spcBef>
                <a:spcPts val="0"/>
              </a:spcBef>
              <a:spcAft>
                <a:spcPts val="0"/>
              </a:spcAft>
              <a:buSzPts val="14300"/>
              <a:buNone/>
              <a:defRPr sz="14300"/>
            </a:lvl1pPr>
            <a:lvl2pPr lvl="1">
              <a:spcBef>
                <a:spcPts val="0"/>
              </a:spcBef>
              <a:spcAft>
                <a:spcPts val="0"/>
              </a:spcAft>
              <a:buSzPts val="14300"/>
              <a:buNone/>
              <a:defRPr sz="14300"/>
            </a:lvl2pPr>
            <a:lvl3pPr lvl="2">
              <a:spcBef>
                <a:spcPts val="0"/>
              </a:spcBef>
              <a:spcAft>
                <a:spcPts val="0"/>
              </a:spcAft>
              <a:buSzPts val="14300"/>
              <a:buNone/>
              <a:defRPr sz="14300"/>
            </a:lvl3pPr>
            <a:lvl4pPr lvl="3">
              <a:spcBef>
                <a:spcPts val="0"/>
              </a:spcBef>
              <a:spcAft>
                <a:spcPts val="0"/>
              </a:spcAft>
              <a:buSzPts val="14300"/>
              <a:buNone/>
              <a:defRPr sz="14300"/>
            </a:lvl4pPr>
            <a:lvl5pPr lvl="4">
              <a:spcBef>
                <a:spcPts val="0"/>
              </a:spcBef>
              <a:spcAft>
                <a:spcPts val="0"/>
              </a:spcAft>
              <a:buSzPts val="14300"/>
              <a:buNone/>
              <a:defRPr sz="14300"/>
            </a:lvl5pPr>
            <a:lvl6pPr lvl="5">
              <a:spcBef>
                <a:spcPts val="0"/>
              </a:spcBef>
              <a:spcAft>
                <a:spcPts val="0"/>
              </a:spcAft>
              <a:buSzPts val="14300"/>
              <a:buNone/>
              <a:defRPr sz="14300"/>
            </a:lvl6pPr>
            <a:lvl7pPr lvl="6">
              <a:spcBef>
                <a:spcPts val="0"/>
              </a:spcBef>
              <a:spcAft>
                <a:spcPts val="0"/>
              </a:spcAft>
              <a:buSzPts val="14300"/>
              <a:buNone/>
              <a:defRPr sz="14300"/>
            </a:lvl7pPr>
            <a:lvl8pPr lvl="7">
              <a:spcBef>
                <a:spcPts val="0"/>
              </a:spcBef>
              <a:spcAft>
                <a:spcPts val="0"/>
              </a:spcAft>
              <a:buSzPts val="14300"/>
              <a:buNone/>
              <a:defRPr sz="14300"/>
            </a:lvl8pPr>
            <a:lvl9pPr lvl="8">
              <a:spcBef>
                <a:spcPts val="0"/>
              </a:spcBef>
              <a:spcAft>
                <a:spcPts val="0"/>
              </a:spcAft>
              <a:buSzPts val="14300"/>
              <a:buNone/>
              <a:defRPr sz="14300"/>
            </a:lvl9pPr>
          </a:lstStyle>
          <a:p/>
        </p:txBody>
      </p:sp>
      <p:sp>
        <p:nvSpPr>
          <p:cNvPr id="32" name="Google Shape;32;p4"/>
          <p:cNvSpPr/>
          <p:nvPr/>
        </p:nvSpPr>
        <p:spPr>
          <a:xfrm>
            <a:off x="-860705" y="3047271"/>
            <a:ext cx="5812996" cy="5812996"/>
          </a:xfrm>
          <a:custGeom>
            <a:rect b="b" l="l" r="r" t="t"/>
            <a:pathLst>
              <a:path extrusionOk="0" h="5812996" w="5812996">
                <a:moveTo>
                  <a:pt x="0" y="0"/>
                </a:moveTo>
                <a:lnTo>
                  <a:pt x="5812996" y="0"/>
                </a:lnTo>
                <a:lnTo>
                  <a:pt x="5812996" y="5812996"/>
                </a:lnTo>
                <a:lnTo>
                  <a:pt x="0" y="5812996"/>
                </a:lnTo>
                <a:lnTo>
                  <a:pt x="0" y="0"/>
                </a:lnTo>
                <a:close/>
              </a:path>
            </a:pathLst>
          </a:custGeom>
          <a:blipFill rotWithShape="1">
            <a:blip r:embed="rId2">
              <a:alphaModFix/>
            </a:blip>
            <a:stretch>
              <a:fillRect b="0" l="0" r="0" t="0"/>
            </a:stretch>
          </a:blipFill>
          <a:ln>
            <a:noFill/>
          </a:ln>
        </p:spPr>
      </p:sp>
      <p:sp>
        <p:nvSpPr>
          <p:cNvPr id="33" name="Google Shape;33;p4"/>
          <p:cNvSpPr/>
          <p:nvPr/>
        </p:nvSpPr>
        <p:spPr>
          <a:xfrm>
            <a:off x="3932245" y="3047271"/>
            <a:ext cx="5812996" cy="5812996"/>
          </a:xfrm>
          <a:custGeom>
            <a:rect b="b" l="l" r="r" t="t"/>
            <a:pathLst>
              <a:path extrusionOk="0" h="5812996" w="5812996">
                <a:moveTo>
                  <a:pt x="0" y="0"/>
                </a:moveTo>
                <a:lnTo>
                  <a:pt x="5812997" y="0"/>
                </a:lnTo>
                <a:lnTo>
                  <a:pt x="5812997" y="5812996"/>
                </a:lnTo>
                <a:lnTo>
                  <a:pt x="0" y="5812996"/>
                </a:lnTo>
                <a:lnTo>
                  <a:pt x="0" y="0"/>
                </a:lnTo>
                <a:close/>
              </a:path>
            </a:pathLst>
          </a:custGeom>
          <a:blipFill rotWithShape="1">
            <a:blip r:embed="rId2">
              <a:alphaModFix/>
            </a:blip>
            <a:stretch>
              <a:fillRect b="0" l="0" r="0" t="0"/>
            </a:stretch>
          </a:blipFill>
          <a:ln>
            <a:noFill/>
          </a:ln>
        </p:spPr>
      </p:sp>
      <p:sp>
        <p:nvSpPr>
          <p:cNvPr id="34" name="Google Shape;34;p4"/>
          <p:cNvSpPr/>
          <p:nvPr/>
        </p:nvSpPr>
        <p:spPr>
          <a:xfrm>
            <a:off x="8635105" y="3047271"/>
            <a:ext cx="5812996" cy="5812996"/>
          </a:xfrm>
          <a:custGeom>
            <a:rect b="b" l="l" r="r" t="t"/>
            <a:pathLst>
              <a:path extrusionOk="0" h="5812996" w="5812996">
                <a:moveTo>
                  <a:pt x="0" y="0"/>
                </a:moveTo>
                <a:lnTo>
                  <a:pt x="5812996" y="0"/>
                </a:lnTo>
                <a:lnTo>
                  <a:pt x="5812996" y="5812996"/>
                </a:lnTo>
                <a:lnTo>
                  <a:pt x="0" y="5812996"/>
                </a:lnTo>
                <a:lnTo>
                  <a:pt x="0" y="0"/>
                </a:lnTo>
                <a:close/>
              </a:path>
            </a:pathLst>
          </a:custGeom>
          <a:blipFill rotWithShape="1">
            <a:blip r:embed="rId2">
              <a:alphaModFix/>
            </a:blip>
            <a:stretch>
              <a:fillRect b="0" l="0" r="0" t="0"/>
            </a:stretch>
          </a:blipFill>
          <a:ln>
            <a:noFill/>
          </a:ln>
        </p:spPr>
      </p:sp>
      <p:sp>
        <p:nvSpPr>
          <p:cNvPr id="35" name="Google Shape;35;p4"/>
          <p:cNvSpPr/>
          <p:nvPr/>
        </p:nvSpPr>
        <p:spPr>
          <a:xfrm>
            <a:off x="13335709" y="3047271"/>
            <a:ext cx="5812996" cy="5812996"/>
          </a:xfrm>
          <a:custGeom>
            <a:rect b="b" l="l" r="r" t="t"/>
            <a:pathLst>
              <a:path extrusionOk="0" h="5812996" w="5812996">
                <a:moveTo>
                  <a:pt x="0" y="0"/>
                </a:moveTo>
                <a:lnTo>
                  <a:pt x="5812996" y="0"/>
                </a:lnTo>
                <a:lnTo>
                  <a:pt x="5812996" y="5812996"/>
                </a:lnTo>
                <a:lnTo>
                  <a:pt x="0" y="5812996"/>
                </a:lnTo>
                <a:lnTo>
                  <a:pt x="0" y="0"/>
                </a:lnTo>
                <a:close/>
              </a:path>
            </a:pathLst>
          </a:custGeom>
          <a:blipFill rotWithShape="1">
            <a:blip r:embed="rId2">
              <a:alphaModFix/>
            </a:blip>
            <a:stretch>
              <a:fillRect b="0" l="0" r="0" t="0"/>
            </a:stretch>
          </a:blipFill>
          <a:ln>
            <a:noFill/>
          </a:ln>
        </p:spPr>
      </p:sp>
      <p:sp>
        <p:nvSpPr>
          <p:cNvPr id="36" name="Google Shape;36;p4"/>
          <p:cNvSpPr txBox="1"/>
          <p:nvPr/>
        </p:nvSpPr>
        <p:spPr>
          <a:xfrm>
            <a:off x="468225" y="4772955"/>
            <a:ext cx="3155100" cy="1331400"/>
          </a:xfrm>
          <a:prstGeom prst="rect">
            <a:avLst/>
          </a:prstGeom>
          <a:noFill/>
          <a:ln>
            <a:noFill/>
          </a:ln>
        </p:spPr>
        <p:txBody>
          <a:bodyPr anchorCtr="0" anchor="t" bIns="0" lIns="0" spcFirstLastPara="1" rIns="0" wrap="square" tIns="0">
            <a:spAutoFit/>
          </a:bodyPr>
          <a:lstStyle/>
          <a:p>
            <a:pPr indent="0" lvl="0" marL="0" marR="0" rtl="0" algn="ctr">
              <a:lnSpc>
                <a:spcPct val="113005"/>
              </a:lnSpc>
              <a:spcBef>
                <a:spcPts val="0"/>
              </a:spcBef>
              <a:spcAft>
                <a:spcPts val="0"/>
              </a:spcAft>
              <a:buNone/>
            </a:pPr>
            <a:r>
              <a:rPr b="0" i="0" lang="en-US" sz="8650" u="none" cap="none" strike="noStrike">
                <a:solidFill>
                  <a:srgbClr val="F5641D"/>
                </a:solidFill>
                <a:latin typeface="Courier Prime"/>
                <a:ea typeface="Courier Prime"/>
                <a:cs typeface="Courier Prime"/>
                <a:sym typeface="Courier Prime"/>
              </a:rPr>
              <a:t>01</a:t>
            </a:r>
            <a:endParaRPr/>
          </a:p>
        </p:txBody>
      </p:sp>
      <p:sp>
        <p:nvSpPr>
          <p:cNvPr id="37" name="Google Shape;37;p4"/>
          <p:cNvSpPr txBox="1"/>
          <p:nvPr/>
        </p:nvSpPr>
        <p:spPr>
          <a:xfrm>
            <a:off x="9964035" y="4772955"/>
            <a:ext cx="3155100" cy="1331400"/>
          </a:xfrm>
          <a:prstGeom prst="rect">
            <a:avLst/>
          </a:prstGeom>
          <a:noFill/>
          <a:ln>
            <a:noFill/>
          </a:ln>
        </p:spPr>
        <p:txBody>
          <a:bodyPr anchorCtr="0" anchor="t" bIns="0" lIns="0" spcFirstLastPara="1" rIns="0" wrap="square" tIns="0">
            <a:spAutoFit/>
          </a:bodyPr>
          <a:lstStyle/>
          <a:p>
            <a:pPr indent="0" lvl="0" marL="0" marR="0" rtl="0" algn="ctr">
              <a:lnSpc>
                <a:spcPct val="113005"/>
              </a:lnSpc>
              <a:spcBef>
                <a:spcPts val="0"/>
              </a:spcBef>
              <a:spcAft>
                <a:spcPts val="0"/>
              </a:spcAft>
              <a:buNone/>
            </a:pPr>
            <a:r>
              <a:rPr b="0" i="0" lang="en-US" sz="8650" u="none" cap="none" strike="noStrike">
                <a:solidFill>
                  <a:srgbClr val="F5641D"/>
                </a:solidFill>
                <a:latin typeface="Courier Prime"/>
                <a:ea typeface="Courier Prime"/>
                <a:cs typeface="Courier Prime"/>
                <a:sym typeface="Courier Prime"/>
              </a:rPr>
              <a:t>03</a:t>
            </a:r>
            <a:endParaRPr/>
          </a:p>
        </p:txBody>
      </p:sp>
      <p:sp>
        <p:nvSpPr>
          <p:cNvPr id="38" name="Google Shape;38;p4"/>
          <p:cNvSpPr txBox="1"/>
          <p:nvPr/>
        </p:nvSpPr>
        <p:spPr>
          <a:xfrm>
            <a:off x="5261176" y="4772955"/>
            <a:ext cx="3155100" cy="1331400"/>
          </a:xfrm>
          <a:prstGeom prst="rect">
            <a:avLst/>
          </a:prstGeom>
          <a:noFill/>
          <a:ln>
            <a:noFill/>
          </a:ln>
        </p:spPr>
        <p:txBody>
          <a:bodyPr anchorCtr="0" anchor="t" bIns="0" lIns="0" spcFirstLastPara="1" rIns="0" wrap="square" tIns="0">
            <a:spAutoFit/>
          </a:bodyPr>
          <a:lstStyle/>
          <a:p>
            <a:pPr indent="0" lvl="0" marL="0" marR="0" rtl="0" algn="ctr">
              <a:lnSpc>
                <a:spcPct val="113005"/>
              </a:lnSpc>
              <a:spcBef>
                <a:spcPts val="0"/>
              </a:spcBef>
              <a:spcAft>
                <a:spcPts val="0"/>
              </a:spcAft>
              <a:buNone/>
            </a:pPr>
            <a:r>
              <a:rPr b="0" i="0" lang="en-US" sz="8650" u="none" cap="none" strike="noStrike">
                <a:solidFill>
                  <a:srgbClr val="F5641D"/>
                </a:solidFill>
                <a:latin typeface="Courier Prime"/>
                <a:ea typeface="Courier Prime"/>
                <a:cs typeface="Courier Prime"/>
                <a:sym typeface="Courier Prime"/>
              </a:rPr>
              <a:t>02</a:t>
            </a:r>
            <a:endParaRPr/>
          </a:p>
        </p:txBody>
      </p:sp>
      <p:sp>
        <p:nvSpPr>
          <p:cNvPr id="39" name="Google Shape;39;p4"/>
          <p:cNvSpPr txBox="1"/>
          <p:nvPr/>
        </p:nvSpPr>
        <p:spPr>
          <a:xfrm>
            <a:off x="14639529" y="4772955"/>
            <a:ext cx="3155100" cy="1331400"/>
          </a:xfrm>
          <a:prstGeom prst="rect">
            <a:avLst/>
          </a:prstGeom>
          <a:noFill/>
          <a:ln>
            <a:noFill/>
          </a:ln>
        </p:spPr>
        <p:txBody>
          <a:bodyPr anchorCtr="0" anchor="t" bIns="0" lIns="0" spcFirstLastPara="1" rIns="0" wrap="square" tIns="0">
            <a:spAutoFit/>
          </a:bodyPr>
          <a:lstStyle/>
          <a:p>
            <a:pPr indent="0" lvl="0" marL="0" marR="0" rtl="0" algn="ctr">
              <a:lnSpc>
                <a:spcPct val="113005"/>
              </a:lnSpc>
              <a:spcBef>
                <a:spcPts val="0"/>
              </a:spcBef>
              <a:spcAft>
                <a:spcPts val="0"/>
              </a:spcAft>
              <a:buNone/>
            </a:pPr>
            <a:r>
              <a:rPr b="0" i="0" lang="en-US" sz="8650" u="none" cap="none" strike="noStrike">
                <a:solidFill>
                  <a:srgbClr val="F5641D"/>
                </a:solidFill>
                <a:latin typeface="Courier Prime"/>
                <a:ea typeface="Courier Prime"/>
                <a:cs typeface="Courier Prime"/>
                <a:sym typeface="Courier Prime"/>
              </a:rPr>
              <a:t>04</a:t>
            </a:r>
            <a:endParaRPr/>
          </a:p>
        </p:txBody>
      </p:sp>
      <p:cxnSp>
        <p:nvCxnSpPr>
          <p:cNvPr id="40" name="Google Shape;40;p4"/>
          <p:cNvCxnSpPr/>
          <p:nvPr/>
        </p:nvCxnSpPr>
        <p:spPr>
          <a:xfrm>
            <a:off x="24511" y="458694"/>
            <a:ext cx="18358800" cy="0"/>
          </a:xfrm>
          <a:prstGeom prst="straightConnector1">
            <a:avLst/>
          </a:prstGeom>
          <a:noFill/>
          <a:ln cap="flat" cmpd="sng" w="19050">
            <a:solidFill>
              <a:srgbClr val="FFFFFF"/>
            </a:solidFill>
            <a:prstDash val="solid"/>
            <a:round/>
            <a:headEnd len="sm" w="sm" type="none"/>
            <a:tailEnd len="sm" w="sm" type="none"/>
          </a:ln>
        </p:spPr>
      </p:cxnSp>
      <p:cxnSp>
        <p:nvCxnSpPr>
          <p:cNvPr id="41" name="Google Shape;41;p4"/>
          <p:cNvCxnSpPr/>
          <p:nvPr/>
        </p:nvCxnSpPr>
        <p:spPr>
          <a:xfrm>
            <a:off x="24511" y="9828306"/>
            <a:ext cx="18358800" cy="0"/>
          </a:xfrm>
          <a:prstGeom prst="straightConnector1">
            <a:avLst/>
          </a:prstGeom>
          <a:noFill/>
          <a:ln cap="flat" cmpd="sng" w="19050">
            <a:solidFill>
              <a:srgbClr val="FFFFFF"/>
            </a:solidFill>
            <a:prstDash val="solid"/>
            <a:round/>
            <a:headEnd len="sm" w="sm" type="none"/>
            <a:tailEnd len="sm" w="sm" type="none"/>
          </a:ln>
        </p:spPr>
      </p:cxnSp>
      <p:sp>
        <p:nvSpPr>
          <p:cNvPr id="42" name="Google Shape;42;p4"/>
          <p:cNvSpPr txBox="1"/>
          <p:nvPr>
            <p:ph idx="1" type="subTitle"/>
          </p:nvPr>
        </p:nvSpPr>
        <p:spPr>
          <a:xfrm>
            <a:off x="590025" y="6173825"/>
            <a:ext cx="2911500" cy="1331400"/>
          </a:xfrm>
          <a:prstGeom prst="rect">
            <a:avLst/>
          </a:prstGeom>
        </p:spPr>
        <p:txBody>
          <a:bodyPr anchorCtr="0" anchor="t" bIns="91425" lIns="91425" spcFirstLastPara="1" rIns="91425" wrap="square" tIns="91425">
            <a:noAutofit/>
          </a:bodyPr>
          <a:lstStyle>
            <a:lvl1pPr lvl="0">
              <a:spcBef>
                <a:spcPts val="0"/>
              </a:spcBef>
              <a:spcAft>
                <a:spcPts val="0"/>
              </a:spcAft>
              <a:buSzPts val="3100"/>
              <a:buNone/>
              <a:defRPr sz="3100"/>
            </a:lvl1pPr>
            <a:lvl2pPr lvl="1">
              <a:spcBef>
                <a:spcPts val="0"/>
              </a:spcBef>
              <a:spcAft>
                <a:spcPts val="0"/>
              </a:spcAft>
              <a:buSzPts val="3100"/>
              <a:buNone/>
              <a:defRPr sz="3100"/>
            </a:lvl2pPr>
            <a:lvl3pPr lvl="2">
              <a:spcBef>
                <a:spcPts val="0"/>
              </a:spcBef>
              <a:spcAft>
                <a:spcPts val="0"/>
              </a:spcAft>
              <a:buSzPts val="3100"/>
              <a:buNone/>
              <a:defRPr sz="3100"/>
            </a:lvl3pPr>
            <a:lvl4pPr lvl="3">
              <a:spcBef>
                <a:spcPts val="0"/>
              </a:spcBef>
              <a:spcAft>
                <a:spcPts val="0"/>
              </a:spcAft>
              <a:buSzPts val="3100"/>
              <a:buNone/>
              <a:defRPr sz="3100"/>
            </a:lvl4pPr>
            <a:lvl5pPr lvl="4">
              <a:spcBef>
                <a:spcPts val="0"/>
              </a:spcBef>
              <a:spcAft>
                <a:spcPts val="0"/>
              </a:spcAft>
              <a:buSzPts val="3100"/>
              <a:buNone/>
              <a:defRPr sz="3100"/>
            </a:lvl5pPr>
            <a:lvl6pPr lvl="5">
              <a:spcBef>
                <a:spcPts val="0"/>
              </a:spcBef>
              <a:spcAft>
                <a:spcPts val="0"/>
              </a:spcAft>
              <a:buSzPts val="3100"/>
              <a:buNone/>
              <a:defRPr sz="3100"/>
            </a:lvl6pPr>
            <a:lvl7pPr lvl="6">
              <a:spcBef>
                <a:spcPts val="0"/>
              </a:spcBef>
              <a:spcAft>
                <a:spcPts val="0"/>
              </a:spcAft>
              <a:buSzPts val="3100"/>
              <a:buNone/>
              <a:defRPr sz="3100"/>
            </a:lvl7pPr>
            <a:lvl8pPr lvl="7">
              <a:spcBef>
                <a:spcPts val="0"/>
              </a:spcBef>
              <a:spcAft>
                <a:spcPts val="0"/>
              </a:spcAft>
              <a:buSzPts val="3100"/>
              <a:buNone/>
              <a:defRPr sz="3100"/>
            </a:lvl8pPr>
            <a:lvl9pPr lvl="8">
              <a:spcBef>
                <a:spcPts val="0"/>
              </a:spcBef>
              <a:spcAft>
                <a:spcPts val="0"/>
              </a:spcAft>
              <a:buSzPts val="3100"/>
              <a:buNone/>
              <a:defRPr sz="3100"/>
            </a:lvl9pPr>
          </a:lstStyle>
          <a:p/>
        </p:txBody>
      </p:sp>
      <p:sp>
        <p:nvSpPr>
          <p:cNvPr id="43" name="Google Shape;43;p4"/>
          <p:cNvSpPr txBox="1"/>
          <p:nvPr>
            <p:ph idx="2" type="subTitle"/>
          </p:nvPr>
        </p:nvSpPr>
        <p:spPr>
          <a:xfrm>
            <a:off x="5383000" y="6173825"/>
            <a:ext cx="2911500" cy="1331400"/>
          </a:xfrm>
          <a:prstGeom prst="rect">
            <a:avLst/>
          </a:prstGeom>
        </p:spPr>
        <p:txBody>
          <a:bodyPr anchorCtr="0" anchor="t" bIns="91425" lIns="91425" spcFirstLastPara="1" rIns="91425" wrap="square" tIns="91425">
            <a:noAutofit/>
          </a:bodyPr>
          <a:lstStyle>
            <a:lvl1pPr lvl="0" rtl="0">
              <a:spcBef>
                <a:spcPts val="0"/>
              </a:spcBef>
              <a:spcAft>
                <a:spcPts val="0"/>
              </a:spcAft>
              <a:buSzPts val="3100"/>
              <a:buNone/>
              <a:defRPr sz="3100"/>
            </a:lvl1pPr>
            <a:lvl2pPr lvl="1" rtl="0">
              <a:spcBef>
                <a:spcPts val="0"/>
              </a:spcBef>
              <a:spcAft>
                <a:spcPts val="0"/>
              </a:spcAft>
              <a:buSzPts val="3100"/>
              <a:buNone/>
              <a:defRPr sz="3100"/>
            </a:lvl2pPr>
            <a:lvl3pPr lvl="2" rtl="0">
              <a:spcBef>
                <a:spcPts val="0"/>
              </a:spcBef>
              <a:spcAft>
                <a:spcPts val="0"/>
              </a:spcAft>
              <a:buSzPts val="3100"/>
              <a:buNone/>
              <a:defRPr sz="3100"/>
            </a:lvl3pPr>
            <a:lvl4pPr lvl="3" rtl="0">
              <a:spcBef>
                <a:spcPts val="0"/>
              </a:spcBef>
              <a:spcAft>
                <a:spcPts val="0"/>
              </a:spcAft>
              <a:buSzPts val="3100"/>
              <a:buNone/>
              <a:defRPr sz="3100"/>
            </a:lvl4pPr>
            <a:lvl5pPr lvl="4" rtl="0">
              <a:spcBef>
                <a:spcPts val="0"/>
              </a:spcBef>
              <a:spcAft>
                <a:spcPts val="0"/>
              </a:spcAft>
              <a:buSzPts val="3100"/>
              <a:buNone/>
              <a:defRPr sz="3100"/>
            </a:lvl5pPr>
            <a:lvl6pPr lvl="5" rtl="0">
              <a:spcBef>
                <a:spcPts val="0"/>
              </a:spcBef>
              <a:spcAft>
                <a:spcPts val="0"/>
              </a:spcAft>
              <a:buSzPts val="3100"/>
              <a:buNone/>
              <a:defRPr sz="3100"/>
            </a:lvl6pPr>
            <a:lvl7pPr lvl="6" rtl="0">
              <a:spcBef>
                <a:spcPts val="0"/>
              </a:spcBef>
              <a:spcAft>
                <a:spcPts val="0"/>
              </a:spcAft>
              <a:buSzPts val="3100"/>
              <a:buNone/>
              <a:defRPr sz="3100"/>
            </a:lvl7pPr>
            <a:lvl8pPr lvl="7" rtl="0">
              <a:spcBef>
                <a:spcPts val="0"/>
              </a:spcBef>
              <a:spcAft>
                <a:spcPts val="0"/>
              </a:spcAft>
              <a:buSzPts val="3100"/>
              <a:buNone/>
              <a:defRPr sz="3100"/>
            </a:lvl8pPr>
            <a:lvl9pPr lvl="8" rtl="0">
              <a:spcBef>
                <a:spcPts val="0"/>
              </a:spcBef>
              <a:spcAft>
                <a:spcPts val="0"/>
              </a:spcAft>
              <a:buSzPts val="3100"/>
              <a:buNone/>
              <a:defRPr sz="3100"/>
            </a:lvl9pPr>
          </a:lstStyle>
          <a:p/>
        </p:txBody>
      </p:sp>
      <p:sp>
        <p:nvSpPr>
          <p:cNvPr id="44" name="Google Shape;44;p4"/>
          <p:cNvSpPr txBox="1"/>
          <p:nvPr>
            <p:ph idx="3" type="subTitle"/>
          </p:nvPr>
        </p:nvSpPr>
        <p:spPr>
          <a:xfrm>
            <a:off x="10084725" y="6173825"/>
            <a:ext cx="2911500" cy="1331400"/>
          </a:xfrm>
          <a:prstGeom prst="rect">
            <a:avLst/>
          </a:prstGeom>
        </p:spPr>
        <p:txBody>
          <a:bodyPr anchorCtr="0" anchor="t" bIns="91425" lIns="91425" spcFirstLastPara="1" rIns="91425" wrap="square" tIns="91425">
            <a:noAutofit/>
          </a:bodyPr>
          <a:lstStyle>
            <a:lvl1pPr lvl="0" rtl="0">
              <a:spcBef>
                <a:spcPts val="0"/>
              </a:spcBef>
              <a:spcAft>
                <a:spcPts val="0"/>
              </a:spcAft>
              <a:buSzPts val="3100"/>
              <a:buNone/>
              <a:defRPr sz="3100"/>
            </a:lvl1pPr>
            <a:lvl2pPr lvl="1" rtl="0">
              <a:spcBef>
                <a:spcPts val="0"/>
              </a:spcBef>
              <a:spcAft>
                <a:spcPts val="0"/>
              </a:spcAft>
              <a:buSzPts val="3100"/>
              <a:buNone/>
              <a:defRPr sz="3100"/>
            </a:lvl2pPr>
            <a:lvl3pPr lvl="2" rtl="0">
              <a:spcBef>
                <a:spcPts val="0"/>
              </a:spcBef>
              <a:spcAft>
                <a:spcPts val="0"/>
              </a:spcAft>
              <a:buSzPts val="3100"/>
              <a:buNone/>
              <a:defRPr sz="3100"/>
            </a:lvl3pPr>
            <a:lvl4pPr lvl="3" rtl="0">
              <a:spcBef>
                <a:spcPts val="0"/>
              </a:spcBef>
              <a:spcAft>
                <a:spcPts val="0"/>
              </a:spcAft>
              <a:buSzPts val="3100"/>
              <a:buNone/>
              <a:defRPr sz="3100"/>
            </a:lvl4pPr>
            <a:lvl5pPr lvl="4" rtl="0">
              <a:spcBef>
                <a:spcPts val="0"/>
              </a:spcBef>
              <a:spcAft>
                <a:spcPts val="0"/>
              </a:spcAft>
              <a:buSzPts val="3100"/>
              <a:buNone/>
              <a:defRPr sz="3100"/>
            </a:lvl5pPr>
            <a:lvl6pPr lvl="5" rtl="0">
              <a:spcBef>
                <a:spcPts val="0"/>
              </a:spcBef>
              <a:spcAft>
                <a:spcPts val="0"/>
              </a:spcAft>
              <a:buSzPts val="3100"/>
              <a:buNone/>
              <a:defRPr sz="3100"/>
            </a:lvl6pPr>
            <a:lvl7pPr lvl="6" rtl="0">
              <a:spcBef>
                <a:spcPts val="0"/>
              </a:spcBef>
              <a:spcAft>
                <a:spcPts val="0"/>
              </a:spcAft>
              <a:buSzPts val="3100"/>
              <a:buNone/>
              <a:defRPr sz="3100"/>
            </a:lvl7pPr>
            <a:lvl8pPr lvl="7" rtl="0">
              <a:spcBef>
                <a:spcPts val="0"/>
              </a:spcBef>
              <a:spcAft>
                <a:spcPts val="0"/>
              </a:spcAft>
              <a:buSzPts val="3100"/>
              <a:buNone/>
              <a:defRPr sz="3100"/>
            </a:lvl8pPr>
            <a:lvl9pPr lvl="8" rtl="0">
              <a:spcBef>
                <a:spcPts val="0"/>
              </a:spcBef>
              <a:spcAft>
                <a:spcPts val="0"/>
              </a:spcAft>
              <a:buSzPts val="3100"/>
              <a:buNone/>
              <a:defRPr sz="3100"/>
            </a:lvl9pPr>
          </a:lstStyle>
          <a:p/>
        </p:txBody>
      </p:sp>
      <p:sp>
        <p:nvSpPr>
          <p:cNvPr id="45" name="Google Shape;45;p4"/>
          <p:cNvSpPr txBox="1"/>
          <p:nvPr>
            <p:ph idx="4" type="subTitle"/>
          </p:nvPr>
        </p:nvSpPr>
        <p:spPr>
          <a:xfrm>
            <a:off x="14761325" y="6173825"/>
            <a:ext cx="2911500" cy="1331400"/>
          </a:xfrm>
          <a:prstGeom prst="rect">
            <a:avLst/>
          </a:prstGeom>
        </p:spPr>
        <p:txBody>
          <a:bodyPr anchorCtr="0" anchor="t" bIns="91425" lIns="91425" spcFirstLastPara="1" rIns="91425" wrap="square" tIns="91425">
            <a:noAutofit/>
          </a:bodyPr>
          <a:lstStyle>
            <a:lvl1pPr lvl="0" rtl="0">
              <a:spcBef>
                <a:spcPts val="0"/>
              </a:spcBef>
              <a:spcAft>
                <a:spcPts val="0"/>
              </a:spcAft>
              <a:buSzPts val="3100"/>
              <a:buNone/>
              <a:defRPr sz="3100"/>
            </a:lvl1pPr>
            <a:lvl2pPr lvl="1" rtl="0">
              <a:spcBef>
                <a:spcPts val="0"/>
              </a:spcBef>
              <a:spcAft>
                <a:spcPts val="0"/>
              </a:spcAft>
              <a:buSzPts val="3100"/>
              <a:buNone/>
              <a:defRPr sz="3100"/>
            </a:lvl2pPr>
            <a:lvl3pPr lvl="2" rtl="0">
              <a:spcBef>
                <a:spcPts val="0"/>
              </a:spcBef>
              <a:spcAft>
                <a:spcPts val="0"/>
              </a:spcAft>
              <a:buSzPts val="3100"/>
              <a:buNone/>
              <a:defRPr sz="3100"/>
            </a:lvl3pPr>
            <a:lvl4pPr lvl="3" rtl="0">
              <a:spcBef>
                <a:spcPts val="0"/>
              </a:spcBef>
              <a:spcAft>
                <a:spcPts val="0"/>
              </a:spcAft>
              <a:buSzPts val="3100"/>
              <a:buNone/>
              <a:defRPr sz="3100"/>
            </a:lvl4pPr>
            <a:lvl5pPr lvl="4" rtl="0">
              <a:spcBef>
                <a:spcPts val="0"/>
              </a:spcBef>
              <a:spcAft>
                <a:spcPts val="0"/>
              </a:spcAft>
              <a:buSzPts val="3100"/>
              <a:buNone/>
              <a:defRPr sz="3100"/>
            </a:lvl5pPr>
            <a:lvl6pPr lvl="5" rtl="0">
              <a:spcBef>
                <a:spcPts val="0"/>
              </a:spcBef>
              <a:spcAft>
                <a:spcPts val="0"/>
              </a:spcAft>
              <a:buSzPts val="3100"/>
              <a:buNone/>
              <a:defRPr sz="3100"/>
            </a:lvl6pPr>
            <a:lvl7pPr lvl="6" rtl="0">
              <a:spcBef>
                <a:spcPts val="0"/>
              </a:spcBef>
              <a:spcAft>
                <a:spcPts val="0"/>
              </a:spcAft>
              <a:buSzPts val="3100"/>
              <a:buNone/>
              <a:defRPr sz="3100"/>
            </a:lvl7pPr>
            <a:lvl8pPr lvl="7" rtl="0">
              <a:spcBef>
                <a:spcPts val="0"/>
              </a:spcBef>
              <a:spcAft>
                <a:spcPts val="0"/>
              </a:spcAft>
              <a:buSzPts val="3100"/>
              <a:buNone/>
              <a:defRPr sz="3100"/>
            </a:lvl8pPr>
            <a:lvl9pPr lvl="8" rtl="0">
              <a:spcBef>
                <a:spcPts val="0"/>
              </a:spcBef>
              <a:spcAft>
                <a:spcPts val="0"/>
              </a:spcAft>
              <a:buSzPts val="3100"/>
              <a:buNone/>
              <a:defRPr sz="3100"/>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3">
  <p:cSld name="CUSTOM_2">
    <p:spTree>
      <p:nvGrpSpPr>
        <p:cNvPr id="46" name="Shape 46"/>
        <p:cNvGrpSpPr/>
        <p:nvPr/>
      </p:nvGrpSpPr>
      <p:grpSpPr>
        <a:xfrm>
          <a:off x="0" y="0"/>
          <a:ext cx="0" cy="0"/>
          <a:chOff x="0" y="0"/>
          <a:chExt cx="0" cy="0"/>
        </a:xfrm>
      </p:grpSpPr>
      <p:sp>
        <p:nvSpPr>
          <p:cNvPr id="47" name="Google Shape;47;p5"/>
          <p:cNvSpPr txBox="1"/>
          <p:nvPr>
            <p:ph type="title"/>
          </p:nvPr>
        </p:nvSpPr>
        <p:spPr>
          <a:xfrm>
            <a:off x="3198950" y="1081325"/>
            <a:ext cx="14165100" cy="2836500"/>
          </a:xfrm>
          <a:prstGeom prst="rect">
            <a:avLst/>
          </a:prstGeom>
        </p:spPr>
        <p:txBody>
          <a:bodyPr anchorCtr="0" anchor="ctr" bIns="45700" lIns="91425" spcFirstLastPara="1" rIns="91425" wrap="square" tIns="45700">
            <a:noAutofit/>
          </a:bodyPr>
          <a:lstStyle>
            <a:lvl1pPr lvl="0" algn="r">
              <a:spcBef>
                <a:spcPts val="0"/>
              </a:spcBef>
              <a:spcAft>
                <a:spcPts val="0"/>
              </a:spcAft>
              <a:buSzPts val="1055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pic>
        <p:nvPicPr>
          <p:cNvPr id="48" name="Google Shape;48;p5"/>
          <p:cNvPicPr preferRelativeResize="0"/>
          <p:nvPr/>
        </p:nvPicPr>
        <p:blipFill rotWithShape="1">
          <a:blip r:embed="rId2">
            <a:alphaModFix/>
          </a:blip>
          <a:srcRect b="0" l="0" r="17136" t="0"/>
          <a:stretch/>
        </p:blipFill>
        <p:spPr>
          <a:xfrm>
            <a:off x="7375824" y="5005850"/>
            <a:ext cx="10912174" cy="4822425"/>
          </a:xfrm>
          <a:prstGeom prst="rect">
            <a:avLst/>
          </a:prstGeom>
          <a:noFill/>
          <a:ln>
            <a:noFill/>
          </a:ln>
        </p:spPr>
      </p:pic>
      <p:pic>
        <p:nvPicPr>
          <p:cNvPr id="49" name="Google Shape;49;p5"/>
          <p:cNvPicPr preferRelativeResize="0"/>
          <p:nvPr/>
        </p:nvPicPr>
        <p:blipFill rotWithShape="1">
          <a:blip r:embed="rId3">
            <a:alphaModFix/>
          </a:blip>
          <a:srcRect b="0" l="38111" r="0" t="0"/>
          <a:stretch/>
        </p:blipFill>
        <p:spPr>
          <a:xfrm>
            <a:off x="24500" y="458700"/>
            <a:ext cx="6266273" cy="5360150"/>
          </a:xfrm>
          <a:prstGeom prst="rect">
            <a:avLst/>
          </a:prstGeom>
          <a:noFill/>
          <a:ln>
            <a:noFill/>
          </a:ln>
        </p:spPr>
      </p:pic>
      <p:cxnSp>
        <p:nvCxnSpPr>
          <p:cNvPr id="50" name="Google Shape;50;p5"/>
          <p:cNvCxnSpPr/>
          <p:nvPr/>
        </p:nvCxnSpPr>
        <p:spPr>
          <a:xfrm>
            <a:off x="24511" y="458694"/>
            <a:ext cx="18358800" cy="0"/>
          </a:xfrm>
          <a:prstGeom prst="straightConnector1">
            <a:avLst/>
          </a:prstGeom>
          <a:noFill/>
          <a:ln cap="flat" cmpd="sng" w="19050">
            <a:solidFill>
              <a:srgbClr val="FFFFFF"/>
            </a:solidFill>
            <a:prstDash val="solid"/>
            <a:round/>
            <a:headEnd len="sm" w="sm" type="none"/>
            <a:tailEnd len="sm" w="sm" type="none"/>
          </a:ln>
        </p:spPr>
      </p:cxnSp>
      <p:cxnSp>
        <p:nvCxnSpPr>
          <p:cNvPr id="51" name="Google Shape;51;p5"/>
          <p:cNvCxnSpPr/>
          <p:nvPr/>
        </p:nvCxnSpPr>
        <p:spPr>
          <a:xfrm>
            <a:off x="24511" y="9828306"/>
            <a:ext cx="18358800" cy="0"/>
          </a:xfrm>
          <a:prstGeom prst="straightConnector1">
            <a:avLst/>
          </a:prstGeom>
          <a:noFill/>
          <a:ln cap="flat" cmpd="sng" w="19050">
            <a:solidFill>
              <a:srgbClr val="FFFFFF"/>
            </a:solidFill>
            <a:prstDash val="solid"/>
            <a:round/>
            <a:headEnd len="sm" w="sm" type="none"/>
            <a:tailEnd len="sm" w="sm" type="none"/>
          </a:ln>
        </p:spPr>
      </p:cxnSp>
      <p:sp>
        <p:nvSpPr>
          <p:cNvPr id="52" name="Google Shape;52;p5"/>
          <p:cNvSpPr txBox="1"/>
          <p:nvPr/>
        </p:nvSpPr>
        <p:spPr>
          <a:xfrm>
            <a:off x="1208918" y="6040013"/>
            <a:ext cx="4008900" cy="3236400"/>
          </a:xfrm>
          <a:prstGeom prst="rect">
            <a:avLst/>
          </a:prstGeom>
          <a:noFill/>
          <a:ln>
            <a:noFill/>
          </a:ln>
        </p:spPr>
        <p:txBody>
          <a:bodyPr anchorCtr="0" anchor="t" bIns="0" lIns="0" spcFirstLastPara="1" rIns="0" wrap="square" tIns="0">
            <a:spAutoFit/>
          </a:bodyPr>
          <a:lstStyle/>
          <a:p>
            <a:pPr indent="0" lvl="0" marL="0" marR="0" rtl="0" algn="ctr">
              <a:lnSpc>
                <a:spcPct val="167006"/>
              </a:lnSpc>
              <a:spcBef>
                <a:spcPts val="0"/>
              </a:spcBef>
              <a:spcAft>
                <a:spcPts val="0"/>
              </a:spcAft>
              <a:buNone/>
            </a:pPr>
            <a:r>
              <a:rPr b="0" i="0" lang="en-US" sz="21025" u="none" cap="none" strike="noStrike">
                <a:solidFill>
                  <a:srgbClr val="FFFFFF"/>
                </a:solidFill>
                <a:latin typeface="Fira Sans Thin"/>
                <a:ea typeface="Fira Sans Thin"/>
                <a:cs typeface="Fira Sans Thin"/>
                <a:sym typeface="Fira Sans Thin"/>
              </a:rPr>
              <a:t>01</a:t>
            </a: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4">
  <p:cSld name="CUSTOM_3">
    <p:spTree>
      <p:nvGrpSpPr>
        <p:cNvPr id="53" name="Shape 53"/>
        <p:cNvGrpSpPr/>
        <p:nvPr/>
      </p:nvGrpSpPr>
      <p:grpSpPr>
        <a:xfrm>
          <a:off x="0" y="0"/>
          <a:ext cx="0" cy="0"/>
          <a:chOff x="0" y="0"/>
          <a:chExt cx="0" cy="0"/>
        </a:xfrm>
      </p:grpSpPr>
      <p:sp>
        <p:nvSpPr>
          <p:cNvPr id="54" name="Google Shape;54;p6"/>
          <p:cNvSpPr/>
          <p:nvPr/>
        </p:nvSpPr>
        <p:spPr>
          <a:xfrm>
            <a:off x="1103696" y="2707514"/>
            <a:ext cx="8147851" cy="8147851"/>
          </a:xfrm>
          <a:custGeom>
            <a:rect b="b" l="l" r="r" t="t"/>
            <a:pathLst>
              <a:path extrusionOk="0" h="8147851" w="8147851">
                <a:moveTo>
                  <a:pt x="0" y="0"/>
                </a:moveTo>
                <a:lnTo>
                  <a:pt x="8147851" y="0"/>
                </a:lnTo>
                <a:lnTo>
                  <a:pt x="8147851" y="8147850"/>
                </a:lnTo>
                <a:lnTo>
                  <a:pt x="0" y="8147850"/>
                </a:lnTo>
                <a:lnTo>
                  <a:pt x="0" y="0"/>
                </a:lnTo>
                <a:close/>
              </a:path>
            </a:pathLst>
          </a:custGeom>
          <a:blipFill rotWithShape="1">
            <a:blip r:embed="rId2">
              <a:alphaModFix amt="56000"/>
            </a:blip>
            <a:stretch>
              <a:fillRect b="0" l="0" r="0" t="0"/>
            </a:stretch>
          </a:blipFill>
          <a:ln>
            <a:noFill/>
          </a:ln>
        </p:spPr>
      </p:sp>
      <p:sp>
        <p:nvSpPr>
          <p:cNvPr id="55" name="Google Shape;55;p6"/>
          <p:cNvSpPr/>
          <p:nvPr/>
        </p:nvSpPr>
        <p:spPr>
          <a:xfrm>
            <a:off x="1752439" y="3459663"/>
            <a:ext cx="6283264" cy="6797418"/>
          </a:xfrm>
          <a:custGeom>
            <a:rect b="b" l="l" r="r" t="t"/>
            <a:pathLst>
              <a:path extrusionOk="0" h="6797418" w="6283264">
                <a:moveTo>
                  <a:pt x="0" y="0"/>
                </a:moveTo>
                <a:lnTo>
                  <a:pt x="6283264" y="0"/>
                </a:lnTo>
                <a:lnTo>
                  <a:pt x="6283264" y="6797418"/>
                </a:lnTo>
                <a:lnTo>
                  <a:pt x="0" y="6797418"/>
                </a:lnTo>
                <a:lnTo>
                  <a:pt x="0" y="0"/>
                </a:lnTo>
                <a:close/>
              </a:path>
            </a:pathLst>
          </a:custGeom>
          <a:blipFill rotWithShape="1">
            <a:blip r:embed="rId3">
              <a:alphaModFix/>
            </a:blip>
            <a:stretch>
              <a:fillRect b="-30928" l="-13067" r="-99557" t="-3548"/>
            </a:stretch>
          </a:blipFill>
          <a:ln>
            <a:noFill/>
          </a:ln>
        </p:spPr>
      </p:sp>
      <p:cxnSp>
        <p:nvCxnSpPr>
          <p:cNvPr id="56" name="Google Shape;56;p6"/>
          <p:cNvCxnSpPr/>
          <p:nvPr/>
        </p:nvCxnSpPr>
        <p:spPr>
          <a:xfrm>
            <a:off x="24511" y="458694"/>
            <a:ext cx="18358800" cy="0"/>
          </a:xfrm>
          <a:prstGeom prst="straightConnector1">
            <a:avLst/>
          </a:prstGeom>
          <a:noFill/>
          <a:ln cap="flat" cmpd="sng" w="19050">
            <a:solidFill>
              <a:srgbClr val="FFFFFF"/>
            </a:solidFill>
            <a:prstDash val="solid"/>
            <a:round/>
            <a:headEnd len="sm" w="sm" type="none"/>
            <a:tailEnd len="sm" w="sm" type="none"/>
          </a:ln>
        </p:spPr>
      </p:cxnSp>
      <p:cxnSp>
        <p:nvCxnSpPr>
          <p:cNvPr id="57" name="Google Shape;57;p6"/>
          <p:cNvCxnSpPr/>
          <p:nvPr/>
        </p:nvCxnSpPr>
        <p:spPr>
          <a:xfrm>
            <a:off x="24511" y="9828306"/>
            <a:ext cx="18358800" cy="0"/>
          </a:xfrm>
          <a:prstGeom prst="straightConnector1">
            <a:avLst/>
          </a:prstGeom>
          <a:noFill/>
          <a:ln cap="flat" cmpd="sng" w="19050">
            <a:solidFill>
              <a:srgbClr val="FFFFFF"/>
            </a:solidFill>
            <a:prstDash val="solid"/>
            <a:round/>
            <a:headEnd len="sm" w="sm" type="none"/>
            <a:tailEnd len="sm" w="sm" type="none"/>
          </a:ln>
        </p:spPr>
      </p:cxnSp>
      <p:sp>
        <p:nvSpPr>
          <p:cNvPr id="58" name="Google Shape;58;p6"/>
          <p:cNvSpPr txBox="1"/>
          <p:nvPr>
            <p:ph type="title"/>
          </p:nvPr>
        </p:nvSpPr>
        <p:spPr>
          <a:xfrm>
            <a:off x="1423775" y="1108450"/>
            <a:ext cx="8244900" cy="1443600"/>
          </a:xfrm>
          <a:prstGeom prst="rect">
            <a:avLst/>
          </a:prstGeom>
        </p:spPr>
        <p:txBody>
          <a:bodyPr anchorCtr="0" anchor="ctr" bIns="45700" lIns="91425" spcFirstLastPara="1" rIns="91425" wrap="square" tIns="45700">
            <a:noAutofit/>
          </a:bodyPr>
          <a:lstStyle>
            <a:lvl1pPr lvl="0" rtl="0" algn="l">
              <a:spcBef>
                <a:spcPts val="0"/>
              </a:spcBef>
              <a:spcAft>
                <a:spcPts val="0"/>
              </a:spcAft>
              <a:buSzPts val="11500"/>
              <a:buNone/>
              <a:defRPr sz="11500"/>
            </a:lvl1pPr>
            <a:lvl2pPr lvl="1" rtl="0">
              <a:spcBef>
                <a:spcPts val="0"/>
              </a:spcBef>
              <a:spcAft>
                <a:spcPts val="0"/>
              </a:spcAft>
              <a:buSzPts val="11500"/>
              <a:buNone/>
              <a:defRPr sz="11500"/>
            </a:lvl2pPr>
            <a:lvl3pPr lvl="2" rtl="0">
              <a:spcBef>
                <a:spcPts val="0"/>
              </a:spcBef>
              <a:spcAft>
                <a:spcPts val="0"/>
              </a:spcAft>
              <a:buSzPts val="11500"/>
              <a:buNone/>
              <a:defRPr sz="11500"/>
            </a:lvl3pPr>
            <a:lvl4pPr lvl="3" rtl="0">
              <a:spcBef>
                <a:spcPts val="0"/>
              </a:spcBef>
              <a:spcAft>
                <a:spcPts val="0"/>
              </a:spcAft>
              <a:buSzPts val="11500"/>
              <a:buNone/>
              <a:defRPr sz="11500"/>
            </a:lvl4pPr>
            <a:lvl5pPr lvl="4" rtl="0">
              <a:spcBef>
                <a:spcPts val="0"/>
              </a:spcBef>
              <a:spcAft>
                <a:spcPts val="0"/>
              </a:spcAft>
              <a:buSzPts val="11500"/>
              <a:buNone/>
              <a:defRPr sz="11500"/>
            </a:lvl5pPr>
            <a:lvl6pPr lvl="5" rtl="0">
              <a:spcBef>
                <a:spcPts val="0"/>
              </a:spcBef>
              <a:spcAft>
                <a:spcPts val="0"/>
              </a:spcAft>
              <a:buSzPts val="11500"/>
              <a:buNone/>
              <a:defRPr sz="11500"/>
            </a:lvl6pPr>
            <a:lvl7pPr lvl="6" rtl="0">
              <a:spcBef>
                <a:spcPts val="0"/>
              </a:spcBef>
              <a:spcAft>
                <a:spcPts val="0"/>
              </a:spcAft>
              <a:buSzPts val="11500"/>
              <a:buNone/>
              <a:defRPr sz="11500"/>
            </a:lvl7pPr>
            <a:lvl8pPr lvl="7" rtl="0">
              <a:spcBef>
                <a:spcPts val="0"/>
              </a:spcBef>
              <a:spcAft>
                <a:spcPts val="0"/>
              </a:spcAft>
              <a:buSzPts val="11500"/>
              <a:buNone/>
              <a:defRPr sz="11500"/>
            </a:lvl8pPr>
            <a:lvl9pPr lvl="8" rtl="0">
              <a:spcBef>
                <a:spcPts val="0"/>
              </a:spcBef>
              <a:spcAft>
                <a:spcPts val="0"/>
              </a:spcAft>
              <a:buSzPts val="11500"/>
              <a:buNone/>
              <a:defRPr sz="11500"/>
            </a:lvl9pPr>
          </a:lstStyle>
          <a:p/>
        </p:txBody>
      </p:sp>
      <p:sp>
        <p:nvSpPr>
          <p:cNvPr id="59" name="Google Shape;59;p6"/>
          <p:cNvSpPr txBox="1"/>
          <p:nvPr>
            <p:ph idx="1" type="subTitle"/>
          </p:nvPr>
        </p:nvSpPr>
        <p:spPr>
          <a:xfrm>
            <a:off x="11196825" y="1276375"/>
            <a:ext cx="6283200" cy="640500"/>
          </a:xfrm>
          <a:prstGeom prst="rect">
            <a:avLst/>
          </a:prstGeom>
        </p:spPr>
        <p:txBody>
          <a:bodyPr anchorCtr="0" anchor="t" bIns="91425" lIns="91425" spcFirstLastPara="1" rIns="91425" wrap="square" tIns="91425">
            <a:noAutofit/>
          </a:bodyPr>
          <a:lstStyle>
            <a:lvl1pPr lvl="0" algn="l">
              <a:spcBef>
                <a:spcPts val="0"/>
              </a:spcBef>
              <a:spcAft>
                <a:spcPts val="0"/>
              </a:spcAft>
              <a:buClr>
                <a:srgbClr val="F5641D"/>
              </a:buClr>
              <a:buSzPts val="3000"/>
              <a:buNone/>
              <a:defRPr b="1" sz="3000">
                <a:solidFill>
                  <a:srgbClr val="F5641D"/>
                </a:solidFill>
              </a:defRPr>
            </a:lvl1pPr>
            <a:lvl2pPr lvl="1">
              <a:spcBef>
                <a:spcPts val="0"/>
              </a:spcBef>
              <a:spcAft>
                <a:spcPts val="0"/>
              </a:spcAft>
              <a:buSzPts val="2150"/>
              <a:buNone/>
              <a:defRPr/>
            </a:lvl2pPr>
            <a:lvl3pPr lvl="2">
              <a:spcBef>
                <a:spcPts val="0"/>
              </a:spcBef>
              <a:spcAft>
                <a:spcPts val="0"/>
              </a:spcAft>
              <a:buSzPts val="2150"/>
              <a:buNone/>
              <a:defRPr/>
            </a:lvl3pPr>
            <a:lvl4pPr lvl="3">
              <a:spcBef>
                <a:spcPts val="0"/>
              </a:spcBef>
              <a:spcAft>
                <a:spcPts val="0"/>
              </a:spcAft>
              <a:buSzPts val="2150"/>
              <a:buNone/>
              <a:defRPr/>
            </a:lvl4pPr>
            <a:lvl5pPr lvl="4">
              <a:spcBef>
                <a:spcPts val="0"/>
              </a:spcBef>
              <a:spcAft>
                <a:spcPts val="0"/>
              </a:spcAft>
              <a:buSzPts val="2150"/>
              <a:buNone/>
              <a:defRPr/>
            </a:lvl5pPr>
            <a:lvl6pPr lvl="5">
              <a:spcBef>
                <a:spcPts val="0"/>
              </a:spcBef>
              <a:spcAft>
                <a:spcPts val="0"/>
              </a:spcAft>
              <a:buSzPts val="2150"/>
              <a:buNone/>
              <a:defRPr/>
            </a:lvl6pPr>
            <a:lvl7pPr lvl="6">
              <a:spcBef>
                <a:spcPts val="0"/>
              </a:spcBef>
              <a:spcAft>
                <a:spcPts val="0"/>
              </a:spcAft>
              <a:buSzPts val="2150"/>
              <a:buNone/>
              <a:defRPr/>
            </a:lvl7pPr>
            <a:lvl8pPr lvl="7">
              <a:spcBef>
                <a:spcPts val="0"/>
              </a:spcBef>
              <a:spcAft>
                <a:spcPts val="0"/>
              </a:spcAft>
              <a:buSzPts val="2150"/>
              <a:buNone/>
              <a:defRPr/>
            </a:lvl8pPr>
            <a:lvl9pPr lvl="8">
              <a:spcBef>
                <a:spcPts val="0"/>
              </a:spcBef>
              <a:spcAft>
                <a:spcPts val="0"/>
              </a:spcAft>
              <a:buSzPts val="2150"/>
              <a:buNone/>
              <a:defRPr/>
            </a:lvl9pPr>
          </a:lstStyle>
          <a:p/>
        </p:txBody>
      </p:sp>
      <p:sp>
        <p:nvSpPr>
          <p:cNvPr id="60" name="Google Shape;60;p6"/>
          <p:cNvSpPr txBox="1"/>
          <p:nvPr>
            <p:ph idx="2" type="body"/>
          </p:nvPr>
        </p:nvSpPr>
        <p:spPr>
          <a:xfrm>
            <a:off x="11196825" y="2246475"/>
            <a:ext cx="5805000" cy="2785500"/>
          </a:xfrm>
          <a:prstGeom prst="rect">
            <a:avLst/>
          </a:prstGeom>
        </p:spPr>
        <p:txBody>
          <a:bodyPr anchorCtr="0" anchor="t" bIns="91425" lIns="91425" spcFirstLastPara="1" rIns="91425" wrap="square" tIns="91425">
            <a:noAutofit/>
          </a:bodyPr>
          <a:lstStyle>
            <a:lvl1pPr indent="-365125" lvl="0" marL="457200" algn="l">
              <a:spcBef>
                <a:spcPts val="0"/>
              </a:spcBef>
              <a:spcAft>
                <a:spcPts val="0"/>
              </a:spcAft>
              <a:buSzPts val="2150"/>
              <a:buChar char="●"/>
              <a:defRPr/>
            </a:lvl1pPr>
            <a:lvl2pPr indent="-365125" lvl="1" marL="914400" algn="l">
              <a:spcBef>
                <a:spcPts val="0"/>
              </a:spcBef>
              <a:spcAft>
                <a:spcPts val="0"/>
              </a:spcAft>
              <a:buSzPts val="2150"/>
              <a:buChar char="○"/>
              <a:defRPr/>
            </a:lvl2pPr>
            <a:lvl3pPr indent="-365125" lvl="2" marL="1371600" algn="l">
              <a:spcBef>
                <a:spcPts val="0"/>
              </a:spcBef>
              <a:spcAft>
                <a:spcPts val="0"/>
              </a:spcAft>
              <a:buSzPts val="2150"/>
              <a:buChar char="■"/>
              <a:defRPr/>
            </a:lvl3pPr>
            <a:lvl4pPr indent="-365125" lvl="3" marL="1828800" algn="l">
              <a:spcBef>
                <a:spcPts val="0"/>
              </a:spcBef>
              <a:spcAft>
                <a:spcPts val="0"/>
              </a:spcAft>
              <a:buSzPts val="2150"/>
              <a:buChar char="●"/>
              <a:defRPr/>
            </a:lvl4pPr>
            <a:lvl5pPr indent="-365125" lvl="4" marL="2286000" algn="l">
              <a:spcBef>
                <a:spcPts val="0"/>
              </a:spcBef>
              <a:spcAft>
                <a:spcPts val="0"/>
              </a:spcAft>
              <a:buSzPts val="2150"/>
              <a:buChar char="○"/>
              <a:defRPr/>
            </a:lvl5pPr>
            <a:lvl6pPr indent="-365125" lvl="5" marL="2743200" algn="l">
              <a:spcBef>
                <a:spcPts val="0"/>
              </a:spcBef>
              <a:spcAft>
                <a:spcPts val="0"/>
              </a:spcAft>
              <a:buSzPts val="2150"/>
              <a:buChar char="■"/>
              <a:defRPr/>
            </a:lvl6pPr>
            <a:lvl7pPr indent="-365125" lvl="6" marL="3200400" algn="l">
              <a:spcBef>
                <a:spcPts val="0"/>
              </a:spcBef>
              <a:spcAft>
                <a:spcPts val="0"/>
              </a:spcAft>
              <a:buSzPts val="2150"/>
              <a:buChar char="●"/>
              <a:defRPr/>
            </a:lvl7pPr>
            <a:lvl8pPr indent="-365125" lvl="7" marL="3657600" algn="l">
              <a:spcBef>
                <a:spcPts val="0"/>
              </a:spcBef>
              <a:spcAft>
                <a:spcPts val="0"/>
              </a:spcAft>
              <a:buSzPts val="2150"/>
              <a:buChar char="○"/>
              <a:defRPr/>
            </a:lvl8pPr>
            <a:lvl9pPr indent="-365125" lvl="8" marL="4114800" algn="l">
              <a:spcBef>
                <a:spcPts val="0"/>
              </a:spcBef>
              <a:spcAft>
                <a:spcPts val="0"/>
              </a:spcAft>
              <a:buSzPts val="2150"/>
              <a:buChar char="■"/>
              <a:defRPr/>
            </a:lvl9pPr>
          </a:lstStyle>
          <a:p/>
        </p:txBody>
      </p:sp>
      <p:sp>
        <p:nvSpPr>
          <p:cNvPr id="61" name="Google Shape;61;p6"/>
          <p:cNvSpPr txBox="1"/>
          <p:nvPr>
            <p:ph idx="3" type="subTitle"/>
          </p:nvPr>
        </p:nvSpPr>
        <p:spPr>
          <a:xfrm>
            <a:off x="11196825" y="5517675"/>
            <a:ext cx="6283200" cy="640500"/>
          </a:xfrm>
          <a:prstGeom prst="rect">
            <a:avLst/>
          </a:prstGeom>
        </p:spPr>
        <p:txBody>
          <a:bodyPr anchorCtr="0" anchor="t" bIns="91425" lIns="91425" spcFirstLastPara="1" rIns="91425" wrap="square" tIns="91425">
            <a:noAutofit/>
          </a:bodyPr>
          <a:lstStyle>
            <a:lvl1pPr lvl="0" rtl="0" algn="l">
              <a:spcBef>
                <a:spcPts val="0"/>
              </a:spcBef>
              <a:spcAft>
                <a:spcPts val="0"/>
              </a:spcAft>
              <a:buClr>
                <a:srgbClr val="F5641D"/>
              </a:buClr>
              <a:buSzPts val="3000"/>
              <a:buNone/>
              <a:defRPr b="1" sz="3000">
                <a:solidFill>
                  <a:srgbClr val="F5641D"/>
                </a:solidFill>
              </a:defRPr>
            </a:lvl1pPr>
            <a:lvl2pPr lvl="1" rtl="0">
              <a:spcBef>
                <a:spcPts val="0"/>
              </a:spcBef>
              <a:spcAft>
                <a:spcPts val="0"/>
              </a:spcAft>
              <a:buSzPts val="2150"/>
              <a:buNone/>
              <a:defRPr/>
            </a:lvl2pPr>
            <a:lvl3pPr lvl="2" rtl="0">
              <a:spcBef>
                <a:spcPts val="0"/>
              </a:spcBef>
              <a:spcAft>
                <a:spcPts val="0"/>
              </a:spcAft>
              <a:buSzPts val="2150"/>
              <a:buNone/>
              <a:defRPr/>
            </a:lvl3pPr>
            <a:lvl4pPr lvl="3" rtl="0">
              <a:spcBef>
                <a:spcPts val="0"/>
              </a:spcBef>
              <a:spcAft>
                <a:spcPts val="0"/>
              </a:spcAft>
              <a:buSzPts val="2150"/>
              <a:buNone/>
              <a:defRPr/>
            </a:lvl4pPr>
            <a:lvl5pPr lvl="4" rtl="0">
              <a:spcBef>
                <a:spcPts val="0"/>
              </a:spcBef>
              <a:spcAft>
                <a:spcPts val="0"/>
              </a:spcAft>
              <a:buSzPts val="2150"/>
              <a:buNone/>
              <a:defRPr/>
            </a:lvl5pPr>
            <a:lvl6pPr lvl="5" rtl="0">
              <a:spcBef>
                <a:spcPts val="0"/>
              </a:spcBef>
              <a:spcAft>
                <a:spcPts val="0"/>
              </a:spcAft>
              <a:buSzPts val="2150"/>
              <a:buNone/>
              <a:defRPr/>
            </a:lvl6pPr>
            <a:lvl7pPr lvl="6" rtl="0">
              <a:spcBef>
                <a:spcPts val="0"/>
              </a:spcBef>
              <a:spcAft>
                <a:spcPts val="0"/>
              </a:spcAft>
              <a:buSzPts val="2150"/>
              <a:buNone/>
              <a:defRPr/>
            </a:lvl7pPr>
            <a:lvl8pPr lvl="7" rtl="0">
              <a:spcBef>
                <a:spcPts val="0"/>
              </a:spcBef>
              <a:spcAft>
                <a:spcPts val="0"/>
              </a:spcAft>
              <a:buSzPts val="2150"/>
              <a:buNone/>
              <a:defRPr/>
            </a:lvl8pPr>
            <a:lvl9pPr lvl="8" rtl="0">
              <a:spcBef>
                <a:spcPts val="0"/>
              </a:spcBef>
              <a:spcAft>
                <a:spcPts val="0"/>
              </a:spcAft>
              <a:buSzPts val="2150"/>
              <a:buNone/>
              <a:defRPr/>
            </a:lvl9pPr>
          </a:lstStyle>
          <a:p/>
        </p:txBody>
      </p:sp>
      <p:sp>
        <p:nvSpPr>
          <p:cNvPr id="62" name="Google Shape;62;p6"/>
          <p:cNvSpPr txBox="1"/>
          <p:nvPr>
            <p:ph idx="4" type="body"/>
          </p:nvPr>
        </p:nvSpPr>
        <p:spPr>
          <a:xfrm>
            <a:off x="11196825" y="6487775"/>
            <a:ext cx="5805000" cy="2785500"/>
          </a:xfrm>
          <a:prstGeom prst="rect">
            <a:avLst/>
          </a:prstGeom>
        </p:spPr>
        <p:txBody>
          <a:bodyPr anchorCtr="0" anchor="t" bIns="91425" lIns="91425" spcFirstLastPara="1" rIns="91425" wrap="square" tIns="91425">
            <a:noAutofit/>
          </a:bodyPr>
          <a:lstStyle>
            <a:lvl1pPr indent="-365125" lvl="0" marL="457200" rtl="0" algn="l">
              <a:spcBef>
                <a:spcPts val="0"/>
              </a:spcBef>
              <a:spcAft>
                <a:spcPts val="0"/>
              </a:spcAft>
              <a:buSzPts val="2150"/>
              <a:buChar char="●"/>
              <a:defRPr/>
            </a:lvl1pPr>
            <a:lvl2pPr indent="-365125" lvl="1" marL="914400" rtl="0" algn="l">
              <a:spcBef>
                <a:spcPts val="0"/>
              </a:spcBef>
              <a:spcAft>
                <a:spcPts val="0"/>
              </a:spcAft>
              <a:buSzPts val="2150"/>
              <a:buChar char="○"/>
              <a:defRPr/>
            </a:lvl2pPr>
            <a:lvl3pPr indent="-365125" lvl="2" marL="1371600" rtl="0" algn="l">
              <a:spcBef>
                <a:spcPts val="0"/>
              </a:spcBef>
              <a:spcAft>
                <a:spcPts val="0"/>
              </a:spcAft>
              <a:buSzPts val="2150"/>
              <a:buChar char="■"/>
              <a:defRPr/>
            </a:lvl3pPr>
            <a:lvl4pPr indent="-365125" lvl="3" marL="1828800" rtl="0" algn="l">
              <a:spcBef>
                <a:spcPts val="0"/>
              </a:spcBef>
              <a:spcAft>
                <a:spcPts val="0"/>
              </a:spcAft>
              <a:buSzPts val="2150"/>
              <a:buChar char="●"/>
              <a:defRPr/>
            </a:lvl4pPr>
            <a:lvl5pPr indent="-365125" lvl="4" marL="2286000" rtl="0" algn="l">
              <a:spcBef>
                <a:spcPts val="0"/>
              </a:spcBef>
              <a:spcAft>
                <a:spcPts val="0"/>
              </a:spcAft>
              <a:buSzPts val="2150"/>
              <a:buChar char="○"/>
              <a:defRPr/>
            </a:lvl5pPr>
            <a:lvl6pPr indent="-365125" lvl="5" marL="2743200" rtl="0" algn="l">
              <a:spcBef>
                <a:spcPts val="0"/>
              </a:spcBef>
              <a:spcAft>
                <a:spcPts val="0"/>
              </a:spcAft>
              <a:buSzPts val="2150"/>
              <a:buChar char="■"/>
              <a:defRPr/>
            </a:lvl6pPr>
            <a:lvl7pPr indent="-365125" lvl="6" marL="3200400" rtl="0" algn="l">
              <a:spcBef>
                <a:spcPts val="0"/>
              </a:spcBef>
              <a:spcAft>
                <a:spcPts val="0"/>
              </a:spcAft>
              <a:buSzPts val="2150"/>
              <a:buChar char="●"/>
              <a:defRPr/>
            </a:lvl7pPr>
            <a:lvl8pPr indent="-365125" lvl="7" marL="3657600" rtl="0" algn="l">
              <a:spcBef>
                <a:spcPts val="0"/>
              </a:spcBef>
              <a:spcAft>
                <a:spcPts val="0"/>
              </a:spcAft>
              <a:buSzPts val="2150"/>
              <a:buChar char="○"/>
              <a:defRPr/>
            </a:lvl8pPr>
            <a:lvl9pPr indent="-365125" lvl="8" marL="4114800" rtl="0" algn="l">
              <a:spcBef>
                <a:spcPts val="0"/>
              </a:spcBef>
              <a:spcAft>
                <a:spcPts val="0"/>
              </a:spcAft>
              <a:buSzPts val="2150"/>
              <a:buChar char="■"/>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5">
  <p:cSld name="CUSTOM_4">
    <p:spTree>
      <p:nvGrpSpPr>
        <p:cNvPr id="63" name="Shape 63"/>
        <p:cNvGrpSpPr/>
        <p:nvPr/>
      </p:nvGrpSpPr>
      <p:grpSpPr>
        <a:xfrm>
          <a:off x="0" y="0"/>
          <a:ext cx="0" cy="0"/>
          <a:chOff x="0" y="0"/>
          <a:chExt cx="0" cy="0"/>
        </a:xfrm>
      </p:grpSpPr>
      <p:sp>
        <p:nvSpPr>
          <p:cNvPr id="64" name="Google Shape;64;p7"/>
          <p:cNvSpPr/>
          <p:nvPr/>
        </p:nvSpPr>
        <p:spPr>
          <a:xfrm>
            <a:off x="700458" y="2737266"/>
            <a:ext cx="3956466" cy="3956466"/>
          </a:xfrm>
          <a:custGeom>
            <a:rect b="b" l="l" r="r" t="t"/>
            <a:pathLst>
              <a:path extrusionOk="0" h="3956466" w="3956466">
                <a:moveTo>
                  <a:pt x="0" y="0"/>
                </a:moveTo>
                <a:lnTo>
                  <a:pt x="3956466" y="0"/>
                </a:lnTo>
                <a:lnTo>
                  <a:pt x="3956466" y="3956466"/>
                </a:lnTo>
                <a:lnTo>
                  <a:pt x="0" y="3956466"/>
                </a:lnTo>
                <a:lnTo>
                  <a:pt x="0" y="0"/>
                </a:lnTo>
                <a:close/>
              </a:path>
            </a:pathLst>
          </a:custGeom>
          <a:blipFill rotWithShape="1">
            <a:blip r:embed="rId2">
              <a:alphaModFix/>
            </a:blip>
            <a:stretch>
              <a:fillRect b="0" l="0" r="0" t="0"/>
            </a:stretch>
          </a:blipFill>
          <a:ln>
            <a:noFill/>
          </a:ln>
        </p:spPr>
      </p:sp>
      <p:sp>
        <p:nvSpPr>
          <p:cNvPr id="65" name="Google Shape;65;p7"/>
          <p:cNvSpPr/>
          <p:nvPr/>
        </p:nvSpPr>
        <p:spPr>
          <a:xfrm>
            <a:off x="5010664" y="2737266"/>
            <a:ext cx="3956466" cy="3956466"/>
          </a:xfrm>
          <a:custGeom>
            <a:rect b="b" l="l" r="r" t="t"/>
            <a:pathLst>
              <a:path extrusionOk="0" h="3956466" w="3956466">
                <a:moveTo>
                  <a:pt x="0" y="0"/>
                </a:moveTo>
                <a:lnTo>
                  <a:pt x="3956466" y="0"/>
                </a:lnTo>
                <a:lnTo>
                  <a:pt x="3956466" y="3956466"/>
                </a:lnTo>
                <a:lnTo>
                  <a:pt x="0" y="3956466"/>
                </a:lnTo>
                <a:lnTo>
                  <a:pt x="0" y="0"/>
                </a:lnTo>
                <a:close/>
              </a:path>
            </a:pathLst>
          </a:custGeom>
          <a:blipFill rotWithShape="1">
            <a:blip r:embed="rId2">
              <a:alphaModFix/>
            </a:blip>
            <a:stretch>
              <a:fillRect b="0" l="0" r="0" t="0"/>
            </a:stretch>
          </a:blipFill>
          <a:ln>
            <a:noFill/>
          </a:ln>
        </p:spPr>
      </p:sp>
      <p:sp>
        <p:nvSpPr>
          <p:cNvPr id="66" name="Google Shape;66;p7"/>
          <p:cNvSpPr/>
          <p:nvPr/>
        </p:nvSpPr>
        <p:spPr>
          <a:xfrm>
            <a:off x="9320870" y="2737266"/>
            <a:ext cx="3956466" cy="3956466"/>
          </a:xfrm>
          <a:custGeom>
            <a:rect b="b" l="l" r="r" t="t"/>
            <a:pathLst>
              <a:path extrusionOk="0" h="3956466" w="3956466">
                <a:moveTo>
                  <a:pt x="0" y="0"/>
                </a:moveTo>
                <a:lnTo>
                  <a:pt x="3956466" y="0"/>
                </a:lnTo>
                <a:lnTo>
                  <a:pt x="3956466" y="3956466"/>
                </a:lnTo>
                <a:lnTo>
                  <a:pt x="0" y="3956466"/>
                </a:lnTo>
                <a:lnTo>
                  <a:pt x="0" y="0"/>
                </a:lnTo>
                <a:close/>
              </a:path>
            </a:pathLst>
          </a:custGeom>
          <a:blipFill rotWithShape="1">
            <a:blip r:embed="rId2">
              <a:alphaModFix/>
            </a:blip>
            <a:stretch>
              <a:fillRect b="0" l="0" r="0" t="0"/>
            </a:stretch>
          </a:blipFill>
          <a:ln>
            <a:noFill/>
          </a:ln>
        </p:spPr>
      </p:sp>
      <p:sp>
        <p:nvSpPr>
          <p:cNvPr id="67" name="Google Shape;67;p7"/>
          <p:cNvSpPr/>
          <p:nvPr/>
        </p:nvSpPr>
        <p:spPr>
          <a:xfrm>
            <a:off x="13631076" y="2737266"/>
            <a:ext cx="3956466" cy="3956466"/>
          </a:xfrm>
          <a:custGeom>
            <a:rect b="b" l="l" r="r" t="t"/>
            <a:pathLst>
              <a:path extrusionOk="0" h="3956466" w="3956466">
                <a:moveTo>
                  <a:pt x="0" y="0"/>
                </a:moveTo>
                <a:lnTo>
                  <a:pt x="3956466" y="0"/>
                </a:lnTo>
                <a:lnTo>
                  <a:pt x="3956466" y="3956466"/>
                </a:lnTo>
                <a:lnTo>
                  <a:pt x="0" y="3956466"/>
                </a:lnTo>
                <a:lnTo>
                  <a:pt x="0" y="0"/>
                </a:lnTo>
                <a:close/>
              </a:path>
            </a:pathLst>
          </a:custGeom>
          <a:blipFill rotWithShape="1">
            <a:blip r:embed="rId2">
              <a:alphaModFix/>
            </a:blip>
            <a:stretch>
              <a:fillRect b="0" l="0" r="0" t="0"/>
            </a:stretch>
          </a:blipFill>
          <a:ln>
            <a:noFill/>
          </a:ln>
        </p:spPr>
      </p:sp>
      <p:sp>
        <p:nvSpPr>
          <p:cNvPr id="68" name="Google Shape;68;p7"/>
          <p:cNvSpPr/>
          <p:nvPr/>
        </p:nvSpPr>
        <p:spPr>
          <a:xfrm>
            <a:off x="6364567" y="3976907"/>
            <a:ext cx="1248661" cy="1416007"/>
          </a:xfrm>
          <a:custGeom>
            <a:rect b="b" l="l" r="r" t="t"/>
            <a:pathLst>
              <a:path extrusionOk="0" h="1416007" w="1248661">
                <a:moveTo>
                  <a:pt x="0" y="0"/>
                </a:moveTo>
                <a:lnTo>
                  <a:pt x="1248660" y="0"/>
                </a:lnTo>
                <a:lnTo>
                  <a:pt x="1248660" y="1416007"/>
                </a:lnTo>
                <a:lnTo>
                  <a:pt x="0" y="1416007"/>
                </a:lnTo>
                <a:lnTo>
                  <a:pt x="0" y="0"/>
                </a:lnTo>
                <a:close/>
              </a:path>
            </a:pathLst>
          </a:custGeom>
          <a:blipFill rotWithShape="1">
            <a:blip r:embed="rId3">
              <a:alphaModFix/>
            </a:blip>
            <a:stretch>
              <a:fillRect b="0" l="0" r="0" t="0"/>
            </a:stretch>
          </a:blipFill>
          <a:ln>
            <a:noFill/>
          </a:ln>
        </p:spPr>
      </p:sp>
      <p:cxnSp>
        <p:nvCxnSpPr>
          <p:cNvPr id="69" name="Google Shape;69;p7"/>
          <p:cNvCxnSpPr/>
          <p:nvPr/>
        </p:nvCxnSpPr>
        <p:spPr>
          <a:xfrm>
            <a:off x="24511" y="458694"/>
            <a:ext cx="18358800" cy="0"/>
          </a:xfrm>
          <a:prstGeom prst="straightConnector1">
            <a:avLst/>
          </a:prstGeom>
          <a:noFill/>
          <a:ln cap="flat" cmpd="sng" w="19050">
            <a:solidFill>
              <a:srgbClr val="FFFFFF"/>
            </a:solidFill>
            <a:prstDash val="solid"/>
            <a:round/>
            <a:headEnd len="sm" w="sm" type="none"/>
            <a:tailEnd len="sm" w="sm" type="none"/>
          </a:ln>
        </p:spPr>
      </p:cxnSp>
      <p:cxnSp>
        <p:nvCxnSpPr>
          <p:cNvPr id="70" name="Google Shape;70;p7"/>
          <p:cNvCxnSpPr/>
          <p:nvPr/>
        </p:nvCxnSpPr>
        <p:spPr>
          <a:xfrm>
            <a:off x="24511" y="9828306"/>
            <a:ext cx="18358800" cy="0"/>
          </a:xfrm>
          <a:prstGeom prst="straightConnector1">
            <a:avLst/>
          </a:prstGeom>
          <a:noFill/>
          <a:ln cap="flat" cmpd="sng" w="19050">
            <a:solidFill>
              <a:srgbClr val="FFFFFF"/>
            </a:solidFill>
            <a:prstDash val="solid"/>
            <a:round/>
            <a:headEnd len="sm" w="sm" type="none"/>
            <a:tailEnd len="sm" w="sm" type="none"/>
          </a:ln>
        </p:spPr>
      </p:cxnSp>
      <p:pic>
        <p:nvPicPr>
          <p:cNvPr id="71" name="Google Shape;71;p7"/>
          <p:cNvPicPr preferRelativeResize="0"/>
          <p:nvPr/>
        </p:nvPicPr>
        <p:blipFill>
          <a:blip r:embed="rId4">
            <a:alphaModFix/>
          </a:blip>
          <a:stretch>
            <a:fillRect/>
          </a:stretch>
        </p:blipFill>
        <p:spPr>
          <a:xfrm>
            <a:off x="2069000" y="3993513"/>
            <a:ext cx="1219400" cy="1325950"/>
          </a:xfrm>
          <a:prstGeom prst="rect">
            <a:avLst/>
          </a:prstGeom>
          <a:noFill/>
          <a:ln>
            <a:noFill/>
          </a:ln>
        </p:spPr>
      </p:pic>
      <p:pic>
        <p:nvPicPr>
          <p:cNvPr id="72" name="Google Shape;72;p7"/>
          <p:cNvPicPr preferRelativeResize="0"/>
          <p:nvPr/>
        </p:nvPicPr>
        <p:blipFill>
          <a:blip r:embed="rId5">
            <a:alphaModFix/>
          </a:blip>
          <a:stretch>
            <a:fillRect/>
          </a:stretch>
        </p:blipFill>
        <p:spPr>
          <a:xfrm>
            <a:off x="10665350" y="4154534"/>
            <a:ext cx="1248650" cy="1210032"/>
          </a:xfrm>
          <a:prstGeom prst="rect">
            <a:avLst/>
          </a:prstGeom>
          <a:noFill/>
          <a:ln>
            <a:noFill/>
          </a:ln>
        </p:spPr>
      </p:pic>
      <p:pic>
        <p:nvPicPr>
          <p:cNvPr id="73" name="Google Shape;73;p7"/>
          <p:cNvPicPr preferRelativeResize="0"/>
          <p:nvPr/>
        </p:nvPicPr>
        <p:blipFill>
          <a:blip r:embed="rId6">
            <a:alphaModFix/>
          </a:blip>
          <a:stretch>
            <a:fillRect/>
          </a:stretch>
        </p:blipFill>
        <p:spPr>
          <a:xfrm>
            <a:off x="14984975" y="4129104"/>
            <a:ext cx="1248650" cy="1260891"/>
          </a:xfrm>
          <a:prstGeom prst="rect">
            <a:avLst/>
          </a:prstGeom>
          <a:noFill/>
          <a:ln>
            <a:noFill/>
          </a:ln>
        </p:spPr>
      </p:pic>
      <p:sp>
        <p:nvSpPr>
          <p:cNvPr id="74" name="Google Shape;74;p7"/>
          <p:cNvSpPr txBox="1"/>
          <p:nvPr>
            <p:ph type="title"/>
          </p:nvPr>
        </p:nvSpPr>
        <p:spPr>
          <a:xfrm>
            <a:off x="621900" y="641920"/>
            <a:ext cx="17044200" cy="1627800"/>
          </a:xfrm>
          <a:prstGeom prst="rect">
            <a:avLst/>
          </a:prstGeom>
        </p:spPr>
        <p:txBody>
          <a:bodyPr anchorCtr="0" anchor="t" bIns="45700" lIns="91425" spcFirstLastPara="1" rIns="91425" wrap="square" tIns="45700">
            <a:noAutofit/>
          </a:bodyPr>
          <a:lstStyle>
            <a:lvl1pPr lvl="0">
              <a:spcBef>
                <a:spcPts val="0"/>
              </a:spcBef>
              <a:spcAft>
                <a:spcPts val="0"/>
              </a:spcAft>
              <a:buSzPts val="1055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 name="Google Shape;75;p7"/>
          <p:cNvSpPr txBox="1"/>
          <p:nvPr>
            <p:ph idx="1" type="subTitle"/>
          </p:nvPr>
        </p:nvSpPr>
        <p:spPr>
          <a:xfrm>
            <a:off x="558450" y="7043250"/>
            <a:ext cx="4240500" cy="6405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F5641D"/>
              </a:buClr>
              <a:buSzPts val="2450"/>
              <a:buNone/>
              <a:defRPr b="1" sz="2450">
                <a:solidFill>
                  <a:srgbClr val="F5641D"/>
                </a:solidFill>
              </a:defRPr>
            </a:lvl1pPr>
            <a:lvl2pPr lvl="1" rtl="0">
              <a:spcBef>
                <a:spcPts val="0"/>
              </a:spcBef>
              <a:spcAft>
                <a:spcPts val="0"/>
              </a:spcAft>
              <a:buSzPts val="2450"/>
              <a:buNone/>
              <a:defRPr sz="2450"/>
            </a:lvl2pPr>
            <a:lvl3pPr lvl="2" rtl="0">
              <a:spcBef>
                <a:spcPts val="0"/>
              </a:spcBef>
              <a:spcAft>
                <a:spcPts val="0"/>
              </a:spcAft>
              <a:buSzPts val="2450"/>
              <a:buNone/>
              <a:defRPr sz="2450"/>
            </a:lvl3pPr>
            <a:lvl4pPr lvl="3" rtl="0">
              <a:spcBef>
                <a:spcPts val="0"/>
              </a:spcBef>
              <a:spcAft>
                <a:spcPts val="0"/>
              </a:spcAft>
              <a:buSzPts val="2450"/>
              <a:buNone/>
              <a:defRPr sz="2450"/>
            </a:lvl4pPr>
            <a:lvl5pPr lvl="4" rtl="0">
              <a:spcBef>
                <a:spcPts val="0"/>
              </a:spcBef>
              <a:spcAft>
                <a:spcPts val="0"/>
              </a:spcAft>
              <a:buSzPts val="2450"/>
              <a:buNone/>
              <a:defRPr sz="2450"/>
            </a:lvl5pPr>
            <a:lvl6pPr lvl="5" rtl="0">
              <a:spcBef>
                <a:spcPts val="0"/>
              </a:spcBef>
              <a:spcAft>
                <a:spcPts val="0"/>
              </a:spcAft>
              <a:buSzPts val="2450"/>
              <a:buNone/>
              <a:defRPr sz="2450"/>
            </a:lvl6pPr>
            <a:lvl7pPr lvl="6" rtl="0">
              <a:spcBef>
                <a:spcPts val="0"/>
              </a:spcBef>
              <a:spcAft>
                <a:spcPts val="0"/>
              </a:spcAft>
              <a:buSzPts val="2450"/>
              <a:buNone/>
              <a:defRPr sz="2450"/>
            </a:lvl7pPr>
            <a:lvl8pPr lvl="7" rtl="0">
              <a:spcBef>
                <a:spcPts val="0"/>
              </a:spcBef>
              <a:spcAft>
                <a:spcPts val="0"/>
              </a:spcAft>
              <a:buSzPts val="2450"/>
              <a:buNone/>
              <a:defRPr sz="2450"/>
            </a:lvl8pPr>
            <a:lvl9pPr lvl="8" rtl="0">
              <a:spcBef>
                <a:spcPts val="0"/>
              </a:spcBef>
              <a:spcAft>
                <a:spcPts val="0"/>
              </a:spcAft>
              <a:buSzPts val="2450"/>
              <a:buNone/>
              <a:defRPr sz="2450"/>
            </a:lvl9pPr>
          </a:lstStyle>
          <a:p/>
        </p:txBody>
      </p:sp>
      <p:sp>
        <p:nvSpPr>
          <p:cNvPr id="76" name="Google Shape;76;p7"/>
          <p:cNvSpPr txBox="1"/>
          <p:nvPr>
            <p:ph idx="2" type="body"/>
          </p:nvPr>
        </p:nvSpPr>
        <p:spPr>
          <a:xfrm>
            <a:off x="719815" y="7727625"/>
            <a:ext cx="3917700" cy="2785500"/>
          </a:xfrm>
          <a:prstGeom prst="rect">
            <a:avLst/>
          </a:prstGeom>
        </p:spPr>
        <p:txBody>
          <a:bodyPr anchorCtr="0" anchor="t" bIns="91425" lIns="91425" spcFirstLastPara="1" rIns="91425" wrap="square" tIns="91425">
            <a:noAutofit/>
          </a:bodyPr>
          <a:lstStyle>
            <a:lvl1pPr indent="-361950" lvl="0" marL="457200" rtl="0">
              <a:spcBef>
                <a:spcPts val="0"/>
              </a:spcBef>
              <a:spcAft>
                <a:spcPts val="0"/>
              </a:spcAft>
              <a:buSzPts val="2100"/>
              <a:buChar char="●"/>
              <a:defRPr sz="2100"/>
            </a:lvl1pPr>
            <a:lvl2pPr indent="-361950" lvl="1" marL="914400" rtl="0">
              <a:spcBef>
                <a:spcPts val="0"/>
              </a:spcBef>
              <a:spcAft>
                <a:spcPts val="0"/>
              </a:spcAft>
              <a:buSzPts val="2100"/>
              <a:buChar char="○"/>
              <a:defRPr sz="2100"/>
            </a:lvl2pPr>
            <a:lvl3pPr indent="-361950" lvl="2" marL="1371600" rtl="0">
              <a:spcBef>
                <a:spcPts val="0"/>
              </a:spcBef>
              <a:spcAft>
                <a:spcPts val="0"/>
              </a:spcAft>
              <a:buSzPts val="2100"/>
              <a:buChar char="■"/>
              <a:defRPr sz="2100"/>
            </a:lvl3pPr>
            <a:lvl4pPr indent="-361950" lvl="3" marL="1828800" rtl="0">
              <a:spcBef>
                <a:spcPts val="0"/>
              </a:spcBef>
              <a:spcAft>
                <a:spcPts val="0"/>
              </a:spcAft>
              <a:buSzPts val="2100"/>
              <a:buChar char="●"/>
              <a:defRPr sz="2100"/>
            </a:lvl4pPr>
            <a:lvl5pPr indent="-361950" lvl="4" marL="2286000" rtl="0">
              <a:spcBef>
                <a:spcPts val="0"/>
              </a:spcBef>
              <a:spcAft>
                <a:spcPts val="0"/>
              </a:spcAft>
              <a:buSzPts val="2100"/>
              <a:buChar char="○"/>
              <a:defRPr sz="2100"/>
            </a:lvl5pPr>
            <a:lvl6pPr indent="-361950" lvl="5" marL="2743200" rtl="0">
              <a:spcBef>
                <a:spcPts val="0"/>
              </a:spcBef>
              <a:spcAft>
                <a:spcPts val="0"/>
              </a:spcAft>
              <a:buSzPts val="2100"/>
              <a:buChar char="■"/>
              <a:defRPr sz="2100"/>
            </a:lvl6pPr>
            <a:lvl7pPr indent="-361950" lvl="6" marL="3200400" rtl="0">
              <a:spcBef>
                <a:spcPts val="0"/>
              </a:spcBef>
              <a:spcAft>
                <a:spcPts val="0"/>
              </a:spcAft>
              <a:buSzPts val="2100"/>
              <a:buChar char="●"/>
              <a:defRPr sz="2100"/>
            </a:lvl7pPr>
            <a:lvl8pPr indent="-361950" lvl="7" marL="3657600" rtl="0">
              <a:spcBef>
                <a:spcPts val="0"/>
              </a:spcBef>
              <a:spcAft>
                <a:spcPts val="0"/>
              </a:spcAft>
              <a:buSzPts val="2100"/>
              <a:buChar char="○"/>
              <a:defRPr sz="2100"/>
            </a:lvl8pPr>
            <a:lvl9pPr indent="-361950" lvl="8" marL="4114800" rtl="0">
              <a:spcBef>
                <a:spcPts val="0"/>
              </a:spcBef>
              <a:spcAft>
                <a:spcPts val="0"/>
              </a:spcAft>
              <a:buSzPts val="2100"/>
              <a:buChar char="■"/>
              <a:defRPr sz="2100"/>
            </a:lvl9pPr>
          </a:lstStyle>
          <a:p/>
        </p:txBody>
      </p:sp>
      <p:sp>
        <p:nvSpPr>
          <p:cNvPr id="77" name="Google Shape;77;p7"/>
          <p:cNvSpPr txBox="1"/>
          <p:nvPr>
            <p:ph idx="3" type="subTitle"/>
          </p:nvPr>
        </p:nvSpPr>
        <p:spPr>
          <a:xfrm>
            <a:off x="4868650" y="7043250"/>
            <a:ext cx="4240500" cy="6405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F5641D"/>
              </a:buClr>
              <a:buSzPts val="2450"/>
              <a:buNone/>
              <a:defRPr b="1" sz="2450">
                <a:solidFill>
                  <a:srgbClr val="F5641D"/>
                </a:solidFill>
              </a:defRPr>
            </a:lvl1pPr>
            <a:lvl2pPr lvl="1" rtl="0">
              <a:spcBef>
                <a:spcPts val="0"/>
              </a:spcBef>
              <a:spcAft>
                <a:spcPts val="0"/>
              </a:spcAft>
              <a:buSzPts val="2450"/>
              <a:buNone/>
              <a:defRPr sz="2450"/>
            </a:lvl2pPr>
            <a:lvl3pPr lvl="2" rtl="0">
              <a:spcBef>
                <a:spcPts val="0"/>
              </a:spcBef>
              <a:spcAft>
                <a:spcPts val="0"/>
              </a:spcAft>
              <a:buSzPts val="2450"/>
              <a:buNone/>
              <a:defRPr sz="2450"/>
            </a:lvl3pPr>
            <a:lvl4pPr lvl="3" rtl="0">
              <a:spcBef>
                <a:spcPts val="0"/>
              </a:spcBef>
              <a:spcAft>
                <a:spcPts val="0"/>
              </a:spcAft>
              <a:buSzPts val="2450"/>
              <a:buNone/>
              <a:defRPr sz="2450"/>
            </a:lvl4pPr>
            <a:lvl5pPr lvl="4" rtl="0">
              <a:spcBef>
                <a:spcPts val="0"/>
              </a:spcBef>
              <a:spcAft>
                <a:spcPts val="0"/>
              </a:spcAft>
              <a:buSzPts val="2450"/>
              <a:buNone/>
              <a:defRPr sz="2450"/>
            </a:lvl5pPr>
            <a:lvl6pPr lvl="5" rtl="0">
              <a:spcBef>
                <a:spcPts val="0"/>
              </a:spcBef>
              <a:spcAft>
                <a:spcPts val="0"/>
              </a:spcAft>
              <a:buSzPts val="2450"/>
              <a:buNone/>
              <a:defRPr sz="2450"/>
            </a:lvl6pPr>
            <a:lvl7pPr lvl="6" rtl="0">
              <a:spcBef>
                <a:spcPts val="0"/>
              </a:spcBef>
              <a:spcAft>
                <a:spcPts val="0"/>
              </a:spcAft>
              <a:buSzPts val="2450"/>
              <a:buNone/>
              <a:defRPr sz="2450"/>
            </a:lvl7pPr>
            <a:lvl8pPr lvl="7" rtl="0">
              <a:spcBef>
                <a:spcPts val="0"/>
              </a:spcBef>
              <a:spcAft>
                <a:spcPts val="0"/>
              </a:spcAft>
              <a:buSzPts val="2450"/>
              <a:buNone/>
              <a:defRPr sz="2450"/>
            </a:lvl8pPr>
            <a:lvl9pPr lvl="8" rtl="0">
              <a:spcBef>
                <a:spcPts val="0"/>
              </a:spcBef>
              <a:spcAft>
                <a:spcPts val="0"/>
              </a:spcAft>
              <a:buSzPts val="2450"/>
              <a:buNone/>
              <a:defRPr sz="2450"/>
            </a:lvl9pPr>
          </a:lstStyle>
          <a:p/>
        </p:txBody>
      </p:sp>
      <p:sp>
        <p:nvSpPr>
          <p:cNvPr id="78" name="Google Shape;78;p7"/>
          <p:cNvSpPr txBox="1"/>
          <p:nvPr>
            <p:ph idx="4" type="body"/>
          </p:nvPr>
        </p:nvSpPr>
        <p:spPr>
          <a:xfrm>
            <a:off x="5030015" y="7727625"/>
            <a:ext cx="3917700" cy="2785500"/>
          </a:xfrm>
          <a:prstGeom prst="rect">
            <a:avLst/>
          </a:prstGeom>
        </p:spPr>
        <p:txBody>
          <a:bodyPr anchorCtr="0" anchor="t" bIns="91425" lIns="91425" spcFirstLastPara="1" rIns="91425" wrap="square" tIns="91425">
            <a:noAutofit/>
          </a:bodyPr>
          <a:lstStyle>
            <a:lvl1pPr indent="-361950" lvl="0" marL="457200" rtl="0">
              <a:spcBef>
                <a:spcPts val="0"/>
              </a:spcBef>
              <a:spcAft>
                <a:spcPts val="0"/>
              </a:spcAft>
              <a:buSzPts val="2100"/>
              <a:buChar char="●"/>
              <a:defRPr sz="2100"/>
            </a:lvl1pPr>
            <a:lvl2pPr indent="-361950" lvl="1" marL="914400" rtl="0">
              <a:spcBef>
                <a:spcPts val="0"/>
              </a:spcBef>
              <a:spcAft>
                <a:spcPts val="0"/>
              </a:spcAft>
              <a:buSzPts val="2100"/>
              <a:buChar char="○"/>
              <a:defRPr sz="2100"/>
            </a:lvl2pPr>
            <a:lvl3pPr indent="-361950" lvl="2" marL="1371600" rtl="0">
              <a:spcBef>
                <a:spcPts val="0"/>
              </a:spcBef>
              <a:spcAft>
                <a:spcPts val="0"/>
              </a:spcAft>
              <a:buSzPts val="2100"/>
              <a:buChar char="■"/>
              <a:defRPr sz="2100"/>
            </a:lvl3pPr>
            <a:lvl4pPr indent="-361950" lvl="3" marL="1828800" rtl="0">
              <a:spcBef>
                <a:spcPts val="0"/>
              </a:spcBef>
              <a:spcAft>
                <a:spcPts val="0"/>
              </a:spcAft>
              <a:buSzPts val="2100"/>
              <a:buChar char="●"/>
              <a:defRPr sz="2100"/>
            </a:lvl4pPr>
            <a:lvl5pPr indent="-361950" lvl="4" marL="2286000" rtl="0">
              <a:spcBef>
                <a:spcPts val="0"/>
              </a:spcBef>
              <a:spcAft>
                <a:spcPts val="0"/>
              </a:spcAft>
              <a:buSzPts val="2100"/>
              <a:buChar char="○"/>
              <a:defRPr sz="2100"/>
            </a:lvl5pPr>
            <a:lvl6pPr indent="-361950" lvl="5" marL="2743200" rtl="0">
              <a:spcBef>
                <a:spcPts val="0"/>
              </a:spcBef>
              <a:spcAft>
                <a:spcPts val="0"/>
              </a:spcAft>
              <a:buSzPts val="2100"/>
              <a:buChar char="■"/>
              <a:defRPr sz="2100"/>
            </a:lvl6pPr>
            <a:lvl7pPr indent="-361950" lvl="6" marL="3200400" rtl="0">
              <a:spcBef>
                <a:spcPts val="0"/>
              </a:spcBef>
              <a:spcAft>
                <a:spcPts val="0"/>
              </a:spcAft>
              <a:buSzPts val="2100"/>
              <a:buChar char="●"/>
              <a:defRPr sz="2100"/>
            </a:lvl7pPr>
            <a:lvl8pPr indent="-361950" lvl="7" marL="3657600" rtl="0">
              <a:spcBef>
                <a:spcPts val="0"/>
              </a:spcBef>
              <a:spcAft>
                <a:spcPts val="0"/>
              </a:spcAft>
              <a:buSzPts val="2100"/>
              <a:buChar char="○"/>
              <a:defRPr sz="2100"/>
            </a:lvl8pPr>
            <a:lvl9pPr indent="-361950" lvl="8" marL="4114800" rtl="0">
              <a:spcBef>
                <a:spcPts val="0"/>
              </a:spcBef>
              <a:spcAft>
                <a:spcPts val="0"/>
              </a:spcAft>
              <a:buSzPts val="2100"/>
              <a:buChar char="■"/>
              <a:defRPr sz="2100"/>
            </a:lvl9pPr>
          </a:lstStyle>
          <a:p/>
        </p:txBody>
      </p:sp>
      <p:sp>
        <p:nvSpPr>
          <p:cNvPr id="79" name="Google Shape;79;p7"/>
          <p:cNvSpPr txBox="1"/>
          <p:nvPr>
            <p:ph idx="5" type="subTitle"/>
          </p:nvPr>
        </p:nvSpPr>
        <p:spPr>
          <a:xfrm>
            <a:off x="9340275" y="7043250"/>
            <a:ext cx="4240500" cy="6405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F5641D"/>
              </a:buClr>
              <a:buSzPts val="2450"/>
              <a:buNone/>
              <a:defRPr b="1" sz="2450">
                <a:solidFill>
                  <a:srgbClr val="F5641D"/>
                </a:solidFill>
              </a:defRPr>
            </a:lvl1pPr>
            <a:lvl2pPr lvl="1" rtl="0">
              <a:spcBef>
                <a:spcPts val="0"/>
              </a:spcBef>
              <a:spcAft>
                <a:spcPts val="0"/>
              </a:spcAft>
              <a:buSzPts val="2450"/>
              <a:buNone/>
              <a:defRPr sz="2450"/>
            </a:lvl2pPr>
            <a:lvl3pPr lvl="2" rtl="0">
              <a:spcBef>
                <a:spcPts val="0"/>
              </a:spcBef>
              <a:spcAft>
                <a:spcPts val="0"/>
              </a:spcAft>
              <a:buSzPts val="2450"/>
              <a:buNone/>
              <a:defRPr sz="2450"/>
            </a:lvl3pPr>
            <a:lvl4pPr lvl="3" rtl="0">
              <a:spcBef>
                <a:spcPts val="0"/>
              </a:spcBef>
              <a:spcAft>
                <a:spcPts val="0"/>
              </a:spcAft>
              <a:buSzPts val="2450"/>
              <a:buNone/>
              <a:defRPr sz="2450"/>
            </a:lvl4pPr>
            <a:lvl5pPr lvl="4" rtl="0">
              <a:spcBef>
                <a:spcPts val="0"/>
              </a:spcBef>
              <a:spcAft>
                <a:spcPts val="0"/>
              </a:spcAft>
              <a:buSzPts val="2450"/>
              <a:buNone/>
              <a:defRPr sz="2450"/>
            </a:lvl5pPr>
            <a:lvl6pPr lvl="5" rtl="0">
              <a:spcBef>
                <a:spcPts val="0"/>
              </a:spcBef>
              <a:spcAft>
                <a:spcPts val="0"/>
              </a:spcAft>
              <a:buSzPts val="2450"/>
              <a:buNone/>
              <a:defRPr sz="2450"/>
            </a:lvl6pPr>
            <a:lvl7pPr lvl="6" rtl="0">
              <a:spcBef>
                <a:spcPts val="0"/>
              </a:spcBef>
              <a:spcAft>
                <a:spcPts val="0"/>
              </a:spcAft>
              <a:buSzPts val="2450"/>
              <a:buNone/>
              <a:defRPr sz="2450"/>
            </a:lvl7pPr>
            <a:lvl8pPr lvl="7" rtl="0">
              <a:spcBef>
                <a:spcPts val="0"/>
              </a:spcBef>
              <a:spcAft>
                <a:spcPts val="0"/>
              </a:spcAft>
              <a:buSzPts val="2450"/>
              <a:buNone/>
              <a:defRPr sz="2450"/>
            </a:lvl8pPr>
            <a:lvl9pPr lvl="8" rtl="0">
              <a:spcBef>
                <a:spcPts val="0"/>
              </a:spcBef>
              <a:spcAft>
                <a:spcPts val="0"/>
              </a:spcAft>
              <a:buSzPts val="2450"/>
              <a:buNone/>
              <a:defRPr sz="2450"/>
            </a:lvl9pPr>
          </a:lstStyle>
          <a:p/>
        </p:txBody>
      </p:sp>
      <p:sp>
        <p:nvSpPr>
          <p:cNvPr id="80" name="Google Shape;80;p7"/>
          <p:cNvSpPr txBox="1"/>
          <p:nvPr>
            <p:ph idx="6" type="body"/>
          </p:nvPr>
        </p:nvSpPr>
        <p:spPr>
          <a:xfrm>
            <a:off x="9501640" y="7727625"/>
            <a:ext cx="3917700" cy="2785500"/>
          </a:xfrm>
          <a:prstGeom prst="rect">
            <a:avLst/>
          </a:prstGeom>
        </p:spPr>
        <p:txBody>
          <a:bodyPr anchorCtr="0" anchor="t" bIns="91425" lIns="91425" spcFirstLastPara="1" rIns="91425" wrap="square" tIns="91425">
            <a:noAutofit/>
          </a:bodyPr>
          <a:lstStyle>
            <a:lvl1pPr indent="-361950" lvl="0" marL="457200" rtl="0">
              <a:spcBef>
                <a:spcPts val="0"/>
              </a:spcBef>
              <a:spcAft>
                <a:spcPts val="0"/>
              </a:spcAft>
              <a:buSzPts val="2100"/>
              <a:buChar char="●"/>
              <a:defRPr sz="2100"/>
            </a:lvl1pPr>
            <a:lvl2pPr indent="-361950" lvl="1" marL="914400" rtl="0">
              <a:spcBef>
                <a:spcPts val="0"/>
              </a:spcBef>
              <a:spcAft>
                <a:spcPts val="0"/>
              </a:spcAft>
              <a:buSzPts val="2100"/>
              <a:buChar char="○"/>
              <a:defRPr sz="2100"/>
            </a:lvl2pPr>
            <a:lvl3pPr indent="-361950" lvl="2" marL="1371600" rtl="0">
              <a:spcBef>
                <a:spcPts val="0"/>
              </a:spcBef>
              <a:spcAft>
                <a:spcPts val="0"/>
              </a:spcAft>
              <a:buSzPts val="2100"/>
              <a:buChar char="■"/>
              <a:defRPr sz="2100"/>
            </a:lvl3pPr>
            <a:lvl4pPr indent="-361950" lvl="3" marL="1828800" rtl="0">
              <a:spcBef>
                <a:spcPts val="0"/>
              </a:spcBef>
              <a:spcAft>
                <a:spcPts val="0"/>
              </a:spcAft>
              <a:buSzPts val="2100"/>
              <a:buChar char="●"/>
              <a:defRPr sz="2100"/>
            </a:lvl4pPr>
            <a:lvl5pPr indent="-361950" lvl="4" marL="2286000" rtl="0">
              <a:spcBef>
                <a:spcPts val="0"/>
              </a:spcBef>
              <a:spcAft>
                <a:spcPts val="0"/>
              </a:spcAft>
              <a:buSzPts val="2100"/>
              <a:buChar char="○"/>
              <a:defRPr sz="2100"/>
            </a:lvl5pPr>
            <a:lvl6pPr indent="-361950" lvl="5" marL="2743200" rtl="0">
              <a:spcBef>
                <a:spcPts val="0"/>
              </a:spcBef>
              <a:spcAft>
                <a:spcPts val="0"/>
              </a:spcAft>
              <a:buSzPts val="2100"/>
              <a:buChar char="■"/>
              <a:defRPr sz="2100"/>
            </a:lvl6pPr>
            <a:lvl7pPr indent="-361950" lvl="6" marL="3200400" rtl="0">
              <a:spcBef>
                <a:spcPts val="0"/>
              </a:spcBef>
              <a:spcAft>
                <a:spcPts val="0"/>
              </a:spcAft>
              <a:buSzPts val="2100"/>
              <a:buChar char="●"/>
              <a:defRPr sz="2100"/>
            </a:lvl7pPr>
            <a:lvl8pPr indent="-361950" lvl="7" marL="3657600" rtl="0">
              <a:spcBef>
                <a:spcPts val="0"/>
              </a:spcBef>
              <a:spcAft>
                <a:spcPts val="0"/>
              </a:spcAft>
              <a:buSzPts val="2100"/>
              <a:buChar char="○"/>
              <a:defRPr sz="2100"/>
            </a:lvl8pPr>
            <a:lvl9pPr indent="-361950" lvl="8" marL="4114800" rtl="0">
              <a:spcBef>
                <a:spcPts val="0"/>
              </a:spcBef>
              <a:spcAft>
                <a:spcPts val="0"/>
              </a:spcAft>
              <a:buSzPts val="2100"/>
              <a:buChar char="■"/>
              <a:defRPr sz="2100"/>
            </a:lvl9pPr>
          </a:lstStyle>
          <a:p/>
        </p:txBody>
      </p:sp>
      <p:sp>
        <p:nvSpPr>
          <p:cNvPr id="81" name="Google Shape;81;p7"/>
          <p:cNvSpPr txBox="1"/>
          <p:nvPr>
            <p:ph idx="7" type="subTitle"/>
          </p:nvPr>
        </p:nvSpPr>
        <p:spPr>
          <a:xfrm>
            <a:off x="13489050" y="7043250"/>
            <a:ext cx="4240500" cy="6405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F5641D"/>
              </a:buClr>
              <a:buSzPts val="2450"/>
              <a:buNone/>
              <a:defRPr b="1" sz="2450">
                <a:solidFill>
                  <a:srgbClr val="F5641D"/>
                </a:solidFill>
              </a:defRPr>
            </a:lvl1pPr>
            <a:lvl2pPr lvl="1" rtl="0">
              <a:spcBef>
                <a:spcPts val="0"/>
              </a:spcBef>
              <a:spcAft>
                <a:spcPts val="0"/>
              </a:spcAft>
              <a:buSzPts val="2450"/>
              <a:buNone/>
              <a:defRPr sz="2450"/>
            </a:lvl2pPr>
            <a:lvl3pPr lvl="2" rtl="0">
              <a:spcBef>
                <a:spcPts val="0"/>
              </a:spcBef>
              <a:spcAft>
                <a:spcPts val="0"/>
              </a:spcAft>
              <a:buSzPts val="2450"/>
              <a:buNone/>
              <a:defRPr sz="2450"/>
            </a:lvl3pPr>
            <a:lvl4pPr lvl="3" rtl="0">
              <a:spcBef>
                <a:spcPts val="0"/>
              </a:spcBef>
              <a:spcAft>
                <a:spcPts val="0"/>
              </a:spcAft>
              <a:buSzPts val="2450"/>
              <a:buNone/>
              <a:defRPr sz="2450"/>
            </a:lvl4pPr>
            <a:lvl5pPr lvl="4" rtl="0">
              <a:spcBef>
                <a:spcPts val="0"/>
              </a:spcBef>
              <a:spcAft>
                <a:spcPts val="0"/>
              </a:spcAft>
              <a:buSzPts val="2450"/>
              <a:buNone/>
              <a:defRPr sz="2450"/>
            </a:lvl5pPr>
            <a:lvl6pPr lvl="5" rtl="0">
              <a:spcBef>
                <a:spcPts val="0"/>
              </a:spcBef>
              <a:spcAft>
                <a:spcPts val="0"/>
              </a:spcAft>
              <a:buSzPts val="2450"/>
              <a:buNone/>
              <a:defRPr sz="2450"/>
            </a:lvl6pPr>
            <a:lvl7pPr lvl="6" rtl="0">
              <a:spcBef>
                <a:spcPts val="0"/>
              </a:spcBef>
              <a:spcAft>
                <a:spcPts val="0"/>
              </a:spcAft>
              <a:buSzPts val="2450"/>
              <a:buNone/>
              <a:defRPr sz="2450"/>
            </a:lvl7pPr>
            <a:lvl8pPr lvl="7" rtl="0">
              <a:spcBef>
                <a:spcPts val="0"/>
              </a:spcBef>
              <a:spcAft>
                <a:spcPts val="0"/>
              </a:spcAft>
              <a:buSzPts val="2450"/>
              <a:buNone/>
              <a:defRPr sz="2450"/>
            </a:lvl8pPr>
            <a:lvl9pPr lvl="8" rtl="0">
              <a:spcBef>
                <a:spcPts val="0"/>
              </a:spcBef>
              <a:spcAft>
                <a:spcPts val="0"/>
              </a:spcAft>
              <a:buSzPts val="2450"/>
              <a:buNone/>
              <a:defRPr sz="2450"/>
            </a:lvl9pPr>
          </a:lstStyle>
          <a:p/>
        </p:txBody>
      </p:sp>
      <p:sp>
        <p:nvSpPr>
          <p:cNvPr id="82" name="Google Shape;82;p7"/>
          <p:cNvSpPr txBox="1"/>
          <p:nvPr>
            <p:ph idx="8" type="body"/>
          </p:nvPr>
        </p:nvSpPr>
        <p:spPr>
          <a:xfrm>
            <a:off x="13650415" y="7727625"/>
            <a:ext cx="3917700" cy="2785500"/>
          </a:xfrm>
          <a:prstGeom prst="rect">
            <a:avLst/>
          </a:prstGeom>
        </p:spPr>
        <p:txBody>
          <a:bodyPr anchorCtr="0" anchor="t" bIns="91425" lIns="91425" spcFirstLastPara="1" rIns="91425" wrap="square" tIns="91425">
            <a:noAutofit/>
          </a:bodyPr>
          <a:lstStyle>
            <a:lvl1pPr indent="-361950" lvl="0" marL="457200" rtl="0">
              <a:spcBef>
                <a:spcPts val="0"/>
              </a:spcBef>
              <a:spcAft>
                <a:spcPts val="0"/>
              </a:spcAft>
              <a:buSzPts val="2100"/>
              <a:buChar char="●"/>
              <a:defRPr sz="2100"/>
            </a:lvl1pPr>
            <a:lvl2pPr indent="-361950" lvl="1" marL="914400" rtl="0">
              <a:spcBef>
                <a:spcPts val="0"/>
              </a:spcBef>
              <a:spcAft>
                <a:spcPts val="0"/>
              </a:spcAft>
              <a:buSzPts val="2100"/>
              <a:buChar char="○"/>
              <a:defRPr sz="2100"/>
            </a:lvl2pPr>
            <a:lvl3pPr indent="-361950" lvl="2" marL="1371600" rtl="0">
              <a:spcBef>
                <a:spcPts val="0"/>
              </a:spcBef>
              <a:spcAft>
                <a:spcPts val="0"/>
              </a:spcAft>
              <a:buSzPts val="2100"/>
              <a:buChar char="■"/>
              <a:defRPr sz="2100"/>
            </a:lvl3pPr>
            <a:lvl4pPr indent="-361950" lvl="3" marL="1828800" rtl="0">
              <a:spcBef>
                <a:spcPts val="0"/>
              </a:spcBef>
              <a:spcAft>
                <a:spcPts val="0"/>
              </a:spcAft>
              <a:buSzPts val="2100"/>
              <a:buChar char="●"/>
              <a:defRPr sz="2100"/>
            </a:lvl4pPr>
            <a:lvl5pPr indent="-361950" lvl="4" marL="2286000" rtl="0">
              <a:spcBef>
                <a:spcPts val="0"/>
              </a:spcBef>
              <a:spcAft>
                <a:spcPts val="0"/>
              </a:spcAft>
              <a:buSzPts val="2100"/>
              <a:buChar char="○"/>
              <a:defRPr sz="2100"/>
            </a:lvl5pPr>
            <a:lvl6pPr indent="-361950" lvl="5" marL="2743200" rtl="0">
              <a:spcBef>
                <a:spcPts val="0"/>
              </a:spcBef>
              <a:spcAft>
                <a:spcPts val="0"/>
              </a:spcAft>
              <a:buSzPts val="2100"/>
              <a:buChar char="■"/>
              <a:defRPr sz="2100"/>
            </a:lvl6pPr>
            <a:lvl7pPr indent="-361950" lvl="6" marL="3200400" rtl="0">
              <a:spcBef>
                <a:spcPts val="0"/>
              </a:spcBef>
              <a:spcAft>
                <a:spcPts val="0"/>
              </a:spcAft>
              <a:buSzPts val="2100"/>
              <a:buChar char="●"/>
              <a:defRPr sz="2100"/>
            </a:lvl7pPr>
            <a:lvl8pPr indent="-361950" lvl="7" marL="3657600" rtl="0">
              <a:spcBef>
                <a:spcPts val="0"/>
              </a:spcBef>
              <a:spcAft>
                <a:spcPts val="0"/>
              </a:spcAft>
              <a:buSzPts val="2100"/>
              <a:buChar char="○"/>
              <a:defRPr sz="2100"/>
            </a:lvl8pPr>
            <a:lvl9pPr indent="-361950" lvl="8" marL="4114800" rtl="0">
              <a:spcBef>
                <a:spcPts val="0"/>
              </a:spcBef>
              <a:spcAft>
                <a:spcPts val="0"/>
              </a:spcAft>
              <a:buSzPts val="2100"/>
              <a:buChar char="■"/>
              <a:defRPr sz="2100"/>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6">
  <p:cSld name="CUSTOM_5">
    <p:spTree>
      <p:nvGrpSpPr>
        <p:cNvPr id="83" name="Shape 83"/>
        <p:cNvGrpSpPr/>
        <p:nvPr/>
      </p:nvGrpSpPr>
      <p:grpSpPr>
        <a:xfrm>
          <a:off x="0" y="0"/>
          <a:ext cx="0" cy="0"/>
          <a:chOff x="0" y="0"/>
          <a:chExt cx="0" cy="0"/>
        </a:xfrm>
      </p:grpSpPr>
      <p:sp>
        <p:nvSpPr>
          <p:cNvPr id="84" name="Google Shape;84;p8"/>
          <p:cNvSpPr/>
          <p:nvPr>
            <p:ph idx="2" type="pic"/>
          </p:nvPr>
        </p:nvSpPr>
        <p:spPr>
          <a:xfrm>
            <a:off x="-100" y="2949225"/>
            <a:ext cx="5502300" cy="3494100"/>
          </a:xfrm>
          <a:prstGeom prst="rect">
            <a:avLst/>
          </a:prstGeom>
          <a:noFill/>
          <a:ln>
            <a:noFill/>
          </a:ln>
        </p:spPr>
      </p:sp>
      <p:sp>
        <p:nvSpPr>
          <p:cNvPr id="85" name="Google Shape;85;p8"/>
          <p:cNvSpPr/>
          <p:nvPr>
            <p:ph idx="3" type="pic"/>
          </p:nvPr>
        </p:nvSpPr>
        <p:spPr>
          <a:xfrm>
            <a:off x="12785550" y="2949225"/>
            <a:ext cx="5502300" cy="3494100"/>
          </a:xfrm>
          <a:prstGeom prst="rect">
            <a:avLst/>
          </a:prstGeom>
          <a:noFill/>
          <a:ln>
            <a:noFill/>
          </a:ln>
        </p:spPr>
      </p:sp>
      <p:sp>
        <p:nvSpPr>
          <p:cNvPr id="86" name="Google Shape;86;p8"/>
          <p:cNvSpPr/>
          <p:nvPr>
            <p:ph idx="4" type="pic"/>
          </p:nvPr>
        </p:nvSpPr>
        <p:spPr>
          <a:xfrm>
            <a:off x="6392725" y="6008625"/>
            <a:ext cx="5502300" cy="3494100"/>
          </a:xfrm>
          <a:prstGeom prst="rect">
            <a:avLst/>
          </a:prstGeom>
          <a:noFill/>
          <a:ln>
            <a:noFill/>
          </a:ln>
        </p:spPr>
      </p:sp>
      <p:sp>
        <p:nvSpPr>
          <p:cNvPr id="87" name="Google Shape;87;p8"/>
          <p:cNvSpPr txBox="1"/>
          <p:nvPr>
            <p:ph type="title"/>
          </p:nvPr>
        </p:nvSpPr>
        <p:spPr>
          <a:xfrm>
            <a:off x="621900" y="641920"/>
            <a:ext cx="17044200" cy="1627800"/>
          </a:xfrm>
          <a:prstGeom prst="rect">
            <a:avLst/>
          </a:prstGeom>
        </p:spPr>
        <p:txBody>
          <a:bodyPr anchorCtr="0" anchor="t" bIns="45700" lIns="91425" spcFirstLastPara="1" rIns="91425" wrap="square" tIns="45700">
            <a:noAutofit/>
          </a:bodyPr>
          <a:lstStyle>
            <a:lvl1pPr lvl="0" rtl="0">
              <a:spcBef>
                <a:spcPts val="0"/>
              </a:spcBef>
              <a:spcAft>
                <a:spcPts val="0"/>
              </a:spcAft>
              <a:buSzPts val="1055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88" name="Google Shape;88;p8"/>
          <p:cNvSpPr/>
          <p:nvPr/>
        </p:nvSpPr>
        <p:spPr>
          <a:xfrm>
            <a:off x="4464353" y="5143500"/>
            <a:ext cx="3551611" cy="3546812"/>
          </a:xfrm>
          <a:custGeom>
            <a:rect b="b" l="l" r="r" t="t"/>
            <a:pathLst>
              <a:path extrusionOk="0" h="3546812" w="3551611">
                <a:moveTo>
                  <a:pt x="0" y="0"/>
                </a:moveTo>
                <a:lnTo>
                  <a:pt x="3551611" y="0"/>
                </a:lnTo>
                <a:lnTo>
                  <a:pt x="3551611" y="3546812"/>
                </a:lnTo>
                <a:lnTo>
                  <a:pt x="0" y="3546812"/>
                </a:lnTo>
                <a:lnTo>
                  <a:pt x="0" y="0"/>
                </a:lnTo>
                <a:close/>
              </a:path>
            </a:pathLst>
          </a:custGeom>
          <a:blipFill rotWithShape="1">
            <a:blip r:embed="rId2">
              <a:alphaModFix/>
            </a:blip>
            <a:stretch>
              <a:fillRect b="0" l="0" r="0" t="0"/>
            </a:stretch>
          </a:blipFill>
          <a:ln>
            <a:noFill/>
          </a:ln>
        </p:spPr>
      </p:sp>
      <p:sp>
        <p:nvSpPr>
          <p:cNvPr id="89" name="Google Shape;89;p8"/>
          <p:cNvSpPr/>
          <p:nvPr/>
        </p:nvSpPr>
        <p:spPr>
          <a:xfrm>
            <a:off x="16512194" y="1028700"/>
            <a:ext cx="3551611" cy="3546812"/>
          </a:xfrm>
          <a:custGeom>
            <a:rect b="b" l="l" r="r" t="t"/>
            <a:pathLst>
              <a:path extrusionOk="0" h="3546812" w="3551611">
                <a:moveTo>
                  <a:pt x="0" y="0"/>
                </a:moveTo>
                <a:lnTo>
                  <a:pt x="3551612" y="0"/>
                </a:lnTo>
                <a:lnTo>
                  <a:pt x="3551612" y="3546812"/>
                </a:lnTo>
                <a:lnTo>
                  <a:pt x="0" y="3546812"/>
                </a:lnTo>
                <a:lnTo>
                  <a:pt x="0" y="0"/>
                </a:lnTo>
                <a:close/>
              </a:path>
            </a:pathLst>
          </a:custGeom>
          <a:blipFill rotWithShape="1">
            <a:blip r:embed="rId2">
              <a:alphaModFix/>
            </a:blip>
            <a:stretch>
              <a:fillRect b="0" l="0" r="0" t="0"/>
            </a:stretch>
          </a:blipFill>
          <a:ln>
            <a:noFill/>
          </a:ln>
        </p:spPr>
      </p:sp>
      <p:cxnSp>
        <p:nvCxnSpPr>
          <p:cNvPr id="90" name="Google Shape;90;p8"/>
          <p:cNvCxnSpPr/>
          <p:nvPr/>
        </p:nvCxnSpPr>
        <p:spPr>
          <a:xfrm>
            <a:off x="24511" y="458694"/>
            <a:ext cx="18358800" cy="0"/>
          </a:xfrm>
          <a:prstGeom prst="straightConnector1">
            <a:avLst/>
          </a:prstGeom>
          <a:noFill/>
          <a:ln cap="flat" cmpd="sng" w="19050">
            <a:solidFill>
              <a:srgbClr val="FFFFFF"/>
            </a:solidFill>
            <a:prstDash val="solid"/>
            <a:round/>
            <a:headEnd len="sm" w="sm" type="none"/>
            <a:tailEnd len="sm" w="sm" type="none"/>
          </a:ln>
        </p:spPr>
      </p:cxnSp>
      <p:cxnSp>
        <p:nvCxnSpPr>
          <p:cNvPr id="91" name="Google Shape;91;p8"/>
          <p:cNvCxnSpPr/>
          <p:nvPr/>
        </p:nvCxnSpPr>
        <p:spPr>
          <a:xfrm>
            <a:off x="24511" y="9828306"/>
            <a:ext cx="18358800" cy="0"/>
          </a:xfrm>
          <a:prstGeom prst="straightConnector1">
            <a:avLst/>
          </a:prstGeom>
          <a:noFill/>
          <a:ln cap="flat" cmpd="sng" w="19050">
            <a:solidFill>
              <a:srgbClr val="FFFFFF"/>
            </a:solidFill>
            <a:prstDash val="solid"/>
            <a:round/>
            <a:headEnd len="sm" w="sm" type="none"/>
            <a:tailEnd len="sm" w="sm" type="none"/>
          </a:ln>
        </p:spPr>
      </p:cxnSp>
      <p:sp>
        <p:nvSpPr>
          <p:cNvPr id="92" name="Google Shape;92;p8"/>
          <p:cNvSpPr txBox="1"/>
          <p:nvPr>
            <p:ph idx="1" type="subTitle"/>
          </p:nvPr>
        </p:nvSpPr>
        <p:spPr>
          <a:xfrm>
            <a:off x="630975" y="7007300"/>
            <a:ext cx="4240500" cy="6405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F5641D"/>
              </a:buClr>
              <a:buSzPts val="2450"/>
              <a:buNone/>
              <a:defRPr b="1" sz="2450">
                <a:solidFill>
                  <a:srgbClr val="F5641D"/>
                </a:solidFill>
              </a:defRPr>
            </a:lvl1pPr>
            <a:lvl2pPr lvl="1" rtl="0">
              <a:spcBef>
                <a:spcPts val="0"/>
              </a:spcBef>
              <a:spcAft>
                <a:spcPts val="0"/>
              </a:spcAft>
              <a:buSzPts val="2450"/>
              <a:buNone/>
              <a:defRPr sz="2450"/>
            </a:lvl2pPr>
            <a:lvl3pPr lvl="2" rtl="0">
              <a:spcBef>
                <a:spcPts val="0"/>
              </a:spcBef>
              <a:spcAft>
                <a:spcPts val="0"/>
              </a:spcAft>
              <a:buSzPts val="2450"/>
              <a:buNone/>
              <a:defRPr sz="2450"/>
            </a:lvl3pPr>
            <a:lvl4pPr lvl="3" rtl="0">
              <a:spcBef>
                <a:spcPts val="0"/>
              </a:spcBef>
              <a:spcAft>
                <a:spcPts val="0"/>
              </a:spcAft>
              <a:buSzPts val="2450"/>
              <a:buNone/>
              <a:defRPr sz="2450"/>
            </a:lvl4pPr>
            <a:lvl5pPr lvl="4" rtl="0">
              <a:spcBef>
                <a:spcPts val="0"/>
              </a:spcBef>
              <a:spcAft>
                <a:spcPts val="0"/>
              </a:spcAft>
              <a:buSzPts val="2450"/>
              <a:buNone/>
              <a:defRPr sz="2450"/>
            </a:lvl5pPr>
            <a:lvl6pPr lvl="5" rtl="0">
              <a:spcBef>
                <a:spcPts val="0"/>
              </a:spcBef>
              <a:spcAft>
                <a:spcPts val="0"/>
              </a:spcAft>
              <a:buSzPts val="2450"/>
              <a:buNone/>
              <a:defRPr sz="2450"/>
            </a:lvl6pPr>
            <a:lvl7pPr lvl="6" rtl="0">
              <a:spcBef>
                <a:spcPts val="0"/>
              </a:spcBef>
              <a:spcAft>
                <a:spcPts val="0"/>
              </a:spcAft>
              <a:buSzPts val="2450"/>
              <a:buNone/>
              <a:defRPr sz="2450"/>
            </a:lvl7pPr>
            <a:lvl8pPr lvl="7" rtl="0">
              <a:spcBef>
                <a:spcPts val="0"/>
              </a:spcBef>
              <a:spcAft>
                <a:spcPts val="0"/>
              </a:spcAft>
              <a:buSzPts val="2450"/>
              <a:buNone/>
              <a:defRPr sz="2450"/>
            </a:lvl8pPr>
            <a:lvl9pPr lvl="8" rtl="0">
              <a:spcBef>
                <a:spcPts val="0"/>
              </a:spcBef>
              <a:spcAft>
                <a:spcPts val="0"/>
              </a:spcAft>
              <a:buSzPts val="2450"/>
              <a:buNone/>
              <a:defRPr sz="2450"/>
            </a:lvl9pPr>
          </a:lstStyle>
          <a:p/>
        </p:txBody>
      </p:sp>
      <p:sp>
        <p:nvSpPr>
          <p:cNvPr id="93" name="Google Shape;93;p8"/>
          <p:cNvSpPr txBox="1"/>
          <p:nvPr>
            <p:ph idx="5" type="body"/>
          </p:nvPr>
        </p:nvSpPr>
        <p:spPr>
          <a:xfrm>
            <a:off x="792340" y="7691675"/>
            <a:ext cx="3917700" cy="2785500"/>
          </a:xfrm>
          <a:prstGeom prst="rect">
            <a:avLst/>
          </a:prstGeom>
        </p:spPr>
        <p:txBody>
          <a:bodyPr anchorCtr="0" anchor="t" bIns="91425" lIns="91425" spcFirstLastPara="1" rIns="91425" wrap="square" tIns="91425">
            <a:noAutofit/>
          </a:bodyPr>
          <a:lstStyle>
            <a:lvl1pPr indent="-352425" lvl="0" marL="457200" rtl="0">
              <a:spcBef>
                <a:spcPts val="0"/>
              </a:spcBef>
              <a:spcAft>
                <a:spcPts val="0"/>
              </a:spcAft>
              <a:buSzPts val="1950"/>
              <a:buChar char="●"/>
              <a:defRPr sz="1950"/>
            </a:lvl1pPr>
            <a:lvl2pPr indent="-352425" lvl="1" marL="914400" rtl="0">
              <a:spcBef>
                <a:spcPts val="0"/>
              </a:spcBef>
              <a:spcAft>
                <a:spcPts val="0"/>
              </a:spcAft>
              <a:buSzPts val="1950"/>
              <a:buChar char="○"/>
              <a:defRPr sz="1950"/>
            </a:lvl2pPr>
            <a:lvl3pPr indent="-352425" lvl="2" marL="1371600" rtl="0">
              <a:spcBef>
                <a:spcPts val="0"/>
              </a:spcBef>
              <a:spcAft>
                <a:spcPts val="0"/>
              </a:spcAft>
              <a:buSzPts val="1950"/>
              <a:buChar char="■"/>
              <a:defRPr sz="1950"/>
            </a:lvl3pPr>
            <a:lvl4pPr indent="-352425" lvl="3" marL="1828800" rtl="0">
              <a:spcBef>
                <a:spcPts val="0"/>
              </a:spcBef>
              <a:spcAft>
                <a:spcPts val="0"/>
              </a:spcAft>
              <a:buSzPts val="1950"/>
              <a:buChar char="●"/>
              <a:defRPr sz="1950"/>
            </a:lvl4pPr>
            <a:lvl5pPr indent="-352425" lvl="4" marL="2286000" rtl="0">
              <a:spcBef>
                <a:spcPts val="0"/>
              </a:spcBef>
              <a:spcAft>
                <a:spcPts val="0"/>
              </a:spcAft>
              <a:buSzPts val="1950"/>
              <a:buChar char="○"/>
              <a:defRPr sz="1950"/>
            </a:lvl5pPr>
            <a:lvl6pPr indent="-352425" lvl="5" marL="2743200" rtl="0">
              <a:spcBef>
                <a:spcPts val="0"/>
              </a:spcBef>
              <a:spcAft>
                <a:spcPts val="0"/>
              </a:spcAft>
              <a:buSzPts val="1950"/>
              <a:buChar char="■"/>
              <a:defRPr sz="1950"/>
            </a:lvl6pPr>
            <a:lvl7pPr indent="-352425" lvl="6" marL="3200400" rtl="0">
              <a:spcBef>
                <a:spcPts val="0"/>
              </a:spcBef>
              <a:spcAft>
                <a:spcPts val="0"/>
              </a:spcAft>
              <a:buSzPts val="1950"/>
              <a:buChar char="●"/>
              <a:defRPr sz="1950"/>
            </a:lvl7pPr>
            <a:lvl8pPr indent="-352425" lvl="7" marL="3657600" rtl="0">
              <a:spcBef>
                <a:spcPts val="0"/>
              </a:spcBef>
              <a:spcAft>
                <a:spcPts val="0"/>
              </a:spcAft>
              <a:buSzPts val="1950"/>
              <a:buChar char="○"/>
              <a:defRPr sz="1950"/>
            </a:lvl8pPr>
            <a:lvl9pPr indent="-352425" lvl="8" marL="4114800" rtl="0">
              <a:spcBef>
                <a:spcPts val="0"/>
              </a:spcBef>
              <a:spcAft>
                <a:spcPts val="0"/>
              </a:spcAft>
              <a:buSzPts val="1950"/>
              <a:buChar char="■"/>
              <a:defRPr sz="1950"/>
            </a:lvl9pPr>
          </a:lstStyle>
          <a:p/>
        </p:txBody>
      </p:sp>
      <p:sp>
        <p:nvSpPr>
          <p:cNvPr id="94" name="Google Shape;94;p8"/>
          <p:cNvSpPr txBox="1"/>
          <p:nvPr>
            <p:ph idx="6" type="subTitle"/>
          </p:nvPr>
        </p:nvSpPr>
        <p:spPr>
          <a:xfrm>
            <a:off x="13416525" y="7007300"/>
            <a:ext cx="4240500" cy="6405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F5641D"/>
              </a:buClr>
              <a:buSzPts val="2450"/>
              <a:buNone/>
              <a:defRPr b="1" sz="2450">
                <a:solidFill>
                  <a:srgbClr val="F5641D"/>
                </a:solidFill>
              </a:defRPr>
            </a:lvl1pPr>
            <a:lvl2pPr lvl="1" rtl="0">
              <a:spcBef>
                <a:spcPts val="0"/>
              </a:spcBef>
              <a:spcAft>
                <a:spcPts val="0"/>
              </a:spcAft>
              <a:buSzPts val="2450"/>
              <a:buNone/>
              <a:defRPr sz="2450"/>
            </a:lvl2pPr>
            <a:lvl3pPr lvl="2" rtl="0">
              <a:spcBef>
                <a:spcPts val="0"/>
              </a:spcBef>
              <a:spcAft>
                <a:spcPts val="0"/>
              </a:spcAft>
              <a:buSzPts val="2450"/>
              <a:buNone/>
              <a:defRPr sz="2450"/>
            </a:lvl3pPr>
            <a:lvl4pPr lvl="3" rtl="0">
              <a:spcBef>
                <a:spcPts val="0"/>
              </a:spcBef>
              <a:spcAft>
                <a:spcPts val="0"/>
              </a:spcAft>
              <a:buSzPts val="2450"/>
              <a:buNone/>
              <a:defRPr sz="2450"/>
            </a:lvl4pPr>
            <a:lvl5pPr lvl="4" rtl="0">
              <a:spcBef>
                <a:spcPts val="0"/>
              </a:spcBef>
              <a:spcAft>
                <a:spcPts val="0"/>
              </a:spcAft>
              <a:buSzPts val="2450"/>
              <a:buNone/>
              <a:defRPr sz="2450"/>
            </a:lvl5pPr>
            <a:lvl6pPr lvl="5" rtl="0">
              <a:spcBef>
                <a:spcPts val="0"/>
              </a:spcBef>
              <a:spcAft>
                <a:spcPts val="0"/>
              </a:spcAft>
              <a:buSzPts val="2450"/>
              <a:buNone/>
              <a:defRPr sz="2450"/>
            </a:lvl6pPr>
            <a:lvl7pPr lvl="6" rtl="0">
              <a:spcBef>
                <a:spcPts val="0"/>
              </a:spcBef>
              <a:spcAft>
                <a:spcPts val="0"/>
              </a:spcAft>
              <a:buSzPts val="2450"/>
              <a:buNone/>
              <a:defRPr sz="2450"/>
            </a:lvl7pPr>
            <a:lvl8pPr lvl="7" rtl="0">
              <a:spcBef>
                <a:spcPts val="0"/>
              </a:spcBef>
              <a:spcAft>
                <a:spcPts val="0"/>
              </a:spcAft>
              <a:buSzPts val="2450"/>
              <a:buNone/>
              <a:defRPr sz="2450"/>
            </a:lvl8pPr>
            <a:lvl9pPr lvl="8" rtl="0">
              <a:spcBef>
                <a:spcPts val="0"/>
              </a:spcBef>
              <a:spcAft>
                <a:spcPts val="0"/>
              </a:spcAft>
              <a:buSzPts val="2450"/>
              <a:buNone/>
              <a:defRPr sz="2450"/>
            </a:lvl9pPr>
          </a:lstStyle>
          <a:p/>
        </p:txBody>
      </p:sp>
      <p:sp>
        <p:nvSpPr>
          <p:cNvPr id="95" name="Google Shape;95;p8"/>
          <p:cNvSpPr txBox="1"/>
          <p:nvPr>
            <p:ph idx="7" type="body"/>
          </p:nvPr>
        </p:nvSpPr>
        <p:spPr>
          <a:xfrm>
            <a:off x="13577890" y="7691675"/>
            <a:ext cx="3917700" cy="2785500"/>
          </a:xfrm>
          <a:prstGeom prst="rect">
            <a:avLst/>
          </a:prstGeom>
        </p:spPr>
        <p:txBody>
          <a:bodyPr anchorCtr="0" anchor="t" bIns="91425" lIns="91425" spcFirstLastPara="1" rIns="91425" wrap="square" tIns="91425">
            <a:noAutofit/>
          </a:bodyPr>
          <a:lstStyle>
            <a:lvl1pPr indent="-352425" lvl="0" marL="457200" rtl="0">
              <a:spcBef>
                <a:spcPts val="0"/>
              </a:spcBef>
              <a:spcAft>
                <a:spcPts val="0"/>
              </a:spcAft>
              <a:buSzPts val="1950"/>
              <a:buChar char="●"/>
              <a:defRPr sz="1950"/>
            </a:lvl1pPr>
            <a:lvl2pPr indent="-352425" lvl="1" marL="914400" rtl="0">
              <a:spcBef>
                <a:spcPts val="0"/>
              </a:spcBef>
              <a:spcAft>
                <a:spcPts val="0"/>
              </a:spcAft>
              <a:buSzPts val="1950"/>
              <a:buChar char="○"/>
              <a:defRPr sz="1950"/>
            </a:lvl2pPr>
            <a:lvl3pPr indent="-352425" lvl="2" marL="1371600" rtl="0">
              <a:spcBef>
                <a:spcPts val="0"/>
              </a:spcBef>
              <a:spcAft>
                <a:spcPts val="0"/>
              </a:spcAft>
              <a:buSzPts val="1950"/>
              <a:buChar char="■"/>
              <a:defRPr sz="1950"/>
            </a:lvl3pPr>
            <a:lvl4pPr indent="-352425" lvl="3" marL="1828800" rtl="0">
              <a:spcBef>
                <a:spcPts val="0"/>
              </a:spcBef>
              <a:spcAft>
                <a:spcPts val="0"/>
              </a:spcAft>
              <a:buSzPts val="1950"/>
              <a:buChar char="●"/>
              <a:defRPr sz="1950"/>
            </a:lvl4pPr>
            <a:lvl5pPr indent="-352425" lvl="4" marL="2286000" rtl="0">
              <a:spcBef>
                <a:spcPts val="0"/>
              </a:spcBef>
              <a:spcAft>
                <a:spcPts val="0"/>
              </a:spcAft>
              <a:buSzPts val="1950"/>
              <a:buChar char="○"/>
              <a:defRPr sz="1950"/>
            </a:lvl5pPr>
            <a:lvl6pPr indent="-352425" lvl="5" marL="2743200" rtl="0">
              <a:spcBef>
                <a:spcPts val="0"/>
              </a:spcBef>
              <a:spcAft>
                <a:spcPts val="0"/>
              </a:spcAft>
              <a:buSzPts val="1950"/>
              <a:buChar char="■"/>
              <a:defRPr sz="1950"/>
            </a:lvl6pPr>
            <a:lvl7pPr indent="-352425" lvl="6" marL="3200400" rtl="0">
              <a:spcBef>
                <a:spcPts val="0"/>
              </a:spcBef>
              <a:spcAft>
                <a:spcPts val="0"/>
              </a:spcAft>
              <a:buSzPts val="1950"/>
              <a:buChar char="●"/>
              <a:defRPr sz="1950"/>
            </a:lvl7pPr>
            <a:lvl8pPr indent="-352425" lvl="7" marL="3657600" rtl="0">
              <a:spcBef>
                <a:spcPts val="0"/>
              </a:spcBef>
              <a:spcAft>
                <a:spcPts val="0"/>
              </a:spcAft>
              <a:buSzPts val="1950"/>
              <a:buChar char="○"/>
              <a:defRPr sz="1950"/>
            </a:lvl8pPr>
            <a:lvl9pPr indent="-352425" lvl="8" marL="4114800" rtl="0">
              <a:spcBef>
                <a:spcPts val="0"/>
              </a:spcBef>
              <a:spcAft>
                <a:spcPts val="0"/>
              </a:spcAft>
              <a:buSzPts val="1950"/>
              <a:buChar char="■"/>
              <a:defRPr sz="1950"/>
            </a:lvl9pPr>
          </a:lstStyle>
          <a:p/>
        </p:txBody>
      </p:sp>
      <p:sp>
        <p:nvSpPr>
          <p:cNvPr id="96" name="Google Shape;96;p8"/>
          <p:cNvSpPr txBox="1"/>
          <p:nvPr>
            <p:ph idx="8" type="subTitle"/>
          </p:nvPr>
        </p:nvSpPr>
        <p:spPr>
          <a:xfrm>
            <a:off x="7083650" y="3089450"/>
            <a:ext cx="4240500" cy="6405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F5641D"/>
              </a:buClr>
              <a:buSzPts val="2450"/>
              <a:buNone/>
              <a:defRPr b="1" sz="2450">
                <a:solidFill>
                  <a:srgbClr val="F5641D"/>
                </a:solidFill>
              </a:defRPr>
            </a:lvl1pPr>
            <a:lvl2pPr lvl="1" rtl="0">
              <a:spcBef>
                <a:spcPts val="0"/>
              </a:spcBef>
              <a:spcAft>
                <a:spcPts val="0"/>
              </a:spcAft>
              <a:buSzPts val="2450"/>
              <a:buNone/>
              <a:defRPr sz="2450"/>
            </a:lvl2pPr>
            <a:lvl3pPr lvl="2" rtl="0">
              <a:spcBef>
                <a:spcPts val="0"/>
              </a:spcBef>
              <a:spcAft>
                <a:spcPts val="0"/>
              </a:spcAft>
              <a:buSzPts val="2450"/>
              <a:buNone/>
              <a:defRPr sz="2450"/>
            </a:lvl3pPr>
            <a:lvl4pPr lvl="3" rtl="0">
              <a:spcBef>
                <a:spcPts val="0"/>
              </a:spcBef>
              <a:spcAft>
                <a:spcPts val="0"/>
              </a:spcAft>
              <a:buSzPts val="2450"/>
              <a:buNone/>
              <a:defRPr sz="2450"/>
            </a:lvl4pPr>
            <a:lvl5pPr lvl="4" rtl="0">
              <a:spcBef>
                <a:spcPts val="0"/>
              </a:spcBef>
              <a:spcAft>
                <a:spcPts val="0"/>
              </a:spcAft>
              <a:buSzPts val="2450"/>
              <a:buNone/>
              <a:defRPr sz="2450"/>
            </a:lvl5pPr>
            <a:lvl6pPr lvl="5" rtl="0">
              <a:spcBef>
                <a:spcPts val="0"/>
              </a:spcBef>
              <a:spcAft>
                <a:spcPts val="0"/>
              </a:spcAft>
              <a:buSzPts val="2450"/>
              <a:buNone/>
              <a:defRPr sz="2450"/>
            </a:lvl6pPr>
            <a:lvl7pPr lvl="6" rtl="0">
              <a:spcBef>
                <a:spcPts val="0"/>
              </a:spcBef>
              <a:spcAft>
                <a:spcPts val="0"/>
              </a:spcAft>
              <a:buSzPts val="2450"/>
              <a:buNone/>
              <a:defRPr sz="2450"/>
            </a:lvl7pPr>
            <a:lvl8pPr lvl="7" rtl="0">
              <a:spcBef>
                <a:spcPts val="0"/>
              </a:spcBef>
              <a:spcAft>
                <a:spcPts val="0"/>
              </a:spcAft>
              <a:buSzPts val="2450"/>
              <a:buNone/>
              <a:defRPr sz="2450"/>
            </a:lvl8pPr>
            <a:lvl9pPr lvl="8" rtl="0">
              <a:spcBef>
                <a:spcPts val="0"/>
              </a:spcBef>
              <a:spcAft>
                <a:spcPts val="0"/>
              </a:spcAft>
              <a:buSzPts val="2450"/>
              <a:buNone/>
              <a:defRPr sz="2450"/>
            </a:lvl9pPr>
          </a:lstStyle>
          <a:p/>
        </p:txBody>
      </p:sp>
      <p:sp>
        <p:nvSpPr>
          <p:cNvPr id="97" name="Google Shape;97;p8"/>
          <p:cNvSpPr txBox="1"/>
          <p:nvPr>
            <p:ph idx="9" type="body"/>
          </p:nvPr>
        </p:nvSpPr>
        <p:spPr>
          <a:xfrm>
            <a:off x="7245015" y="3773825"/>
            <a:ext cx="3917700" cy="2785500"/>
          </a:xfrm>
          <a:prstGeom prst="rect">
            <a:avLst/>
          </a:prstGeom>
        </p:spPr>
        <p:txBody>
          <a:bodyPr anchorCtr="0" anchor="t" bIns="91425" lIns="91425" spcFirstLastPara="1" rIns="91425" wrap="square" tIns="91425">
            <a:noAutofit/>
          </a:bodyPr>
          <a:lstStyle>
            <a:lvl1pPr indent="-352425" lvl="0" marL="457200" rtl="0">
              <a:spcBef>
                <a:spcPts val="0"/>
              </a:spcBef>
              <a:spcAft>
                <a:spcPts val="0"/>
              </a:spcAft>
              <a:buSzPts val="1950"/>
              <a:buChar char="●"/>
              <a:defRPr sz="1950"/>
            </a:lvl1pPr>
            <a:lvl2pPr indent="-352425" lvl="1" marL="914400" rtl="0">
              <a:spcBef>
                <a:spcPts val="0"/>
              </a:spcBef>
              <a:spcAft>
                <a:spcPts val="0"/>
              </a:spcAft>
              <a:buSzPts val="1950"/>
              <a:buChar char="○"/>
              <a:defRPr sz="1950"/>
            </a:lvl2pPr>
            <a:lvl3pPr indent="-352425" lvl="2" marL="1371600" rtl="0">
              <a:spcBef>
                <a:spcPts val="0"/>
              </a:spcBef>
              <a:spcAft>
                <a:spcPts val="0"/>
              </a:spcAft>
              <a:buSzPts val="1950"/>
              <a:buChar char="■"/>
              <a:defRPr sz="1950"/>
            </a:lvl3pPr>
            <a:lvl4pPr indent="-352425" lvl="3" marL="1828800" rtl="0">
              <a:spcBef>
                <a:spcPts val="0"/>
              </a:spcBef>
              <a:spcAft>
                <a:spcPts val="0"/>
              </a:spcAft>
              <a:buSzPts val="1950"/>
              <a:buChar char="●"/>
              <a:defRPr sz="1950"/>
            </a:lvl4pPr>
            <a:lvl5pPr indent="-352425" lvl="4" marL="2286000" rtl="0">
              <a:spcBef>
                <a:spcPts val="0"/>
              </a:spcBef>
              <a:spcAft>
                <a:spcPts val="0"/>
              </a:spcAft>
              <a:buSzPts val="1950"/>
              <a:buChar char="○"/>
              <a:defRPr sz="1950"/>
            </a:lvl5pPr>
            <a:lvl6pPr indent="-352425" lvl="5" marL="2743200" rtl="0">
              <a:spcBef>
                <a:spcPts val="0"/>
              </a:spcBef>
              <a:spcAft>
                <a:spcPts val="0"/>
              </a:spcAft>
              <a:buSzPts val="1950"/>
              <a:buChar char="■"/>
              <a:defRPr sz="1950"/>
            </a:lvl6pPr>
            <a:lvl7pPr indent="-352425" lvl="6" marL="3200400" rtl="0">
              <a:spcBef>
                <a:spcPts val="0"/>
              </a:spcBef>
              <a:spcAft>
                <a:spcPts val="0"/>
              </a:spcAft>
              <a:buSzPts val="1950"/>
              <a:buChar char="●"/>
              <a:defRPr sz="1950"/>
            </a:lvl7pPr>
            <a:lvl8pPr indent="-352425" lvl="7" marL="3657600" rtl="0">
              <a:spcBef>
                <a:spcPts val="0"/>
              </a:spcBef>
              <a:spcAft>
                <a:spcPts val="0"/>
              </a:spcAft>
              <a:buSzPts val="1950"/>
              <a:buChar char="○"/>
              <a:defRPr sz="1950"/>
            </a:lvl8pPr>
            <a:lvl9pPr indent="-352425" lvl="8" marL="4114800" rtl="0">
              <a:spcBef>
                <a:spcPts val="0"/>
              </a:spcBef>
              <a:spcAft>
                <a:spcPts val="0"/>
              </a:spcAft>
              <a:buSzPts val="1950"/>
              <a:buChar char="■"/>
              <a:defRPr sz="1950"/>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theme" Target="../theme/theme2.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A3A3A"/>
        </a:solidFill>
      </p:bgPr>
    </p:bg>
    <p:spTree>
      <p:nvGrpSpPr>
        <p:cNvPr id="5" name="Shape 5"/>
        <p:cNvGrpSpPr/>
        <p:nvPr/>
      </p:nvGrpSpPr>
      <p:grpSpPr>
        <a:xfrm>
          <a:off x="0" y="0"/>
          <a:ext cx="0" cy="0"/>
          <a:chOff x="0" y="0"/>
          <a:chExt cx="0" cy="0"/>
        </a:xfrm>
      </p:grpSpPr>
      <p:pic>
        <p:nvPicPr>
          <p:cNvPr id="6" name="Google Shape;6;p1"/>
          <p:cNvPicPr preferRelativeResize="0"/>
          <p:nvPr/>
        </p:nvPicPr>
        <p:blipFill>
          <a:blip r:embed="rId1">
            <a:alphaModFix/>
          </a:blip>
          <a:stretch>
            <a:fillRect/>
          </a:stretch>
        </p:blipFill>
        <p:spPr>
          <a:xfrm>
            <a:off x="0" y="44648"/>
            <a:ext cx="18288000" cy="10197703"/>
          </a:xfrm>
          <a:prstGeom prst="rect">
            <a:avLst/>
          </a:prstGeom>
          <a:noFill/>
          <a:ln>
            <a:noFill/>
          </a:ln>
        </p:spPr>
      </p:pic>
      <p:sp>
        <p:nvSpPr>
          <p:cNvPr id="7" name="Google Shape;7;p1"/>
          <p:cNvSpPr txBox="1"/>
          <p:nvPr>
            <p:ph type="title"/>
          </p:nvPr>
        </p:nvSpPr>
        <p:spPr>
          <a:xfrm>
            <a:off x="621900" y="703875"/>
            <a:ext cx="17044200" cy="2836500"/>
          </a:xfrm>
          <a:prstGeom prst="rect">
            <a:avLst/>
          </a:prstGeom>
          <a:noFill/>
          <a:ln>
            <a:noFill/>
          </a:ln>
        </p:spPr>
        <p:txBody>
          <a:bodyPr anchorCtr="0" anchor="t" bIns="45700" lIns="91425" spcFirstLastPara="1" rIns="91425" wrap="square" tIns="45700">
            <a:noAutofit/>
          </a:bodyPr>
          <a:lstStyle>
            <a:lvl1pPr lvl="0" marR="0" rtl="0" algn="ctr">
              <a:spcBef>
                <a:spcPts val="0"/>
              </a:spcBef>
              <a:spcAft>
                <a:spcPts val="0"/>
              </a:spcAft>
              <a:buClr>
                <a:srgbClr val="FFFFFF"/>
              </a:buClr>
              <a:buSzPts val="10550"/>
              <a:buFont typeface="Courier Prime"/>
              <a:buNone/>
              <a:defRPr i="0" sz="10550" u="none" cap="none" strike="noStrike">
                <a:solidFill>
                  <a:srgbClr val="FFFFFF"/>
                </a:solidFill>
                <a:latin typeface="Courier Prime"/>
                <a:ea typeface="Courier Prime"/>
                <a:cs typeface="Courier Prime"/>
                <a:sym typeface="Courier Prime"/>
              </a:defRPr>
            </a:lvl1pPr>
            <a:lvl2pPr lvl="1">
              <a:spcBef>
                <a:spcPts val="0"/>
              </a:spcBef>
              <a:spcAft>
                <a:spcPts val="0"/>
              </a:spcAft>
              <a:buClr>
                <a:srgbClr val="FFFFFF"/>
              </a:buClr>
              <a:buSzPts val="1400"/>
              <a:buNone/>
              <a:defRPr sz="1800">
                <a:solidFill>
                  <a:srgbClr val="FFFFFF"/>
                </a:solidFill>
              </a:defRPr>
            </a:lvl2pPr>
            <a:lvl3pPr lvl="2">
              <a:spcBef>
                <a:spcPts val="0"/>
              </a:spcBef>
              <a:spcAft>
                <a:spcPts val="0"/>
              </a:spcAft>
              <a:buClr>
                <a:srgbClr val="FFFFFF"/>
              </a:buClr>
              <a:buSzPts val="1400"/>
              <a:buNone/>
              <a:defRPr sz="1800">
                <a:solidFill>
                  <a:srgbClr val="FFFFFF"/>
                </a:solidFill>
              </a:defRPr>
            </a:lvl3pPr>
            <a:lvl4pPr lvl="3">
              <a:spcBef>
                <a:spcPts val="0"/>
              </a:spcBef>
              <a:spcAft>
                <a:spcPts val="0"/>
              </a:spcAft>
              <a:buClr>
                <a:srgbClr val="FFFFFF"/>
              </a:buClr>
              <a:buSzPts val="1400"/>
              <a:buNone/>
              <a:defRPr sz="1800">
                <a:solidFill>
                  <a:srgbClr val="FFFFFF"/>
                </a:solidFill>
              </a:defRPr>
            </a:lvl4pPr>
            <a:lvl5pPr lvl="4">
              <a:spcBef>
                <a:spcPts val="0"/>
              </a:spcBef>
              <a:spcAft>
                <a:spcPts val="0"/>
              </a:spcAft>
              <a:buClr>
                <a:srgbClr val="FFFFFF"/>
              </a:buClr>
              <a:buSzPts val="1400"/>
              <a:buNone/>
              <a:defRPr sz="1800">
                <a:solidFill>
                  <a:srgbClr val="FFFFFF"/>
                </a:solidFill>
              </a:defRPr>
            </a:lvl5pPr>
            <a:lvl6pPr lvl="5">
              <a:spcBef>
                <a:spcPts val="0"/>
              </a:spcBef>
              <a:spcAft>
                <a:spcPts val="0"/>
              </a:spcAft>
              <a:buClr>
                <a:srgbClr val="FFFFFF"/>
              </a:buClr>
              <a:buSzPts val="1400"/>
              <a:buNone/>
              <a:defRPr sz="1800">
                <a:solidFill>
                  <a:srgbClr val="FFFFFF"/>
                </a:solidFill>
              </a:defRPr>
            </a:lvl6pPr>
            <a:lvl7pPr lvl="6">
              <a:spcBef>
                <a:spcPts val="0"/>
              </a:spcBef>
              <a:spcAft>
                <a:spcPts val="0"/>
              </a:spcAft>
              <a:buClr>
                <a:srgbClr val="FFFFFF"/>
              </a:buClr>
              <a:buSzPts val="1400"/>
              <a:buNone/>
              <a:defRPr sz="1800">
                <a:solidFill>
                  <a:srgbClr val="FFFFFF"/>
                </a:solidFill>
              </a:defRPr>
            </a:lvl7pPr>
            <a:lvl8pPr lvl="7">
              <a:spcBef>
                <a:spcPts val="0"/>
              </a:spcBef>
              <a:spcAft>
                <a:spcPts val="0"/>
              </a:spcAft>
              <a:buClr>
                <a:srgbClr val="FFFFFF"/>
              </a:buClr>
              <a:buSzPts val="1400"/>
              <a:buNone/>
              <a:defRPr sz="1800">
                <a:solidFill>
                  <a:srgbClr val="FFFFFF"/>
                </a:solidFill>
              </a:defRPr>
            </a:lvl8pPr>
            <a:lvl9pPr lvl="8">
              <a:spcBef>
                <a:spcPts val="0"/>
              </a:spcBef>
              <a:spcAft>
                <a:spcPts val="0"/>
              </a:spcAft>
              <a:buClr>
                <a:srgbClr val="FFFFFF"/>
              </a:buClr>
              <a:buSzPts val="1400"/>
              <a:buNone/>
              <a:defRPr sz="1800">
                <a:solidFill>
                  <a:srgbClr val="FFFFFF"/>
                </a:solidFill>
              </a:defRPr>
            </a:lvl9pPr>
          </a:lstStyle>
          <a:p/>
        </p:txBody>
      </p:sp>
      <p:sp>
        <p:nvSpPr>
          <p:cNvPr id="8" name="Google Shape;8;p1"/>
          <p:cNvSpPr txBox="1"/>
          <p:nvPr>
            <p:ph idx="1" type="body"/>
          </p:nvPr>
        </p:nvSpPr>
        <p:spPr>
          <a:xfrm>
            <a:off x="2875550" y="4564825"/>
            <a:ext cx="13227300" cy="3756000"/>
          </a:xfrm>
          <a:prstGeom prst="rect">
            <a:avLst/>
          </a:prstGeom>
          <a:noFill/>
          <a:ln>
            <a:noFill/>
          </a:ln>
        </p:spPr>
        <p:txBody>
          <a:bodyPr anchorCtr="0" anchor="t" bIns="91425" lIns="91425" spcFirstLastPara="1" rIns="91425" wrap="square" tIns="91425">
            <a:noAutofit/>
          </a:bodyPr>
          <a:lstStyle>
            <a:lvl1pPr indent="-365125" lvl="0" marL="457200" algn="ctr">
              <a:spcBef>
                <a:spcPts val="0"/>
              </a:spcBef>
              <a:spcAft>
                <a:spcPts val="0"/>
              </a:spcAft>
              <a:buClr>
                <a:srgbClr val="FFFFFF"/>
              </a:buClr>
              <a:buSzPts val="2150"/>
              <a:buFont typeface="Fira Sans"/>
              <a:buChar char="●"/>
              <a:defRPr sz="2150">
                <a:solidFill>
                  <a:srgbClr val="FFFFFF"/>
                </a:solidFill>
                <a:latin typeface="Fira Sans"/>
                <a:ea typeface="Fira Sans"/>
                <a:cs typeface="Fira Sans"/>
                <a:sym typeface="Fira Sans"/>
              </a:defRPr>
            </a:lvl1pPr>
            <a:lvl2pPr indent="-365125" lvl="1" marL="914400" algn="ctr">
              <a:spcBef>
                <a:spcPts val="0"/>
              </a:spcBef>
              <a:spcAft>
                <a:spcPts val="0"/>
              </a:spcAft>
              <a:buClr>
                <a:srgbClr val="FFFFFF"/>
              </a:buClr>
              <a:buSzPts val="2150"/>
              <a:buFont typeface="Fira Sans"/>
              <a:buChar char="○"/>
              <a:defRPr sz="2150">
                <a:solidFill>
                  <a:srgbClr val="FFFFFF"/>
                </a:solidFill>
                <a:latin typeface="Fira Sans"/>
                <a:ea typeface="Fira Sans"/>
                <a:cs typeface="Fira Sans"/>
                <a:sym typeface="Fira Sans"/>
              </a:defRPr>
            </a:lvl2pPr>
            <a:lvl3pPr indent="-365125" lvl="2" marL="1371600" algn="ctr">
              <a:spcBef>
                <a:spcPts val="0"/>
              </a:spcBef>
              <a:spcAft>
                <a:spcPts val="0"/>
              </a:spcAft>
              <a:buClr>
                <a:srgbClr val="FFFFFF"/>
              </a:buClr>
              <a:buSzPts val="2150"/>
              <a:buFont typeface="Fira Sans"/>
              <a:buChar char="■"/>
              <a:defRPr sz="2150">
                <a:solidFill>
                  <a:srgbClr val="FFFFFF"/>
                </a:solidFill>
                <a:latin typeface="Fira Sans"/>
                <a:ea typeface="Fira Sans"/>
                <a:cs typeface="Fira Sans"/>
                <a:sym typeface="Fira Sans"/>
              </a:defRPr>
            </a:lvl3pPr>
            <a:lvl4pPr indent="-365125" lvl="3" marL="1828800" algn="ctr">
              <a:spcBef>
                <a:spcPts val="0"/>
              </a:spcBef>
              <a:spcAft>
                <a:spcPts val="0"/>
              </a:spcAft>
              <a:buClr>
                <a:srgbClr val="FFFFFF"/>
              </a:buClr>
              <a:buSzPts val="2150"/>
              <a:buFont typeface="Fira Sans"/>
              <a:buChar char="●"/>
              <a:defRPr sz="2150">
                <a:solidFill>
                  <a:srgbClr val="FFFFFF"/>
                </a:solidFill>
                <a:latin typeface="Fira Sans"/>
                <a:ea typeface="Fira Sans"/>
                <a:cs typeface="Fira Sans"/>
                <a:sym typeface="Fira Sans"/>
              </a:defRPr>
            </a:lvl4pPr>
            <a:lvl5pPr indent="-365125" lvl="4" marL="2286000" algn="ctr">
              <a:spcBef>
                <a:spcPts val="0"/>
              </a:spcBef>
              <a:spcAft>
                <a:spcPts val="0"/>
              </a:spcAft>
              <a:buClr>
                <a:srgbClr val="FFFFFF"/>
              </a:buClr>
              <a:buSzPts val="2150"/>
              <a:buFont typeface="Fira Sans"/>
              <a:buChar char="○"/>
              <a:defRPr sz="2150">
                <a:solidFill>
                  <a:srgbClr val="FFFFFF"/>
                </a:solidFill>
                <a:latin typeface="Fira Sans"/>
                <a:ea typeface="Fira Sans"/>
                <a:cs typeface="Fira Sans"/>
                <a:sym typeface="Fira Sans"/>
              </a:defRPr>
            </a:lvl5pPr>
            <a:lvl6pPr indent="-365125" lvl="5" marL="2743200" algn="ctr">
              <a:spcBef>
                <a:spcPts val="0"/>
              </a:spcBef>
              <a:spcAft>
                <a:spcPts val="0"/>
              </a:spcAft>
              <a:buClr>
                <a:srgbClr val="FFFFFF"/>
              </a:buClr>
              <a:buSzPts val="2150"/>
              <a:buFont typeface="Fira Sans"/>
              <a:buChar char="■"/>
              <a:defRPr sz="2150">
                <a:solidFill>
                  <a:srgbClr val="FFFFFF"/>
                </a:solidFill>
                <a:latin typeface="Fira Sans"/>
                <a:ea typeface="Fira Sans"/>
                <a:cs typeface="Fira Sans"/>
                <a:sym typeface="Fira Sans"/>
              </a:defRPr>
            </a:lvl6pPr>
            <a:lvl7pPr indent="-365125" lvl="6" marL="3200400" algn="ctr">
              <a:spcBef>
                <a:spcPts val="0"/>
              </a:spcBef>
              <a:spcAft>
                <a:spcPts val="0"/>
              </a:spcAft>
              <a:buClr>
                <a:srgbClr val="FFFFFF"/>
              </a:buClr>
              <a:buSzPts val="2150"/>
              <a:buFont typeface="Fira Sans"/>
              <a:buChar char="●"/>
              <a:defRPr sz="2150">
                <a:solidFill>
                  <a:srgbClr val="FFFFFF"/>
                </a:solidFill>
                <a:latin typeface="Fira Sans"/>
                <a:ea typeface="Fira Sans"/>
                <a:cs typeface="Fira Sans"/>
                <a:sym typeface="Fira Sans"/>
              </a:defRPr>
            </a:lvl7pPr>
            <a:lvl8pPr indent="-365125" lvl="7" marL="3657600" algn="ctr">
              <a:spcBef>
                <a:spcPts val="0"/>
              </a:spcBef>
              <a:spcAft>
                <a:spcPts val="0"/>
              </a:spcAft>
              <a:buClr>
                <a:srgbClr val="FFFFFF"/>
              </a:buClr>
              <a:buSzPts val="2150"/>
              <a:buFont typeface="Fira Sans"/>
              <a:buChar char="○"/>
              <a:defRPr sz="2150">
                <a:solidFill>
                  <a:srgbClr val="FFFFFF"/>
                </a:solidFill>
                <a:latin typeface="Fira Sans"/>
                <a:ea typeface="Fira Sans"/>
                <a:cs typeface="Fira Sans"/>
                <a:sym typeface="Fira Sans"/>
              </a:defRPr>
            </a:lvl8pPr>
            <a:lvl9pPr indent="-365125" lvl="8" marL="4114800" algn="ctr">
              <a:spcBef>
                <a:spcPts val="0"/>
              </a:spcBef>
              <a:spcAft>
                <a:spcPts val="0"/>
              </a:spcAft>
              <a:buClr>
                <a:srgbClr val="FFFFFF"/>
              </a:buClr>
              <a:buSzPts val="2150"/>
              <a:buFont typeface="Fira Sans"/>
              <a:buChar char="■"/>
              <a:defRPr sz="2150">
                <a:solidFill>
                  <a:srgbClr val="FFFFFF"/>
                </a:solidFill>
                <a:latin typeface="Fira Sans"/>
                <a:ea typeface="Fira Sans"/>
                <a:cs typeface="Fira Sans"/>
                <a:sym typeface="Fira Sans"/>
              </a:defRPr>
            </a:lvl9pPr>
          </a:lstStyle>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png"/><Relationship Id="rId4" Type="http://schemas.openxmlformats.org/officeDocument/2006/relationships/image" Target="../media/image19.png"/><Relationship Id="rId5"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7.png"/><Relationship Id="rId4" Type="http://schemas.openxmlformats.org/officeDocument/2006/relationships/image" Target="../media/image26.png"/><Relationship Id="rId5" Type="http://schemas.openxmlformats.org/officeDocument/2006/relationships/image" Target="../media/image28.png"/><Relationship Id="rId6" Type="http://schemas.openxmlformats.org/officeDocument/2006/relationships/image" Target="../media/image36.png"/><Relationship Id="rId7" Type="http://schemas.openxmlformats.org/officeDocument/2006/relationships/image" Target="../media/image27.png"/><Relationship Id="rId8" Type="http://schemas.openxmlformats.org/officeDocument/2006/relationships/image" Target="../media/image3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7.png"/><Relationship Id="rId4" Type="http://schemas.openxmlformats.org/officeDocument/2006/relationships/image" Target="../media/image32.jpg"/><Relationship Id="rId5" Type="http://schemas.openxmlformats.org/officeDocument/2006/relationships/image" Target="../media/image44.png"/><Relationship Id="rId6" Type="http://schemas.openxmlformats.org/officeDocument/2006/relationships/image" Target="../media/image3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7.png"/><Relationship Id="rId4" Type="http://schemas.openxmlformats.org/officeDocument/2006/relationships/image" Target="../media/image5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7.pn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7.png"/><Relationship Id="rId4" Type="http://schemas.openxmlformats.org/officeDocument/2006/relationships/image" Target="../media/image5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7.png"/><Relationship Id="rId4" Type="http://schemas.openxmlformats.org/officeDocument/2006/relationships/image" Target="../media/image40.png"/><Relationship Id="rId5" Type="http://schemas.openxmlformats.org/officeDocument/2006/relationships/image" Target="../media/image34.png"/><Relationship Id="rId6" Type="http://schemas.openxmlformats.org/officeDocument/2006/relationships/image" Target="../media/image42.png"/><Relationship Id="rId7" Type="http://schemas.openxmlformats.org/officeDocument/2006/relationships/image" Target="../media/image4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7.png"/><Relationship Id="rId4" Type="http://schemas.openxmlformats.org/officeDocument/2006/relationships/image" Target="../media/image63.jpg"/><Relationship Id="rId5" Type="http://schemas.openxmlformats.org/officeDocument/2006/relationships/image" Target="../media/image5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7.png"/><Relationship Id="rId4" Type="http://schemas.openxmlformats.org/officeDocument/2006/relationships/image" Target="../media/image49.png"/><Relationship Id="rId5" Type="http://schemas.openxmlformats.org/officeDocument/2006/relationships/image" Target="../media/image54.png"/><Relationship Id="rId6" Type="http://schemas.openxmlformats.org/officeDocument/2006/relationships/image" Target="../media/image45.png"/></Relationships>
</file>

<file path=ppt/slides/_rels/slide18.xml.rels><?xml version="1.0" encoding="UTF-8" standalone="yes"?><Relationships xmlns="http://schemas.openxmlformats.org/package/2006/relationships"><Relationship Id="rId20" Type="http://schemas.openxmlformats.org/officeDocument/2006/relationships/image" Target="../media/image53.png"/><Relationship Id="rId22" Type="http://schemas.openxmlformats.org/officeDocument/2006/relationships/image" Target="../media/image50.png"/><Relationship Id="rId21" Type="http://schemas.openxmlformats.org/officeDocument/2006/relationships/image" Target="../media/image51.png"/><Relationship Id="rId24" Type="http://schemas.openxmlformats.org/officeDocument/2006/relationships/image" Target="../media/image54.png"/><Relationship Id="rId23" Type="http://schemas.openxmlformats.org/officeDocument/2006/relationships/image" Target="../media/image49.png"/><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7.png"/><Relationship Id="rId4" Type="http://schemas.openxmlformats.org/officeDocument/2006/relationships/image" Target="../media/image46.png"/><Relationship Id="rId9" Type="http://schemas.openxmlformats.org/officeDocument/2006/relationships/image" Target="../media/image43.png"/><Relationship Id="rId25" Type="http://schemas.openxmlformats.org/officeDocument/2006/relationships/image" Target="../media/image45.png"/><Relationship Id="rId5" Type="http://schemas.openxmlformats.org/officeDocument/2006/relationships/image" Target="../media/image4.png"/><Relationship Id="rId6" Type="http://schemas.openxmlformats.org/officeDocument/2006/relationships/image" Target="../media/image40.png"/><Relationship Id="rId7" Type="http://schemas.openxmlformats.org/officeDocument/2006/relationships/image" Target="../media/image34.png"/><Relationship Id="rId8" Type="http://schemas.openxmlformats.org/officeDocument/2006/relationships/image" Target="../media/image42.png"/><Relationship Id="rId11" Type="http://schemas.openxmlformats.org/officeDocument/2006/relationships/image" Target="../media/image59.png"/><Relationship Id="rId10" Type="http://schemas.openxmlformats.org/officeDocument/2006/relationships/image" Target="../media/image2.png"/><Relationship Id="rId13" Type="http://schemas.openxmlformats.org/officeDocument/2006/relationships/image" Target="../media/image57.png"/><Relationship Id="rId12" Type="http://schemas.openxmlformats.org/officeDocument/2006/relationships/image" Target="../media/image14.png"/><Relationship Id="rId15" Type="http://schemas.openxmlformats.org/officeDocument/2006/relationships/image" Target="../media/image1.png"/><Relationship Id="rId14" Type="http://schemas.openxmlformats.org/officeDocument/2006/relationships/image" Target="../media/image60.png"/><Relationship Id="rId17" Type="http://schemas.openxmlformats.org/officeDocument/2006/relationships/image" Target="../media/image11.png"/><Relationship Id="rId16" Type="http://schemas.openxmlformats.org/officeDocument/2006/relationships/image" Target="../media/image6.png"/><Relationship Id="rId19" Type="http://schemas.openxmlformats.org/officeDocument/2006/relationships/image" Target="../media/image29.png"/><Relationship Id="rId18" Type="http://schemas.openxmlformats.org/officeDocument/2006/relationships/image" Target="../media/image6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7.png"/><Relationship Id="rId4" Type="http://schemas.openxmlformats.org/officeDocument/2006/relationships/image" Target="../media/image7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7.png"/><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7.png"/><Relationship Id="rId4" Type="http://schemas.openxmlformats.org/officeDocument/2006/relationships/image" Target="../media/image16.png"/><Relationship Id="rId5" Type="http://schemas.openxmlformats.org/officeDocument/2006/relationships/image" Target="../media/image1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7.png"/><Relationship Id="rId4" Type="http://schemas.openxmlformats.org/officeDocument/2006/relationships/image" Target="../media/image1.png"/><Relationship Id="rId5" Type="http://schemas.openxmlformats.org/officeDocument/2006/relationships/image" Target="../media/image1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7.png"/><Relationship Id="rId4" Type="http://schemas.openxmlformats.org/officeDocument/2006/relationships/image" Target="../media/image6.png"/><Relationship Id="rId5" Type="http://schemas.openxmlformats.org/officeDocument/2006/relationships/image" Target="../media/image2.png"/><Relationship Id="rId6" Type="http://schemas.openxmlformats.org/officeDocument/2006/relationships/image" Target="../media/image8.png"/><Relationship Id="rId7" Type="http://schemas.openxmlformats.org/officeDocument/2006/relationships/image" Target="../media/image18.png"/><Relationship Id="rId8"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7.png"/><Relationship Id="rId4" Type="http://schemas.openxmlformats.org/officeDocument/2006/relationships/image" Target="../media/image11.png"/><Relationship Id="rId5" Type="http://schemas.openxmlformats.org/officeDocument/2006/relationships/image" Target="../media/image22.jpg"/><Relationship Id="rId6" Type="http://schemas.openxmlformats.org/officeDocument/2006/relationships/image" Target="../media/image21.jpg"/><Relationship Id="rId7" Type="http://schemas.openxmlformats.org/officeDocument/2006/relationships/image" Target="../media/image24.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7.png"/><Relationship Id="rId4" Type="http://schemas.openxmlformats.org/officeDocument/2006/relationships/image" Target="../media/image61.png"/><Relationship Id="rId5" Type="http://schemas.openxmlformats.org/officeDocument/2006/relationships/image" Target="../media/image30.png"/><Relationship Id="rId6" Type="http://schemas.openxmlformats.org/officeDocument/2006/relationships/image" Target="../media/image73.png"/><Relationship Id="rId7"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7.png"/><Relationship Id="rId4" Type="http://schemas.openxmlformats.org/officeDocument/2006/relationships/image" Target="../media/image2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7.png"/><Relationship Id="rId4" Type="http://schemas.openxmlformats.org/officeDocument/2006/relationships/image" Target="../media/image33.png"/><Relationship Id="rId5" Type="http://schemas.openxmlformats.org/officeDocument/2006/relationships/image" Target="../media/image7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63636"/>
        </a:solidFill>
      </p:bgPr>
    </p:bg>
    <p:spTree>
      <p:nvGrpSpPr>
        <p:cNvPr id="101" name="Shape 101"/>
        <p:cNvGrpSpPr/>
        <p:nvPr/>
      </p:nvGrpSpPr>
      <p:grpSpPr>
        <a:xfrm>
          <a:off x="0" y="0"/>
          <a:ext cx="0" cy="0"/>
          <a:chOff x="0" y="0"/>
          <a:chExt cx="0" cy="0"/>
        </a:xfrm>
      </p:grpSpPr>
      <p:pic>
        <p:nvPicPr>
          <p:cNvPr id="102" name="Google Shape;102;p9"/>
          <p:cNvPicPr preferRelativeResize="0"/>
          <p:nvPr/>
        </p:nvPicPr>
        <p:blipFill>
          <a:blip r:embed="rId3">
            <a:alphaModFix/>
          </a:blip>
          <a:stretch>
            <a:fillRect/>
          </a:stretch>
        </p:blipFill>
        <p:spPr>
          <a:xfrm>
            <a:off x="0" y="44648"/>
            <a:ext cx="18288000" cy="10197703"/>
          </a:xfrm>
          <a:prstGeom prst="rect">
            <a:avLst/>
          </a:prstGeom>
          <a:noFill/>
          <a:ln>
            <a:noFill/>
          </a:ln>
        </p:spPr>
      </p:pic>
      <p:sp>
        <p:nvSpPr>
          <p:cNvPr id="103" name="Google Shape;103;p9"/>
          <p:cNvSpPr/>
          <p:nvPr/>
        </p:nvSpPr>
        <p:spPr>
          <a:xfrm>
            <a:off x="4998223" y="2343309"/>
            <a:ext cx="7807065" cy="5952132"/>
          </a:xfrm>
          <a:custGeom>
            <a:rect b="b" l="l" r="r" t="t"/>
            <a:pathLst>
              <a:path extrusionOk="0" h="5952132" w="7807065">
                <a:moveTo>
                  <a:pt x="0" y="0"/>
                </a:moveTo>
                <a:lnTo>
                  <a:pt x="7807065" y="0"/>
                </a:lnTo>
                <a:lnTo>
                  <a:pt x="7807065" y="5952132"/>
                </a:lnTo>
                <a:lnTo>
                  <a:pt x="0" y="5952132"/>
                </a:lnTo>
                <a:lnTo>
                  <a:pt x="0" y="0"/>
                </a:lnTo>
                <a:close/>
              </a:path>
            </a:pathLst>
          </a:custGeom>
          <a:blipFill rotWithShape="1">
            <a:blip r:embed="rId4">
              <a:alphaModFix/>
            </a:blip>
            <a:stretch>
              <a:fillRect b="-10369" l="-21219" r="-21220" t="-17463"/>
            </a:stretch>
          </a:blipFill>
          <a:ln>
            <a:noFill/>
          </a:ln>
        </p:spPr>
      </p:sp>
      <p:grpSp>
        <p:nvGrpSpPr>
          <p:cNvPr id="104" name="Google Shape;104;p9"/>
          <p:cNvGrpSpPr/>
          <p:nvPr/>
        </p:nvGrpSpPr>
        <p:grpSpPr>
          <a:xfrm>
            <a:off x="8901756" y="3148497"/>
            <a:ext cx="3286220" cy="3286220"/>
            <a:chOff x="0" y="0"/>
            <a:chExt cx="4381626" cy="4381626"/>
          </a:xfrm>
        </p:grpSpPr>
        <p:sp>
          <p:nvSpPr>
            <p:cNvPr id="105" name="Google Shape;105;p9"/>
            <p:cNvSpPr/>
            <p:nvPr/>
          </p:nvSpPr>
          <p:spPr>
            <a:xfrm>
              <a:off x="0" y="0"/>
              <a:ext cx="4381626" cy="4381626"/>
            </a:xfrm>
            <a:custGeom>
              <a:rect b="b" l="l" r="r" t="t"/>
              <a:pathLst>
                <a:path extrusionOk="0" h="4381626" w="4381626">
                  <a:moveTo>
                    <a:pt x="0" y="0"/>
                  </a:moveTo>
                  <a:lnTo>
                    <a:pt x="4381626" y="0"/>
                  </a:lnTo>
                  <a:lnTo>
                    <a:pt x="4381626" y="4381626"/>
                  </a:lnTo>
                  <a:lnTo>
                    <a:pt x="0" y="4381626"/>
                  </a:lnTo>
                  <a:lnTo>
                    <a:pt x="0" y="0"/>
                  </a:lnTo>
                  <a:close/>
                </a:path>
              </a:pathLst>
            </a:custGeom>
            <a:blipFill rotWithShape="1">
              <a:blip r:embed="rId5">
                <a:alphaModFix amt="48000"/>
              </a:blip>
              <a:stretch>
                <a:fillRect b="0" l="0" r="0" t="0"/>
              </a:stretch>
            </a:blipFill>
            <a:ln>
              <a:noFill/>
            </a:ln>
          </p:spPr>
        </p:sp>
        <p:sp>
          <p:nvSpPr>
            <p:cNvPr id="106" name="Google Shape;106;p9"/>
            <p:cNvSpPr/>
            <p:nvPr/>
          </p:nvSpPr>
          <p:spPr>
            <a:xfrm>
              <a:off x="567127" y="567127"/>
              <a:ext cx="3247372" cy="3247372"/>
            </a:xfrm>
            <a:custGeom>
              <a:rect b="b" l="l" r="r" t="t"/>
              <a:pathLst>
                <a:path extrusionOk="0" h="3247372" w="3247372">
                  <a:moveTo>
                    <a:pt x="0" y="0"/>
                  </a:moveTo>
                  <a:lnTo>
                    <a:pt x="3247372" y="0"/>
                  </a:lnTo>
                  <a:lnTo>
                    <a:pt x="3247372" y="3247372"/>
                  </a:lnTo>
                  <a:lnTo>
                    <a:pt x="0" y="3247372"/>
                  </a:lnTo>
                  <a:lnTo>
                    <a:pt x="0" y="0"/>
                  </a:lnTo>
                  <a:close/>
                </a:path>
              </a:pathLst>
            </a:custGeom>
            <a:blipFill rotWithShape="1">
              <a:blip r:embed="rId5">
                <a:alphaModFix amt="56000"/>
              </a:blip>
              <a:stretch>
                <a:fillRect b="0" l="0" r="0" t="0"/>
              </a:stretch>
            </a:blipFill>
            <a:ln>
              <a:noFill/>
            </a:ln>
          </p:spPr>
        </p:sp>
      </p:grpSp>
      <p:sp>
        <p:nvSpPr>
          <p:cNvPr id="107" name="Google Shape;107;p9"/>
          <p:cNvSpPr txBox="1"/>
          <p:nvPr/>
        </p:nvSpPr>
        <p:spPr>
          <a:xfrm>
            <a:off x="1505918" y="7541195"/>
            <a:ext cx="15276300" cy="2206800"/>
          </a:xfrm>
          <a:prstGeom prst="rect">
            <a:avLst/>
          </a:prstGeom>
          <a:noFill/>
          <a:ln>
            <a:noFill/>
          </a:ln>
        </p:spPr>
        <p:txBody>
          <a:bodyPr anchorCtr="0" anchor="t" bIns="0" lIns="0" spcFirstLastPara="1" rIns="0" wrap="square" tIns="0">
            <a:spAutoFit/>
          </a:bodyPr>
          <a:lstStyle/>
          <a:p>
            <a:pPr indent="0" lvl="0" marL="0" marR="0" rtl="0" algn="ctr">
              <a:lnSpc>
                <a:spcPct val="113001"/>
              </a:lnSpc>
              <a:spcBef>
                <a:spcPts val="0"/>
              </a:spcBef>
              <a:spcAft>
                <a:spcPts val="0"/>
              </a:spcAft>
              <a:buNone/>
            </a:pPr>
            <a:r>
              <a:rPr b="0" i="0" lang="en-US" sz="14337" u="none" cap="none" strike="noStrike">
                <a:solidFill>
                  <a:srgbClr val="FFFFFF"/>
                </a:solidFill>
                <a:latin typeface="Courier Prime"/>
                <a:ea typeface="Courier Prime"/>
                <a:cs typeface="Courier Prime"/>
                <a:sym typeface="Courier Prime"/>
              </a:rPr>
              <a:t>INJURY SLIDES</a:t>
            </a:r>
            <a:endParaRPr/>
          </a:p>
        </p:txBody>
      </p:sp>
      <p:sp>
        <p:nvSpPr>
          <p:cNvPr id="108" name="Google Shape;108;p9"/>
          <p:cNvSpPr txBox="1"/>
          <p:nvPr/>
        </p:nvSpPr>
        <p:spPr>
          <a:xfrm>
            <a:off x="323520" y="373300"/>
            <a:ext cx="17640900" cy="2206800"/>
          </a:xfrm>
          <a:prstGeom prst="rect">
            <a:avLst/>
          </a:prstGeom>
          <a:noFill/>
          <a:ln>
            <a:noFill/>
          </a:ln>
        </p:spPr>
        <p:txBody>
          <a:bodyPr anchorCtr="0" anchor="t" bIns="0" lIns="0" spcFirstLastPara="1" rIns="0" wrap="square" tIns="0">
            <a:spAutoFit/>
          </a:bodyPr>
          <a:lstStyle/>
          <a:p>
            <a:pPr indent="0" lvl="0" marL="0" marR="0" rtl="0" algn="ctr">
              <a:lnSpc>
                <a:spcPct val="113001"/>
              </a:lnSpc>
              <a:spcBef>
                <a:spcPts val="0"/>
              </a:spcBef>
              <a:spcAft>
                <a:spcPts val="0"/>
              </a:spcAft>
              <a:buNone/>
            </a:pPr>
            <a:r>
              <a:rPr b="0" i="0" lang="en-US" sz="14337" u="none" cap="none" strike="noStrike">
                <a:solidFill>
                  <a:srgbClr val="FFFFFF"/>
                </a:solidFill>
                <a:latin typeface="Courier Prime"/>
                <a:ea typeface="Courier Prime"/>
                <a:cs typeface="Courier Prime"/>
                <a:sym typeface="Courier Prime"/>
              </a:rPr>
              <a:t>TRAUMATIC BRAIN</a:t>
            </a:r>
            <a:endParaRPr/>
          </a:p>
        </p:txBody>
      </p:sp>
      <p:sp>
        <p:nvSpPr>
          <p:cNvPr id="109" name="Google Shape;109;p9"/>
          <p:cNvSpPr txBox="1"/>
          <p:nvPr/>
        </p:nvSpPr>
        <p:spPr>
          <a:xfrm>
            <a:off x="842529" y="4078231"/>
            <a:ext cx="2874000" cy="2267700"/>
          </a:xfrm>
          <a:prstGeom prst="rect">
            <a:avLst/>
          </a:prstGeom>
          <a:noFill/>
          <a:ln>
            <a:noFill/>
          </a:ln>
        </p:spPr>
        <p:txBody>
          <a:bodyPr anchorCtr="0" anchor="t" bIns="0" lIns="0" spcFirstLastPara="1" rIns="0" wrap="square" tIns="0">
            <a:spAutoFit/>
          </a:bodyPr>
          <a:lstStyle/>
          <a:p>
            <a:pPr indent="0" lvl="0" marL="0" marR="0" rtl="0" algn="l">
              <a:lnSpc>
                <a:spcPct val="190000"/>
              </a:lnSpc>
              <a:spcBef>
                <a:spcPts val="0"/>
              </a:spcBef>
              <a:spcAft>
                <a:spcPts val="0"/>
              </a:spcAft>
              <a:buNone/>
            </a:pPr>
            <a:r>
              <a:rPr b="0" i="0" lang="en-US" sz="2199" u="none" cap="none" strike="noStrike">
                <a:solidFill>
                  <a:srgbClr val="FFFFFF"/>
                </a:solidFill>
                <a:latin typeface="Fira Sans"/>
                <a:ea typeface="Fira Sans"/>
                <a:cs typeface="Fira Sans"/>
                <a:sym typeface="Fira Sans"/>
              </a:rPr>
              <a:t>Understanding the Impact, Causes, Symptoms &amp; Treatment</a:t>
            </a:r>
            <a:endParaRPr/>
          </a:p>
        </p:txBody>
      </p:sp>
      <p:sp>
        <p:nvSpPr>
          <p:cNvPr id="110" name="Google Shape;110;p9"/>
          <p:cNvSpPr txBox="1"/>
          <p:nvPr/>
        </p:nvSpPr>
        <p:spPr>
          <a:xfrm>
            <a:off x="14575861" y="4078231"/>
            <a:ext cx="2874000" cy="2267700"/>
          </a:xfrm>
          <a:prstGeom prst="rect">
            <a:avLst/>
          </a:prstGeom>
          <a:noFill/>
          <a:ln>
            <a:noFill/>
          </a:ln>
        </p:spPr>
        <p:txBody>
          <a:bodyPr anchorCtr="0" anchor="t" bIns="0" lIns="0" spcFirstLastPara="1" rIns="0" wrap="square" tIns="0">
            <a:spAutoFit/>
          </a:bodyPr>
          <a:lstStyle/>
          <a:p>
            <a:pPr indent="0" lvl="0" marL="0" marR="0" rtl="0" algn="r">
              <a:lnSpc>
                <a:spcPct val="190000"/>
              </a:lnSpc>
              <a:spcBef>
                <a:spcPts val="0"/>
              </a:spcBef>
              <a:spcAft>
                <a:spcPts val="0"/>
              </a:spcAft>
              <a:buNone/>
            </a:pPr>
            <a:r>
              <a:rPr b="0" i="0" lang="en-US" sz="2199" u="none" cap="none" strike="noStrike">
                <a:solidFill>
                  <a:srgbClr val="FFFFFF"/>
                </a:solidFill>
                <a:latin typeface="Fira Sans"/>
                <a:ea typeface="Fira Sans"/>
                <a:cs typeface="Fira Sans"/>
                <a:sym typeface="Fira Sans"/>
              </a:rPr>
              <a:t>Understanding the Impact, Causes, Symptoms &amp; Treatment</a:t>
            </a:r>
            <a:endParaRPr/>
          </a:p>
        </p:txBody>
      </p:sp>
      <p:cxnSp>
        <p:nvCxnSpPr>
          <p:cNvPr id="111" name="Google Shape;111;p9"/>
          <p:cNvCxnSpPr/>
          <p:nvPr/>
        </p:nvCxnSpPr>
        <p:spPr>
          <a:xfrm>
            <a:off x="-70739" y="4609605"/>
            <a:ext cx="4345559" cy="0"/>
          </a:xfrm>
          <a:prstGeom prst="straightConnector1">
            <a:avLst/>
          </a:prstGeom>
          <a:noFill/>
          <a:ln cap="flat" cmpd="sng" w="19050">
            <a:solidFill>
              <a:srgbClr val="FFFFFF"/>
            </a:solidFill>
            <a:prstDash val="solid"/>
            <a:round/>
            <a:headEnd len="sm" w="sm" type="none"/>
            <a:tailEnd len="sm" w="sm" type="none"/>
          </a:ln>
        </p:spPr>
      </p:cxnSp>
      <p:cxnSp>
        <p:nvCxnSpPr>
          <p:cNvPr id="112" name="Google Shape;112;p9"/>
          <p:cNvCxnSpPr/>
          <p:nvPr/>
        </p:nvCxnSpPr>
        <p:spPr>
          <a:xfrm>
            <a:off x="13942441" y="4609605"/>
            <a:ext cx="4345559" cy="0"/>
          </a:xfrm>
          <a:prstGeom prst="straightConnector1">
            <a:avLst/>
          </a:prstGeom>
          <a:noFill/>
          <a:ln cap="flat" cmpd="sng" w="19050">
            <a:solidFill>
              <a:srgbClr val="FFFFFF"/>
            </a:solidFill>
            <a:prstDash val="solid"/>
            <a:round/>
            <a:headEnd len="sm" w="sm" type="none"/>
            <a:tailEnd len="sm" w="sm" type="none"/>
          </a:ln>
        </p:spPr>
      </p:cxnSp>
      <p:cxnSp>
        <p:nvCxnSpPr>
          <p:cNvPr id="113" name="Google Shape;113;p9"/>
          <p:cNvCxnSpPr/>
          <p:nvPr/>
        </p:nvCxnSpPr>
        <p:spPr>
          <a:xfrm>
            <a:off x="-70739" y="5233650"/>
            <a:ext cx="4345559" cy="0"/>
          </a:xfrm>
          <a:prstGeom prst="straightConnector1">
            <a:avLst/>
          </a:prstGeom>
          <a:noFill/>
          <a:ln cap="flat" cmpd="sng" w="19050">
            <a:solidFill>
              <a:srgbClr val="FFFFFF"/>
            </a:solidFill>
            <a:prstDash val="solid"/>
            <a:round/>
            <a:headEnd len="sm" w="sm" type="none"/>
            <a:tailEnd len="sm" w="sm" type="none"/>
          </a:ln>
        </p:spPr>
      </p:cxnSp>
      <p:cxnSp>
        <p:nvCxnSpPr>
          <p:cNvPr id="114" name="Google Shape;114;p9"/>
          <p:cNvCxnSpPr/>
          <p:nvPr/>
        </p:nvCxnSpPr>
        <p:spPr>
          <a:xfrm>
            <a:off x="13942441" y="5233650"/>
            <a:ext cx="4345559" cy="0"/>
          </a:xfrm>
          <a:prstGeom prst="straightConnector1">
            <a:avLst/>
          </a:prstGeom>
          <a:noFill/>
          <a:ln cap="flat" cmpd="sng" w="19050">
            <a:solidFill>
              <a:srgbClr val="FFFFFF"/>
            </a:solidFill>
            <a:prstDash val="solid"/>
            <a:round/>
            <a:headEnd len="sm" w="sm" type="none"/>
            <a:tailEnd len="sm" w="sm" type="none"/>
          </a:ln>
        </p:spPr>
      </p:cxnSp>
      <p:cxnSp>
        <p:nvCxnSpPr>
          <p:cNvPr id="115" name="Google Shape;115;p9"/>
          <p:cNvCxnSpPr/>
          <p:nvPr/>
        </p:nvCxnSpPr>
        <p:spPr>
          <a:xfrm>
            <a:off x="-70739" y="5857694"/>
            <a:ext cx="4345559" cy="0"/>
          </a:xfrm>
          <a:prstGeom prst="straightConnector1">
            <a:avLst/>
          </a:prstGeom>
          <a:noFill/>
          <a:ln cap="flat" cmpd="sng" w="19050">
            <a:solidFill>
              <a:srgbClr val="FFFFFF"/>
            </a:solidFill>
            <a:prstDash val="solid"/>
            <a:round/>
            <a:headEnd len="sm" w="sm" type="none"/>
            <a:tailEnd len="sm" w="sm" type="none"/>
          </a:ln>
        </p:spPr>
      </p:cxnSp>
      <p:cxnSp>
        <p:nvCxnSpPr>
          <p:cNvPr id="116" name="Google Shape;116;p9"/>
          <p:cNvCxnSpPr/>
          <p:nvPr/>
        </p:nvCxnSpPr>
        <p:spPr>
          <a:xfrm>
            <a:off x="13942441" y="5857694"/>
            <a:ext cx="4345559" cy="0"/>
          </a:xfrm>
          <a:prstGeom prst="straightConnector1">
            <a:avLst/>
          </a:prstGeom>
          <a:noFill/>
          <a:ln cap="flat" cmpd="sng" w="19050">
            <a:solidFill>
              <a:srgbClr val="FFFFFF"/>
            </a:solidFill>
            <a:prstDash val="solid"/>
            <a:round/>
            <a:headEnd len="sm" w="sm" type="none"/>
            <a:tailEnd len="sm" w="sm" type="none"/>
          </a:ln>
        </p:spPr>
      </p:cxnSp>
      <p:cxnSp>
        <p:nvCxnSpPr>
          <p:cNvPr id="117" name="Google Shape;117;p9"/>
          <p:cNvCxnSpPr/>
          <p:nvPr/>
        </p:nvCxnSpPr>
        <p:spPr>
          <a:xfrm>
            <a:off x="24511" y="458694"/>
            <a:ext cx="18358739" cy="0"/>
          </a:xfrm>
          <a:prstGeom prst="straightConnector1">
            <a:avLst/>
          </a:prstGeom>
          <a:noFill/>
          <a:ln cap="flat" cmpd="sng" w="19050">
            <a:solidFill>
              <a:srgbClr val="FFFFFF"/>
            </a:solidFill>
            <a:prstDash val="solid"/>
            <a:round/>
            <a:headEnd len="sm" w="sm" type="none"/>
            <a:tailEnd len="sm" w="sm" type="none"/>
          </a:ln>
        </p:spPr>
      </p:cxnSp>
      <p:cxnSp>
        <p:nvCxnSpPr>
          <p:cNvPr id="118" name="Google Shape;118;p9"/>
          <p:cNvCxnSpPr/>
          <p:nvPr/>
        </p:nvCxnSpPr>
        <p:spPr>
          <a:xfrm>
            <a:off x="24511" y="9828306"/>
            <a:ext cx="18358739" cy="0"/>
          </a:xfrm>
          <a:prstGeom prst="straightConnector1">
            <a:avLst/>
          </a:prstGeom>
          <a:noFill/>
          <a:ln cap="flat" cmpd="sng" w="19050">
            <a:solidFill>
              <a:srgbClr val="FFFFFF"/>
            </a:solidFill>
            <a:prstDash val="solid"/>
            <a:round/>
            <a:headEnd len="sm" w="sm" type="none"/>
            <a:tailEnd len="sm" w="sm" type="none"/>
          </a:ln>
        </p:spPr>
      </p:cxn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63636"/>
        </a:solidFill>
      </p:bgPr>
    </p:bg>
    <p:spTree>
      <p:nvGrpSpPr>
        <p:cNvPr id="298" name="Shape 298"/>
        <p:cNvGrpSpPr/>
        <p:nvPr/>
      </p:nvGrpSpPr>
      <p:grpSpPr>
        <a:xfrm>
          <a:off x="0" y="0"/>
          <a:ext cx="0" cy="0"/>
          <a:chOff x="0" y="0"/>
          <a:chExt cx="0" cy="0"/>
        </a:xfrm>
      </p:grpSpPr>
      <p:pic>
        <p:nvPicPr>
          <p:cNvPr id="299" name="Google Shape;299;p18"/>
          <p:cNvPicPr preferRelativeResize="0"/>
          <p:nvPr/>
        </p:nvPicPr>
        <p:blipFill>
          <a:blip r:embed="rId3">
            <a:alphaModFix/>
          </a:blip>
          <a:stretch>
            <a:fillRect/>
          </a:stretch>
        </p:blipFill>
        <p:spPr>
          <a:xfrm>
            <a:off x="0" y="44648"/>
            <a:ext cx="18288000" cy="10197703"/>
          </a:xfrm>
          <a:prstGeom prst="rect">
            <a:avLst/>
          </a:prstGeom>
          <a:noFill/>
          <a:ln>
            <a:noFill/>
          </a:ln>
        </p:spPr>
      </p:pic>
      <p:sp>
        <p:nvSpPr>
          <p:cNvPr id="300" name="Google Shape;300;p18"/>
          <p:cNvSpPr txBox="1"/>
          <p:nvPr/>
        </p:nvSpPr>
        <p:spPr>
          <a:xfrm>
            <a:off x="3278964" y="2040832"/>
            <a:ext cx="11730000" cy="6223200"/>
          </a:xfrm>
          <a:prstGeom prst="rect">
            <a:avLst/>
          </a:prstGeom>
          <a:noFill/>
          <a:ln>
            <a:noFill/>
          </a:ln>
        </p:spPr>
        <p:txBody>
          <a:bodyPr anchorCtr="0" anchor="ctr" bIns="0" lIns="0" spcFirstLastPara="1" rIns="0" wrap="square" tIns="0">
            <a:noAutofit/>
          </a:bodyPr>
          <a:lstStyle/>
          <a:p>
            <a:pPr indent="0" lvl="0" marL="0" marR="0" rtl="0" algn="ctr">
              <a:lnSpc>
                <a:spcPct val="170000"/>
              </a:lnSpc>
              <a:spcBef>
                <a:spcPts val="0"/>
              </a:spcBef>
              <a:spcAft>
                <a:spcPts val="0"/>
              </a:spcAft>
              <a:buNone/>
            </a:pPr>
            <a:r>
              <a:rPr b="0" i="0" lang="en-US" sz="5202" u="none" cap="none" strike="noStrike">
                <a:solidFill>
                  <a:srgbClr val="FFFFFF"/>
                </a:solidFill>
                <a:latin typeface="Courier Prime"/>
                <a:ea typeface="Courier Prime"/>
                <a:cs typeface="Courier Prime"/>
                <a:sym typeface="Courier Prime"/>
              </a:rPr>
              <a:t>Lorem ipsum dolor sit amet, consectetur adipiscing elit, sed do eiusmod tempor incididunt ut labore et dolore magna aliqua.</a:t>
            </a:r>
            <a:endParaRPr/>
          </a:p>
        </p:txBody>
      </p:sp>
      <p:cxnSp>
        <p:nvCxnSpPr>
          <p:cNvPr id="301" name="Google Shape;301;p18"/>
          <p:cNvCxnSpPr/>
          <p:nvPr/>
        </p:nvCxnSpPr>
        <p:spPr>
          <a:xfrm>
            <a:off x="24511" y="458694"/>
            <a:ext cx="18358739" cy="0"/>
          </a:xfrm>
          <a:prstGeom prst="straightConnector1">
            <a:avLst/>
          </a:prstGeom>
          <a:noFill/>
          <a:ln cap="flat" cmpd="sng" w="19050">
            <a:solidFill>
              <a:srgbClr val="FFFFFF"/>
            </a:solidFill>
            <a:prstDash val="solid"/>
            <a:round/>
            <a:headEnd len="sm" w="sm" type="none"/>
            <a:tailEnd len="sm" w="sm" type="none"/>
          </a:ln>
        </p:spPr>
      </p:cxnSp>
      <p:cxnSp>
        <p:nvCxnSpPr>
          <p:cNvPr id="302" name="Google Shape;302;p18"/>
          <p:cNvCxnSpPr/>
          <p:nvPr/>
        </p:nvCxnSpPr>
        <p:spPr>
          <a:xfrm>
            <a:off x="24511" y="9828306"/>
            <a:ext cx="18358739" cy="0"/>
          </a:xfrm>
          <a:prstGeom prst="straightConnector1">
            <a:avLst/>
          </a:prstGeom>
          <a:noFill/>
          <a:ln cap="flat" cmpd="sng" w="19050">
            <a:solidFill>
              <a:srgbClr val="FFFFFF"/>
            </a:solidFill>
            <a:prstDash val="solid"/>
            <a:round/>
            <a:headEnd len="sm" w="sm" type="none"/>
            <a:tailEnd len="sm" w="sm" type="none"/>
          </a:ln>
        </p:spPr>
      </p:cxnSp>
      <p:sp>
        <p:nvSpPr>
          <p:cNvPr id="303" name="Google Shape;303;p18"/>
          <p:cNvSpPr/>
          <p:nvPr/>
        </p:nvSpPr>
        <p:spPr>
          <a:xfrm>
            <a:off x="-1180400" y="1028700"/>
            <a:ext cx="2385311" cy="4114800"/>
          </a:xfrm>
          <a:custGeom>
            <a:rect b="b" l="l" r="r" t="t"/>
            <a:pathLst>
              <a:path extrusionOk="0" h="4114800" w="2385311">
                <a:moveTo>
                  <a:pt x="0" y="0"/>
                </a:moveTo>
                <a:lnTo>
                  <a:pt x="2385311" y="0"/>
                </a:lnTo>
                <a:lnTo>
                  <a:pt x="2385311" y="4114800"/>
                </a:lnTo>
                <a:lnTo>
                  <a:pt x="0" y="4114800"/>
                </a:lnTo>
                <a:lnTo>
                  <a:pt x="0" y="0"/>
                </a:lnTo>
                <a:close/>
              </a:path>
            </a:pathLst>
          </a:custGeom>
          <a:blipFill rotWithShape="1">
            <a:blip r:embed="rId4">
              <a:alphaModFix/>
            </a:blip>
            <a:stretch>
              <a:fillRect b="0" l="0" r="0" t="0"/>
            </a:stretch>
          </a:blipFill>
          <a:ln>
            <a:noFill/>
          </a:ln>
        </p:spPr>
      </p:sp>
      <p:sp>
        <p:nvSpPr>
          <p:cNvPr id="304" name="Google Shape;304;p18"/>
          <p:cNvSpPr/>
          <p:nvPr/>
        </p:nvSpPr>
        <p:spPr>
          <a:xfrm>
            <a:off x="16454961" y="2217582"/>
            <a:ext cx="2385311" cy="4114800"/>
          </a:xfrm>
          <a:custGeom>
            <a:rect b="b" l="l" r="r" t="t"/>
            <a:pathLst>
              <a:path extrusionOk="0" h="4114800" w="2385311">
                <a:moveTo>
                  <a:pt x="0" y="0"/>
                </a:moveTo>
                <a:lnTo>
                  <a:pt x="2385311" y="0"/>
                </a:lnTo>
                <a:lnTo>
                  <a:pt x="2385311" y="4114800"/>
                </a:lnTo>
                <a:lnTo>
                  <a:pt x="0" y="4114800"/>
                </a:lnTo>
                <a:lnTo>
                  <a:pt x="0" y="0"/>
                </a:lnTo>
                <a:close/>
              </a:path>
            </a:pathLst>
          </a:custGeom>
          <a:blipFill rotWithShape="1">
            <a:blip r:embed="rId4">
              <a:alphaModFix/>
            </a:blip>
            <a:stretch>
              <a:fillRect b="0" l="0" r="0" t="0"/>
            </a:stretch>
          </a:blipFill>
          <a:ln>
            <a:noFill/>
          </a:ln>
        </p:spPr>
      </p:sp>
      <p:sp>
        <p:nvSpPr>
          <p:cNvPr id="305" name="Google Shape;305;p18"/>
          <p:cNvSpPr/>
          <p:nvPr/>
        </p:nvSpPr>
        <p:spPr>
          <a:xfrm>
            <a:off x="15397352" y="469818"/>
            <a:ext cx="2068476" cy="2852024"/>
          </a:xfrm>
          <a:custGeom>
            <a:rect b="b" l="l" r="r" t="t"/>
            <a:pathLst>
              <a:path extrusionOk="0" h="2852024" w="2068476">
                <a:moveTo>
                  <a:pt x="0" y="0"/>
                </a:moveTo>
                <a:lnTo>
                  <a:pt x="2068477" y="0"/>
                </a:lnTo>
                <a:lnTo>
                  <a:pt x="2068477" y="2852024"/>
                </a:lnTo>
                <a:lnTo>
                  <a:pt x="0" y="2852024"/>
                </a:lnTo>
                <a:lnTo>
                  <a:pt x="0" y="0"/>
                </a:lnTo>
                <a:close/>
              </a:path>
            </a:pathLst>
          </a:custGeom>
          <a:blipFill rotWithShape="1">
            <a:blip r:embed="rId5">
              <a:alphaModFix/>
            </a:blip>
            <a:stretch>
              <a:fillRect b="0" l="0" r="0" t="-44275"/>
            </a:stretch>
          </a:blipFill>
          <a:ln>
            <a:noFill/>
          </a:ln>
        </p:spPr>
      </p:sp>
      <p:sp>
        <p:nvSpPr>
          <p:cNvPr id="306" name="Google Shape;306;p18"/>
          <p:cNvSpPr/>
          <p:nvPr/>
        </p:nvSpPr>
        <p:spPr>
          <a:xfrm>
            <a:off x="-280951" y="7845758"/>
            <a:ext cx="4114800" cy="1982548"/>
          </a:xfrm>
          <a:custGeom>
            <a:rect b="b" l="l" r="r" t="t"/>
            <a:pathLst>
              <a:path extrusionOk="0" h="1982548" w="4114800">
                <a:moveTo>
                  <a:pt x="0" y="0"/>
                </a:moveTo>
                <a:lnTo>
                  <a:pt x="4114800" y="0"/>
                </a:lnTo>
                <a:lnTo>
                  <a:pt x="4114800" y="1982548"/>
                </a:lnTo>
                <a:lnTo>
                  <a:pt x="0" y="1982548"/>
                </a:lnTo>
                <a:lnTo>
                  <a:pt x="0" y="0"/>
                </a:lnTo>
                <a:close/>
              </a:path>
            </a:pathLst>
          </a:custGeom>
          <a:blipFill rotWithShape="1">
            <a:blip r:embed="rId6">
              <a:alphaModFix/>
            </a:blip>
            <a:stretch>
              <a:fillRect b="-107550" l="0" r="0" t="0"/>
            </a:stretch>
          </a:blipFill>
          <a:ln>
            <a:noFill/>
          </a:ln>
        </p:spPr>
      </p:sp>
      <p:sp>
        <p:nvSpPr>
          <p:cNvPr id="307" name="Google Shape;307;p18"/>
          <p:cNvSpPr/>
          <p:nvPr/>
        </p:nvSpPr>
        <p:spPr>
          <a:xfrm>
            <a:off x="4907431" y="458694"/>
            <a:ext cx="2993261" cy="1095757"/>
          </a:xfrm>
          <a:custGeom>
            <a:rect b="b" l="l" r="r" t="t"/>
            <a:pathLst>
              <a:path extrusionOk="0" h="1095757" w="2993261">
                <a:moveTo>
                  <a:pt x="0" y="0"/>
                </a:moveTo>
                <a:lnTo>
                  <a:pt x="2993261" y="0"/>
                </a:lnTo>
                <a:lnTo>
                  <a:pt x="2993261" y="1095756"/>
                </a:lnTo>
                <a:lnTo>
                  <a:pt x="0" y="1095756"/>
                </a:lnTo>
                <a:lnTo>
                  <a:pt x="0" y="0"/>
                </a:lnTo>
                <a:close/>
              </a:path>
            </a:pathLst>
          </a:custGeom>
          <a:blipFill rotWithShape="1">
            <a:blip r:embed="rId7">
              <a:alphaModFix/>
            </a:blip>
            <a:stretch>
              <a:fillRect b="0" l="0" r="0" t="-37136"/>
            </a:stretch>
          </a:blipFill>
          <a:ln>
            <a:noFill/>
          </a:ln>
        </p:spPr>
      </p:sp>
      <p:sp>
        <p:nvSpPr>
          <p:cNvPr id="308" name="Google Shape;308;p18"/>
          <p:cNvSpPr/>
          <p:nvPr/>
        </p:nvSpPr>
        <p:spPr>
          <a:xfrm rot="10800000">
            <a:off x="14402918" y="8750514"/>
            <a:ext cx="3904132" cy="1077793"/>
          </a:xfrm>
          <a:custGeom>
            <a:rect b="b" l="l" r="r" t="t"/>
            <a:pathLst>
              <a:path extrusionOk="0" h="1077793" w="3904132">
                <a:moveTo>
                  <a:pt x="0" y="0"/>
                </a:moveTo>
                <a:lnTo>
                  <a:pt x="3904132" y="0"/>
                </a:lnTo>
                <a:lnTo>
                  <a:pt x="3904132" y="1077792"/>
                </a:lnTo>
                <a:lnTo>
                  <a:pt x="0" y="1077792"/>
                </a:lnTo>
                <a:lnTo>
                  <a:pt x="0" y="0"/>
                </a:lnTo>
                <a:close/>
              </a:path>
            </a:pathLst>
          </a:custGeom>
          <a:blipFill rotWithShape="1">
            <a:blip r:embed="rId8">
              <a:alphaModFix/>
            </a:blip>
            <a:stretch>
              <a:fillRect b="0" l="0" r="0" t="-82089"/>
            </a:stretch>
          </a:blipFill>
          <a:ln>
            <a:noFill/>
          </a:ln>
        </p:spPr>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63636"/>
        </a:solidFill>
      </p:bgPr>
    </p:bg>
    <p:spTree>
      <p:nvGrpSpPr>
        <p:cNvPr id="312" name="Shape 312"/>
        <p:cNvGrpSpPr/>
        <p:nvPr/>
      </p:nvGrpSpPr>
      <p:grpSpPr>
        <a:xfrm>
          <a:off x="0" y="0"/>
          <a:ext cx="0" cy="0"/>
          <a:chOff x="0" y="0"/>
          <a:chExt cx="0" cy="0"/>
        </a:xfrm>
      </p:grpSpPr>
      <p:pic>
        <p:nvPicPr>
          <p:cNvPr id="313" name="Google Shape;313;p19"/>
          <p:cNvPicPr preferRelativeResize="0"/>
          <p:nvPr/>
        </p:nvPicPr>
        <p:blipFill>
          <a:blip r:embed="rId3">
            <a:alphaModFix/>
          </a:blip>
          <a:stretch>
            <a:fillRect/>
          </a:stretch>
        </p:blipFill>
        <p:spPr>
          <a:xfrm>
            <a:off x="0" y="44648"/>
            <a:ext cx="18288000" cy="10197703"/>
          </a:xfrm>
          <a:prstGeom prst="rect">
            <a:avLst/>
          </a:prstGeom>
          <a:noFill/>
          <a:ln>
            <a:noFill/>
          </a:ln>
        </p:spPr>
      </p:pic>
      <p:pic>
        <p:nvPicPr>
          <p:cNvPr id="314" name="Google Shape;314;p19"/>
          <p:cNvPicPr preferRelativeResize="0"/>
          <p:nvPr/>
        </p:nvPicPr>
        <p:blipFill rotWithShape="1">
          <a:blip r:embed="rId4">
            <a:alphaModFix/>
          </a:blip>
          <a:srcRect b="0" l="0" r="12586" t="526"/>
          <a:stretch/>
        </p:blipFill>
        <p:spPr>
          <a:xfrm>
            <a:off x="1346009" y="2865995"/>
            <a:ext cx="7718606" cy="5855702"/>
          </a:xfrm>
          <a:prstGeom prst="rect">
            <a:avLst/>
          </a:prstGeom>
          <a:noFill/>
          <a:ln>
            <a:noFill/>
          </a:ln>
        </p:spPr>
      </p:pic>
      <p:sp>
        <p:nvSpPr>
          <p:cNvPr id="315" name="Google Shape;315;p19"/>
          <p:cNvSpPr txBox="1"/>
          <p:nvPr/>
        </p:nvSpPr>
        <p:spPr>
          <a:xfrm>
            <a:off x="1334640" y="871947"/>
            <a:ext cx="15618720" cy="1184503"/>
          </a:xfrm>
          <a:prstGeom prst="rect">
            <a:avLst/>
          </a:prstGeom>
          <a:noFill/>
          <a:ln>
            <a:noFill/>
          </a:ln>
        </p:spPr>
        <p:txBody>
          <a:bodyPr anchorCtr="0" anchor="t" bIns="0" lIns="0" spcFirstLastPara="1" rIns="0" wrap="square" tIns="0">
            <a:spAutoFit/>
          </a:bodyPr>
          <a:lstStyle/>
          <a:p>
            <a:pPr indent="0" lvl="0" marL="0" marR="0" rtl="0" algn="ctr">
              <a:lnSpc>
                <a:spcPct val="113005"/>
              </a:lnSpc>
              <a:spcBef>
                <a:spcPts val="0"/>
              </a:spcBef>
              <a:spcAft>
                <a:spcPts val="0"/>
              </a:spcAft>
              <a:buNone/>
            </a:pPr>
            <a:r>
              <a:rPr b="0" i="0" lang="en-US" sz="8112" u="none" cap="none" strike="noStrike">
                <a:solidFill>
                  <a:srgbClr val="FFFFFF"/>
                </a:solidFill>
                <a:latin typeface="Courier Prime"/>
                <a:ea typeface="Courier Prime"/>
                <a:cs typeface="Courier Prime"/>
                <a:sym typeface="Courier Prime"/>
              </a:rPr>
              <a:t>Write a main point here</a:t>
            </a:r>
            <a:endParaRPr/>
          </a:p>
        </p:txBody>
      </p:sp>
      <p:pic>
        <p:nvPicPr>
          <p:cNvPr id="316" name="Google Shape;316;p19"/>
          <p:cNvPicPr preferRelativeResize="0"/>
          <p:nvPr/>
        </p:nvPicPr>
        <p:blipFill rotWithShape="1">
          <a:blip r:embed="rId5">
            <a:alphaModFix/>
          </a:blip>
          <a:srcRect b="0" l="0" r="0" t="0"/>
          <a:stretch/>
        </p:blipFill>
        <p:spPr>
          <a:xfrm>
            <a:off x="9773312" y="3481832"/>
            <a:ext cx="3604556" cy="3604556"/>
          </a:xfrm>
          <a:prstGeom prst="rect">
            <a:avLst/>
          </a:prstGeom>
          <a:noFill/>
          <a:ln>
            <a:noFill/>
          </a:ln>
        </p:spPr>
      </p:pic>
      <p:pic>
        <p:nvPicPr>
          <p:cNvPr id="317" name="Google Shape;317;p19"/>
          <p:cNvPicPr preferRelativeResize="0"/>
          <p:nvPr/>
        </p:nvPicPr>
        <p:blipFill rotWithShape="1">
          <a:blip r:embed="rId6">
            <a:alphaModFix/>
          </a:blip>
          <a:srcRect b="0" l="0" r="0" t="0"/>
          <a:stretch/>
        </p:blipFill>
        <p:spPr>
          <a:xfrm>
            <a:off x="14022371" y="3481832"/>
            <a:ext cx="3604556" cy="3604556"/>
          </a:xfrm>
          <a:prstGeom prst="rect">
            <a:avLst/>
          </a:prstGeom>
          <a:noFill/>
          <a:ln>
            <a:noFill/>
          </a:ln>
        </p:spPr>
      </p:pic>
      <p:sp>
        <p:nvSpPr>
          <p:cNvPr id="318" name="Google Shape;318;p19"/>
          <p:cNvSpPr txBox="1"/>
          <p:nvPr/>
        </p:nvSpPr>
        <p:spPr>
          <a:xfrm>
            <a:off x="14322751" y="2685020"/>
            <a:ext cx="3003797" cy="605919"/>
          </a:xfrm>
          <a:prstGeom prst="rect">
            <a:avLst/>
          </a:prstGeom>
          <a:noFill/>
          <a:ln>
            <a:noFill/>
          </a:ln>
        </p:spPr>
        <p:txBody>
          <a:bodyPr anchorCtr="0" anchor="t" bIns="0" lIns="0" spcFirstLastPara="1" rIns="0" wrap="square" tIns="0">
            <a:spAutoFit/>
          </a:bodyPr>
          <a:lstStyle/>
          <a:p>
            <a:pPr indent="0" lvl="0" marL="0" marR="0" rtl="0" algn="ctr">
              <a:lnSpc>
                <a:spcPct val="188031"/>
              </a:lnSpc>
              <a:spcBef>
                <a:spcPts val="0"/>
              </a:spcBef>
              <a:spcAft>
                <a:spcPts val="0"/>
              </a:spcAft>
              <a:buNone/>
            </a:pPr>
            <a:r>
              <a:rPr b="1" i="0" lang="en-US" sz="2799" u="none" cap="none" strike="noStrike">
                <a:solidFill>
                  <a:srgbClr val="FFFFFF"/>
                </a:solidFill>
                <a:latin typeface="Fira Sans"/>
                <a:ea typeface="Fira Sans"/>
                <a:cs typeface="Fira Sans"/>
                <a:sym typeface="Fira Sans"/>
              </a:rPr>
              <a:t>Category 2</a:t>
            </a:r>
            <a:endParaRPr/>
          </a:p>
        </p:txBody>
      </p:sp>
      <p:sp>
        <p:nvSpPr>
          <p:cNvPr id="319" name="Google Shape;319;p19"/>
          <p:cNvSpPr txBox="1"/>
          <p:nvPr/>
        </p:nvSpPr>
        <p:spPr>
          <a:xfrm>
            <a:off x="10853037" y="4896306"/>
            <a:ext cx="1445106" cy="882714"/>
          </a:xfrm>
          <a:prstGeom prst="rect">
            <a:avLst/>
          </a:prstGeom>
          <a:noFill/>
          <a:ln>
            <a:noFill/>
          </a:ln>
        </p:spPr>
        <p:txBody>
          <a:bodyPr anchorCtr="0" anchor="t" bIns="0" lIns="0" spcFirstLastPara="1" rIns="0" wrap="square" tIns="0">
            <a:spAutoFit/>
          </a:bodyPr>
          <a:lstStyle/>
          <a:p>
            <a:pPr indent="0" lvl="0" marL="0" marR="0" rtl="0" algn="ctr">
              <a:lnSpc>
                <a:spcPct val="104996"/>
              </a:lnSpc>
              <a:spcBef>
                <a:spcPts val="0"/>
              </a:spcBef>
              <a:spcAft>
                <a:spcPts val="0"/>
              </a:spcAft>
              <a:buNone/>
            </a:pPr>
            <a:r>
              <a:rPr b="0" i="0" lang="en-US" sz="6425" u="none" cap="none" strike="noStrike">
                <a:solidFill>
                  <a:srgbClr val="FFFFFF"/>
                </a:solidFill>
                <a:latin typeface="Fira Sans"/>
                <a:ea typeface="Fira Sans"/>
                <a:cs typeface="Fira Sans"/>
                <a:sym typeface="Fira Sans"/>
              </a:rPr>
              <a:t>75%</a:t>
            </a:r>
            <a:endParaRPr/>
          </a:p>
        </p:txBody>
      </p:sp>
      <p:sp>
        <p:nvSpPr>
          <p:cNvPr id="320" name="Google Shape;320;p19"/>
          <p:cNvSpPr txBox="1"/>
          <p:nvPr/>
        </p:nvSpPr>
        <p:spPr>
          <a:xfrm>
            <a:off x="15045811" y="4896306"/>
            <a:ext cx="1557678" cy="882714"/>
          </a:xfrm>
          <a:prstGeom prst="rect">
            <a:avLst/>
          </a:prstGeom>
          <a:noFill/>
          <a:ln>
            <a:noFill/>
          </a:ln>
        </p:spPr>
        <p:txBody>
          <a:bodyPr anchorCtr="0" anchor="t" bIns="0" lIns="0" spcFirstLastPara="1" rIns="0" wrap="square" tIns="0">
            <a:spAutoFit/>
          </a:bodyPr>
          <a:lstStyle/>
          <a:p>
            <a:pPr indent="0" lvl="0" marL="0" marR="0" rtl="0" algn="ctr">
              <a:lnSpc>
                <a:spcPct val="104996"/>
              </a:lnSpc>
              <a:spcBef>
                <a:spcPts val="0"/>
              </a:spcBef>
              <a:spcAft>
                <a:spcPts val="0"/>
              </a:spcAft>
              <a:buNone/>
            </a:pPr>
            <a:r>
              <a:rPr b="0" i="0" lang="en-US" sz="6425" u="none" cap="none" strike="noStrike">
                <a:solidFill>
                  <a:srgbClr val="FFFFFF"/>
                </a:solidFill>
                <a:latin typeface="Fira Sans"/>
                <a:ea typeface="Fira Sans"/>
                <a:cs typeface="Fira Sans"/>
                <a:sym typeface="Fira Sans"/>
              </a:rPr>
              <a:t>90%</a:t>
            </a:r>
            <a:endParaRPr/>
          </a:p>
        </p:txBody>
      </p:sp>
      <p:sp>
        <p:nvSpPr>
          <p:cNvPr id="321" name="Google Shape;321;p19"/>
          <p:cNvSpPr txBox="1"/>
          <p:nvPr/>
        </p:nvSpPr>
        <p:spPr>
          <a:xfrm>
            <a:off x="10073692" y="2685020"/>
            <a:ext cx="3003797" cy="605919"/>
          </a:xfrm>
          <a:prstGeom prst="rect">
            <a:avLst/>
          </a:prstGeom>
          <a:noFill/>
          <a:ln>
            <a:noFill/>
          </a:ln>
        </p:spPr>
        <p:txBody>
          <a:bodyPr anchorCtr="0" anchor="t" bIns="0" lIns="0" spcFirstLastPara="1" rIns="0" wrap="square" tIns="0">
            <a:spAutoFit/>
          </a:bodyPr>
          <a:lstStyle/>
          <a:p>
            <a:pPr indent="0" lvl="0" marL="0" marR="0" rtl="0" algn="ctr">
              <a:lnSpc>
                <a:spcPct val="188031"/>
              </a:lnSpc>
              <a:spcBef>
                <a:spcPts val="0"/>
              </a:spcBef>
              <a:spcAft>
                <a:spcPts val="0"/>
              </a:spcAft>
              <a:buNone/>
            </a:pPr>
            <a:r>
              <a:rPr b="1" i="0" lang="en-US" sz="2799" u="none" cap="none" strike="noStrike">
                <a:solidFill>
                  <a:srgbClr val="FFFFFF"/>
                </a:solidFill>
                <a:latin typeface="Fira Sans"/>
                <a:ea typeface="Fira Sans"/>
                <a:cs typeface="Fira Sans"/>
                <a:sym typeface="Fira Sans"/>
              </a:rPr>
              <a:t>Category 1</a:t>
            </a:r>
            <a:endParaRPr/>
          </a:p>
        </p:txBody>
      </p:sp>
      <p:sp>
        <p:nvSpPr>
          <p:cNvPr id="322" name="Google Shape;322;p19"/>
          <p:cNvSpPr txBox="1"/>
          <p:nvPr/>
        </p:nvSpPr>
        <p:spPr>
          <a:xfrm>
            <a:off x="14199499" y="7203412"/>
            <a:ext cx="3250301" cy="1658112"/>
          </a:xfrm>
          <a:prstGeom prst="rect">
            <a:avLst/>
          </a:prstGeom>
          <a:noFill/>
          <a:ln>
            <a:noFill/>
          </a:ln>
        </p:spPr>
        <p:txBody>
          <a:bodyPr anchorCtr="0" anchor="t" bIns="0" lIns="0" spcFirstLastPara="1" rIns="0" wrap="square" tIns="0">
            <a:spAutoFit/>
          </a:bodyPr>
          <a:lstStyle/>
          <a:p>
            <a:pPr indent="0" lvl="0" marL="0" marR="0" rtl="0" algn="ctr">
              <a:lnSpc>
                <a:spcPct val="159000"/>
              </a:lnSpc>
              <a:spcBef>
                <a:spcPts val="0"/>
              </a:spcBef>
              <a:spcAft>
                <a:spcPts val="0"/>
              </a:spcAft>
              <a:buNone/>
            </a:pPr>
            <a:r>
              <a:rPr b="0" i="0" lang="en-US" sz="2100" u="none" cap="none" strike="noStrike">
                <a:solidFill>
                  <a:srgbClr val="FFFFFF"/>
                </a:solidFill>
                <a:latin typeface="Fira Sans"/>
                <a:ea typeface="Fira Sans"/>
                <a:cs typeface="Fira Sans"/>
                <a:sym typeface="Fira Sans"/>
              </a:rPr>
              <a:t>Lorem ipsum dolor sit amet, consectetur adipiscing elit, sed do eiusmod tempor.</a:t>
            </a:r>
            <a:endParaRPr/>
          </a:p>
        </p:txBody>
      </p:sp>
      <p:sp>
        <p:nvSpPr>
          <p:cNvPr id="323" name="Google Shape;323;p19"/>
          <p:cNvSpPr txBox="1"/>
          <p:nvPr/>
        </p:nvSpPr>
        <p:spPr>
          <a:xfrm>
            <a:off x="9950440" y="7203412"/>
            <a:ext cx="3250301" cy="1658112"/>
          </a:xfrm>
          <a:prstGeom prst="rect">
            <a:avLst/>
          </a:prstGeom>
          <a:noFill/>
          <a:ln>
            <a:noFill/>
          </a:ln>
        </p:spPr>
        <p:txBody>
          <a:bodyPr anchorCtr="0" anchor="t" bIns="0" lIns="0" spcFirstLastPara="1" rIns="0" wrap="square" tIns="0">
            <a:spAutoFit/>
          </a:bodyPr>
          <a:lstStyle/>
          <a:p>
            <a:pPr indent="0" lvl="0" marL="0" marR="0" rtl="0" algn="ctr">
              <a:lnSpc>
                <a:spcPct val="159000"/>
              </a:lnSpc>
              <a:spcBef>
                <a:spcPts val="0"/>
              </a:spcBef>
              <a:spcAft>
                <a:spcPts val="0"/>
              </a:spcAft>
              <a:buNone/>
            </a:pPr>
            <a:r>
              <a:rPr b="0" i="0" lang="en-US" sz="2100" u="none" cap="none" strike="noStrike">
                <a:solidFill>
                  <a:srgbClr val="FFFFFF"/>
                </a:solidFill>
                <a:latin typeface="Fira Sans"/>
                <a:ea typeface="Fira Sans"/>
                <a:cs typeface="Fira Sans"/>
                <a:sym typeface="Fira Sans"/>
              </a:rPr>
              <a:t>Lorem ipsum dolor sit amet, consectetur adipiscing elit, sed do eiusmod tempor.</a:t>
            </a:r>
            <a:endParaRPr/>
          </a:p>
        </p:txBody>
      </p:sp>
      <p:cxnSp>
        <p:nvCxnSpPr>
          <p:cNvPr id="324" name="Google Shape;324;p19"/>
          <p:cNvCxnSpPr/>
          <p:nvPr/>
        </p:nvCxnSpPr>
        <p:spPr>
          <a:xfrm>
            <a:off x="24511" y="458694"/>
            <a:ext cx="18358739" cy="0"/>
          </a:xfrm>
          <a:prstGeom prst="straightConnector1">
            <a:avLst/>
          </a:prstGeom>
          <a:noFill/>
          <a:ln cap="flat" cmpd="sng" w="19050">
            <a:solidFill>
              <a:srgbClr val="FFFFFF"/>
            </a:solidFill>
            <a:prstDash val="solid"/>
            <a:round/>
            <a:headEnd len="sm" w="sm" type="none"/>
            <a:tailEnd len="sm" w="sm" type="none"/>
          </a:ln>
        </p:spPr>
      </p:cxnSp>
      <p:cxnSp>
        <p:nvCxnSpPr>
          <p:cNvPr id="325" name="Google Shape;325;p19"/>
          <p:cNvCxnSpPr/>
          <p:nvPr/>
        </p:nvCxnSpPr>
        <p:spPr>
          <a:xfrm>
            <a:off x="24511" y="9828306"/>
            <a:ext cx="18358739" cy="0"/>
          </a:xfrm>
          <a:prstGeom prst="straightConnector1">
            <a:avLst/>
          </a:prstGeom>
          <a:noFill/>
          <a:ln cap="flat" cmpd="sng" w="19050">
            <a:solidFill>
              <a:srgbClr val="FFFFFF"/>
            </a:solidFill>
            <a:prstDash val="solid"/>
            <a:round/>
            <a:headEnd len="sm" w="sm" type="none"/>
            <a:tailEnd len="sm" w="sm" type="none"/>
          </a:ln>
        </p:spPr>
      </p:cxn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63636"/>
        </a:solidFill>
      </p:bgPr>
    </p:bg>
    <p:spTree>
      <p:nvGrpSpPr>
        <p:cNvPr id="329" name="Shape 329"/>
        <p:cNvGrpSpPr/>
        <p:nvPr/>
      </p:nvGrpSpPr>
      <p:grpSpPr>
        <a:xfrm>
          <a:off x="0" y="0"/>
          <a:ext cx="0" cy="0"/>
          <a:chOff x="0" y="0"/>
          <a:chExt cx="0" cy="0"/>
        </a:xfrm>
      </p:grpSpPr>
      <p:pic>
        <p:nvPicPr>
          <p:cNvPr id="330" name="Google Shape;330;p20"/>
          <p:cNvPicPr preferRelativeResize="0"/>
          <p:nvPr/>
        </p:nvPicPr>
        <p:blipFill>
          <a:blip r:embed="rId3">
            <a:alphaModFix/>
          </a:blip>
          <a:stretch>
            <a:fillRect/>
          </a:stretch>
        </p:blipFill>
        <p:spPr>
          <a:xfrm>
            <a:off x="0" y="44648"/>
            <a:ext cx="18288000" cy="10197703"/>
          </a:xfrm>
          <a:prstGeom prst="rect">
            <a:avLst/>
          </a:prstGeom>
          <a:noFill/>
          <a:ln>
            <a:noFill/>
          </a:ln>
        </p:spPr>
      </p:pic>
      <p:cxnSp>
        <p:nvCxnSpPr>
          <p:cNvPr id="331" name="Google Shape;331;p20"/>
          <p:cNvCxnSpPr/>
          <p:nvPr/>
        </p:nvCxnSpPr>
        <p:spPr>
          <a:xfrm>
            <a:off x="24511" y="458694"/>
            <a:ext cx="18358739" cy="0"/>
          </a:xfrm>
          <a:prstGeom prst="straightConnector1">
            <a:avLst/>
          </a:prstGeom>
          <a:noFill/>
          <a:ln cap="flat" cmpd="sng" w="19050">
            <a:solidFill>
              <a:srgbClr val="FFFFFF"/>
            </a:solidFill>
            <a:prstDash val="solid"/>
            <a:round/>
            <a:headEnd len="sm" w="sm" type="none"/>
            <a:tailEnd len="sm" w="sm" type="none"/>
          </a:ln>
        </p:spPr>
      </p:cxnSp>
      <p:cxnSp>
        <p:nvCxnSpPr>
          <p:cNvPr id="332" name="Google Shape;332;p20"/>
          <p:cNvCxnSpPr/>
          <p:nvPr/>
        </p:nvCxnSpPr>
        <p:spPr>
          <a:xfrm>
            <a:off x="24511" y="9828306"/>
            <a:ext cx="18358739" cy="0"/>
          </a:xfrm>
          <a:prstGeom prst="straightConnector1">
            <a:avLst/>
          </a:prstGeom>
          <a:noFill/>
          <a:ln cap="flat" cmpd="sng" w="19050">
            <a:solidFill>
              <a:srgbClr val="FFFFFF"/>
            </a:solidFill>
            <a:prstDash val="solid"/>
            <a:round/>
            <a:headEnd len="sm" w="sm" type="none"/>
            <a:tailEnd len="sm" w="sm" type="none"/>
          </a:ln>
        </p:spPr>
      </p:cxnSp>
      <p:sp>
        <p:nvSpPr>
          <p:cNvPr id="333" name="Google Shape;333;p20"/>
          <p:cNvSpPr/>
          <p:nvPr/>
        </p:nvSpPr>
        <p:spPr>
          <a:xfrm>
            <a:off x="16021794" y="6649445"/>
            <a:ext cx="4114800" cy="3178861"/>
          </a:xfrm>
          <a:custGeom>
            <a:rect b="b" l="l" r="r" t="t"/>
            <a:pathLst>
              <a:path extrusionOk="0" h="3178861" w="4114800">
                <a:moveTo>
                  <a:pt x="0" y="0"/>
                </a:moveTo>
                <a:lnTo>
                  <a:pt x="4114800" y="0"/>
                </a:lnTo>
                <a:lnTo>
                  <a:pt x="4114800" y="3178861"/>
                </a:lnTo>
                <a:lnTo>
                  <a:pt x="0" y="3178861"/>
                </a:lnTo>
                <a:lnTo>
                  <a:pt x="0" y="0"/>
                </a:lnTo>
                <a:close/>
              </a:path>
            </a:pathLst>
          </a:custGeom>
          <a:blipFill rotWithShape="1">
            <a:blip r:embed="rId4">
              <a:alphaModFix/>
            </a:blip>
            <a:stretch>
              <a:fillRect b="-29441" l="0" r="0" t="0"/>
            </a:stretch>
          </a:blipFill>
          <a:ln>
            <a:noFill/>
          </a:ln>
        </p:spPr>
      </p:sp>
      <p:sp>
        <p:nvSpPr>
          <p:cNvPr id="334" name="Google Shape;334;p20"/>
          <p:cNvSpPr/>
          <p:nvPr/>
        </p:nvSpPr>
        <p:spPr>
          <a:xfrm>
            <a:off x="-2316779" y="1177614"/>
            <a:ext cx="4114800" cy="4114800"/>
          </a:xfrm>
          <a:custGeom>
            <a:rect b="b" l="l" r="r" t="t"/>
            <a:pathLst>
              <a:path extrusionOk="0" h="4114800" w="4114800">
                <a:moveTo>
                  <a:pt x="0" y="0"/>
                </a:moveTo>
                <a:lnTo>
                  <a:pt x="4114800" y="0"/>
                </a:lnTo>
                <a:lnTo>
                  <a:pt x="4114800" y="4114800"/>
                </a:lnTo>
                <a:lnTo>
                  <a:pt x="0" y="4114800"/>
                </a:lnTo>
                <a:lnTo>
                  <a:pt x="0" y="0"/>
                </a:lnTo>
                <a:close/>
              </a:path>
            </a:pathLst>
          </a:custGeom>
          <a:blipFill rotWithShape="1">
            <a:blip r:embed="rId4">
              <a:alphaModFix/>
            </a:blip>
            <a:stretch>
              <a:fillRect b="0" l="0" r="0" t="0"/>
            </a:stretch>
          </a:blipFill>
          <a:ln>
            <a:noFill/>
          </a:ln>
        </p:spPr>
      </p:sp>
      <p:sp>
        <p:nvSpPr>
          <p:cNvPr id="335" name="Google Shape;335;p20"/>
          <p:cNvSpPr txBox="1"/>
          <p:nvPr/>
        </p:nvSpPr>
        <p:spPr>
          <a:xfrm>
            <a:off x="4308373" y="3711478"/>
            <a:ext cx="9671400" cy="2247600"/>
          </a:xfrm>
          <a:prstGeom prst="rect">
            <a:avLst/>
          </a:prstGeom>
          <a:noFill/>
          <a:ln>
            <a:noFill/>
          </a:ln>
        </p:spPr>
        <p:txBody>
          <a:bodyPr anchorCtr="0" anchor="t" bIns="0" lIns="0" spcFirstLastPara="1" rIns="0" wrap="square" tIns="0">
            <a:spAutoFit/>
          </a:bodyPr>
          <a:lstStyle/>
          <a:p>
            <a:pPr indent="0" lvl="0" marL="0" marR="0" rtl="0" algn="ctr">
              <a:lnSpc>
                <a:spcPct val="90000"/>
              </a:lnSpc>
              <a:spcBef>
                <a:spcPts val="0"/>
              </a:spcBef>
              <a:spcAft>
                <a:spcPts val="0"/>
              </a:spcAft>
              <a:buNone/>
            </a:pPr>
            <a:r>
              <a:rPr b="0" i="0" lang="en-US" sz="8112" u="none" cap="none" strike="noStrike">
                <a:solidFill>
                  <a:srgbClr val="FFFFFF"/>
                </a:solidFill>
                <a:latin typeface="Courier Prime"/>
                <a:ea typeface="Courier Prime"/>
                <a:cs typeface="Courier Prime"/>
                <a:sym typeface="Courier Prime"/>
              </a:rPr>
              <a:t>Questions</a:t>
            </a:r>
            <a:endParaRPr/>
          </a:p>
          <a:p>
            <a:pPr indent="0" lvl="0" marL="0" marR="0" rtl="0" algn="ctr">
              <a:lnSpc>
                <a:spcPct val="90000"/>
              </a:lnSpc>
              <a:spcBef>
                <a:spcPts val="0"/>
              </a:spcBef>
              <a:spcAft>
                <a:spcPts val="0"/>
              </a:spcAft>
              <a:buNone/>
            </a:pPr>
            <a:r>
              <a:rPr b="0" i="0" lang="en-US" sz="8112" u="none" cap="none" strike="noStrike">
                <a:solidFill>
                  <a:srgbClr val="FFFFFF"/>
                </a:solidFill>
                <a:latin typeface="Courier Prime"/>
                <a:ea typeface="Courier Prime"/>
                <a:cs typeface="Courier Prime"/>
                <a:sym typeface="Courier Prime"/>
              </a:rPr>
              <a:t>&amp; Discussion</a:t>
            </a:r>
            <a:endParaRPr/>
          </a:p>
        </p:txBody>
      </p:sp>
      <p:grpSp>
        <p:nvGrpSpPr>
          <p:cNvPr id="336" name="Google Shape;336;p20"/>
          <p:cNvGrpSpPr/>
          <p:nvPr/>
        </p:nvGrpSpPr>
        <p:grpSpPr>
          <a:xfrm>
            <a:off x="3488107" y="924457"/>
            <a:ext cx="3675363" cy="2111626"/>
            <a:chOff x="0" y="-66675"/>
            <a:chExt cx="967997" cy="556148"/>
          </a:xfrm>
        </p:grpSpPr>
        <p:sp>
          <p:nvSpPr>
            <p:cNvPr id="337" name="Google Shape;337;p20"/>
            <p:cNvSpPr/>
            <p:nvPr/>
          </p:nvSpPr>
          <p:spPr>
            <a:xfrm>
              <a:off x="0" y="0"/>
              <a:ext cx="967997" cy="489473"/>
            </a:xfrm>
            <a:custGeom>
              <a:rect b="b" l="l" r="r" t="t"/>
              <a:pathLst>
                <a:path extrusionOk="0" h="489473" w="967997">
                  <a:moveTo>
                    <a:pt x="0" y="0"/>
                  </a:moveTo>
                  <a:lnTo>
                    <a:pt x="967997" y="0"/>
                  </a:lnTo>
                  <a:lnTo>
                    <a:pt x="967997" y="489473"/>
                  </a:lnTo>
                  <a:lnTo>
                    <a:pt x="0" y="489473"/>
                  </a:lnTo>
                  <a:close/>
                </a:path>
              </a:pathLst>
            </a:custGeom>
            <a:solidFill>
              <a:srgbClr val="000000">
                <a:alpha val="0"/>
              </a:srgbClr>
            </a:solidFill>
            <a:ln cap="sq" cmpd="sng" w="19050">
              <a:solidFill>
                <a:srgbClr val="FFFFFF"/>
              </a:solidFill>
              <a:prstDash val="solid"/>
              <a:miter lim="8000"/>
              <a:headEnd len="sm" w="sm" type="none"/>
              <a:tailEnd len="sm" w="sm" type="none"/>
            </a:ln>
          </p:spPr>
        </p:sp>
        <p:sp>
          <p:nvSpPr>
            <p:cNvPr id="338" name="Google Shape;338;p20"/>
            <p:cNvSpPr txBox="1"/>
            <p:nvPr/>
          </p:nvSpPr>
          <p:spPr>
            <a:xfrm>
              <a:off x="0" y="-66675"/>
              <a:ext cx="967997" cy="556148"/>
            </a:xfrm>
            <a:prstGeom prst="rect">
              <a:avLst/>
            </a:prstGeom>
            <a:noFill/>
            <a:ln>
              <a:noFill/>
            </a:ln>
          </p:spPr>
          <p:txBody>
            <a:bodyPr anchorCtr="0" anchor="ctr" bIns="50800" lIns="50800" spcFirstLastPara="1" rIns="50800" wrap="square" tIns="50800">
              <a:noAutofit/>
            </a:bodyPr>
            <a:lstStyle/>
            <a:p>
              <a:pPr indent="0" lvl="0" marL="0" marR="0" rtl="0" algn="ctr">
                <a:lnSpc>
                  <a:spcPct val="1710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39" name="Google Shape;339;p20"/>
          <p:cNvGrpSpPr/>
          <p:nvPr/>
        </p:nvGrpSpPr>
        <p:grpSpPr>
          <a:xfrm>
            <a:off x="11048153" y="924457"/>
            <a:ext cx="3675363" cy="2111626"/>
            <a:chOff x="0" y="-66675"/>
            <a:chExt cx="967997" cy="556148"/>
          </a:xfrm>
        </p:grpSpPr>
        <p:sp>
          <p:nvSpPr>
            <p:cNvPr id="340" name="Google Shape;340;p20"/>
            <p:cNvSpPr/>
            <p:nvPr/>
          </p:nvSpPr>
          <p:spPr>
            <a:xfrm>
              <a:off x="0" y="0"/>
              <a:ext cx="967997" cy="489473"/>
            </a:xfrm>
            <a:custGeom>
              <a:rect b="b" l="l" r="r" t="t"/>
              <a:pathLst>
                <a:path extrusionOk="0" h="489473" w="967997">
                  <a:moveTo>
                    <a:pt x="0" y="0"/>
                  </a:moveTo>
                  <a:lnTo>
                    <a:pt x="967997" y="0"/>
                  </a:lnTo>
                  <a:lnTo>
                    <a:pt x="967997" y="489473"/>
                  </a:lnTo>
                  <a:lnTo>
                    <a:pt x="0" y="489473"/>
                  </a:lnTo>
                  <a:close/>
                </a:path>
              </a:pathLst>
            </a:custGeom>
            <a:solidFill>
              <a:srgbClr val="000000">
                <a:alpha val="0"/>
              </a:srgbClr>
            </a:solidFill>
            <a:ln cap="sq" cmpd="sng" w="19050">
              <a:solidFill>
                <a:srgbClr val="FFFFFF"/>
              </a:solidFill>
              <a:prstDash val="solid"/>
              <a:miter lim="8000"/>
              <a:headEnd len="sm" w="sm" type="none"/>
              <a:tailEnd len="sm" w="sm" type="none"/>
            </a:ln>
          </p:spPr>
        </p:sp>
        <p:sp>
          <p:nvSpPr>
            <p:cNvPr id="341" name="Google Shape;341;p20"/>
            <p:cNvSpPr txBox="1"/>
            <p:nvPr/>
          </p:nvSpPr>
          <p:spPr>
            <a:xfrm>
              <a:off x="0" y="-66675"/>
              <a:ext cx="967997" cy="556148"/>
            </a:xfrm>
            <a:prstGeom prst="rect">
              <a:avLst/>
            </a:prstGeom>
            <a:noFill/>
            <a:ln>
              <a:noFill/>
            </a:ln>
          </p:spPr>
          <p:txBody>
            <a:bodyPr anchorCtr="0" anchor="ctr" bIns="50800" lIns="50800" spcFirstLastPara="1" rIns="50800" wrap="square" tIns="50800">
              <a:noAutofit/>
            </a:bodyPr>
            <a:lstStyle/>
            <a:p>
              <a:pPr indent="0" lvl="0" marL="0" marR="0" rtl="0" algn="ctr">
                <a:lnSpc>
                  <a:spcPct val="1710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42" name="Google Shape;342;p20"/>
          <p:cNvGrpSpPr/>
          <p:nvPr/>
        </p:nvGrpSpPr>
        <p:grpSpPr>
          <a:xfrm>
            <a:off x="5576960" y="6870633"/>
            <a:ext cx="3675363" cy="2111626"/>
            <a:chOff x="0" y="-66675"/>
            <a:chExt cx="967997" cy="556148"/>
          </a:xfrm>
        </p:grpSpPr>
        <p:sp>
          <p:nvSpPr>
            <p:cNvPr id="343" name="Google Shape;343;p20"/>
            <p:cNvSpPr/>
            <p:nvPr/>
          </p:nvSpPr>
          <p:spPr>
            <a:xfrm>
              <a:off x="0" y="0"/>
              <a:ext cx="967997" cy="489473"/>
            </a:xfrm>
            <a:custGeom>
              <a:rect b="b" l="l" r="r" t="t"/>
              <a:pathLst>
                <a:path extrusionOk="0" h="489473" w="967997">
                  <a:moveTo>
                    <a:pt x="0" y="0"/>
                  </a:moveTo>
                  <a:lnTo>
                    <a:pt x="967997" y="0"/>
                  </a:lnTo>
                  <a:lnTo>
                    <a:pt x="967997" y="489473"/>
                  </a:lnTo>
                  <a:lnTo>
                    <a:pt x="0" y="489473"/>
                  </a:lnTo>
                  <a:close/>
                </a:path>
              </a:pathLst>
            </a:custGeom>
            <a:solidFill>
              <a:srgbClr val="000000">
                <a:alpha val="0"/>
              </a:srgbClr>
            </a:solidFill>
            <a:ln cap="sq" cmpd="sng" w="19050">
              <a:solidFill>
                <a:srgbClr val="FFFFFF"/>
              </a:solidFill>
              <a:prstDash val="solid"/>
              <a:miter lim="8000"/>
              <a:headEnd len="sm" w="sm" type="none"/>
              <a:tailEnd len="sm" w="sm" type="none"/>
            </a:ln>
          </p:spPr>
        </p:sp>
        <p:sp>
          <p:nvSpPr>
            <p:cNvPr id="344" name="Google Shape;344;p20"/>
            <p:cNvSpPr txBox="1"/>
            <p:nvPr/>
          </p:nvSpPr>
          <p:spPr>
            <a:xfrm>
              <a:off x="0" y="-66675"/>
              <a:ext cx="967997" cy="556148"/>
            </a:xfrm>
            <a:prstGeom prst="rect">
              <a:avLst/>
            </a:prstGeom>
            <a:noFill/>
            <a:ln>
              <a:noFill/>
            </a:ln>
          </p:spPr>
          <p:txBody>
            <a:bodyPr anchorCtr="0" anchor="ctr" bIns="50800" lIns="50800" spcFirstLastPara="1" rIns="50800" wrap="square" tIns="50800">
              <a:noAutofit/>
            </a:bodyPr>
            <a:lstStyle/>
            <a:p>
              <a:pPr indent="0" lvl="0" marL="0" marR="0" rtl="0" algn="ctr">
                <a:lnSpc>
                  <a:spcPct val="1710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45" name="Google Shape;345;p20"/>
          <p:cNvGrpSpPr/>
          <p:nvPr/>
        </p:nvGrpSpPr>
        <p:grpSpPr>
          <a:xfrm>
            <a:off x="11048153" y="6672830"/>
            <a:ext cx="3675363" cy="2111626"/>
            <a:chOff x="0" y="-66675"/>
            <a:chExt cx="967997" cy="556148"/>
          </a:xfrm>
        </p:grpSpPr>
        <p:sp>
          <p:nvSpPr>
            <p:cNvPr id="346" name="Google Shape;346;p20"/>
            <p:cNvSpPr/>
            <p:nvPr/>
          </p:nvSpPr>
          <p:spPr>
            <a:xfrm>
              <a:off x="0" y="0"/>
              <a:ext cx="967997" cy="489473"/>
            </a:xfrm>
            <a:custGeom>
              <a:rect b="b" l="l" r="r" t="t"/>
              <a:pathLst>
                <a:path extrusionOk="0" h="489473" w="967997">
                  <a:moveTo>
                    <a:pt x="0" y="0"/>
                  </a:moveTo>
                  <a:lnTo>
                    <a:pt x="967997" y="0"/>
                  </a:lnTo>
                  <a:lnTo>
                    <a:pt x="967997" y="489473"/>
                  </a:lnTo>
                  <a:lnTo>
                    <a:pt x="0" y="489473"/>
                  </a:lnTo>
                  <a:close/>
                </a:path>
              </a:pathLst>
            </a:custGeom>
            <a:solidFill>
              <a:srgbClr val="000000">
                <a:alpha val="0"/>
              </a:srgbClr>
            </a:solidFill>
            <a:ln cap="sq" cmpd="sng" w="19050">
              <a:solidFill>
                <a:srgbClr val="FFFFFF"/>
              </a:solidFill>
              <a:prstDash val="solid"/>
              <a:miter lim="8000"/>
              <a:headEnd len="sm" w="sm" type="none"/>
              <a:tailEnd len="sm" w="sm" type="none"/>
            </a:ln>
          </p:spPr>
        </p:sp>
        <p:sp>
          <p:nvSpPr>
            <p:cNvPr id="347" name="Google Shape;347;p20"/>
            <p:cNvSpPr txBox="1"/>
            <p:nvPr/>
          </p:nvSpPr>
          <p:spPr>
            <a:xfrm>
              <a:off x="0" y="-66675"/>
              <a:ext cx="967997" cy="556148"/>
            </a:xfrm>
            <a:prstGeom prst="rect">
              <a:avLst/>
            </a:prstGeom>
            <a:noFill/>
            <a:ln>
              <a:noFill/>
            </a:ln>
          </p:spPr>
          <p:txBody>
            <a:bodyPr anchorCtr="0" anchor="ctr" bIns="50800" lIns="50800" spcFirstLastPara="1" rIns="50800" wrap="square" tIns="50800">
              <a:noAutofit/>
            </a:bodyPr>
            <a:lstStyle/>
            <a:p>
              <a:pPr indent="0" lvl="0" marL="0" marR="0" rtl="0" algn="ctr">
                <a:lnSpc>
                  <a:spcPct val="1710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48" name="Google Shape;348;p20"/>
          <p:cNvGrpSpPr/>
          <p:nvPr/>
        </p:nvGrpSpPr>
        <p:grpSpPr>
          <a:xfrm>
            <a:off x="14184112" y="3660372"/>
            <a:ext cx="3675363" cy="2111626"/>
            <a:chOff x="0" y="-66675"/>
            <a:chExt cx="967997" cy="556148"/>
          </a:xfrm>
        </p:grpSpPr>
        <p:sp>
          <p:nvSpPr>
            <p:cNvPr id="349" name="Google Shape;349;p20"/>
            <p:cNvSpPr/>
            <p:nvPr/>
          </p:nvSpPr>
          <p:spPr>
            <a:xfrm>
              <a:off x="0" y="0"/>
              <a:ext cx="967997" cy="489473"/>
            </a:xfrm>
            <a:custGeom>
              <a:rect b="b" l="l" r="r" t="t"/>
              <a:pathLst>
                <a:path extrusionOk="0" h="489473" w="967997">
                  <a:moveTo>
                    <a:pt x="0" y="0"/>
                  </a:moveTo>
                  <a:lnTo>
                    <a:pt x="967997" y="0"/>
                  </a:lnTo>
                  <a:lnTo>
                    <a:pt x="967997" y="489473"/>
                  </a:lnTo>
                  <a:lnTo>
                    <a:pt x="0" y="489473"/>
                  </a:lnTo>
                  <a:close/>
                </a:path>
              </a:pathLst>
            </a:custGeom>
            <a:solidFill>
              <a:srgbClr val="000000">
                <a:alpha val="0"/>
              </a:srgbClr>
            </a:solidFill>
            <a:ln cap="sq" cmpd="sng" w="19050">
              <a:solidFill>
                <a:srgbClr val="FFFFFF"/>
              </a:solidFill>
              <a:prstDash val="solid"/>
              <a:miter lim="8000"/>
              <a:headEnd len="sm" w="sm" type="none"/>
              <a:tailEnd len="sm" w="sm" type="none"/>
            </a:ln>
          </p:spPr>
        </p:sp>
        <p:sp>
          <p:nvSpPr>
            <p:cNvPr id="350" name="Google Shape;350;p20"/>
            <p:cNvSpPr txBox="1"/>
            <p:nvPr/>
          </p:nvSpPr>
          <p:spPr>
            <a:xfrm>
              <a:off x="0" y="-66675"/>
              <a:ext cx="967997" cy="556148"/>
            </a:xfrm>
            <a:prstGeom prst="rect">
              <a:avLst/>
            </a:prstGeom>
            <a:noFill/>
            <a:ln>
              <a:noFill/>
            </a:ln>
          </p:spPr>
          <p:txBody>
            <a:bodyPr anchorCtr="0" anchor="ctr" bIns="50800" lIns="50800" spcFirstLastPara="1" rIns="50800" wrap="square" tIns="50800">
              <a:noAutofit/>
            </a:bodyPr>
            <a:lstStyle/>
            <a:p>
              <a:pPr indent="0" lvl="0" marL="0" marR="0" rtl="0" algn="ctr">
                <a:lnSpc>
                  <a:spcPct val="1710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51" name="Google Shape;351;p20"/>
          <p:cNvGrpSpPr/>
          <p:nvPr/>
        </p:nvGrpSpPr>
        <p:grpSpPr>
          <a:xfrm>
            <a:off x="902013" y="5518841"/>
            <a:ext cx="3675363" cy="2111626"/>
            <a:chOff x="0" y="-66675"/>
            <a:chExt cx="967997" cy="556148"/>
          </a:xfrm>
        </p:grpSpPr>
        <p:sp>
          <p:nvSpPr>
            <p:cNvPr id="352" name="Google Shape;352;p20"/>
            <p:cNvSpPr/>
            <p:nvPr/>
          </p:nvSpPr>
          <p:spPr>
            <a:xfrm>
              <a:off x="0" y="0"/>
              <a:ext cx="967997" cy="489473"/>
            </a:xfrm>
            <a:custGeom>
              <a:rect b="b" l="l" r="r" t="t"/>
              <a:pathLst>
                <a:path extrusionOk="0" h="489473" w="967997">
                  <a:moveTo>
                    <a:pt x="0" y="0"/>
                  </a:moveTo>
                  <a:lnTo>
                    <a:pt x="967997" y="0"/>
                  </a:lnTo>
                  <a:lnTo>
                    <a:pt x="967997" y="489473"/>
                  </a:lnTo>
                  <a:lnTo>
                    <a:pt x="0" y="489473"/>
                  </a:lnTo>
                  <a:close/>
                </a:path>
              </a:pathLst>
            </a:custGeom>
            <a:solidFill>
              <a:srgbClr val="000000">
                <a:alpha val="0"/>
              </a:srgbClr>
            </a:solidFill>
            <a:ln cap="sq" cmpd="sng" w="19050">
              <a:solidFill>
                <a:srgbClr val="FFFFFF"/>
              </a:solidFill>
              <a:prstDash val="solid"/>
              <a:miter lim="8000"/>
              <a:headEnd len="sm" w="sm" type="none"/>
              <a:tailEnd len="sm" w="sm" type="none"/>
            </a:ln>
          </p:spPr>
        </p:sp>
        <p:sp>
          <p:nvSpPr>
            <p:cNvPr id="353" name="Google Shape;353;p20"/>
            <p:cNvSpPr txBox="1"/>
            <p:nvPr/>
          </p:nvSpPr>
          <p:spPr>
            <a:xfrm>
              <a:off x="0" y="-66675"/>
              <a:ext cx="967997" cy="556148"/>
            </a:xfrm>
            <a:prstGeom prst="rect">
              <a:avLst/>
            </a:prstGeom>
            <a:noFill/>
            <a:ln>
              <a:noFill/>
            </a:ln>
          </p:spPr>
          <p:txBody>
            <a:bodyPr anchorCtr="0" anchor="ctr" bIns="50800" lIns="50800" spcFirstLastPara="1" rIns="50800" wrap="square" tIns="50800">
              <a:noAutofit/>
            </a:bodyPr>
            <a:lstStyle/>
            <a:p>
              <a:pPr indent="0" lvl="0" marL="0" marR="0" rtl="0" algn="ctr">
                <a:lnSpc>
                  <a:spcPct val="1710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54" name="Google Shape;354;p20"/>
          <p:cNvSpPr txBox="1"/>
          <p:nvPr/>
        </p:nvSpPr>
        <p:spPr>
          <a:xfrm>
            <a:off x="3909979" y="1447228"/>
            <a:ext cx="2831621" cy="1156335"/>
          </a:xfrm>
          <a:prstGeom prst="rect">
            <a:avLst/>
          </a:prstGeom>
          <a:noFill/>
          <a:ln>
            <a:noFill/>
          </a:ln>
        </p:spPr>
        <p:txBody>
          <a:bodyPr anchorCtr="0" anchor="t" bIns="0" lIns="0" spcFirstLastPara="1" rIns="0" wrap="square" tIns="0">
            <a:spAutoFit/>
          </a:bodyPr>
          <a:lstStyle/>
          <a:p>
            <a:pPr indent="0" lvl="0" marL="0" marR="0" rtl="0" algn="ctr">
              <a:lnSpc>
                <a:spcPct val="156000"/>
              </a:lnSpc>
              <a:spcBef>
                <a:spcPts val="0"/>
              </a:spcBef>
              <a:spcAft>
                <a:spcPts val="0"/>
              </a:spcAft>
              <a:buNone/>
            </a:pPr>
            <a:r>
              <a:rPr b="0" i="0" lang="en-US" sz="2000" u="none" cap="none" strike="noStrike">
                <a:solidFill>
                  <a:srgbClr val="F5641D"/>
                </a:solidFill>
                <a:latin typeface="Fira Sans"/>
                <a:ea typeface="Fira Sans"/>
                <a:cs typeface="Fira Sans"/>
                <a:sym typeface="Fira Sans"/>
              </a:rPr>
              <a:t>"How can we better support individuals with TBI in our community?"</a:t>
            </a:r>
            <a:endParaRPr/>
          </a:p>
        </p:txBody>
      </p:sp>
      <p:sp>
        <p:nvSpPr>
          <p:cNvPr id="355" name="Google Shape;355;p20"/>
          <p:cNvSpPr txBox="1"/>
          <p:nvPr/>
        </p:nvSpPr>
        <p:spPr>
          <a:xfrm>
            <a:off x="1197829" y="5892832"/>
            <a:ext cx="3083731" cy="1542415"/>
          </a:xfrm>
          <a:prstGeom prst="rect">
            <a:avLst/>
          </a:prstGeom>
          <a:noFill/>
          <a:ln>
            <a:noFill/>
          </a:ln>
        </p:spPr>
        <p:txBody>
          <a:bodyPr anchorCtr="0" anchor="t" bIns="0" lIns="0" spcFirstLastPara="1" rIns="0" wrap="square" tIns="0">
            <a:spAutoFit/>
          </a:bodyPr>
          <a:lstStyle/>
          <a:p>
            <a:pPr indent="0" lvl="0" marL="0" marR="0" rtl="0" algn="ctr">
              <a:lnSpc>
                <a:spcPct val="154027"/>
              </a:lnSpc>
              <a:spcBef>
                <a:spcPts val="0"/>
              </a:spcBef>
              <a:spcAft>
                <a:spcPts val="0"/>
              </a:spcAft>
              <a:buNone/>
            </a:pPr>
            <a:r>
              <a:rPr b="0" i="0" lang="en-US" sz="1999" u="none" cap="none" strike="noStrike">
                <a:solidFill>
                  <a:srgbClr val="FFFFFF"/>
                </a:solidFill>
                <a:latin typeface="Fira Sans"/>
                <a:ea typeface="Fira Sans"/>
                <a:cs typeface="Fira Sans"/>
                <a:sym typeface="Fira Sans"/>
              </a:rPr>
              <a:t>"How can we raise more awareness about TBI and its impact on individuals and families?"</a:t>
            </a:r>
            <a:endParaRPr/>
          </a:p>
        </p:txBody>
      </p:sp>
      <p:sp>
        <p:nvSpPr>
          <p:cNvPr id="356" name="Google Shape;356;p20"/>
          <p:cNvSpPr txBox="1"/>
          <p:nvPr/>
        </p:nvSpPr>
        <p:spPr>
          <a:xfrm>
            <a:off x="5998831" y="7436756"/>
            <a:ext cx="2831621" cy="1156335"/>
          </a:xfrm>
          <a:prstGeom prst="rect">
            <a:avLst/>
          </a:prstGeom>
          <a:noFill/>
          <a:ln>
            <a:noFill/>
          </a:ln>
        </p:spPr>
        <p:txBody>
          <a:bodyPr anchorCtr="0" anchor="t" bIns="0" lIns="0" spcFirstLastPara="1" rIns="0" wrap="square" tIns="0">
            <a:spAutoFit/>
          </a:bodyPr>
          <a:lstStyle/>
          <a:p>
            <a:pPr indent="0" lvl="0" marL="0" marR="0" rtl="0" algn="ctr">
              <a:lnSpc>
                <a:spcPct val="156000"/>
              </a:lnSpc>
              <a:spcBef>
                <a:spcPts val="0"/>
              </a:spcBef>
              <a:spcAft>
                <a:spcPts val="0"/>
              </a:spcAft>
              <a:buNone/>
            </a:pPr>
            <a:r>
              <a:rPr b="0" i="0" lang="en-US" sz="2000" u="none" cap="none" strike="noStrike">
                <a:solidFill>
                  <a:srgbClr val="F5641D"/>
                </a:solidFill>
                <a:latin typeface="Fira Sans"/>
                <a:ea typeface="Fira Sans"/>
                <a:cs typeface="Fira Sans"/>
                <a:sym typeface="Fira Sans"/>
              </a:rPr>
              <a:t>"How has TBI impacted your life or someone you know?"</a:t>
            </a:r>
            <a:endParaRPr/>
          </a:p>
        </p:txBody>
      </p:sp>
      <p:sp>
        <p:nvSpPr>
          <p:cNvPr id="357" name="Google Shape;357;p20"/>
          <p:cNvSpPr txBox="1"/>
          <p:nvPr/>
        </p:nvSpPr>
        <p:spPr>
          <a:xfrm>
            <a:off x="11711447" y="7050676"/>
            <a:ext cx="2472665" cy="1542415"/>
          </a:xfrm>
          <a:prstGeom prst="rect">
            <a:avLst/>
          </a:prstGeom>
          <a:noFill/>
          <a:ln>
            <a:noFill/>
          </a:ln>
        </p:spPr>
        <p:txBody>
          <a:bodyPr anchorCtr="0" anchor="t" bIns="0" lIns="0" spcFirstLastPara="1" rIns="0" wrap="square" tIns="0">
            <a:spAutoFit/>
          </a:bodyPr>
          <a:lstStyle/>
          <a:p>
            <a:pPr indent="0" lvl="0" marL="0" marR="0" rtl="0" algn="ctr">
              <a:lnSpc>
                <a:spcPct val="154027"/>
              </a:lnSpc>
              <a:spcBef>
                <a:spcPts val="0"/>
              </a:spcBef>
              <a:spcAft>
                <a:spcPts val="0"/>
              </a:spcAft>
              <a:buNone/>
            </a:pPr>
            <a:r>
              <a:rPr b="0" i="0" lang="en-US" sz="1999" u="none" cap="none" strike="noStrike">
                <a:solidFill>
                  <a:srgbClr val="FFFFFF"/>
                </a:solidFill>
                <a:latin typeface="Fira Sans"/>
                <a:ea typeface="Fira Sans"/>
                <a:cs typeface="Fira Sans"/>
                <a:sym typeface="Fira Sans"/>
              </a:rPr>
              <a:t>"Does anyone have a personal experience with TBI they would like to share?"</a:t>
            </a:r>
            <a:endParaRPr/>
          </a:p>
        </p:txBody>
      </p:sp>
      <p:sp>
        <p:nvSpPr>
          <p:cNvPr id="358" name="Google Shape;358;p20"/>
          <p:cNvSpPr txBox="1"/>
          <p:nvPr/>
        </p:nvSpPr>
        <p:spPr>
          <a:xfrm>
            <a:off x="11470025" y="1456753"/>
            <a:ext cx="2831621" cy="1151890"/>
          </a:xfrm>
          <a:prstGeom prst="rect">
            <a:avLst/>
          </a:prstGeom>
          <a:noFill/>
          <a:ln>
            <a:noFill/>
          </a:ln>
        </p:spPr>
        <p:txBody>
          <a:bodyPr anchorCtr="0" anchor="t" bIns="0" lIns="0" spcFirstLastPara="1" rIns="0" wrap="square" tIns="0">
            <a:spAutoFit/>
          </a:bodyPr>
          <a:lstStyle/>
          <a:p>
            <a:pPr indent="0" lvl="0" marL="0" marR="0" rtl="0" algn="ctr">
              <a:lnSpc>
                <a:spcPct val="154027"/>
              </a:lnSpc>
              <a:spcBef>
                <a:spcPts val="0"/>
              </a:spcBef>
              <a:spcAft>
                <a:spcPts val="0"/>
              </a:spcAft>
              <a:buNone/>
            </a:pPr>
            <a:r>
              <a:rPr b="0" i="0" lang="en-US" sz="1999" u="none" cap="none" strike="noStrike">
                <a:solidFill>
                  <a:srgbClr val="FFFFFF"/>
                </a:solidFill>
                <a:latin typeface="Fira Sans"/>
                <a:ea typeface="Fira Sans"/>
                <a:cs typeface="Fira Sans"/>
                <a:sym typeface="Fira Sans"/>
              </a:rPr>
              <a:t>"What preventive measures do you think are most effective?"</a:t>
            </a:r>
            <a:endParaRPr/>
          </a:p>
        </p:txBody>
      </p:sp>
      <p:sp>
        <p:nvSpPr>
          <p:cNvPr id="359" name="Google Shape;359;p20"/>
          <p:cNvSpPr txBox="1"/>
          <p:nvPr/>
        </p:nvSpPr>
        <p:spPr>
          <a:xfrm>
            <a:off x="14605983" y="4245697"/>
            <a:ext cx="2831621" cy="1156335"/>
          </a:xfrm>
          <a:prstGeom prst="rect">
            <a:avLst/>
          </a:prstGeom>
          <a:noFill/>
          <a:ln>
            <a:noFill/>
          </a:ln>
        </p:spPr>
        <p:txBody>
          <a:bodyPr anchorCtr="0" anchor="t" bIns="0" lIns="0" spcFirstLastPara="1" rIns="0" wrap="square" tIns="0">
            <a:spAutoFit/>
          </a:bodyPr>
          <a:lstStyle/>
          <a:p>
            <a:pPr indent="0" lvl="0" marL="0" marR="0" rtl="0" algn="ctr">
              <a:lnSpc>
                <a:spcPct val="156000"/>
              </a:lnSpc>
              <a:spcBef>
                <a:spcPts val="0"/>
              </a:spcBef>
              <a:spcAft>
                <a:spcPts val="0"/>
              </a:spcAft>
              <a:buNone/>
            </a:pPr>
            <a:r>
              <a:rPr b="0" i="0" lang="en-US" sz="2000" u="none" cap="none" strike="noStrike">
                <a:solidFill>
                  <a:srgbClr val="F5641D"/>
                </a:solidFill>
                <a:latin typeface="Fira Sans"/>
                <a:ea typeface="Fira Sans"/>
                <a:cs typeface="Fira Sans"/>
                <a:sym typeface="Fira Sans"/>
              </a:rPr>
              <a:t>Which new research or treatments for TBI are you most interested in?</a:t>
            </a:r>
            <a:endParaRPr/>
          </a:p>
        </p:txBody>
      </p:sp>
      <p:grpSp>
        <p:nvGrpSpPr>
          <p:cNvPr id="360" name="Google Shape;360;p20"/>
          <p:cNvGrpSpPr/>
          <p:nvPr/>
        </p:nvGrpSpPr>
        <p:grpSpPr>
          <a:xfrm>
            <a:off x="7163471" y="2042928"/>
            <a:ext cx="1980529" cy="1664885"/>
            <a:chOff x="0" y="12700"/>
            <a:chExt cx="2640706" cy="2219847"/>
          </a:xfrm>
        </p:grpSpPr>
        <p:cxnSp>
          <p:nvCxnSpPr>
            <p:cNvPr id="361" name="Google Shape;361;p20"/>
            <p:cNvCxnSpPr/>
            <p:nvPr/>
          </p:nvCxnSpPr>
          <p:spPr>
            <a:xfrm>
              <a:off x="0" y="12700"/>
              <a:ext cx="2640706" cy="0"/>
            </a:xfrm>
            <a:prstGeom prst="straightConnector1">
              <a:avLst/>
            </a:prstGeom>
            <a:noFill/>
            <a:ln cap="flat" cmpd="sng" w="25400">
              <a:solidFill>
                <a:srgbClr val="FFFFFF"/>
              </a:solidFill>
              <a:prstDash val="solid"/>
              <a:round/>
              <a:headEnd len="sm" w="sm" type="none"/>
              <a:tailEnd len="sm" w="sm" type="none"/>
            </a:ln>
          </p:spPr>
        </p:cxnSp>
        <p:cxnSp>
          <p:nvCxnSpPr>
            <p:cNvPr id="362" name="Google Shape;362;p20"/>
            <p:cNvCxnSpPr/>
            <p:nvPr/>
          </p:nvCxnSpPr>
          <p:spPr>
            <a:xfrm rot="10800000">
              <a:off x="2628006" y="12700"/>
              <a:ext cx="0" cy="2219847"/>
            </a:xfrm>
            <a:prstGeom prst="straightConnector1">
              <a:avLst/>
            </a:prstGeom>
            <a:noFill/>
            <a:ln cap="flat" cmpd="sng" w="25400">
              <a:solidFill>
                <a:srgbClr val="FFFFFF"/>
              </a:solidFill>
              <a:prstDash val="solid"/>
              <a:round/>
              <a:headEnd len="sm" w="sm" type="none"/>
              <a:tailEnd len="sm" w="sm" type="none"/>
            </a:ln>
          </p:spPr>
        </p:cxnSp>
      </p:grpSp>
      <p:grpSp>
        <p:nvGrpSpPr>
          <p:cNvPr id="363" name="Google Shape;363;p20"/>
          <p:cNvGrpSpPr/>
          <p:nvPr/>
        </p:nvGrpSpPr>
        <p:grpSpPr>
          <a:xfrm rot="5400000">
            <a:off x="12145479" y="3224841"/>
            <a:ext cx="1018761" cy="641243"/>
            <a:chOff x="0" y="11241"/>
            <a:chExt cx="1358348" cy="854990"/>
          </a:xfrm>
        </p:grpSpPr>
        <p:cxnSp>
          <p:nvCxnSpPr>
            <p:cNvPr id="364" name="Google Shape;364;p20"/>
            <p:cNvCxnSpPr/>
            <p:nvPr/>
          </p:nvCxnSpPr>
          <p:spPr>
            <a:xfrm>
              <a:off x="0" y="12700"/>
              <a:ext cx="1358348" cy="0"/>
            </a:xfrm>
            <a:prstGeom prst="straightConnector1">
              <a:avLst/>
            </a:prstGeom>
            <a:noFill/>
            <a:ln cap="flat" cmpd="sng" w="25400">
              <a:solidFill>
                <a:srgbClr val="FFFFFF"/>
              </a:solidFill>
              <a:prstDash val="solid"/>
              <a:round/>
              <a:headEnd len="sm" w="sm" type="none"/>
              <a:tailEnd len="sm" w="sm" type="none"/>
            </a:ln>
          </p:spPr>
        </p:cxnSp>
        <p:cxnSp>
          <p:nvCxnSpPr>
            <p:cNvPr id="365" name="Google Shape;365;p20"/>
            <p:cNvCxnSpPr/>
            <p:nvPr/>
          </p:nvCxnSpPr>
          <p:spPr>
            <a:xfrm rot="10800000">
              <a:off x="1351815" y="11241"/>
              <a:ext cx="0" cy="854990"/>
            </a:xfrm>
            <a:prstGeom prst="straightConnector1">
              <a:avLst/>
            </a:prstGeom>
            <a:noFill/>
            <a:ln cap="flat" cmpd="sng" w="25400">
              <a:solidFill>
                <a:srgbClr val="FFFFFF"/>
              </a:solidFill>
              <a:prstDash val="solid"/>
              <a:round/>
              <a:headEnd len="sm" w="sm" type="none"/>
              <a:tailEnd len="sm" w="sm" type="none"/>
            </a:ln>
          </p:spPr>
        </p:cxnSp>
      </p:grpSp>
      <p:cxnSp>
        <p:nvCxnSpPr>
          <p:cNvPr id="366" name="Google Shape;366;p20"/>
          <p:cNvCxnSpPr/>
          <p:nvPr/>
        </p:nvCxnSpPr>
        <p:spPr>
          <a:xfrm rot="10800000">
            <a:off x="12795688" y="4784676"/>
            <a:ext cx="1388425" cy="0"/>
          </a:xfrm>
          <a:prstGeom prst="straightConnector1">
            <a:avLst/>
          </a:prstGeom>
          <a:noFill/>
          <a:ln cap="flat" cmpd="sng" w="19050">
            <a:solidFill>
              <a:srgbClr val="FFFFFF"/>
            </a:solidFill>
            <a:prstDash val="solid"/>
            <a:round/>
            <a:headEnd len="sm" w="sm" type="none"/>
            <a:tailEnd len="sm" w="sm" type="none"/>
          </a:ln>
        </p:spPr>
      </p:cxnSp>
      <p:grpSp>
        <p:nvGrpSpPr>
          <p:cNvPr id="367" name="Google Shape;367;p20"/>
          <p:cNvGrpSpPr/>
          <p:nvPr/>
        </p:nvGrpSpPr>
        <p:grpSpPr>
          <a:xfrm>
            <a:off x="12885835" y="5408920"/>
            <a:ext cx="618346" cy="1517067"/>
            <a:chOff x="0" y="2972"/>
            <a:chExt cx="824462" cy="2022756"/>
          </a:xfrm>
        </p:grpSpPr>
        <p:cxnSp>
          <p:nvCxnSpPr>
            <p:cNvPr id="368" name="Google Shape;368;p20"/>
            <p:cNvCxnSpPr/>
            <p:nvPr/>
          </p:nvCxnSpPr>
          <p:spPr>
            <a:xfrm rot="10800000">
              <a:off x="824462" y="2972"/>
              <a:ext cx="0" cy="2022756"/>
            </a:xfrm>
            <a:prstGeom prst="straightConnector1">
              <a:avLst/>
            </a:prstGeom>
            <a:noFill/>
            <a:ln cap="flat" cmpd="sng" w="25400">
              <a:solidFill>
                <a:srgbClr val="FFFFFF"/>
              </a:solidFill>
              <a:prstDash val="solid"/>
              <a:round/>
              <a:headEnd len="sm" w="sm" type="none"/>
              <a:tailEnd len="sm" w="sm" type="none"/>
            </a:ln>
          </p:spPr>
        </p:cxnSp>
        <p:cxnSp>
          <p:nvCxnSpPr>
            <p:cNvPr id="369" name="Google Shape;369;p20"/>
            <p:cNvCxnSpPr/>
            <p:nvPr/>
          </p:nvCxnSpPr>
          <p:spPr>
            <a:xfrm rot="10800000">
              <a:off x="0" y="12700"/>
              <a:ext cx="824462" cy="0"/>
            </a:xfrm>
            <a:prstGeom prst="straightConnector1">
              <a:avLst/>
            </a:prstGeom>
            <a:noFill/>
            <a:ln cap="flat" cmpd="sng" w="25400">
              <a:solidFill>
                <a:srgbClr val="FFFFFF"/>
              </a:solidFill>
              <a:prstDash val="solid"/>
              <a:round/>
              <a:headEnd len="sm" w="sm" type="none"/>
              <a:tailEnd len="sm" w="sm" type="none"/>
            </a:ln>
          </p:spPr>
        </p:cxnSp>
      </p:grpSp>
      <p:grpSp>
        <p:nvGrpSpPr>
          <p:cNvPr id="370" name="Google Shape;370;p20"/>
          <p:cNvGrpSpPr/>
          <p:nvPr/>
        </p:nvGrpSpPr>
        <p:grpSpPr>
          <a:xfrm rot="-5400000">
            <a:off x="3491698" y="3956534"/>
            <a:ext cx="991668" cy="2676514"/>
            <a:chOff x="0" y="12700"/>
            <a:chExt cx="1322225" cy="3568685"/>
          </a:xfrm>
        </p:grpSpPr>
        <p:cxnSp>
          <p:nvCxnSpPr>
            <p:cNvPr id="371" name="Google Shape;371;p20"/>
            <p:cNvCxnSpPr/>
            <p:nvPr/>
          </p:nvCxnSpPr>
          <p:spPr>
            <a:xfrm>
              <a:off x="0" y="12700"/>
              <a:ext cx="1322225" cy="0"/>
            </a:xfrm>
            <a:prstGeom prst="straightConnector1">
              <a:avLst/>
            </a:prstGeom>
            <a:noFill/>
            <a:ln cap="flat" cmpd="sng" w="25400">
              <a:solidFill>
                <a:srgbClr val="FFFFFF"/>
              </a:solidFill>
              <a:prstDash val="solid"/>
              <a:round/>
              <a:headEnd len="sm" w="sm" type="none"/>
              <a:tailEnd len="sm" w="sm" type="none"/>
            </a:ln>
          </p:spPr>
        </p:cxnSp>
        <p:cxnSp>
          <p:nvCxnSpPr>
            <p:cNvPr id="372" name="Google Shape;372;p20"/>
            <p:cNvCxnSpPr/>
            <p:nvPr/>
          </p:nvCxnSpPr>
          <p:spPr>
            <a:xfrm rot="10800000">
              <a:off x="1315866" y="12700"/>
              <a:ext cx="0" cy="3568685"/>
            </a:xfrm>
            <a:prstGeom prst="straightConnector1">
              <a:avLst/>
            </a:prstGeom>
            <a:noFill/>
            <a:ln cap="flat" cmpd="sng" w="25400">
              <a:solidFill>
                <a:srgbClr val="FFFFFF"/>
              </a:solidFill>
              <a:prstDash val="solid"/>
              <a:round/>
              <a:headEnd len="sm" w="sm" type="none"/>
              <a:tailEnd len="sm" w="sm" type="none"/>
            </a:ln>
          </p:spPr>
        </p:cxnSp>
      </p:grpSp>
      <p:cxnSp>
        <p:nvCxnSpPr>
          <p:cNvPr id="373" name="Google Shape;373;p20"/>
          <p:cNvCxnSpPr/>
          <p:nvPr/>
        </p:nvCxnSpPr>
        <p:spPr>
          <a:xfrm rot="10800000">
            <a:off x="7424167" y="5959507"/>
            <a:ext cx="0" cy="1164282"/>
          </a:xfrm>
          <a:prstGeom prst="straightConnector1">
            <a:avLst/>
          </a:prstGeom>
          <a:noFill/>
          <a:ln cap="flat" cmpd="sng" w="19050">
            <a:solidFill>
              <a:srgbClr val="FFFFFF"/>
            </a:solidFill>
            <a:prstDash val="solid"/>
            <a:round/>
            <a:headEnd len="sm" w="sm" type="none"/>
            <a:tailEnd len="sm" w="sm" type="none"/>
          </a:ln>
        </p:spPr>
      </p:cxn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63636"/>
        </a:solidFill>
      </p:bgPr>
    </p:bg>
    <p:spTree>
      <p:nvGrpSpPr>
        <p:cNvPr id="377" name="Shape 377"/>
        <p:cNvGrpSpPr/>
        <p:nvPr/>
      </p:nvGrpSpPr>
      <p:grpSpPr>
        <a:xfrm>
          <a:off x="0" y="0"/>
          <a:ext cx="0" cy="0"/>
          <a:chOff x="0" y="0"/>
          <a:chExt cx="0" cy="0"/>
        </a:xfrm>
      </p:grpSpPr>
      <p:pic>
        <p:nvPicPr>
          <p:cNvPr id="378" name="Google Shape;378;p21"/>
          <p:cNvPicPr preferRelativeResize="0"/>
          <p:nvPr/>
        </p:nvPicPr>
        <p:blipFill>
          <a:blip r:embed="rId3">
            <a:alphaModFix/>
          </a:blip>
          <a:stretch>
            <a:fillRect/>
          </a:stretch>
        </p:blipFill>
        <p:spPr>
          <a:xfrm>
            <a:off x="0" y="44648"/>
            <a:ext cx="18288000" cy="10197703"/>
          </a:xfrm>
          <a:prstGeom prst="rect">
            <a:avLst/>
          </a:prstGeom>
          <a:noFill/>
          <a:ln>
            <a:noFill/>
          </a:ln>
        </p:spPr>
      </p:pic>
      <p:sp>
        <p:nvSpPr>
          <p:cNvPr id="379" name="Google Shape;379;p21"/>
          <p:cNvSpPr/>
          <p:nvPr/>
        </p:nvSpPr>
        <p:spPr>
          <a:xfrm rot="850656">
            <a:off x="6206720" y="3265027"/>
            <a:ext cx="7463908" cy="7112905"/>
          </a:xfrm>
          <a:custGeom>
            <a:rect b="b" l="l" r="r" t="t"/>
            <a:pathLst>
              <a:path extrusionOk="0" h="7112905" w="7463908">
                <a:moveTo>
                  <a:pt x="0" y="0"/>
                </a:moveTo>
                <a:lnTo>
                  <a:pt x="7463908" y="0"/>
                </a:lnTo>
                <a:lnTo>
                  <a:pt x="7463908" y="7112905"/>
                </a:lnTo>
                <a:lnTo>
                  <a:pt x="0" y="7112905"/>
                </a:lnTo>
                <a:lnTo>
                  <a:pt x="0" y="0"/>
                </a:lnTo>
                <a:close/>
              </a:path>
            </a:pathLst>
          </a:custGeom>
          <a:blipFill rotWithShape="1">
            <a:blip r:embed="rId4">
              <a:alphaModFix/>
            </a:blip>
            <a:stretch>
              <a:fillRect b="-39931" l="-112634" r="0" t="-12730"/>
            </a:stretch>
          </a:blipFill>
          <a:ln>
            <a:noFill/>
          </a:ln>
        </p:spPr>
      </p:sp>
      <p:cxnSp>
        <p:nvCxnSpPr>
          <p:cNvPr id="380" name="Google Shape;380;p21"/>
          <p:cNvCxnSpPr/>
          <p:nvPr/>
        </p:nvCxnSpPr>
        <p:spPr>
          <a:xfrm>
            <a:off x="24511" y="458694"/>
            <a:ext cx="18358739" cy="0"/>
          </a:xfrm>
          <a:prstGeom prst="straightConnector1">
            <a:avLst/>
          </a:prstGeom>
          <a:noFill/>
          <a:ln cap="flat" cmpd="sng" w="19050">
            <a:solidFill>
              <a:srgbClr val="FFFFFF"/>
            </a:solidFill>
            <a:prstDash val="solid"/>
            <a:round/>
            <a:headEnd len="sm" w="sm" type="none"/>
            <a:tailEnd len="sm" w="sm" type="none"/>
          </a:ln>
        </p:spPr>
      </p:cxnSp>
      <p:cxnSp>
        <p:nvCxnSpPr>
          <p:cNvPr id="381" name="Google Shape;381;p21"/>
          <p:cNvCxnSpPr/>
          <p:nvPr/>
        </p:nvCxnSpPr>
        <p:spPr>
          <a:xfrm>
            <a:off x="24511" y="9828306"/>
            <a:ext cx="18358739" cy="0"/>
          </a:xfrm>
          <a:prstGeom prst="straightConnector1">
            <a:avLst/>
          </a:prstGeom>
          <a:noFill/>
          <a:ln cap="flat" cmpd="sng" w="19050">
            <a:solidFill>
              <a:srgbClr val="FFFFFF"/>
            </a:solidFill>
            <a:prstDash val="solid"/>
            <a:round/>
            <a:headEnd len="sm" w="sm" type="none"/>
            <a:tailEnd len="sm" w="sm" type="none"/>
          </a:ln>
        </p:spPr>
      </p:cxnSp>
      <p:sp>
        <p:nvSpPr>
          <p:cNvPr id="382" name="Google Shape;382;p21"/>
          <p:cNvSpPr txBox="1"/>
          <p:nvPr/>
        </p:nvSpPr>
        <p:spPr>
          <a:xfrm>
            <a:off x="1517997" y="874734"/>
            <a:ext cx="15252000" cy="1628100"/>
          </a:xfrm>
          <a:prstGeom prst="rect">
            <a:avLst/>
          </a:prstGeom>
          <a:noFill/>
          <a:ln>
            <a:noFill/>
          </a:ln>
        </p:spPr>
        <p:txBody>
          <a:bodyPr anchorCtr="0" anchor="t" bIns="0" lIns="0" spcFirstLastPara="1" rIns="0" wrap="square" tIns="0">
            <a:spAutoFit/>
          </a:bodyPr>
          <a:lstStyle/>
          <a:p>
            <a:pPr indent="0" lvl="0" marL="0" marR="0" rtl="0" algn="ctr">
              <a:lnSpc>
                <a:spcPct val="113008"/>
              </a:lnSpc>
              <a:spcBef>
                <a:spcPts val="0"/>
              </a:spcBef>
              <a:spcAft>
                <a:spcPts val="0"/>
              </a:spcAft>
              <a:buNone/>
            </a:pPr>
            <a:r>
              <a:rPr b="0" i="0" lang="en-US" sz="10578" u="none" cap="none" strike="noStrike">
                <a:solidFill>
                  <a:srgbClr val="FFFFFF"/>
                </a:solidFill>
                <a:latin typeface="Courier Prime"/>
                <a:ea typeface="Courier Prime"/>
                <a:cs typeface="Courier Prime"/>
                <a:sym typeface="Courier Prime"/>
              </a:rPr>
              <a:t>Diagnosis Methods</a:t>
            </a:r>
            <a:endParaRPr/>
          </a:p>
        </p:txBody>
      </p:sp>
      <p:sp>
        <p:nvSpPr>
          <p:cNvPr id="383" name="Google Shape;383;p21"/>
          <p:cNvSpPr txBox="1"/>
          <p:nvPr/>
        </p:nvSpPr>
        <p:spPr>
          <a:xfrm>
            <a:off x="2261662" y="2830766"/>
            <a:ext cx="1768479" cy="1103342"/>
          </a:xfrm>
          <a:prstGeom prst="rect">
            <a:avLst/>
          </a:prstGeom>
          <a:noFill/>
          <a:ln>
            <a:noFill/>
          </a:ln>
        </p:spPr>
        <p:txBody>
          <a:bodyPr anchorCtr="0" anchor="t" bIns="0" lIns="0" spcFirstLastPara="1" rIns="0" wrap="square" tIns="0">
            <a:spAutoFit/>
          </a:bodyPr>
          <a:lstStyle/>
          <a:p>
            <a:pPr indent="0" lvl="0" marL="0" marR="0" rtl="0" algn="ctr">
              <a:lnSpc>
                <a:spcPct val="121024"/>
              </a:lnSpc>
              <a:spcBef>
                <a:spcPts val="0"/>
              </a:spcBef>
              <a:spcAft>
                <a:spcPts val="0"/>
              </a:spcAft>
              <a:buNone/>
            </a:pPr>
            <a:r>
              <a:rPr b="0" i="0" lang="en-US" sz="7187" u="none" cap="none" strike="noStrike">
                <a:solidFill>
                  <a:srgbClr val="F5641D"/>
                </a:solidFill>
                <a:latin typeface="Courier Prime"/>
                <a:ea typeface="Courier Prime"/>
                <a:cs typeface="Courier Prime"/>
                <a:sym typeface="Courier Prime"/>
              </a:rPr>
              <a:t>01</a:t>
            </a:r>
            <a:endParaRPr/>
          </a:p>
        </p:txBody>
      </p:sp>
      <p:sp>
        <p:nvSpPr>
          <p:cNvPr id="384" name="Google Shape;384;p21"/>
          <p:cNvSpPr txBox="1"/>
          <p:nvPr/>
        </p:nvSpPr>
        <p:spPr>
          <a:xfrm>
            <a:off x="2261662" y="6320011"/>
            <a:ext cx="1768479" cy="1103342"/>
          </a:xfrm>
          <a:prstGeom prst="rect">
            <a:avLst/>
          </a:prstGeom>
          <a:noFill/>
          <a:ln>
            <a:noFill/>
          </a:ln>
        </p:spPr>
        <p:txBody>
          <a:bodyPr anchorCtr="0" anchor="t" bIns="0" lIns="0" spcFirstLastPara="1" rIns="0" wrap="square" tIns="0">
            <a:spAutoFit/>
          </a:bodyPr>
          <a:lstStyle/>
          <a:p>
            <a:pPr indent="0" lvl="0" marL="0" marR="0" rtl="0" algn="ctr">
              <a:lnSpc>
                <a:spcPct val="121024"/>
              </a:lnSpc>
              <a:spcBef>
                <a:spcPts val="0"/>
              </a:spcBef>
              <a:spcAft>
                <a:spcPts val="0"/>
              </a:spcAft>
              <a:buNone/>
            </a:pPr>
            <a:r>
              <a:rPr b="0" i="0" lang="en-US" sz="7187" u="none" cap="none" strike="noStrike">
                <a:solidFill>
                  <a:srgbClr val="F5641D"/>
                </a:solidFill>
                <a:latin typeface="Courier Prime"/>
                <a:ea typeface="Courier Prime"/>
                <a:cs typeface="Courier Prime"/>
                <a:sym typeface="Courier Prime"/>
              </a:rPr>
              <a:t>03</a:t>
            </a:r>
            <a:endParaRPr/>
          </a:p>
        </p:txBody>
      </p:sp>
      <p:sp>
        <p:nvSpPr>
          <p:cNvPr id="385" name="Google Shape;385;p21"/>
          <p:cNvSpPr txBox="1"/>
          <p:nvPr/>
        </p:nvSpPr>
        <p:spPr>
          <a:xfrm>
            <a:off x="14474724" y="2830766"/>
            <a:ext cx="1768479" cy="1103342"/>
          </a:xfrm>
          <a:prstGeom prst="rect">
            <a:avLst/>
          </a:prstGeom>
          <a:noFill/>
          <a:ln>
            <a:noFill/>
          </a:ln>
        </p:spPr>
        <p:txBody>
          <a:bodyPr anchorCtr="0" anchor="t" bIns="0" lIns="0" spcFirstLastPara="1" rIns="0" wrap="square" tIns="0">
            <a:spAutoFit/>
          </a:bodyPr>
          <a:lstStyle/>
          <a:p>
            <a:pPr indent="0" lvl="0" marL="0" marR="0" rtl="0" algn="ctr">
              <a:lnSpc>
                <a:spcPct val="121024"/>
              </a:lnSpc>
              <a:spcBef>
                <a:spcPts val="0"/>
              </a:spcBef>
              <a:spcAft>
                <a:spcPts val="0"/>
              </a:spcAft>
              <a:buNone/>
            </a:pPr>
            <a:r>
              <a:rPr b="0" i="0" lang="en-US" sz="7187" u="none" cap="none" strike="noStrike">
                <a:solidFill>
                  <a:srgbClr val="F5641D"/>
                </a:solidFill>
                <a:latin typeface="Courier Prime"/>
                <a:ea typeface="Courier Prime"/>
                <a:cs typeface="Courier Prime"/>
                <a:sym typeface="Courier Prime"/>
              </a:rPr>
              <a:t>02</a:t>
            </a:r>
            <a:endParaRPr/>
          </a:p>
        </p:txBody>
      </p:sp>
      <p:sp>
        <p:nvSpPr>
          <p:cNvPr id="386" name="Google Shape;386;p21"/>
          <p:cNvSpPr txBox="1"/>
          <p:nvPr/>
        </p:nvSpPr>
        <p:spPr>
          <a:xfrm>
            <a:off x="14474724" y="6320011"/>
            <a:ext cx="1768479" cy="1103342"/>
          </a:xfrm>
          <a:prstGeom prst="rect">
            <a:avLst/>
          </a:prstGeom>
          <a:noFill/>
          <a:ln>
            <a:noFill/>
          </a:ln>
        </p:spPr>
        <p:txBody>
          <a:bodyPr anchorCtr="0" anchor="t" bIns="0" lIns="0" spcFirstLastPara="1" rIns="0" wrap="square" tIns="0">
            <a:spAutoFit/>
          </a:bodyPr>
          <a:lstStyle/>
          <a:p>
            <a:pPr indent="0" lvl="0" marL="0" marR="0" rtl="0" algn="ctr">
              <a:lnSpc>
                <a:spcPct val="121024"/>
              </a:lnSpc>
              <a:spcBef>
                <a:spcPts val="0"/>
              </a:spcBef>
              <a:spcAft>
                <a:spcPts val="0"/>
              </a:spcAft>
              <a:buNone/>
            </a:pPr>
            <a:r>
              <a:rPr b="0" i="0" lang="en-US" sz="7187" u="none" cap="none" strike="noStrike">
                <a:solidFill>
                  <a:srgbClr val="F5641D"/>
                </a:solidFill>
                <a:latin typeface="Courier Prime"/>
                <a:ea typeface="Courier Prime"/>
                <a:cs typeface="Courier Prime"/>
                <a:sym typeface="Courier Prime"/>
              </a:rPr>
              <a:t>04</a:t>
            </a:r>
            <a:endParaRPr/>
          </a:p>
        </p:txBody>
      </p:sp>
      <p:sp>
        <p:nvSpPr>
          <p:cNvPr id="387" name="Google Shape;387;p21"/>
          <p:cNvSpPr txBox="1"/>
          <p:nvPr/>
        </p:nvSpPr>
        <p:spPr>
          <a:xfrm>
            <a:off x="1544362" y="3870927"/>
            <a:ext cx="3203079" cy="417576"/>
          </a:xfrm>
          <a:prstGeom prst="rect">
            <a:avLst/>
          </a:prstGeom>
          <a:noFill/>
          <a:ln>
            <a:noFill/>
          </a:ln>
        </p:spPr>
        <p:txBody>
          <a:bodyPr anchorCtr="0" anchor="t" bIns="0" lIns="0" spcFirstLastPara="1" rIns="0" wrap="square" tIns="0">
            <a:spAutoFit/>
          </a:bodyPr>
          <a:lstStyle/>
          <a:p>
            <a:pPr indent="0" lvl="0" marL="0" marR="0" rtl="0" algn="ctr">
              <a:lnSpc>
                <a:spcPct val="167000"/>
              </a:lnSpc>
              <a:spcBef>
                <a:spcPts val="0"/>
              </a:spcBef>
              <a:spcAft>
                <a:spcPts val="0"/>
              </a:spcAft>
              <a:buNone/>
            </a:pPr>
            <a:r>
              <a:rPr b="1" i="0" lang="en-US" sz="2100" u="none" cap="none" strike="noStrike">
                <a:solidFill>
                  <a:srgbClr val="FFFFFF"/>
                </a:solidFill>
                <a:latin typeface="Fira Sans"/>
                <a:ea typeface="Fira Sans"/>
                <a:cs typeface="Fira Sans"/>
                <a:sym typeface="Fira Sans"/>
              </a:rPr>
              <a:t>Glasgow Coma Scale (GCS)</a:t>
            </a:r>
            <a:endParaRPr/>
          </a:p>
        </p:txBody>
      </p:sp>
      <p:sp>
        <p:nvSpPr>
          <p:cNvPr id="388" name="Google Shape;388;p21"/>
          <p:cNvSpPr txBox="1"/>
          <p:nvPr/>
        </p:nvSpPr>
        <p:spPr>
          <a:xfrm>
            <a:off x="14515108" y="3870927"/>
            <a:ext cx="1687711" cy="417576"/>
          </a:xfrm>
          <a:prstGeom prst="rect">
            <a:avLst/>
          </a:prstGeom>
          <a:noFill/>
          <a:ln>
            <a:noFill/>
          </a:ln>
        </p:spPr>
        <p:txBody>
          <a:bodyPr anchorCtr="0" anchor="t" bIns="0" lIns="0" spcFirstLastPara="1" rIns="0" wrap="square" tIns="0">
            <a:spAutoFit/>
          </a:bodyPr>
          <a:lstStyle/>
          <a:p>
            <a:pPr indent="0" lvl="0" marL="0" marR="0" rtl="0" algn="ctr">
              <a:lnSpc>
                <a:spcPct val="167000"/>
              </a:lnSpc>
              <a:spcBef>
                <a:spcPts val="0"/>
              </a:spcBef>
              <a:spcAft>
                <a:spcPts val="0"/>
              </a:spcAft>
              <a:buNone/>
            </a:pPr>
            <a:r>
              <a:rPr b="1" i="0" lang="en-US" sz="2100" u="none" cap="none" strike="noStrike">
                <a:solidFill>
                  <a:srgbClr val="FFFFFF"/>
                </a:solidFill>
                <a:latin typeface="Fira Sans"/>
                <a:ea typeface="Fira Sans"/>
                <a:cs typeface="Fira Sans"/>
                <a:sym typeface="Fira Sans"/>
              </a:rPr>
              <a:t>Imaging Tests</a:t>
            </a:r>
            <a:endParaRPr/>
          </a:p>
        </p:txBody>
      </p:sp>
      <p:sp>
        <p:nvSpPr>
          <p:cNvPr id="389" name="Google Shape;389;p21"/>
          <p:cNvSpPr txBox="1"/>
          <p:nvPr/>
        </p:nvSpPr>
        <p:spPr>
          <a:xfrm>
            <a:off x="1118713" y="7407797"/>
            <a:ext cx="4054376" cy="417576"/>
          </a:xfrm>
          <a:prstGeom prst="rect">
            <a:avLst/>
          </a:prstGeom>
          <a:noFill/>
          <a:ln>
            <a:noFill/>
          </a:ln>
        </p:spPr>
        <p:txBody>
          <a:bodyPr anchorCtr="0" anchor="t" bIns="0" lIns="0" spcFirstLastPara="1" rIns="0" wrap="square" tIns="0">
            <a:spAutoFit/>
          </a:bodyPr>
          <a:lstStyle/>
          <a:p>
            <a:pPr indent="0" lvl="0" marL="0" marR="0" rtl="0" algn="ctr">
              <a:lnSpc>
                <a:spcPct val="167000"/>
              </a:lnSpc>
              <a:spcBef>
                <a:spcPts val="0"/>
              </a:spcBef>
              <a:spcAft>
                <a:spcPts val="0"/>
              </a:spcAft>
              <a:buNone/>
            </a:pPr>
            <a:r>
              <a:rPr b="1" i="0" lang="en-US" sz="2100" u="none" cap="none" strike="noStrike">
                <a:solidFill>
                  <a:srgbClr val="FFFFFF"/>
                </a:solidFill>
                <a:latin typeface="Fira Sans"/>
                <a:ea typeface="Fira Sans"/>
                <a:cs typeface="Fira Sans"/>
                <a:sym typeface="Fira Sans"/>
              </a:rPr>
              <a:t>Neuropsychological Assessments</a:t>
            </a:r>
            <a:endParaRPr/>
          </a:p>
        </p:txBody>
      </p:sp>
      <p:sp>
        <p:nvSpPr>
          <p:cNvPr id="390" name="Google Shape;390;p21"/>
          <p:cNvSpPr txBox="1"/>
          <p:nvPr/>
        </p:nvSpPr>
        <p:spPr>
          <a:xfrm>
            <a:off x="14067061" y="7407797"/>
            <a:ext cx="2583805" cy="417576"/>
          </a:xfrm>
          <a:prstGeom prst="rect">
            <a:avLst/>
          </a:prstGeom>
          <a:noFill/>
          <a:ln>
            <a:noFill/>
          </a:ln>
        </p:spPr>
        <p:txBody>
          <a:bodyPr anchorCtr="0" anchor="t" bIns="0" lIns="0" spcFirstLastPara="1" rIns="0" wrap="square" tIns="0">
            <a:spAutoFit/>
          </a:bodyPr>
          <a:lstStyle/>
          <a:p>
            <a:pPr indent="0" lvl="0" marL="0" marR="0" rtl="0" algn="ctr">
              <a:lnSpc>
                <a:spcPct val="167000"/>
              </a:lnSpc>
              <a:spcBef>
                <a:spcPts val="0"/>
              </a:spcBef>
              <a:spcAft>
                <a:spcPts val="0"/>
              </a:spcAft>
              <a:buNone/>
            </a:pPr>
            <a:r>
              <a:rPr b="1" i="0" lang="en-US" sz="2100" u="none" cap="none" strike="noStrike">
                <a:solidFill>
                  <a:srgbClr val="FFFFFF"/>
                </a:solidFill>
                <a:latin typeface="Fira Sans"/>
                <a:ea typeface="Fira Sans"/>
                <a:cs typeface="Fira Sans"/>
                <a:sym typeface="Fira Sans"/>
              </a:rPr>
              <a:t>Physical Examination</a:t>
            </a:r>
            <a:endParaRPr/>
          </a:p>
        </p:txBody>
      </p:sp>
      <p:sp>
        <p:nvSpPr>
          <p:cNvPr id="391" name="Google Shape;391;p21"/>
          <p:cNvSpPr txBox="1"/>
          <p:nvPr/>
        </p:nvSpPr>
        <p:spPr>
          <a:xfrm>
            <a:off x="1730091" y="4509075"/>
            <a:ext cx="2831700" cy="11076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US" sz="1999" u="none" cap="none" strike="noStrike">
                <a:solidFill>
                  <a:srgbClr val="FFFFFF"/>
                </a:solidFill>
                <a:latin typeface="Fira Sans"/>
                <a:ea typeface="Fira Sans"/>
                <a:cs typeface="Fira Sans"/>
                <a:sym typeface="Fira Sans"/>
              </a:rPr>
              <a:t>Lorem ipsum dolor sit amet, consectetur adipiscing elit.</a:t>
            </a:r>
            <a:endParaRPr/>
          </a:p>
        </p:txBody>
      </p:sp>
      <p:sp>
        <p:nvSpPr>
          <p:cNvPr id="392" name="Google Shape;392;p21"/>
          <p:cNvSpPr txBox="1"/>
          <p:nvPr/>
        </p:nvSpPr>
        <p:spPr>
          <a:xfrm>
            <a:off x="13943153" y="4509075"/>
            <a:ext cx="2831700" cy="11076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US" sz="1999" u="none" cap="none" strike="noStrike">
                <a:solidFill>
                  <a:srgbClr val="FFFFFF"/>
                </a:solidFill>
                <a:latin typeface="Fira Sans"/>
                <a:ea typeface="Fira Sans"/>
                <a:cs typeface="Fira Sans"/>
                <a:sym typeface="Fira Sans"/>
              </a:rPr>
              <a:t>Lorem ipsum dolor sit amet, consectetur adipiscing elit.</a:t>
            </a:r>
            <a:endParaRPr/>
          </a:p>
        </p:txBody>
      </p:sp>
      <p:sp>
        <p:nvSpPr>
          <p:cNvPr id="393" name="Google Shape;393;p21"/>
          <p:cNvSpPr txBox="1"/>
          <p:nvPr/>
        </p:nvSpPr>
        <p:spPr>
          <a:xfrm>
            <a:off x="1730091" y="7998320"/>
            <a:ext cx="2831700" cy="11076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US" sz="1999" u="none" cap="none" strike="noStrike">
                <a:solidFill>
                  <a:srgbClr val="FFFFFF"/>
                </a:solidFill>
                <a:latin typeface="Fira Sans"/>
                <a:ea typeface="Fira Sans"/>
                <a:cs typeface="Fira Sans"/>
                <a:sym typeface="Fira Sans"/>
              </a:rPr>
              <a:t>Lorem ipsum dolor sit amet, consectetur adipiscing elit.</a:t>
            </a:r>
            <a:endParaRPr/>
          </a:p>
        </p:txBody>
      </p:sp>
      <p:sp>
        <p:nvSpPr>
          <p:cNvPr id="394" name="Google Shape;394;p21"/>
          <p:cNvSpPr txBox="1"/>
          <p:nvPr/>
        </p:nvSpPr>
        <p:spPr>
          <a:xfrm>
            <a:off x="13943153" y="7998320"/>
            <a:ext cx="2831700" cy="11076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US" sz="1999" u="none" cap="none" strike="noStrike">
                <a:solidFill>
                  <a:srgbClr val="FFFFFF"/>
                </a:solidFill>
                <a:latin typeface="Fira Sans"/>
                <a:ea typeface="Fira Sans"/>
                <a:cs typeface="Fira Sans"/>
                <a:sym typeface="Fira Sans"/>
              </a:rPr>
              <a:t>Lorem ipsum dolor sit amet, consectetur adipiscing elit.</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63636"/>
        </a:solidFill>
      </p:bgPr>
    </p:bg>
    <p:spTree>
      <p:nvGrpSpPr>
        <p:cNvPr id="398" name="Shape 398"/>
        <p:cNvGrpSpPr/>
        <p:nvPr/>
      </p:nvGrpSpPr>
      <p:grpSpPr>
        <a:xfrm>
          <a:off x="0" y="0"/>
          <a:ext cx="0" cy="0"/>
          <a:chOff x="0" y="0"/>
          <a:chExt cx="0" cy="0"/>
        </a:xfrm>
      </p:grpSpPr>
      <p:pic>
        <p:nvPicPr>
          <p:cNvPr id="399" name="Google Shape;399;p22"/>
          <p:cNvPicPr preferRelativeResize="0"/>
          <p:nvPr/>
        </p:nvPicPr>
        <p:blipFill>
          <a:blip r:embed="rId3">
            <a:alphaModFix/>
          </a:blip>
          <a:stretch>
            <a:fillRect/>
          </a:stretch>
        </p:blipFill>
        <p:spPr>
          <a:xfrm>
            <a:off x="0" y="44648"/>
            <a:ext cx="18288000" cy="10197703"/>
          </a:xfrm>
          <a:prstGeom prst="rect">
            <a:avLst/>
          </a:prstGeom>
          <a:noFill/>
          <a:ln>
            <a:noFill/>
          </a:ln>
        </p:spPr>
      </p:pic>
      <p:grpSp>
        <p:nvGrpSpPr>
          <p:cNvPr id="400" name="Google Shape;400;p22"/>
          <p:cNvGrpSpPr/>
          <p:nvPr/>
        </p:nvGrpSpPr>
        <p:grpSpPr>
          <a:xfrm>
            <a:off x="3984916" y="2207883"/>
            <a:ext cx="6590626" cy="6822328"/>
            <a:chOff x="0" y="-28575"/>
            <a:chExt cx="812800" cy="841375"/>
          </a:xfrm>
        </p:grpSpPr>
        <p:sp>
          <p:nvSpPr>
            <p:cNvPr id="401" name="Google Shape;401;p22"/>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cap="sq" cmpd="sng" w="38100">
              <a:solidFill>
                <a:srgbClr val="F4592F"/>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p22"/>
            <p:cNvSpPr txBox="1"/>
            <p:nvPr/>
          </p:nvSpPr>
          <p:spPr>
            <a:xfrm>
              <a:off x="76200" y="-28575"/>
              <a:ext cx="660400" cy="765175"/>
            </a:xfrm>
            <a:prstGeom prst="rect">
              <a:avLst/>
            </a:prstGeom>
            <a:noFill/>
            <a:ln>
              <a:noFill/>
            </a:ln>
          </p:spPr>
          <p:txBody>
            <a:bodyPr anchorCtr="0" anchor="ctr" bIns="50800" lIns="50800" spcFirstLastPara="1" rIns="50800" wrap="square" tIns="50800">
              <a:noAutofit/>
            </a:bodyPr>
            <a:lstStyle/>
            <a:p>
              <a:pPr indent="0" lvl="0" marL="0" marR="0" rtl="0" algn="ctr">
                <a:lnSpc>
                  <a:spcPct val="1948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03" name="Google Shape;403;p22"/>
          <p:cNvGrpSpPr/>
          <p:nvPr/>
        </p:nvGrpSpPr>
        <p:grpSpPr>
          <a:xfrm>
            <a:off x="7712458" y="2207883"/>
            <a:ext cx="6590626" cy="6822328"/>
            <a:chOff x="0" y="-28575"/>
            <a:chExt cx="812800" cy="841375"/>
          </a:xfrm>
        </p:grpSpPr>
        <p:sp>
          <p:nvSpPr>
            <p:cNvPr id="404" name="Google Shape;404;p22"/>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cap="sq" cmpd="sng" w="38100">
              <a:solidFill>
                <a:srgbClr val="FFFFFF"/>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p22"/>
            <p:cNvSpPr txBox="1"/>
            <p:nvPr/>
          </p:nvSpPr>
          <p:spPr>
            <a:xfrm>
              <a:off x="76200" y="-28575"/>
              <a:ext cx="660400" cy="765175"/>
            </a:xfrm>
            <a:prstGeom prst="rect">
              <a:avLst/>
            </a:prstGeom>
            <a:noFill/>
            <a:ln>
              <a:noFill/>
            </a:ln>
          </p:spPr>
          <p:txBody>
            <a:bodyPr anchorCtr="0" anchor="ctr" bIns="50800" lIns="50800" spcFirstLastPara="1" rIns="50800" wrap="square" tIns="50800">
              <a:noAutofit/>
            </a:bodyPr>
            <a:lstStyle/>
            <a:p>
              <a:pPr indent="0" lvl="0" marL="0" marR="0" rtl="0" algn="ctr">
                <a:lnSpc>
                  <a:spcPct val="1948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cxnSp>
        <p:nvCxnSpPr>
          <p:cNvPr id="406" name="Google Shape;406;p22"/>
          <p:cNvCxnSpPr/>
          <p:nvPr/>
        </p:nvCxnSpPr>
        <p:spPr>
          <a:xfrm>
            <a:off x="24511" y="458694"/>
            <a:ext cx="18358739" cy="0"/>
          </a:xfrm>
          <a:prstGeom prst="straightConnector1">
            <a:avLst/>
          </a:prstGeom>
          <a:noFill/>
          <a:ln cap="flat" cmpd="sng" w="19050">
            <a:solidFill>
              <a:srgbClr val="FFFFFF"/>
            </a:solidFill>
            <a:prstDash val="solid"/>
            <a:round/>
            <a:headEnd len="sm" w="sm" type="none"/>
            <a:tailEnd len="sm" w="sm" type="none"/>
          </a:ln>
        </p:spPr>
      </p:cxnSp>
      <p:cxnSp>
        <p:nvCxnSpPr>
          <p:cNvPr id="407" name="Google Shape;407;p22"/>
          <p:cNvCxnSpPr/>
          <p:nvPr/>
        </p:nvCxnSpPr>
        <p:spPr>
          <a:xfrm>
            <a:off x="24511" y="9828306"/>
            <a:ext cx="18358739" cy="0"/>
          </a:xfrm>
          <a:prstGeom prst="straightConnector1">
            <a:avLst/>
          </a:prstGeom>
          <a:noFill/>
          <a:ln cap="flat" cmpd="sng" w="19050">
            <a:solidFill>
              <a:srgbClr val="FFFFFF"/>
            </a:solidFill>
            <a:prstDash val="solid"/>
            <a:round/>
            <a:headEnd len="sm" w="sm" type="none"/>
            <a:tailEnd len="sm" w="sm" type="none"/>
          </a:ln>
        </p:spPr>
      </p:cxnSp>
      <p:sp>
        <p:nvSpPr>
          <p:cNvPr id="408" name="Google Shape;408;p22"/>
          <p:cNvSpPr/>
          <p:nvPr/>
        </p:nvSpPr>
        <p:spPr>
          <a:xfrm>
            <a:off x="-2223129" y="2873763"/>
            <a:ext cx="5531770" cy="5531770"/>
          </a:xfrm>
          <a:custGeom>
            <a:rect b="b" l="l" r="r" t="t"/>
            <a:pathLst>
              <a:path extrusionOk="0" h="5531770" w="5531770">
                <a:moveTo>
                  <a:pt x="0" y="0"/>
                </a:moveTo>
                <a:lnTo>
                  <a:pt x="5531770" y="0"/>
                </a:lnTo>
                <a:lnTo>
                  <a:pt x="5531770" y="5531770"/>
                </a:lnTo>
                <a:lnTo>
                  <a:pt x="0" y="5531770"/>
                </a:lnTo>
                <a:lnTo>
                  <a:pt x="0" y="0"/>
                </a:lnTo>
                <a:close/>
              </a:path>
            </a:pathLst>
          </a:custGeom>
          <a:blipFill rotWithShape="1">
            <a:blip r:embed="rId4">
              <a:alphaModFix/>
            </a:blip>
            <a:stretch>
              <a:fillRect b="0" l="0" r="0" t="0"/>
            </a:stretch>
          </a:blipFill>
          <a:ln>
            <a:noFill/>
          </a:ln>
        </p:spPr>
      </p:sp>
      <p:sp>
        <p:nvSpPr>
          <p:cNvPr id="409" name="Google Shape;409;p22"/>
          <p:cNvSpPr/>
          <p:nvPr/>
        </p:nvSpPr>
        <p:spPr>
          <a:xfrm>
            <a:off x="15417509" y="3726530"/>
            <a:ext cx="5531770" cy="5531770"/>
          </a:xfrm>
          <a:custGeom>
            <a:rect b="b" l="l" r="r" t="t"/>
            <a:pathLst>
              <a:path extrusionOk="0" h="5531770" w="5531770">
                <a:moveTo>
                  <a:pt x="0" y="0"/>
                </a:moveTo>
                <a:lnTo>
                  <a:pt x="5531770" y="0"/>
                </a:lnTo>
                <a:lnTo>
                  <a:pt x="5531770" y="5531770"/>
                </a:lnTo>
                <a:lnTo>
                  <a:pt x="0" y="5531770"/>
                </a:lnTo>
                <a:lnTo>
                  <a:pt x="0" y="0"/>
                </a:lnTo>
                <a:close/>
              </a:path>
            </a:pathLst>
          </a:custGeom>
          <a:blipFill rotWithShape="1">
            <a:blip r:embed="rId4">
              <a:alphaModFix/>
            </a:blip>
            <a:stretch>
              <a:fillRect b="0" l="0" r="0" t="0"/>
            </a:stretch>
          </a:blipFill>
          <a:ln>
            <a:noFill/>
          </a:ln>
        </p:spPr>
      </p:sp>
      <p:sp>
        <p:nvSpPr>
          <p:cNvPr id="410" name="Google Shape;410;p22"/>
          <p:cNvSpPr txBox="1"/>
          <p:nvPr/>
        </p:nvSpPr>
        <p:spPr>
          <a:xfrm>
            <a:off x="1517997" y="575741"/>
            <a:ext cx="15252000" cy="1628100"/>
          </a:xfrm>
          <a:prstGeom prst="rect">
            <a:avLst/>
          </a:prstGeom>
          <a:noFill/>
          <a:ln>
            <a:noFill/>
          </a:ln>
        </p:spPr>
        <p:txBody>
          <a:bodyPr anchorCtr="0" anchor="t" bIns="0" lIns="0" spcFirstLastPara="1" rIns="0" wrap="square" tIns="0">
            <a:spAutoFit/>
          </a:bodyPr>
          <a:lstStyle/>
          <a:p>
            <a:pPr indent="0" lvl="0" marL="0" marR="0" rtl="0" algn="ctr">
              <a:lnSpc>
                <a:spcPct val="113008"/>
              </a:lnSpc>
              <a:spcBef>
                <a:spcPts val="0"/>
              </a:spcBef>
              <a:spcAft>
                <a:spcPts val="0"/>
              </a:spcAft>
              <a:buNone/>
            </a:pPr>
            <a:r>
              <a:rPr b="0" i="0" lang="en-US" sz="10578" u="none" cap="none" strike="noStrike">
                <a:solidFill>
                  <a:srgbClr val="FFFFFF"/>
                </a:solidFill>
                <a:latin typeface="Courier Prime"/>
                <a:ea typeface="Courier Prime"/>
                <a:cs typeface="Courier Prime"/>
                <a:sym typeface="Courier Prime"/>
              </a:rPr>
              <a:t>Important Diagram</a:t>
            </a:r>
            <a:endParaRPr/>
          </a:p>
        </p:txBody>
      </p:sp>
      <p:sp>
        <p:nvSpPr>
          <p:cNvPr id="411" name="Google Shape;411;p22"/>
          <p:cNvSpPr txBox="1"/>
          <p:nvPr/>
        </p:nvSpPr>
        <p:spPr>
          <a:xfrm>
            <a:off x="5293521" y="3566809"/>
            <a:ext cx="2585188" cy="370840"/>
          </a:xfrm>
          <a:prstGeom prst="rect">
            <a:avLst/>
          </a:prstGeom>
          <a:noFill/>
          <a:ln>
            <a:noFill/>
          </a:ln>
        </p:spPr>
        <p:txBody>
          <a:bodyPr anchorCtr="0" anchor="t" bIns="0" lIns="0" spcFirstLastPara="1" rIns="0" wrap="square" tIns="0">
            <a:spAutoFit/>
          </a:bodyPr>
          <a:lstStyle/>
          <a:p>
            <a:pPr indent="0" lvl="0" marL="0" marR="0" rtl="0" algn="ctr">
              <a:lnSpc>
                <a:spcPct val="154027"/>
              </a:lnSpc>
              <a:spcBef>
                <a:spcPts val="0"/>
              </a:spcBef>
              <a:spcAft>
                <a:spcPts val="0"/>
              </a:spcAft>
              <a:buNone/>
            </a:pPr>
            <a:r>
              <a:rPr b="0" i="0" lang="en-US" sz="1999" u="none" cap="none" strike="noStrike">
                <a:solidFill>
                  <a:srgbClr val="FFFFFF"/>
                </a:solidFill>
                <a:latin typeface="Fira Sans"/>
                <a:ea typeface="Fira Sans"/>
                <a:cs typeface="Fira Sans"/>
                <a:sym typeface="Fira Sans"/>
              </a:rPr>
              <a:t>Lorem ipsum dolor</a:t>
            </a:r>
            <a:endParaRPr/>
          </a:p>
        </p:txBody>
      </p:sp>
      <p:sp>
        <p:nvSpPr>
          <p:cNvPr id="412" name="Google Shape;412;p22"/>
          <p:cNvSpPr txBox="1"/>
          <p:nvPr/>
        </p:nvSpPr>
        <p:spPr>
          <a:xfrm>
            <a:off x="10855858" y="3566809"/>
            <a:ext cx="2585188" cy="370840"/>
          </a:xfrm>
          <a:prstGeom prst="rect">
            <a:avLst/>
          </a:prstGeom>
          <a:noFill/>
          <a:ln>
            <a:noFill/>
          </a:ln>
        </p:spPr>
        <p:txBody>
          <a:bodyPr anchorCtr="0" anchor="t" bIns="0" lIns="0" spcFirstLastPara="1" rIns="0" wrap="square" tIns="0">
            <a:spAutoFit/>
          </a:bodyPr>
          <a:lstStyle/>
          <a:p>
            <a:pPr indent="0" lvl="0" marL="0" marR="0" rtl="0" algn="ctr">
              <a:lnSpc>
                <a:spcPct val="154027"/>
              </a:lnSpc>
              <a:spcBef>
                <a:spcPts val="0"/>
              </a:spcBef>
              <a:spcAft>
                <a:spcPts val="0"/>
              </a:spcAft>
              <a:buNone/>
            </a:pPr>
            <a:r>
              <a:rPr b="0" i="0" lang="en-US" sz="1999" u="none" cap="none" strike="noStrike">
                <a:solidFill>
                  <a:srgbClr val="FFFFFF"/>
                </a:solidFill>
                <a:latin typeface="Fira Sans"/>
                <a:ea typeface="Fira Sans"/>
                <a:cs typeface="Fira Sans"/>
                <a:sym typeface="Fira Sans"/>
              </a:rPr>
              <a:t>Lorem ipsum dolor</a:t>
            </a:r>
            <a:endParaRPr/>
          </a:p>
        </p:txBody>
      </p:sp>
      <p:sp>
        <p:nvSpPr>
          <p:cNvPr id="413" name="Google Shape;413;p22"/>
          <p:cNvSpPr txBox="1"/>
          <p:nvPr/>
        </p:nvSpPr>
        <p:spPr>
          <a:xfrm>
            <a:off x="4536620" y="4921796"/>
            <a:ext cx="2585188" cy="370840"/>
          </a:xfrm>
          <a:prstGeom prst="rect">
            <a:avLst/>
          </a:prstGeom>
          <a:noFill/>
          <a:ln>
            <a:noFill/>
          </a:ln>
        </p:spPr>
        <p:txBody>
          <a:bodyPr anchorCtr="0" anchor="t" bIns="0" lIns="0" spcFirstLastPara="1" rIns="0" wrap="square" tIns="0">
            <a:spAutoFit/>
          </a:bodyPr>
          <a:lstStyle/>
          <a:p>
            <a:pPr indent="0" lvl="0" marL="0" marR="0" rtl="0" algn="ctr">
              <a:lnSpc>
                <a:spcPct val="154027"/>
              </a:lnSpc>
              <a:spcBef>
                <a:spcPts val="0"/>
              </a:spcBef>
              <a:spcAft>
                <a:spcPts val="0"/>
              </a:spcAft>
              <a:buNone/>
            </a:pPr>
            <a:r>
              <a:rPr b="0" i="0" lang="en-US" sz="1999" u="none" cap="none" strike="noStrike">
                <a:solidFill>
                  <a:srgbClr val="FFFFFF"/>
                </a:solidFill>
                <a:latin typeface="Fira Sans"/>
                <a:ea typeface="Fira Sans"/>
                <a:cs typeface="Fira Sans"/>
                <a:sym typeface="Fira Sans"/>
              </a:rPr>
              <a:t>Lorem ipsum dolor</a:t>
            </a:r>
            <a:endParaRPr/>
          </a:p>
        </p:txBody>
      </p:sp>
      <p:sp>
        <p:nvSpPr>
          <p:cNvPr id="414" name="Google Shape;414;p22"/>
          <p:cNvSpPr txBox="1"/>
          <p:nvPr/>
        </p:nvSpPr>
        <p:spPr>
          <a:xfrm>
            <a:off x="11251911" y="4921796"/>
            <a:ext cx="2585188" cy="370840"/>
          </a:xfrm>
          <a:prstGeom prst="rect">
            <a:avLst/>
          </a:prstGeom>
          <a:noFill/>
          <a:ln>
            <a:noFill/>
          </a:ln>
        </p:spPr>
        <p:txBody>
          <a:bodyPr anchorCtr="0" anchor="t" bIns="0" lIns="0" spcFirstLastPara="1" rIns="0" wrap="square" tIns="0">
            <a:spAutoFit/>
          </a:bodyPr>
          <a:lstStyle/>
          <a:p>
            <a:pPr indent="0" lvl="0" marL="0" marR="0" rtl="0" algn="ctr">
              <a:lnSpc>
                <a:spcPct val="154027"/>
              </a:lnSpc>
              <a:spcBef>
                <a:spcPts val="0"/>
              </a:spcBef>
              <a:spcAft>
                <a:spcPts val="0"/>
              </a:spcAft>
              <a:buNone/>
            </a:pPr>
            <a:r>
              <a:rPr b="0" i="0" lang="en-US" sz="1999" u="none" cap="none" strike="noStrike">
                <a:solidFill>
                  <a:srgbClr val="FFFFFF"/>
                </a:solidFill>
                <a:latin typeface="Fira Sans"/>
                <a:ea typeface="Fira Sans"/>
                <a:cs typeface="Fira Sans"/>
                <a:sym typeface="Fira Sans"/>
              </a:rPr>
              <a:t>Lorem ipsum dolor</a:t>
            </a:r>
            <a:endParaRPr/>
          </a:p>
        </p:txBody>
      </p:sp>
      <p:sp>
        <p:nvSpPr>
          <p:cNvPr id="415" name="Google Shape;415;p22"/>
          <p:cNvSpPr txBox="1"/>
          <p:nvPr/>
        </p:nvSpPr>
        <p:spPr>
          <a:xfrm>
            <a:off x="4695041" y="6276783"/>
            <a:ext cx="2585188" cy="370840"/>
          </a:xfrm>
          <a:prstGeom prst="rect">
            <a:avLst/>
          </a:prstGeom>
          <a:noFill/>
          <a:ln>
            <a:noFill/>
          </a:ln>
        </p:spPr>
        <p:txBody>
          <a:bodyPr anchorCtr="0" anchor="t" bIns="0" lIns="0" spcFirstLastPara="1" rIns="0" wrap="square" tIns="0">
            <a:spAutoFit/>
          </a:bodyPr>
          <a:lstStyle/>
          <a:p>
            <a:pPr indent="0" lvl="0" marL="0" marR="0" rtl="0" algn="ctr">
              <a:lnSpc>
                <a:spcPct val="154027"/>
              </a:lnSpc>
              <a:spcBef>
                <a:spcPts val="0"/>
              </a:spcBef>
              <a:spcAft>
                <a:spcPts val="0"/>
              </a:spcAft>
              <a:buNone/>
            </a:pPr>
            <a:r>
              <a:rPr b="0" i="0" lang="en-US" sz="1999" u="none" cap="none" strike="noStrike">
                <a:solidFill>
                  <a:srgbClr val="FFFFFF"/>
                </a:solidFill>
                <a:latin typeface="Fira Sans"/>
                <a:ea typeface="Fira Sans"/>
                <a:cs typeface="Fira Sans"/>
                <a:sym typeface="Fira Sans"/>
              </a:rPr>
              <a:t>Lorem ipsum dolor</a:t>
            </a:r>
            <a:endParaRPr/>
          </a:p>
        </p:txBody>
      </p:sp>
      <p:sp>
        <p:nvSpPr>
          <p:cNvPr id="416" name="Google Shape;416;p22"/>
          <p:cNvSpPr txBox="1"/>
          <p:nvPr/>
        </p:nvSpPr>
        <p:spPr>
          <a:xfrm>
            <a:off x="11251911" y="6276783"/>
            <a:ext cx="2585188" cy="370840"/>
          </a:xfrm>
          <a:prstGeom prst="rect">
            <a:avLst/>
          </a:prstGeom>
          <a:noFill/>
          <a:ln>
            <a:noFill/>
          </a:ln>
        </p:spPr>
        <p:txBody>
          <a:bodyPr anchorCtr="0" anchor="t" bIns="0" lIns="0" spcFirstLastPara="1" rIns="0" wrap="square" tIns="0">
            <a:spAutoFit/>
          </a:bodyPr>
          <a:lstStyle/>
          <a:p>
            <a:pPr indent="0" lvl="0" marL="0" marR="0" rtl="0" algn="ctr">
              <a:lnSpc>
                <a:spcPct val="154027"/>
              </a:lnSpc>
              <a:spcBef>
                <a:spcPts val="0"/>
              </a:spcBef>
              <a:spcAft>
                <a:spcPts val="0"/>
              </a:spcAft>
              <a:buNone/>
            </a:pPr>
            <a:r>
              <a:rPr b="0" i="0" lang="en-US" sz="1999" u="none" cap="none" strike="noStrike">
                <a:solidFill>
                  <a:srgbClr val="FFFFFF"/>
                </a:solidFill>
                <a:latin typeface="Fira Sans"/>
                <a:ea typeface="Fira Sans"/>
                <a:cs typeface="Fira Sans"/>
                <a:sym typeface="Fira Sans"/>
              </a:rPr>
              <a:t>Lorem ipsum dolor</a:t>
            </a:r>
            <a:endParaRPr/>
          </a:p>
        </p:txBody>
      </p:sp>
      <p:sp>
        <p:nvSpPr>
          <p:cNvPr id="417" name="Google Shape;417;p22"/>
          <p:cNvSpPr txBox="1"/>
          <p:nvPr/>
        </p:nvSpPr>
        <p:spPr>
          <a:xfrm>
            <a:off x="5610363" y="7631770"/>
            <a:ext cx="2585188" cy="370840"/>
          </a:xfrm>
          <a:prstGeom prst="rect">
            <a:avLst/>
          </a:prstGeom>
          <a:noFill/>
          <a:ln>
            <a:noFill/>
          </a:ln>
        </p:spPr>
        <p:txBody>
          <a:bodyPr anchorCtr="0" anchor="t" bIns="0" lIns="0" spcFirstLastPara="1" rIns="0" wrap="square" tIns="0">
            <a:spAutoFit/>
          </a:bodyPr>
          <a:lstStyle/>
          <a:p>
            <a:pPr indent="0" lvl="0" marL="0" marR="0" rtl="0" algn="ctr">
              <a:lnSpc>
                <a:spcPct val="154027"/>
              </a:lnSpc>
              <a:spcBef>
                <a:spcPts val="0"/>
              </a:spcBef>
              <a:spcAft>
                <a:spcPts val="0"/>
              </a:spcAft>
              <a:buNone/>
            </a:pPr>
            <a:r>
              <a:rPr b="0" i="0" lang="en-US" sz="1999" u="none" cap="none" strike="noStrike">
                <a:solidFill>
                  <a:srgbClr val="FFFFFF"/>
                </a:solidFill>
                <a:latin typeface="Fira Sans"/>
                <a:ea typeface="Fira Sans"/>
                <a:cs typeface="Fira Sans"/>
                <a:sym typeface="Fira Sans"/>
              </a:rPr>
              <a:t>Lorem ipsum dolor</a:t>
            </a:r>
            <a:endParaRPr/>
          </a:p>
        </p:txBody>
      </p:sp>
      <p:sp>
        <p:nvSpPr>
          <p:cNvPr id="418" name="Google Shape;418;p22"/>
          <p:cNvSpPr txBox="1"/>
          <p:nvPr/>
        </p:nvSpPr>
        <p:spPr>
          <a:xfrm>
            <a:off x="10345391" y="7631770"/>
            <a:ext cx="2585188" cy="370840"/>
          </a:xfrm>
          <a:prstGeom prst="rect">
            <a:avLst/>
          </a:prstGeom>
          <a:noFill/>
          <a:ln>
            <a:noFill/>
          </a:ln>
        </p:spPr>
        <p:txBody>
          <a:bodyPr anchorCtr="0" anchor="t" bIns="0" lIns="0" spcFirstLastPara="1" rIns="0" wrap="square" tIns="0">
            <a:spAutoFit/>
          </a:bodyPr>
          <a:lstStyle/>
          <a:p>
            <a:pPr indent="0" lvl="0" marL="0" marR="0" rtl="0" algn="ctr">
              <a:lnSpc>
                <a:spcPct val="154027"/>
              </a:lnSpc>
              <a:spcBef>
                <a:spcPts val="0"/>
              </a:spcBef>
              <a:spcAft>
                <a:spcPts val="0"/>
              </a:spcAft>
              <a:buNone/>
            </a:pPr>
            <a:r>
              <a:rPr b="0" i="0" lang="en-US" sz="1999" u="none" cap="none" strike="noStrike">
                <a:solidFill>
                  <a:srgbClr val="FFFFFF"/>
                </a:solidFill>
                <a:latin typeface="Fira Sans"/>
                <a:ea typeface="Fira Sans"/>
                <a:cs typeface="Fira Sans"/>
                <a:sym typeface="Fira Sans"/>
              </a:rPr>
              <a:t>Lorem ipsum dolor</a:t>
            </a:r>
            <a:endParaRPr/>
          </a:p>
        </p:txBody>
      </p:sp>
      <p:sp>
        <p:nvSpPr>
          <p:cNvPr id="419" name="Google Shape;419;p22"/>
          <p:cNvSpPr txBox="1"/>
          <p:nvPr/>
        </p:nvSpPr>
        <p:spPr>
          <a:xfrm>
            <a:off x="8239663" y="4271540"/>
            <a:ext cx="1808673" cy="2564766"/>
          </a:xfrm>
          <a:prstGeom prst="rect">
            <a:avLst/>
          </a:prstGeom>
          <a:noFill/>
          <a:ln>
            <a:noFill/>
          </a:ln>
        </p:spPr>
        <p:txBody>
          <a:bodyPr anchorCtr="0" anchor="t" bIns="0" lIns="0" spcFirstLastPara="1" rIns="0" wrap="square" tIns="0">
            <a:spAutoFit/>
          </a:bodyPr>
          <a:lstStyle/>
          <a:p>
            <a:pPr indent="0" lvl="0" marL="0" marR="0" rtl="0" algn="ctr">
              <a:lnSpc>
                <a:spcPct val="209054"/>
              </a:lnSpc>
              <a:spcBef>
                <a:spcPts val="0"/>
              </a:spcBef>
              <a:spcAft>
                <a:spcPts val="0"/>
              </a:spcAft>
              <a:buNone/>
            </a:pPr>
            <a:r>
              <a:rPr b="0" i="0" lang="en-US" sz="1999" u="none" cap="none" strike="noStrike">
                <a:solidFill>
                  <a:srgbClr val="FFFFFF"/>
                </a:solidFill>
                <a:latin typeface="Fira Sans"/>
                <a:ea typeface="Fira Sans"/>
                <a:cs typeface="Fira Sans"/>
                <a:sym typeface="Fira Sans"/>
              </a:rPr>
              <a:t>Duis aute irure dolor in reprehenderit in voluptate velit esse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63636"/>
        </a:solidFill>
      </p:bgPr>
    </p:bg>
    <p:spTree>
      <p:nvGrpSpPr>
        <p:cNvPr id="423" name="Shape 423"/>
        <p:cNvGrpSpPr/>
        <p:nvPr/>
      </p:nvGrpSpPr>
      <p:grpSpPr>
        <a:xfrm>
          <a:off x="0" y="0"/>
          <a:ext cx="0" cy="0"/>
          <a:chOff x="0" y="0"/>
          <a:chExt cx="0" cy="0"/>
        </a:xfrm>
      </p:grpSpPr>
      <p:pic>
        <p:nvPicPr>
          <p:cNvPr id="424" name="Google Shape;424;p23"/>
          <p:cNvPicPr preferRelativeResize="0"/>
          <p:nvPr/>
        </p:nvPicPr>
        <p:blipFill>
          <a:blip r:embed="rId3">
            <a:alphaModFix/>
          </a:blip>
          <a:stretch>
            <a:fillRect/>
          </a:stretch>
        </p:blipFill>
        <p:spPr>
          <a:xfrm>
            <a:off x="0" y="44648"/>
            <a:ext cx="18288000" cy="10197703"/>
          </a:xfrm>
          <a:prstGeom prst="rect">
            <a:avLst/>
          </a:prstGeom>
          <a:noFill/>
          <a:ln>
            <a:noFill/>
          </a:ln>
        </p:spPr>
      </p:pic>
      <p:grpSp>
        <p:nvGrpSpPr>
          <p:cNvPr id="425" name="Google Shape;425;p23"/>
          <p:cNvGrpSpPr/>
          <p:nvPr/>
        </p:nvGrpSpPr>
        <p:grpSpPr>
          <a:xfrm rot="-5400000">
            <a:off x="1678673" y="3930552"/>
            <a:ext cx="2174327" cy="3509669"/>
            <a:chOff x="0" y="-38100"/>
            <a:chExt cx="662559" cy="1069464"/>
          </a:xfrm>
        </p:grpSpPr>
        <p:sp>
          <p:nvSpPr>
            <p:cNvPr id="426" name="Google Shape;426;p23"/>
            <p:cNvSpPr/>
            <p:nvPr/>
          </p:nvSpPr>
          <p:spPr>
            <a:xfrm>
              <a:off x="0" y="0"/>
              <a:ext cx="662559" cy="1031364"/>
            </a:xfrm>
            <a:custGeom>
              <a:rect b="b" l="l" r="r" t="t"/>
              <a:pathLst>
                <a:path extrusionOk="0" h="1031364" w="662559">
                  <a:moveTo>
                    <a:pt x="0" y="0"/>
                  </a:moveTo>
                  <a:lnTo>
                    <a:pt x="459359" y="0"/>
                  </a:lnTo>
                  <a:lnTo>
                    <a:pt x="662559" y="515682"/>
                  </a:lnTo>
                  <a:lnTo>
                    <a:pt x="459359" y="1031364"/>
                  </a:lnTo>
                  <a:lnTo>
                    <a:pt x="0" y="1031364"/>
                  </a:lnTo>
                  <a:lnTo>
                    <a:pt x="203200" y="515682"/>
                  </a:lnTo>
                  <a:lnTo>
                    <a:pt x="0" y="0"/>
                  </a:lnTo>
                  <a:close/>
                </a:path>
              </a:pathLst>
            </a:custGeom>
            <a:solidFill>
              <a:srgbClr val="000000">
                <a:alpha val="0"/>
              </a:srgbClr>
            </a:solidFill>
            <a:ln cap="sq" cmpd="sng" w="38100">
              <a:solidFill>
                <a:srgbClr val="FFFFFF"/>
              </a:solidFill>
              <a:prstDash val="solid"/>
              <a:miter lim="8000"/>
              <a:headEnd len="sm" w="sm" type="none"/>
              <a:tailEnd len="sm" w="sm" type="none"/>
            </a:ln>
          </p:spPr>
        </p:sp>
        <p:sp>
          <p:nvSpPr>
            <p:cNvPr id="427" name="Google Shape;427;p23"/>
            <p:cNvSpPr txBox="1"/>
            <p:nvPr/>
          </p:nvSpPr>
          <p:spPr>
            <a:xfrm>
              <a:off x="177800" y="-38100"/>
              <a:ext cx="408559" cy="1069464"/>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28" name="Google Shape;428;p23"/>
          <p:cNvGrpSpPr/>
          <p:nvPr/>
        </p:nvGrpSpPr>
        <p:grpSpPr>
          <a:xfrm rot="-5400000">
            <a:off x="10099535" y="3930552"/>
            <a:ext cx="2174327" cy="3509669"/>
            <a:chOff x="0" y="-38100"/>
            <a:chExt cx="662559" cy="1069464"/>
          </a:xfrm>
        </p:grpSpPr>
        <p:sp>
          <p:nvSpPr>
            <p:cNvPr id="429" name="Google Shape;429;p23"/>
            <p:cNvSpPr/>
            <p:nvPr/>
          </p:nvSpPr>
          <p:spPr>
            <a:xfrm>
              <a:off x="0" y="0"/>
              <a:ext cx="662559" cy="1031364"/>
            </a:xfrm>
            <a:custGeom>
              <a:rect b="b" l="l" r="r" t="t"/>
              <a:pathLst>
                <a:path extrusionOk="0" h="1031364" w="662559">
                  <a:moveTo>
                    <a:pt x="0" y="0"/>
                  </a:moveTo>
                  <a:lnTo>
                    <a:pt x="459359" y="0"/>
                  </a:lnTo>
                  <a:lnTo>
                    <a:pt x="662559" y="515682"/>
                  </a:lnTo>
                  <a:lnTo>
                    <a:pt x="459359" y="1031364"/>
                  </a:lnTo>
                  <a:lnTo>
                    <a:pt x="0" y="1031364"/>
                  </a:lnTo>
                  <a:lnTo>
                    <a:pt x="203200" y="515682"/>
                  </a:lnTo>
                  <a:lnTo>
                    <a:pt x="0" y="0"/>
                  </a:lnTo>
                  <a:close/>
                </a:path>
              </a:pathLst>
            </a:custGeom>
            <a:solidFill>
              <a:srgbClr val="000000">
                <a:alpha val="0"/>
              </a:srgbClr>
            </a:solidFill>
            <a:ln cap="sq" cmpd="sng" w="38100">
              <a:solidFill>
                <a:srgbClr val="FFFFFF"/>
              </a:solidFill>
              <a:prstDash val="solid"/>
              <a:miter lim="8000"/>
              <a:headEnd len="sm" w="sm" type="none"/>
              <a:tailEnd len="sm" w="sm" type="none"/>
            </a:ln>
          </p:spPr>
        </p:sp>
        <p:sp>
          <p:nvSpPr>
            <p:cNvPr id="430" name="Google Shape;430;p23"/>
            <p:cNvSpPr txBox="1"/>
            <p:nvPr/>
          </p:nvSpPr>
          <p:spPr>
            <a:xfrm>
              <a:off x="177800" y="-38100"/>
              <a:ext cx="408559" cy="1069464"/>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31" name="Google Shape;431;p23"/>
          <p:cNvGrpSpPr/>
          <p:nvPr/>
        </p:nvGrpSpPr>
        <p:grpSpPr>
          <a:xfrm rot="5400000">
            <a:off x="6014138" y="4737786"/>
            <a:ext cx="2174327" cy="3509669"/>
            <a:chOff x="0" y="-38100"/>
            <a:chExt cx="662559" cy="1069464"/>
          </a:xfrm>
        </p:grpSpPr>
        <p:sp>
          <p:nvSpPr>
            <p:cNvPr id="432" name="Google Shape;432;p23"/>
            <p:cNvSpPr/>
            <p:nvPr/>
          </p:nvSpPr>
          <p:spPr>
            <a:xfrm>
              <a:off x="0" y="0"/>
              <a:ext cx="662559" cy="1031364"/>
            </a:xfrm>
            <a:custGeom>
              <a:rect b="b" l="l" r="r" t="t"/>
              <a:pathLst>
                <a:path extrusionOk="0" h="1031364" w="662559">
                  <a:moveTo>
                    <a:pt x="0" y="0"/>
                  </a:moveTo>
                  <a:lnTo>
                    <a:pt x="459359" y="0"/>
                  </a:lnTo>
                  <a:lnTo>
                    <a:pt x="662559" y="515682"/>
                  </a:lnTo>
                  <a:lnTo>
                    <a:pt x="459359" y="1031364"/>
                  </a:lnTo>
                  <a:lnTo>
                    <a:pt x="0" y="1031364"/>
                  </a:lnTo>
                  <a:lnTo>
                    <a:pt x="203200" y="515682"/>
                  </a:lnTo>
                  <a:lnTo>
                    <a:pt x="0" y="0"/>
                  </a:lnTo>
                  <a:close/>
                </a:path>
              </a:pathLst>
            </a:custGeom>
            <a:solidFill>
              <a:srgbClr val="000000">
                <a:alpha val="0"/>
              </a:srgbClr>
            </a:solidFill>
            <a:ln cap="sq" cmpd="sng" w="38100">
              <a:solidFill>
                <a:srgbClr val="FFFFFF"/>
              </a:solidFill>
              <a:prstDash val="solid"/>
              <a:miter lim="8000"/>
              <a:headEnd len="sm" w="sm" type="none"/>
              <a:tailEnd len="sm" w="sm" type="none"/>
            </a:ln>
          </p:spPr>
        </p:sp>
        <p:sp>
          <p:nvSpPr>
            <p:cNvPr id="433" name="Google Shape;433;p23"/>
            <p:cNvSpPr txBox="1"/>
            <p:nvPr/>
          </p:nvSpPr>
          <p:spPr>
            <a:xfrm>
              <a:off x="177800" y="-38100"/>
              <a:ext cx="408559" cy="1069464"/>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34" name="Google Shape;434;p23"/>
          <p:cNvGrpSpPr/>
          <p:nvPr/>
        </p:nvGrpSpPr>
        <p:grpSpPr>
          <a:xfrm rot="5400000">
            <a:off x="14435001" y="4737786"/>
            <a:ext cx="2174327" cy="3509669"/>
            <a:chOff x="0" y="-38100"/>
            <a:chExt cx="662559" cy="1069464"/>
          </a:xfrm>
        </p:grpSpPr>
        <p:sp>
          <p:nvSpPr>
            <p:cNvPr id="435" name="Google Shape;435;p23"/>
            <p:cNvSpPr/>
            <p:nvPr/>
          </p:nvSpPr>
          <p:spPr>
            <a:xfrm>
              <a:off x="0" y="0"/>
              <a:ext cx="662559" cy="1031364"/>
            </a:xfrm>
            <a:custGeom>
              <a:rect b="b" l="l" r="r" t="t"/>
              <a:pathLst>
                <a:path extrusionOk="0" h="1031364" w="662559">
                  <a:moveTo>
                    <a:pt x="0" y="0"/>
                  </a:moveTo>
                  <a:lnTo>
                    <a:pt x="459359" y="0"/>
                  </a:lnTo>
                  <a:lnTo>
                    <a:pt x="662559" y="515682"/>
                  </a:lnTo>
                  <a:lnTo>
                    <a:pt x="459359" y="1031364"/>
                  </a:lnTo>
                  <a:lnTo>
                    <a:pt x="0" y="1031364"/>
                  </a:lnTo>
                  <a:lnTo>
                    <a:pt x="203200" y="515682"/>
                  </a:lnTo>
                  <a:lnTo>
                    <a:pt x="0" y="0"/>
                  </a:lnTo>
                  <a:close/>
                </a:path>
              </a:pathLst>
            </a:custGeom>
            <a:solidFill>
              <a:srgbClr val="000000">
                <a:alpha val="0"/>
              </a:srgbClr>
            </a:solidFill>
            <a:ln cap="sq" cmpd="sng" w="38100">
              <a:solidFill>
                <a:srgbClr val="FFFFFF"/>
              </a:solidFill>
              <a:prstDash val="solid"/>
              <a:miter lim="8000"/>
              <a:headEnd len="sm" w="sm" type="none"/>
              <a:tailEnd len="sm" w="sm" type="none"/>
            </a:ln>
          </p:spPr>
        </p:sp>
        <p:sp>
          <p:nvSpPr>
            <p:cNvPr id="436" name="Google Shape;436;p23"/>
            <p:cNvSpPr txBox="1"/>
            <p:nvPr/>
          </p:nvSpPr>
          <p:spPr>
            <a:xfrm>
              <a:off x="177800" y="-38100"/>
              <a:ext cx="408559" cy="1069464"/>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37" name="Google Shape;437;p23"/>
          <p:cNvSpPr/>
          <p:nvPr/>
        </p:nvSpPr>
        <p:spPr>
          <a:xfrm>
            <a:off x="2438094" y="4927064"/>
            <a:ext cx="913868" cy="937738"/>
          </a:xfrm>
          <a:custGeom>
            <a:rect b="b" l="l" r="r" t="t"/>
            <a:pathLst>
              <a:path extrusionOk="0" h="937738" w="913868">
                <a:moveTo>
                  <a:pt x="0" y="0"/>
                </a:moveTo>
                <a:lnTo>
                  <a:pt x="913868" y="0"/>
                </a:lnTo>
                <a:lnTo>
                  <a:pt x="913868" y="937738"/>
                </a:lnTo>
                <a:lnTo>
                  <a:pt x="0" y="937738"/>
                </a:lnTo>
                <a:lnTo>
                  <a:pt x="0" y="0"/>
                </a:lnTo>
                <a:close/>
              </a:path>
            </a:pathLst>
          </a:custGeom>
          <a:blipFill rotWithShape="1">
            <a:blip r:embed="rId4">
              <a:alphaModFix/>
            </a:blip>
            <a:stretch>
              <a:fillRect b="0" l="0" r="0" t="0"/>
            </a:stretch>
          </a:blipFill>
          <a:ln>
            <a:noFill/>
          </a:ln>
        </p:spPr>
      </p:sp>
      <p:sp>
        <p:nvSpPr>
          <p:cNvPr id="438" name="Google Shape;438;p23"/>
          <p:cNvSpPr/>
          <p:nvPr/>
        </p:nvSpPr>
        <p:spPr>
          <a:xfrm>
            <a:off x="10739317" y="4907865"/>
            <a:ext cx="917380" cy="995186"/>
          </a:xfrm>
          <a:custGeom>
            <a:rect b="b" l="l" r="r" t="t"/>
            <a:pathLst>
              <a:path extrusionOk="0" h="995186" w="917380">
                <a:moveTo>
                  <a:pt x="0" y="0"/>
                </a:moveTo>
                <a:lnTo>
                  <a:pt x="917380" y="0"/>
                </a:lnTo>
                <a:lnTo>
                  <a:pt x="917380" y="995186"/>
                </a:lnTo>
                <a:lnTo>
                  <a:pt x="0" y="995186"/>
                </a:lnTo>
                <a:lnTo>
                  <a:pt x="0" y="0"/>
                </a:lnTo>
                <a:close/>
              </a:path>
            </a:pathLst>
          </a:custGeom>
          <a:blipFill rotWithShape="1">
            <a:blip r:embed="rId5">
              <a:alphaModFix/>
            </a:blip>
            <a:stretch>
              <a:fillRect b="0" l="0" r="0" t="0"/>
            </a:stretch>
          </a:blipFill>
          <a:ln>
            <a:noFill/>
          </a:ln>
        </p:spPr>
      </p:sp>
      <p:sp>
        <p:nvSpPr>
          <p:cNvPr id="439" name="Google Shape;439;p23"/>
          <p:cNvSpPr/>
          <p:nvPr/>
        </p:nvSpPr>
        <p:spPr>
          <a:xfrm>
            <a:off x="6593840" y="6231092"/>
            <a:ext cx="857703" cy="1003695"/>
          </a:xfrm>
          <a:custGeom>
            <a:rect b="b" l="l" r="r" t="t"/>
            <a:pathLst>
              <a:path extrusionOk="0" h="1003695" w="857703">
                <a:moveTo>
                  <a:pt x="0" y="0"/>
                </a:moveTo>
                <a:lnTo>
                  <a:pt x="857702" y="0"/>
                </a:lnTo>
                <a:lnTo>
                  <a:pt x="857702" y="1003695"/>
                </a:lnTo>
                <a:lnTo>
                  <a:pt x="0" y="1003695"/>
                </a:lnTo>
                <a:lnTo>
                  <a:pt x="0" y="0"/>
                </a:lnTo>
                <a:close/>
              </a:path>
            </a:pathLst>
          </a:custGeom>
          <a:blipFill rotWithShape="1">
            <a:blip r:embed="rId6">
              <a:alphaModFix/>
            </a:blip>
            <a:stretch>
              <a:fillRect b="0" l="0" r="0" t="0"/>
            </a:stretch>
          </a:blipFill>
          <a:ln>
            <a:noFill/>
          </a:ln>
        </p:spPr>
      </p:sp>
      <p:sp>
        <p:nvSpPr>
          <p:cNvPr id="440" name="Google Shape;440;p23"/>
          <p:cNvSpPr/>
          <p:nvPr/>
        </p:nvSpPr>
        <p:spPr>
          <a:xfrm>
            <a:off x="14898756" y="6258254"/>
            <a:ext cx="959935" cy="933755"/>
          </a:xfrm>
          <a:custGeom>
            <a:rect b="b" l="l" r="r" t="t"/>
            <a:pathLst>
              <a:path extrusionOk="0" h="933755" w="959935">
                <a:moveTo>
                  <a:pt x="0" y="0"/>
                </a:moveTo>
                <a:lnTo>
                  <a:pt x="959935" y="0"/>
                </a:lnTo>
                <a:lnTo>
                  <a:pt x="959935" y="933756"/>
                </a:lnTo>
                <a:lnTo>
                  <a:pt x="0" y="933756"/>
                </a:lnTo>
                <a:lnTo>
                  <a:pt x="0" y="0"/>
                </a:lnTo>
                <a:close/>
              </a:path>
            </a:pathLst>
          </a:custGeom>
          <a:blipFill rotWithShape="1">
            <a:blip r:embed="rId7">
              <a:alphaModFix/>
            </a:blip>
            <a:stretch>
              <a:fillRect b="0" l="0" r="0" t="0"/>
            </a:stretch>
          </a:blipFill>
          <a:ln>
            <a:noFill/>
          </a:ln>
        </p:spPr>
      </p:sp>
      <p:sp>
        <p:nvSpPr>
          <p:cNvPr id="441" name="Google Shape;441;p23"/>
          <p:cNvSpPr txBox="1"/>
          <p:nvPr/>
        </p:nvSpPr>
        <p:spPr>
          <a:xfrm>
            <a:off x="2039956" y="1005917"/>
            <a:ext cx="14208087" cy="1536238"/>
          </a:xfrm>
          <a:prstGeom prst="rect">
            <a:avLst/>
          </a:prstGeom>
          <a:noFill/>
          <a:ln>
            <a:noFill/>
          </a:ln>
        </p:spPr>
        <p:txBody>
          <a:bodyPr anchorCtr="0" anchor="t" bIns="0" lIns="0" spcFirstLastPara="1" rIns="0" wrap="square" tIns="0">
            <a:spAutoFit/>
          </a:bodyPr>
          <a:lstStyle/>
          <a:p>
            <a:pPr indent="0" lvl="0" marL="0" marR="0" rtl="0" algn="ctr">
              <a:lnSpc>
                <a:spcPct val="112997"/>
              </a:lnSpc>
              <a:spcBef>
                <a:spcPts val="0"/>
              </a:spcBef>
              <a:spcAft>
                <a:spcPts val="0"/>
              </a:spcAft>
              <a:buNone/>
            </a:pPr>
            <a:r>
              <a:rPr b="0" i="0" lang="en-US" sz="10579" u="none" cap="none" strike="noStrike">
                <a:solidFill>
                  <a:srgbClr val="FFFFFF"/>
                </a:solidFill>
                <a:latin typeface="Courier Prime"/>
                <a:ea typeface="Courier Prime"/>
                <a:cs typeface="Courier Prime"/>
                <a:sym typeface="Courier Prime"/>
              </a:rPr>
              <a:t>Living with TBI</a:t>
            </a:r>
            <a:endParaRPr/>
          </a:p>
        </p:txBody>
      </p:sp>
      <p:sp>
        <p:nvSpPr>
          <p:cNvPr id="442" name="Google Shape;442;p23"/>
          <p:cNvSpPr txBox="1"/>
          <p:nvPr/>
        </p:nvSpPr>
        <p:spPr>
          <a:xfrm>
            <a:off x="2075620" y="3080078"/>
            <a:ext cx="1393678" cy="1275337"/>
          </a:xfrm>
          <a:prstGeom prst="rect">
            <a:avLst/>
          </a:prstGeom>
          <a:noFill/>
          <a:ln>
            <a:noFill/>
          </a:ln>
        </p:spPr>
        <p:txBody>
          <a:bodyPr anchorCtr="0" anchor="t" bIns="0" lIns="0" spcFirstLastPara="1" rIns="0" wrap="square" tIns="0">
            <a:spAutoFit/>
          </a:bodyPr>
          <a:lstStyle/>
          <a:p>
            <a:pPr indent="0" lvl="0" marL="0" marR="0" rtl="0" algn="ctr">
              <a:lnSpc>
                <a:spcPct val="120995"/>
              </a:lnSpc>
              <a:spcBef>
                <a:spcPts val="0"/>
              </a:spcBef>
              <a:spcAft>
                <a:spcPts val="0"/>
              </a:spcAft>
              <a:buNone/>
            </a:pPr>
            <a:r>
              <a:rPr b="0" i="0" lang="en-US" sz="8297" u="none" cap="none" strike="noStrike">
                <a:solidFill>
                  <a:srgbClr val="F5641D"/>
                </a:solidFill>
                <a:latin typeface="Courier Prime"/>
                <a:ea typeface="Courier Prime"/>
                <a:cs typeface="Courier Prime"/>
                <a:sym typeface="Courier Prime"/>
              </a:rPr>
              <a:t>01</a:t>
            </a:r>
            <a:endParaRPr/>
          </a:p>
        </p:txBody>
      </p:sp>
      <p:sp>
        <p:nvSpPr>
          <p:cNvPr id="443" name="Google Shape;443;p23"/>
          <p:cNvSpPr txBox="1"/>
          <p:nvPr/>
        </p:nvSpPr>
        <p:spPr>
          <a:xfrm>
            <a:off x="10501168" y="3080078"/>
            <a:ext cx="1393678" cy="1275337"/>
          </a:xfrm>
          <a:prstGeom prst="rect">
            <a:avLst/>
          </a:prstGeom>
          <a:noFill/>
          <a:ln>
            <a:noFill/>
          </a:ln>
        </p:spPr>
        <p:txBody>
          <a:bodyPr anchorCtr="0" anchor="t" bIns="0" lIns="0" spcFirstLastPara="1" rIns="0" wrap="square" tIns="0">
            <a:spAutoFit/>
          </a:bodyPr>
          <a:lstStyle/>
          <a:p>
            <a:pPr indent="0" lvl="0" marL="0" marR="0" rtl="0" algn="ctr">
              <a:lnSpc>
                <a:spcPct val="120995"/>
              </a:lnSpc>
              <a:spcBef>
                <a:spcPts val="0"/>
              </a:spcBef>
              <a:spcAft>
                <a:spcPts val="0"/>
              </a:spcAft>
              <a:buNone/>
            </a:pPr>
            <a:r>
              <a:rPr b="0" i="0" lang="en-US" sz="8297" u="none" cap="none" strike="noStrike">
                <a:solidFill>
                  <a:srgbClr val="F5641D"/>
                </a:solidFill>
                <a:latin typeface="Courier Prime"/>
                <a:ea typeface="Courier Prime"/>
                <a:cs typeface="Courier Prime"/>
                <a:sym typeface="Courier Prime"/>
              </a:rPr>
              <a:t>03</a:t>
            </a:r>
            <a:endParaRPr/>
          </a:p>
        </p:txBody>
      </p:sp>
      <p:sp>
        <p:nvSpPr>
          <p:cNvPr id="444" name="Google Shape;444;p23"/>
          <p:cNvSpPr txBox="1"/>
          <p:nvPr/>
        </p:nvSpPr>
        <p:spPr>
          <a:xfrm>
            <a:off x="6325852" y="7846485"/>
            <a:ext cx="1393678" cy="1275337"/>
          </a:xfrm>
          <a:prstGeom prst="rect">
            <a:avLst/>
          </a:prstGeom>
          <a:noFill/>
          <a:ln>
            <a:noFill/>
          </a:ln>
        </p:spPr>
        <p:txBody>
          <a:bodyPr anchorCtr="0" anchor="t" bIns="0" lIns="0" spcFirstLastPara="1" rIns="0" wrap="square" tIns="0">
            <a:spAutoFit/>
          </a:bodyPr>
          <a:lstStyle/>
          <a:p>
            <a:pPr indent="0" lvl="0" marL="0" marR="0" rtl="0" algn="ctr">
              <a:lnSpc>
                <a:spcPct val="120995"/>
              </a:lnSpc>
              <a:spcBef>
                <a:spcPts val="0"/>
              </a:spcBef>
              <a:spcAft>
                <a:spcPts val="0"/>
              </a:spcAft>
              <a:buNone/>
            </a:pPr>
            <a:r>
              <a:rPr b="0" i="0" lang="en-US" sz="8297" u="none" cap="none" strike="noStrike">
                <a:solidFill>
                  <a:srgbClr val="F5641D"/>
                </a:solidFill>
                <a:latin typeface="Courier Prime"/>
                <a:ea typeface="Courier Prime"/>
                <a:cs typeface="Courier Prime"/>
                <a:sym typeface="Courier Prime"/>
              </a:rPr>
              <a:t>02</a:t>
            </a:r>
            <a:endParaRPr/>
          </a:p>
        </p:txBody>
      </p:sp>
      <p:sp>
        <p:nvSpPr>
          <p:cNvPr id="445" name="Google Shape;445;p23"/>
          <p:cNvSpPr txBox="1"/>
          <p:nvPr/>
        </p:nvSpPr>
        <p:spPr>
          <a:xfrm>
            <a:off x="14681884" y="7846485"/>
            <a:ext cx="1393678" cy="1275337"/>
          </a:xfrm>
          <a:prstGeom prst="rect">
            <a:avLst/>
          </a:prstGeom>
          <a:noFill/>
          <a:ln>
            <a:noFill/>
          </a:ln>
        </p:spPr>
        <p:txBody>
          <a:bodyPr anchorCtr="0" anchor="t" bIns="0" lIns="0" spcFirstLastPara="1" rIns="0" wrap="square" tIns="0">
            <a:spAutoFit/>
          </a:bodyPr>
          <a:lstStyle/>
          <a:p>
            <a:pPr indent="0" lvl="0" marL="0" marR="0" rtl="0" algn="ctr">
              <a:lnSpc>
                <a:spcPct val="120995"/>
              </a:lnSpc>
              <a:spcBef>
                <a:spcPts val="0"/>
              </a:spcBef>
              <a:spcAft>
                <a:spcPts val="0"/>
              </a:spcAft>
              <a:buNone/>
            </a:pPr>
            <a:r>
              <a:rPr b="0" i="0" lang="en-US" sz="8297" u="none" cap="none" strike="noStrike">
                <a:solidFill>
                  <a:srgbClr val="F5641D"/>
                </a:solidFill>
                <a:latin typeface="Courier Prime"/>
                <a:ea typeface="Courier Prime"/>
                <a:cs typeface="Courier Prime"/>
                <a:sym typeface="Courier Prime"/>
              </a:rPr>
              <a:t>04</a:t>
            </a:r>
            <a:endParaRPr/>
          </a:p>
        </p:txBody>
      </p:sp>
      <p:sp>
        <p:nvSpPr>
          <p:cNvPr id="446" name="Google Shape;446;p23"/>
          <p:cNvSpPr txBox="1"/>
          <p:nvPr/>
        </p:nvSpPr>
        <p:spPr>
          <a:xfrm>
            <a:off x="1394556" y="7125335"/>
            <a:ext cx="2831621" cy="1151890"/>
          </a:xfrm>
          <a:prstGeom prst="rect">
            <a:avLst/>
          </a:prstGeom>
          <a:noFill/>
          <a:ln>
            <a:noFill/>
          </a:ln>
        </p:spPr>
        <p:txBody>
          <a:bodyPr anchorCtr="0" anchor="t" bIns="0" lIns="0" spcFirstLastPara="1" rIns="0" wrap="square" tIns="0">
            <a:spAutoFit/>
          </a:bodyPr>
          <a:lstStyle/>
          <a:p>
            <a:pPr indent="0" lvl="0" marL="0" marR="0" rtl="0" algn="ctr">
              <a:lnSpc>
                <a:spcPct val="154027"/>
              </a:lnSpc>
              <a:spcBef>
                <a:spcPts val="0"/>
              </a:spcBef>
              <a:spcAft>
                <a:spcPts val="0"/>
              </a:spcAft>
              <a:buNone/>
            </a:pPr>
            <a:r>
              <a:rPr b="0" i="0" lang="en-US" sz="1999" u="none" cap="none" strike="noStrike">
                <a:solidFill>
                  <a:srgbClr val="FFFFFF"/>
                </a:solidFill>
                <a:latin typeface="Fira Sans"/>
                <a:ea typeface="Fira Sans"/>
                <a:cs typeface="Fira Sans"/>
                <a:sym typeface="Fira Sans"/>
              </a:rPr>
              <a:t>Lorem ipsum dolor sit amet, consectetur adipiscing elit, sed do.</a:t>
            </a:r>
            <a:endParaRPr/>
          </a:p>
        </p:txBody>
      </p:sp>
      <p:sp>
        <p:nvSpPr>
          <p:cNvPr id="447" name="Google Shape;447;p23"/>
          <p:cNvSpPr txBox="1"/>
          <p:nvPr/>
        </p:nvSpPr>
        <p:spPr>
          <a:xfrm>
            <a:off x="9782196" y="7125335"/>
            <a:ext cx="2831621" cy="1151890"/>
          </a:xfrm>
          <a:prstGeom prst="rect">
            <a:avLst/>
          </a:prstGeom>
          <a:noFill/>
          <a:ln>
            <a:noFill/>
          </a:ln>
        </p:spPr>
        <p:txBody>
          <a:bodyPr anchorCtr="0" anchor="t" bIns="0" lIns="0" spcFirstLastPara="1" rIns="0" wrap="square" tIns="0">
            <a:spAutoFit/>
          </a:bodyPr>
          <a:lstStyle/>
          <a:p>
            <a:pPr indent="0" lvl="0" marL="0" marR="0" rtl="0" algn="ctr">
              <a:lnSpc>
                <a:spcPct val="154027"/>
              </a:lnSpc>
              <a:spcBef>
                <a:spcPts val="0"/>
              </a:spcBef>
              <a:spcAft>
                <a:spcPts val="0"/>
              </a:spcAft>
              <a:buNone/>
            </a:pPr>
            <a:r>
              <a:rPr b="0" i="0" lang="en-US" sz="1999" u="none" cap="none" strike="noStrike">
                <a:solidFill>
                  <a:srgbClr val="FFFFFF"/>
                </a:solidFill>
                <a:latin typeface="Fira Sans"/>
                <a:ea typeface="Fira Sans"/>
                <a:cs typeface="Fira Sans"/>
                <a:sym typeface="Fira Sans"/>
              </a:rPr>
              <a:t>Lorem ipsum dolor sit amet, consectetur adipiscing elit, sed do.</a:t>
            </a:r>
            <a:endParaRPr/>
          </a:p>
        </p:txBody>
      </p:sp>
      <p:sp>
        <p:nvSpPr>
          <p:cNvPr id="448" name="Google Shape;448;p23"/>
          <p:cNvSpPr txBox="1"/>
          <p:nvPr/>
        </p:nvSpPr>
        <p:spPr>
          <a:xfrm>
            <a:off x="5606880" y="3598417"/>
            <a:ext cx="2831621" cy="1151890"/>
          </a:xfrm>
          <a:prstGeom prst="rect">
            <a:avLst/>
          </a:prstGeom>
          <a:noFill/>
          <a:ln>
            <a:noFill/>
          </a:ln>
        </p:spPr>
        <p:txBody>
          <a:bodyPr anchorCtr="0" anchor="t" bIns="0" lIns="0" spcFirstLastPara="1" rIns="0" wrap="square" tIns="0">
            <a:spAutoFit/>
          </a:bodyPr>
          <a:lstStyle/>
          <a:p>
            <a:pPr indent="0" lvl="0" marL="0" marR="0" rtl="0" algn="ctr">
              <a:lnSpc>
                <a:spcPct val="154027"/>
              </a:lnSpc>
              <a:spcBef>
                <a:spcPts val="0"/>
              </a:spcBef>
              <a:spcAft>
                <a:spcPts val="0"/>
              </a:spcAft>
              <a:buNone/>
            </a:pPr>
            <a:r>
              <a:rPr b="0" i="0" lang="en-US" sz="1999" u="none" cap="none" strike="noStrike">
                <a:solidFill>
                  <a:srgbClr val="FFFFFF"/>
                </a:solidFill>
                <a:latin typeface="Fira Sans"/>
                <a:ea typeface="Fira Sans"/>
                <a:cs typeface="Fira Sans"/>
                <a:sym typeface="Fira Sans"/>
              </a:rPr>
              <a:t>Lorem ipsum dolor sit amet, consectetur adipiscing elit, sed do.</a:t>
            </a:r>
            <a:endParaRPr/>
          </a:p>
        </p:txBody>
      </p:sp>
      <p:sp>
        <p:nvSpPr>
          <p:cNvPr id="449" name="Google Shape;449;p23"/>
          <p:cNvSpPr txBox="1"/>
          <p:nvPr/>
        </p:nvSpPr>
        <p:spPr>
          <a:xfrm>
            <a:off x="13962913" y="3598417"/>
            <a:ext cx="2831621" cy="1151890"/>
          </a:xfrm>
          <a:prstGeom prst="rect">
            <a:avLst/>
          </a:prstGeom>
          <a:noFill/>
          <a:ln>
            <a:noFill/>
          </a:ln>
        </p:spPr>
        <p:txBody>
          <a:bodyPr anchorCtr="0" anchor="t" bIns="0" lIns="0" spcFirstLastPara="1" rIns="0" wrap="square" tIns="0">
            <a:spAutoFit/>
          </a:bodyPr>
          <a:lstStyle/>
          <a:p>
            <a:pPr indent="0" lvl="0" marL="0" marR="0" rtl="0" algn="ctr">
              <a:lnSpc>
                <a:spcPct val="154027"/>
              </a:lnSpc>
              <a:spcBef>
                <a:spcPts val="0"/>
              </a:spcBef>
              <a:spcAft>
                <a:spcPts val="0"/>
              </a:spcAft>
              <a:buNone/>
            </a:pPr>
            <a:r>
              <a:rPr b="0" i="0" lang="en-US" sz="1999" u="none" cap="none" strike="noStrike">
                <a:solidFill>
                  <a:srgbClr val="FFFFFF"/>
                </a:solidFill>
                <a:latin typeface="Fira Sans"/>
                <a:ea typeface="Fira Sans"/>
                <a:cs typeface="Fira Sans"/>
                <a:sym typeface="Fira Sans"/>
              </a:rPr>
              <a:t>Lorem ipsum dolor sit amet, consectetur adipiscing elit, sed do.</a:t>
            </a:r>
            <a:endParaRPr/>
          </a:p>
        </p:txBody>
      </p:sp>
      <p:cxnSp>
        <p:nvCxnSpPr>
          <p:cNvPr id="450" name="Google Shape;450;p23"/>
          <p:cNvCxnSpPr/>
          <p:nvPr/>
        </p:nvCxnSpPr>
        <p:spPr>
          <a:xfrm>
            <a:off x="24511" y="458694"/>
            <a:ext cx="18358739" cy="0"/>
          </a:xfrm>
          <a:prstGeom prst="straightConnector1">
            <a:avLst/>
          </a:prstGeom>
          <a:noFill/>
          <a:ln cap="flat" cmpd="sng" w="19050">
            <a:solidFill>
              <a:srgbClr val="FFFFFF"/>
            </a:solidFill>
            <a:prstDash val="solid"/>
            <a:round/>
            <a:headEnd len="sm" w="sm" type="none"/>
            <a:tailEnd len="sm" w="sm" type="none"/>
          </a:ln>
        </p:spPr>
      </p:cxnSp>
      <p:cxnSp>
        <p:nvCxnSpPr>
          <p:cNvPr id="451" name="Google Shape;451;p23"/>
          <p:cNvCxnSpPr/>
          <p:nvPr/>
        </p:nvCxnSpPr>
        <p:spPr>
          <a:xfrm>
            <a:off x="24511" y="9828306"/>
            <a:ext cx="18358739" cy="0"/>
          </a:xfrm>
          <a:prstGeom prst="straightConnector1">
            <a:avLst/>
          </a:prstGeom>
          <a:noFill/>
          <a:ln cap="flat" cmpd="sng" w="19050">
            <a:solidFill>
              <a:srgbClr val="FFFFFF"/>
            </a:solidFill>
            <a:prstDash val="solid"/>
            <a:round/>
            <a:headEnd len="sm" w="sm" type="none"/>
            <a:tailEnd len="sm" w="sm" type="none"/>
          </a:ln>
        </p:spPr>
      </p:cxn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63636"/>
        </a:solidFill>
      </p:bgPr>
    </p:bg>
    <p:spTree>
      <p:nvGrpSpPr>
        <p:cNvPr id="455" name="Shape 455"/>
        <p:cNvGrpSpPr/>
        <p:nvPr/>
      </p:nvGrpSpPr>
      <p:grpSpPr>
        <a:xfrm>
          <a:off x="0" y="0"/>
          <a:ext cx="0" cy="0"/>
          <a:chOff x="0" y="0"/>
          <a:chExt cx="0" cy="0"/>
        </a:xfrm>
      </p:grpSpPr>
      <p:pic>
        <p:nvPicPr>
          <p:cNvPr id="456" name="Google Shape;456;p24"/>
          <p:cNvPicPr preferRelativeResize="0"/>
          <p:nvPr/>
        </p:nvPicPr>
        <p:blipFill>
          <a:blip r:embed="rId3">
            <a:alphaModFix/>
          </a:blip>
          <a:stretch>
            <a:fillRect/>
          </a:stretch>
        </p:blipFill>
        <p:spPr>
          <a:xfrm>
            <a:off x="0" y="44648"/>
            <a:ext cx="18288000" cy="10197703"/>
          </a:xfrm>
          <a:prstGeom prst="rect">
            <a:avLst/>
          </a:prstGeom>
          <a:noFill/>
          <a:ln>
            <a:noFill/>
          </a:ln>
        </p:spPr>
      </p:pic>
      <p:pic>
        <p:nvPicPr>
          <p:cNvPr id="457" name="Google Shape;457;p24"/>
          <p:cNvPicPr preferRelativeResize="0"/>
          <p:nvPr/>
        </p:nvPicPr>
        <p:blipFill rotWithShape="1">
          <a:blip r:embed="rId4">
            <a:alphaModFix/>
          </a:blip>
          <a:srcRect b="0" l="0" r="0" t="39932"/>
          <a:stretch/>
        </p:blipFill>
        <p:spPr>
          <a:xfrm>
            <a:off x="0" y="0"/>
            <a:ext cx="18288000" cy="7323425"/>
          </a:xfrm>
          <a:prstGeom prst="rect">
            <a:avLst/>
          </a:prstGeom>
          <a:noFill/>
          <a:ln>
            <a:noFill/>
          </a:ln>
        </p:spPr>
      </p:pic>
      <p:cxnSp>
        <p:nvCxnSpPr>
          <p:cNvPr id="458" name="Google Shape;458;p24"/>
          <p:cNvCxnSpPr/>
          <p:nvPr/>
        </p:nvCxnSpPr>
        <p:spPr>
          <a:xfrm>
            <a:off x="24511" y="458694"/>
            <a:ext cx="18358739" cy="0"/>
          </a:xfrm>
          <a:prstGeom prst="straightConnector1">
            <a:avLst/>
          </a:prstGeom>
          <a:noFill/>
          <a:ln cap="flat" cmpd="sng" w="19050">
            <a:solidFill>
              <a:srgbClr val="FFFFFF"/>
            </a:solidFill>
            <a:prstDash val="solid"/>
            <a:round/>
            <a:headEnd len="sm" w="sm" type="none"/>
            <a:tailEnd len="sm" w="sm" type="none"/>
          </a:ln>
        </p:spPr>
      </p:cxnSp>
      <p:cxnSp>
        <p:nvCxnSpPr>
          <p:cNvPr id="459" name="Google Shape;459;p24"/>
          <p:cNvCxnSpPr/>
          <p:nvPr/>
        </p:nvCxnSpPr>
        <p:spPr>
          <a:xfrm>
            <a:off x="24511" y="9828306"/>
            <a:ext cx="18358739" cy="0"/>
          </a:xfrm>
          <a:prstGeom prst="straightConnector1">
            <a:avLst/>
          </a:prstGeom>
          <a:noFill/>
          <a:ln cap="flat" cmpd="sng" w="19050">
            <a:solidFill>
              <a:srgbClr val="FFFFFF"/>
            </a:solidFill>
            <a:prstDash val="solid"/>
            <a:round/>
            <a:headEnd len="sm" w="sm" type="none"/>
            <a:tailEnd len="sm" w="sm" type="none"/>
          </a:ln>
        </p:spPr>
      </p:cxnSp>
      <p:sp>
        <p:nvSpPr>
          <p:cNvPr id="460" name="Google Shape;460;p24"/>
          <p:cNvSpPr/>
          <p:nvPr/>
        </p:nvSpPr>
        <p:spPr>
          <a:xfrm>
            <a:off x="16628409" y="5009006"/>
            <a:ext cx="1777912" cy="2314419"/>
          </a:xfrm>
          <a:custGeom>
            <a:rect b="b" l="l" r="r" t="t"/>
            <a:pathLst>
              <a:path extrusionOk="0" h="2314419" w="1777912">
                <a:moveTo>
                  <a:pt x="0" y="0"/>
                </a:moveTo>
                <a:lnTo>
                  <a:pt x="1777912" y="0"/>
                </a:lnTo>
                <a:lnTo>
                  <a:pt x="1777912" y="2314419"/>
                </a:lnTo>
                <a:lnTo>
                  <a:pt x="0" y="2314419"/>
                </a:lnTo>
                <a:lnTo>
                  <a:pt x="0" y="0"/>
                </a:lnTo>
                <a:close/>
              </a:path>
            </a:pathLst>
          </a:custGeom>
          <a:blipFill rotWithShape="1">
            <a:blip r:embed="rId5">
              <a:alphaModFix/>
            </a:blip>
            <a:stretch>
              <a:fillRect b="-77787" l="0" r="-131749" t="0"/>
            </a:stretch>
          </a:blipFill>
          <a:ln>
            <a:noFill/>
          </a:ln>
        </p:spPr>
      </p:sp>
      <p:sp>
        <p:nvSpPr>
          <p:cNvPr id="461" name="Google Shape;461;p24"/>
          <p:cNvSpPr/>
          <p:nvPr/>
        </p:nvSpPr>
        <p:spPr>
          <a:xfrm>
            <a:off x="0" y="1028700"/>
            <a:ext cx="1730330" cy="4114800"/>
          </a:xfrm>
          <a:custGeom>
            <a:rect b="b" l="l" r="r" t="t"/>
            <a:pathLst>
              <a:path extrusionOk="0" h="4114800" w="1730330">
                <a:moveTo>
                  <a:pt x="0" y="0"/>
                </a:moveTo>
                <a:lnTo>
                  <a:pt x="1730330" y="0"/>
                </a:lnTo>
                <a:lnTo>
                  <a:pt x="1730330" y="4114800"/>
                </a:lnTo>
                <a:lnTo>
                  <a:pt x="0" y="4114800"/>
                </a:lnTo>
                <a:lnTo>
                  <a:pt x="0" y="0"/>
                </a:lnTo>
                <a:close/>
              </a:path>
            </a:pathLst>
          </a:custGeom>
          <a:blipFill rotWithShape="1">
            <a:blip r:embed="rId5">
              <a:alphaModFix/>
            </a:blip>
            <a:stretch>
              <a:fillRect b="0" l="-138117" r="0" t="0"/>
            </a:stretch>
          </a:blipFill>
          <a:ln>
            <a:noFill/>
          </a:ln>
        </p:spPr>
      </p:sp>
      <p:sp>
        <p:nvSpPr>
          <p:cNvPr id="462" name="Google Shape;462;p24"/>
          <p:cNvSpPr txBox="1"/>
          <p:nvPr/>
        </p:nvSpPr>
        <p:spPr>
          <a:xfrm>
            <a:off x="1738304" y="7807046"/>
            <a:ext cx="14811300" cy="1473900"/>
          </a:xfrm>
          <a:prstGeom prst="rect">
            <a:avLst/>
          </a:prstGeom>
          <a:noFill/>
          <a:ln>
            <a:noFill/>
          </a:ln>
        </p:spPr>
        <p:txBody>
          <a:bodyPr anchorCtr="0" anchor="ctr" bIns="0" lIns="0" spcFirstLastPara="1" rIns="0" wrap="square" tIns="0">
            <a:noAutofit/>
          </a:bodyPr>
          <a:lstStyle/>
          <a:p>
            <a:pPr indent="0" lvl="0" marL="0" marR="0" rtl="0" algn="ctr">
              <a:lnSpc>
                <a:spcPct val="130000"/>
              </a:lnSpc>
              <a:spcBef>
                <a:spcPts val="0"/>
              </a:spcBef>
              <a:spcAft>
                <a:spcPts val="0"/>
              </a:spcAft>
              <a:buNone/>
            </a:pPr>
            <a:r>
              <a:rPr b="0" i="0" lang="en-US" sz="4163" u="none" cap="none" strike="noStrike">
                <a:solidFill>
                  <a:srgbClr val="FFFFFF"/>
                </a:solidFill>
                <a:latin typeface="Courier Prime"/>
                <a:ea typeface="Courier Prime"/>
                <a:cs typeface="Courier Prime"/>
                <a:sym typeface="Courier Prime"/>
              </a:rPr>
              <a:t>Lorem ipsum dolor sit amet, consectetur adipiscing elit, sed do eiusmod tempor.</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63636"/>
        </a:solidFill>
      </p:bgPr>
    </p:bg>
    <p:spTree>
      <p:nvGrpSpPr>
        <p:cNvPr id="466" name="Shape 466"/>
        <p:cNvGrpSpPr/>
        <p:nvPr/>
      </p:nvGrpSpPr>
      <p:grpSpPr>
        <a:xfrm>
          <a:off x="0" y="0"/>
          <a:ext cx="0" cy="0"/>
          <a:chOff x="0" y="0"/>
          <a:chExt cx="0" cy="0"/>
        </a:xfrm>
      </p:grpSpPr>
      <p:pic>
        <p:nvPicPr>
          <p:cNvPr id="467" name="Google Shape;467;p25"/>
          <p:cNvPicPr preferRelativeResize="0"/>
          <p:nvPr/>
        </p:nvPicPr>
        <p:blipFill>
          <a:blip r:embed="rId3">
            <a:alphaModFix/>
          </a:blip>
          <a:stretch>
            <a:fillRect/>
          </a:stretch>
        </p:blipFill>
        <p:spPr>
          <a:xfrm>
            <a:off x="0" y="44648"/>
            <a:ext cx="18288000" cy="10197703"/>
          </a:xfrm>
          <a:prstGeom prst="rect">
            <a:avLst/>
          </a:prstGeom>
          <a:noFill/>
          <a:ln>
            <a:noFill/>
          </a:ln>
        </p:spPr>
      </p:pic>
      <p:sp>
        <p:nvSpPr>
          <p:cNvPr id="468" name="Google Shape;468;p25"/>
          <p:cNvSpPr/>
          <p:nvPr/>
        </p:nvSpPr>
        <p:spPr>
          <a:xfrm>
            <a:off x="13658344" y="3402442"/>
            <a:ext cx="2456590" cy="2237730"/>
          </a:xfrm>
          <a:custGeom>
            <a:rect b="b" l="l" r="r" t="t"/>
            <a:pathLst>
              <a:path extrusionOk="0" h="2237730" w="2456590">
                <a:moveTo>
                  <a:pt x="0" y="0"/>
                </a:moveTo>
                <a:lnTo>
                  <a:pt x="2456590" y="0"/>
                </a:lnTo>
                <a:lnTo>
                  <a:pt x="2456590" y="2237730"/>
                </a:lnTo>
                <a:lnTo>
                  <a:pt x="0" y="2237730"/>
                </a:lnTo>
                <a:lnTo>
                  <a:pt x="0" y="0"/>
                </a:lnTo>
                <a:close/>
              </a:path>
            </a:pathLst>
          </a:custGeom>
          <a:blipFill rotWithShape="1">
            <a:blip r:embed="rId4">
              <a:alphaModFix/>
            </a:blip>
            <a:stretch>
              <a:fillRect b="0" l="0" r="0" t="0"/>
            </a:stretch>
          </a:blipFill>
          <a:ln>
            <a:noFill/>
          </a:ln>
        </p:spPr>
      </p:sp>
      <p:sp>
        <p:nvSpPr>
          <p:cNvPr id="469" name="Google Shape;469;p25"/>
          <p:cNvSpPr/>
          <p:nvPr/>
        </p:nvSpPr>
        <p:spPr>
          <a:xfrm>
            <a:off x="8389275" y="3377014"/>
            <a:ext cx="1509451" cy="2237730"/>
          </a:xfrm>
          <a:custGeom>
            <a:rect b="b" l="l" r="r" t="t"/>
            <a:pathLst>
              <a:path extrusionOk="0" h="2237730" w="1509451">
                <a:moveTo>
                  <a:pt x="0" y="0"/>
                </a:moveTo>
                <a:lnTo>
                  <a:pt x="1509450" y="0"/>
                </a:lnTo>
                <a:lnTo>
                  <a:pt x="1509450" y="2237730"/>
                </a:lnTo>
                <a:lnTo>
                  <a:pt x="0" y="2237730"/>
                </a:lnTo>
                <a:lnTo>
                  <a:pt x="0" y="0"/>
                </a:lnTo>
                <a:close/>
              </a:path>
            </a:pathLst>
          </a:custGeom>
          <a:blipFill rotWithShape="1">
            <a:blip r:embed="rId5">
              <a:alphaModFix/>
            </a:blip>
            <a:stretch>
              <a:fillRect b="0" l="0" r="0" t="0"/>
            </a:stretch>
          </a:blipFill>
          <a:ln>
            <a:noFill/>
          </a:ln>
        </p:spPr>
      </p:sp>
      <p:sp>
        <p:nvSpPr>
          <p:cNvPr id="470" name="Google Shape;470;p25"/>
          <p:cNvSpPr txBox="1"/>
          <p:nvPr/>
        </p:nvSpPr>
        <p:spPr>
          <a:xfrm>
            <a:off x="6595511" y="2544392"/>
            <a:ext cx="5096978" cy="365125"/>
          </a:xfrm>
          <a:prstGeom prst="rect">
            <a:avLst/>
          </a:prstGeom>
          <a:noFill/>
          <a:ln>
            <a:noFill/>
          </a:ln>
        </p:spPr>
        <p:txBody>
          <a:bodyPr anchorCtr="0" anchor="t" bIns="0" lIns="0" spcFirstLastPara="1" rIns="0" wrap="square" tIns="0">
            <a:spAutoFit/>
          </a:bodyPr>
          <a:lstStyle/>
          <a:p>
            <a:pPr indent="0" lvl="0" marL="0" marR="0" rtl="0" algn="ctr">
              <a:lnSpc>
                <a:spcPct val="113005"/>
              </a:lnSpc>
              <a:spcBef>
                <a:spcPts val="0"/>
              </a:spcBef>
              <a:spcAft>
                <a:spcPts val="0"/>
              </a:spcAft>
              <a:buNone/>
            </a:pPr>
            <a:r>
              <a:rPr b="1" i="0" lang="en-US" sz="2499" u="none" cap="none" strike="noStrike">
                <a:solidFill>
                  <a:srgbClr val="F5641D"/>
                </a:solidFill>
                <a:latin typeface="Fira Sans"/>
                <a:ea typeface="Fira Sans"/>
                <a:cs typeface="Fira Sans"/>
                <a:sym typeface="Fira Sans"/>
              </a:rPr>
              <a:t>Recommended Reading</a:t>
            </a:r>
            <a:endParaRPr/>
          </a:p>
        </p:txBody>
      </p:sp>
      <p:sp>
        <p:nvSpPr>
          <p:cNvPr id="471" name="Google Shape;471;p25"/>
          <p:cNvSpPr/>
          <p:nvPr/>
        </p:nvSpPr>
        <p:spPr>
          <a:xfrm>
            <a:off x="2216525" y="3402442"/>
            <a:ext cx="2361953" cy="1958273"/>
          </a:xfrm>
          <a:custGeom>
            <a:rect b="b" l="l" r="r" t="t"/>
            <a:pathLst>
              <a:path extrusionOk="0" h="1958273" w="2361953">
                <a:moveTo>
                  <a:pt x="0" y="0"/>
                </a:moveTo>
                <a:lnTo>
                  <a:pt x="2361953" y="0"/>
                </a:lnTo>
                <a:lnTo>
                  <a:pt x="2361953" y="1958273"/>
                </a:lnTo>
                <a:lnTo>
                  <a:pt x="0" y="1958273"/>
                </a:lnTo>
                <a:lnTo>
                  <a:pt x="0" y="0"/>
                </a:lnTo>
                <a:close/>
              </a:path>
            </a:pathLst>
          </a:custGeom>
          <a:blipFill rotWithShape="1">
            <a:blip r:embed="rId6">
              <a:alphaModFix/>
            </a:blip>
            <a:stretch>
              <a:fillRect b="0" l="0" r="0" t="0"/>
            </a:stretch>
          </a:blipFill>
          <a:ln>
            <a:noFill/>
          </a:ln>
        </p:spPr>
      </p:sp>
      <p:graphicFrame>
        <p:nvGraphicFramePr>
          <p:cNvPr id="472" name="Google Shape;472;p25"/>
          <p:cNvGraphicFramePr/>
          <p:nvPr/>
        </p:nvGraphicFramePr>
        <p:xfrm>
          <a:off x="952465" y="5826861"/>
          <a:ext cx="3000000" cy="3000000"/>
        </p:xfrm>
        <a:graphic>
          <a:graphicData uri="http://schemas.openxmlformats.org/drawingml/2006/table">
            <a:tbl>
              <a:tblPr>
                <a:noFill/>
                <a:tableStyleId>{B580253F-2F2C-4833-B78E-C8F22E5C8CEF}</a:tableStyleId>
              </a:tblPr>
              <a:tblGrid>
                <a:gridCol w="4890075"/>
              </a:tblGrid>
              <a:tr h="988525">
                <a:tc>
                  <a:txBody>
                    <a:bodyPr/>
                    <a:lstStyle/>
                    <a:p>
                      <a:pPr indent="0" lvl="0" marL="0" marR="0" rtl="0" algn="ctr">
                        <a:lnSpc>
                          <a:spcPct val="149000"/>
                        </a:lnSpc>
                        <a:spcBef>
                          <a:spcPts val="0"/>
                        </a:spcBef>
                        <a:spcAft>
                          <a:spcPts val="0"/>
                        </a:spcAft>
                        <a:buNone/>
                      </a:pPr>
                      <a:r>
                        <a:rPr lang="en-US" sz="1900" u="none" cap="none" strike="noStrike">
                          <a:solidFill>
                            <a:srgbClr val="FFFFFF"/>
                          </a:solidFill>
                          <a:latin typeface="Fira Sans"/>
                          <a:ea typeface="Fira Sans"/>
                          <a:cs typeface="Fira Sans"/>
                          <a:sym typeface="Fira Sans"/>
                        </a:rPr>
                        <a:t>"The Brain That Changes Itself"</a:t>
                      </a:r>
                      <a:endParaRPr sz="1100" u="none" cap="none" strike="noStrike"/>
                    </a:p>
                    <a:p>
                      <a:pPr indent="0" lvl="0" marL="0" marR="0" rtl="0" algn="ctr">
                        <a:lnSpc>
                          <a:spcPct val="149000"/>
                        </a:lnSpc>
                        <a:spcBef>
                          <a:spcPts val="0"/>
                        </a:spcBef>
                        <a:spcAft>
                          <a:spcPts val="0"/>
                        </a:spcAft>
                        <a:buNone/>
                      </a:pPr>
                      <a:r>
                        <a:rPr lang="en-US" sz="1900" u="none" cap="none" strike="noStrike">
                          <a:solidFill>
                            <a:srgbClr val="FFFFFF"/>
                          </a:solidFill>
                          <a:latin typeface="Fira Sans"/>
                          <a:ea typeface="Fira Sans"/>
                          <a:cs typeface="Fira Sans"/>
                          <a:sym typeface="Fira Sans"/>
                        </a:rPr>
                        <a:t>by Norman Doidge</a:t>
                      </a:r>
                      <a:endParaRPr/>
                    </a:p>
                  </a:txBody>
                  <a:tcPr marT="47625" marB="47625" marR="47625" marL="47625" anchor="ctr">
                    <a:lnL cap="flat" cmpd="sng" w="9525">
                      <a:solidFill>
                        <a:srgbClr val="FFFFFF">
                          <a:alpha val="0"/>
                        </a:srgbClr>
                      </a:solidFill>
                      <a:prstDash val="solid"/>
                      <a:round/>
                      <a:headEnd len="sm" w="sm" type="none"/>
                      <a:tailEnd len="sm" w="sm" type="none"/>
                    </a:lnL>
                    <a:lnR cap="flat" cmpd="sng" w="9525">
                      <a:solidFill>
                        <a:srgbClr val="FFFFFF">
                          <a:alpha val="0"/>
                        </a:srgbClr>
                      </a:solidFill>
                      <a:prstDash val="solid"/>
                      <a:round/>
                      <a:headEnd len="sm" w="sm" type="none"/>
                      <a:tailEnd len="sm" w="sm" type="none"/>
                    </a:lnR>
                    <a:lnT cap="flat" cmpd="sng" w="9525">
                      <a:solidFill>
                        <a:srgbClr val="FFFFFF">
                          <a:alpha val="0"/>
                        </a:srgbClr>
                      </a:solidFill>
                      <a:prstDash val="solid"/>
                      <a:round/>
                      <a:headEnd len="sm" w="sm" type="none"/>
                      <a:tailEnd len="sm" w="sm" type="none"/>
                    </a:lnT>
                    <a:lnB cap="flat" cmpd="sng" w="19050">
                      <a:solidFill>
                        <a:srgbClr val="FFFFFF"/>
                      </a:solidFill>
                      <a:prstDash val="solid"/>
                      <a:round/>
                      <a:headEnd len="sm" w="sm" type="none"/>
                      <a:tailEnd len="sm" w="sm" type="none"/>
                    </a:lnB>
                  </a:tcPr>
                </a:tc>
              </a:tr>
              <a:tr h="1363375">
                <a:tc>
                  <a:txBody>
                    <a:bodyPr/>
                    <a:lstStyle/>
                    <a:p>
                      <a:pPr indent="0" lvl="0" marL="0" marR="0" rtl="0" algn="ctr">
                        <a:lnSpc>
                          <a:spcPct val="149000"/>
                        </a:lnSpc>
                        <a:spcBef>
                          <a:spcPts val="0"/>
                        </a:spcBef>
                        <a:spcAft>
                          <a:spcPts val="0"/>
                        </a:spcAft>
                        <a:buNone/>
                      </a:pPr>
                      <a:r>
                        <a:rPr lang="en-US" sz="1900" u="none" cap="none" strike="noStrike">
                          <a:solidFill>
                            <a:srgbClr val="FFFFFF"/>
                          </a:solidFill>
                          <a:latin typeface="Fira Sans"/>
                          <a:ea typeface="Fira Sans"/>
                          <a:cs typeface="Fira Sans"/>
                          <a:sym typeface="Fira Sans"/>
                        </a:rPr>
                        <a:t>"Over My Head: A Doctor's Own Story of Head Injury from the Inside Looking Out" by Claudia L. Osborn</a:t>
                      </a:r>
                      <a:endParaRPr sz="1100" u="none" cap="none" strike="noStrike"/>
                    </a:p>
                  </a:txBody>
                  <a:tcPr marT="47625" marB="47625" marR="47625" marL="47625" anchor="ctr">
                    <a:lnL cap="flat" cmpd="sng" w="9525">
                      <a:solidFill>
                        <a:srgbClr val="FFFFFF">
                          <a:alpha val="0"/>
                        </a:srgbClr>
                      </a:solidFill>
                      <a:prstDash val="solid"/>
                      <a:round/>
                      <a:headEnd len="sm" w="sm" type="none"/>
                      <a:tailEnd len="sm" w="sm" type="none"/>
                    </a:lnL>
                    <a:lnR cap="flat" cmpd="sng" w="9525">
                      <a:solidFill>
                        <a:srgbClr val="FFFFFF">
                          <a:alpha val="0"/>
                        </a:srgbClr>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tcPr>
                </a:tc>
              </a:tr>
              <a:tr h="1363375">
                <a:tc>
                  <a:txBody>
                    <a:bodyPr/>
                    <a:lstStyle/>
                    <a:p>
                      <a:pPr indent="0" lvl="0" marL="0" marR="0" rtl="0" algn="ctr">
                        <a:lnSpc>
                          <a:spcPct val="149000"/>
                        </a:lnSpc>
                        <a:spcBef>
                          <a:spcPts val="0"/>
                        </a:spcBef>
                        <a:spcAft>
                          <a:spcPts val="0"/>
                        </a:spcAft>
                        <a:buNone/>
                      </a:pPr>
                      <a:r>
                        <a:rPr lang="en-US" sz="1900" u="none" cap="none" strike="noStrike">
                          <a:solidFill>
                            <a:srgbClr val="FFFFFF"/>
                          </a:solidFill>
                          <a:latin typeface="Fira Sans"/>
                          <a:ea typeface="Fira Sans"/>
                          <a:cs typeface="Fira Sans"/>
                          <a:sym typeface="Fira Sans"/>
                        </a:rPr>
                        <a:t>"Brain Injury Survivor's Guide: Welcome to Our World" by Kelly Bouldin Darmofal</a:t>
                      </a:r>
                      <a:endParaRPr sz="1100" u="none" cap="none" strike="noStrike"/>
                    </a:p>
                  </a:txBody>
                  <a:tcPr marT="47625" marB="47625" marR="47625" marL="47625" anchor="ctr">
                    <a:lnL cap="flat" cmpd="sng" w="9525">
                      <a:solidFill>
                        <a:srgbClr val="FFFFFF">
                          <a:alpha val="0"/>
                        </a:srgbClr>
                      </a:solidFill>
                      <a:prstDash val="solid"/>
                      <a:round/>
                      <a:headEnd len="sm" w="sm" type="none"/>
                      <a:tailEnd len="sm" w="sm" type="none"/>
                    </a:lnL>
                    <a:lnR cap="flat" cmpd="sng" w="9525">
                      <a:solidFill>
                        <a:srgbClr val="FFFFFF">
                          <a:alpha val="0"/>
                        </a:srgbClr>
                      </a:solidFill>
                      <a:prstDash val="solid"/>
                      <a:round/>
                      <a:headEnd len="sm" w="sm" type="none"/>
                      <a:tailEnd len="sm" w="sm" type="none"/>
                    </a:lnR>
                    <a:lnT cap="flat" cmpd="sng" w="19050">
                      <a:solidFill>
                        <a:srgbClr val="FFFFFF"/>
                      </a:solidFill>
                      <a:prstDash val="solid"/>
                      <a:round/>
                      <a:headEnd len="sm" w="sm" type="none"/>
                      <a:tailEnd len="sm" w="sm" type="none"/>
                    </a:lnT>
                    <a:lnB cap="flat" cmpd="sng" w="9525">
                      <a:solidFill>
                        <a:srgbClr val="FFFFFF">
                          <a:alpha val="0"/>
                        </a:srgbClr>
                      </a:solidFill>
                      <a:prstDash val="solid"/>
                      <a:round/>
                      <a:headEnd len="sm" w="sm" type="none"/>
                      <a:tailEnd len="sm" w="sm" type="none"/>
                    </a:lnB>
                  </a:tcPr>
                </a:tc>
              </a:tr>
            </a:tbl>
          </a:graphicData>
        </a:graphic>
      </p:graphicFrame>
      <p:graphicFrame>
        <p:nvGraphicFramePr>
          <p:cNvPr id="473" name="Google Shape;473;p25"/>
          <p:cNvGraphicFramePr/>
          <p:nvPr/>
        </p:nvGraphicFramePr>
        <p:xfrm>
          <a:off x="7039968" y="5826861"/>
          <a:ext cx="3000000" cy="3000000"/>
        </p:xfrm>
        <a:graphic>
          <a:graphicData uri="http://schemas.openxmlformats.org/drawingml/2006/table">
            <a:tbl>
              <a:tblPr>
                <a:noFill/>
                <a:tableStyleId>{B580253F-2F2C-4833-B78E-C8F22E5C8CEF}</a:tableStyleId>
              </a:tblPr>
              <a:tblGrid>
                <a:gridCol w="3929450"/>
              </a:tblGrid>
              <a:tr h="988525">
                <a:tc>
                  <a:txBody>
                    <a:bodyPr/>
                    <a:lstStyle/>
                    <a:p>
                      <a:pPr indent="0" lvl="0" marL="0" marR="0" rtl="0" algn="ctr">
                        <a:lnSpc>
                          <a:spcPct val="149000"/>
                        </a:lnSpc>
                        <a:spcBef>
                          <a:spcPts val="0"/>
                        </a:spcBef>
                        <a:spcAft>
                          <a:spcPts val="0"/>
                        </a:spcAft>
                        <a:buNone/>
                      </a:pPr>
                      <a:r>
                        <a:rPr lang="en-US" sz="1900" u="none" cap="none" strike="noStrike">
                          <a:solidFill>
                            <a:srgbClr val="FFFFFF"/>
                          </a:solidFill>
                          <a:latin typeface="Fira Sans"/>
                          <a:ea typeface="Fira Sans"/>
                          <a:cs typeface="Fira Sans"/>
                          <a:sym typeface="Fira Sans"/>
                        </a:rPr>
                        <a:t>Brain Injury Association of America</a:t>
                      </a:r>
                      <a:endParaRPr sz="1100" u="none" cap="none" strike="noStrike"/>
                    </a:p>
                  </a:txBody>
                  <a:tcPr marT="47625" marB="47625" marR="47625" marL="47625" anchor="ctr">
                    <a:lnL cap="flat" cmpd="sng" w="9525">
                      <a:solidFill>
                        <a:srgbClr val="FFFFFF">
                          <a:alpha val="0"/>
                        </a:srgbClr>
                      </a:solidFill>
                      <a:prstDash val="solid"/>
                      <a:round/>
                      <a:headEnd len="sm" w="sm" type="none"/>
                      <a:tailEnd len="sm" w="sm" type="none"/>
                    </a:lnL>
                    <a:lnR cap="flat" cmpd="sng" w="9525">
                      <a:solidFill>
                        <a:srgbClr val="FFFFFF">
                          <a:alpha val="0"/>
                        </a:srgbClr>
                      </a:solidFill>
                      <a:prstDash val="solid"/>
                      <a:round/>
                      <a:headEnd len="sm" w="sm" type="none"/>
                      <a:tailEnd len="sm" w="sm" type="none"/>
                    </a:lnR>
                    <a:lnT cap="flat" cmpd="sng" w="9525">
                      <a:solidFill>
                        <a:srgbClr val="FFFFFF">
                          <a:alpha val="0"/>
                        </a:srgbClr>
                      </a:solidFill>
                      <a:prstDash val="solid"/>
                      <a:round/>
                      <a:headEnd len="sm" w="sm" type="none"/>
                      <a:tailEnd len="sm" w="sm" type="none"/>
                    </a:lnT>
                    <a:lnB cap="flat" cmpd="sng" w="19050">
                      <a:solidFill>
                        <a:srgbClr val="FFFFFF"/>
                      </a:solidFill>
                      <a:prstDash val="solid"/>
                      <a:round/>
                      <a:headEnd len="sm" w="sm" type="none"/>
                      <a:tailEnd len="sm" w="sm" type="none"/>
                    </a:lnB>
                  </a:tcPr>
                </a:tc>
              </a:tr>
              <a:tr h="1227800">
                <a:tc>
                  <a:txBody>
                    <a:bodyPr/>
                    <a:lstStyle/>
                    <a:p>
                      <a:pPr indent="0" lvl="0" marL="0" marR="0" rtl="0" algn="ctr">
                        <a:lnSpc>
                          <a:spcPct val="149000"/>
                        </a:lnSpc>
                        <a:spcBef>
                          <a:spcPts val="0"/>
                        </a:spcBef>
                        <a:spcAft>
                          <a:spcPts val="0"/>
                        </a:spcAft>
                        <a:buNone/>
                      </a:pPr>
                      <a:r>
                        <a:rPr lang="en-US" sz="1900" u="none" cap="none" strike="noStrike">
                          <a:solidFill>
                            <a:srgbClr val="FFFFFF"/>
                          </a:solidFill>
                          <a:latin typeface="Fira Sans"/>
                          <a:ea typeface="Fira Sans"/>
                          <a:cs typeface="Fira Sans"/>
                          <a:sym typeface="Fira Sans"/>
                        </a:rPr>
                        <a:t>Centers for Disease Control</a:t>
                      </a:r>
                      <a:endParaRPr sz="1100" u="none" cap="none" strike="noStrike"/>
                    </a:p>
                    <a:p>
                      <a:pPr indent="0" lvl="0" marL="0" marR="0" rtl="0" algn="ctr">
                        <a:lnSpc>
                          <a:spcPct val="149000"/>
                        </a:lnSpc>
                        <a:spcBef>
                          <a:spcPts val="0"/>
                        </a:spcBef>
                        <a:spcAft>
                          <a:spcPts val="0"/>
                        </a:spcAft>
                        <a:buNone/>
                      </a:pPr>
                      <a:r>
                        <a:rPr lang="en-US" sz="1900" u="none" cap="none" strike="noStrike">
                          <a:solidFill>
                            <a:srgbClr val="FFFFFF"/>
                          </a:solidFill>
                          <a:latin typeface="Fira Sans"/>
                          <a:ea typeface="Fira Sans"/>
                          <a:cs typeface="Fira Sans"/>
                          <a:sym typeface="Fira Sans"/>
                        </a:rPr>
                        <a:t>and Prevention</a:t>
                      </a:r>
                      <a:endParaRPr/>
                    </a:p>
                  </a:txBody>
                  <a:tcPr marT="47625" marB="47625" marR="47625" marL="47625" anchor="ctr">
                    <a:lnL cap="flat" cmpd="sng" w="9525">
                      <a:solidFill>
                        <a:srgbClr val="FFFFFF">
                          <a:alpha val="0"/>
                        </a:srgbClr>
                      </a:solidFill>
                      <a:prstDash val="solid"/>
                      <a:round/>
                      <a:headEnd len="sm" w="sm" type="none"/>
                      <a:tailEnd len="sm" w="sm" type="none"/>
                    </a:lnL>
                    <a:lnR cap="flat" cmpd="sng" w="9525">
                      <a:solidFill>
                        <a:srgbClr val="FFFFFF">
                          <a:alpha val="0"/>
                        </a:srgbClr>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tcPr>
                </a:tc>
              </a:tr>
              <a:tr h="1363375">
                <a:tc>
                  <a:txBody>
                    <a:bodyPr/>
                    <a:lstStyle/>
                    <a:p>
                      <a:pPr indent="0" lvl="0" marL="0" marR="0" rtl="0" algn="ctr">
                        <a:lnSpc>
                          <a:spcPct val="149000"/>
                        </a:lnSpc>
                        <a:spcBef>
                          <a:spcPts val="0"/>
                        </a:spcBef>
                        <a:spcAft>
                          <a:spcPts val="0"/>
                        </a:spcAft>
                        <a:buNone/>
                      </a:pPr>
                      <a:r>
                        <a:rPr lang="en-US" sz="1900" u="none" cap="none" strike="noStrike">
                          <a:solidFill>
                            <a:srgbClr val="FFFFFF"/>
                          </a:solidFill>
                          <a:latin typeface="Fira Sans"/>
                          <a:ea typeface="Fira Sans"/>
                          <a:cs typeface="Fira Sans"/>
                          <a:sym typeface="Fira Sans"/>
                        </a:rPr>
                        <a:t>Mayo Clinic</a:t>
                      </a:r>
                      <a:endParaRPr sz="1100" u="none" cap="none" strike="noStrike"/>
                    </a:p>
                  </a:txBody>
                  <a:tcPr marT="47625" marB="47625" marR="47625" marL="47625" anchor="ctr">
                    <a:lnL cap="flat" cmpd="sng" w="9525">
                      <a:solidFill>
                        <a:srgbClr val="FFFFFF">
                          <a:alpha val="0"/>
                        </a:srgbClr>
                      </a:solidFill>
                      <a:prstDash val="solid"/>
                      <a:round/>
                      <a:headEnd len="sm" w="sm" type="none"/>
                      <a:tailEnd len="sm" w="sm" type="none"/>
                    </a:lnL>
                    <a:lnR cap="flat" cmpd="sng" w="9525">
                      <a:solidFill>
                        <a:srgbClr val="FFFFFF">
                          <a:alpha val="0"/>
                        </a:srgbClr>
                      </a:solidFill>
                      <a:prstDash val="solid"/>
                      <a:round/>
                      <a:headEnd len="sm" w="sm" type="none"/>
                      <a:tailEnd len="sm" w="sm" type="none"/>
                    </a:lnR>
                    <a:lnT cap="flat" cmpd="sng" w="19050">
                      <a:solidFill>
                        <a:srgbClr val="FFFFFF"/>
                      </a:solidFill>
                      <a:prstDash val="solid"/>
                      <a:round/>
                      <a:headEnd len="sm" w="sm" type="none"/>
                      <a:tailEnd len="sm" w="sm" type="none"/>
                    </a:lnT>
                    <a:lnB cap="flat" cmpd="sng" w="9525">
                      <a:solidFill>
                        <a:srgbClr val="FFFFFF">
                          <a:alpha val="0"/>
                        </a:srgbClr>
                      </a:solidFill>
                      <a:prstDash val="solid"/>
                      <a:round/>
                      <a:headEnd len="sm" w="sm" type="none"/>
                      <a:tailEnd len="sm" w="sm" type="none"/>
                    </a:lnB>
                  </a:tcPr>
                </a:tc>
              </a:tr>
            </a:tbl>
          </a:graphicData>
        </a:graphic>
      </p:graphicFrame>
      <p:graphicFrame>
        <p:nvGraphicFramePr>
          <p:cNvPr id="474" name="Google Shape;474;p25"/>
          <p:cNvGraphicFramePr/>
          <p:nvPr/>
        </p:nvGraphicFramePr>
        <p:xfrm>
          <a:off x="13537482" y="5826861"/>
          <a:ext cx="3000000" cy="3000000"/>
        </p:xfrm>
        <a:graphic>
          <a:graphicData uri="http://schemas.openxmlformats.org/drawingml/2006/table">
            <a:tbl>
              <a:tblPr>
                <a:noFill/>
                <a:tableStyleId>{B580253F-2F2C-4833-B78E-C8F22E5C8CEF}</a:tableStyleId>
              </a:tblPr>
              <a:tblGrid>
                <a:gridCol w="2698300"/>
              </a:tblGrid>
              <a:tr h="988525">
                <a:tc>
                  <a:txBody>
                    <a:bodyPr/>
                    <a:lstStyle/>
                    <a:p>
                      <a:pPr indent="0" lvl="0" marL="0" marR="0" rtl="0" algn="ctr">
                        <a:lnSpc>
                          <a:spcPct val="149000"/>
                        </a:lnSpc>
                        <a:spcBef>
                          <a:spcPts val="0"/>
                        </a:spcBef>
                        <a:spcAft>
                          <a:spcPts val="0"/>
                        </a:spcAft>
                        <a:buNone/>
                      </a:pPr>
                      <a:r>
                        <a:rPr lang="en-US" sz="1900" u="none" cap="none" strike="noStrike">
                          <a:solidFill>
                            <a:srgbClr val="FFFFFF"/>
                          </a:solidFill>
                          <a:latin typeface="Fira Sans"/>
                          <a:ea typeface="Fira Sans"/>
                          <a:cs typeface="Fira Sans"/>
                          <a:sym typeface="Fira Sans"/>
                        </a:rPr>
                        <a:t>BIAA Local Support Groups</a:t>
                      </a:r>
                      <a:endParaRPr sz="1100" u="none" cap="none" strike="noStrike"/>
                    </a:p>
                  </a:txBody>
                  <a:tcPr marT="47625" marB="47625" marR="47625" marL="47625" anchor="ctr">
                    <a:lnL cap="flat" cmpd="sng" w="9525">
                      <a:solidFill>
                        <a:srgbClr val="FFFFFF">
                          <a:alpha val="0"/>
                        </a:srgbClr>
                      </a:solidFill>
                      <a:prstDash val="solid"/>
                      <a:round/>
                      <a:headEnd len="sm" w="sm" type="none"/>
                      <a:tailEnd len="sm" w="sm" type="none"/>
                    </a:lnL>
                    <a:lnR cap="flat" cmpd="sng" w="9525">
                      <a:solidFill>
                        <a:srgbClr val="FFFFFF">
                          <a:alpha val="0"/>
                        </a:srgbClr>
                      </a:solidFill>
                      <a:prstDash val="solid"/>
                      <a:round/>
                      <a:headEnd len="sm" w="sm" type="none"/>
                      <a:tailEnd len="sm" w="sm" type="none"/>
                    </a:lnR>
                    <a:lnT cap="flat" cmpd="sng" w="9525">
                      <a:solidFill>
                        <a:srgbClr val="FFFFFF">
                          <a:alpha val="0"/>
                        </a:srgbClr>
                      </a:solidFill>
                      <a:prstDash val="solid"/>
                      <a:round/>
                      <a:headEnd len="sm" w="sm" type="none"/>
                      <a:tailEnd len="sm" w="sm" type="none"/>
                    </a:lnT>
                    <a:lnB cap="flat" cmpd="sng" w="19050">
                      <a:solidFill>
                        <a:srgbClr val="FFFFFF"/>
                      </a:solidFill>
                      <a:prstDash val="solid"/>
                      <a:round/>
                      <a:headEnd len="sm" w="sm" type="none"/>
                      <a:tailEnd len="sm" w="sm" type="none"/>
                    </a:lnB>
                  </a:tcPr>
                </a:tc>
              </a:tr>
              <a:tr h="1227800">
                <a:tc>
                  <a:txBody>
                    <a:bodyPr/>
                    <a:lstStyle/>
                    <a:p>
                      <a:pPr indent="0" lvl="0" marL="0" marR="0" rtl="0" algn="ctr">
                        <a:lnSpc>
                          <a:spcPct val="149000"/>
                        </a:lnSpc>
                        <a:spcBef>
                          <a:spcPts val="0"/>
                        </a:spcBef>
                        <a:spcAft>
                          <a:spcPts val="0"/>
                        </a:spcAft>
                        <a:buNone/>
                      </a:pPr>
                      <a:r>
                        <a:rPr lang="en-US" sz="1900" u="none" cap="none" strike="noStrike">
                          <a:solidFill>
                            <a:srgbClr val="FFFFFF"/>
                          </a:solidFill>
                          <a:latin typeface="Fira Sans"/>
                          <a:ea typeface="Fira Sans"/>
                          <a:cs typeface="Fira Sans"/>
                          <a:sym typeface="Fira Sans"/>
                        </a:rPr>
                        <a:t>Traumatic Brain Injury Support Group on Facebook</a:t>
                      </a:r>
                      <a:endParaRPr sz="1100" u="none" cap="none" strike="noStrike"/>
                    </a:p>
                  </a:txBody>
                  <a:tcPr marT="47625" marB="47625" marR="47625" marL="47625" anchor="ctr">
                    <a:lnL cap="flat" cmpd="sng" w="9525">
                      <a:solidFill>
                        <a:srgbClr val="FFFFFF">
                          <a:alpha val="0"/>
                        </a:srgbClr>
                      </a:solidFill>
                      <a:prstDash val="solid"/>
                      <a:round/>
                      <a:headEnd len="sm" w="sm" type="none"/>
                      <a:tailEnd len="sm" w="sm" type="none"/>
                    </a:lnL>
                    <a:lnR cap="flat" cmpd="sng" w="9525">
                      <a:solidFill>
                        <a:srgbClr val="FFFFFF">
                          <a:alpha val="0"/>
                        </a:srgbClr>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tcPr>
                </a:tc>
              </a:tr>
              <a:tr h="1363375">
                <a:tc>
                  <a:txBody>
                    <a:bodyPr/>
                    <a:lstStyle/>
                    <a:p>
                      <a:pPr indent="0" lvl="0" marL="0" marR="0" rtl="0" algn="ctr">
                        <a:lnSpc>
                          <a:spcPct val="149000"/>
                        </a:lnSpc>
                        <a:spcBef>
                          <a:spcPts val="0"/>
                        </a:spcBef>
                        <a:spcAft>
                          <a:spcPts val="0"/>
                        </a:spcAft>
                        <a:buNone/>
                      </a:pPr>
                      <a:r>
                        <a:rPr lang="en-US" sz="1900" u="none" cap="none" strike="noStrike">
                          <a:solidFill>
                            <a:srgbClr val="FFFFFF"/>
                          </a:solidFill>
                          <a:latin typeface="Fira Sans"/>
                          <a:ea typeface="Fira Sans"/>
                          <a:cs typeface="Fira Sans"/>
                          <a:sym typeface="Fira Sans"/>
                        </a:rPr>
                        <a:t>Hope After Head Injury Online Community</a:t>
                      </a:r>
                      <a:endParaRPr sz="1100" u="none" cap="none" strike="noStrike"/>
                    </a:p>
                  </a:txBody>
                  <a:tcPr marT="47625" marB="47625" marR="47625" marL="47625" anchor="ctr">
                    <a:lnL cap="flat" cmpd="sng" w="9525">
                      <a:solidFill>
                        <a:srgbClr val="FFFFFF">
                          <a:alpha val="0"/>
                        </a:srgbClr>
                      </a:solidFill>
                      <a:prstDash val="solid"/>
                      <a:round/>
                      <a:headEnd len="sm" w="sm" type="none"/>
                      <a:tailEnd len="sm" w="sm" type="none"/>
                    </a:lnL>
                    <a:lnR cap="flat" cmpd="sng" w="9525">
                      <a:solidFill>
                        <a:srgbClr val="FFFFFF">
                          <a:alpha val="0"/>
                        </a:srgbClr>
                      </a:solidFill>
                      <a:prstDash val="solid"/>
                      <a:round/>
                      <a:headEnd len="sm" w="sm" type="none"/>
                      <a:tailEnd len="sm" w="sm" type="none"/>
                    </a:lnR>
                    <a:lnT cap="flat" cmpd="sng" w="19050">
                      <a:solidFill>
                        <a:srgbClr val="FFFFFF"/>
                      </a:solidFill>
                      <a:prstDash val="solid"/>
                      <a:round/>
                      <a:headEnd len="sm" w="sm" type="none"/>
                      <a:tailEnd len="sm" w="sm" type="none"/>
                    </a:lnT>
                    <a:lnB cap="flat" cmpd="sng" w="9525">
                      <a:solidFill>
                        <a:srgbClr val="FFFFFF">
                          <a:alpha val="0"/>
                        </a:srgbClr>
                      </a:solidFill>
                      <a:prstDash val="solid"/>
                      <a:round/>
                      <a:headEnd len="sm" w="sm" type="none"/>
                      <a:tailEnd len="sm" w="sm" type="none"/>
                    </a:lnB>
                  </a:tcPr>
                </a:tc>
              </a:tr>
            </a:tbl>
          </a:graphicData>
        </a:graphic>
      </p:graphicFrame>
      <p:sp>
        <p:nvSpPr>
          <p:cNvPr id="475" name="Google Shape;475;p25"/>
          <p:cNvSpPr txBox="1"/>
          <p:nvPr/>
        </p:nvSpPr>
        <p:spPr>
          <a:xfrm>
            <a:off x="599812" y="875135"/>
            <a:ext cx="17088376" cy="1300441"/>
          </a:xfrm>
          <a:prstGeom prst="rect">
            <a:avLst/>
          </a:prstGeom>
          <a:noFill/>
          <a:ln>
            <a:noFill/>
          </a:ln>
        </p:spPr>
        <p:txBody>
          <a:bodyPr anchorCtr="0" anchor="t" bIns="0" lIns="0" spcFirstLastPara="1" rIns="0" wrap="square" tIns="0">
            <a:spAutoFit/>
          </a:bodyPr>
          <a:lstStyle/>
          <a:p>
            <a:pPr indent="0" lvl="0" marL="0" marR="0" rtl="0" algn="ctr">
              <a:lnSpc>
                <a:spcPct val="113001"/>
              </a:lnSpc>
              <a:spcBef>
                <a:spcPts val="0"/>
              </a:spcBef>
              <a:spcAft>
                <a:spcPts val="0"/>
              </a:spcAft>
              <a:buNone/>
            </a:pPr>
            <a:r>
              <a:rPr b="0" i="0" lang="en-US" sz="8876" u="none" cap="none" strike="noStrike">
                <a:solidFill>
                  <a:srgbClr val="FFFFFF"/>
                </a:solidFill>
                <a:latin typeface="Courier Prime"/>
                <a:ea typeface="Courier Prime"/>
                <a:cs typeface="Courier Prime"/>
                <a:sym typeface="Courier Prime"/>
              </a:rPr>
              <a:t>Additional Resources</a:t>
            </a:r>
            <a:endParaRPr/>
          </a:p>
        </p:txBody>
      </p:sp>
      <p:sp>
        <p:nvSpPr>
          <p:cNvPr id="476" name="Google Shape;476;p25"/>
          <p:cNvSpPr txBox="1"/>
          <p:nvPr/>
        </p:nvSpPr>
        <p:spPr>
          <a:xfrm>
            <a:off x="1726332" y="2544392"/>
            <a:ext cx="3342339" cy="365125"/>
          </a:xfrm>
          <a:prstGeom prst="rect">
            <a:avLst/>
          </a:prstGeom>
          <a:noFill/>
          <a:ln>
            <a:noFill/>
          </a:ln>
        </p:spPr>
        <p:txBody>
          <a:bodyPr anchorCtr="0" anchor="t" bIns="0" lIns="0" spcFirstLastPara="1" rIns="0" wrap="square" tIns="0">
            <a:spAutoFit/>
          </a:bodyPr>
          <a:lstStyle/>
          <a:p>
            <a:pPr indent="0" lvl="0" marL="0" marR="0" rtl="0" algn="ctr">
              <a:lnSpc>
                <a:spcPct val="113005"/>
              </a:lnSpc>
              <a:spcBef>
                <a:spcPts val="0"/>
              </a:spcBef>
              <a:spcAft>
                <a:spcPts val="0"/>
              </a:spcAft>
              <a:buNone/>
            </a:pPr>
            <a:r>
              <a:rPr b="1" i="0" lang="en-US" sz="2499" u="none" cap="none" strike="noStrike">
                <a:solidFill>
                  <a:srgbClr val="F5641D"/>
                </a:solidFill>
                <a:latin typeface="Fira Sans"/>
                <a:ea typeface="Fira Sans"/>
                <a:cs typeface="Fira Sans"/>
                <a:sym typeface="Fira Sans"/>
              </a:rPr>
              <a:t>Useful Websites</a:t>
            </a:r>
            <a:endParaRPr/>
          </a:p>
        </p:txBody>
      </p:sp>
      <p:sp>
        <p:nvSpPr>
          <p:cNvPr id="477" name="Google Shape;477;p25"/>
          <p:cNvSpPr txBox="1"/>
          <p:nvPr/>
        </p:nvSpPr>
        <p:spPr>
          <a:xfrm>
            <a:off x="13215469" y="2544392"/>
            <a:ext cx="3342339" cy="365125"/>
          </a:xfrm>
          <a:prstGeom prst="rect">
            <a:avLst/>
          </a:prstGeom>
          <a:noFill/>
          <a:ln>
            <a:noFill/>
          </a:ln>
        </p:spPr>
        <p:txBody>
          <a:bodyPr anchorCtr="0" anchor="t" bIns="0" lIns="0" spcFirstLastPara="1" rIns="0" wrap="square" tIns="0">
            <a:spAutoFit/>
          </a:bodyPr>
          <a:lstStyle/>
          <a:p>
            <a:pPr indent="0" lvl="0" marL="0" marR="0" rtl="0" algn="ctr">
              <a:lnSpc>
                <a:spcPct val="113005"/>
              </a:lnSpc>
              <a:spcBef>
                <a:spcPts val="0"/>
              </a:spcBef>
              <a:spcAft>
                <a:spcPts val="0"/>
              </a:spcAft>
              <a:buNone/>
            </a:pPr>
            <a:r>
              <a:rPr b="1" i="0" lang="en-US" sz="2499" u="none" cap="none" strike="noStrike">
                <a:solidFill>
                  <a:srgbClr val="F5641D"/>
                </a:solidFill>
                <a:latin typeface="Fira Sans"/>
                <a:ea typeface="Fira Sans"/>
                <a:cs typeface="Fira Sans"/>
                <a:sym typeface="Fira Sans"/>
              </a:rPr>
              <a:t>Support Groups</a:t>
            </a:r>
            <a:endParaRPr/>
          </a:p>
        </p:txBody>
      </p:sp>
      <p:cxnSp>
        <p:nvCxnSpPr>
          <p:cNvPr id="478" name="Google Shape;478;p25"/>
          <p:cNvCxnSpPr/>
          <p:nvPr/>
        </p:nvCxnSpPr>
        <p:spPr>
          <a:xfrm>
            <a:off x="24511" y="458694"/>
            <a:ext cx="18358739" cy="0"/>
          </a:xfrm>
          <a:prstGeom prst="straightConnector1">
            <a:avLst/>
          </a:prstGeom>
          <a:noFill/>
          <a:ln cap="flat" cmpd="sng" w="19050">
            <a:solidFill>
              <a:srgbClr val="FFFFFF"/>
            </a:solidFill>
            <a:prstDash val="solid"/>
            <a:round/>
            <a:headEnd len="sm" w="sm" type="none"/>
            <a:tailEnd len="sm" w="sm" type="none"/>
          </a:ln>
        </p:spPr>
      </p:cxnSp>
      <p:cxnSp>
        <p:nvCxnSpPr>
          <p:cNvPr id="479" name="Google Shape;479;p25"/>
          <p:cNvCxnSpPr/>
          <p:nvPr/>
        </p:nvCxnSpPr>
        <p:spPr>
          <a:xfrm>
            <a:off x="24511" y="9828306"/>
            <a:ext cx="18358739" cy="0"/>
          </a:xfrm>
          <a:prstGeom prst="straightConnector1">
            <a:avLst/>
          </a:prstGeom>
          <a:noFill/>
          <a:ln cap="flat" cmpd="sng" w="19050">
            <a:solidFill>
              <a:srgbClr val="FFFFFF"/>
            </a:solidFill>
            <a:prstDash val="solid"/>
            <a:round/>
            <a:headEnd len="sm" w="sm" type="none"/>
            <a:tailEnd len="sm" w="sm" type="none"/>
          </a:ln>
        </p:spPr>
      </p:cxn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63636"/>
        </a:solidFill>
      </p:bgPr>
    </p:bg>
    <p:spTree>
      <p:nvGrpSpPr>
        <p:cNvPr id="483" name="Shape 483"/>
        <p:cNvGrpSpPr/>
        <p:nvPr/>
      </p:nvGrpSpPr>
      <p:grpSpPr>
        <a:xfrm>
          <a:off x="0" y="0"/>
          <a:ext cx="0" cy="0"/>
          <a:chOff x="0" y="0"/>
          <a:chExt cx="0" cy="0"/>
        </a:xfrm>
      </p:grpSpPr>
      <p:pic>
        <p:nvPicPr>
          <p:cNvPr id="484" name="Google Shape;484;p26"/>
          <p:cNvPicPr preferRelativeResize="0"/>
          <p:nvPr/>
        </p:nvPicPr>
        <p:blipFill>
          <a:blip r:embed="rId3">
            <a:alphaModFix/>
          </a:blip>
          <a:stretch>
            <a:fillRect/>
          </a:stretch>
        </p:blipFill>
        <p:spPr>
          <a:xfrm>
            <a:off x="0" y="44648"/>
            <a:ext cx="18288000" cy="10197703"/>
          </a:xfrm>
          <a:prstGeom prst="rect">
            <a:avLst/>
          </a:prstGeom>
          <a:noFill/>
          <a:ln>
            <a:noFill/>
          </a:ln>
        </p:spPr>
      </p:pic>
      <p:grpSp>
        <p:nvGrpSpPr>
          <p:cNvPr id="485" name="Google Shape;485;p26"/>
          <p:cNvGrpSpPr/>
          <p:nvPr/>
        </p:nvGrpSpPr>
        <p:grpSpPr>
          <a:xfrm>
            <a:off x="1134787" y="8157619"/>
            <a:ext cx="573739" cy="573739"/>
            <a:chOff x="0" y="0"/>
            <a:chExt cx="812800" cy="812800"/>
          </a:xfrm>
        </p:grpSpPr>
        <p:sp>
          <p:nvSpPr>
            <p:cNvPr id="486" name="Google Shape;486;p26"/>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p26"/>
            <p:cNvSpPr txBox="1"/>
            <p:nvPr/>
          </p:nvSpPr>
          <p:spPr>
            <a:xfrm>
              <a:off x="76200" y="66675"/>
              <a:ext cx="660400" cy="669925"/>
            </a:xfrm>
            <a:prstGeom prst="rect">
              <a:avLst/>
            </a:prstGeom>
            <a:noFill/>
            <a:ln>
              <a:noFill/>
            </a:ln>
          </p:spPr>
          <p:txBody>
            <a:bodyPr anchorCtr="0" anchor="ctr" bIns="50800" lIns="50800" spcFirstLastPara="1" rIns="50800" wrap="square" tIns="50800">
              <a:noAutofit/>
            </a:bodyPr>
            <a:lstStyle/>
            <a:p>
              <a:pPr indent="0" lvl="0" marL="0" marR="0" rtl="0" algn="ctr">
                <a:lnSpc>
                  <a:spcPct val="1490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88" name="Google Shape;488;p26"/>
          <p:cNvSpPr txBox="1"/>
          <p:nvPr/>
        </p:nvSpPr>
        <p:spPr>
          <a:xfrm>
            <a:off x="810969" y="8924528"/>
            <a:ext cx="1221374" cy="309245"/>
          </a:xfrm>
          <a:prstGeom prst="rect">
            <a:avLst/>
          </a:prstGeom>
          <a:noFill/>
          <a:ln>
            <a:noFill/>
          </a:ln>
        </p:spPr>
        <p:txBody>
          <a:bodyPr anchorCtr="0" anchor="t" bIns="0" lIns="0" spcFirstLastPara="1" rIns="0" wrap="square" tIns="0">
            <a:spAutoFit/>
          </a:bodyPr>
          <a:lstStyle/>
          <a:p>
            <a:pPr indent="0" lvl="1" marL="0" marR="0" rtl="0" algn="ctr">
              <a:lnSpc>
                <a:spcPct val="122000"/>
              </a:lnSpc>
              <a:spcBef>
                <a:spcPts val="0"/>
              </a:spcBef>
              <a:spcAft>
                <a:spcPts val="0"/>
              </a:spcAft>
              <a:buNone/>
            </a:pPr>
            <a:r>
              <a:rPr b="0" i="0" lang="en-US" sz="2000" u="none" cap="none" strike="noStrike">
                <a:solidFill>
                  <a:srgbClr val="FFFFFF"/>
                </a:solidFill>
                <a:latin typeface="Fira Sans"/>
                <a:ea typeface="Fira Sans"/>
                <a:cs typeface="Fira Sans"/>
                <a:sym typeface="Fira Sans"/>
              </a:rPr>
              <a:t>#FFFFFF</a:t>
            </a:r>
            <a:endParaRPr/>
          </a:p>
        </p:txBody>
      </p:sp>
      <p:sp>
        <p:nvSpPr>
          <p:cNvPr id="489" name="Google Shape;489;p26"/>
          <p:cNvSpPr txBox="1"/>
          <p:nvPr/>
        </p:nvSpPr>
        <p:spPr>
          <a:xfrm>
            <a:off x="4219800" y="2081033"/>
            <a:ext cx="9848399" cy="365415"/>
          </a:xfrm>
          <a:prstGeom prst="rect">
            <a:avLst/>
          </a:prstGeom>
          <a:noFill/>
          <a:ln>
            <a:noFill/>
          </a:ln>
        </p:spPr>
        <p:txBody>
          <a:bodyPr anchorCtr="0" anchor="t" bIns="0" lIns="0" spcFirstLastPara="1" rIns="0" wrap="square" tIns="0">
            <a:spAutoFit/>
          </a:bodyPr>
          <a:lstStyle/>
          <a:p>
            <a:pPr indent="0" lvl="1" marL="0" marR="0" rtl="0" algn="ctr">
              <a:lnSpc>
                <a:spcPct val="122012"/>
              </a:lnSpc>
              <a:spcBef>
                <a:spcPts val="0"/>
              </a:spcBef>
              <a:spcAft>
                <a:spcPts val="0"/>
              </a:spcAft>
              <a:buNone/>
            </a:pPr>
            <a:r>
              <a:rPr b="0" i="0" lang="en-US" sz="2385" u="none" cap="none" strike="noStrike">
                <a:solidFill>
                  <a:srgbClr val="FFFFFF"/>
                </a:solidFill>
                <a:latin typeface="Fira Sans"/>
                <a:ea typeface="Fira Sans"/>
                <a:cs typeface="Fira Sans"/>
                <a:sym typeface="Fira Sans"/>
              </a:rPr>
              <a:t>Use these design resources in your Canva Presentation.</a:t>
            </a:r>
            <a:endParaRPr/>
          </a:p>
        </p:txBody>
      </p:sp>
      <p:sp>
        <p:nvSpPr>
          <p:cNvPr id="490" name="Google Shape;490;p26"/>
          <p:cNvSpPr txBox="1"/>
          <p:nvPr/>
        </p:nvSpPr>
        <p:spPr>
          <a:xfrm>
            <a:off x="1152213" y="6760951"/>
            <a:ext cx="4698786" cy="309245"/>
          </a:xfrm>
          <a:prstGeom prst="rect">
            <a:avLst/>
          </a:prstGeom>
          <a:noFill/>
          <a:ln>
            <a:noFill/>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0" i="0" lang="en-US" sz="2000" u="none" cap="none" strike="noStrike">
                <a:solidFill>
                  <a:srgbClr val="FFFFFF"/>
                </a:solidFill>
                <a:latin typeface="Fira Sans"/>
                <a:ea typeface="Fira Sans"/>
                <a:cs typeface="Fira Sans"/>
                <a:sym typeface="Fira Sans"/>
              </a:rPr>
              <a:t>You can find these fonts online too.</a:t>
            </a:r>
            <a:endParaRPr/>
          </a:p>
        </p:txBody>
      </p:sp>
      <p:sp>
        <p:nvSpPr>
          <p:cNvPr id="491" name="Google Shape;491;p26"/>
          <p:cNvSpPr txBox="1"/>
          <p:nvPr/>
        </p:nvSpPr>
        <p:spPr>
          <a:xfrm>
            <a:off x="1926338" y="7022571"/>
            <a:ext cx="3150536" cy="965202"/>
          </a:xfrm>
          <a:prstGeom prst="rect">
            <a:avLst/>
          </a:prstGeom>
          <a:noFill/>
          <a:ln>
            <a:noFill/>
          </a:ln>
        </p:spPr>
        <p:txBody>
          <a:bodyPr anchorCtr="0" anchor="t" bIns="0" lIns="0" spcFirstLastPara="1" rIns="0" wrap="square" tIns="0">
            <a:spAutoFit/>
          </a:bodyPr>
          <a:lstStyle/>
          <a:p>
            <a:pPr indent="0" lvl="0" marL="0" marR="0" rtl="0" algn="ctr">
              <a:lnSpc>
                <a:spcPct val="250042"/>
              </a:lnSpc>
              <a:spcBef>
                <a:spcPts val="0"/>
              </a:spcBef>
              <a:spcAft>
                <a:spcPts val="0"/>
              </a:spcAft>
              <a:buNone/>
            </a:pPr>
            <a:r>
              <a:rPr b="1" i="0" lang="en-US" sz="3499" u="none" cap="none" strike="noStrike">
                <a:solidFill>
                  <a:srgbClr val="FFFFFF"/>
                </a:solidFill>
                <a:latin typeface="Fira Sans Black"/>
                <a:ea typeface="Fira Sans Black"/>
                <a:cs typeface="Fira Sans Black"/>
                <a:sym typeface="Fira Sans Black"/>
              </a:rPr>
              <a:t>COLORS</a:t>
            </a:r>
            <a:endParaRPr/>
          </a:p>
        </p:txBody>
      </p:sp>
      <p:sp>
        <p:nvSpPr>
          <p:cNvPr id="492" name="Google Shape;492;p26"/>
          <p:cNvSpPr txBox="1"/>
          <p:nvPr/>
        </p:nvSpPr>
        <p:spPr>
          <a:xfrm>
            <a:off x="1651287" y="3373550"/>
            <a:ext cx="3700639" cy="70167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000" u="none" cap="none" strike="noStrike">
                <a:solidFill>
                  <a:srgbClr val="FFFFFF"/>
                </a:solidFill>
                <a:latin typeface="Fira Sans"/>
                <a:ea typeface="Fira Sans"/>
                <a:cs typeface="Fira Sans"/>
                <a:sym typeface="Fira Sans"/>
              </a:rPr>
              <a:t>This presentation template uses the following free fonts:</a:t>
            </a:r>
            <a:endParaRPr/>
          </a:p>
        </p:txBody>
      </p:sp>
      <p:sp>
        <p:nvSpPr>
          <p:cNvPr id="493" name="Google Shape;493;p26"/>
          <p:cNvSpPr txBox="1"/>
          <p:nvPr/>
        </p:nvSpPr>
        <p:spPr>
          <a:xfrm>
            <a:off x="2146850" y="4263553"/>
            <a:ext cx="2709513" cy="337312"/>
          </a:xfrm>
          <a:prstGeom prst="rect">
            <a:avLst/>
          </a:prstGeom>
          <a:noFill/>
          <a:ln>
            <a:noFill/>
          </a:ln>
        </p:spPr>
        <p:txBody>
          <a:bodyPr anchorCtr="0" anchor="t" bIns="0" lIns="0" spcFirstLastPara="1" rIns="0" wrap="square" tIns="0">
            <a:spAutoFit/>
          </a:bodyPr>
          <a:lstStyle/>
          <a:p>
            <a:pPr indent="0" lvl="0" marL="0" marR="0" rtl="0" algn="ctr">
              <a:lnSpc>
                <a:spcPct val="122010"/>
              </a:lnSpc>
              <a:spcBef>
                <a:spcPts val="0"/>
              </a:spcBef>
              <a:spcAft>
                <a:spcPts val="0"/>
              </a:spcAft>
              <a:buNone/>
            </a:pPr>
            <a:r>
              <a:rPr b="1" i="0" lang="en-US" sz="2199" u="none" cap="none" strike="noStrike">
                <a:solidFill>
                  <a:srgbClr val="FFFFFF"/>
                </a:solidFill>
                <a:latin typeface="Fira Sans"/>
                <a:ea typeface="Fira Sans"/>
                <a:cs typeface="Fira Sans"/>
                <a:sym typeface="Fira Sans"/>
              </a:rPr>
              <a:t>Titles :</a:t>
            </a:r>
            <a:endParaRPr/>
          </a:p>
        </p:txBody>
      </p:sp>
      <p:sp>
        <p:nvSpPr>
          <p:cNvPr id="494" name="Google Shape;494;p26"/>
          <p:cNvSpPr txBox="1"/>
          <p:nvPr/>
        </p:nvSpPr>
        <p:spPr>
          <a:xfrm>
            <a:off x="2146850" y="5026845"/>
            <a:ext cx="2709513" cy="337312"/>
          </a:xfrm>
          <a:prstGeom prst="rect">
            <a:avLst/>
          </a:prstGeom>
          <a:noFill/>
          <a:ln>
            <a:noFill/>
          </a:ln>
        </p:spPr>
        <p:txBody>
          <a:bodyPr anchorCtr="0" anchor="t" bIns="0" lIns="0" spcFirstLastPara="1" rIns="0" wrap="square" tIns="0">
            <a:spAutoFit/>
          </a:bodyPr>
          <a:lstStyle/>
          <a:p>
            <a:pPr indent="0" lvl="1" marL="0" marR="0" rtl="0" algn="ctr">
              <a:lnSpc>
                <a:spcPct val="122010"/>
              </a:lnSpc>
              <a:spcBef>
                <a:spcPts val="0"/>
              </a:spcBef>
              <a:spcAft>
                <a:spcPts val="0"/>
              </a:spcAft>
              <a:buNone/>
            </a:pPr>
            <a:r>
              <a:rPr b="1" i="0" lang="en-US" sz="2199" u="none" cap="none" strike="noStrike">
                <a:solidFill>
                  <a:srgbClr val="FFFFFF"/>
                </a:solidFill>
                <a:latin typeface="Fira Sans"/>
                <a:ea typeface="Fira Sans"/>
                <a:cs typeface="Fira Sans"/>
                <a:sym typeface="Fira Sans"/>
              </a:rPr>
              <a:t>Headers :</a:t>
            </a:r>
            <a:endParaRPr/>
          </a:p>
        </p:txBody>
      </p:sp>
      <p:sp>
        <p:nvSpPr>
          <p:cNvPr id="495" name="Google Shape;495;p26"/>
          <p:cNvSpPr txBox="1"/>
          <p:nvPr/>
        </p:nvSpPr>
        <p:spPr>
          <a:xfrm>
            <a:off x="2146850" y="5790137"/>
            <a:ext cx="2709513" cy="337312"/>
          </a:xfrm>
          <a:prstGeom prst="rect">
            <a:avLst/>
          </a:prstGeom>
          <a:noFill/>
          <a:ln>
            <a:noFill/>
          </a:ln>
        </p:spPr>
        <p:txBody>
          <a:bodyPr anchorCtr="0" anchor="t" bIns="0" lIns="0" spcFirstLastPara="1" rIns="0" wrap="square" tIns="0">
            <a:spAutoFit/>
          </a:bodyPr>
          <a:lstStyle/>
          <a:p>
            <a:pPr indent="0" lvl="1" marL="0" marR="0" rtl="0" algn="ctr">
              <a:lnSpc>
                <a:spcPct val="122010"/>
              </a:lnSpc>
              <a:spcBef>
                <a:spcPts val="0"/>
              </a:spcBef>
              <a:spcAft>
                <a:spcPts val="0"/>
              </a:spcAft>
              <a:buNone/>
            </a:pPr>
            <a:r>
              <a:rPr b="1" i="0" lang="en-US" sz="2199" u="none" cap="none" strike="noStrike">
                <a:solidFill>
                  <a:srgbClr val="FFFFFF"/>
                </a:solidFill>
                <a:latin typeface="Fira Sans"/>
                <a:ea typeface="Fira Sans"/>
                <a:cs typeface="Fira Sans"/>
                <a:sym typeface="Fira Sans"/>
              </a:rPr>
              <a:t>Body Copy :</a:t>
            </a:r>
            <a:endParaRPr/>
          </a:p>
        </p:txBody>
      </p:sp>
      <p:sp>
        <p:nvSpPr>
          <p:cNvPr id="496" name="Google Shape;496;p26"/>
          <p:cNvSpPr txBox="1"/>
          <p:nvPr/>
        </p:nvSpPr>
        <p:spPr>
          <a:xfrm>
            <a:off x="2146850" y="4677472"/>
            <a:ext cx="2709513" cy="309245"/>
          </a:xfrm>
          <a:prstGeom prst="rect">
            <a:avLst/>
          </a:prstGeom>
          <a:noFill/>
          <a:ln>
            <a:noFill/>
          </a:ln>
        </p:spPr>
        <p:txBody>
          <a:bodyPr anchorCtr="0" anchor="t" bIns="0" lIns="0" spcFirstLastPara="1" rIns="0" wrap="square" tIns="0">
            <a:spAutoFit/>
          </a:bodyPr>
          <a:lstStyle/>
          <a:p>
            <a:pPr indent="0" lvl="1" marL="0" marR="0" rtl="0" algn="ctr">
              <a:lnSpc>
                <a:spcPct val="122000"/>
              </a:lnSpc>
              <a:spcBef>
                <a:spcPts val="0"/>
              </a:spcBef>
              <a:spcAft>
                <a:spcPts val="0"/>
              </a:spcAft>
              <a:buNone/>
            </a:pPr>
            <a:r>
              <a:rPr b="0" i="0" lang="en-US" sz="2000" u="none" cap="none" strike="noStrike">
                <a:solidFill>
                  <a:srgbClr val="FFFFFF"/>
                </a:solidFill>
                <a:latin typeface="Fira Sans"/>
                <a:ea typeface="Fira Sans"/>
                <a:cs typeface="Fira Sans"/>
                <a:sym typeface="Fira Sans"/>
              </a:rPr>
              <a:t>Courier Prime</a:t>
            </a:r>
            <a:endParaRPr/>
          </a:p>
        </p:txBody>
      </p:sp>
      <p:sp>
        <p:nvSpPr>
          <p:cNvPr id="497" name="Google Shape;497;p26"/>
          <p:cNvSpPr txBox="1"/>
          <p:nvPr/>
        </p:nvSpPr>
        <p:spPr>
          <a:xfrm>
            <a:off x="1861525" y="5440764"/>
            <a:ext cx="3280161" cy="309245"/>
          </a:xfrm>
          <a:prstGeom prst="rect">
            <a:avLst/>
          </a:prstGeom>
          <a:noFill/>
          <a:ln>
            <a:noFill/>
          </a:ln>
        </p:spPr>
        <p:txBody>
          <a:bodyPr anchorCtr="0" anchor="t" bIns="0" lIns="0" spcFirstLastPara="1" rIns="0" wrap="square" tIns="0">
            <a:spAutoFit/>
          </a:bodyPr>
          <a:lstStyle/>
          <a:p>
            <a:pPr indent="0" lvl="1" marL="0" marR="0" rtl="0" algn="ctr">
              <a:lnSpc>
                <a:spcPct val="122000"/>
              </a:lnSpc>
              <a:spcBef>
                <a:spcPts val="0"/>
              </a:spcBef>
              <a:spcAft>
                <a:spcPts val="0"/>
              </a:spcAft>
              <a:buNone/>
            </a:pPr>
            <a:r>
              <a:rPr b="0" i="0" lang="en-US" sz="2000" u="none" cap="none" strike="noStrike">
                <a:solidFill>
                  <a:srgbClr val="FFFFFF"/>
                </a:solidFill>
                <a:latin typeface="Fira Sans"/>
                <a:ea typeface="Fira Sans"/>
                <a:cs typeface="Fira Sans"/>
                <a:sym typeface="Fira Sans"/>
              </a:rPr>
              <a:t>Fira Sans</a:t>
            </a:r>
            <a:endParaRPr/>
          </a:p>
        </p:txBody>
      </p:sp>
      <p:sp>
        <p:nvSpPr>
          <p:cNvPr id="498" name="Google Shape;498;p26"/>
          <p:cNvSpPr txBox="1"/>
          <p:nvPr/>
        </p:nvSpPr>
        <p:spPr>
          <a:xfrm>
            <a:off x="1651287" y="6204056"/>
            <a:ext cx="3700639" cy="309245"/>
          </a:xfrm>
          <a:prstGeom prst="rect">
            <a:avLst/>
          </a:prstGeom>
          <a:noFill/>
          <a:ln>
            <a:noFill/>
          </a:ln>
        </p:spPr>
        <p:txBody>
          <a:bodyPr anchorCtr="0" anchor="t" bIns="0" lIns="0" spcFirstLastPara="1" rIns="0" wrap="square" tIns="0">
            <a:spAutoFit/>
          </a:bodyPr>
          <a:lstStyle/>
          <a:p>
            <a:pPr indent="0" lvl="1" marL="0" marR="0" rtl="0" algn="ctr">
              <a:lnSpc>
                <a:spcPct val="122000"/>
              </a:lnSpc>
              <a:spcBef>
                <a:spcPts val="0"/>
              </a:spcBef>
              <a:spcAft>
                <a:spcPts val="0"/>
              </a:spcAft>
              <a:buNone/>
            </a:pPr>
            <a:r>
              <a:rPr b="0" i="0" lang="en-US" sz="2000" u="none" cap="none" strike="noStrike">
                <a:solidFill>
                  <a:srgbClr val="FFFFFF"/>
                </a:solidFill>
                <a:latin typeface="Fira Sans"/>
                <a:ea typeface="Fira Sans"/>
                <a:cs typeface="Fira Sans"/>
                <a:sym typeface="Fira Sans"/>
              </a:rPr>
              <a:t>Fira Sans</a:t>
            </a:r>
            <a:endParaRPr/>
          </a:p>
        </p:txBody>
      </p:sp>
      <p:sp>
        <p:nvSpPr>
          <p:cNvPr id="499" name="Google Shape;499;p26"/>
          <p:cNvSpPr txBox="1"/>
          <p:nvPr/>
        </p:nvSpPr>
        <p:spPr>
          <a:xfrm>
            <a:off x="1926338" y="2370248"/>
            <a:ext cx="3150536" cy="965202"/>
          </a:xfrm>
          <a:prstGeom prst="rect">
            <a:avLst/>
          </a:prstGeom>
          <a:noFill/>
          <a:ln>
            <a:noFill/>
          </a:ln>
        </p:spPr>
        <p:txBody>
          <a:bodyPr anchorCtr="0" anchor="t" bIns="0" lIns="0" spcFirstLastPara="1" rIns="0" wrap="square" tIns="0">
            <a:spAutoFit/>
          </a:bodyPr>
          <a:lstStyle/>
          <a:p>
            <a:pPr indent="0" lvl="0" marL="0" marR="0" rtl="0" algn="ctr">
              <a:lnSpc>
                <a:spcPct val="250042"/>
              </a:lnSpc>
              <a:spcBef>
                <a:spcPts val="0"/>
              </a:spcBef>
              <a:spcAft>
                <a:spcPts val="0"/>
              </a:spcAft>
              <a:buNone/>
            </a:pPr>
            <a:r>
              <a:rPr b="1" i="0" lang="en-US" sz="3499" u="none" cap="none" strike="noStrike">
                <a:solidFill>
                  <a:srgbClr val="FFFFFF"/>
                </a:solidFill>
                <a:latin typeface="Fira Sans Black"/>
                <a:ea typeface="Fira Sans Black"/>
                <a:cs typeface="Fira Sans Black"/>
                <a:sym typeface="Fira Sans Black"/>
              </a:rPr>
              <a:t>FONTS</a:t>
            </a:r>
            <a:endParaRPr/>
          </a:p>
        </p:txBody>
      </p:sp>
      <p:sp>
        <p:nvSpPr>
          <p:cNvPr id="500" name="Google Shape;500;p26"/>
          <p:cNvSpPr txBox="1"/>
          <p:nvPr/>
        </p:nvSpPr>
        <p:spPr>
          <a:xfrm>
            <a:off x="2535739" y="651024"/>
            <a:ext cx="13216522" cy="1513182"/>
          </a:xfrm>
          <a:prstGeom prst="rect">
            <a:avLst/>
          </a:prstGeom>
          <a:noFill/>
          <a:ln>
            <a:noFill/>
          </a:ln>
        </p:spPr>
        <p:txBody>
          <a:bodyPr anchorCtr="0" anchor="t" bIns="0" lIns="0" spcFirstLastPara="1" rIns="0" wrap="square" tIns="0">
            <a:spAutoFit/>
          </a:bodyPr>
          <a:lstStyle/>
          <a:p>
            <a:pPr indent="0" lvl="0" marL="0" marR="0" rtl="0" algn="ctr">
              <a:lnSpc>
                <a:spcPct val="124000"/>
              </a:lnSpc>
              <a:spcBef>
                <a:spcPts val="0"/>
              </a:spcBef>
              <a:spcAft>
                <a:spcPts val="0"/>
              </a:spcAft>
              <a:buNone/>
            </a:pPr>
            <a:r>
              <a:rPr b="0" i="0" lang="en-US" sz="9629" u="none" cap="none" strike="noStrike">
                <a:solidFill>
                  <a:srgbClr val="FFFFFF"/>
                </a:solidFill>
                <a:latin typeface="Courier Prime"/>
                <a:ea typeface="Courier Prime"/>
                <a:cs typeface="Courier Prime"/>
                <a:sym typeface="Courier Prime"/>
              </a:rPr>
              <a:t>RESOURCE PAGE</a:t>
            </a:r>
            <a:endParaRPr/>
          </a:p>
        </p:txBody>
      </p:sp>
      <p:cxnSp>
        <p:nvCxnSpPr>
          <p:cNvPr id="501" name="Google Shape;501;p26"/>
          <p:cNvCxnSpPr/>
          <p:nvPr/>
        </p:nvCxnSpPr>
        <p:spPr>
          <a:xfrm>
            <a:off x="24511" y="458694"/>
            <a:ext cx="18358739" cy="0"/>
          </a:xfrm>
          <a:prstGeom prst="straightConnector1">
            <a:avLst/>
          </a:prstGeom>
          <a:noFill/>
          <a:ln cap="flat" cmpd="sng" w="19050">
            <a:solidFill>
              <a:srgbClr val="FFFFFF"/>
            </a:solidFill>
            <a:prstDash val="solid"/>
            <a:round/>
            <a:headEnd len="sm" w="sm" type="none"/>
            <a:tailEnd len="sm" w="sm" type="none"/>
          </a:ln>
        </p:spPr>
      </p:cxnSp>
      <p:cxnSp>
        <p:nvCxnSpPr>
          <p:cNvPr id="502" name="Google Shape;502;p26"/>
          <p:cNvCxnSpPr/>
          <p:nvPr/>
        </p:nvCxnSpPr>
        <p:spPr>
          <a:xfrm>
            <a:off x="24511" y="9828306"/>
            <a:ext cx="18358739" cy="0"/>
          </a:xfrm>
          <a:prstGeom prst="straightConnector1">
            <a:avLst/>
          </a:prstGeom>
          <a:noFill/>
          <a:ln cap="flat" cmpd="sng" w="19050">
            <a:solidFill>
              <a:srgbClr val="FFFFFF"/>
            </a:solidFill>
            <a:prstDash val="solid"/>
            <a:round/>
            <a:headEnd len="sm" w="sm" type="none"/>
            <a:tailEnd len="sm" w="sm" type="none"/>
          </a:ln>
        </p:spPr>
      </p:cxnSp>
      <p:sp>
        <p:nvSpPr>
          <p:cNvPr id="503" name="Google Shape;503;p26"/>
          <p:cNvSpPr/>
          <p:nvPr/>
        </p:nvSpPr>
        <p:spPr>
          <a:xfrm>
            <a:off x="6678207" y="3383108"/>
            <a:ext cx="2223108" cy="1240899"/>
          </a:xfrm>
          <a:custGeom>
            <a:rect b="b" l="l" r="r" t="t"/>
            <a:pathLst>
              <a:path extrusionOk="0" h="1240899" w="2223108">
                <a:moveTo>
                  <a:pt x="0" y="0"/>
                </a:moveTo>
                <a:lnTo>
                  <a:pt x="2223108" y="0"/>
                </a:lnTo>
                <a:lnTo>
                  <a:pt x="2223108" y="1240899"/>
                </a:lnTo>
                <a:lnTo>
                  <a:pt x="0" y="1240899"/>
                </a:lnTo>
                <a:lnTo>
                  <a:pt x="0" y="0"/>
                </a:lnTo>
                <a:close/>
              </a:path>
            </a:pathLst>
          </a:custGeom>
          <a:blipFill rotWithShape="1">
            <a:blip r:embed="rId4">
              <a:alphaModFix/>
            </a:blip>
            <a:stretch>
              <a:fillRect b="0" l="0" r="0" t="0"/>
            </a:stretch>
          </a:blipFill>
          <a:ln>
            <a:noFill/>
          </a:ln>
        </p:spPr>
      </p:sp>
      <p:sp>
        <p:nvSpPr>
          <p:cNvPr id="504" name="Google Shape;504;p26"/>
          <p:cNvSpPr/>
          <p:nvPr/>
        </p:nvSpPr>
        <p:spPr>
          <a:xfrm>
            <a:off x="9156297" y="3335450"/>
            <a:ext cx="1336215" cy="1336215"/>
          </a:xfrm>
          <a:custGeom>
            <a:rect b="b" l="l" r="r" t="t"/>
            <a:pathLst>
              <a:path extrusionOk="0" h="1336215" w="1336215">
                <a:moveTo>
                  <a:pt x="0" y="0"/>
                </a:moveTo>
                <a:lnTo>
                  <a:pt x="1336215" y="0"/>
                </a:lnTo>
                <a:lnTo>
                  <a:pt x="1336215" y="1336215"/>
                </a:lnTo>
                <a:lnTo>
                  <a:pt x="0" y="1336215"/>
                </a:lnTo>
                <a:lnTo>
                  <a:pt x="0" y="0"/>
                </a:lnTo>
                <a:close/>
              </a:path>
            </a:pathLst>
          </a:custGeom>
          <a:blipFill rotWithShape="1">
            <a:blip r:embed="rId5">
              <a:alphaModFix/>
            </a:blip>
            <a:stretch>
              <a:fillRect b="0" l="0" r="0" t="0"/>
            </a:stretch>
          </a:blipFill>
          <a:ln>
            <a:noFill/>
          </a:ln>
        </p:spPr>
      </p:sp>
      <p:sp>
        <p:nvSpPr>
          <p:cNvPr id="505" name="Google Shape;505;p26"/>
          <p:cNvSpPr/>
          <p:nvPr/>
        </p:nvSpPr>
        <p:spPr>
          <a:xfrm>
            <a:off x="13051921" y="3529570"/>
            <a:ext cx="923846" cy="947976"/>
          </a:xfrm>
          <a:custGeom>
            <a:rect b="b" l="l" r="r" t="t"/>
            <a:pathLst>
              <a:path extrusionOk="0" h="947976" w="923846">
                <a:moveTo>
                  <a:pt x="0" y="0"/>
                </a:moveTo>
                <a:lnTo>
                  <a:pt x="923846" y="0"/>
                </a:lnTo>
                <a:lnTo>
                  <a:pt x="923846" y="947976"/>
                </a:lnTo>
                <a:lnTo>
                  <a:pt x="0" y="947976"/>
                </a:lnTo>
                <a:lnTo>
                  <a:pt x="0" y="0"/>
                </a:lnTo>
                <a:close/>
              </a:path>
            </a:pathLst>
          </a:custGeom>
          <a:blipFill rotWithShape="1">
            <a:blip r:embed="rId6">
              <a:alphaModFix/>
            </a:blip>
            <a:stretch>
              <a:fillRect b="0" l="0" r="0" t="0"/>
            </a:stretch>
          </a:blipFill>
          <a:ln>
            <a:noFill/>
          </a:ln>
        </p:spPr>
      </p:sp>
      <p:sp>
        <p:nvSpPr>
          <p:cNvPr id="506" name="Google Shape;506;p26"/>
          <p:cNvSpPr/>
          <p:nvPr/>
        </p:nvSpPr>
        <p:spPr>
          <a:xfrm>
            <a:off x="10747494" y="3500532"/>
            <a:ext cx="927396" cy="1006051"/>
          </a:xfrm>
          <a:custGeom>
            <a:rect b="b" l="l" r="r" t="t"/>
            <a:pathLst>
              <a:path extrusionOk="0" h="1006051" w="927396">
                <a:moveTo>
                  <a:pt x="0" y="0"/>
                </a:moveTo>
                <a:lnTo>
                  <a:pt x="927396" y="0"/>
                </a:lnTo>
                <a:lnTo>
                  <a:pt x="927396" y="1006051"/>
                </a:lnTo>
                <a:lnTo>
                  <a:pt x="0" y="1006051"/>
                </a:lnTo>
                <a:lnTo>
                  <a:pt x="0" y="0"/>
                </a:lnTo>
                <a:close/>
              </a:path>
            </a:pathLst>
          </a:custGeom>
          <a:blipFill rotWithShape="1">
            <a:blip r:embed="rId7">
              <a:alphaModFix/>
            </a:blip>
            <a:stretch>
              <a:fillRect b="0" l="0" r="0" t="0"/>
            </a:stretch>
          </a:blipFill>
          <a:ln>
            <a:noFill/>
          </a:ln>
        </p:spPr>
      </p:sp>
      <p:sp>
        <p:nvSpPr>
          <p:cNvPr id="507" name="Google Shape;507;p26"/>
          <p:cNvSpPr/>
          <p:nvPr/>
        </p:nvSpPr>
        <p:spPr>
          <a:xfrm>
            <a:off x="11929872" y="3496231"/>
            <a:ext cx="867067" cy="1014653"/>
          </a:xfrm>
          <a:custGeom>
            <a:rect b="b" l="l" r="r" t="t"/>
            <a:pathLst>
              <a:path extrusionOk="0" h="1014653" w="867067">
                <a:moveTo>
                  <a:pt x="0" y="0"/>
                </a:moveTo>
                <a:lnTo>
                  <a:pt x="867067" y="0"/>
                </a:lnTo>
                <a:lnTo>
                  <a:pt x="867067" y="1014653"/>
                </a:lnTo>
                <a:lnTo>
                  <a:pt x="0" y="1014653"/>
                </a:lnTo>
                <a:lnTo>
                  <a:pt x="0" y="0"/>
                </a:lnTo>
                <a:close/>
              </a:path>
            </a:pathLst>
          </a:custGeom>
          <a:blipFill rotWithShape="1">
            <a:blip r:embed="rId8">
              <a:alphaModFix/>
            </a:blip>
            <a:stretch>
              <a:fillRect b="0" l="0" r="0" t="0"/>
            </a:stretch>
          </a:blipFill>
          <a:ln>
            <a:noFill/>
          </a:ln>
        </p:spPr>
      </p:sp>
      <p:sp>
        <p:nvSpPr>
          <p:cNvPr id="508" name="Google Shape;508;p26"/>
          <p:cNvSpPr/>
          <p:nvPr/>
        </p:nvSpPr>
        <p:spPr>
          <a:xfrm>
            <a:off x="14230749" y="3531583"/>
            <a:ext cx="970416" cy="943950"/>
          </a:xfrm>
          <a:custGeom>
            <a:rect b="b" l="l" r="r" t="t"/>
            <a:pathLst>
              <a:path extrusionOk="0" h="943950" w="970416">
                <a:moveTo>
                  <a:pt x="0" y="0"/>
                </a:moveTo>
                <a:lnTo>
                  <a:pt x="970416" y="0"/>
                </a:lnTo>
                <a:lnTo>
                  <a:pt x="970416" y="943950"/>
                </a:lnTo>
                <a:lnTo>
                  <a:pt x="0" y="943950"/>
                </a:lnTo>
                <a:lnTo>
                  <a:pt x="0" y="0"/>
                </a:lnTo>
                <a:close/>
              </a:path>
            </a:pathLst>
          </a:custGeom>
          <a:blipFill rotWithShape="1">
            <a:blip r:embed="rId9">
              <a:alphaModFix/>
            </a:blip>
            <a:stretch>
              <a:fillRect b="0" l="0" r="0" t="0"/>
            </a:stretch>
          </a:blipFill>
          <a:ln>
            <a:noFill/>
          </a:ln>
        </p:spPr>
      </p:sp>
      <p:sp>
        <p:nvSpPr>
          <p:cNvPr id="509" name="Google Shape;509;p26"/>
          <p:cNvSpPr/>
          <p:nvPr/>
        </p:nvSpPr>
        <p:spPr>
          <a:xfrm>
            <a:off x="16711086" y="3457563"/>
            <a:ext cx="962936" cy="1091990"/>
          </a:xfrm>
          <a:custGeom>
            <a:rect b="b" l="l" r="r" t="t"/>
            <a:pathLst>
              <a:path extrusionOk="0" h="1091990" w="962936">
                <a:moveTo>
                  <a:pt x="0" y="0"/>
                </a:moveTo>
                <a:lnTo>
                  <a:pt x="962937" y="0"/>
                </a:lnTo>
                <a:lnTo>
                  <a:pt x="962937" y="1091990"/>
                </a:lnTo>
                <a:lnTo>
                  <a:pt x="0" y="1091990"/>
                </a:lnTo>
                <a:lnTo>
                  <a:pt x="0" y="0"/>
                </a:lnTo>
                <a:close/>
              </a:path>
            </a:pathLst>
          </a:custGeom>
          <a:blipFill rotWithShape="1">
            <a:blip r:embed="rId10">
              <a:alphaModFix/>
            </a:blip>
            <a:stretch>
              <a:fillRect b="0" l="0" r="0" t="0"/>
            </a:stretch>
          </a:blipFill>
          <a:ln>
            <a:noFill/>
          </a:ln>
        </p:spPr>
      </p:sp>
      <p:sp>
        <p:nvSpPr>
          <p:cNvPr id="510" name="Google Shape;510;p26"/>
          <p:cNvSpPr/>
          <p:nvPr/>
        </p:nvSpPr>
        <p:spPr>
          <a:xfrm>
            <a:off x="15456147" y="3497134"/>
            <a:ext cx="999958" cy="1012848"/>
          </a:xfrm>
          <a:custGeom>
            <a:rect b="b" l="l" r="r" t="t"/>
            <a:pathLst>
              <a:path extrusionOk="0" h="1012848" w="999958">
                <a:moveTo>
                  <a:pt x="0" y="0"/>
                </a:moveTo>
                <a:lnTo>
                  <a:pt x="999957" y="0"/>
                </a:lnTo>
                <a:lnTo>
                  <a:pt x="999957" y="1012848"/>
                </a:lnTo>
                <a:lnTo>
                  <a:pt x="0" y="1012848"/>
                </a:lnTo>
                <a:lnTo>
                  <a:pt x="0" y="0"/>
                </a:lnTo>
                <a:close/>
              </a:path>
            </a:pathLst>
          </a:custGeom>
          <a:blipFill rotWithShape="1">
            <a:blip r:embed="rId11">
              <a:alphaModFix/>
            </a:blip>
            <a:stretch>
              <a:fillRect b="0" l="0" r="0" t="0"/>
            </a:stretch>
          </a:blipFill>
          <a:ln>
            <a:noFill/>
          </a:ln>
        </p:spPr>
      </p:sp>
      <p:sp>
        <p:nvSpPr>
          <p:cNvPr id="511" name="Google Shape;511;p26"/>
          <p:cNvSpPr/>
          <p:nvPr/>
        </p:nvSpPr>
        <p:spPr>
          <a:xfrm>
            <a:off x="11558666" y="7604970"/>
            <a:ext cx="1451969" cy="1451969"/>
          </a:xfrm>
          <a:custGeom>
            <a:rect b="b" l="l" r="r" t="t"/>
            <a:pathLst>
              <a:path extrusionOk="0" h="1451969" w="1451969">
                <a:moveTo>
                  <a:pt x="0" y="0"/>
                </a:moveTo>
                <a:lnTo>
                  <a:pt x="1451969" y="0"/>
                </a:lnTo>
                <a:lnTo>
                  <a:pt x="1451969" y="1451969"/>
                </a:lnTo>
                <a:lnTo>
                  <a:pt x="0" y="1451969"/>
                </a:lnTo>
                <a:lnTo>
                  <a:pt x="0" y="0"/>
                </a:lnTo>
                <a:close/>
              </a:path>
            </a:pathLst>
          </a:custGeom>
          <a:blipFill rotWithShape="1">
            <a:blip r:embed="rId12">
              <a:alphaModFix/>
            </a:blip>
            <a:stretch>
              <a:fillRect b="0" l="0" r="0" t="0"/>
            </a:stretch>
          </a:blipFill>
          <a:ln>
            <a:noFill/>
          </a:ln>
        </p:spPr>
      </p:sp>
      <p:sp>
        <p:nvSpPr>
          <p:cNvPr id="512" name="Google Shape;512;p26"/>
          <p:cNvSpPr/>
          <p:nvPr/>
        </p:nvSpPr>
        <p:spPr>
          <a:xfrm rot="-5400000">
            <a:off x="14948571" y="7692426"/>
            <a:ext cx="1374435" cy="1277056"/>
          </a:xfrm>
          <a:custGeom>
            <a:rect b="b" l="l" r="r" t="t"/>
            <a:pathLst>
              <a:path extrusionOk="0" h="1277056" w="1374435">
                <a:moveTo>
                  <a:pt x="0" y="0"/>
                </a:moveTo>
                <a:lnTo>
                  <a:pt x="1374435" y="0"/>
                </a:lnTo>
                <a:lnTo>
                  <a:pt x="1374435" y="1277057"/>
                </a:lnTo>
                <a:lnTo>
                  <a:pt x="0" y="1277057"/>
                </a:lnTo>
                <a:lnTo>
                  <a:pt x="0" y="0"/>
                </a:lnTo>
                <a:close/>
              </a:path>
            </a:pathLst>
          </a:custGeom>
          <a:blipFill rotWithShape="1">
            <a:blip r:embed="rId13">
              <a:alphaModFix/>
            </a:blip>
            <a:stretch>
              <a:fillRect b="0" l="0" r="0" t="0"/>
            </a:stretch>
          </a:blipFill>
          <a:ln>
            <a:noFill/>
          </a:ln>
        </p:spPr>
      </p:sp>
      <p:sp>
        <p:nvSpPr>
          <p:cNvPr id="513" name="Google Shape;513;p26"/>
          <p:cNvSpPr/>
          <p:nvPr/>
        </p:nvSpPr>
        <p:spPr>
          <a:xfrm rot="-5400000">
            <a:off x="16505337" y="7692426"/>
            <a:ext cx="1374435" cy="1277056"/>
          </a:xfrm>
          <a:custGeom>
            <a:rect b="b" l="l" r="r" t="t"/>
            <a:pathLst>
              <a:path extrusionOk="0" h="1277056" w="1374435">
                <a:moveTo>
                  <a:pt x="0" y="0"/>
                </a:moveTo>
                <a:lnTo>
                  <a:pt x="1374435" y="0"/>
                </a:lnTo>
                <a:lnTo>
                  <a:pt x="1374435" y="1277057"/>
                </a:lnTo>
                <a:lnTo>
                  <a:pt x="0" y="1277057"/>
                </a:lnTo>
                <a:lnTo>
                  <a:pt x="0" y="0"/>
                </a:lnTo>
                <a:close/>
              </a:path>
            </a:pathLst>
          </a:custGeom>
          <a:blipFill rotWithShape="1">
            <a:blip r:embed="rId14">
              <a:alphaModFix/>
            </a:blip>
            <a:stretch>
              <a:fillRect b="0" l="0" r="0" t="0"/>
            </a:stretch>
          </a:blipFill>
          <a:ln>
            <a:noFill/>
          </a:ln>
        </p:spPr>
      </p:sp>
      <p:sp>
        <p:nvSpPr>
          <p:cNvPr id="514" name="Google Shape;514;p26"/>
          <p:cNvSpPr/>
          <p:nvPr/>
        </p:nvSpPr>
        <p:spPr>
          <a:xfrm>
            <a:off x="8267606" y="7583335"/>
            <a:ext cx="1495240" cy="1495240"/>
          </a:xfrm>
          <a:custGeom>
            <a:rect b="b" l="l" r="r" t="t"/>
            <a:pathLst>
              <a:path extrusionOk="0" h="1495240" w="1495240">
                <a:moveTo>
                  <a:pt x="0" y="0"/>
                </a:moveTo>
                <a:lnTo>
                  <a:pt x="1495239" y="0"/>
                </a:lnTo>
                <a:lnTo>
                  <a:pt x="1495239" y="1495239"/>
                </a:lnTo>
                <a:lnTo>
                  <a:pt x="0" y="1495239"/>
                </a:lnTo>
                <a:lnTo>
                  <a:pt x="0" y="0"/>
                </a:lnTo>
                <a:close/>
              </a:path>
            </a:pathLst>
          </a:custGeom>
          <a:blipFill rotWithShape="1">
            <a:blip r:embed="rId15">
              <a:alphaModFix amt="56000"/>
            </a:blip>
            <a:stretch>
              <a:fillRect b="0" l="0" r="0" t="0"/>
            </a:stretch>
          </a:blipFill>
          <a:ln>
            <a:noFill/>
          </a:ln>
        </p:spPr>
      </p:sp>
      <p:sp>
        <p:nvSpPr>
          <p:cNvPr id="515" name="Google Shape;515;p26"/>
          <p:cNvSpPr/>
          <p:nvPr/>
        </p:nvSpPr>
        <p:spPr>
          <a:xfrm>
            <a:off x="13290345" y="7617351"/>
            <a:ext cx="1427206" cy="1427206"/>
          </a:xfrm>
          <a:custGeom>
            <a:rect b="b" l="l" r="r" t="t"/>
            <a:pathLst>
              <a:path extrusionOk="0" h="1427206" w="1427206">
                <a:moveTo>
                  <a:pt x="0" y="0"/>
                </a:moveTo>
                <a:lnTo>
                  <a:pt x="1427206" y="0"/>
                </a:lnTo>
                <a:lnTo>
                  <a:pt x="1427206" y="1427207"/>
                </a:lnTo>
                <a:lnTo>
                  <a:pt x="0" y="1427207"/>
                </a:lnTo>
                <a:lnTo>
                  <a:pt x="0" y="0"/>
                </a:lnTo>
                <a:close/>
              </a:path>
            </a:pathLst>
          </a:custGeom>
          <a:blipFill rotWithShape="1">
            <a:blip r:embed="rId16">
              <a:alphaModFix/>
            </a:blip>
            <a:stretch>
              <a:fillRect b="0" l="0" r="0" t="0"/>
            </a:stretch>
          </a:blipFill>
          <a:ln>
            <a:noFill/>
          </a:ln>
        </p:spPr>
      </p:sp>
      <p:sp>
        <p:nvSpPr>
          <p:cNvPr id="516" name="Google Shape;516;p26"/>
          <p:cNvSpPr/>
          <p:nvPr/>
        </p:nvSpPr>
        <p:spPr>
          <a:xfrm>
            <a:off x="14567235" y="5278226"/>
            <a:ext cx="1464352" cy="1462373"/>
          </a:xfrm>
          <a:custGeom>
            <a:rect b="b" l="l" r="r" t="t"/>
            <a:pathLst>
              <a:path extrusionOk="0" h="1462373" w="1464352">
                <a:moveTo>
                  <a:pt x="0" y="0"/>
                </a:moveTo>
                <a:lnTo>
                  <a:pt x="1464351" y="0"/>
                </a:lnTo>
                <a:lnTo>
                  <a:pt x="1464351" y="1462373"/>
                </a:lnTo>
                <a:lnTo>
                  <a:pt x="0" y="1462373"/>
                </a:lnTo>
                <a:lnTo>
                  <a:pt x="0" y="0"/>
                </a:lnTo>
                <a:close/>
              </a:path>
            </a:pathLst>
          </a:custGeom>
          <a:blipFill rotWithShape="1">
            <a:blip r:embed="rId17">
              <a:alphaModFix/>
            </a:blip>
            <a:stretch>
              <a:fillRect b="0" l="0" r="0" t="0"/>
            </a:stretch>
          </a:blipFill>
          <a:ln>
            <a:noFill/>
          </a:ln>
        </p:spPr>
      </p:sp>
      <p:sp>
        <p:nvSpPr>
          <p:cNvPr id="517" name="Google Shape;517;p26"/>
          <p:cNvSpPr/>
          <p:nvPr/>
        </p:nvSpPr>
        <p:spPr>
          <a:xfrm>
            <a:off x="6560690" y="7617351"/>
            <a:ext cx="1427206" cy="1427206"/>
          </a:xfrm>
          <a:custGeom>
            <a:rect b="b" l="l" r="r" t="t"/>
            <a:pathLst>
              <a:path extrusionOk="0" h="1427206" w="1427206">
                <a:moveTo>
                  <a:pt x="0" y="0"/>
                </a:moveTo>
                <a:lnTo>
                  <a:pt x="1427206" y="0"/>
                </a:lnTo>
                <a:lnTo>
                  <a:pt x="1427206" y="1427207"/>
                </a:lnTo>
                <a:lnTo>
                  <a:pt x="0" y="1427207"/>
                </a:lnTo>
                <a:lnTo>
                  <a:pt x="0" y="0"/>
                </a:lnTo>
                <a:close/>
              </a:path>
            </a:pathLst>
          </a:custGeom>
          <a:blipFill rotWithShape="1">
            <a:blip r:embed="rId18">
              <a:alphaModFix/>
            </a:blip>
            <a:stretch>
              <a:fillRect b="0" l="0" r="0" t="0"/>
            </a:stretch>
          </a:blipFill>
          <a:ln>
            <a:noFill/>
          </a:ln>
        </p:spPr>
      </p:sp>
      <p:sp>
        <p:nvSpPr>
          <p:cNvPr id="518" name="Google Shape;518;p26"/>
          <p:cNvSpPr/>
          <p:nvPr/>
        </p:nvSpPr>
        <p:spPr>
          <a:xfrm>
            <a:off x="16670061" y="5227289"/>
            <a:ext cx="1003962" cy="1564246"/>
          </a:xfrm>
          <a:custGeom>
            <a:rect b="b" l="l" r="r" t="t"/>
            <a:pathLst>
              <a:path extrusionOk="0" h="1564246" w="1003962">
                <a:moveTo>
                  <a:pt x="0" y="0"/>
                </a:moveTo>
                <a:lnTo>
                  <a:pt x="1003962" y="0"/>
                </a:lnTo>
                <a:lnTo>
                  <a:pt x="1003962" y="1564246"/>
                </a:lnTo>
                <a:lnTo>
                  <a:pt x="0" y="1564246"/>
                </a:lnTo>
                <a:lnTo>
                  <a:pt x="0" y="0"/>
                </a:lnTo>
                <a:close/>
              </a:path>
            </a:pathLst>
          </a:custGeom>
          <a:blipFill rotWithShape="1">
            <a:blip r:embed="rId19">
              <a:alphaModFix/>
            </a:blip>
            <a:stretch>
              <a:fillRect b="0" l="0" r="0" t="0"/>
            </a:stretch>
          </a:blipFill>
          <a:ln>
            <a:noFill/>
          </a:ln>
        </p:spPr>
      </p:sp>
      <p:sp>
        <p:nvSpPr>
          <p:cNvPr id="519" name="Google Shape;519;p26"/>
          <p:cNvSpPr/>
          <p:nvPr/>
        </p:nvSpPr>
        <p:spPr>
          <a:xfrm>
            <a:off x="10042555" y="7712754"/>
            <a:ext cx="1236402" cy="1236402"/>
          </a:xfrm>
          <a:custGeom>
            <a:rect b="b" l="l" r="r" t="t"/>
            <a:pathLst>
              <a:path extrusionOk="0" h="1236402" w="1236402">
                <a:moveTo>
                  <a:pt x="0" y="0"/>
                </a:moveTo>
                <a:lnTo>
                  <a:pt x="1236402" y="0"/>
                </a:lnTo>
                <a:lnTo>
                  <a:pt x="1236402" y="1236401"/>
                </a:lnTo>
                <a:lnTo>
                  <a:pt x="0" y="1236401"/>
                </a:lnTo>
                <a:lnTo>
                  <a:pt x="0" y="0"/>
                </a:lnTo>
                <a:close/>
              </a:path>
            </a:pathLst>
          </a:custGeom>
          <a:blipFill rotWithShape="1">
            <a:blip r:embed="rId20">
              <a:alphaModFix/>
            </a:blip>
            <a:stretch>
              <a:fillRect b="0" l="0" r="0" t="0"/>
            </a:stretch>
          </a:blipFill>
          <a:ln>
            <a:noFill/>
          </a:ln>
        </p:spPr>
      </p:sp>
      <p:sp>
        <p:nvSpPr>
          <p:cNvPr id="520" name="Google Shape;520;p26"/>
          <p:cNvSpPr/>
          <p:nvPr/>
        </p:nvSpPr>
        <p:spPr>
          <a:xfrm>
            <a:off x="12665186" y="5307906"/>
            <a:ext cx="1403013" cy="1403013"/>
          </a:xfrm>
          <a:custGeom>
            <a:rect b="b" l="l" r="r" t="t"/>
            <a:pathLst>
              <a:path extrusionOk="0" h="1403013" w="1403013">
                <a:moveTo>
                  <a:pt x="0" y="0"/>
                </a:moveTo>
                <a:lnTo>
                  <a:pt x="1403014" y="0"/>
                </a:lnTo>
                <a:lnTo>
                  <a:pt x="1403014" y="1403013"/>
                </a:lnTo>
                <a:lnTo>
                  <a:pt x="0" y="1403013"/>
                </a:lnTo>
                <a:lnTo>
                  <a:pt x="0" y="0"/>
                </a:lnTo>
                <a:close/>
              </a:path>
            </a:pathLst>
          </a:custGeom>
          <a:blipFill rotWithShape="1">
            <a:blip r:embed="rId21">
              <a:alphaModFix/>
            </a:blip>
            <a:stretch>
              <a:fillRect b="0" l="0" r="0" t="0"/>
            </a:stretch>
          </a:blipFill>
          <a:ln>
            <a:noFill/>
          </a:ln>
        </p:spPr>
      </p:sp>
      <p:sp>
        <p:nvSpPr>
          <p:cNvPr id="521" name="Google Shape;521;p26"/>
          <p:cNvSpPr/>
          <p:nvPr/>
        </p:nvSpPr>
        <p:spPr>
          <a:xfrm>
            <a:off x="10865538" y="5359985"/>
            <a:ext cx="1300613" cy="1298856"/>
          </a:xfrm>
          <a:custGeom>
            <a:rect b="b" l="l" r="r" t="t"/>
            <a:pathLst>
              <a:path extrusionOk="0" h="1298856" w="1300613">
                <a:moveTo>
                  <a:pt x="0" y="0"/>
                </a:moveTo>
                <a:lnTo>
                  <a:pt x="1300613" y="0"/>
                </a:lnTo>
                <a:lnTo>
                  <a:pt x="1300613" y="1298855"/>
                </a:lnTo>
                <a:lnTo>
                  <a:pt x="0" y="1298855"/>
                </a:lnTo>
                <a:lnTo>
                  <a:pt x="0" y="0"/>
                </a:lnTo>
                <a:close/>
              </a:path>
            </a:pathLst>
          </a:custGeom>
          <a:blipFill rotWithShape="1">
            <a:blip r:embed="rId22">
              <a:alphaModFix/>
            </a:blip>
            <a:stretch>
              <a:fillRect b="0" l="0" r="0" t="0"/>
            </a:stretch>
          </a:blipFill>
          <a:ln>
            <a:noFill/>
          </a:ln>
        </p:spPr>
      </p:sp>
      <p:sp>
        <p:nvSpPr>
          <p:cNvPr id="522" name="Google Shape;522;p26"/>
          <p:cNvSpPr/>
          <p:nvPr/>
        </p:nvSpPr>
        <p:spPr>
          <a:xfrm>
            <a:off x="6678207" y="5438244"/>
            <a:ext cx="1254062" cy="1142336"/>
          </a:xfrm>
          <a:custGeom>
            <a:rect b="b" l="l" r="r" t="t"/>
            <a:pathLst>
              <a:path extrusionOk="0" h="1142336" w="1254062">
                <a:moveTo>
                  <a:pt x="0" y="0"/>
                </a:moveTo>
                <a:lnTo>
                  <a:pt x="1254061" y="0"/>
                </a:lnTo>
                <a:lnTo>
                  <a:pt x="1254061" y="1142336"/>
                </a:lnTo>
                <a:lnTo>
                  <a:pt x="0" y="1142336"/>
                </a:lnTo>
                <a:lnTo>
                  <a:pt x="0" y="0"/>
                </a:lnTo>
                <a:close/>
              </a:path>
            </a:pathLst>
          </a:custGeom>
          <a:blipFill rotWithShape="1">
            <a:blip r:embed="rId23">
              <a:alphaModFix/>
            </a:blip>
            <a:stretch>
              <a:fillRect b="0" l="0" r="0" t="0"/>
            </a:stretch>
          </a:blipFill>
          <a:ln>
            <a:noFill/>
          </a:ln>
        </p:spPr>
      </p:sp>
      <p:sp>
        <p:nvSpPr>
          <p:cNvPr id="523" name="Google Shape;523;p26"/>
          <p:cNvSpPr/>
          <p:nvPr/>
        </p:nvSpPr>
        <p:spPr>
          <a:xfrm>
            <a:off x="8251256" y="5438244"/>
            <a:ext cx="770558" cy="1142336"/>
          </a:xfrm>
          <a:custGeom>
            <a:rect b="b" l="l" r="r" t="t"/>
            <a:pathLst>
              <a:path extrusionOk="0" h="1142336" w="770558">
                <a:moveTo>
                  <a:pt x="0" y="0"/>
                </a:moveTo>
                <a:lnTo>
                  <a:pt x="770557" y="0"/>
                </a:lnTo>
                <a:lnTo>
                  <a:pt x="770557" y="1142336"/>
                </a:lnTo>
                <a:lnTo>
                  <a:pt x="0" y="1142336"/>
                </a:lnTo>
                <a:lnTo>
                  <a:pt x="0" y="0"/>
                </a:lnTo>
                <a:close/>
              </a:path>
            </a:pathLst>
          </a:custGeom>
          <a:blipFill rotWithShape="1">
            <a:blip r:embed="rId24">
              <a:alphaModFix/>
            </a:blip>
            <a:stretch>
              <a:fillRect b="0" l="0" r="0" t="0"/>
            </a:stretch>
          </a:blipFill>
          <a:ln>
            <a:noFill/>
          </a:ln>
        </p:spPr>
      </p:sp>
      <p:sp>
        <p:nvSpPr>
          <p:cNvPr id="524" name="Google Shape;524;p26"/>
          <p:cNvSpPr/>
          <p:nvPr/>
        </p:nvSpPr>
        <p:spPr>
          <a:xfrm>
            <a:off x="9340800" y="5509574"/>
            <a:ext cx="1205750" cy="999677"/>
          </a:xfrm>
          <a:custGeom>
            <a:rect b="b" l="l" r="r" t="t"/>
            <a:pathLst>
              <a:path extrusionOk="0" h="999677" w="1205750">
                <a:moveTo>
                  <a:pt x="0" y="0"/>
                </a:moveTo>
                <a:lnTo>
                  <a:pt x="1205751" y="0"/>
                </a:lnTo>
                <a:lnTo>
                  <a:pt x="1205751" y="999677"/>
                </a:lnTo>
                <a:lnTo>
                  <a:pt x="0" y="999677"/>
                </a:lnTo>
                <a:lnTo>
                  <a:pt x="0" y="0"/>
                </a:lnTo>
                <a:close/>
              </a:path>
            </a:pathLst>
          </a:custGeom>
          <a:blipFill rotWithShape="1">
            <a:blip r:embed="rId25">
              <a:alphaModFix/>
            </a:blip>
            <a:stretch>
              <a:fillRect b="0" l="0" r="0" t="0"/>
            </a:stretch>
          </a:blipFill>
          <a:ln>
            <a:noFill/>
          </a:ln>
        </p:spPr>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63636"/>
        </a:solidFill>
      </p:bgPr>
    </p:bg>
    <p:spTree>
      <p:nvGrpSpPr>
        <p:cNvPr id="528" name="Shape 528"/>
        <p:cNvGrpSpPr/>
        <p:nvPr/>
      </p:nvGrpSpPr>
      <p:grpSpPr>
        <a:xfrm>
          <a:off x="0" y="0"/>
          <a:ext cx="0" cy="0"/>
          <a:chOff x="0" y="0"/>
          <a:chExt cx="0" cy="0"/>
        </a:xfrm>
      </p:grpSpPr>
      <p:pic>
        <p:nvPicPr>
          <p:cNvPr id="529" name="Google Shape;529;p27"/>
          <p:cNvPicPr preferRelativeResize="0"/>
          <p:nvPr/>
        </p:nvPicPr>
        <p:blipFill>
          <a:blip r:embed="rId3">
            <a:alphaModFix/>
          </a:blip>
          <a:stretch>
            <a:fillRect/>
          </a:stretch>
        </p:blipFill>
        <p:spPr>
          <a:xfrm>
            <a:off x="0" y="44648"/>
            <a:ext cx="18288000" cy="10197703"/>
          </a:xfrm>
          <a:prstGeom prst="rect">
            <a:avLst/>
          </a:prstGeom>
          <a:noFill/>
          <a:ln>
            <a:noFill/>
          </a:ln>
        </p:spPr>
      </p:pic>
      <p:sp>
        <p:nvSpPr>
          <p:cNvPr id="530" name="Google Shape;530;p27"/>
          <p:cNvSpPr txBox="1"/>
          <p:nvPr/>
        </p:nvSpPr>
        <p:spPr>
          <a:xfrm>
            <a:off x="4168268" y="715563"/>
            <a:ext cx="9951600" cy="1990800"/>
          </a:xfrm>
          <a:prstGeom prst="rect">
            <a:avLst/>
          </a:prstGeom>
          <a:noFill/>
          <a:ln>
            <a:noFill/>
          </a:ln>
        </p:spPr>
        <p:txBody>
          <a:bodyPr anchorCtr="0" anchor="t" bIns="0" lIns="0" spcFirstLastPara="1" rIns="0" wrap="square" tIns="0">
            <a:spAutoFit/>
          </a:bodyPr>
          <a:lstStyle/>
          <a:p>
            <a:pPr indent="0" lvl="0" marL="0" marR="0" rtl="0" algn="ctr">
              <a:lnSpc>
                <a:spcPct val="140006"/>
              </a:lnSpc>
              <a:spcBef>
                <a:spcPts val="0"/>
              </a:spcBef>
              <a:spcAft>
                <a:spcPts val="0"/>
              </a:spcAft>
              <a:buNone/>
            </a:pPr>
            <a:r>
              <a:rPr b="0" i="0" lang="en-US" sz="12933" u="none" cap="none" strike="noStrike">
                <a:solidFill>
                  <a:srgbClr val="FFFFFF"/>
                </a:solidFill>
                <a:latin typeface="Courier Prime"/>
                <a:ea typeface="Courier Prime"/>
                <a:cs typeface="Courier Prime"/>
                <a:sym typeface="Courier Prime"/>
              </a:rPr>
              <a:t>CREDITS</a:t>
            </a:r>
            <a:endParaRPr/>
          </a:p>
        </p:txBody>
      </p:sp>
      <p:sp>
        <p:nvSpPr>
          <p:cNvPr id="531" name="Google Shape;531;p27"/>
          <p:cNvSpPr txBox="1"/>
          <p:nvPr/>
        </p:nvSpPr>
        <p:spPr>
          <a:xfrm>
            <a:off x="5902944" y="2781007"/>
            <a:ext cx="6482100" cy="1062300"/>
          </a:xfrm>
          <a:prstGeom prst="rect">
            <a:avLst/>
          </a:prstGeom>
          <a:noFill/>
          <a:ln>
            <a:noFill/>
          </a:ln>
        </p:spPr>
        <p:txBody>
          <a:bodyPr anchorCtr="0" anchor="t" bIns="0" lIns="0" spcFirstLastPara="1" rIns="0" wrap="square" tIns="0">
            <a:spAutoFit/>
          </a:bodyPr>
          <a:lstStyle/>
          <a:p>
            <a:pPr indent="0" lvl="1" marL="0" marR="0" rtl="0" algn="ctr">
              <a:lnSpc>
                <a:spcPct val="157981"/>
              </a:lnSpc>
              <a:spcBef>
                <a:spcPts val="0"/>
              </a:spcBef>
              <a:spcAft>
                <a:spcPts val="0"/>
              </a:spcAft>
              <a:buNone/>
            </a:pPr>
            <a:r>
              <a:rPr b="0" i="0" lang="en-US" sz="2675" u="none" cap="none" strike="noStrike">
                <a:solidFill>
                  <a:srgbClr val="FFFFFF"/>
                </a:solidFill>
                <a:latin typeface="Fira Sans"/>
                <a:ea typeface="Fira Sans"/>
                <a:cs typeface="Fira Sans"/>
                <a:sym typeface="Fira Sans"/>
              </a:rPr>
              <a:t>This presentation template is free for everyone to use thanks to the following:</a:t>
            </a:r>
            <a:endParaRPr/>
          </a:p>
        </p:txBody>
      </p:sp>
      <p:sp>
        <p:nvSpPr>
          <p:cNvPr id="532" name="Google Shape;532;p27"/>
          <p:cNvSpPr txBox="1"/>
          <p:nvPr/>
        </p:nvSpPr>
        <p:spPr>
          <a:xfrm>
            <a:off x="6493578" y="8367989"/>
            <a:ext cx="5300700" cy="415500"/>
          </a:xfrm>
          <a:prstGeom prst="rect">
            <a:avLst/>
          </a:prstGeom>
          <a:noFill/>
          <a:ln>
            <a:noFill/>
          </a:ln>
        </p:spPr>
        <p:txBody>
          <a:bodyPr anchorCtr="0" anchor="t" bIns="0" lIns="0" spcFirstLastPara="1" rIns="0" wrap="square" tIns="0">
            <a:spAutoFit/>
          </a:bodyPr>
          <a:lstStyle/>
          <a:p>
            <a:pPr indent="0" lvl="1" marL="0" marR="0" rtl="0" algn="ctr">
              <a:lnSpc>
                <a:spcPct val="181030"/>
              </a:lnSpc>
              <a:spcBef>
                <a:spcPts val="0"/>
              </a:spcBef>
              <a:spcAft>
                <a:spcPts val="0"/>
              </a:spcAft>
              <a:buNone/>
            </a:pPr>
            <a:r>
              <a:rPr b="0" i="0" lang="en-US" sz="2699" u="none" cap="none" strike="noStrike">
                <a:solidFill>
                  <a:srgbClr val="FFFFFF"/>
                </a:solidFill>
                <a:latin typeface="Fira Sans"/>
                <a:ea typeface="Fira Sans"/>
                <a:cs typeface="Fira Sans"/>
                <a:sym typeface="Fira Sans"/>
              </a:rPr>
              <a:t>for the photos</a:t>
            </a:r>
            <a:endParaRPr/>
          </a:p>
        </p:txBody>
      </p:sp>
      <p:sp>
        <p:nvSpPr>
          <p:cNvPr id="533" name="Google Shape;533;p27"/>
          <p:cNvSpPr txBox="1"/>
          <p:nvPr/>
        </p:nvSpPr>
        <p:spPr>
          <a:xfrm>
            <a:off x="5114305" y="7567326"/>
            <a:ext cx="8059500" cy="772500"/>
          </a:xfrm>
          <a:prstGeom prst="rect">
            <a:avLst/>
          </a:prstGeom>
          <a:noFill/>
          <a:ln>
            <a:noFill/>
          </a:ln>
        </p:spPr>
        <p:txBody>
          <a:bodyPr anchorCtr="0" anchor="t" bIns="0" lIns="0" spcFirstLastPara="1" rIns="0" wrap="square" tIns="0">
            <a:spAutoFit/>
          </a:bodyPr>
          <a:lstStyle/>
          <a:p>
            <a:pPr indent="0" lvl="0" marL="0" marR="0" rtl="0" algn="ctr">
              <a:lnSpc>
                <a:spcPct val="139996"/>
              </a:lnSpc>
              <a:spcBef>
                <a:spcPts val="0"/>
              </a:spcBef>
              <a:spcAft>
                <a:spcPts val="0"/>
              </a:spcAft>
              <a:buNone/>
            </a:pPr>
            <a:r>
              <a:rPr b="0" i="0" lang="en-US" sz="5018" u="none" cap="none" strike="noStrike">
                <a:solidFill>
                  <a:srgbClr val="FFFFFF"/>
                </a:solidFill>
                <a:latin typeface="Courier Prime"/>
                <a:ea typeface="Courier Prime"/>
                <a:cs typeface="Courier Prime"/>
                <a:sym typeface="Courier Prime"/>
              </a:rPr>
              <a:t>PEXELS &amp; PIXABAY</a:t>
            </a:r>
            <a:endParaRPr/>
          </a:p>
        </p:txBody>
      </p:sp>
      <p:sp>
        <p:nvSpPr>
          <p:cNvPr id="534" name="Google Shape;534;p27"/>
          <p:cNvSpPr txBox="1"/>
          <p:nvPr/>
        </p:nvSpPr>
        <p:spPr>
          <a:xfrm>
            <a:off x="6286555" y="6253735"/>
            <a:ext cx="5715000" cy="415500"/>
          </a:xfrm>
          <a:prstGeom prst="rect">
            <a:avLst/>
          </a:prstGeom>
          <a:noFill/>
          <a:ln>
            <a:noFill/>
          </a:ln>
        </p:spPr>
        <p:txBody>
          <a:bodyPr anchorCtr="0" anchor="t" bIns="0" lIns="0" spcFirstLastPara="1" rIns="0" wrap="square" tIns="0">
            <a:spAutoFit/>
          </a:bodyPr>
          <a:lstStyle/>
          <a:p>
            <a:pPr indent="0" lvl="1" marL="0" marR="0" rtl="0" algn="ctr">
              <a:lnSpc>
                <a:spcPct val="181030"/>
              </a:lnSpc>
              <a:spcBef>
                <a:spcPts val="0"/>
              </a:spcBef>
              <a:spcAft>
                <a:spcPts val="0"/>
              </a:spcAft>
              <a:buNone/>
            </a:pPr>
            <a:r>
              <a:rPr b="0" i="0" lang="en-US" sz="2699" u="none" cap="none" strike="noStrike">
                <a:solidFill>
                  <a:srgbClr val="FFFFFF"/>
                </a:solidFill>
                <a:latin typeface="Fira Sans"/>
                <a:ea typeface="Fira Sans"/>
                <a:cs typeface="Fira Sans"/>
                <a:sym typeface="Fira Sans"/>
              </a:rPr>
              <a:t>for the presentation template</a:t>
            </a:r>
            <a:endParaRPr/>
          </a:p>
        </p:txBody>
      </p:sp>
      <p:cxnSp>
        <p:nvCxnSpPr>
          <p:cNvPr id="535" name="Google Shape;535;p27"/>
          <p:cNvCxnSpPr/>
          <p:nvPr/>
        </p:nvCxnSpPr>
        <p:spPr>
          <a:xfrm>
            <a:off x="24511" y="458694"/>
            <a:ext cx="18358739" cy="0"/>
          </a:xfrm>
          <a:prstGeom prst="straightConnector1">
            <a:avLst/>
          </a:prstGeom>
          <a:noFill/>
          <a:ln cap="flat" cmpd="sng" w="19050">
            <a:solidFill>
              <a:srgbClr val="FFFFFF"/>
            </a:solidFill>
            <a:prstDash val="solid"/>
            <a:round/>
            <a:headEnd len="sm" w="sm" type="none"/>
            <a:tailEnd len="sm" w="sm" type="none"/>
          </a:ln>
        </p:spPr>
      </p:cxnSp>
      <p:cxnSp>
        <p:nvCxnSpPr>
          <p:cNvPr id="536" name="Google Shape;536;p27"/>
          <p:cNvCxnSpPr/>
          <p:nvPr/>
        </p:nvCxnSpPr>
        <p:spPr>
          <a:xfrm>
            <a:off x="24511" y="9828306"/>
            <a:ext cx="18358739" cy="0"/>
          </a:xfrm>
          <a:prstGeom prst="straightConnector1">
            <a:avLst/>
          </a:prstGeom>
          <a:noFill/>
          <a:ln cap="flat" cmpd="sng" w="19050">
            <a:solidFill>
              <a:srgbClr val="FFFFFF"/>
            </a:solidFill>
            <a:prstDash val="solid"/>
            <a:round/>
            <a:headEnd len="sm" w="sm" type="none"/>
            <a:tailEnd len="sm" w="sm" type="none"/>
          </a:ln>
        </p:spPr>
      </p:cxnSp>
      <p:pic>
        <p:nvPicPr>
          <p:cNvPr id="537" name="Google Shape;537;p27"/>
          <p:cNvPicPr preferRelativeResize="0"/>
          <p:nvPr/>
        </p:nvPicPr>
        <p:blipFill>
          <a:blip r:embed="rId4">
            <a:alphaModFix/>
          </a:blip>
          <a:stretch>
            <a:fillRect/>
          </a:stretch>
        </p:blipFill>
        <p:spPr>
          <a:xfrm>
            <a:off x="6645975" y="4587976"/>
            <a:ext cx="5300849" cy="1331102"/>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63636"/>
        </a:solidFill>
      </p:bgPr>
    </p:bg>
    <p:spTree>
      <p:nvGrpSpPr>
        <p:cNvPr id="122" name="Shape 122"/>
        <p:cNvGrpSpPr/>
        <p:nvPr/>
      </p:nvGrpSpPr>
      <p:grpSpPr>
        <a:xfrm>
          <a:off x="0" y="0"/>
          <a:ext cx="0" cy="0"/>
          <a:chOff x="0" y="0"/>
          <a:chExt cx="0" cy="0"/>
        </a:xfrm>
      </p:grpSpPr>
      <p:pic>
        <p:nvPicPr>
          <p:cNvPr id="123" name="Google Shape;123;p10"/>
          <p:cNvPicPr preferRelativeResize="0"/>
          <p:nvPr/>
        </p:nvPicPr>
        <p:blipFill>
          <a:blip r:embed="rId3">
            <a:alphaModFix/>
          </a:blip>
          <a:stretch>
            <a:fillRect/>
          </a:stretch>
        </p:blipFill>
        <p:spPr>
          <a:xfrm>
            <a:off x="0" y="44648"/>
            <a:ext cx="18288000" cy="10197703"/>
          </a:xfrm>
          <a:prstGeom prst="rect">
            <a:avLst/>
          </a:prstGeom>
          <a:noFill/>
          <a:ln>
            <a:noFill/>
          </a:ln>
        </p:spPr>
      </p:pic>
      <p:sp>
        <p:nvSpPr>
          <p:cNvPr id="124" name="Google Shape;124;p10"/>
          <p:cNvSpPr/>
          <p:nvPr/>
        </p:nvSpPr>
        <p:spPr>
          <a:xfrm>
            <a:off x="-860705" y="3047271"/>
            <a:ext cx="5812996" cy="5812996"/>
          </a:xfrm>
          <a:custGeom>
            <a:rect b="b" l="l" r="r" t="t"/>
            <a:pathLst>
              <a:path extrusionOk="0" h="5812996" w="5812996">
                <a:moveTo>
                  <a:pt x="0" y="0"/>
                </a:moveTo>
                <a:lnTo>
                  <a:pt x="5812996" y="0"/>
                </a:lnTo>
                <a:lnTo>
                  <a:pt x="5812996" y="5812996"/>
                </a:lnTo>
                <a:lnTo>
                  <a:pt x="0" y="5812996"/>
                </a:lnTo>
                <a:lnTo>
                  <a:pt x="0" y="0"/>
                </a:lnTo>
                <a:close/>
              </a:path>
            </a:pathLst>
          </a:custGeom>
          <a:blipFill rotWithShape="1">
            <a:blip r:embed="rId4">
              <a:alphaModFix/>
            </a:blip>
            <a:stretch>
              <a:fillRect b="0" l="0" r="0" t="0"/>
            </a:stretch>
          </a:blipFill>
          <a:ln>
            <a:noFill/>
          </a:ln>
        </p:spPr>
      </p:sp>
      <p:sp>
        <p:nvSpPr>
          <p:cNvPr id="125" name="Google Shape;125;p10"/>
          <p:cNvSpPr/>
          <p:nvPr/>
        </p:nvSpPr>
        <p:spPr>
          <a:xfrm>
            <a:off x="3932245" y="3047271"/>
            <a:ext cx="5812996" cy="5812996"/>
          </a:xfrm>
          <a:custGeom>
            <a:rect b="b" l="l" r="r" t="t"/>
            <a:pathLst>
              <a:path extrusionOk="0" h="5812996" w="5812996">
                <a:moveTo>
                  <a:pt x="0" y="0"/>
                </a:moveTo>
                <a:lnTo>
                  <a:pt x="5812997" y="0"/>
                </a:lnTo>
                <a:lnTo>
                  <a:pt x="5812997" y="5812996"/>
                </a:lnTo>
                <a:lnTo>
                  <a:pt x="0" y="5812996"/>
                </a:lnTo>
                <a:lnTo>
                  <a:pt x="0" y="0"/>
                </a:lnTo>
                <a:close/>
              </a:path>
            </a:pathLst>
          </a:custGeom>
          <a:blipFill rotWithShape="1">
            <a:blip r:embed="rId4">
              <a:alphaModFix/>
            </a:blip>
            <a:stretch>
              <a:fillRect b="0" l="0" r="0" t="0"/>
            </a:stretch>
          </a:blipFill>
          <a:ln>
            <a:noFill/>
          </a:ln>
        </p:spPr>
      </p:sp>
      <p:sp>
        <p:nvSpPr>
          <p:cNvPr id="126" name="Google Shape;126;p10"/>
          <p:cNvSpPr/>
          <p:nvPr/>
        </p:nvSpPr>
        <p:spPr>
          <a:xfrm>
            <a:off x="8635105" y="3047271"/>
            <a:ext cx="5812996" cy="5812996"/>
          </a:xfrm>
          <a:custGeom>
            <a:rect b="b" l="l" r="r" t="t"/>
            <a:pathLst>
              <a:path extrusionOk="0" h="5812996" w="5812996">
                <a:moveTo>
                  <a:pt x="0" y="0"/>
                </a:moveTo>
                <a:lnTo>
                  <a:pt x="5812996" y="0"/>
                </a:lnTo>
                <a:lnTo>
                  <a:pt x="5812996" y="5812996"/>
                </a:lnTo>
                <a:lnTo>
                  <a:pt x="0" y="5812996"/>
                </a:lnTo>
                <a:lnTo>
                  <a:pt x="0" y="0"/>
                </a:lnTo>
                <a:close/>
              </a:path>
            </a:pathLst>
          </a:custGeom>
          <a:blipFill rotWithShape="1">
            <a:blip r:embed="rId4">
              <a:alphaModFix/>
            </a:blip>
            <a:stretch>
              <a:fillRect b="0" l="0" r="0" t="0"/>
            </a:stretch>
          </a:blipFill>
          <a:ln>
            <a:noFill/>
          </a:ln>
        </p:spPr>
      </p:sp>
      <p:sp>
        <p:nvSpPr>
          <p:cNvPr id="127" name="Google Shape;127;p10"/>
          <p:cNvSpPr/>
          <p:nvPr/>
        </p:nvSpPr>
        <p:spPr>
          <a:xfrm>
            <a:off x="13335709" y="3047271"/>
            <a:ext cx="5812996" cy="5812996"/>
          </a:xfrm>
          <a:custGeom>
            <a:rect b="b" l="l" r="r" t="t"/>
            <a:pathLst>
              <a:path extrusionOk="0" h="5812996" w="5812996">
                <a:moveTo>
                  <a:pt x="0" y="0"/>
                </a:moveTo>
                <a:lnTo>
                  <a:pt x="5812996" y="0"/>
                </a:lnTo>
                <a:lnTo>
                  <a:pt x="5812996" y="5812996"/>
                </a:lnTo>
                <a:lnTo>
                  <a:pt x="0" y="5812996"/>
                </a:lnTo>
                <a:lnTo>
                  <a:pt x="0" y="0"/>
                </a:lnTo>
                <a:close/>
              </a:path>
            </a:pathLst>
          </a:custGeom>
          <a:blipFill rotWithShape="1">
            <a:blip r:embed="rId4">
              <a:alphaModFix/>
            </a:blip>
            <a:stretch>
              <a:fillRect b="0" l="0" r="0" t="0"/>
            </a:stretch>
          </a:blipFill>
          <a:ln>
            <a:noFill/>
          </a:ln>
        </p:spPr>
      </p:sp>
      <p:sp>
        <p:nvSpPr>
          <p:cNvPr id="128" name="Google Shape;128;p10"/>
          <p:cNvSpPr txBox="1"/>
          <p:nvPr/>
        </p:nvSpPr>
        <p:spPr>
          <a:xfrm>
            <a:off x="3798831" y="531786"/>
            <a:ext cx="10690200" cy="2206800"/>
          </a:xfrm>
          <a:prstGeom prst="rect">
            <a:avLst/>
          </a:prstGeom>
          <a:noFill/>
          <a:ln>
            <a:noFill/>
          </a:ln>
        </p:spPr>
        <p:txBody>
          <a:bodyPr anchorCtr="0" anchor="t" bIns="0" lIns="0" spcFirstLastPara="1" rIns="0" wrap="square" tIns="0">
            <a:spAutoFit/>
          </a:bodyPr>
          <a:lstStyle/>
          <a:p>
            <a:pPr indent="0" lvl="0" marL="0" marR="0" rtl="0" algn="ctr">
              <a:lnSpc>
                <a:spcPct val="113001"/>
              </a:lnSpc>
              <a:spcBef>
                <a:spcPts val="0"/>
              </a:spcBef>
              <a:spcAft>
                <a:spcPts val="0"/>
              </a:spcAft>
              <a:buNone/>
            </a:pPr>
            <a:r>
              <a:rPr b="0" i="0" lang="en-US" sz="14337" u="none" cap="none" strike="noStrike">
                <a:solidFill>
                  <a:srgbClr val="FFFFFF"/>
                </a:solidFill>
                <a:latin typeface="Courier Prime"/>
                <a:ea typeface="Courier Prime"/>
                <a:cs typeface="Courier Prime"/>
                <a:sym typeface="Courier Prime"/>
              </a:rPr>
              <a:t>CONTENTS</a:t>
            </a:r>
            <a:endParaRPr/>
          </a:p>
        </p:txBody>
      </p:sp>
      <p:sp>
        <p:nvSpPr>
          <p:cNvPr id="129" name="Google Shape;129;p10"/>
          <p:cNvSpPr txBox="1"/>
          <p:nvPr/>
        </p:nvSpPr>
        <p:spPr>
          <a:xfrm>
            <a:off x="468225" y="4772955"/>
            <a:ext cx="3155135" cy="1267528"/>
          </a:xfrm>
          <a:prstGeom prst="rect">
            <a:avLst/>
          </a:prstGeom>
          <a:noFill/>
          <a:ln>
            <a:noFill/>
          </a:ln>
        </p:spPr>
        <p:txBody>
          <a:bodyPr anchorCtr="0" anchor="t" bIns="0" lIns="0" spcFirstLastPara="1" rIns="0" wrap="square" tIns="0">
            <a:spAutoFit/>
          </a:bodyPr>
          <a:lstStyle/>
          <a:p>
            <a:pPr indent="0" lvl="0" marL="0" marR="0" rtl="0" algn="ctr">
              <a:lnSpc>
                <a:spcPct val="113005"/>
              </a:lnSpc>
              <a:spcBef>
                <a:spcPts val="0"/>
              </a:spcBef>
              <a:spcAft>
                <a:spcPts val="0"/>
              </a:spcAft>
              <a:buNone/>
            </a:pPr>
            <a:r>
              <a:rPr b="0" i="0" lang="en-US" sz="8650" u="none" cap="none" strike="noStrike">
                <a:solidFill>
                  <a:srgbClr val="F5641D"/>
                </a:solidFill>
                <a:latin typeface="Courier Prime"/>
                <a:ea typeface="Courier Prime"/>
                <a:cs typeface="Courier Prime"/>
                <a:sym typeface="Courier Prime"/>
              </a:rPr>
              <a:t>01</a:t>
            </a:r>
            <a:endParaRPr/>
          </a:p>
        </p:txBody>
      </p:sp>
      <p:sp>
        <p:nvSpPr>
          <p:cNvPr id="130" name="Google Shape;130;p10"/>
          <p:cNvSpPr txBox="1"/>
          <p:nvPr/>
        </p:nvSpPr>
        <p:spPr>
          <a:xfrm>
            <a:off x="9964035" y="4772955"/>
            <a:ext cx="3155135" cy="1267528"/>
          </a:xfrm>
          <a:prstGeom prst="rect">
            <a:avLst/>
          </a:prstGeom>
          <a:noFill/>
          <a:ln>
            <a:noFill/>
          </a:ln>
        </p:spPr>
        <p:txBody>
          <a:bodyPr anchorCtr="0" anchor="t" bIns="0" lIns="0" spcFirstLastPara="1" rIns="0" wrap="square" tIns="0">
            <a:spAutoFit/>
          </a:bodyPr>
          <a:lstStyle/>
          <a:p>
            <a:pPr indent="0" lvl="0" marL="0" marR="0" rtl="0" algn="ctr">
              <a:lnSpc>
                <a:spcPct val="113005"/>
              </a:lnSpc>
              <a:spcBef>
                <a:spcPts val="0"/>
              </a:spcBef>
              <a:spcAft>
                <a:spcPts val="0"/>
              </a:spcAft>
              <a:buNone/>
            </a:pPr>
            <a:r>
              <a:rPr b="0" i="0" lang="en-US" sz="8650" u="none" cap="none" strike="noStrike">
                <a:solidFill>
                  <a:srgbClr val="F5641D"/>
                </a:solidFill>
                <a:latin typeface="Courier Prime"/>
                <a:ea typeface="Courier Prime"/>
                <a:cs typeface="Courier Prime"/>
                <a:sym typeface="Courier Prime"/>
              </a:rPr>
              <a:t>03</a:t>
            </a:r>
            <a:endParaRPr/>
          </a:p>
        </p:txBody>
      </p:sp>
      <p:sp>
        <p:nvSpPr>
          <p:cNvPr id="131" name="Google Shape;131;p10"/>
          <p:cNvSpPr txBox="1"/>
          <p:nvPr/>
        </p:nvSpPr>
        <p:spPr>
          <a:xfrm>
            <a:off x="5261176" y="4772955"/>
            <a:ext cx="3155135" cy="1267528"/>
          </a:xfrm>
          <a:prstGeom prst="rect">
            <a:avLst/>
          </a:prstGeom>
          <a:noFill/>
          <a:ln>
            <a:noFill/>
          </a:ln>
        </p:spPr>
        <p:txBody>
          <a:bodyPr anchorCtr="0" anchor="t" bIns="0" lIns="0" spcFirstLastPara="1" rIns="0" wrap="square" tIns="0">
            <a:spAutoFit/>
          </a:bodyPr>
          <a:lstStyle/>
          <a:p>
            <a:pPr indent="0" lvl="0" marL="0" marR="0" rtl="0" algn="ctr">
              <a:lnSpc>
                <a:spcPct val="113005"/>
              </a:lnSpc>
              <a:spcBef>
                <a:spcPts val="0"/>
              </a:spcBef>
              <a:spcAft>
                <a:spcPts val="0"/>
              </a:spcAft>
              <a:buNone/>
            </a:pPr>
            <a:r>
              <a:rPr b="0" i="0" lang="en-US" sz="8650" u="none" cap="none" strike="noStrike">
                <a:solidFill>
                  <a:srgbClr val="F5641D"/>
                </a:solidFill>
                <a:latin typeface="Courier Prime"/>
                <a:ea typeface="Courier Prime"/>
                <a:cs typeface="Courier Prime"/>
                <a:sym typeface="Courier Prime"/>
              </a:rPr>
              <a:t>02</a:t>
            </a:r>
            <a:endParaRPr/>
          </a:p>
        </p:txBody>
      </p:sp>
      <p:sp>
        <p:nvSpPr>
          <p:cNvPr id="132" name="Google Shape;132;p10"/>
          <p:cNvSpPr txBox="1"/>
          <p:nvPr/>
        </p:nvSpPr>
        <p:spPr>
          <a:xfrm>
            <a:off x="14639529" y="4772955"/>
            <a:ext cx="3155135" cy="1267528"/>
          </a:xfrm>
          <a:prstGeom prst="rect">
            <a:avLst/>
          </a:prstGeom>
          <a:noFill/>
          <a:ln>
            <a:noFill/>
          </a:ln>
        </p:spPr>
        <p:txBody>
          <a:bodyPr anchorCtr="0" anchor="t" bIns="0" lIns="0" spcFirstLastPara="1" rIns="0" wrap="square" tIns="0">
            <a:spAutoFit/>
          </a:bodyPr>
          <a:lstStyle/>
          <a:p>
            <a:pPr indent="0" lvl="0" marL="0" marR="0" rtl="0" algn="ctr">
              <a:lnSpc>
                <a:spcPct val="113005"/>
              </a:lnSpc>
              <a:spcBef>
                <a:spcPts val="0"/>
              </a:spcBef>
              <a:spcAft>
                <a:spcPts val="0"/>
              </a:spcAft>
              <a:buNone/>
            </a:pPr>
            <a:r>
              <a:rPr b="0" i="0" lang="en-US" sz="8650" u="none" cap="none" strike="noStrike">
                <a:solidFill>
                  <a:srgbClr val="F5641D"/>
                </a:solidFill>
                <a:latin typeface="Courier Prime"/>
                <a:ea typeface="Courier Prime"/>
                <a:cs typeface="Courier Prime"/>
                <a:sym typeface="Courier Prime"/>
              </a:rPr>
              <a:t>04</a:t>
            </a:r>
            <a:endParaRPr/>
          </a:p>
        </p:txBody>
      </p:sp>
      <p:sp>
        <p:nvSpPr>
          <p:cNvPr id="133" name="Google Shape;133;p10"/>
          <p:cNvSpPr txBox="1"/>
          <p:nvPr/>
        </p:nvSpPr>
        <p:spPr>
          <a:xfrm>
            <a:off x="354088" y="6173833"/>
            <a:ext cx="3383400" cy="10521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3107" u="none" cap="none" strike="noStrike">
                <a:solidFill>
                  <a:srgbClr val="FFFFFF"/>
                </a:solidFill>
                <a:latin typeface="Fira Sans"/>
                <a:ea typeface="Fira Sans"/>
                <a:cs typeface="Fira Sans"/>
                <a:sym typeface="Fira Sans"/>
              </a:rPr>
              <a:t>Introduction</a:t>
            </a:r>
            <a:endParaRPr/>
          </a:p>
          <a:p>
            <a:pPr indent="0" lvl="0" marL="0" marR="0" rtl="0" algn="ctr">
              <a:lnSpc>
                <a:spcPct val="120000"/>
              </a:lnSpc>
              <a:spcBef>
                <a:spcPts val="0"/>
              </a:spcBef>
              <a:spcAft>
                <a:spcPts val="0"/>
              </a:spcAft>
              <a:buNone/>
            </a:pPr>
            <a:r>
              <a:rPr b="0" i="0" lang="en-US" sz="3107" u="none" cap="none" strike="noStrike">
                <a:solidFill>
                  <a:srgbClr val="FFFFFF"/>
                </a:solidFill>
                <a:latin typeface="Fira Sans"/>
                <a:ea typeface="Fira Sans"/>
                <a:cs typeface="Fira Sans"/>
                <a:sym typeface="Fira Sans"/>
              </a:rPr>
              <a:t>to TBI</a:t>
            </a:r>
            <a:endParaRPr/>
          </a:p>
        </p:txBody>
      </p:sp>
      <p:sp>
        <p:nvSpPr>
          <p:cNvPr id="134" name="Google Shape;134;p10"/>
          <p:cNvSpPr txBox="1"/>
          <p:nvPr/>
        </p:nvSpPr>
        <p:spPr>
          <a:xfrm>
            <a:off x="5659283" y="6173833"/>
            <a:ext cx="2358900" cy="10521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3107" u="none" cap="none" strike="noStrike">
                <a:solidFill>
                  <a:srgbClr val="FFFFFF"/>
                </a:solidFill>
                <a:latin typeface="Fira Sans"/>
                <a:ea typeface="Fira Sans"/>
                <a:cs typeface="Fira Sans"/>
                <a:sym typeface="Fira Sans"/>
              </a:rPr>
              <a:t>Causes &amp; Risk Factors</a:t>
            </a:r>
            <a:endParaRPr/>
          </a:p>
        </p:txBody>
      </p:sp>
      <p:sp>
        <p:nvSpPr>
          <p:cNvPr id="135" name="Google Shape;135;p10"/>
          <p:cNvSpPr txBox="1"/>
          <p:nvPr/>
        </p:nvSpPr>
        <p:spPr>
          <a:xfrm>
            <a:off x="10053265" y="6173833"/>
            <a:ext cx="2976600" cy="10521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3107" u="none" cap="none" strike="noStrike">
                <a:solidFill>
                  <a:srgbClr val="FFFFFF"/>
                </a:solidFill>
                <a:latin typeface="Fira Sans"/>
                <a:ea typeface="Fira Sans"/>
                <a:cs typeface="Fira Sans"/>
                <a:sym typeface="Fira Sans"/>
              </a:rPr>
              <a:t>Symptoms &amp; Diagnosis</a:t>
            </a:r>
            <a:endParaRPr/>
          </a:p>
        </p:txBody>
      </p:sp>
      <p:sp>
        <p:nvSpPr>
          <p:cNvPr id="136" name="Google Shape;136;p10"/>
          <p:cNvSpPr txBox="1"/>
          <p:nvPr/>
        </p:nvSpPr>
        <p:spPr>
          <a:xfrm>
            <a:off x="14639529" y="6173833"/>
            <a:ext cx="3205500" cy="10521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3107" u="none" cap="none" strike="noStrike">
                <a:solidFill>
                  <a:srgbClr val="FFFFFF"/>
                </a:solidFill>
                <a:latin typeface="Fira Sans"/>
                <a:ea typeface="Fira Sans"/>
                <a:cs typeface="Fira Sans"/>
                <a:sym typeface="Fira Sans"/>
              </a:rPr>
              <a:t>Treatment</a:t>
            </a:r>
            <a:endParaRPr/>
          </a:p>
          <a:p>
            <a:pPr indent="0" lvl="0" marL="0" marR="0" rtl="0" algn="ctr">
              <a:lnSpc>
                <a:spcPct val="120000"/>
              </a:lnSpc>
              <a:spcBef>
                <a:spcPts val="0"/>
              </a:spcBef>
              <a:spcAft>
                <a:spcPts val="0"/>
              </a:spcAft>
              <a:buNone/>
            </a:pPr>
            <a:r>
              <a:rPr b="0" i="0" lang="en-US" sz="3107" u="none" cap="none" strike="noStrike">
                <a:solidFill>
                  <a:srgbClr val="FFFFFF"/>
                </a:solidFill>
                <a:latin typeface="Fira Sans"/>
                <a:ea typeface="Fira Sans"/>
                <a:cs typeface="Fira Sans"/>
                <a:sym typeface="Fira Sans"/>
              </a:rPr>
              <a:t>&amp; Rehabilitation</a:t>
            </a:r>
            <a:endParaRPr/>
          </a:p>
        </p:txBody>
      </p:sp>
      <p:cxnSp>
        <p:nvCxnSpPr>
          <p:cNvPr id="137" name="Google Shape;137;p10"/>
          <p:cNvCxnSpPr/>
          <p:nvPr/>
        </p:nvCxnSpPr>
        <p:spPr>
          <a:xfrm>
            <a:off x="24511" y="458694"/>
            <a:ext cx="18358739" cy="0"/>
          </a:xfrm>
          <a:prstGeom prst="straightConnector1">
            <a:avLst/>
          </a:prstGeom>
          <a:noFill/>
          <a:ln cap="flat" cmpd="sng" w="19050">
            <a:solidFill>
              <a:srgbClr val="FFFFFF"/>
            </a:solidFill>
            <a:prstDash val="solid"/>
            <a:round/>
            <a:headEnd len="sm" w="sm" type="none"/>
            <a:tailEnd len="sm" w="sm" type="none"/>
          </a:ln>
        </p:spPr>
      </p:cxnSp>
      <p:cxnSp>
        <p:nvCxnSpPr>
          <p:cNvPr id="138" name="Google Shape;138;p10"/>
          <p:cNvCxnSpPr/>
          <p:nvPr/>
        </p:nvCxnSpPr>
        <p:spPr>
          <a:xfrm>
            <a:off x="24511" y="9828306"/>
            <a:ext cx="18358739" cy="0"/>
          </a:xfrm>
          <a:prstGeom prst="straightConnector1">
            <a:avLst/>
          </a:prstGeom>
          <a:noFill/>
          <a:ln cap="flat" cmpd="sng" w="19050">
            <a:solidFill>
              <a:srgbClr val="FFFFFF"/>
            </a:solidFill>
            <a:prstDash val="solid"/>
            <a:round/>
            <a:headEnd len="sm" w="sm" type="none"/>
            <a:tailEnd len="sm" w="sm" type="none"/>
          </a:ln>
        </p:spPr>
      </p:cxn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63636"/>
        </a:solidFill>
      </p:bgPr>
    </p:bg>
    <p:spTree>
      <p:nvGrpSpPr>
        <p:cNvPr id="142" name="Shape 142"/>
        <p:cNvGrpSpPr/>
        <p:nvPr/>
      </p:nvGrpSpPr>
      <p:grpSpPr>
        <a:xfrm>
          <a:off x="0" y="0"/>
          <a:ext cx="0" cy="0"/>
          <a:chOff x="0" y="0"/>
          <a:chExt cx="0" cy="0"/>
        </a:xfrm>
      </p:grpSpPr>
      <p:pic>
        <p:nvPicPr>
          <p:cNvPr id="143" name="Google Shape;143;p11"/>
          <p:cNvPicPr preferRelativeResize="0"/>
          <p:nvPr/>
        </p:nvPicPr>
        <p:blipFill>
          <a:blip r:embed="rId3">
            <a:alphaModFix/>
          </a:blip>
          <a:stretch>
            <a:fillRect/>
          </a:stretch>
        </p:blipFill>
        <p:spPr>
          <a:xfrm>
            <a:off x="0" y="44648"/>
            <a:ext cx="18288000" cy="10197703"/>
          </a:xfrm>
          <a:prstGeom prst="rect">
            <a:avLst/>
          </a:prstGeom>
          <a:noFill/>
          <a:ln>
            <a:noFill/>
          </a:ln>
        </p:spPr>
      </p:pic>
      <p:pic>
        <p:nvPicPr>
          <p:cNvPr id="144" name="Google Shape;144;p11"/>
          <p:cNvPicPr preferRelativeResize="0"/>
          <p:nvPr/>
        </p:nvPicPr>
        <p:blipFill rotWithShape="1">
          <a:blip r:embed="rId4">
            <a:alphaModFix/>
          </a:blip>
          <a:srcRect b="0" l="0" r="17136" t="0"/>
          <a:stretch/>
        </p:blipFill>
        <p:spPr>
          <a:xfrm>
            <a:off x="7375824" y="5005850"/>
            <a:ext cx="10912174" cy="4822425"/>
          </a:xfrm>
          <a:prstGeom prst="rect">
            <a:avLst/>
          </a:prstGeom>
          <a:noFill/>
          <a:ln>
            <a:noFill/>
          </a:ln>
        </p:spPr>
      </p:pic>
      <p:pic>
        <p:nvPicPr>
          <p:cNvPr id="145" name="Google Shape;145;p11"/>
          <p:cNvPicPr preferRelativeResize="0"/>
          <p:nvPr/>
        </p:nvPicPr>
        <p:blipFill rotWithShape="1">
          <a:blip r:embed="rId5">
            <a:alphaModFix/>
          </a:blip>
          <a:srcRect b="0" l="38111" r="0" t="0"/>
          <a:stretch/>
        </p:blipFill>
        <p:spPr>
          <a:xfrm>
            <a:off x="24500" y="458700"/>
            <a:ext cx="6266273" cy="5360150"/>
          </a:xfrm>
          <a:prstGeom prst="rect">
            <a:avLst/>
          </a:prstGeom>
          <a:noFill/>
          <a:ln>
            <a:noFill/>
          </a:ln>
        </p:spPr>
      </p:pic>
      <p:cxnSp>
        <p:nvCxnSpPr>
          <p:cNvPr id="146" name="Google Shape;146;p11"/>
          <p:cNvCxnSpPr/>
          <p:nvPr/>
        </p:nvCxnSpPr>
        <p:spPr>
          <a:xfrm>
            <a:off x="24511" y="458694"/>
            <a:ext cx="18358739" cy="0"/>
          </a:xfrm>
          <a:prstGeom prst="straightConnector1">
            <a:avLst/>
          </a:prstGeom>
          <a:noFill/>
          <a:ln cap="flat" cmpd="sng" w="19050">
            <a:solidFill>
              <a:srgbClr val="FFFFFF"/>
            </a:solidFill>
            <a:prstDash val="solid"/>
            <a:round/>
            <a:headEnd len="sm" w="sm" type="none"/>
            <a:tailEnd len="sm" w="sm" type="none"/>
          </a:ln>
        </p:spPr>
      </p:cxnSp>
      <p:cxnSp>
        <p:nvCxnSpPr>
          <p:cNvPr id="147" name="Google Shape;147;p11"/>
          <p:cNvCxnSpPr/>
          <p:nvPr/>
        </p:nvCxnSpPr>
        <p:spPr>
          <a:xfrm>
            <a:off x="24511" y="9828306"/>
            <a:ext cx="18358739" cy="0"/>
          </a:xfrm>
          <a:prstGeom prst="straightConnector1">
            <a:avLst/>
          </a:prstGeom>
          <a:noFill/>
          <a:ln cap="flat" cmpd="sng" w="19050">
            <a:solidFill>
              <a:srgbClr val="FFFFFF"/>
            </a:solidFill>
            <a:prstDash val="solid"/>
            <a:round/>
            <a:headEnd len="sm" w="sm" type="none"/>
            <a:tailEnd len="sm" w="sm" type="none"/>
          </a:ln>
        </p:spPr>
      </p:cxnSp>
      <p:sp>
        <p:nvSpPr>
          <p:cNvPr id="148" name="Google Shape;148;p11"/>
          <p:cNvSpPr txBox="1"/>
          <p:nvPr/>
        </p:nvSpPr>
        <p:spPr>
          <a:xfrm>
            <a:off x="1208918" y="6040013"/>
            <a:ext cx="4008900" cy="3236400"/>
          </a:xfrm>
          <a:prstGeom prst="rect">
            <a:avLst/>
          </a:prstGeom>
          <a:noFill/>
          <a:ln>
            <a:noFill/>
          </a:ln>
        </p:spPr>
        <p:txBody>
          <a:bodyPr anchorCtr="0" anchor="t" bIns="0" lIns="0" spcFirstLastPara="1" rIns="0" wrap="square" tIns="0">
            <a:spAutoFit/>
          </a:bodyPr>
          <a:lstStyle/>
          <a:p>
            <a:pPr indent="0" lvl="0" marL="0" marR="0" rtl="0" algn="ctr">
              <a:lnSpc>
                <a:spcPct val="167005"/>
              </a:lnSpc>
              <a:spcBef>
                <a:spcPts val="0"/>
              </a:spcBef>
              <a:spcAft>
                <a:spcPts val="0"/>
              </a:spcAft>
              <a:buNone/>
            </a:pPr>
            <a:r>
              <a:rPr b="0" i="0" lang="en-US" sz="21025" u="none" cap="none" strike="noStrike">
                <a:solidFill>
                  <a:srgbClr val="FFFFFF"/>
                </a:solidFill>
                <a:latin typeface="Fira Sans Thin"/>
                <a:ea typeface="Fira Sans Thin"/>
                <a:cs typeface="Fira Sans Thin"/>
                <a:sym typeface="Fira Sans Thin"/>
              </a:rPr>
              <a:t>01</a:t>
            </a:r>
            <a:endParaRPr/>
          </a:p>
        </p:txBody>
      </p:sp>
      <p:sp>
        <p:nvSpPr>
          <p:cNvPr id="149" name="Google Shape;149;p11"/>
          <p:cNvSpPr txBox="1"/>
          <p:nvPr/>
        </p:nvSpPr>
        <p:spPr>
          <a:xfrm>
            <a:off x="6380159" y="1168062"/>
            <a:ext cx="10983900" cy="3048300"/>
          </a:xfrm>
          <a:prstGeom prst="rect">
            <a:avLst/>
          </a:prstGeom>
          <a:noFill/>
          <a:ln>
            <a:noFill/>
          </a:ln>
        </p:spPr>
        <p:txBody>
          <a:bodyPr anchorCtr="0" anchor="t" bIns="0" lIns="0" spcFirstLastPara="1" rIns="0" wrap="square" tIns="0">
            <a:spAutoFit/>
          </a:bodyPr>
          <a:lstStyle/>
          <a:p>
            <a:pPr indent="0" lvl="0" marL="0" marR="0" rtl="0" algn="r">
              <a:lnSpc>
                <a:spcPct val="90000"/>
              </a:lnSpc>
              <a:spcBef>
                <a:spcPts val="0"/>
              </a:spcBef>
              <a:spcAft>
                <a:spcPts val="0"/>
              </a:spcAft>
              <a:buNone/>
            </a:pPr>
            <a:r>
              <a:rPr b="0" i="0" lang="en-US" sz="11002" u="none" cap="none" strike="noStrike">
                <a:solidFill>
                  <a:srgbClr val="FFFFFF"/>
                </a:solidFill>
                <a:latin typeface="Courier Prime"/>
                <a:ea typeface="Courier Prime"/>
                <a:cs typeface="Courier Prime"/>
                <a:sym typeface="Courier Prime"/>
              </a:rPr>
              <a:t>INTRODUCTION TO TBI</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63636"/>
        </a:solidFill>
      </p:bgPr>
    </p:bg>
    <p:spTree>
      <p:nvGrpSpPr>
        <p:cNvPr id="153" name="Shape 153"/>
        <p:cNvGrpSpPr/>
        <p:nvPr/>
      </p:nvGrpSpPr>
      <p:grpSpPr>
        <a:xfrm>
          <a:off x="0" y="0"/>
          <a:ext cx="0" cy="0"/>
          <a:chOff x="0" y="0"/>
          <a:chExt cx="0" cy="0"/>
        </a:xfrm>
      </p:grpSpPr>
      <p:pic>
        <p:nvPicPr>
          <p:cNvPr id="154" name="Google Shape;154;p12"/>
          <p:cNvPicPr preferRelativeResize="0"/>
          <p:nvPr/>
        </p:nvPicPr>
        <p:blipFill>
          <a:blip r:embed="rId3">
            <a:alphaModFix/>
          </a:blip>
          <a:stretch>
            <a:fillRect/>
          </a:stretch>
        </p:blipFill>
        <p:spPr>
          <a:xfrm>
            <a:off x="0" y="44648"/>
            <a:ext cx="18288000" cy="10197703"/>
          </a:xfrm>
          <a:prstGeom prst="rect">
            <a:avLst/>
          </a:prstGeom>
          <a:noFill/>
          <a:ln>
            <a:noFill/>
          </a:ln>
        </p:spPr>
      </p:pic>
      <p:sp>
        <p:nvSpPr>
          <p:cNvPr id="155" name="Google Shape;155;p12"/>
          <p:cNvSpPr/>
          <p:nvPr/>
        </p:nvSpPr>
        <p:spPr>
          <a:xfrm>
            <a:off x="1103696" y="2707514"/>
            <a:ext cx="8147851" cy="8147851"/>
          </a:xfrm>
          <a:custGeom>
            <a:rect b="b" l="l" r="r" t="t"/>
            <a:pathLst>
              <a:path extrusionOk="0" h="8147851" w="8147851">
                <a:moveTo>
                  <a:pt x="0" y="0"/>
                </a:moveTo>
                <a:lnTo>
                  <a:pt x="8147851" y="0"/>
                </a:lnTo>
                <a:lnTo>
                  <a:pt x="8147851" y="8147850"/>
                </a:lnTo>
                <a:lnTo>
                  <a:pt x="0" y="8147850"/>
                </a:lnTo>
                <a:lnTo>
                  <a:pt x="0" y="0"/>
                </a:lnTo>
                <a:close/>
              </a:path>
            </a:pathLst>
          </a:custGeom>
          <a:blipFill rotWithShape="1">
            <a:blip r:embed="rId4">
              <a:alphaModFix amt="56000"/>
            </a:blip>
            <a:stretch>
              <a:fillRect b="0" l="0" r="0" t="0"/>
            </a:stretch>
          </a:blipFill>
          <a:ln>
            <a:noFill/>
          </a:ln>
        </p:spPr>
      </p:sp>
      <p:sp>
        <p:nvSpPr>
          <p:cNvPr id="156" name="Google Shape;156;p12"/>
          <p:cNvSpPr txBox="1"/>
          <p:nvPr/>
        </p:nvSpPr>
        <p:spPr>
          <a:xfrm>
            <a:off x="1423769" y="1023910"/>
            <a:ext cx="8255118" cy="1683603"/>
          </a:xfrm>
          <a:prstGeom prst="rect">
            <a:avLst/>
          </a:prstGeom>
          <a:noFill/>
          <a:ln>
            <a:noFill/>
          </a:ln>
        </p:spPr>
        <p:txBody>
          <a:bodyPr anchorCtr="0" anchor="t" bIns="0" lIns="0" spcFirstLastPara="1" rIns="0" wrap="square" tIns="0">
            <a:spAutoFit/>
          </a:bodyPr>
          <a:lstStyle/>
          <a:p>
            <a:pPr indent="0" lvl="0" marL="0" marR="0" rtl="0" algn="l">
              <a:lnSpc>
                <a:spcPct val="112998"/>
              </a:lnSpc>
              <a:spcBef>
                <a:spcPts val="0"/>
              </a:spcBef>
              <a:spcAft>
                <a:spcPts val="0"/>
              </a:spcAft>
              <a:buNone/>
            </a:pPr>
            <a:r>
              <a:rPr b="0" i="0" lang="en-US" sz="11524" u="none" cap="none" strike="noStrike">
                <a:solidFill>
                  <a:srgbClr val="FFFFFF"/>
                </a:solidFill>
                <a:latin typeface="Courier Prime"/>
                <a:ea typeface="Courier Prime"/>
                <a:cs typeface="Courier Prime"/>
                <a:sym typeface="Courier Prime"/>
              </a:rPr>
              <a:t>Overview</a:t>
            </a:r>
            <a:endParaRPr/>
          </a:p>
        </p:txBody>
      </p:sp>
      <p:sp>
        <p:nvSpPr>
          <p:cNvPr id="157" name="Google Shape;157;p12"/>
          <p:cNvSpPr/>
          <p:nvPr/>
        </p:nvSpPr>
        <p:spPr>
          <a:xfrm>
            <a:off x="1752439" y="3459663"/>
            <a:ext cx="6283264" cy="6797418"/>
          </a:xfrm>
          <a:custGeom>
            <a:rect b="b" l="l" r="r" t="t"/>
            <a:pathLst>
              <a:path extrusionOk="0" h="6797418" w="6283264">
                <a:moveTo>
                  <a:pt x="0" y="0"/>
                </a:moveTo>
                <a:lnTo>
                  <a:pt x="6283264" y="0"/>
                </a:lnTo>
                <a:lnTo>
                  <a:pt x="6283264" y="6797418"/>
                </a:lnTo>
                <a:lnTo>
                  <a:pt x="0" y="6797418"/>
                </a:lnTo>
                <a:lnTo>
                  <a:pt x="0" y="0"/>
                </a:lnTo>
                <a:close/>
              </a:path>
            </a:pathLst>
          </a:custGeom>
          <a:blipFill rotWithShape="1">
            <a:blip r:embed="rId5">
              <a:alphaModFix/>
            </a:blip>
            <a:stretch>
              <a:fillRect b="-30927" l="-13065" r="-99559" t="-3550"/>
            </a:stretch>
          </a:blipFill>
          <a:ln>
            <a:noFill/>
          </a:ln>
        </p:spPr>
      </p:sp>
      <p:sp>
        <p:nvSpPr>
          <p:cNvPr id="158" name="Google Shape;158;p12"/>
          <p:cNvSpPr txBox="1"/>
          <p:nvPr/>
        </p:nvSpPr>
        <p:spPr>
          <a:xfrm>
            <a:off x="11196825" y="1446794"/>
            <a:ext cx="4410758" cy="436245"/>
          </a:xfrm>
          <a:prstGeom prst="rect">
            <a:avLst/>
          </a:prstGeom>
          <a:noFill/>
          <a:ln>
            <a:noFill/>
          </a:ln>
        </p:spPr>
        <p:txBody>
          <a:bodyPr anchorCtr="0" anchor="t" bIns="0" lIns="0" spcFirstLastPara="1" rIns="0" wrap="square" tIns="0">
            <a:spAutoFit/>
          </a:bodyPr>
          <a:lstStyle/>
          <a:p>
            <a:pPr indent="0" lvl="0" marL="0" marR="0" rtl="0" algn="l">
              <a:lnSpc>
                <a:spcPct val="113000"/>
              </a:lnSpc>
              <a:spcBef>
                <a:spcPts val="0"/>
              </a:spcBef>
              <a:spcAft>
                <a:spcPts val="0"/>
              </a:spcAft>
              <a:buNone/>
            </a:pPr>
            <a:r>
              <a:rPr b="1" i="0" lang="en-US" sz="3000" u="none" cap="none" strike="noStrike">
                <a:solidFill>
                  <a:srgbClr val="F5641D"/>
                </a:solidFill>
                <a:latin typeface="Fira Sans"/>
                <a:ea typeface="Fira Sans"/>
                <a:cs typeface="Fira Sans"/>
                <a:sym typeface="Fira Sans"/>
              </a:rPr>
              <a:t>What is TBI?</a:t>
            </a:r>
            <a:endParaRPr/>
          </a:p>
        </p:txBody>
      </p:sp>
      <p:sp>
        <p:nvSpPr>
          <p:cNvPr id="159" name="Google Shape;159;p12"/>
          <p:cNvSpPr txBox="1"/>
          <p:nvPr/>
        </p:nvSpPr>
        <p:spPr>
          <a:xfrm>
            <a:off x="11196825" y="6121998"/>
            <a:ext cx="5008106" cy="436245"/>
          </a:xfrm>
          <a:prstGeom prst="rect">
            <a:avLst/>
          </a:prstGeom>
          <a:noFill/>
          <a:ln>
            <a:noFill/>
          </a:ln>
        </p:spPr>
        <p:txBody>
          <a:bodyPr anchorCtr="0" anchor="t" bIns="0" lIns="0" spcFirstLastPara="1" rIns="0" wrap="square" tIns="0">
            <a:spAutoFit/>
          </a:bodyPr>
          <a:lstStyle/>
          <a:p>
            <a:pPr indent="0" lvl="0" marL="0" marR="0" rtl="0" algn="l">
              <a:lnSpc>
                <a:spcPct val="113000"/>
              </a:lnSpc>
              <a:spcBef>
                <a:spcPts val="0"/>
              </a:spcBef>
              <a:spcAft>
                <a:spcPts val="0"/>
              </a:spcAft>
              <a:buNone/>
            </a:pPr>
            <a:r>
              <a:rPr b="1" i="0" lang="en-US" sz="3000" u="none" cap="none" strike="noStrike">
                <a:solidFill>
                  <a:srgbClr val="F5641D"/>
                </a:solidFill>
                <a:latin typeface="Fira Sans"/>
                <a:ea typeface="Fira Sans"/>
                <a:cs typeface="Fira Sans"/>
                <a:sym typeface="Fira Sans"/>
              </a:rPr>
              <a:t>Statistics on prevalence</a:t>
            </a:r>
            <a:endParaRPr/>
          </a:p>
        </p:txBody>
      </p:sp>
      <p:sp>
        <p:nvSpPr>
          <p:cNvPr id="160" name="Google Shape;160;p12"/>
          <p:cNvSpPr txBox="1"/>
          <p:nvPr/>
        </p:nvSpPr>
        <p:spPr>
          <a:xfrm>
            <a:off x="11295586" y="2026658"/>
            <a:ext cx="5567100" cy="25860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FFFFFF"/>
                </a:solidFill>
                <a:latin typeface="Fira Sans"/>
                <a:ea typeface="Fira Sans"/>
                <a:cs typeface="Fira Sans"/>
                <a:sym typeface="Fira Sans"/>
              </a:rPr>
              <a:t>Lorem ipsum dolor sit amet, consectetur adipiscing elit, sed do eiusmod tempor incididunt ut labore et dolore magna aliqua. Ut enim ad minim veniam, quis nostrud exercitation ullamco laboris nisi ut aliquip ex ea commodo consequat.</a:t>
            </a:r>
            <a:endParaRPr/>
          </a:p>
        </p:txBody>
      </p:sp>
      <p:sp>
        <p:nvSpPr>
          <p:cNvPr id="161" name="Google Shape;161;p12"/>
          <p:cNvSpPr txBox="1"/>
          <p:nvPr/>
        </p:nvSpPr>
        <p:spPr>
          <a:xfrm>
            <a:off x="11295586" y="6701862"/>
            <a:ext cx="5567100" cy="21333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FFFFFF"/>
                </a:solidFill>
                <a:latin typeface="Fira Sans"/>
                <a:ea typeface="Fira Sans"/>
                <a:cs typeface="Fira Sans"/>
                <a:sym typeface="Fira Sans"/>
              </a:rPr>
              <a:t>Duis aute irure dolor in reprehenderit in voluptate velit esse cillum dolore eu fugiat nulla pariatur. Excepteur sint occaecat cupidatat non proident, sunt in culpa qui officia deserunt mollit anim id est laborum.</a:t>
            </a:r>
            <a:endParaRPr/>
          </a:p>
        </p:txBody>
      </p:sp>
      <p:cxnSp>
        <p:nvCxnSpPr>
          <p:cNvPr id="162" name="Google Shape;162;p12"/>
          <p:cNvCxnSpPr/>
          <p:nvPr/>
        </p:nvCxnSpPr>
        <p:spPr>
          <a:xfrm>
            <a:off x="24511" y="458694"/>
            <a:ext cx="18358739" cy="0"/>
          </a:xfrm>
          <a:prstGeom prst="straightConnector1">
            <a:avLst/>
          </a:prstGeom>
          <a:noFill/>
          <a:ln cap="flat" cmpd="sng" w="19050">
            <a:solidFill>
              <a:srgbClr val="FFFFFF"/>
            </a:solidFill>
            <a:prstDash val="solid"/>
            <a:round/>
            <a:headEnd len="sm" w="sm" type="none"/>
            <a:tailEnd len="sm" w="sm" type="none"/>
          </a:ln>
        </p:spPr>
      </p:cxnSp>
      <p:cxnSp>
        <p:nvCxnSpPr>
          <p:cNvPr id="163" name="Google Shape;163;p12"/>
          <p:cNvCxnSpPr/>
          <p:nvPr/>
        </p:nvCxnSpPr>
        <p:spPr>
          <a:xfrm>
            <a:off x="24511" y="9828306"/>
            <a:ext cx="18358739" cy="0"/>
          </a:xfrm>
          <a:prstGeom prst="straightConnector1">
            <a:avLst/>
          </a:prstGeom>
          <a:noFill/>
          <a:ln cap="flat" cmpd="sng" w="19050">
            <a:solidFill>
              <a:srgbClr val="FFFFFF"/>
            </a:solidFill>
            <a:prstDash val="solid"/>
            <a:round/>
            <a:headEnd len="sm" w="sm" type="none"/>
            <a:tailEnd len="sm" w="sm" type="none"/>
          </a:ln>
        </p:spPr>
      </p:cxn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63636"/>
        </a:solidFill>
      </p:bgPr>
    </p:bg>
    <p:spTree>
      <p:nvGrpSpPr>
        <p:cNvPr id="167" name="Shape 167"/>
        <p:cNvGrpSpPr/>
        <p:nvPr/>
      </p:nvGrpSpPr>
      <p:grpSpPr>
        <a:xfrm>
          <a:off x="0" y="0"/>
          <a:ext cx="0" cy="0"/>
          <a:chOff x="0" y="0"/>
          <a:chExt cx="0" cy="0"/>
        </a:xfrm>
      </p:grpSpPr>
      <p:pic>
        <p:nvPicPr>
          <p:cNvPr id="168" name="Google Shape;168;p13"/>
          <p:cNvPicPr preferRelativeResize="0"/>
          <p:nvPr/>
        </p:nvPicPr>
        <p:blipFill>
          <a:blip r:embed="rId3">
            <a:alphaModFix/>
          </a:blip>
          <a:stretch>
            <a:fillRect/>
          </a:stretch>
        </p:blipFill>
        <p:spPr>
          <a:xfrm>
            <a:off x="0" y="44648"/>
            <a:ext cx="18288000" cy="10197703"/>
          </a:xfrm>
          <a:prstGeom prst="rect">
            <a:avLst/>
          </a:prstGeom>
          <a:noFill/>
          <a:ln>
            <a:noFill/>
          </a:ln>
        </p:spPr>
      </p:pic>
      <p:sp>
        <p:nvSpPr>
          <p:cNvPr id="169" name="Google Shape;169;p13"/>
          <p:cNvSpPr/>
          <p:nvPr/>
        </p:nvSpPr>
        <p:spPr>
          <a:xfrm>
            <a:off x="700458" y="2737266"/>
            <a:ext cx="3956466" cy="3956466"/>
          </a:xfrm>
          <a:custGeom>
            <a:rect b="b" l="l" r="r" t="t"/>
            <a:pathLst>
              <a:path extrusionOk="0" h="3956466" w="3956466">
                <a:moveTo>
                  <a:pt x="0" y="0"/>
                </a:moveTo>
                <a:lnTo>
                  <a:pt x="3956466" y="0"/>
                </a:lnTo>
                <a:lnTo>
                  <a:pt x="3956466" y="3956466"/>
                </a:lnTo>
                <a:lnTo>
                  <a:pt x="0" y="3956466"/>
                </a:lnTo>
                <a:lnTo>
                  <a:pt x="0" y="0"/>
                </a:lnTo>
                <a:close/>
              </a:path>
            </a:pathLst>
          </a:custGeom>
          <a:blipFill rotWithShape="1">
            <a:blip r:embed="rId4">
              <a:alphaModFix/>
            </a:blip>
            <a:stretch>
              <a:fillRect b="0" l="0" r="0" t="0"/>
            </a:stretch>
          </a:blipFill>
          <a:ln>
            <a:noFill/>
          </a:ln>
        </p:spPr>
      </p:sp>
      <p:sp>
        <p:nvSpPr>
          <p:cNvPr id="170" name="Google Shape;170;p13"/>
          <p:cNvSpPr/>
          <p:nvPr/>
        </p:nvSpPr>
        <p:spPr>
          <a:xfrm>
            <a:off x="5010664" y="2737266"/>
            <a:ext cx="3956466" cy="3956466"/>
          </a:xfrm>
          <a:custGeom>
            <a:rect b="b" l="l" r="r" t="t"/>
            <a:pathLst>
              <a:path extrusionOk="0" h="3956466" w="3956466">
                <a:moveTo>
                  <a:pt x="0" y="0"/>
                </a:moveTo>
                <a:lnTo>
                  <a:pt x="3956466" y="0"/>
                </a:lnTo>
                <a:lnTo>
                  <a:pt x="3956466" y="3956466"/>
                </a:lnTo>
                <a:lnTo>
                  <a:pt x="0" y="3956466"/>
                </a:lnTo>
                <a:lnTo>
                  <a:pt x="0" y="0"/>
                </a:lnTo>
                <a:close/>
              </a:path>
            </a:pathLst>
          </a:custGeom>
          <a:blipFill rotWithShape="1">
            <a:blip r:embed="rId4">
              <a:alphaModFix/>
            </a:blip>
            <a:stretch>
              <a:fillRect b="0" l="0" r="0" t="0"/>
            </a:stretch>
          </a:blipFill>
          <a:ln>
            <a:noFill/>
          </a:ln>
        </p:spPr>
      </p:sp>
      <p:sp>
        <p:nvSpPr>
          <p:cNvPr id="171" name="Google Shape;171;p13"/>
          <p:cNvSpPr/>
          <p:nvPr/>
        </p:nvSpPr>
        <p:spPr>
          <a:xfrm>
            <a:off x="9320870" y="2737266"/>
            <a:ext cx="3956466" cy="3956466"/>
          </a:xfrm>
          <a:custGeom>
            <a:rect b="b" l="l" r="r" t="t"/>
            <a:pathLst>
              <a:path extrusionOk="0" h="3956466" w="3956466">
                <a:moveTo>
                  <a:pt x="0" y="0"/>
                </a:moveTo>
                <a:lnTo>
                  <a:pt x="3956466" y="0"/>
                </a:lnTo>
                <a:lnTo>
                  <a:pt x="3956466" y="3956466"/>
                </a:lnTo>
                <a:lnTo>
                  <a:pt x="0" y="3956466"/>
                </a:lnTo>
                <a:lnTo>
                  <a:pt x="0" y="0"/>
                </a:lnTo>
                <a:close/>
              </a:path>
            </a:pathLst>
          </a:custGeom>
          <a:blipFill rotWithShape="1">
            <a:blip r:embed="rId4">
              <a:alphaModFix/>
            </a:blip>
            <a:stretch>
              <a:fillRect b="0" l="0" r="0" t="0"/>
            </a:stretch>
          </a:blipFill>
          <a:ln>
            <a:noFill/>
          </a:ln>
        </p:spPr>
      </p:sp>
      <p:sp>
        <p:nvSpPr>
          <p:cNvPr id="172" name="Google Shape;172;p13"/>
          <p:cNvSpPr/>
          <p:nvPr/>
        </p:nvSpPr>
        <p:spPr>
          <a:xfrm>
            <a:off x="13631076" y="2737266"/>
            <a:ext cx="3956466" cy="3956466"/>
          </a:xfrm>
          <a:custGeom>
            <a:rect b="b" l="l" r="r" t="t"/>
            <a:pathLst>
              <a:path extrusionOk="0" h="3956466" w="3956466">
                <a:moveTo>
                  <a:pt x="0" y="0"/>
                </a:moveTo>
                <a:lnTo>
                  <a:pt x="3956466" y="0"/>
                </a:lnTo>
                <a:lnTo>
                  <a:pt x="3956466" y="3956466"/>
                </a:lnTo>
                <a:lnTo>
                  <a:pt x="0" y="3956466"/>
                </a:lnTo>
                <a:lnTo>
                  <a:pt x="0" y="0"/>
                </a:lnTo>
                <a:close/>
              </a:path>
            </a:pathLst>
          </a:custGeom>
          <a:blipFill rotWithShape="1">
            <a:blip r:embed="rId4">
              <a:alphaModFix/>
            </a:blip>
            <a:stretch>
              <a:fillRect b="0" l="0" r="0" t="0"/>
            </a:stretch>
          </a:blipFill>
          <a:ln>
            <a:noFill/>
          </a:ln>
        </p:spPr>
      </p:sp>
      <p:sp>
        <p:nvSpPr>
          <p:cNvPr id="173" name="Google Shape;173;p13"/>
          <p:cNvSpPr/>
          <p:nvPr/>
        </p:nvSpPr>
        <p:spPr>
          <a:xfrm>
            <a:off x="6364567" y="3976907"/>
            <a:ext cx="1248661" cy="1416007"/>
          </a:xfrm>
          <a:custGeom>
            <a:rect b="b" l="l" r="r" t="t"/>
            <a:pathLst>
              <a:path extrusionOk="0" h="1416007" w="1248661">
                <a:moveTo>
                  <a:pt x="0" y="0"/>
                </a:moveTo>
                <a:lnTo>
                  <a:pt x="1248660" y="0"/>
                </a:lnTo>
                <a:lnTo>
                  <a:pt x="1248660" y="1416007"/>
                </a:lnTo>
                <a:lnTo>
                  <a:pt x="0" y="1416007"/>
                </a:lnTo>
                <a:lnTo>
                  <a:pt x="0" y="0"/>
                </a:lnTo>
                <a:close/>
              </a:path>
            </a:pathLst>
          </a:custGeom>
          <a:blipFill rotWithShape="1">
            <a:blip r:embed="rId5">
              <a:alphaModFix/>
            </a:blip>
            <a:stretch>
              <a:fillRect b="0" l="0" r="0" t="0"/>
            </a:stretch>
          </a:blipFill>
          <a:ln>
            <a:noFill/>
          </a:ln>
        </p:spPr>
      </p:sp>
      <p:sp>
        <p:nvSpPr>
          <p:cNvPr id="174" name="Google Shape;174;p13"/>
          <p:cNvSpPr txBox="1"/>
          <p:nvPr/>
        </p:nvSpPr>
        <p:spPr>
          <a:xfrm>
            <a:off x="2486182" y="641631"/>
            <a:ext cx="13315500" cy="1628100"/>
          </a:xfrm>
          <a:prstGeom prst="rect">
            <a:avLst/>
          </a:prstGeom>
          <a:noFill/>
          <a:ln>
            <a:noFill/>
          </a:ln>
        </p:spPr>
        <p:txBody>
          <a:bodyPr anchorCtr="0" anchor="t" bIns="0" lIns="0" spcFirstLastPara="1" rIns="0" wrap="square" tIns="0">
            <a:spAutoFit/>
          </a:bodyPr>
          <a:lstStyle/>
          <a:p>
            <a:pPr indent="0" lvl="0" marL="0" marR="0" rtl="0" algn="ctr">
              <a:lnSpc>
                <a:spcPct val="113008"/>
              </a:lnSpc>
              <a:spcBef>
                <a:spcPts val="0"/>
              </a:spcBef>
              <a:spcAft>
                <a:spcPts val="0"/>
              </a:spcAft>
              <a:buNone/>
            </a:pPr>
            <a:r>
              <a:rPr b="0" i="0" lang="en-US" sz="10578" u="none" cap="none" strike="noStrike">
                <a:solidFill>
                  <a:srgbClr val="FFFFFF"/>
                </a:solidFill>
                <a:latin typeface="Courier Prime"/>
                <a:ea typeface="Courier Prime"/>
                <a:cs typeface="Courier Prime"/>
                <a:sym typeface="Courier Prime"/>
              </a:rPr>
              <a:t>Types of TBI</a:t>
            </a:r>
            <a:endParaRPr/>
          </a:p>
        </p:txBody>
      </p:sp>
      <p:sp>
        <p:nvSpPr>
          <p:cNvPr id="175" name="Google Shape;175;p13"/>
          <p:cNvSpPr txBox="1"/>
          <p:nvPr/>
        </p:nvSpPr>
        <p:spPr>
          <a:xfrm>
            <a:off x="1414922" y="7249387"/>
            <a:ext cx="2527538" cy="365125"/>
          </a:xfrm>
          <a:prstGeom prst="rect">
            <a:avLst/>
          </a:prstGeom>
          <a:noFill/>
          <a:ln>
            <a:noFill/>
          </a:ln>
        </p:spPr>
        <p:txBody>
          <a:bodyPr anchorCtr="0" anchor="t" bIns="0" lIns="0" spcFirstLastPara="1" rIns="0" wrap="square" tIns="0">
            <a:spAutoFit/>
          </a:bodyPr>
          <a:lstStyle/>
          <a:p>
            <a:pPr indent="0" lvl="0" marL="0" marR="0" rtl="0" algn="ctr">
              <a:lnSpc>
                <a:spcPct val="113005"/>
              </a:lnSpc>
              <a:spcBef>
                <a:spcPts val="0"/>
              </a:spcBef>
              <a:spcAft>
                <a:spcPts val="0"/>
              </a:spcAft>
              <a:buNone/>
            </a:pPr>
            <a:r>
              <a:rPr b="1" i="0" lang="en-US" sz="2499" u="none" cap="none" strike="noStrike">
                <a:solidFill>
                  <a:srgbClr val="F5641D"/>
                </a:solidFill>
                <a:latin typeface="Fira Sans"/>
                <a:ea typeface="Fira Sans"/>
                <a:cs typeface="Fira Sans"/>
                <a:sym typeface="Fira Sans"/>
              </a:rPr>
              <a:t>Concussion</a:t>
            </a:r>
            <a:endParaRPr/>
          </a:p>
        </p:txBody>
      </p:sp>
      <p:sp>
        <p:nvSpPr>
          <p:cNvPr id="176" name="Google Shape;176;p13"/>
          <p:cNvSpPr txBox="1"/>
          <p:nvPr/>
        </p:nvSpPr>
        <p:spPr>
          <a:xfrm>
            <a:off x="5725128" y="7249387"/>
            <a:ext cx="2527538" cy="365125"/>
          </a:xfrm>
          <a:prstGeom prst="rect">
            <a:avLst/>
          </a:prstGeom>
          <a:noFill/>
          <a:ln>
            <a:noFill/>
          </a:ln>
        </p:spPr>
        <p:txBody>
          <a:bodyPr anchorCtr="0" anchor="t" bIns="0" lIns="0" spcFirstLastPara="1" rIns="0" wrap="square" tIns="0">
            <a:spAutoFit/>
          </a:bodyPr>
          <a:lstStyle/>
          <a:p>
            <a:pPr indent="0" lvl="0" marL="0" marR="0" rtl="0" algn="ctr">
              <a:lnSpc>
                <a:spcPct val="113005"/>
              </a:lnSpc>
              <a:spcBef>
                <a:spcPts val="0"/>
              </a:spcBef>
              <a:spcAft>
                <a:spcPts val="0"/>
              </a:spcAft>
              <a:buNone/>
            </a:pPr>
            <a:r>
              <a:rPr b="1" i="0" lang="en-US" sz="2499" u="none" cap="none" strike="noStrike">
                <a:solidFill>
                  <a:srgbClr val="F5641D"/>
                </a:solidFill>
                <a:latin typeface="Fira Sans"/>
                <a:ea typeface="Fira Sans"/>
                <a:cs typeface="Fira Sans"/>
                <a:sym typeface="Fira Sans"/>
              </a:rPr>
              <a:t>Contusion</a:t>
            </a:r>
            <a:endParaRPr/>
          </a:p>
        </p:txBody>
      </p:sp>
      <p:sp>
        <p:nvSpPr>
          <p:cNvPr id="177" name="Google Shape;177;p13"/>
          <p:cNvSpPr txBox="1"/>
          <p:nvPr/>
        </p:nvSpPr>
        <p:spPr>
          <a:xfrm>
            <a:off x="9533942" y="7249387"/>
            <a:ext cx="3530321" cy="365125"/>
          </a:xfrm>
          <a:prstGeom prst="rect">
            <a:avLst/>
          </a:prstGeom>
          <a:noFill/>
          <a:ln>
            <a:noFill/>
          </a:ln>
        </p:spPr>
        <p:txBody>
          <a:bodyPr anchorCtr="0" anchor="t" bIns="0" lIns="0" spcFirstLastPara="1" rIns="0" wrap="square" tIns="0">
            <a:spAutoFit/>
          </a:bodyPr>
          <a:lstStyle/>
          <a:p>
            <a:pPr indent="0" lvl="0" marL="0" marR="0" rtl="0" algn="ctr">
              <a:lnSpc>
                <a:spcPct val="113005"/>
              </a:lnSpc>
              <a:spcBef>
                <a:spcPts val="0"/>
              </a:spcBef>
              <a:spcAft>
                <a:spcPts val="0"/>
              </a:spcAft>
              <a:buNone/>
            </a:pPr>
            <a:r>
              <a:rPr b="1" i="0" lang="en-US" sz="2499" u="none" cap="none" strike="noStrike">
                <a:solidFill>
                  <a:srgbClr val="F5641D"/>
                </a:solidFill>
                <a:latin typeface="Fira Sans"/>
                <a:ea typeface="Fira Sans"/>
                <a:cs typeface="Fira Sans"/>
                <a:sym typeface="Fira Sans"/>
              </a:rPr>
              <a:t>Penetrating injuries</a:t>
            </a:r>
            <a:endParaRPr/>
          </a:p>
        </p:txBody>
      </p:sp>
      <p:sp>
        <p:nvSpPr>
          <p:cNvPr id="178" name="Google Shape;178;p13"/>
          <p:cNvSpPr txBox="1"/>
          <p:nvPr/>
        </p:nvSpPr>
        <p:spPr>
          <a:xfrm>
            <a:off x="13631076" y="7249387"/>
            <a:ext cx="3956466" cy="365125"/>
          </a:xfrm>
          <a:prstGeom prst="rect">
            <a:avLst/>
          </a:prstGeom>
          <a:noFill/>
          <a:ln>
            <a:noFill/>
          </a:ln>
        </p:spPr>
        <p:txBody>
          <a:bodyPr anchorCtr="0" anchor="t" bIns="0" lIns="0" spcFirstLastPara="1" rIns="0" wrap="square" tIns="0">
            <a:spAutoFit/>
          </a:bodyPr>
          <a:lstStyle/>
          <a:p>
            <a:pPr indent="0" lvl="0" marL="0" marR="0" rtl="0" algn="ctr">
              <a:lnSpc>
                <a:spcPct val="113005"/>
              </a:lnSpc>
              <a:spcBef>
                <a:spcPts val="0"/>
              </a:spcBef>
              <a:spcAft>
                <a:spcPts val="0"/>
              </a:spcAft>
              <a:buNone/>
            </a:pPr>
            <a:r>
              <a:rPr b="1" i="0" lang="en-US" sz="2499" u="none" cap="none" strike="noStrike">
                <a:solidFill>
                  <a:srgbClr val="F5641D"/>
                </a:solidFill>
                <a:latin typeface="Fira Sans"/>
                <a:ea typeface="Fira Sans"/>
                <a:cs typeface="Fira Sans"/>
                <a:sym typeface="Fira Sans"/>
              </a:rPr>
              <a:t>Diffuse axonal injury</a:t>
            </a:r>
            <a:endParaRPr/>
          </a:p>
        </p:txBody>
      </p:sp>
      <p:sp>
        <p:nvSpPr>
          <p:cNvPr id="179" name="Google Shape;179;p13"/>
          <p:cNvSpPr txBox="1"/>
          <p:nvPr/>
        </p:nvSpPr>
        <p:spPr>
          <a:xfrm>
            <a:off x="864620" y="7845652"/>
            <a:ext cx="3628143" cy="855726"/>
          </a:xfrm>
          <a:prstGeom prst="rect">
            <a:avLst/>
          </a:prstGeom>
          <a:noFill/>
          <a:ln>
            <a:noFill/>
          </a:ln>
        </p:spPr>
        <p:txBody>
          <a:bodyPr anchorCtr="0" anchor="t" bIns="0" lIns="0" spcFirstLastPara="1" rIns="0" wrap="square" tIns="0">
            <a:spAutoFit/>
          </a:bodyPr>
          <a:lstStyle/>
          <a:p>
            <a:pPr indent="0" lvl="0" marL="0" marR="0" rtl="0" algn="ctr">
              <a:lnSpc>
                <a:spcPct val="167000"/>
              </a:lnSpc>
              <a:spcBef>
                <a:spcPts val="0"/>
              </a:spcBef>
              <a:spcAft>
                <a:spcPts val="0"/>
              </a:spcAft>
              <a:buNone/>
            </a:pPr>
            <a:r>
              <a:rPr b="0" i="0" lang="en-US" sz="2100" u="none" cap="none" strike="noStrike">
                <a:solidFill>
                  <a:srgbClr val="FFFFFF"/>
                </a:solidFill>
                <a:latin typeface="Fira Sans"/>
                <a:ea typeface="Fira Sans"/>
                <a:cs typeface="Fira Sans"/>
                <a:sym typeface="Fira Sans"/>
              </a:rPr>
              <a:t>Lorem ipsum dolor sit amet, consectetur adipiscing elit.</a:t>
            </a:r>
            <a:endParaRPr/>
          </a:p>
        </p:txBody>
      </p:sp>
      <p:sp>
        <p:nvSpPr>
          <p:cNvPr id="180" name="Google Shape;180;p13"/>
          <p:cNvSpPr txBox="1"/>
          <p:nvPr/>
        </p:nvSpPr>
        <p:spPr>
          <a:xfrm>
            <a:off x="5174826" y="7845652"/>
            <a:ext cx="3628143" cy="855726"/>
          </a:xfrm>
          <a:prstGeom prst="rect">
            <a:avLst/>
          </a:prstGeom>
          <a:noFill/>
          <a:ln>
            <a:noFill/>
          </a:ln>
        </p:spPr>
        <p:txBody>
          <a:bodyPr anchorCtr="0" anchor="t" bIns="0" lIns="0" spcFirstLastPara="1" rIns="0" wrap="square" tIns="0">
            <a:spAutoFit/>
          </a:bodyPr>
          <a:lstStyle/>
          <a:p>
            <a:pPr indent="0" lvl="0" marL="0" marR="0" rtl="0" algn="ctr">
              <a:lnSpc>
                <a:spcPct val="167000"/>
              </a:lnSpc>
              <a:spcBef>
                <a:spcPts val="0"/>
              </a:spcBef>
              <a:spcAft>
                <a:spcPts val="0"/>
              </a:spcAft>
              <a:buNone/>
            </a:pPr>
            <a:r>
              <a:rPr b="0" i="0" lang="en-US" sz="2100" u="none" cap="none" strike="noStrike">
                <a:solidFill>
                  <a:srgbClr val="FFFFFF"/>
                </a:solidFill>
                <a:latin typeface="Fira Sans"/>
                <a:ea typeface="Fira Sans"/>
                <a:cs typeface="Fira Sans"/>
                <a:sym typeface="Fira Sans"/>
              </a:rPr>
              <a:t>Lorem ipsum dolor sit amet, consectetur adipiscing elit.</a:t>
            </a:r>
            <a:endParaRPr/>
          </a:p>
        </p:txBody>
      </p:sp>
      <p:sp>
        <p:nvSpPr>
          <p:cNvPr id="181" name="Google Shape;181;p13"/>
          <p:cNvSpPr txBox="1"/>
          <p:nvPr/>
        </p:nvSpPr>
        <p:spPr>
          <a:xfrm>
            <a:off x="9485031" y="7845652"/>
            <a:ext cx="3628143" cy="855726"/>
          </a:xfrm>
          <a:prstGeom prst="rect">
            <a:avLst/>
          </a:prstGeom>
          <a:noFill/>
          <a:ln>
            <a:noFill/>
          </a:ln>
        </p:spPr>
        <p:txBody>
          <a:bodyPr anchorCtr="0" anchor="t" bIns="0" lIns="0" spcFirstLastPara="1" rIns="0" wrap="square" tIns="0">
            <a:spAutoFit/>
          </a:bodyPr>
          <a:lstStyle/>
          <a:p>
            <a:pPr indent="0" lvl="0" marL="0" marR="0" rtl="0" algn="ctr">
              <a:lnSpc>
                <a:spcPct val="167000"/>
              </a:lnSpc>
              <a:spcBef>
                <a:spcPts val="0"/>
              </a:spcBef>
              <a:spcAft>
                <a:spcPts val="0"/>
              </a:spcAft>
              <a:buNone/>
            </a:pPr>
            <a:r>
              <a:rPr b="0" i="0" lang="en-US" sz="2100" u="none" cap="none" strike="noStrike">
                <a:solidFill>
                  <a:srgbClr val="FFFFFF"/>
                </a:solidFill>
                <a:latin typeface="Fira Sans"/>
                <a:ea typeface="Fira Sans"/>
                <a:cs typeface="Fira Sans"/>
                <a:sym typeface="Fira Sans"/>
              </a:rPr>
              <a:t>Lorem ipsum dolor sit amet, consectetur adipiscing elit.</a:t>
            </a:r>
            <a:endParaRPr/>
          </a:p>
        </p:txBody>
      </p:sp>
      <p:sp>
        <p:nvSpPr>
          <p:cNvPr id="182" name="Google Shape;182;p13"/>
          <p:cNvSpPr txBox="1"/>
          <p:nvPr/>
        </p:nvSpPr>
        <p:spPr>
          <a:xfrm>
            <a:off x="13795237" y="7845652"/>
            <a:ext cx="3628143" cy="855726"/>
          </a:xfrm>
          <a:prstGeom prst="rect">
            <a:avLst/>
          </a:prstGeom>
          <a:noFill/>
          <a:ln>
            <a:noFill/>
          </a:ln>
        </p:spPr>
        <p:txBody>
          <a:bodyPr anchorCtr="0" anchor="t" bIns="0" lIns="0" spcFirstLastPara="1" rIns="0" wrap="square" tIns="0">
            <a:spAutoFit/>
          </a:bodyPr>
          <a:lstStyle/>
          <a:p>
            <a:pPr indent="0" lvl="0" marL="0" marR="0" rtl="0" algn="ctr">
              <a:lnSpc>
                <a:spcPct val="167000"/>
              </a:lnSpc>
              <a:spcBef>
                <a:spcPts val="0"/>
              </a:spcBef>
              <a:spcAft>
                <a:spcPts val="0"/>
              </a:spcAft>
              <a:buNone/>
            </a:pPr>
            <a:r>
              <a:rPr b="0" i="0" lang="en-US" sz="2100" u="none" cap="none" strike="noStrike">
                <a:solidFill>
                  <a:srgbClr val="FFFFFF"/>
                </a:solidFill>
                <a:latin typeface="Fira Sans"/>
                <a:ea typeface="Fira Sans"/>
                <a:cs typeface="Fira Sans"/>
                <a:sym typeface="Fira Sans"/>
              </a:rPr>
              <a:t>Lorem ipsum dolor sit amet, consectetur adipiscing elit.</a:t>
            </a:r>
            <a:endParaRPr/>
          </a:p>
        </p:txBody>
      </p:sp>
      <p:cxnSp>
        <p:nvCxnSpPr>
          <p:cNvPr id="183" name="Google Shape;183;p13"/>
          <p:cNvCxnSpPr/>
          <p:nvPr/>
        </p:nvCxnSpPr>
        <p:spPr>
          <a:xfrm>
            <a:off x="24511" y="458694"/>
            <a:ext cx="18358739" cy="0"/>
          </a:xfrm>
          <a:prstGeom prst="straightConnector1">
            <a:avLst/>
          </a:prstGeom>
          <a:noFill/>
          <a:ln cap="flat" cmpd="sng" w="19050">
            <a:solidFill>
              <a:srgbClr val="FFFFFF"/>
            </a:solidFill>
            <a:prstDash val="solid"/>
            <a:round/>
            <a:headEnd len="sm" w="sm" type="none"/>
            <a:tailEnd len="sm" w="sm" type="none"/>
          </a:ln>
        </p:spPr>
      </p:cxnSp>
      <p:cxnSp>
        <p:nvCxnSpPr>
          <p:cNvPr id="184" name="Google Shape;184;p13"/>
          <p:cNvCxnSpPr/>
          <p:nvPr/>
        </p:nvCxnSpPr>
        <p:spPr>
          <a:xfrm>
            <a:off x="24511" y="9828306"/>
            <a:ext cx="18358739" cy="0"/>
          </a:xfrm>
          <a:prstGeom prst="straightConnector1">
            <a:avLst/>
          </a:prstGeom>
          <a:noFill/>
          <a:ln cap="flat" cmpd="sng" w="19050">
            <a:solidFill>
              <a:srgbClr val="FFFFFF"/>
            </a:solidFill>
            <a:prstDash val="solid"/>
            <a:round/>
            <a:headEnd len="sm" w="sm" type="none"/>
            <a:tailEnd len="sm" w="sm" type="none"/>
          </a:ln>
        </p:spPr>
      </p:cxnSp>
      <p:pic>
        <p:nvPicPr>
          <p:cNvPr id="185" name="Google Shape;185;p13"/>
          <p:cNvPicPr preferRelativeResize="0"/>
          <p:nvPr/>
        </p:nvPicPr>
        <p:blipFill>
          <a:blip r:embed="rId6">
            <a:alphaModFix/>
          </a:blip>
          <a:stretch>
            <a:fillRect/>
          </a:stretch>
        </p:blipFill>
        <p:spPr>
          <a:xfrm>
            <a:off x="2069000" y="3993513"/>
            <a:ext cx="1219400" cy="1325950"/>
          </a:xfrm>
          <a:prstGeom prst="rect">
            <a:avLst/>
          </a:prstGeom>
          <a:noFill/>
          <a:ln>
            <a:noFill/>
          </a:ln>
        </p:spPr>
      </p:pic>
      <p:pic>
        <p:nvPicPr>
          <p:cNvPr id="186" name="Google Shape;186;p13"/>
          <p:cNvPicPr preferRelativeResize="0"/>
          <p:nvPr/>
        </p:nvPicPr>
        <p:blipFill>
          <a:blip r:embed="rId7">
            <a:alphaModFix/>
          </a:blip>
          <a:stretch>
            <a:fillRect/>
          </a:stretch>
        </p:blipFill>
        <p:spPr>
          <a:xfrm>
            <a:off x="10665350" y="4154534"/>
            <a:ext cx="1248650" cy="1210032"/>
          </a:xfrm>
          <a:prstGeom prst="rect">
            <a:avLst/>
          </a:prstGeom>
          <a:noFill/>
          <a:ln>
            <a:noFill/>
          </a:ln>
        </p:spPr>
      </p:pic>
      <p:pic>
        <p:nvPicPr>
          <p:cNvPr id="187" name="Google Shape;187;p13"/>
          <p:cNvPicPr preferRelativeResize="0"/>
          <p:nvPr/>
        </p:nvPicPr>
        <p:blipFill>
          <a:blip r:embed="rId8">
            <a:alphaModFix/>
          </a:blip>
          <a:stretch>
            <a:fillRect/>
          </a:stretch>
        </p:blipFill>
        <p:spPr>
          <a:xfrm>
            <a:off x="14984975" y="4129104"/>
            <a:ext cx="1248650" cy="126089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63636"/>
        </a:solidFill>
      </p:bgPr>
    </p:bg>
    <p:spTree>
      <p:nvGrpSpPr>
        <p:cNvPr id="191" name="Shape 191"/>
        <p:cNvGrpSpPr/>
        <p:nvPr/>
      </p:nvGrpSpPr>
      <p:grpSpPr>
        <a:xfrm>
          <a:off x="0" y="0"/>
          <a:ext cx="0" cy="0"/>
          <a:chOff x="0" y="0"/>
          <a:chExt cx="0" cy="0"/>
        </a:xfrm>
      </p:grpSpPr>
      <p:pic>
        <p:nvPicPr>
          <p:cNvPr id="192" name="Google Shape;192;p14"/>
          <p:cNvPicPr preferRelativeResize="0"/>
          <p:nvPr/>
        </p:nvPicPr>
        <p:blipFill>
          <a:blip r:embed="rId3">
            <a:alphaModFix/>
          </a:blip>
          <a:stretch>
            <a:fillRect/>
          </a:stretch>
        </p:blipFill>
        <p:spPr>
          <a:xfrm>
            <a:off x="0" y="44648"/>
            <a:ext cx="18288000" cy="10197703"/>
          </a:xfrm>
          <a:prstGeom prst="rect">
            <a:avLst/>
          </a:prstGeom>
          <a:noFill/>
          <a:ln>
            <a:noFill/>
          </a:ln>
        </p:spPr>
      </p:pic>
      <p:sp>
        <p:nvSpPr>
          <p:cNvPr id="193" name="Google Shape;193;p14"/>
          <p:cNvSpPr/>
          <p:nvPr/>
        </p:nvSpPr>
        <p:spPr>
          <a:xfrm>
            <a:off x="4464353" y="5143500"/>
            <a:ext cx="3551611" cy="3546812"/>
          </a:xfrm>
          <a:custGeom>
            <a:rect b="b" l="l" r="r" t="t"/>
            <a:pathLst>
              <a:path extrusionOk="0" h="3546812" w="3551611">
                <a:moveTo>
                  <a:pt x="0" y="0"/>
                </a:moveTo>
                <a:lnTo>
                  <a:pt x="3551611" y="0"/>
                </a:lnTo>
                <a:lnTo>
                  <a:pt x="3551611" y="3546812"/>
                </a:lnTo>
                <a:lnTo>
                  <a:pt x="0" y="3546812"/>
                </a:lnTo>
                <a:lnTo>
                  <a:pt x="0" y="0"/>
                </a:lnTo>
                <a:close/>
              </a:path>
            </a:pathLst>
          </a:custGeom>
          <a:blipFill rotWithShape="1">
            <a:blip r:embed="rId4">
              <a:alphaModFix/>
            </a:blip>
            <a:stretch>
              <a:fillRect b="0" l="0" r="0" t="0"/>
            </a:stretch>
          </a:blipFill>
          <a:ln>
            <a:noFill/>
          </a:ln>
        </p:spPr>
      </p:sp>
      <p:sp>
        <p:nvSpPr>
          <p:cNvPr id="194" name="Google Shape;194;p14"/>
          <p:cNvSpPr/>
          <p:nvPr/>
        </p:nvSpPr>
        <p:spPr>
          <a:xfrm>
            <a:off x="16512194" y="1028700"/>
            <a:ext cx="3551611" cy="3546812"/>
          </a:xfrm>
          <a:custGeom>
            <a:rect b="b" l="l" r="r" t="t"/>
            <a:pathLst>
              <a:path extrusionOk="0" h="3546812" w="3551611">
                <a:moveTo>
                  <a:pt x="0" y="0"/>
                </a:moveTo>
                <a:lnTo>
                  <a:pt x="3551612" y="0"/>
                </a:lnTo>
                <a:lnTo>
                  <a:pt x="3551612" y="3546812"/>
                </a:lnTo>
                <a:lnTo>
                  <a:pt x="0" y="3546812"/>
                </a:lnTo>
                <a:lnTo>
                  <a:pt x="0" y="0"/>
                </a:lnTo>
                <a:close/>
              </a:path>
            </a:pathLst>
          </a:custGeom>
          <a:blipFill rotWithShape="1">
            <a:blip r:embed="rId4">
              <a:alphaModFix/>
            </a:blip>
            <a:stretch>
              <a:fillRect b="0" l="0" r="0" t="0"/>
            </a:stretch>
          </a:blipFill>
          <a:ln>
            <a:noFill/>
          </a:ln>
        </p:spPr>
      </p:sp>
      <p:pic>
        <p:nvPicPr>
          <p:cNvPr id="195" name="Google Shape;195;p14"/>
          <p:cNvPicPr preferRelativeResize="0"/>
          <p:nvPr/>
        </p:nvPicPr>
        <p:blipFill rotWithShape="1">
          <a:blip r:embed="rId5">
            <a:alphaModFix/>
          </a:blip>
          <a:srcRect b="4772" l="0" r="0" t="0"/>
          <a:stretch/>
        </p:blipFill>
        <p:spPr>
          <a:xfrm>
            <a:off x="0" y="2949143"/>
            <a:ext cx="5502440" cy="3494265"/>
          </a:xfrm>
          <a:prstGeom prst="rect">
            <a:avLst/>
          </a:prstGeom>
          <a:noFill/>
          <a:ln>
            <a:noFill/>
          </a:ln>
        </p:spPr>
      </p:pic>
      <p:pic>
        <p:nvPicPr>
          <p:cNvPr id="196" name="Google Shape;196;p14"/>
          <p:cNvPicPr preferRelativeResize="0"/>
          <p:nvPr/>
        </p:nvPicPr>
        <p:blipFill rotWithShape="1">
          <a:blip r:embed="rId6">
            <a:alphaModFix/>
          </a:blip>
          <a:srcRect b="2372" l="0" r="0" t="2372"/>
          <a:stretch/>
        </p:blipFill>
        <p:spPr>
          <a:xfrm>
            <a:off x="12785560" y="2949143"/>
            <a:ext cx="5502440" cy="3494265"/>
          </a:xfrm>
          <a:prstGeom prst="rect">
            <a:avLst/>
          </a:prstGeom>
          <a:noFill/>
          <a:ln>
            <a:noFill/>
          </a:ln>
        </p:spPr>
      </p:pic>
      <p:pic>
        <p:nvPicPr>
          <p:cNvPr id="197" name="Google Shape;197;p14"/>
          <p:cNvPicPr preferRelativeResize="0"/>
          <p:nvPr/>
        </p:nvPicPr>
        <p:blipFill rotWithShape="1">
          <a:blip r:embed="rId7">
            <a:alphaModFix/>
          </a:blip>
          <a:srcRect b="2430" l="0" r="0" t="2431"/>
          <a:stretch/>
        </p:blipFill>
        <p:spPr>
          <a:xfrm>
            <a:off x="6392780" y="6008540"/>
            <a:ext cx="5502440" cy="3494265"/>
          </a:xfrm>
          <a:prstGeom prst="rect">
            <a:avLst/>
          </a:prstGeom>
          <a:noFill/>
          <a:ln>
            <a:noFill/>
          </a:ln>
        </p:spPr>
      </p:pic>
      <p:cxnSp>
        <p:nvCxnSpPr>
          <p:cNvPr id="198" name="Google Shape;198;p14"/>
          <p:cNvCxnSpPr/>
          <p:nvPr/>
        </p:nvCxnSpPr>
        <p:spPr>
          <a:xfrm>
            <a:off x="24511" y="458694"/>
            <a:ext cx="18358739" cy="0"/>
          </a:xfrm>
          <a:prstGeom prst="straightConnector1">
            <a:avLst/>
          </a:prstGeom>
          <a:noFill/>
          <a:ln cap="flat" cmpd="sng" w="19050">
            <a:solidFill>
              <a:srgbClr val="FFFFFF"/>
            </a:solidFill>
            <a:prstDash val="solid"/>
            <a:round/>
            <a:headEnd len="sm" w="sm" type="none"/>
            <a:tailEnd len="sm" w="sm" type="none"/>
          </a:ln>
        </p:spPr>
      </p:cxnSp>
      <p:cxnSp>
        <p:nvCxnSpPr>
          <p:cNvPr id="199" name="Google Shape;199;p14"/>
          <p:cNvCxnSpPr/>
          <p:nvPr/>
        </p:nvCxnSpPr>
        <p:spPr>
          <a:xfrm>
            <a:off x="24511" y="9828306"/>
            <a:ext cx="18358739" cy="0"/>
          </a:xfrm>
          <a:prstGeom prst="straightConnector1">
            <a:avLst/>
          </a:prstGeom>
          <a:noFill/>
          <a:ln cap="flat" cmpd="sng" w="19050">
            <a:solidFill>
              <a:srgbClr val="FFFFFF"/>
            </a:solidFill>
            <a:prstDash val="solid"/>
            <a:round/>
            <a:headEnd len="sm" w="sm" type="none"/>
            <a:tailEnd len="sm" w="sm" type="none"/>
          </a:ln>
        </p:spPr>
      </p:cxnSp>
      <p:sp>
        <p:nvSpPr>
          <p:cNvPr id="200" name="Google Shape;200;p14"/>
          <p:cNvSpPr txBox="1"/>
          <p:nvPr/>
        </p:nvSpPr>
        <p:spPr>
          <a:xfrm>
            <a:off x="2486182" y="633950"/>
            <a:ext cx="13315500" cy="1628100"/>
          </a:xfrm>
          <a:prstGeom prst="rect">
            <a:avLst/>
          </a:prstGeom>
          <a:noFill/>
          <a:ln>
            <a:noFill/>
          </a:ln>
        </p:spPr>
        <p:txBody>
          <a:bodyPr anchorCtr="0" anchor="t" bIns="0" lIns="0" spcFirstLastPara="1" rIns="0" wrap="square" tIns="0">
            <a:spAutoFit/>
          </a:bodyPr>
          <a:lstStyle/>
          <a:p>
            <a:pPr indent="0" lvl="0" marL="0" marR="0" rtl="0" algn="ctr">
              <a:lnSpc>
                <a:spcPct val="113008"/>
              </a:lnSpc>
              <a:spcBef>
                <a:spcPts val="0"/>
              </a:spcBef>
              <a:spcAft>
                <a:spcPts val="0"/>
              </a:spcAft>
              <a:buNone/>
            </a:pPr>
            <a:r>
              <a:rPr b="0" i="0" lang="en-US" sz="10578" u="none" cap="none" strike="noStrike">
                <a:solidFill>
                  <a:srgbClr val="FFFFFF"/>
                </a:solidFill>
                <a:latin typeface="Courier Prime"/>
                <a:ea typeface="Courier Prime"/>
                <a:cs typeface="Courier Prime"/>
                <a:sym typeface="Courier Prime"/>
              </a:rPr>
              <a:t>Symptoms of TBI</a:t>
            </a:r>
            <a:endParaRPr/>
          </a:p>
        </p:txBody>
      </p:sp>
      <p:sp>
        <p:nvSpPr>
          <p:cNvPr id="201" name="Google Shape;201;p14"/>
          <p:cNvSpPr txBox="1"/>
          <p:nvPr/>
        </p:nvSpPr>
        <p:spPr>
          <a:xfrm>
            <a:off x="508011" y="7666984"/>
            <a:ext cx="3956400" cy="15078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US" sz="1999" u="none" cap="none" strike="noStrike">
                <a:solidFill>
                  <a:srgbClr val="FFFFFF"/>
                </a:solidFill>
                <a:latin typeface="Fira Sans"/>
                <a:ea typeface="Fira Sans"/>
                <a:cs typeface="Fira Sans"/>
                <a:sym typeface="Fira Sans"/>
              </a:rPr>
              <a:t>Lorem ipsum dolor sit amet, consectetur adipiscing elit, sed do eiusmod tempor incididunt ut labore et dolore magna aliqua.</a:t>
            </a:r>
            <a:endParaRPr/>
          </a:p>
        </p:txBody>
      </p:sp>
      <p:sp>
        <p:nvSpPr>
          <p:cNvPr id="202" name="Google Shape;202;p14"/>
          <p:cNvSpPr txBox="1"/>
          <p:nvPr/>
        </p:nvSpPr>
        <p:spPr>
          <a:xfrm>
            <a:off x="13558609" y="7666984"/>
            <a:ext cx="3956400" cy="15078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US" sz="1999" u="none" cap="none" strike="noStrike">
                <a:solidFill>
                  <a:srgbClr val="FFFFFF"/>
                </a:solidFill>
                <a:latin typeface="Fira Sans"/>
                <a:ea typeface="Fira Sans"/>
                <a:cs typeface="Fira Sans"/>
                <a:sym typeface="Fira Sans"/>
              </a:rPr>
              <a:t>Lorem ipsum dolor sit amet, consectetur adipiscing elit, sed do eiusmod tempor incididunt ut labore et dolore magna aliqua.</a:t>
            </a:r>
            <a:endParaRPr/>
          </a:p>
        </p:txBody>
      </p:sp>
      <p:sp>
        <p:nvSpPr>
          <p:cNvPr id="203" name="Google Shape;203;p14"/>
          <p:cNvSpPr txBox="1"/>
          <p:nvPr/>
        </p:nvSpPr>
        <p:spPr>
          <a:xfrm>
            <a:off x="7165829" y="3538115"/>
            <a:ext cx="3956400" cy="15078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US" sz="1999" u="none" cap="none" strike="noStrike">
                <a:solidFill>
                  <a:srgbClr val="FFFFFF"/>
                </a:solidFill>
                <a:latin typeface="Fira Sans"/>
                <a:ea typeface="Fira Sans"/>
                <a:cs typeface="Fira Sans"/>
                <a:sym typeface="Fira Sans"/>
              </a:rPr>
              <a:t>Lorem ipsum dolor sit amet, consectetur adipiscing elit, sed do eiusmod tempor incididunt ut labore et dolore magna aliqua.</a:t>
            </a:r>
            <a:endParaRPr/>
          </a:p>
        </p:txBody>
      </p:sp>
      <p:sp>
        <p:nvSpPr>
          <p:cNvPr id="204" name="Google Shape;204;p14"/>
          <p:cNvSpPr txBox="1"/>
          <p:nvPr/>
        </p:nvSpPr>
        <p:spPr>
          <a:xfrm>
            <a:off x="508011" y="7087537"/>
            <a:ext cx="3956343" cy="365125"/>
          </a:xfrm>
          <a:prstGeom prst="rect">
            <a:avLst/>
          </a:prstGeom>
          <a:noFill/>
          <a:ln>
            <a:noFill/>
          </a:ln>
        </p:spPr>
        <p:txBody>
          <a:bodyPr anchorCtr="0" anchor="t" bIns="0" lIns="0" spcFirstLastPara="1" rIns="0" wrap="square" tIns="0">
            <a:spAutoFit/>
          </a:bodyPr>
          <a:lstStyle/>
          <a:p>
            <a:pPr indent="0" lvl="0" marL="0" marR="0" rtl="0" algn="ctr">
              <a:lnSpc>
                <a:spcPct val="113005"/>
              </a:lnSpc>
              <a:spcBef>
                <a:spcPts val="0"/>
              </a:spcBef>
              <a:spcAft>
                <a:spcPts val="0"/>
              </a:spcAft>
              <a:buNone/>
            </a:pPr>
            <a:r>
              <a:rPr b="1" i="0" lang="en-US" sz="2499" u="none" cap="none" strike="noStrike">
                <a:solidFill>
                  <a:srgbClr val="F5641D"/>
                </a:solidFill>
                <a:latin typeface="Fira Sans"/>
                <a:ea typeface="Fira Sans"/>
                <a:cs typeface="Fira Sans"/>
                <a:sym typeface="Fira Sans"/>
              </a:rPr>
              <a:t>Physical symptoms</a:t>
            </a:r>
            <a:endParaRPr/>
          </a:p>
        </p:txBody>
      </p:sp>
      <p:sp>
        <p:nvSpPr>
          <p:cNvPr id="205" name="Google Shape;205;p14"/>
          <p:cNvSpPr txBox="1"/>
          <p:nvPr/>
        </p:nvSpPr>
        <p:spPr>
          <a:xfrm>
            <a:off x="13558609" y="7087537"/>
            <a:ext cx="3956343" cy="365125"/>
          </a:xfrm>
          <a:prstGeom prst="rect">
            <a:avLst/>
          </a:prstGeom>
          <a:noFill/>
          <a:ln>
            <a:noFill/>
          </a:ln>
        </p:spPr>
        <p:txBody>
          <a:bodyPr anchorCtr="0" anchor="t" bIns="0" lIns="0" spcFirstLastPara="1" rIns="0" wrap="square" tIns="0">
            <a:spAutoFit/>
          </a:bodyPr>
          <a:lstStyle/>
          <a:p>
            <a:pPr indent="0" lvl="0" marL="0" marR="0" rtl="0" algn="ctr">
              <a:lnSpc>
                <a:spcPct val="113005"/>
              </a:lnSpc>
              <a:spcBef>
                <a:spcPts val="0"/>
              </a:spcBef>
              <a:spcAft>
                <a:spcPts val="0"/>
              </a:spcAft>
              <a:buNone/>
            </a:pPr>
            <a:r>
              <a:rPr b="1" i="0" lang="en-US" sz="2499" u="none" cap="none" strike="noStrike">
                <a:solidFill>
                  <a:srgbClr val="F5641D"/>
                </a:solidFill>
                <a:latin typeface="Fira Sans"/>
                <a:ea typeface="Fira Sans"/>
                <a:cs typeface="Fira Sans"/>
                <a:sym typeface="Fira Sans"/>
              </a:rPr>
              <a:t>Behavioral symptoms</a:t>
            </a:r>
            <a:endParaRPr/>
          </a:p>
        </p:txBody>
      </p:sp>
      <p:sp>
        <p:nvSpPr>
          <p:cNvPr id="206" name="Google Shape;206;p14"/>
          <p:cNvSpPr txBox="1"/>
          <p:nvPr/>
        </p:nvSpPr>
        <p:spPr>
          <a:xfrm>
            <a:off x="7165829" y="2958668"/>
            <a:ext cx="3956343" cy="365125"/>
          </a:xfrm>
          <a:prstGeom prst="rect">
            <a:avLst/>
          </a:prstGeom>
          <a:noFill/>
          <a:ln>
            <a:noFill/>
          </a:ln>
        </p:spPr>
        <p:txBody>
          <a:bodyPr anchorCtr="0" anchor="t" bIns="0" lIns="0" spcFirstLastPara="1" rIns="0" wrap="square" tIns="0">
            <a:spAutoFit/>
          </a:bodyPr>
          <a:lstStyle/>
          <a:p>
            <a:pPr indent="0" lvl="0" marL="0" marR="0" rtl="0" algn="ctr">
              <a:lnSpc>
                <a:spcPct val="113005"/>
              </a:lnSpc>
              <a:spcBef>
                <a:spcPts val="0"/>
              </a:spcBef>
              <a:spcAft>
                <a:spcPts val="0"/>
              </a:spcAft>
              <a:buNone/>
            </a:pPr>
            <a:r>
              <a:rPr b="1" i="0" lang="en-US" sz="2499" u="none" cap="none" strike="noStrike">
                <a:solidFill>
                  <a:srgbClr val="F5641D"/>
                </a:solidFill>
                <a:latin typeface="Fira Sans"/>
                <a:ea typeface="Fira Sans"/>
                <a:cs typeface="Fira Sans"/>
                <a:sym typeface="Fira Sans"/>
              </a:rPr>
              <a:t>Cognitive symptoms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63636"/>
        </a:solidFill>
      </p:bgPr>
    </p:bg>
    <p:spTree>
      <p:nvGrpSpPr>
        <p:cNvPr id="210" name="Shape 210"/>
        <p:cNvGrpSpPr/>
        <p:nvPr/>
      </p:nvGrpSpPr>
      <p:grpSpPr>
        <a:xfrm>
          <a:off x="0" y="0"/>
          <a:ext cx="0" cy="0"/>
          <a:chOff x="0" y="0"/>
          <a:chExt cx="0" cy="0"/>
        </a:xfrm>
      </p:grpSpPr>
      <p:pic>
        <p:nvPicPr>
          <p:cNvPr id="211" name="Google Shape;211;p15"/>
          <p:cNvPicPr preferRelativeResize="0"/>
          <p:nvPr/>
        </p:nvPicPr>
        <p:blipFill>
          <a:blip r:embed="rId3">
            <a:alphaModFix/>
          </a:blip>
          <a:stretch>
            <a:fillRect/>
          </a:stretch>
        </p:blipFill>
        <p:spPr>
          <a:xfrm>
            <a:off x="0" y="44648"/>
            <a:ext cx="18288000" cy="10197703"/>
          </a:xfrm>
          <a:prstGeom prst="rect">
            <a:avLst/>
          </a:prstGeom>
          <a:noFill/>
          <a:ln>
            <a:noFill/>
          </a:ln>
        </p:spPr>
      </p:pic>
      <p:pic>
        <p:nvPicPr>
          <p:cNvPr id="212" name="Google Shape;212;p15"/>
          <p:cNvPicPr preferRelativeResize="0"/>
          <p:nvPr/>
        </p:nvPicPr>
        <p:blipFill>
          <a:blip r:embed="rId4">
            <a:alphaModFix/>
          </a:blip>
          <a:stretch>
            <a:fillRect/>
          </a:stretch>
        </p:blipFill>
        <p:spPr>
          <a:xfrm>
            <a:off x="0" y="1925"/>
            <a:ext cx="18288000" cy="10287000"/>
          </a:xfrm>
          <a:prstGeom prst="rect">
            <a:avLst/>
          </a:prstGeom>
          <a:noFill/>
          <a:ln>
            <a:noFill/>
          </a:ln>
        </p:spPr>
      </p:pic>
      <p:pic>
        <p:nvPicPr>
          <p:cNvPr id="213" name="Google Shape;213;p15"/>
          <p:cNvPicPr preferRelativeResize="0"/>
          <p:nvPr/>
        </p:nvPicPr>
        <p:blipFill>
          <a:blip r:embed="rId5">
            <a:alphaModFix/>
          </a:blip>
          <a:stretch>
            <a:fillRect/>
          </a:stretch>
        </p:blipFill>
        <p:spPr>
          <a:xfrm>
            <a:off x="5485450" y="1491287"/>
            <a:ext cx="7317099" cy="7304426"/>
          </a:xfrm>
          <a:prstGeom prst="rect">
            <a:avLst/>
          </a:prstGeom>
          <a:noFill/>
          <a:ln>
            <a:noFill/>
          </a:ln>
        </p:spPr>
      </p:pic>
      <p:sp>
        <p:nvSpPr>
          <p:cNvPr id="214" name="Google Shape;214;p15"/>
          <p:cNvSpPr/>
          <p:nvPr/>
        </p:nvSpPr>
        <p:spPr>
          <a:xfrm>
            <a:off x="6073458" y="2026848"/>
            <a:ext cx="5940885" cy="6200886"/>
          </a:xfrm>
          <a:custGeom>
            <a:rect b="b" l="l" r="r" t="t"/>
            <a:pathLst>
              <a:path extrusionOk="0" h="6200886" w="5940885">
                <a:moveTo>
                  <a:pt x="0" y="0"/>
                </a:moveTo>
                <a:lnTo>
                  <a:pt x="5940885" y="0"/>
                </a:lnTo>
                <a:lnTo>
                  <a:pt x="5940885" y="6200886"/>
                </a:lnTo>
                <a:lnTo>
                  <a:pt x="0" y="6200886"/>
                </a:lnTo>
                <a:lnTo>
                  <a:pt x="0" y="0"/>
                </a:lnTo>
                <a:close/>
              </a:path>
            </a:pathLst>
          </a:custGeom>
          <a:blipFill rotWithShape="1">
            <a:blip r:embed="rId6">
              <a:alphaModFix/>
            </a:blip>
            <a:stretch>
              <a:fillRect b="-169576" l="-114430" r="-114430" t="-144347"/>
            </a:stretch>
          </a:blipFill>
          <a:ln>
            <a:noFill/>
          </a:ln>
        </p:spPr>
      </p:sp>
      <p:sp>
        <p:nvSpPr>
          <p:cNvPr id="215" name="Google Shape;215;p15"/>
          <p:cNvSpPr/>
          <p:nvPr/>
        </p:nvSpPr>
        <p:spPr>
          <a:xfrm>
            <a:off x="8642564" y="3135683"/>
            <a:ext cx="2981149" cy="2981149"/>
          </a:xfrm>
          <a:custGeom>
            <a:rect b="b" l="l" r="r" t="t"/>
            <a:pathLst>
              <a:path extrusionOk="0" h="2981149" w="2981149">
                <a:moveTo>
                  <a:pt x="0" y="0"/>
                </a:moveTo>
                <a:lnTo>
                  <a:pt x="2981149" y="0"/>
                </a:lnTo>
                <a:lnTo>
                  <a:pt x="2981149" y="2981149"/>
                </a:lnTo>
                <a:lnTo>
                  <a:pt x="0" y="2981149"/>
                </a:lnTo>
                <a:lnTo>
                  <a:pt x="0" y="0"/>
                </a:lnTo>
                <a:close/>
              </a:path>
            </a:pathLst>
          </a:custGeom>
          <a:blipFill rotWithShape="1">
            <a:blip r:embed="rId7">
              <a:alphaModFix amt="56000"/>
            </a:blip>
            <a:stretch>
              <a:fillRect b="0" l="0" r="0" t="0"/>
            </a:stretch>
          </a:blipFill>
          <a:ln>
            <a:noFill/>
          </a:ln>
        </p:spPr>
      </p:sp>
      <p:grpSp>
        <p:nvGrpSpPr>
          <p:cNvPr id="216" name="Google Shape;216;p15"/>
          <p:cNvGrpSpPr/>
          <p:nvPr/>
        </p:nvGrpSpPr>
        <p:grpSpPr>
          <a:xfrm>
            <a:off x="4557046" y="4061858"/>
            <a:ext cx="1837910" cy="1396222"/>
            <a:chOff x="0" y="-38100"/>
            <a:chExt cx="508628" cy="386394"/>
          </a:xfrm>
        </p:grpSpPr>
        <p:sp>
          <p:nvSpPr>
            <p:cNvPr id="217" name="Google Shape;217;p15"/>
            <p:cNvSpPr/>
            <p:nvPr/>
          </p:nvSpPr>
          <p:spPr>
            <a:xfrm>
              <a:off x="0" y="0"/>
              <a:ext cx="508627" cy="348294"/>
            </a:xfrm>
            <a:custGeom>
              <a:rect b="b" l="l" r="r" t="t"/>
              <a:pathLst>
                <a:path extrusionOk="0" h="348294" w="508627">
                  <a:moveTo>
                    <a:pt x="0" y="0"/>
                  </a:moveTo>
                  <a:lnTo>
                    <a:pt x="508627" y="0"/>
                  </a:lnTo>
                  <a:lnTo>
                    <a:pt x="508627" y="348294"/>
                  </a:lnTo>
                  <a:lnTo>
                    <a:pt x="0" y="348294"/>
                  </a:lnTo>
                  <a:close/>
                </a:path>
              </a:pathLst>
            </a:custGeom>
            <a:solidFill>
              <a:srgbClr val="101010"/>
            </a:solidFill>
            <a:ln cap="sq" cmpd="sng" w="38100">
              <a:solidFill>
                <a:srgbClr val="FFFFFF"/>
              </a:solidFill>
              <a:prstDash val="solid"/>
              <a:miter lim="8000"/>
              <a:headEnd len="sm" w="sm" type="none"/>
              <a:tailEnd len="sm" w="sm" type="none"/>
            </a:ln>
          </p:spPr>
        </p:sp>
        <p:sp>
          <p:nvSpPr>
            <p:cNvPr id="218" name="Google Shape;218;p15"/>
            <p:cNvSpPr txBox="1"/>
            <p:nvPr/>
          </p:nvSpPr>
          <p:spPr>
            <a:xfrm>
              <a:off x="0" y="-38100"/>
              <a:ext cx="508628" cy="386394"/>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19" name="Google Shape;219;p15"/>
          <p:cNvGrpSpPr/>
          <p:nvPr/>
        </p:nvGrpSpPr>
        <p:grpSpPr>
          <a:xfrm>
            <a:off x="8215594" y="697263"/>
            <a:ext cx="1837910" cy="1396222"/>
            <a:chOff x="0" y="-38100"/>
            <a:chExt cx="508628" cy="386394"/>
          </a:xfrm>
        </p:grpSpPr>
        <p:sp>
          <p:nvSpPr>
            <p:cNvPr id="220" name="Google Shape;220;p15"/>
            <p:cNvSpPr/>
            <p:nvPr/>
          </p:nvSpPr>
          <p:spPr>
            <a:xfrm>
              <a:off x="0" y="0"/>
              <a:ext cx="508627" cy="348294"/>
            </a:xfrm>
            <a:custGeom>
              <a:rect b="b" l="l" r="r" t="t"/>
              <a:pathLst>
                <a:path extrusionOk="0" h="348294" w="508627">
                  <a:moveTo>
                    <a:pt x="0" y="0"/>
                  </a:moveTo>
                  <a:lnTo>
                    <a:pt x="508627" y="0"/>
                  </a:lnTo>
                  <a:lnTo>
                    <a:pt x="508627" y="348294"/>
                  </a:lnTo>
                  <a:lnTo>
                    <a:pt x="0" y="348294"/>
                  </a:lnTo>
                  <a:close/>
                </a:path>
              </a:pathLst>
            </a:custGeom>
            <a:solidFill>
              <a:srgbClr val="101010"/>
            </a:solidFill>
            <a:ln cap="sq" cmpd="sng" w="38100">
              <a:solidFill>
                <a:srgbClr val="FFFFFF"/>
              </a:solidFill>
              <a:prstDash val="solid"/>
              <a:miter lim="8000"/>
              <a:headEnd len="sm" w="sm" type="none"/>
              <a:tailEnd len="sm" w="sm" type="none"/>
            </a:ln>
          </p:spPr>
        </p:sp>
        <p:sp>
          <p:nvSpPr>
            <p:cNvPr id="221" name="Google Shape;221;p15"/>
            <p:cNvSpPr txBox="1"/>
            <p:nvPr/>
          </p:nvSpPr>
          <p:spPr>
            <a:xfrm>
              <a:off x="0" y="-38100"/>
              <a:ext cx="508628" cy="386394"/>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22" name="Google Shape;222;p15"/>
          <p:cNvGrpSpPr/>
          <p:nvPr/>
        </p:nvGrpSpPr>
        <p:grpSpPr>
          <a:xfrm>
            <a:off x="8215594" y="8090061"/>
            <a:ext cx="1837910" cy="1396222"/>
            <a:chOff x="0" y="-38100"/>
            <a:chExt cx="508628" cy="386394"/>
          </a:xfrm>
        </p:grpSpPr>
        <p:sp>
          <p:nvSpPr>
            <p:cNvPr id="223" name="Google Shape;223;p15"/>
            <p:cNvSpPr/>
            <p:nvPr/>
          </p:nvSpPr>
          <p:spPr>
            <a:xfrm>
              <a:off x="0" y="0"/>
              <a:ext cx="508627" cy="348294"/>
            </a:xfrm>
            <a:custGeom>
              <a:rect b="b" l="l" r="r" t="t"/>
              <a:pathLst>
                <a:path extrusionOk="0" h="348294" w="508627">
                  <a:moveTo>
                    <a:pt x="0" y="0"/>
                  </a:moveTo>
                  <a:lnTo>
                    <a:pt x="508627" y="0"/>
                  </a:lnTo>
                  <a:lnTo>
                    <a:pt x="508627" y="348294"/>
                  </a:lnTo>
                  <a:lnTo>
                    <a:pt x="0" y="348294"/>
                  </a:lnTo>
                  <a:close/>
                </a:path>
              </a:pathLst>
            </a:custGeom>
            <a:solidFill>
              <a:srgbClr val="101010"/>
            </a:solidFill>
            <a:ln cap="sq" cmpd="sng" w="38100">
              <a:solidFill>
                <a:srgbClr val="FFFFFF"/>
              </a:solidFill>
              <a:prstDash val="solid"/>
              <a:miter lim="8000"/>
              <a:headEnd len="sm" w="sm" type="none"/>
              <a:tailEnd len="sm" w="sm" type="none"/>
            </a:ln>
          </p:spPr>
        </p:sp>
        <p:sp>
          <p:nvSpPr>
            <p:cNvPr id="224" name="Google Shape;224;p15"/>
            <p:cNvSpPr txBox="1"/>
            <p:nvPr/>
          </p:nvSpPr>
          <p:spPr>
            <a:xfrm>
              <a:off x="0" y="-38100"/>
              <a:ext cx="508628" cy="386394"/>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25" name="Google Shape;225;p15"/>
          <p:cNvGrpSpPr/>
          <p:nvPr/>
        </p:nvGrpSpPr>
        <p:grpSpPr>
          <a:xfrm>
            <a:off x="11874143" y="4061858"/>
            <a:ext cx="1837910" cy="1396222"/>
            <a:chOff x="0" y="-38100"/>
            <a:chExt cx="508628" cy="386394"/>
          </a:xfrm>
        </p:grpSpPr>
        <p:sp>
          <p:nvSpPr>
            <p:cNvPr id="226" name="Google Shape;226;p15"/>
            <p:cNvSpPr/>
            <p:nvPr/>
          </p:nvSpPr>
          <p:spPr>
            <a:xfrm>
              <a:off x="0" y="0"/>
              <a:ext cx="508627" cy="348294"/>
            </a:xfrm>
            <a:custGeom>
              <a:rect b="b" l="l" r="r" t="t"/>
              <a:pathLst>
                <a:path extrusionOk="0" h="348294" w="508627">
                  <a:moveTo>
                    <a:pt x="0" y="0"/>
                  </a:moveTo>
                  <a:lnTo>
                    <a:pt x="508627" y="0"/>
                  </a:lnTo>
                  <a:lnTo>
                    <a:pt x="508627" y="348294"/>
                  </a:lnTo>
                  <a:lnTo>
                    <a:pt x="0" y="348294"/>
                  </a:lnTo>
                  <a:close/>
                </a:path>
              </a:pathLst>
            </a:custGeom>
            <a:solidFill>
              <a:srgbClr val="101010"/>
            </a:solidFill>
            <a:ln cap="sq" cmpd="sng" w="38100">
              <a:solidFill>
                <a:srgbClr val="FFFFFF"/>
              </a:solidFill>
              <a:prstDash val="solid"/>
              <a:miter lim="8000"/>
              <a:headEnd len="sm" w="sm" type="none"/>
              <a:tailEnd len="sm" w="sm" type="none"/>
            </a:ln>
          </p:spPr>
        </p:sp>
        <p:sp>
          <p:nvSpPr>
            <p:cNvPr id="227" name="Google Shape;227;p15"/>
            <p:cNvSpPr txBox="1"/>
            <p:nvPr/>
          </p:nvSpPr>
          <p:spPr>
            <a:xfrm>
              <a:off x="0" y="-38100"/>
              <a:ext cx="508628" cy="386394"/>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28" name="Google Shape;228;p15"/>
          <p:cNvSpPr txBox="1"/>
          <p:nvPr/>
        </p:nvSpPr>
        <p:spPr>
          <a:xfrm>
            <a:off x="4812822" y="4105304"/>
            <a:ext cx="1326300" cy="1277100"/>
          </a:xfrm>
          <a:prstGeom prst="rect">
            <a:avLst/>
          </a:prstGeom>
          <a:noFill/>
          <a:ln>
            <a:noFill/>
          </a:ln>
        </p:spPr>
        <p:txBody>
          <a:bodyPr anchorCtr="0" anchor="t" bIns="0" lIns="0" spcFirstLastPara="1" rIns="0" wrap="square" tIns="0">
            <a:spAutoFit/>
          </a:bodyPr>
          <a:lstStyle/>
          <a:p>
            <a:pPr indent="0" lvl="0" marL="0" marR="0" rtl="0" algn="ctr">
              <a:lnSpc>
                <a:spcPct val="120995"/>
              </a:lnSpc>
              <a:spcBef>
                <a:spcPts val="0"/>
              </a:spcBef>
              <a:spcAft>
                <a:spcPts val="0"/>
              </a:spcAft>
              <a:buNone/>
            </a:pPr>
            <a:r>
              <a:rPr b="0" i="0" lang="en-US" sz="8297" u="none" cap="none" strike="noStrike">
                <a:solidFill>
                  <a:srgbClr val="F5641D"/>
                </a:solidFill>
                <a:latin typeface="Courier Prime"/>
                <a:ea typeface="Courier Prime"/>
                <a:cs typeface="Courier Prime"/>
                <a:sym typeface="Courier Prime"/>
              </a:rPr>
              <a:t>02</a:t>
            </a:r>
            <a:endParaRPr/>
          </a:p>
        </p:txBody>
      </p:sp>
      <p:sp>
        <p:nvSpPr>
          <p:cNvPr id="229" name="Google Shape;229;p15"/>
          <p:cNvSpPr txBox="1"/>
          <p:nvPr/>
        </p:nvSpPr>
        <p:spPr>
          <a:xfrm>
            <a:off x="8471371" y="740708"/>
            <a:ext cx="1326300" cy="1277100"/>
          </a:xfrm>
          <a:prstGeom prst="rect">
            <a:avLst/>
          </a:prstGeom>
          <a:noFill/>
          <a:ln>
            <a:noFill/>
          </a:ln>
        </p:spPr>
        <p:txBody>
          <a:bodyPr anchorCtr="0" anchor="t" bIns="0" lIns="0" spcFirstLastPara="1" rIns="0" wrap="square" tIns="0">
            <a:spAutoFit/>
          </a:bodyPr>
          <a:lstStyle/>
          <a:p>
            <a:pPr indent="0" lvl="0" marL="0" marR="0" rtl="0" algn="ctr">
              <a:lnSpc>
                <a:spcPct val="120995"/>
              </a:lnSpc>
              <a:spcBef>
                <a:spcPts val="0"/>
              </a:spcBef>
              <a:spcAft>
                <a:spcPts val="0"/>
              </a:spcAft>
              <a:buNone/>
            </a:pPr>
            <a:r>
              <a:rPr b="0" i="0" lang="en-US" sz="8297" u="none" cap="none" strike="noStrike">
                <a:solidFill>
                  <a:srgbClr val="F5641D"/>
                </a:solidFill>
                <a:latin typeface="Courier Prime"/>
                <a:ea typeface="Courier Prime"/>
                <a:cs typeface="Courier Prime"/>
                <a:sym typeface="Courier Prime"/>
              </a:rPr>
              <a:t>01</a:t>
            </a:r>
            <a:endParaRPr/>
          </a:p>
        </p:txBody>
      </p:sp>
      <p:sp>
        <p:nvSpPr>
          <p:cNvPr id="230" name="Google Shape;230;p15"/>
          <p:cNvSpPr txBox="1"/>
          <p:nvPr/>
        </p:nvSpPr>
        <p:spPr>
          <a:xfrm>
            <a:off x="8471371" y="8133507"/>
            <a:ext cx="1326300" cy="1277100"/>
          </a:xfrm>
          <a:prstGeom prst="rect">
            <a:avLst/>
          </a:prstGeom>
          <a:noFill/>
          <a:ln>
            <a:noFill/>
          </a:ln>
        </p:spPr>
        <p:txBody>
          <a:bodyPr anchorCtr="0" anchor="t" bIns="0" lIns="0" spcFirstLastPara="1" rIns="0" wrap="square" tIns="0">
            <a:spAutoFit/>
          </a:bodyPr>
          <a:lstStyle/>
          <a:p>
            <a:pPr indent="0" lvl="0" marL="0" marR="0" rtl="0" algn="ctr">
              <a:lnSpc>
                <a:spcPct val="120995"/>
              </a:lnSpc>
              <a:spcBef>
                <a:spcPts val="0"/>
              </a:spcBef>
              <a:spcAft>
                <a:spcPts val="0"/>
              </a:spcAft>
              <a:buNone/>
            </a:pPr>
            <a:r>
              <a:rPr b="0" i="0" lang="en-US" sz="8297" u="none" cap="none" strike="noStrike">
                <a:solidFill>
                  <a:srgbClr val="F5641D"/>
                </a:solidFill>
                <a:latin typeface="Courier Prime"/>
                <a:ea typeface="Courier Prime"/>
                <a:cs typeface="Courier Prime"/>
                <a:sym typeface="Courier Prime"/>
              </a:rPr>
              <a:t>04</a:t>
            </a:r>
            <a:endParaRPr/>
          </a:p>
        </p:txBody>
      </p:sp>
      <p:sp>
        <p:nvSpPr>
          <p:cNvPr id="231" name="Google Shape;231;p15"/>
          <p:cNvSpPr txBox="1"/>
          <p:nvPr/>
        </p:nvSpPr>
        <p:spPr>
          <a:xfrm>
            <a:off x="12129919" y="4105304"/>
            <a:ext cx="1326300" cy="1277100"/>
          </a:xfrm>
          <a:prstGeom prst="rect">
            <a:avLst/>
          </a:prstGeom>
          <a:noFill/>
          <a:ln>
            <a:noFill/>
          </a:ln>
        </p:spPr>
        <p:txBody>
          <a:bodyPr anchorCtr="0" anchor="t" bIns="0" lIns="0" spcFirstLastPara="1" rIns="0" wrap="square" tIns="0">
            <a:spAutoFit/>
          </a:bodyPr>
          <a:lstStyle/>
          <a:p>
            <a:pPr indent="0" lvl="0" marL="0" marR="0" rtl="0" algn="ctr">
              <a:lnSpc>
                <a:spcPct val="120995"/>
              </a:lnSpc>
              <a:spcBef>
                <a:spcPts val="0"/>
              </a:spcBef>
              <a:spcAft>
                <a:spcPts val="0"/>
              </a:spcAft>
              <a:buNone/>
            </a:pPr>
            <a:r>
              <a:rPr b="0" i="0" lang="en-US" sz="8297" u="none" cap="none" strike="noStrike">
                <a:solidFill>
                  <a:srgbClr val="F5641D"/>
                </a:solidFill>
                <a:latin typeface="Courier Prime"/>
                <a:ea typeface="Courier Prime"/>
                <a:cs typeface="Courier Prime"/>
                <a:sym typeface="Courier Prime"/>
              </a:rPr>
              <a:t>03</a:t>
            </a:r>
            <a:endParaRPr/>
          </a:p>
        </p:txBody>
      </p:sp>
      <p:sp>
        <p:nvSpPr>
          <p:cNvPr id="232" name="Google Shape;232;p15"/>
          <p:cNvSpPr txBox="1"/>
          <p:nvPr/>
        </p:nvSpPr>
        <p:spPr>
          <a:xfrm>
            <a:off x="794399" y="1529526"/>
            <a:ext cx="2831621" cy="1151890"/>
          </a:xfrm>
          <a:prstGeom prst="rect">
            <a:avLst/>
          </a:prstGeom>
          <a:noFill/>
          <a:ln>
            <a:noFill/>
          </a:ln>
        </p:spPr>
        <p:txBody>
          <a:bodyPr anchorCtr="0" anchor="t" bIns="0" lIns="0" spcFirstLastPara="1" rIns="0" wrap="square" tIns="0">
            <a:spAutoFit/>
          </a:bodyPr>
          <a:lstStyle/>
          <a:p>
            <a:pPr indent="0" lvl="0" marL="0" marR="0" rtl="0" algn="ctr">
              <a:lnSpc>
                <a:spcPct val="154027"/>
              </a:lnSpc>
              <a:spcBef>
                <a:spcPts val="0"/>
              </a:spcBef>
              <a:spcAft>
                <a:spcPts val="0"/>
              </a:spcAft>
              <a:buNone/>
            </a:pPr>
            <a:r>
              <a:rPr b="0" i="0" lang="en-US" sz="1999" u="none" cap="none" strike="noStrike">
                <a:solidFill>
                  <a:srgbClr val="FFFFFF"/>
                </a:solidFill>
                <a:latin typeface="Fira Sans"/>
                <a:ea typeface="Fira Sans"/>
                <a:cs typeface="Fira Sans"/>
                <a:sym typeface="Fira Sans"/>
              </a:rPr>
              <a:t>Lorem ipsum dolor sit amet, consectetur adipiscing elit, sed do.</a:t>
            </a:r>
            <a:endParaRPr/>
          </a:p>
        </p:txBody>
      </p:sp>
      <p:sp>
        <p:nvSpPr>
          <p:cNvPr id="233" name="Google Shape;233;p15"/>
          <p:cNvSpPr txBox="1"/>
          <p:nvPr/>
        </p:nvSpPr>
        <p:spPr>
          <a:xfrm>
            <a:off x="1451868" y="7495585"/>
            <a:ext cx="2831621" cy="1151890"/>
          </a:xfrm>
          <a:prstGeom prst="rect">
            <a:avLst/>
          </a:prstGeom>
          <a:noFill/>
          <a:ln>
            <a:noFill/>
          </a:ln>
        </p:spPr>
        <p:txBody>
          <a:bodyPr anchorCtr="0" anchor="t" bIns="0" lIns="0" spcFirstLastPara="1" rIns="0" wrap="square" tIns="0">
            <a:spAutoFit/>
          </a:bodyPr>
          <a:lstStyle/>
          <a:p>
            <a:pPr indent="0" lvl="0" marL="0" marR="0" rtl="0" algn="ctr">
              <a:lnSpc>
                <a:spcPct val="154027"/>
              </a:lnSpc>
              <a:spcBef>
                <a:spcPts val="0"/>
              </a:spcBef>
              <a:spcAft>
                <a:spcPts val="0"/>
              </a:spcAft>
              <a:buNone/>
            </a:pPr>
            <a:r>
              <a:rPr b="0" i="0" lang="en-US" sz="1999" u="none" cap="none" strike="noStrike">
                <a:solidFill>
                  <a:srgbClr val="FFFFFF"/>
                </a:solidFill>
                <a:latin typeface="Fira Sans"/>
                <a:ea typeface="Fira Sans"/>
                <a:cs typeface="Fira Sans"/>
                <a:sym typeface="Fira Sans"/>
              </a:rPr>
              <a:t>Lorem ipsum dolor sit amet, consectetur adipiscing elit, sed do.</a:t>
            </a:r>
            <a:endParaRPr/>
          </a:p>
        </p:txBody>
      </p:sp>
      <p:sp>
        <p:nvSpPr>
          <p:cNvPr id="234" name="Google Shape;234;p15"/>
          <p:cNvSpPr txBox="1"/>
          <p:nvPr/>
        </p:nvSpPr>
        <p:spPr>
          <a:xfrm>
            <a:off x="13613226" y="1529526"/>
            <a:ext cx="2831621" cy="1151890"/>
          </a:xfrm>
          <a:prstGeom prst="rect">
            <a:avLst/>
          </a:prstGeom>
          <a:noFill/>
          <a:ln>
            <a:noFill/>
          </a:ln>
        </p:spPr>
        <p:txBody>
          <a:bodyPr anchorCtr="0" anchor="t" bIns="0" lIns="0" spcFirstLastPara="1" rIns="0" wrap="square" tIns="0">
            <a:spAutoFit/>
          </a:bodyPr>
          <a:lstStyle/>
          <a:p>
            <a:pPr indent="0" lvl="0" marL="0" marR="0" rtl="0" algn="ctr">
              <a:lnSpc>
                <a:spcPct val="154027"/>
              </a:lnSpc>
              <a:spcBef>
                <a:spcPts val="0"/>
              </a:spcBef>
              <a:spcAft>
                <a:spcPts val="0"/>
              </a:spcAft>
              <a:buNone/>
            </a:pPr>
            <a:r>
              <a:rPr b="0" i="0" lang="en-US" sz="1999" u="none" cap="none" strike="noStrike">
                <a:solidFill>
                  <a:srgbClr val="FFFFFF"/>
                </a:solidFill>
                <a:latin typeface="Fira Sans"/>
                <a:ea typeface="Fira Sans"/>
                <a:cs typeface="Fira Sans"/>
                <a:sym typeface="Fira Sans"/>
              </a:rPr>
              <a:t>Lorem ipsum dolor sit amet, consectetur adipiscing elit, sed do.</a:t>
            </a:r>
            <a:endParaRPr/>
          </a:p>
        </p:txBody>
      </p:sp>
      <p:sp>
        <p:nvSpPr>
          <p:cNvPr id="235" name="Google Shape;235;p15"/>
          <p:cNvSpPr txBox="1"/>
          <p:nvPr/>
        </p:nvSpPr>
        <p:spPr>
          <a:xfrm>
            <a:off x="14427679" y="7633221"/>
            <a:ext cx="2831621" cy="1151890"/>
          </a:xfrm>
          <a:prstGeom prst="rect">
            <a:avLst/>
          </a:prstGeom>
          <a:noFill/>
          <a:ln>
            <a:noFill/>
          </a:ln>
        </p:spPr>
        <p:txBody>
          <a:bodyPr anchorCtr="0" anchor="t" bIns="0" lIns="0" spcFirstLastPara="1" rIns="0" wrap="square" tIns="0">
            <a:spAutoFit/>
          </a:bodyPr>
          <a:lstStyle/>
          <a:p>
            <a:pPr indent="0" lvl="0" marL="0" marR="0" rtl="0" algn="ctr">
              <a:lnSpc>
                <a:spcPct val="154027"/>
              </a:lnSpc>
              <a:spcBef>
                <a:spcPts val="0"/>
              </a:spcBef>
              <a:spcAft>
                <a:spcPts val="0"/>
              </a:spcAft>
              <a:buNone/>
            </a:pPr>
            <a:r>
              <a:rPr b="0" i="0" lang="en-US" sz="1999" u="none" cap="none" strike="noStrike">
                <a:solidFill>
                  <a:srgbClr val="FFFFFF"/>
                </a:solidFill>
                <a:latin typeface="Fira Sans"/>
                <a:ea typeface="Fira Sans"/>
                <a:cs typeface="Fira Sans"/>
                <a:sym typeface="Fira Sans"/>
              </a:rPr>
              <a:t>Lorem ipsum dolor sit amet, consectetur adipiscing elit, sed do.</a:t>
            </a:r>
            <a:endParaRPr/>
          </a:p>
        </p:txBody>
      </p:sp>
      <p:cxnSp>
        <p:nvCxnSpPr>
          <p:cNvPr id="236" name="Google Shape;236;p15"/>
          <p:cNvCxnSpPr/>
          <p:nvPr/>
        </p:nvCxnSpPr>
        <p:spPr>
          <a:xfrm>
            <a:off x="24511" y="458694"/>
            <a:ext cx="18358739" cy="0"/>
          </a:xfrm>
          <a:prstGeom prst="straightConnector1">
            <a:avLst/>
          </a:prstGeom>
          <a:noFill/>
          <a:ln cap="flat" cmpd="sng" w="19050">
            <a:solidFill>
              <a:srgbClr val="FFFFFF"/>
            </a:solidFill>
            <a:prstDash val="solid"/>
            <a:round/>
            <a:headEnd len="sm" w="sm" type="none"/>
            <a:tailEnd len="sm" w="sm" type="none"/>
          </a:ln>
        </p:spPr>
      </p:cxnSp>
      <p:cxnSp>
        <p:nvCxnSpPr>
          <p:cNvPr id="237" name="Google Shape;237;p15"/>
          <p:cNvCxnSpPr/>
          <p:nvPr/>
        </p:nvCxnSpPr>
        <p:spPr>
          <a:xfrm>
            <a:off x="24511" y="9828306"/>
            <a:ext cx="18358739" cy="0"/>
          </a:xfrm>
          <a:prstGeom prst="straightConnector1">
            <a:avLst/>
          </a:prstGeom>
          <a:noFill/>
          <a:ln cap="flat" cmpd="sng" w="19050">
            <a:solidFill>
              <a:srgbClr val="FFFFFF"/>
            </a:solidFill>
            <a:prstDash val="solid"/>
            <a:round/>
            <a:headEnd len="sm" w="sm" type="none"/>
            <a:tailEnd len="sm" w="sm" type="none"/>
          </a:ln>
        </p:spPr>
      </p:cxn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63636"/>
        </a:solidFill>
      </p:bgPr>
    </p:bg>
    <p:spTree>
      <p:nvGrpSpPr>
        <p:cNvPr id="241" name="Shape 241"/>
        <p:cNvGrpSpPr/>
        <p:nvPr/>
      </p:nvGrpSpPr>
      <p:grpSpPr>
        <a:xfrm>
          <a:off x="0" y="0"/>
          <a:ext cx="0" cy="0"/>
          <a:chOff x="0" y="0"/>
          <a:chExt cx="0" cy="0"/>
        </a:xfrm>
      </p:grpSpPr>
      <p:pic>
        <p:nvPicPr>
          <p:cNvPr id="242" name="Google Shape;242;p16"/>
          <p:cNvPicPr preferRelativeResize="0"/>
          <p:nvPr/>
        </p:nvPicPr>
        <p:blipFill>
          <a:blip r:embed="rId3">
            <a:alphaModFix/>
          </a:blip>
          <a:stretch>
            <a:fillRect/>
          </a:stretch>
        </p:blipFill>
        <p:spPr>
          <a:xfrm>
            <a:off x="0" y="44648"/>
            <a:ext cx="18288000" cy="10197703"/>
          </a:xfrm>
          <a:prstGeom prst="rect">
            <a:avLst/>
          </a:prstGeom>
          <a:noFill/>
          <a:ln>
            <a:noFill/>
          </a:ln>
        </p:spPr>
      </p:pic>
      <p:sp>
        <p:nvSpPr>
          <p:cNvPr id="243" name="Google Shape;243;p16"/>
          <p:cNvSpPr/>
          <p:nvPr/>
        </p:nvSpPr>
        <p:spPr>
          <a:xfrm>
            <a:off x="880165" y="2669327"/>
            <a:ext cx="3860402" cy="1838880"/>
          </a:xfrm>
          <a:custGeom>
            <a:rect b="b" l="l" r="r" t="t"/>
            <a:pathLst>
              <a:path extrusionOk="0" h="1838880" w="3860402">
                <a:moveTo>
                  <a:pt x="0" y="0"/>
                </a:moveTo>
                <a:lnTo>
                  <a:pt x="3860402" y="0"/>
                </a:lnTo>
                <a:lnTo>
                  <a:pt x="3860402" y="1838880"/>
                </a:lnTo>
                <a:lnTo>
                  <a:pt x="0" y="1838880"/>
                </a:lnTo>
                <a:lnTo>
                  <a:pt x="0" y="0"/>
                </a:lnTo>
                <a:close/>
              </a:path>
            </a:pathLst>
          </a:custGeom>
          <a:blipFill rotWithShape="1">
            <a:blip r:embed="rId4">
              <a:alphaModFix/>
            </a:blip>
            <a:stretch>
              <a:fillRect b="-227086" l="0" r="0" t="0"/>
            </a:stretch>
          </a:blipFill>
          <a:ln>
            <a:noFill/>
          </a:ln>
        </p:spPr>
      </p:sp>
      <p:sp>
        <p:nvSpPr>
          <p:cNvPr id="244" name="Google Shape;244;p16"/>
          <p:cNvSpPr/>
          <p:nvPr/>
        </p:nvSpPr>
        <p:spPr>
          <a:xfrm>
            <a:off x="9324788" y="2669327"/>
            <a:ext cx="3860402" cy="1838880"/>
          </a:xfrm>
          <a:custGeom>
            <a:rect b="b" l="l" r="r" t="t"/>
            <a:pathLst>
              <a:path extrusionOk="0" h="1838880" w="3860402">
                <a:moveTo>
                  <a:pt x="0" y="0"/>
                </a:moveTo>
                <a:lnTo>
                  <a:pt x="3860402" y="0"/>
                </a:lnTo>
                <a:lnTo>
                  <a:pt x="3860402" y="1838880"/>
                </a:lnTo>
                <a:lnTo>
                  <a:pt x="0" y="1838880"/>
                </a:lnTo>
                <a:lnTo>
                  <a:pt x="0" y="0"/>
                </a:lnTo>
                <a:close/>
              </a:path>
            </a:pathLst>
          </a:custGeom>
          <a:blipFill rotWithShape="1">
            <a:blip r:embed="rId4">
              <a:alphaModFix/>
            </a:blip>
            <a:stretch>
              <a:fillRect b="-227086" l="0" r="0" t="0"/>
            </a:stretch>
          </a:blipFill>
          <a:ln>
            <a:noFill/>
          </a:ln>
        </p:spPr>
      </p:sp>
      <p:sp>
        <p:nvSpPr>
          <p:cNvPr id="245" name="Google Shape;245;p16"/>
          <p:cNvSpPr/>
          <p:nvPr/>
        </p:nvSpPr>
        <p:spPr>
          <a:xfrm>
            <a:off x="5102436" y="4726743"/>
            <a:ext cx="3860402" cy="1794255"/>
          </a:xfrm>
          <a:custGeom>
            <a:rect b="b" l="l" r="r" t="t"/>
            <a:pathLst>
              <a:path extrusionOk="0" h="1794255" w="3860402">
                <a:moveTo>
                  <a:pt x="0" y="0"/>
                </a:moveTo>
                <a:lnTo>
                  <a:pt x="3860402" y="0"/>
                </a:lnTo>
                <a:lnTo>
                  <a:pt x="3860402" y="1794255"/>
                </a:lnTo>
                <a:lnTo>
                  <a:pt x="0" y="1794255"/>
                </a:lnTo>
                <a:lnTo>
                  <a:pt x="0" y="0"/>
                </a:lnTo>
                <a:close/>
              </a:path>
            </a:pathLst>
          </a:custGeom>
          <a:blipFill rotWithShape="1">
            <a:blip r:embed="rId4">
              <a:alphaModFix/>
            </a:blip>
            <a:stretch>
              <a:fillRect b="0" l="0" r="0" t="-235221"/>
            </a:stretch>
          </a:blipFill>
          <a:ln>
            <a:noFill/>
          </a:ln>
        </p:spPr>
      </p:sp>
      <p:sp>
        <p:nvSpPr>
          <p:cNvPr id="246" name="Google Shape;246;p16"/>
          <p:cNvSpPr/>
          <p:nvPr/>
        </p:nvSpPr>
        <p:spPr>
          <a:xfrm>
            <a:off x="13547059" y="4726743"/>
            <a:ext cx="3860402" cy="1794255"/>
          </a:xfrm>
          <a:custGeom>
            <a:rect b="b" l="l" r="r" t="t"/>
            <a:pathLst>
              <a:path extrusionOk="0" h="1794255" w="3860402">
                <a:moveTo>
                  <a:pt x="0" y="0"/>
                </a:moveTo>
                <a:lnTo>
                  <a:pt x="3860402" y="0"/>
                </a:lnTo>
                <a:lnTo>
                  <a:pt x="3860402" y="1794255"/>
                </a:lnTo>
                <a:lnTo>
                  <a:pt x="0" y="1794255"/>
                </a:lnTo>
                <a:lnTo>
                  <a:pt x="0" y="0"/>
                </a:lnTo>
                <a:close/>
              </a:path>
            </a:pathLst>
          </a:custGeom>
          <a:blipFill rotWithShape="1">
            <a:blip r:embed="rId4">
              <a:alphaModFix/>
            </a:blip>
            <a:stretch>
              <a:fillRect b="0" l="0" r="0" t="-235221"/>
            </a:stretch>
          </a:blipFill>
          <a:ln>
            <a:noFill/>
          </a:ln>
        </p:spPr>
      </p:sp>
      <p:sp>
        <p:nvSpPr>
          <p:cNvPr id="247" name="Google Shape;247;p16"/>
          <p:cNvSpPr txBox="1"/>
          <p:nvPr/>
        </p:nvSpPr>
        <p:spPr>
          <a:xfrm>
            <a:off x="2110499" y="3224483"/>
            <a:ext cx="1393678" cy="1369799"/>
          </a:xfrm>
          <a:prstGeom prst="rect">
            <a:avLst/>
          </a:prstGeom>
          <a:noFill/>
          <a:ln>
            <a:noFill/>
          </a:ln>
        </p:spPr>
        <p:txBody>
          <a:bodyPr anchorCtr="0" anchor="t" bIns="0" lIns="0" spcFirstLastPara="1" rIns="0" wrap="square" tIns="0">
            <a:spAutoFit/>
          </a:bodyPr>
          <a:lstStyle/>
          <a:p>
            <a:pPr indent="0" lvl="0" marL="0" marR="0" rtl="0" algn="ctr">
              <a:lnSpc>
                <a:spcPct val="121002"/>
              </a:lnSpc>
              <a:spcBef>
                <a:spcPts val="0"/>
              </a:spcBef>
              <a:spcAft>
                <a:spcPts val="0"/>
              </a:spcAft>
              <a:buNone/>
            </a:pPr>
            <a:r>
              <a:rPr b="0" i="0" lang="en-US" sz="8918" u="none" cap="none" strike="noStrike">
                <a:solidFill>
                  <a:srgbClr val="F5641D"/>
                </a:solidFill>
                <a:latin typeface="Courier Prime"/>
                <a:ea typeface="Courier Prime"/>
                <a:cs typeface="Courier Prime"/>
                <a:sym typeface="Courier Prime"/>
              </a:rPr>
              <a:t>01</a:t>
            </a:r>
            <a:endParaRPr/>
          </a:p>
        </p:txBody>
      </p:sp>
      <p:sp>
        <p:nvSpPr>
          <p:cNvPr id="248" name="Google Shape;248;p16"/>
          <p:cNvSpPr txBox="1"/>
          <p:nvPr/>
        </p:nvSpPr>
        <p:spPr>
          <a:xfrm>
            <a:off x="6335798" y="4508373"/>
            <a:ext cx="1393678" cy="1369799"/>
          </a:xfrm>
          <a:prstGeom prst="rect">
            <a:avLst/>
          </a:prstGeom>
          <a:noFill/>
          <a:ln>
            <a:noFill/>
          </a:ln>
        </p:spPr>
        <p:txBody>
          <a:bodyPr anchorCtr="0" anchor="t" bIns="0" lIns="0" spcFirstLastPara="1" rIns="0" wrap="square" tIns="0">
            <a:spAutoFit/>
          </a:bodyPr>
          <a:lstStyle/>
          <a:p>
            <a:pPr indent="0" lvl="0" marL="0" marR="0" rtl="0" algn="ctr">
              <a:lnSpc>
                <a:spcPct val="121002"/>
              </a:lnSpc>
              <a:spcBef>
                <a:spcPts val="0"/>
              </a:spcBef>
              <a:spcAft>
                <a:spcPts val="0"/>
              </a:spcAft>
              <a:buNone/>
            </a:pPr>
            <a:r>
              <a:rPr b="0" i="0" lang="en-US" sz="8918" u="none" cap="none" strike="noStrike">
                <a:solidFill>
                  <a:srgbClr val="F5641D"/>
                </a:solidFill>
                <a:latin typeface="Courier Prime"/>
                <a:ea typeface="Courier Prime"/>
                <a:cs typeface="Courier Prime"/>
                <a:sym typeface="Courier Prime"/>
              </a:rPr>
              <a:t>02</a:t>
            </a:r>
            <a:endParaRPr/>
          </a:p>
        </p:txBody>
      </p:sp>
      <p:sp>
        <p:nvSpPr>
          <p:cNvPr id="249" name="Google Shape;249;p16"/>
          <p:cNvSpPr txBox="1"/>
          <p:nvPr/>
        </p:nvSpPr>
        <p:spPr>
          <a:xfrm>
            <a:off x="10559810" y="3224483"/>
            <a:ext cx="1393678" cy="1369799"/>
          </a:xfrm>
          <a:prstGeom prst="rect">
            <a:avLst/>
          </a:prstGeom>
          <a:noFill/>
          <a:ln>
            <a:noFill/>
          </a:ln>
        </p:spPr>
        <p:txBody>
          <a:bodyPr anchorCtr="0" anchor="t" bIns="0" lIns="0" spcFirstLastPara="1" rIns="0" wrap="square" tIns="0">
            <a:spAutoFit/>
          </a:bodyPr>
          <a:lstStyle/>
          <a:p>
            <a:pPr indent="0" lvl="0" marL="0" marR="0" rtl="0" algn="ctr">
              <a:lnSpc>
                <a:spcPct val="121002"/>
              </a:lnSpc>
              <a:spcBef>
                <a:spcPts val="0"/>
              </a:spcBef>
              <a:spcAft>
                <a:spcPts val="0"/>
              </a:spcAft>
              <a:buNone/>
            </a:pPr>
            <a:r>
              <a:rPr b="0" i="0" lang="en-US" sz="8918" u="none" cap="none" strike="noStrike">
                <a:solidFill>
                  <a:srgbClr val="F5641D"/>
                </a:solidFill>
                <a:latin typeface="Courier Prime"/>
                <a:ea typeface="Courier Prime"/>
                <a:cs typeface="Courier Prime"/>
                <a:sym typeface="Courier Prime"/>
              </a:rPr>
              <a:t>03</a:t>
            </a:r>
            <a:endParaRPr/>
          </a:p>
        </p:txBody>
      </p:sp>
      <p:sp>
        <p:nvSpPr>
          <p:cNvPr id="250" name="Google Shape;250;p16"/>
          <p:cNvSpPr txBox="1"/>
          <p:nvPr/>
        </p:nvSpPr>
        <p:spPr>
          <a:xfrm>
            <a:off x="14791993" y="3934167"/>
            <a:ext cx="1393678" cy="1369799"/>
          </a:xfrm>
          <a:prstGeom prst="rect">
            <a:avLst/>
          </a:prstGeom>
          <a:noFill/>
          <a:ln>
            <a:noFill/>
          </a:ln>
        </p:spPr>
        <p:txBody>
          <a:bodyPr anchorCtr="0" anchor="t" bIns="0" lIns="0" spcFirstLastPara="1" rIns="0" wrap="square" tIns="0">
            <a:spAutoFit/>
          </a:bodyPr>
          <a:lstStyle/>
          <a:p>
            <a:pPr indent="0" lvl="0" marL="0" marR="0" rtl="0" algn="ctr">
              <a:lnSpc>
                <a:spcPct val="121002"/>
              </a:lnSpc>
              <a:spcBef>
                <a:spcPts val="0"/>
              </a:spcBef>
              <a:spcAft>
                <a:spcPts val="0"/>
              </a:spcAft>
              <a:buNone/>
            </a:pPr>
            <a:r>
              <a:rPr b="0" i="0" lang="en-US" sz="8918" u="none" cap="none" strike="noStrike">
                <a:solidFill>
                  <a:srgbClr val="F5641D"/>
                </a:solidFill>
                <a:latin typeface="Courier Prime"/>
                <a:ea typeface="Courier Prime"/>
                <a:cs typeface="Courier Prime"/>
                <a:sym typeface="Courier Prime"/>
              </a:rPr>
              <a:t>04</a:t>
            </a:r>
            <a:endParaRPr/>
          </a:p>
        </p:txBody>
      </p:sp>
      <p:sp>
        <p:nvSpPr>
          <p:cNvPr id="251" name="Google Shape;251;p16"/>
          <p:cNvSpPr txBox="1"/>
          <p:nvPr/>
        </p:nvSpPr>
        <p:spPr>
          <a:xfrm>
            <a:off x="5616827" y="6762976"/>
            <a:ext cx="2831621" cy="2323465"/>
          </a:xfrm>
          <a:prstGeom prst="rect">
            <a:avLst/>
          </a:prstGeom>
          <a:noFill/>
          <a:ln>
            <a:noFill/>
          </a:ln>
        </p:spPr>
        <p:txBody>
          <a:bodyPr anchorCtr="0" anchor="t" bIns="0" lIns="0" spcFirstLastPara="1" rIns="0" wrap="square" tIns="0">
            <a:spAutoFit/>
          </a:bodyPr>
          <a:lstStyle/>
          <a:p>
            <a:pPr indent="0" lvl="0" marL="0" marR="0" rtl="0" algn="ctr">
              <a:lnSpc>
                <a:spcPct val="154027"/>
              </a:lnSpc>
              <a:spcBef>
                <a:spcPts val="0"/>
              </a:spcBef>
              <a:spcAft>
                <a:spcPts val="0"/>
              </a:spcAft>
              <a:buNone/>
            </a:pPr>
            <a:r>
              <a:rPr b="0" i="0" lang="en-US" sz="1999" u="none" cap="none" strike="noStrike">
                <a:solidFill>
                  <a:srgbClr val="FFFFFF"/>
                </a:solidFill>
                <a:latin typeface="Fira Sans"/>
                <a:ea typeface="Fira Sans"/>
                <a:cs typeface="Fira Sans"/>
                <a:sym typeface="Fira Sans"/>
              </a:rPr>
              <a:t>Lorem ipsum dolor sit amet, consectetur adipiscing elit, sed do eiusmod tempor incididunt ut labore et dolore magna aliqua.</a:t>
            </a:r>
            <a:endParaRPr/>
          </a:p>
        </p:txBody>
      </p:sp>
      <p:sp>
        <p:nvSpPr>
          <p:cNvPr id="252" name="Google Shape;252;p16"/>
          <p:cNvSpPr txBox="1"/>
          <p:nvPr/>
        </p:nvSpPr>
        <p:spPr>
          <a:xfrm>
            <a:off x="1394556" y="5220186"/>
            <a:ext cx="2831621" cy="2323465"/>
          </a:xfrm>
          <a:prstGeom prst="rect">
            <a:avLst/>
          </a:prstGeom>
          <a:noFill/>
          <a:ln>
            <a:noFill/>
          </a:ln>
        </p:spPr>
        <p:txBody>
          <a:bodyPr anchorCtr="0" anchor="t" bIns="0" lIns="0" spcFirstLastPara="1" rIns="0" wrap="square" tIns="0">
            <a:spAutoFit/>
          </a:bodyPr>
          <a:lstStyle/>
          <a:p>
            <a:pPr indent="0" lvl="0" marL="0" marR="0" rtl="0" algn="ctr">
              <a:lnSpc>
                <a:spcPct val="154027"/>
              </a:lnSpc>
              <a:spcBef>
                <a:spcPts val="0"/>
              </a:spcBef>
              <a:spcAft>
                <a:spcPts val="0"/>
              </a:spcAft>
              <a:buNone/>
            </a:pPr>
            <a:r>
              <a:rPr b="0" i="0" lang="en-US" sz="1999" u="none" cap="none" strike="noStrike">
                <a:solidFill>
                  <a:srgbClr val="FFFFFF"/>
                </a:solidFill>
                <a:latin typeface="Fira Sans"/>
                <a:ea typeface="Fira Sans"/>
                <a:cs typeface="Fira Sans"/>
                <a:sym typeface="Fira Sans"/>
              </a:rPr>
              <a:t>Lorem ipsum dolor sit amet, consectetur adipiscing elit, sed do eiusmod tempor incididunt ut labore et dolore magna aliqua.</a:t>
            </a:r>
            <a:endParaRPr/>
          </a:p>
        </p:txBody>
      </p:sp>
      <p:sp>
        <p:nvSpPr>
          <p:cNvPr id="253" name="Google Shape;253;p16"/>
          <p:cNvSpPr txBox="1"/>
          <p:nvPr/>
        </p:nvSpPr>
        <p:spPr>
          <a:xfrm>
            <a:off x="9840839" y="5220186"/>
            <a:ext cx="2831621" cy="2323465"/>
          </a:xfrm>
          <a:prstGeom prst="rect">
            <a:avLst/>
          </a:prstGeom>
          <a:noFill/>
          <a:ln>
            <a:noFill/>
          </a:ln>
        </p:spPr>
        <p:txBody>
          <a:bodyPr anchorCtr="0" anchor="t" bIns="0" lIns="0" spcFirstLastPara="1" rIns="0" wrap="square" tIns="0">
            <a:spAutoFit/>
          </a:bodyPr>
          <a:lstStyle/>
          <a:p>
            <a:pPr indent="0" lvl="0" marL="0" marR="0" rtl="0" algn="ctr">
              <a:lnSpc>
                <a:spcPct val="154027"/>
              </a:lnSpc>
              <a:spcBef>
                <a:spcPts val="0"/>
              </a:spcBef>
              <a:spcAft>
                <a:spcPts val="0"/>
              </a:spcAft>
              <a:buNone/>
            </a:pPr>
            <a:r>
              <a:rPr b="0" i="0" lang="en-US" sz="1999" u="none" cap="none" strike="noStrike">
                <a:solidFill>
                  <a:srgbClr val="FFFFFF"/>
                </a:solidFill>
                <a:latin typeface="Fira Sans"/>
                <a:ea typeface="Fira Sans"/>
                <a:cs typeface="Fira Sans"/>
                <a:sym typeface="Fira Sans"/>
              </a:rPr>
              <a:t>Lorem ipsum dolor sit amet, consectetur adipiscing elit, sed do eiusmod tempor incididunt ut labore et dolore magna aliqua.</a:t>
            </a:r>
            <a:endParaRPr/>
          </a:p>
        </p:txBody>
      </p:sp>
      <p:sp>
        <p:nvSpPr>
          <p:cNvPr id="254" name="Google Shape;254;p16"/>
          <p:cNvSpPr txBox="1"/>
          <p:nvPr/>
        </p:nvSpPr>
        <p:spPr>
          <a:xfrm>
            <a:off x="14073022" y="6762976"/>
            <a:ext cx="2831621" cy="2323465"/>
          </a:xfrm>
          <a:prstGeom prst="rect">
            <a:avLst/>
          </a:prstGeom>
          <a:noFill/>
          <a:ln>
            <a:noFill/>
          </a:ln>
        </p:spPr>
        <p:txBody>
          <a:bodyPr anchorCtr="0" anchor="t" bIns="0" lIns="0" spcFirstLastPara="1" rIns="0" wrap="square" tIns="0">
            <a:spAutoFit/>
          </a:bodyPr>
          <a:lstStyle/>
          <a:p>
            <a:pPr indent="0" lvl="0" marL="0" marR="0" rtl="0" algn="ctr">
              <a:lnSpc>
                <a:spcPct val="154027"/>
              </a:lnSpc>
              <a:spcBef>
                <a:spcPts val="0"/>
              </a:spcBef>
              <a:spcAft>
                <a:spcPts val="0"/>
              </a:spcAft>
              <a:buNone/>
            </a:pPr>
            <a:r>
              <a:rPr b="0" i="0" lang="en-US" sz="1999" u="none" cap="none" strike="noStrike">
                <a:solidFill>
                  <a:srgbClr val="FFFFFF"/>
                </a:solidFill>
                <a:latin typeface="Fira Sans"/>
                <a:ea typeface="Fira Sans"/>
                <a:cs typeface="Fira Sans"/>
                <a:sym typeface="Fira Sans"/>
              </a:rPr>
              <a:t>Lorem ipsum dolor sit amet, consectetur adipiscing elit, sed do eiusmod tempor incididunt ut labore et dolore magna aliqua.</a:t>
            </a:r>
            <a:endParaRPr/>
          </a:p>
        </p:txBody>
      </p:sp>
      <p:sp>
        <p:nvSpPr>
          <p:cNvPr id="255" name="Google Shape;255;p16"/>
          <p:cNvSpPr txBox="1"/>
          <p:nvPr/>
        </p:nvSpPr>
        <p:spPr>
          <a:xfrm>
            <a:off x="2486182" y="653473"/>
            <a:ext cx="13315500" cy="1628100"/>
          </a:xfrm>
          <a:prstGeom prst="rect">
            <a:avLst/>
          </a:prstGeom>
          <a:noFill/>
          <a:ln>
            <a:noFill/>
          </a:ln>
        </p:spPr>
        <p:txBody>
          <a:bodyPr anchorCtr="0" anchor="t" bIns="0" lIns="0" spcFirstLastPara="1" rIns="0" wrap="square" tIns="0">
            <a:spAutoFit/>
          </a:bodyPr>
          <a:lstStyle/>
          <a:p>
            <a:pPr indent="0" lvl="0" marL="0" marR="0" rtl="0" algn="ctr">
              <a:lnSpc>
                <a:spcPct val="113008"/>
              </a:lnSpc>
              <a:spcBef>
                <a:spcPts val="0"/>
              </a:spcBef>
              <a:spcAft>
                <a:spcPts val="0"/>
              </a:spcAft>
              <a:buNone/>
            </a:pPr>
            <a:r>
              <a:rPr b="0" i="0" lang="en-US" sz="10578" u="none" cap="none" strike="noStrike">
                <a:solidFill>
                  <a:srgbClr val="FFFFFF"/>
                </a:solidFill>
                <a:latin typeface="Courier Prime"/>
                <a:ea typeface="Courier Prime"/>
                <a:cs typeface="Courier Prime"/>
                <a:sym typeface="Courier Prime"/>
              </a:rPr>
              <a:t>Risk Factors</a:t>
            </a:r>
            <a:endParaRPr/>
          </a:p>
        </p:txBody>
      </p:sp>
      <p:cxnSp>
        <p:nvCxnSpPr>
          <p:cNvPr id="256" name="Google Shape;256;p16"/>
          <p:cNvCxnSpPr/>
          <p:nvPr/>
        </p:nvCxnSpPr>
        <p:spPr>
          <a:xfrm>
            <a:off x="24511" y="458694"/>
            <a:ext cx="18358739" cy="0"/>
          </a:xfrm>
          <a:prstGeom prst="straightConnector1">
            <a:avLst/>
          </a:prstGeom>
          <a:noFill/>
          <a:ln cap="flat" cmpd="sng" w="19050">
            <a:solidFill>
              <a:srgbClr val="FFFFFF"/>
            </a:solidFill>
            <a:prstDash val="solid"/>
            <a:round/>
            <a:headEnd len="sm" w="sm" type="none"/>
            <a:tailEnd len="sm" w="sm" type="none"/>
          </a:ln>
        </p:spPr>
      </p:cxnSp>
      <p:cxnSp>
        <p:nvCxnSpPr>
          <p:cNvPr id="257" name="Google Shape;257;p16"/>
          <p:cNvCxnSpPr/>
          <p:nvPr/>
        </p:nvCxnSpPr>
        <p:spPr>
          <a:xfrm>
            <a:off x="24511" y="9828306"/>
            <a:ext cx="18358739" cy="0"/>
          </a:xfrm>
          <a:prstGeom prst="straightConnector1">
            <a:avLst/>
          </a:prstGeom>
          <a:noFill/>
          <a:ln cap="flat" cmpd="sng" w="19050">
            <a:solidFill>
              <a:srgbClr val="FFFFFF"/>
            </a:solidFill>
            <a:prstDash val="solid"/>
            <a:round/>
            <a:headEnd len="sm" w="sm" type="none"/>
            <a:tailEnd len="sm" w="sm" type="none"/>
          </a:ln>
        </p:spPr>
      </p:cxn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63636"/>
        </a:solidFill>
      </p:bgPr>
    </p:bg>
    <p:spTree>
      <p:nvGrpSpPr>
        <p:cNvPr id="261" name="Shape 261"/>
        <p:cNvGrpSpPr/>
        <p:nvPr/>
      </p:nvGrpSpPr>
      <p:grpSpPr>
        <a:xfrm>
          <a:off x="0" y="0"/>
          <a:ext cx="0" cy="0"/>
          <a:chOff x="0" y="0"/>
          <a:chExt cx="0" cy="0"/>
        </a:xfrm>
      </p:grpSpPr>
      <p:pic>
        <p:nvPicPr>
          <p:cNvPr id="262" name="Google Shape;262;p17"/>
          <p:cNvPicPr preferRelativeResize="0"/>
          <p:nvPr/>
        </p:nvPicPr>
        <p:blipFill>
          <a:blip r:embed="rId3">
            <a:alphaModFix/>
          </a:blip>
          <a:stretch>
            <a:fillRect/>
          </a:stretch>
        </p:blipFill>
        <p:spPr>
          <a:xfrm>
            <a:off x="0" y="44648"/>
            <a:ext cx="18288000" cy="10197703"/>
          </a:xfrm>
          <a:prstGeom prst="rect">
            <a:avLst/>
          </a:prstGeom>
          <a:noFill/>
          <a:ln>
            <a:noFill/>
          </a:ln>
        </p:spPr>
      </p:pic>
      <p:pic>
        <p:nvPicPr>
          <p:cNvPr id="263" name="Google Shape;263;p17"/>
          <p:cNvPicPr preferRelativeResize="0"/>
          <p:nvPr/>
        </p:nvPicPr>
        <p:blipFill rotWithShape="1">
          <a:blip r:embed="rId4">
            <a:alphaModFix/>
          </a:blip>
          <a:srcRect b="0" l="0" r="0" t="0"/>
          <a:stretch/>
        </p:blipFill>
        <p:spPr>
          <a:xfrm>
            <a:off x="5417601" y="1979800"/>
            <a:ext cx="7638536" cy="7638536"/>
          </a:xfrm>
          <a:prstGeom prst="rect">
            <a:avLst/>
          </a:prstGeom>
          <a:noFill/>
          <a:ln>
            <a:noFill/>
          </a:ln>
        </p:spPr>
      </p:pic>
      <p:grpSp>
        <p:nvGrpSpPr>
          <p:cNvPr id="264" name="Google Shape;264;p17"/>
          <p:cNvGrpSpPr/>
          <p:nvPr/>
        </p:nvGrpSpPr>
        <p:grpSpPr>
          <a:xfrm>
            <a:off x="6917443" y="3490207"/>
            <a:ext cx="4642928" cy="4642928"/>
            <a:chOff x="0" y="0"/>
            <a:chExt cx="812800" cy="812800"/>
          </a:xfrm>
        </p:grpSpPr>
        <p:sp>
          <p:nvSpPr>
            <p:cNvPr id="265" name="Google Shape;265;p17"/>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01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p17"/>
            <p:cNvSpPr txBox="1"/>
            <p:nvPr/>
          </p:nvSpPr>
          <p:spPr>
            <a:xfrm>
              <a:off x="76200" y="66675"/>
              <a:ext cx="660400" cy="669925"/>
            </a:xfrm>
            <a:prstGeom prst="rect">
              <a:avLst/>
            </a:prstGeom>
            <a:noFill/>
            <a:ln>
              <a:noFill/>
            </a:ln>
          </p:spPr>
          <p:txBody>
            <a:bodyPr anchorCtr="0" anchor="ctr" bIns="50800" lIns="50800" spcFirstLastPara="1" rIns="50800" wrap="square" tIns="50800">
              <a:noAutofit/>
            </a:bodyPr>
            <a:lstStyle/>
            <a:p>
              <a:pPr indent="0" lvl="0" marL="0" marR="0" rtl="0" algn="ctr">
                <a:lnSpc>
                  <a:spcPct val="13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67" name="Google Shape;267;p17"/>
          <p:cNvGrpSpPr/>
          <p:nvPr/>
        </p:nvGrpSpPr>
        <p:grpSpPr>
          <a:xfrm>
            <a:off x="2612248" y="2442775"/>
            <a:ext cx="1637958" cy="741344"/>
            <a:chOff x="0" y="-104775"/>
            <a:chExt cx="431396" cy="195250"/>
          </a:xfrm>
        </p:grpSpPr>
        <p:sp>
          <p:nvSpPr>
            <p:cNvPr id="268" name="Google Shape;268;p17"/>
            <p:cNvSpPr/>
            <p:nvPr/>
          </p:nvSpPr>
          <p:spPr>
            <a:xfrm>
              <a:off x="0" y="0"/>
              <a:ext cx="431396" cy="90475"/>
            </a:xfrm>
            <a:custGeom>
              <a:rect b="b" l="l" r="r" t="t"/>
              <a:pathLst>
                <a:path extrusionOk="0" h="90475" w="431396">
                  <a:moveTo>
                    <a:pt x="0" y="0"/>
                  </a:moveTo>
                  <a:lnTo>
                    <a:pt x="431396" y="0"/>
                  </a:lnTo>
                  <a:lnTo>
                    <a:pt x="431396" y="90475"/>
                  </a:lnTo>
                  <a:lnTo>
                    <a:pt x="0" y="90475"/>
                  </a:lnTo>
                  <a:close/>
                </a:path>
              </a:pathLst>
            </a:custGeom>
            <a:solidFill>
              <a:srgbClr val="F4592F"/>
            </a:solidFill>
            <a:ln>
              <a:noFill/>
            </a:ln>
          </p:spPr>
        </p:sp>
        <p:sp>
          <p:nvSpPr>
            <p:cNvPr id="269" name="Google Shape;269;p17"/>
            <p:cNvSpPr txBox="1"/>
            <p:nvPr/>
          </p:nvSpPr>
          <p:spPr>
            <a:xfrm>
              <a:off x="0" y="-104775"/>
              <a:ext cx="431396" cy="195250"/>
            </a:xfrm>
            <a:prstGeom prst="rect">
              <a:avLst/>
            </a:prstGeom>
            <a:noFill/>
            <a:ln>
              <a:noFill/>
            </a:ln>
          </p:spPr>
          <p:txBody>
            <a:bodyPr anchorCtr="0" anchor="ctr" bIns="50800" lIns="50800" spcFirstLastPara="1" rIns="50800" wrap="square" tIns="50800">
              <a:noAutofit/>
            </a:bodyPr>
            <a:lstStyle/>
            <a:p>
              <a:pPr indent="0" lvl="0" marL="0" marR="0" rtl="0" algn="ctr">
                <a:lnSpc>
                  <a:spcPct val="1948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70" name="Google Shape;270;p17"/>
          <p:cNvGrpSpPr/>
          <p:nvPr/>
        </p:nvGrpSpPr>
        <p:grpSpPr>
          <a:xfrm>
            <a:off x="14462088" y="2442775"/>
            <a:ext cx="1637958" cy="741344"/>
            <a:chOff x="0" y="-104775"/>
            <a:chExt cx="431396" cy="195250"/>
          </a:xfrm>
        </p:grpSpPr>
        <p:sp>
          <p:nvSpPr>
            <p:cNvPr id="271" name="Google Shape;271;p17"/>
            <p:cNvSpPr/>
            <p:nvPr/>
          </p:nvSpPr>
          <p:spPr>
            <a:xfrm>
              <a:off x="0" y="0"/>
              <a:ext cx="431396" cy="90475"/>
            </a:xfrm>
            <a:custGeom>
              <a:rect b="b" l="l" r="r" t="t"/>
              <a:pathLst>
                <a:path extrusionOk="0" h="90475" w="431396">
                  <a:moveTo>
                    <a:pt x="0" y="0"/>
                  </a:moveTo>
                  <a:lnTo>
                    <a:pt x="431396" y="0"/>
                  </a:lnTo>
                  <a:lnTo>
                    <a:pt x="431396" y="90475"/>
                  </a:lnTo>
                  <a:lnTo>
                    <a:pt x="0" y="90475"/>
                  </a:lnTo>
                  <a:close/>
                </a:path>
              </a:pathLst>
            </a:custGeom>
            <a:solidFill>
              <a:srgbClr val="FFFFFF"/>
            </a:solidFill>
            <a:ln>
              <a:noFill/>
            </a:ln>
          </p:spPr>
        </p:sp>
        <p:sp>
          <p:nvSpPr>
            <p:cNvPr id="272" name="Google Shape;272;p17"/>
            <p:cNvSpPr txBox="1"/>
            <p:nvPr/>
          </p:nvSpPr>
          <p:spPr>
            <a:xfrm>
              <a:off x="0" y="-104775"/>
              <a:ext cx="431396" cy="195250"/>
            </a:xfrm>
            <a:prstGeom prst="rect">
              <a:avLst/>
            </a:prstGeom>
            <a:noFill/>
            <a:ln>
              <a:noFill/>
            </a:ln>
          </p:spPr>
          <p:txBody>
            <a:bodyPr anchorCtr="0" anchor="ctr" bIns="50800" lIns="50800" spcFirstLastPara="1" rIns="50800" wrap="square" tIns="50800">
              <a:noAutofit/>
            </a:bodyPr>
            <a:lstStyle/>
            <a:p>
              <a:pPr indent="0" lvl="0" marL="0" marR="0" rtl="0" algn="ctr">
                <a:lnSpc>
                  <a:spcPct val="1948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73" name="Google Shape;273;p17"/>
          <p:cNvGrpSpPr/>
          <p:nvPr/>
        </p:nvGrpSpPr>
        <p:grpSpPr>
          <a:xfrm>
            <a:off x="2612248" y="5810578"/>
            <a:ext cx="1637958" cy="741344"/>
            <a:chOff x="0" y="-104775"/>
            <a:chExt cx="431396" cy="195250"/>
          </a:xfrm>
        </p:grpSpPr>
        <p:sp>
          <p:nvSpPr>
            <p:cNvPr id="274" name="Google Shape;274;p17"/>
            <p:cNvSpPr/>
            <p:nvPr/>
          </p:nvSpPr>
          <p:spPr>
            <a:xfrm>
              <a:off x="0" y="0"/>
              <a:ext cx="431396" cy="90475"/>
            </a:xfrm>
            <a:custGeom>
              <a:rect b="b" l="l" r="r" t="t"/>
              <a:pathLst>
                <a:path extrusionOk="0" h="90475" w="431396">
                  <a:moveTo>
                    <a:pt x="0" y="0"/>
                  </a:moveTo>
                  <a:lnTo>
                    <a:pt x="431396" y="0"/>
                  </a:lnTo>
                  <a:lnTo>
                    <a:pt x="431396" y="90475"/>
                  </a:lnTo>
                  <a:lnTo>
                    <a:pt x="0" y="90475"/>
                  </a:lnTo>
                  <a:close/>
                </a:path>
              </a:pathLst>
            </a:custGeom>
            <a:solidFill>
              <a:srgbClr val="3A3A3A"/>
            </a:solidFill>
            <a:ln>
              <a:noFill/>
            </a:ln>
          </p:spPr>
        </p:sp>
        <p:sp>
          <p:nvSpPr>
            <p:cNvPr id="275" name="Google Shape;275;p17"/>
            <p:cNvSpPr txBox="1"/>
            <p:nvPr/>
          </p:nvSpPr>
          <p:spPr>
            <a:xfrm>
              <a:off x="0" y="-104775"/>
              <a:ext cx="431396" cy="195250"/>
            </a:xfrm>
            <a:prstGeom prst="rect">
              <a:avLst/>
            </a:prstGeom>
            <a:noFill/>
            <a:ln>
              <a:noFill/>
            </a:ln>
          </p:spPr>
          <p:txBody>
            <a:bodyPr anchorCtr="0" anchor="ctr" bIns="50800" lIns="50800" spcFirstLastPara="1" rIns="50800" wrap="square" tIns="50800">
              <a:noAutofit/>
            </a:bodyPr>
            <a:lstStyle/>
            <a:p>
              <a:pPr indent="0" lvl="0" marL="0" marR="0" rtl="0" algn="ctr">
                <a:lnSpc>
                  <a:spcPct val="1948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76" name="Google Shape;276;p17"/>
          <p:cNvGrpSpPr/>
          <p:nvPr/>
        </p:nvGrpSpPr>
        <p:grpSpPr>
          <a:xfrm>
            <a:off x="14462088" y="5810578"/>
            <a:ext cx="1637958" cy="741344"/>
            <a:chOff x="0" y="-104775"/>
            <a:chExt cx="431396" cy="195250"/>
          </a:xfrm>
        </p:grpSpPr>
        <p:sp>
          <p:nvSpPr>
            <p:cNvPr id="277" name="Google Shape;277;p17"/>
            <p:cNvSpPr/>
            <p:nvPr/>
          </p:nvSpPr>
          <p:spPr>
            <a:xfrm>
              <a:off x="0" y="0"/>
              <a:ext cx="431396" cy="90475"/>
            </a:xfrm>
            <a:custGeom>
              <a:rect b="b" l="l" r="r" t="t"/>
              <a:pathLst>
                <a:path extrusionOk="0" h="90475" w="431396">
                  <a:moveTo>
                    <a:pt x="0" y="0"/>
                  </a:moveTo>
                  <a:lnTo>
                    <a:pt x="431396" y="0"/>
                  </a:lnTo>
                  <a:lnTo>
                    <a:pt x="431396" y="90475"/>
                  </a:lnTo>
                  <a:lnTo>
                    <a:pt x="0" y="90475"/>
                  </a:lnTo>
                  <a:close/>
                </a:path>
              </a:pathLst>
            </a:custGeom>
            <a:solidFill>
              <a:srgbClr val="FFA53B"/>
            </a:solidFill>
            <a:ln>
              <a:noFill/>
            </a:ln>
          </p:spPr>
        </p:sp>
        <p:sp>
          <p:nvSpPr>
            <p:cNvPr id="278" name="Google Shape;278;p17"/>
            <p:cNvSpPr txBox="1"/>
            <p:nvPr/>
          </p:nvSpPr>
          <p:spPr>
            <a:xfrm>
              <a:off x="0" y="-104775"/>
              <a:ext cx="431396" cy="195250"/>
            </a:xfrm>
            <a:prstGeom prst="rect">
              <a:avLst/>
            </a:prstGeom>
            <a:noFill/>
            <a:ln>
              <a:noFill/>
            </a:ln>
          </p:spPr>
          <p:txBody>
            <a:bodyPr anchorCtr="0" anchor="ctr" bIns="50800" lIns="50800" spcFirstLastPara="1" rIns="50800" wrap="square" tIns="50800">
              <a:noAutofit/>
            </a:bodyPr>
            <a:lstStyle/>
            <a:p>
              <a:pPr indent="0" lvl="0" marL="0" marR="0" rtl="0" algn="ctr">
                <a:lnSpc>
                  <a:spcPct val="1948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79" name="Google Shape;279;p17"/>
          <p:cNvSpPr txBox="1"/>
          <p:nvPr/>
        </p:nvSpPr>
        <p:spPr>
          <a:xfrm>
            <a:off x="2486182" y="560236"/>
            <a:ext cx="13315500" cy="1628100"/>
          </a:xfrm>
          <a:prstGeom prst="rect">
            <a:avLst/>
          </a:prstGeom>
          <a:noFill/>
          <a:ln>
            <a:noFill/>
          </a:ln>
        </p:spPr>
        <p:txBody>
          <a:bodyPr anchorCtr="0" anchor="t" bIns="0" lIns="0" spcFirstLastPara="1" rIns="0" wrap="square" tIns="0">
            <a:spAutoFit/>
          </a:bodyPr>
          <a:lstStyle/>
          <a:p>
            <a:pPr indent="0" lvl="0" marL="0" marR="0" rtl="0" algn="ctr">
              <a:lnSpc>
                <a:spcPct val="113008"/>
              </a:lnSpc>
              <a:spcBef>
                <a:spcPts val="0"/>
              </a:spcBef>
              <a:spcAft>
                <a:spcPts val="0"/>
              </a:spcAft>
              <a:buNone/>
            </a:pPr>
            <a:r>
              <a:rPr b="0" i="0" lang="en-US" sz="10578" u="none" cap="none" strike="noStrike">
                <a:solidFill>
                  <a:srgbClr val="FFFFFF"/>
                </a:solidFill>
                <a:latin typeface="Courier Prime"/>
                <a:ea typeface="Courier Prime"/>
                <a:cs typeface="Courier Prime"/>
                <a:sym typeface="Courier Prime"/>
              </a:rPr>
              <a:t>Common Causes</a:t>
            </a:r>
            <a:endParaRPr/>
          </a:p>
        </p:txBody>
      </p:sp>
      <p:sp>
        <p:nvSpPr>
          <p:cNvPr id="280" name="Google Shape;280;p17"/>
          <p:cNvSpPr txBox="1"/>
          <p:nvPr/>
        </p:nvSpPr>
        <p:spPr>
          <a:xfrm>
            <a:off x="13302834" y="3499732"/>
            <a:ext cx="3956466" cy="365125"/>
          </a:xfrm>
          <a:prstGeom prst="rect">
            <a:avLst/>
          </a:prstGeom>
          <a:noFill/>
          <a:ln>
            <a:noFill/>
          </a:ln>
        </p:spPr>
        <p:txBody>
          <a:bodyPr anchorCtr="0" anchor="t" bIns="0" lIns="0" spcFirstLastPara="1" rIns="0" wrap="square" tIns="0">
            <a:spAutoFit/>
          </a:bodyPr>
          <a:lstStyle/>
          <a:p>
            <a:pPr indent="0" lvl="0" marL="0" marR="0" rtl="0" algn="ctr">
              <a:lnSpc>
                <a:spcPct val="113005"/>
              </a:lnSpc>
              <a:spcBef>
                <a:spcPts val="0"/>
              </a:spcBef>
              <a:spcAft>
                <a:spcPts val="0"/>
              </a:spcAft>
              <a:buNone/>
            </a:pPr>
            <a:r>
              <a:rPr b="1" i="0" lang="en-US" sz="2499" u="none" cap="none" strike="noStrike">
                <a:solidFill>
                  <a:srgbClr val="F5641D"/>
                </a:solidFill>
                <a:latin typeface="Fira Sans"/>
                <a:ea typeface="Fira Sans"/>
                <a:cs typeface="Fira Sans"/>
                <a:sym typeface="Fira Sans"/>
              </a:rPr>
              <a:t>Common Cause 02</a:t>
            </a:r>
            <a:endParaRPr/>
          </a:p>
        </p:txBody>
      </p:sp>
      <p:sp>
        <p:nvSpPr>
          <p:cNvPr id="281" name="Google Shape;281;p17"/>
          <p:cNvSpPr txBox="1"/>
          <p:nvPr/>
        </p:nvSpPr>
        <p:spPr>
          <a:xfrm>
            <a:off x="6934588" y="3678802"/>
            <a:ext cx="603887" cy="546834"/>
          </a:xfrm>
          <a:prstGeom prst="rect">
            <a:avLst/>
          </a:prstGeom>
          <a:noFill/>
          <a:ln>
            <a:noFill/>
          </a:ln>
        </p:spPr>
        <p:txBody>
          <a:bodyPr anchorCtr="0" anchor="t" bIns="0" lIns="0" spcFirstLastPara="1" rIns="0" wrap="square" tIns="0">
            <a:spAutoFit/>
          </a:bodyPr>
          <a:lstStyle/>
          <a:p>
            <a:pPr indent="0" lvl="0" marL="0" marR="0" rtl="0" algn="ctr">
              <a:lnSpc>
                <a:spcPct val="112999"/>
              </a:lnSpc>
              <a:spcBef>
                <a:spcPts val="0"/>
              </a:spcBef>
              <a:spcAft>
                <a:spcPts val="0"/>
              </a:spcAft>
              <a:buNone/>
            </a:pPr>
            <a:r>
              <a:rPr b="1" i="0" lang="en-US" sz="3654" u="none" cap="none" strike="noStrike">
                <a:solidFill>
                  <a:srgbClr val="FFFFFF"/>
                </a:solidFill>
                <a:latin typeface="Courier Prime"/>
                <a:ea typeface="Courier Prime"/>
                <a:cs typeface="Courier Prime"/>
                <a:sym typeface="Courier Prime"/>
              </a:rPr>
              <a:t>01</a:t>
            </a:r>
            <a:endParaRPr/>
          </a:p>
        </p:txBody>
      </p:sp>
      <p:sp>
        <p:nvSpPr>
          <p:cNvPr id="282" name="Google Shape;282;p17"/>
          <p:cNvSpPr txBox="1"/>
          <p:nvPr/>
        </p:nvSpPr>
        <p:spPr>
          <a:xfrm>
            <a:off x="6879343" y="7346257"/>
            <a:ext cx="603887" cy="546834"/>
          </a:xfrm>
          <a:prstGeom prst="rect">
            <a:avLst/>
          </a:prstGeom>
          <a:noFill/>
          <a:ln>
            <a:noFill/>
          </a:ln>
        </p:spPr>
        <p:txBody>
          <a:bodyPr anchorCtr="0" anchor="t" bIns="0" lIns="0" spcFirstLastPara="1" rIns="0" wrap="square" tIns="0">
            <a:spAutoFit/>
          </a:bodyPr>
          <a:lstStyle/>
          <a:p>
            <a:pPr indent="0" lvl="0" marL="0" marR="0" rtl="0" algn="ctr">
              <a:lnSpc>
                <a:spcPct val="112999"/>
              </a:lnSpc>
              <a:spcBef>
                <a:spcPts val="0"/>
              </a:spcBef>
              <a:spcAft>
                <a:spcPts val="0"/>
              </a:spcAft>
              <a:buNone/>
            </a:pPr>
            <a:r>
              <a:rPr b="1" i="0" lang="en-US" sz="3654" u="none" cap="none" strike="noStrike">
                <a:solidFill>
                  <a:srgbClr val="FFFFFF"/>
                </a:solidFill>
                <a:latin typeface="Courier Prime"/>
                <a:ea typeface="Courier Prime"/>
                <a:cs typeface="Courier Prime"/>
                <a:sym typeface="Courier Prime"/>
              </a:rPr>
              <a:t>03</a:t>
            </a:r>
            <a:endParaRPr/>
          </a:p>
        </p:txBody>
      </p:sp>
      <p:sp>
        <p:nvSpPr>
          <p:cNvPr id="283" name="Google Shape;283;p17"/>
          <p:cNvSpPr txBox="1"/>
          <p:nvPr/>
        </p:nvSpPr>
        <p:spPr>
          <a:xfrm>
            <a:off x="1452994" y="3499732"/>
            <a:ext cx="3956466" cy="365125"/>
          </a:xfrm>
          <a:prstGeom prst="rect">
            <a:avLst/>
          </a:prstGeom>
          <a:noFill/>
          <a:ln>
            <a:noFill/>
          </a:ln>
        </p:spPr>
        <p:txBody>
          <a:bodyPr anchorCtr="0" anchor="t" bIns="0" lIns="0" spcFirstLastPara="1" rIns="0" wrap="square" tIns="0">
            <a:spAutoFit/>
          </a:bodyPr>
          <a:lstStyle/>
          <a:p>
            <a:pPr indent="0" lvl="0" marL="0" marR="0" rtl="0" algn="ctr">
              <a:lnSpc>
                <a:spcPct val="113005"/>
              </a:lnSpc>
              <a:spcBef>
                <a:spcPts val="0"/>
              </a:spcBef>
              <a:spcAft>
                <a:spcPts val="0"/>
              </a:spcAft>
              <a:buNone/>
            </a:pPr>
            <a:r>
              <a:rPr b="1" i="0" lang="en-US" sz="2499" u="none" cap="none" strike="noStrike">
                <a:solidFill>
                  <a:srgbClr val="F5641D"/>
                </a:solidFill>
                <a:latin typeface="Fira Sans"/>
                <a:ea typeface="Fira Sans"/>
                <a:cs typeface="Fira Sans"/>
                <a:sym typeface="Fira Sans"/>
              </a:rPr>
              <a:t>Common Cause 01</a:t>
            </a:r>
            <a:endParaRPr/>
          </a:p>
        </p:txBody>
      </p:sp>
      <p:sp>
        <p:nvSpPr>
          <p:cNvPr id="284" name="Google Shape;284;p17"/>
          <p:cNvSpPr txBox="1"/>
          <p:nvPr/>
        </p:nvSpPr>
        <p:spPr>
          <a:xfrm>
            <a:off x="13302834" y="6913872"/>
            <a:ext cx="3956466" cy="365125"/>
          </a:xfrm>
          <a:prstGeom prst="rect">
            <a:avLst/>
          </a:prstGeom>
          <a:noFill/>
          <a:ln>
            <a:noFill/>
          </a:ln>
        </p:spPr>
        <p:txBody>
          <a:bodyPr anchorCtr="0" anchor="t" bIns="0" lIns="0" spcFirstLastPara="1" rIns="0" wrap="square" tIns="0">
            <a:spAutoFit/>
          </a:bodyPr>
          <a:lstStyle/>
          <a:p>
            <a:pPr indent="0" lvl="0" marL="0" marR="0" rtl="0" algn="ctr">
              <a:lnSpc>
                <a:spcPct val="113005"/>
              </a:lnSpc>
              <a:spcBef>
                <a:spcPts val="0"/>
              </a:spcBef>
              <a:spcAft>
                <a:spcPts val="0"/>
              </a:spcAft>
              <a:buNone/>
            </a:pPr>
            <a:r>
              <a:rPr b="1" i="0" lang="en-US" sz="2499" u="none" cap="none" strike="noStrike">
                <a:solidFill>
                  <a:srgbClr val="F5641D"/>
                </a:solidFill>
                <a:latin typeface="Fira Sans"/>
                <a:ea typeface="Fira Sans"/>
                <a:cs typeface="Fira Sans"/>
                <a:sym typeface="Fira Sans"/>
              </a:rPr>
              <a:t>Common Cause 04</a:t>
            </a:r>
            <a:endParaRPr/>
          </a:p>
        </p:txBody>
      </p:sp>
      <p:sp>
        <p:nvSpPr>
          <p:cNvPr id="285" name="Google Shape;285;p17"/>
          <p:cNvSpPr txBox="1"/>
          <p:nvPr/>
        </p:nvSpPr>
        <p:spPr>
          <a:xfrm>
            <a:off x="1452994" y="6913872"/>
            <a:ext cx="3956466" cy="365125"/>
          </a:xfrm>
          <a:prstGeom prst="rect">
            <a:avLst/>
          </a:prstGeom>
          <a:noFill/>
          <a:ln>
            <a:noFill/>
          </a:ln>
        </p:spPr>
        <p:txBody>
          <a:bodyPr anchorCtr="0" anchor="t" bIns="0" lIns="0" spcFirstLastPara="1" rIns="0" wrap="square" tIns="0">
            <a:spAutoFit/>
          </a:bodyPr>
          <a:lstStyle/>
          <a:p>
            <a:pPr indent="0" lvl="0" marL="0" marR="0" rtl="0" algn="ctr">
              <a:lnSpc>
                <a:spcPct val="113005"/>
              </a:lnSpc>
              <a:spcBef>
                <a:spcPts val="0"/>
              </a:spcBef>
              <a:spcAft>
                <a:spcPts val="0"/>
              </a:spcAft>
              <a:buNone/>
            </a:pPr>
            <a:r>
              <a:rPr b="1" i="0" lang="en-US" sz="2499" u="none" cap="none" strike="noStrike">
                <a:solidFill>
                  <a:srgbClr val="F5641D"/>
                </a:solidFill>
                <a:latin typeface="Fira Sans"/>
                <a:ea typeface="Fira Sans"/>
                <a:cs typeface="Fira Sans"/>
                <a:sym typeface="Fira Sans"/>
              </a:rPr>
              <a:t>Common Cause 03</a:t>
            </a:r>
            <a:endParaRPr/>
          </a:p>
        </p:txBody>
      </p:sp>
      <p:sp>
        <p:nvSpPr>
          <p:cNvPr id="286" name="Google Shape;286;p17"/>
          <p:cNvSpPr txBox="1"/>
          <p:nvPr/>
        </p:nvSpPr>
        <p:spPr>
          <a:xfrm>
            <a:off x="13466996" y="4095997"/>
            <a:ext cx="3628143" cy="855726"/>
          </a:xfrm>
          <a:prstGeom prst="rect">
            <a:avLst/>
          </a:prstGeom>
          <a:noFill/>
          <a:ln>
            <a:noFill/>
          </a:ln>
        </p:spPr>
        <p:txBody>
          <a:bodyPr anchorCtr="0" anchor="t" bIns="0" lIns="0" spcFirstLastPara="1" rIns="0" wrap="square" tIns="0">
            <a:spAutoFit/>
          </a:bodyPr>
          <a:lstStyle/>
          <a:p>
            <a:pPr indent="0" lvl="0" marL="0" marR="0" rtl="0" algn="ctr">
              <a:lnSpc>
                <a:spcPct val="167000"/>
              </a:lnSpc>
              <a:spcBef>
                <a:spcPts val="0"/>
              </a:spcBef>
              <a:spcAft>
                <a:spcPts val="0"/>
              </a:spcAft>
              <a:buNone/>
            </a:pPr>
            <a:r>
              <a:rPr b="0" i="0" lang="en-US" sz="2100" u="none" cap="none" strike="noStrike">
                <a:solidFill>
                  <a:srgbClr val="FFFFFF"/>
                </a:solidFill>
                <a:latin typeface="Fira Sans"/>
                <a:ea typeface="Fira Sans"/>
                <a:cs typeface="Fira Sans"/>
                <a:sym typeface="Fira Sans"/>
              </a:rPr>
              <a:t>Lorem ipsum dolor sit amet, consectetur adipiscing elit.</a:t>
            </a:r>
            <a:endParaRPr/>
          </a:p>
        </p:txBody>
      </p:sp>
      <p:sp>
        <p:nvSpPr>
          <p:cNvPr id="287" name="Google Shape;287;p17"/>
          <p:cNvSpPr txBox="1"/>
          <p:nvPr/>
        </p:nvSpPr>
        <p:spPr>
          <a:xfrm>
            <a:off x="1617155" y="4095997"/>
            <a:ext cx="3628143" cy="855726"/>
          </a:xfrm>
          <a:prstGeom prst="rect">
            <a:avLst/>
          </a:prstGeom>
          <a:noFill/>
          <a:ln>
            <a:noFill/>
          </a:ln>
        </p:spPr>
        <p:txBody>
          <a:bodyPr anchorCtr="0" anchor="t" bIns="0" lIns="0" spcFirstLastPara="1" rIns="0" wrap="square" tIns="0">
            <a:spAutoFit/>
          </a:bodyPr>
          <a:lstStyle/>
          <a:p>
            <a:pPr indent="0" lvl="0" marL="0" marR="0" rtl="0" algn="ctr">
              <a:lnSpc>
                <a:spcPct val="167000"/>
              </a:lnSpc>
              <a:spcBef>
                <a:spcPts val="0"/>
              </a:spcBef>
              <a:spcAft>
                <a:spcPts val="0"/>
              </a:spcAft>
              <a:buNone/>
            </a:pPr>
            <a:r>
              <a:rPr b="0" i="0" lang="en-US" sz="2100" u="none" cap="none" strike="noStrike">
                <a:solidFill>
                  <a:srgbClr val="FFFFFF"/>
                </a:solidFill>
                <a:latin typeface="Fira Sans"/>
                <a:ea typeface="Fira Sans"/>
                <a:cs typeface="Fira Sans"/>
                <a:sym typeface="Fira Sans"/>
              </a:rPr>
              <a:t>Lorem ipsum dolor sit amet, consectetur adipiscing elit.</a:t>
            </a:r>
            <a:endParaRPr/>
          </a:p>
        </p:txBody>
      </p:sp>
      <p:sp>
        <p:nvSpPr>
          <p:cNvPr id="288" name="Google Shape;288;p17"/>
          <p:cNvSpPr txBox="1"/>
          <p:nvPr/>
        </p:nvSpPr>
        <p:spPr>
          <a:xfrm>
            <a:off x="13466996" y="7510137"/>
            <a:ext cx="3628143" cy="855726"/>
          </a:xfrm>
          <a:prstGeom prst="rect">
            <a:avLst/>
          </a:prstGeom>
          <a:noFill/>
          <a:ln>
            <a:noFill/>
          </a:ln>
        </p:spPr>
        <p:txBody>
          <a:bodyPr anchorCtr="0" anchor="t" bIns="0" lIns="0" spcFirstLastPara="1" rIns="0" wrap="square" tIns="0">
            <a:spAutoFit/>
          </a:bodyPr>
          <a:lstStyle/>
          <a:p>
            <a:pPr indent="0" lvl="0" marL="0" marR="0" rtl="0" algn="ctr">
              <a:lnSpc>
                <a:spcPct val="167000"/>
              </a:lnSpc>
              <a:spcBef>
                <a:spcPts val="0"/>
              </a:spcBef>
              <a:spcAft>
                <a:spcPts val="0"/>
              </a:spcAft>
              <a:buNone/>
            </a:pPr>
            <a:r>
              <a:rPr b="0" i="0" lang="en-US" sz="2100" u="none" cap="none" strike="noStrike">
                <a:solidFill>
                  <a:srgbClr val="FFFFFF"/>
                </a:solidFill>
                <a:latin typeface="Fira Sans"/>
                <a:ea typeface="Fira Sans"/>
                <a:cs typeface="Fira Sans"/>
                <a:sym typeface="Fira Sans"/>
              </a:rPr>
              <a:t>Lorem ipsum dolor sit amet, consectetur adipiscing elit.</a:t>
            </a:r>
            <a:endParaRPr/>
          </a:p>
        </p:txBody>
      </p:sp>
      <p:sp>
        <p:nvSpPr>
          <p:cNvPr id="289" name="Google Shape;289;p17"/>
          <p:cNvSpPr txBox="1"/>
          <p:nvPr/>
        </p:nvSpPr>
        <p:spPr>
          <a:xfrm>
            <a:off x="1617155" y="7510137"/>
            <a:ext cx="3628143" cy="855726"/>
          </a:xfrm>
          <a:prstGeom prst="rect">
            <a:avLst/>
          </a:prstGeom>
          <a:noFill/>
          <a:ln>
            <a:noFill/>
          </a:ln>
        </p:spPr>
        <p:txBody>
          <a:bodyPr anchorCtr="0" anchor="t" bIns="0" lIns="0" spcFirstLastPara="1" rIns="0" wrap="square" tIns="0">
            <a:spAutoFit/>
          </a:bodyPr>
          <a:lstStyle/>
          <a:p>
            <a:pPr indent="0" lvl="0" marL="0" marR="0" rtl="0" algn="ctr">
              <a:lnSpc>
                <a:spcPct val="167000"/>
              </a:lnSpc>
              <a:spcBef>
                <a:spcPts val="0"/>
              </a:spcBef>
              <a:spcAft>
                <a:spcPts val="0"/>
              </a:spcAft>
              <a:buNone/>
            </a:pPr>
            <a:r>
              <a:rPr b="0" i="0" lang="en-US" sz="2100" u="none" cap="none" strike="noStrike">
                <a:solidFill>
                  <a:srgbClr val="FFFFFF"/>
                </a:solidFill>
                <a:latin typeface="Fira Sans"/>
                <a:ea typeface="Fira Sans"/>
                <a:cs typeface="Fira Sans"/>
                <a:sym typeface="Fira Sans"/>
              </a:rPr>
              <a:t>Lorem ipsum dolor sit amet, consectetur adipiscing elit.</a:t>
            </a:r>
            <a:endParaRPr/>
          </a:p>
        </p:txBody>
      </p:sp>
      <p:sp>
        <p:nvSpPr>
          <p:cNvPr id="290" name="Google Shape;290;p17"/>
          <p:cNvSpPr txBox="1"/>
          <p:nvPr/>
        </p:nvSpPr>
        <p:spPr>
          <a:xfrm>
            <a:off x="10910764" y="3678802"/>
            <a:ext cx="603887" cy="546834"/>
          </a:xfrm>
          <a:prstGeom prst="rect">
            <a:avLst/>
          </a:prstGeom>
          <a:noFill/>
          <a:ln>
            <a:noFill/>
          </a:ln>
        </p:spPr>
        <p:txBody>
          <a:bodyPr anchorCtr="0" anchor="t" bIns="0" lIns="0" spcFirstLastPara="1" rIns="0" wrap="square" tIns="0">
            <a:spAutoFit/>
          </a:bodyPr>
          <a:lstStyle/>
          <a:p>
            <a:pPr indent="0" lvl="0" marL="0" marR="0" rtl="0" algn="ctr">
              <a:lnSpc>
                <a:spcPct val="112999"/>
              </a:lnSpc>
              <a:spcBef>
                <a:spcPts val="0"/>
              </a:spcBef>
              <a:spcAft>
                <a:spcPts val="0"/>
              </a:spcAft>
              <a:buNone/>
            </a:pPr>
            <a:r>
              <a:rPr b="1" i="0" lang="en-US" sz="3654" u="none" cap="none" strike="noStrike">
                <a:solidFill>
                  <a:srgbClr val="000000"/>
                </a:solidFill>
                <a:latin typeface="Courier Prime"/>
                <a:ea typeface="Courier Prime"/>
                <a:cs typeface="Courier Prime"/>
                <a:sym typeface="Courier Prime"/>
              </a:rPr>
              <a:t>02</a:t>
            </a:r>
            <a:endParaRPr/>
          </a:p>
        </p:txBody>
      </p:sp>
      <p:sp>
        <p:nvSpPr>
          <p:cNvPr id="291" name="Google Shape;291;p17"/>
          <p:cNvSpPr txBox="1"/>
          <p:nvPr/>
        </p:nvSpPr>
        <p:spPr>
          <a:xfrm>
            <a:off x="10910764" y="7346257"/>
            <a:ext cx="603887" cy="546834"/>
          </a:xfrm>
          <a:prstGeom prst="rect">
            <a:avLst/>
          </a:prstGeom>
          <a:noFill/>
          <a:ln>
            <a:noFill/>
          </a:ln>
        </p:spPr>
        <p:txBody>
          <a:bodyPr anchorCtr="0" anchor="t" bIns="0" lIns="0" spcFirstLastPara="1" rIns="0" wrap="square" tIns="0">
            <a:spAutoFit/>
          </a:bodyPr>
          <a:lstStyle/>
          <a:p>
            <a:pPr indent="0" lvl="0" marL="0" marR="0" rtl="0" algn="ctr">
              <a:lnSpc>
                <a:spcPct val="112999"/>
              </a:lnSpc>
              <a:spcBef>
                <a:spcPts val="0"/>
              </a:spcBef>
              <a:spcAft>
                <a:spcPts val="0"/>
              </a:spcAft>
              <a:buNone/>
            </a:pPr>
            <a:r>
              <a:rPr b="1" i="0" lang="en-US" sz="3654" u="none" cap="none" strike="noStrike">
                <a:solidFill>
                  <a:srgbClr val="000000"/>
                </a:solidFill>
                <a:latin typeface="Courier Prime"/>
                <a:ea typeface="Courier Prime"/>
                <a:cs typeface="Courier Prime"/>
                <a:sym typeface="Courier Prime"/>
              </a:rPr>
              <a:t>04</a:t>
            </a:r>
            <a:endParaRPr/>
          </a:p>
        </p:txBody>
      </p:sp>
      <p:cxnSp>
        <p:nvCxnSpPr>
          <p:cNvPr id="292" name="Google Shape;292;p17"/>
          <p:cNvCxnSpPr/>
          <p:nvPr/>
        </p:nvCxnSpPr>
        <p:spPr>
          <a:xfrm>
            <a:off x="24511" y="458694"/>
            <a:ext cx="18358739" cy="0"/>
          </a:xfrm>
          <a:prstGeom prst="straightConnector1">
            <a:avLst/>
          </a:prstGeom>
          <a:noFill/>
          <a:ln cap="flat" cmpd="sng" w="19050">
            <a:solidFill>
              <a:srgbClr val="FFFFFF"/>
            </a:solidFill>
            <a:prstDash val="solid"/>
            <a:round/>
            <a:headEnd len="sm" w="sm" type="none"/>
            <a:tailEnd len="sm" w="sm" type="none"/>
          </a:ln>
        </p:spPr>
      </p:cxnSp>
      <p:cxnSp>
        <p:nvCxnSpPr>
          <p:cNvPr id="293" name="Google Shape;293;p17"/>
          <p:cNvCxnSpPr/>
          <p:nvPr/>
        </p:nvCxnSpPr>
        <p:spPr>
          <a:xfrm>
            <a:off x="24511" y="9828306"/>
            <a:ext cx="18358739" cy="0"/>
          </a:xfrm>
          <a:prstGeom prst="straightConnector1">
            <a:avLst/>
          </a:prstGeom>
          <a:noFill/>
          <a:ln cap="flat" cmpd="sng" w="19050">
            <a:solidFill>
              <a:srgbClr val="FFFFFF"/>
            </a:solidFill>
            <a:prstDash val="solid"/>
            <a:round/>
            <a:headEnd len="sm" w="sm" type="none"/>
            <a:tailEnd len="sm" w="sm" type="none"/>
          </a:ln>
        </p:spPr>
      </p:cxnSp>
      <p:sp>
        <p:nvSpPr>
          <p:cNvPr id="294" name="Google Shape;294;p17"/>
          <p:cNvSpPr/>
          <p:nvPr/>
        </p:nvSpPr>
        <p:spPr>
          <a:xfrm>
            <a:off x="7676068" y="4216111"/>
            <a:ext cx="2954914" cy="3084234"/>
          </a:xfrm>
          <a:custGeom>
            <a:rect b="b" l="l" r="r" t="t"/>
            <a:pathLst>
              <a:path extrusionOk="0" h="3084234" w="2954914">
                <a:moveTo>
                  <a:pt x="0" y="0"/>
                </a:moveTo>
                <a:lnTo>
                  <a:pt x="2954914" y="0"/>
                </a:lnTo>
                <a:lnTo>
                  <a:pt x="2954914" y="3084234"/>
                </a:lnTo>
                <a:lnTo>
                  <a:pt x="0" y="3084234"/>
                </a:lnTo>
                <a:lnTo>
                  <a:pt x="0" y="0"/>
                </a:lnTo>
                <a:close/>
              </a:path>
            </a:pathLst>
          </a:custGeom>
          <a:blipFill rotWithShape="1">
            <a:blip r:embed="rId5">
              <a:alphaModFix/>
            </a:blip>
            <a:stretch>
              <a:fillRect b="-169576" l="-114430" r="-114430" t="-144347"/>
            </a:stretch>
          </a:blipFill>
          <a:ln>
            <a:noFill/>
          </a:ln>
        </p:spPr>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