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676" r:id="rId1"/>
    <p:sldMasterId id="2147483668" r:id="rId2"/>
  </p:sldMasterIdLst>
  <p:notesMasterIdLst>
    <p:notesMasterId r:id="rId11"/>
  </p:notesMasterIdLst>
  <p:sldIdLst>
    <p:sldId id="342" r:id="rId3"/>
    <p:sldId id="345" r:id="rId4"/>
    <p:sldId id="346" r:id="rId5"/>
    <p:sldId id="343" r:id="rId6"/>
    <p:sldId id="344" r:id="rId7"/>
    <p:sldId id="347" r:id="rId8"/>
    <p:sldId id="348" r:id="rId9"/>
    <p:sldId id="307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ECE7"/>
    <a:srgbClr val="CCCFD3"/>
    <a:srgbClr val="CD77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232" autoAdjust="0"/>
    <p:restoredTop sz="96327" autoAdjust="0"/>
  </p:normalViewPr>
  <p:slideViewPr>
    <p:cSldViewPr snapToGrid="0">
      <p:cViewPr>
        <p:scale>
          <a:sx n="119" d="100"/>
          <a:sy n="119" d="100"/>
        </p:scale>
        <p:origin x="546" y="-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F5E78B-FE7C-474B-AC91-ABC1B62969E2}" type="datetimeFigureOut">
              <a:rPr lang="en-US" smtClean="0"/>
              <a:t>6/13/2025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50B4EB-D9F6-4F2F-973A-15D71B3F505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78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The free PowerPoint and Google Slides template library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50B4EB-D9F6-4F2F-973A-15D71B3F505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680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The free PowerPoint and Google Slides template library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50B4EB-D9F6-4F2F-973A-15D71B3F505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54902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The free PowerPoint and Google Slides template library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50B4EB-D9F6-4F2F-973A-15D71B3F505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73142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The free PowerPoint and Google Slides template library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50B4EB-D9F6-4F2F-973A-15D71B3F505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85148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The free PowerPoint and Google Slides template library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50B4EB-D9F6-4F2F-973A-15D71B3F505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24252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The free PowerPoint and Google Slides template library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50B4EB-D9F6-4F2F-973A-15D71B3F505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16831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The free PowerPoint and Google Slides template library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50B4EB-D9F6-4F2F-973A-15D71B3F505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4440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The free PowerPoint and Google Slides template library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8D2766-C49B-4C1A-9FEE-6F146754B0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93266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presentationgo.com/" TargetMode="External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CC570F5-3A80-B1BD-7C34-BFA08AB3EE4B}"/>
              </a:ext>
            </a:extLst>
          </p:cNvPr>
          <p:cNvSpPr/>
          <p:nvPr userDrawn="1"/>
        </p:nvSpPr>
        <p:spPr>
          <a:xfrm flipH="1">
            <a:off x="0" y="0"/>
            <a:ext cx="6096000" cy="6858000"/>
          </a:xfrm>
          <a:prstGeom prst="rect">
            <a:avLst/>
          </a:prstGeom>
          <a:gradFill flip="none" rotWithShape="1">
            <a:gsLst>
              <a:gs pos="40000">
                <a:srgbClr val="FFFFFF">
                  <a:alpha val="30000"/>
                </a:srgbClr>
              </a:gs>
              <a:gs pos="0">
                <a:schemeClr val="bg1">
                  <a:alpha val="10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>
                  <a:alpha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A2A6FDFB-46FD-4D32-A054-BC9C55F6A0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1" y="654909"/>
            <a:ext cx="4450491" cy="2657302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0" name="Subtitle 2">
            <a:extLst>
              <a:ext uri="{FF2B5EF4-FFF2-40B4-BE49-F238E27FC236}">
                <a16:creationId xmlns:a16="http://schemas.microsoft.com/office/drawing/2014/main" id="{C1F0D0AA-12EA-49AC-BF55-4B2556467E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3404286"/>
            <a:ext cx="4450492" cy="163727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21" name="Date Placeholder 3">
            <a:extLst>
              <a:ext uri="{FF2B5EF4-FFF2-40B4-BE49-F238E27FC236}">
                <a16:creationId xmlns:a16="http://schemas.microsoft.com/office/drawing/2014/main" id="{D611355A-2485-4AA5-91FA-EA5F3157B7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1250092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3" name="Footer Placeholder 4">
            <a:extLst>
              <a:ext uri="{FF2B5EF4-FFF2-40B4-BE49-F238E27FC236}">
                <a16:creationId xmlns:a16="http://schemas.microsoft.com/office/drawing/2014/main" id="{64A10338-DE30-4CA9-A21B-D50D6579B1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283941" y="6356350"/>
            <a:ext cx="3165389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4" name="Slide Number Placeholder 5">
            <a:extLst>
              <a:ext uri="{FF2B5EF4-FFF2-40B4-BE49-F238E27FC236}">
                <a16:creationId xmlns:a16="http://schemas.microsoft.com/office/drawing/2014/main" id="{49D5EB62-2B81-475B-92EC-DEB93DC3B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644979" y="6356350"/>
            <a:ext cx="2506362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6071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A45E2EA-3730-EE93-2796-8214BAD432D1}"/>
              </a:ext>
            </a:extLst>
          </p:cNvPr>
          <p:cNvSpPr/>
          <p:nvPr userDrawn="1"/>
        </p:nvSpPr>
        <p:spPr>
          <a:xfrm>
            <a:off x="5715000" y="0"/>
            <a:ext cx="6477000" cy="6858000"/>
          </a:xfrm>
          <a:prstGeom prst="rect">
            <a:avLst/>
          </a:prstGeom>
          <a:gradFill flip="none" rotWithShape="1">
            <a:gsLst>
              <a:gs pos="40000">
                <a:srgbClr val="FFFFFF">
                  <a:alpha val="30000"/>
                </a:srgbClr>
              </a:gs>
              <a:gs pos="0">
                <a:schemeClr val="bg1">
                  <a:alpha val="10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>
                  <a:alpha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0D08B00A-9A13-4AB1-A72D-2F499BA2E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365125"/>
            <a:ext cx="5257799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489DC5E6-DDCD-4B67-B47F-0BD6C54B8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1825625"/>
            <a:ext cx="5257799" cy="4093912"/>
          </a:xfrm>
        </p:spPr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  <a:lvl2pPr>
              <a:defRPr>
                <a:solidFill>
                  <a:schemeClr val="bg2">
                    <a:lumMod val="50000"/>
                  </a:schemeClr>
                </a:solidFill>
              </a:defRPr>
            </a:lvl2pPr>
            <a:lvl3pPr>
              <a:defRPr>
                <a:solidFill>
                  <a:schemeClr val="bg2">
                    <a:lumMod val="50000"/>
                  </a:schemeClr>
                </a:solidFill>
              </a:defRPr>
            </a:lvl3pPr>
            <a:lvl4pPr>
              <a:defRPr>
                <a:solidFill>
                  <a:schemeClr val="bg2">
                    <a:lumMod val="50000"/>
                  </a:schemeClr>
                </a:solidFill>
              </a:defRPr>
            </a:lvl4pPr>
            <a:lvl5pPr>
              <a:defRPr>
                <a:solidFill>
                  <a:schemeClr val="bg2">
                    <a:lumMod val="50000"/>
                  </a:schemeClr>
                </a:solidFill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768C53B7-7FCD-400A-9752-7BFFD8BB3D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631474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10C428BE-FED7-45A5-9425-7445C51F35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498758" y="6356350"/>
            <a:ext cx="4927256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18FDE52B-46E4-490F-8D9A-1A96457A3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8594" y="6356350"/>
            <a:ext cx="665205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57573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258FB99-6414-4EDA-6E63-37FBC28A1640}"/>
              </a:ext>
            </a:extLst>
          </p:cNvPr>
          <p:cNvSpPr/>
          <p:nvPr userDrawn="1"/>
        </p:nvSpPr>
        <p:spPr>
          <a:xfrm flipH="1">
            <a:off x="0" y="0"/>
            <a:ext cx="6096000" cy="6858000"/>
          </a:xfrm>
          <a:prstGeom prst="rect">
            <a:avLst/>
          </a:prstGeom>
          <a:gradFill flip="none" rotWithShape="1">
            <a:gsLst>
              <a:gs pos="40000">
                <a:srgbClr val="FFFFFF">
                  <a:alpha val="30000"/>
                </a:srgbClr>
              </a:gs>
              <a:gs pos="0">
                <a:schemeClr val="bg1">
                  <a:alpha val="10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>
                  <a:alpha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08888851-8419-4D40-B1E3-9D279F24C7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031259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9CCD0F33-6122-4DA2-AA9D-CA48CEFB92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031259" cy="4113162"/>
          </a:xfrm>
        </p:spPr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  <a:lvl2pPr>
              <a:defRPr>
                <a:solidFill>
                  <a:schemeClr val="bg2">
                    <a:lumMod val="50000"/>
                  </a:schemeClr>
                </a:solidFill>
              </a:defRPr>
            </a:lvl2pPr>
            <a:lvl3pPr>
              <a:defRPr>
                <a:solidFill>
                  <a:schemeClr val="bg2">
                    <a:lumMod val="50000"/>
                  </a:schemeClr>
                </a:solidFill>
              </a:defRPr>
            </a:lvl3pPr>
            <a:lvl4pPr>
              <a:defRPr>
                <a:solidFill>
                  <a:schemeClr val="bg2">
                    <a:lumMod val="50000"/>
                  </a:schemeClr>
                </a:solidFill>
              </a:defRPr>
            </a:lvl4pPr>
            <a:lvl5pPr>
              <a:defRPr>
                <a:solidFill>
                  <a:schemeClr val="bg2">
                    <a:lumMod val="50000"/>
                  </a:schemeClr>
                </a:solidFill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7A8A3FA1-377F-4383-B7E8-14D9409AF6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566F5CF8-699B-4A09-9AD0-718B0175E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21444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7C55771C-35B2-4842-A572-EEE14A727D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999970" y="6356350"/>
            <a:ext cx="1035908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4733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2C66918-F750-D1C6-B33E-F3993C587299}"/>
              </a:ext>
            </a:extLst>
          </p:cNvPr>
          <p:cNvSpPr/>
          <p:nvPr userDrawn="1"/>
        </p:nvSpPr>
        <p:spPr>
          <a:xfrm flipH="1">
            <a:off x="0" y="0"/>
            <a:ext cx="6096000" cy="6858000"/>
          </a:xfrm>
          <a:prstGeom prst="rect">
            <a:avLst/>
          </a:prstGeom>
          <a:gradFill flip="none" rotWithShape="1">
            <a:gsLst>
              <a:gs pos="40000">
                <a:srgbClr val="FFFFFF">
                  <a:alpha val="30000"/>
                </a:srgbClr>
              </a:gs>
              <a:gs pos="0">
                <a:schemeClr val="bg1">
                  <a:alpha val="10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>
                  <a:alpha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C7E228BF-1CA5-4856-ADE1-3CF4E8475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2173" y="1674666"/>
            <a:ext cx="4460789" cy="2891749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A75560DB-B208-41C1-AC26-ACACF8AE7C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22173" y="4593403"/>
            <a:ext cx="4460789" cy="63266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78CD13F7-FE5E-4564-955B-78635E1D6BD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22173" y="6356350"/>
            <a:ext cx="1445742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DFEC6B85-2D6C-4E54-AFB1-FC9C8C5BC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12989" y="6356350"/>
            <a:ext cx="5426676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C0A08B1B-1C08-468B-84FB-AF1608C8E4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10484" y="6356350"/>
            <a:ext cx="937054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23523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49F0F0B-6171-F9A2-E613-47910A667AC2}"/>
              </a:ext>
            </a:extLst>
          </p:cNvPr>
          <p:cNvSpPr/>
          <p:nvPr userDrawn="1"/>
        </p:nvSpPr>
        <p:spPr>
          <a:xfrm>
            <a:off x="5715000" y="0"/>
            <a:ext cx="6477000" cy="6858000"/>
          </a:xfrm>
          <a:prstGeom prst="rect">
            <a:avLst/>
          </a:prstGeom>
          <a:gradFill flip="none" rotWithShape="1">
            <a:gsLst>
              <a:gs pos="40000">
                <a:srgbClr val="FFFFFF">
                  <a:alpha val="30000"/>
                </a:srgbClr>
              </a:gs>
              <a:gs pos="0">
                <a:schemeClr val="bg1">
                  <a:alpha val="10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>
                  <a:alpha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74985E82-8BBB-4140-ADE7-3211B76C04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10865" y="1285102"/>
            <a:ext cx="4742934" cy="2823519"/>
          </a:xfrm>
        </p:spPr>
        <p:txBody>
          <a:bodyPr anchor="b"/>
          <a:lstStyle>
            <a:lvl1pPr algn="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BE5281E8-502B-4754-B5F5-7C62E11011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10865" y="4269554"/>
            <a:ext cx="4742934" cy="807178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A67E5779-2729-4DED-A8C2-41F4FEE4767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296298" y="6356350"/>
            <a:ext cx="1386016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FBD21987-FA22-47F7-B702-8D9638C10C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952103" y="6356350"/>
            <a:ext cx="5574955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A03F40A7-0F3F-41D6-9058-1BE8DB2708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772134" y="6356350"/>
            <a:ext cx="1581665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625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02D7B2D-1FE1-8C65-8C5E-415450B7564E}"/>
              </a:ext>
            </a:extLst>
          </p:cNvPr>
          <p:cNvSpPr/>
          <p:nvPr userDrawn="1"/>
        </p:nvSpPr>
        <p:spPr>
          <a:xfrm flipH="1">
            <a:off x="0" y="0"/>
            <a:ext cx="6096000" cy="6858000"/>
          </a:xfrm>
          <a:prstGeom prst="rect">
            <a:avLst/>
          </a:prstGeom>
          <a:gradFill flip="none" rotWithShape="1">
            <a:gsLst>
              <a:gs pos="40000">
                <a:srgbClr val="FFFFFF">
                  <a:alpha val="30000"/>
                </a:srgbClr>
              </a:gs>
              <a:gs pos="0">
                <a:schemeClr val="bg1">
                  <a:alpha val="10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>
                  <a:alpha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907DC5D-4F3E-4A99-A621-6F93F3226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94226"/>
            <a:ext cx="4598773" cy="2541331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9DA8F992-7750-4566-AB4F-B2E8F3794C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1" y="3162546"/>
            <a:ext cx="4598773" cy="120527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0FEC4993-EF72-4ADC-8D11-1EB7C940952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13335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B145FAD1-5607-4570-9675-FE26481496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506362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265FB8DD-A34F-4C06-9929-1E68FACD4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55824" y="6356350"/>
            <a:ext cx="13335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‹Nº›</a:t>
            </a:fld>
            <a:endParaRPr lang="en-US"/>
          </a:p>
        </p:txBody>
      </p:sp>
      <p:sp>
        <p:nvSpPr>
          <p:cNvPr id="15" name="Picture Placeholder 15">
            <a:extLst>
              <a:ext uri="{FF2B5EF4-FFF2-40B4-BE49-F238E27FC236}">
                <a16:creationId xmlns:a16="http://schemas.microsoft.com/office/drawing/2014/main" id="{33CC49E4-6647-47F5-895A-9CFC416CE1C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8200" y="4559695"/>
            <a:ext cx="1333500" cy="1333500"/>
          </a:xfrm>
          <a:prstGeom prst="ellipse">
            <a:avLst/>
          </a:prstGeom>
          <a:solidFill>
            <a:schemeClr val="bg1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16" name="Text Placeholder 17">
            <a:extLst>
              <a:ext uri="{FF2B5EF4-FFF2-40B4-BE49-F238E27FC236}">
                <a16:creationId xmlns:a16="http://schemas.microsoft.com/office/drawing/2014/main" id="{A537F86F-E8D6-44FF-939F-7EB5A46935E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349157" y="4897209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l">
              <a:buNone/>
              <a:defRPr sz="12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7" name="Text Placeholder 17">
            <a:extLst>
              <a:ext uri="{FF2B5EF4-FFF2-40B4-BE49-F238E27FC236}">
                <a16:creationId xmlns:a16="http://schemas.microsoft.com/office/drawing/2014/main" id="{17C97F11-0CC0-4E01-8422-61438304329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349157" y="5124542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l">
              <a:buNone/>
              <a:defRPr sz="12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Mobile / email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322609FE-C556-4394-9CD9-CACD20BC72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349157" y="5351875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l">
              <a:buNone/>
              <a:defRPr sz="12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Company</a:t>
            </a:r>
          </a:p>
        </p:txBody>
      </p:sp>
    </p:spTree>
    <p:extLst>
      <p:ext uri="{BB962C8B-B14F-4D97-AF65-F5344CB8AC3E}">
        <p14:creationId xmlns:p14="http://schemas.microsoft.com/office/powerpoint/2010/main" val="31558283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 and Typograp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Rectangle 174">
            <a:extLst>
              <a:ext uri="{FF2B5EF4-FFF2-40B4-BE49-F238E27FC236}">
                <a16:creationId xmlns:a16="http://schemas.microsoft.com/office/drawing/2014/main" id="{4460574F-0FFA-4AF4-9268-D077C9C57D58}"/>
              </a:ext>
            </a:extLst>
          </p:cNvPr>
          <p:cNvSpPr/>
          <p:nvPr userDrawn="1"/>
        </p:nvSpPr>
        <p:spPr>
          <a:xfrm>
            <a:off x="838199" y="1830763"/>
            <a:ext cx="894312" cy="1741127"/>
          </a:xfrm>
          <a:prstGeom prst="rect">
            <a:avLst/>
          </a:prstGeom>
          <a:solidFill>
            <a:schemeClr val="bg1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74" name="Rectangle 173">
            <a:extLst>
              <a:ext uri="{FF2B5EF4-FFF2-40B4-BE49-F238E27FC236}">
                <a16:creationId xmlns:a16="http://schemas.microsoft.com/office/drawing/2014/main" id="{E9AEC03B-EFBC-451C-9889-555B420B787B}"/>
              </a:ext>
            </a:extLst>
          </p:cNvPr>
          <p:cNvSpPr/>
          <p:nvPr userDrawn="1"/>
        </p:nvSpPr>
        <p:spPr>
          <a:xfrm>
            <a:off x="838199" y="1830763"/>
            <a:ext cx="894312" cy="1551307"/>
          </a:xfrm>
          <a:prstGeom prst="rect">
            <a:avLst/>
          </a:prstGeom>
          <a:solidFill>
            <a:schemeClr val="bg1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73" name="Rectangle 172">
            <a:extLst>
              <a:ext uri="{FF2B5EF4-FFF2-40B4-BE49-F238E27FC236}">
                <a16:creationId xmlns:a16="http://schemas.microsoft.com/office/drawing/2014/main" id="{12504A8F-A26B-43AF-BF89-2621FF0CE3CD}"/>
              </a:ext>
            </a:extLst>
          </p:cNvPr>
          <p:cNvSpPr/>
          <p:nvPr userDrawn="1"/>
        </p:nvSpPr>
        <p:spPr>
          <a:xfrm>
            <a:off x="838199" y="1830763"/>
            <a:ext cx="894312" cy="1361486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72" name="Rectangle 171">
            <a:extLst>
              <a:ext uri="{FF2B5EF4-FFF2-40B4-BE49-F238E27FC236}">
                <a16:creationId xmlns:a16="http://schemas.microsoft.com/office/drawing/2014/main" id="{F7726C56-B942-4400-8CE0-069969802448}"/>
              </a:ext>
            </a:extLst>
          </p:cNvPr>
          <p:cNvSpPr/>
          <p:nvPr userDrawn="1"/>
        </p:nvSpPr>
        <p:spPr>
          <a:xfrm>
            <a:off x="838199" y="1830763"/>
            <a:ext cx="894312" cy="11716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71" name="Rectangle 170">
            <a:extLst>
              <a:ext uri="{FF2B5EF4-FFF2-40B4-BE49-F238E27FC236}">
                <a16:creationId xmlns:a16="http://schemas.microsoft.com/office/drawing/2014/main" id="{DAE760DB-698E-4688-BBAF-49FD684C7AFD}"/>
              </a:ext>
            </a:extLst>
          </p:cNvPr>
          <p:cNvSpPr/>
          <p:nvPr userDrawn="1"/>
        </p:nvSpPr>
        <p:spPr>
          <a:xfrm>
            <a:off x="838199" y="1830763"/>
            <a:ext cx="894312" cy="981846"/>
          </a:xfrm>
          <a:prstGeom prst="rect">
            <a:avLst/>
          </a:prstGeom>
          <a:solidFill>
            <a:schemeClr val="bg1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70" name="Rectangle 169">
            <a:extLst>
              <a:ext uri="{FF2B5EF4-FFF2-40B4-BE49-F238E27FC236}">
                <a16:creationId xmlns:a16="http://schemas.microsoft.com/office/drawing/2014/main" id="{72A9A194-717A-430D-B418-44C0B8F1A4C3}"/>
              </a:ext>
            </a:extLst>
          </p:cNvPr>
          <p:cNvSpPr/>
          <p:nvPr userDrawn="1"/>
        </p:nvSpPr>
        <p:spPr>
          <a:xfrm>
            <a:off x="838200" y="1830763"/>
            <a:ext cx="894312" cy="7882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79" name="Rectangle 178">
            <a:extLst>
              <a:ext uri="{FF2B5EF4-FFF2-40B4-BE49-F238E27FC236}">
                <a16:creationId xmlns:a16="http://schemas.microsoft.com/office/drawing/2014/main" id="{E915F52A-A44F-4FB1-A1A1-1A513475EFE8}"/>
              </a:ext>
            </a:extLst>
          </p:cNvPr>
          <p:cNvSpPr/>
          <p:nvPr userDrawn="1"/>
        </p:nvSpPr>
        <p:spPr>
          <a:xfrm>
            <a:off x="1907231" y="1830763"/>
            <a:ext cx="894312" cy="1741127"/>
          </a:xfrm>
          <a:prstGeom prst="rect">
            <a:avLst/>
          </a:prstGeom>
          <a:solidFill>
            <a:schemeClr val="tx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80" name="Rectangle 179">
            <a:extLst>
              <a:ext uri="{FF2B5EF4-FFF2-40B4-BE49-F238E27FC236}">
                <a16:creationId xmlns:a16="http://schemas.microsoft.com/office/drawing/2014/main" id="{6034C492-58E9-4550-B83D-E33D2B2217E6}"/>
              </a:ext>
            </a:extLst>
          </p:cNvPr>
          <p:cNvSpPr/>
          <p:nvPr userDrawn="1"/>
        </p:nvSpPr>
        <p:spPr>
          <a:xfrm>
            <a:off x="1907231" y="1830763"/>
            <a:ext cx="894312" cy="1551307"/>
          </a:xfrm>
          <a:prstGeom prst="rect">
            <a:avLst/>
          </a:prstGeom>
          <a:solidFill>
            <a:schemeClr val="tx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81" name="Rectangle 180">
            <a:extLst>
              <a:ext uri="{FF2B5EF4-FFF2-40B4-BE49-F238E27FC236}">
                <a16:creationId xmlns:a16="http://schemas.microsoft.com/office/drawing/2014/main" id="{F92FB454-2844-432A-897E-609CA7D5AB13}"/>
              </a:ext>
            </a:extLst>
          </p:cNvPr>
          <p:cNvSpPr/>
          <p:nvPr userDrawn="1"/>
        </p:nvSpPr>
        <p:spPr>
          <a:xfrm>
            <a:off x="1907231" y="1830763"/>
            <a:ext cx="894312" cy="136148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82" name="Rectangle 181">
            <a:extLst>
              <a:ext uri="{FF2B5EF4-FFF2-40B4-BE49-F238E27FC236}">
                <a16:creationId xmlns:a16="http://schemas.microsoft.com/office/drawing/2014/main" id="{DFE585D9-1B79-4D2C-BE24-8DD53BF2D43D}"/>
              </a:ext>
            </a:extLst>
          </p:cNvPr>
          <p:cNvSpPr/>
          <p:nvPr userDrawn="1"/>
        </p:nvSpPr>
        <p:spPr>
          <a:xfrm>
            <a:off x="1907231" y="1830763"/>
            <a:ext cx="894312" cy="1171666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83" name="Rectangle 182">
            <a:extLst>
              <a:ext uri="{FF2B5EF4-FFF2-40B4-BE49-F238E27FC236}">
                <a16:creationId xmlns:a16="http://schemas.microsoft.com/office/drawing/2014/main" id="{7CA650B9-D80A-4F55-849B-9B9229BAB7AB}"/>
              </a:ext>
            </a:extLst>
          </p:cNvPr>
          <p:cNvSpPr/>
          <p:nvPr userDrawn="1"/>
        </p:nvSpPr>
        <p:spPr>
          <a:xfrm>
            <a:off x="1907231" y="1830763"/>
            <a:ext cx="894312" cy="981846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84" name="Rectangle 183">
            <a:extLst>
              <a:ext uri="{FF2B5EF4-FFF2-40B4-BE49-F238E27FC236}">
                <a16:creationId xmlns:a16="http://schemas.microsoft.com/office/drawing/2014/main" id="{212A3E8F-2036-4425-950A-9DDCE99E48E2}"/>
              </a:ext>
            </a:extLst>
          </p:cNvPr>
          <p:cNvSpPr/>
          <p:nvPr userDrawn="1"/>
        </p:nvSpPr>
        <p:spPr>
          <a:xfrm>
            <a:off x="1907232" y="1830763"/>
            <a:ext cx="894312" cy="78825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86" name="Rectangle 185">
            <a:extLst>
              <a:ext uri="{FF2B5EF4-FFF2-40B4-BE49-F238E27FC236}">
                <a16:creationId xmlns:a16="http://schemas.microsoft.com/office/drawing/2014/main" id="{F8D77422-E1EF-442A-B883-288DFB42AC7A}"/>
              </a:ext>
            </a:extLst>
          </p:cNvPr>
          <p:cNvSpPr/>
          <p:nvPr userDrawn="1"/>
        </p:nvSpPr>
        <p:spPr>
          <a:xfrm>
            <a:off x="2976263" y="1830763"/>
            <a:ext cx="894312" cy="1741127"/>
          </a:xfrm>
          <a:prstGeom prst="rect">
            <a:avLst/>
          </a:prstGeom>
          <a:solidFill>
            <a:schemeClr val="bg2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87" name="Rectangle 186">
            <a:extLst>
              <a:ext uri="{FF2B5EF4-FFF2-40B4-BE49-F238E27FC236}">
                <a16:creationId xmlns:a16="http://schemas.microsoft.com/office/drawing/2014/main" id="{F5A5458A-8CAB-46ED-A597-7A9BC874E064}"/>
              </a:ext>
            </a:extLst>
          </p:cNvPr>
          <p:cNvSpPr/>
          <p:nvPr userDrawn="1"/>
        </p:nvSpPr>
        <p:spPr>
          <a:xfrm>
            <a:off x="2976263" y="1830763"/>
            <a:ext cx="894312" cy="1551307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88" name="Rectangle 187">
            <a:extLst>
              <a:ext uri="{FF2B5EF4-FFF2-40B4-BE49-F238E27FC236}">
                <a16:creationId xmlns:a16="http://schemas.microsoft.com/office/drawing/2014/main" id="{129FB0AE-0FE9-4E47-89E1-28A56DFEFD44}"/>
              </a:ext>
            </a:extLst>
          </p:cNvPr>
          <p:cNvSpPr/>
          <p:nvPr userDrawn="1"/>
        </p:nvSpPr>
        <p:spPr>
          <a:xfrm>
            <a:off x="2976263" y="1830763"/>
            <a:ext cx="894312" cy="1361486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89" name="Rectangle 188">
            <a:extLst>
              <a:ext uri="{FF2B5EF4-FFF2-40B4-BE49-F238E27FC236}">
                <a16:creationId xmlns:a16="http://schemas.microsoft.com/office/drawing/2014/main" id="{8DCBA888-FF6F-4E0D-AD60-DA0D78CD05D1}"/>
              </a:ext>
            </a:extLst>
          </p:cNvPr>
          <p:cNvSpPr/>
          <p:nvPr userDrawn="1"/>
        </p:nvSpPr>
        <p:spPr>
          <a:xfrm>
            <a:off x="2976263" y="1830763"/>
            <a:ext cx="894312" cy="1171666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90" name="Rectangle 189">
            <a:extLst>
              <a:ext uri="{FF2B5EF4-FFF2-40B4-BE49-F238E27FC236}">
                <a16:creationId xmlns:a16="http://schemas.microsoft.com/office/drawing/2014/main" id="{F9271256-F951-4086-8A3B-C91C2291A176}"/>
              </a:ext>
            </a:extLst>
          </p:cNvPr>
          <p:cNvSpPr/>
          <p:nvPr userDrawn="1"/>
        </p:nvSpPr>
        <p:spPr>
          <a:xfrm>
            <a:off x="2976263" y="1830763"/>
            <a:ext cx="894312" cy="981846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91" name="Rectangle 190">
            <a:extLst>
              <a:ext uri="{FF2B5EF4-FFF2-40B4-BE49-F238E27FC236}">
                <a16:creationId xmlns:a16="http://schemas.microsoft.com/office/drawing/2014/main" id="{27D18AA1-C449-4778-A01C-5FEFF6D4B6F0}"/>
              </a:ext>
            </a:extLst>
          </p:cNvPr>
          <p:cNvSpPr/>
          <p:nvPr userDrawn="1"/>
        </p:nvSpPr>
        <p:spPr>
          <a:xfrm>
            <a:off x="2976264" y="1830763"/>
            <a:ext cx="894312" cy="78825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507DEC82-2EA5-41B4-BBE2-03D513A6990F}"/>
              </a:ext>
            </a:extLst>
          </p:cNvPr>
          <p:cNvSpPr/>
          <p:nvPr userDrawn="1"/>
        </p:nvSpPr>
        <p:spPr>
          <a:xfrm>
            <a:off x="4045295" y="1830763"/>
            <a:ext cx="894312" cy="1741127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94" name="Rectangle 193">
            <a:extLst>
              <a:ext uri="{FF2B5EF4-FFF2-40B4-BE49-F238E27FC236}">
                <a16:creationId xmlns:a16="http://schemas.microsoft.com/office/drawing/2014/main" id="{CC3C8386-1A37-4F90-9D5F-F552F6BD3D6B}"/>
              </a:ext>
            </a:extLst>
          </p:cNvPr>
          <p:cNvSpPr/>
          <p:nvPr userDrawn="1"/>
        </p:nvSpPr>
        <p:spPr>
          <a:xfrm>
            <a:off x="4045295" y="1830763"/>
            <a:ext cx="894312" cy="1551307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95" name="Rectangle 194">
            <a:extLst>
              <a:ext uri="{FF2B5EF4-FFF2-40B4-BE49-F238E27FC236}">
                <a16:creationId xmlns:a16="http://schemas.microsoft.com/office/drawing/2014/main" id="{20C96B97-602D-4FB6-83FA-5F537C10D957}"/>
              </a:ext>
            </a:extLst>
          </p:cNvPr>
          <p:cNvSpPr/>
          <p:nvPr userDrawn="1"/>
        </p:nvSpPr>
        <p:spPr>
          <a:xfrm>
            <a:off x="4045295" y="1830763"/>
            <a:ext cx="894312" cy="1361486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96" name="Rectangle 195">
            <a:extLst>
              <a:ext uri="{FF2B5EF4-FFF2-40B4-BE49-F238E27FC236}">
                <a16:creationId xmlns:a16="http://schemas.microsoft.com/office/drawing/2014/main" id="{C78EB1C9-B967-4BCF-BA1F-F62AD5830A83}"/>
              </a:ext>
            </a:extLst>
          </p:cNvPr>
          <p:cNvSpPr/>
          <p:nvPr userDrawn="1"/>
        </p:nvSpPr>
        <p:spPr>
          <a:xfrm>
            <a:off x="4045295" y="1830763"/>
            <a:ext cx="894312" cy="1171666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97" name="Rectangle 196">
            <a:extLst>
              <a:ext uri="{FF2B5EF4-FFF2-40B4-BE49-F238E27FC236}">
                <a16:creationId xmlns:a16="http://schemas.microsoft.com/office/drawing/2014/main" id="{530AF99D-4A64-462C-8DC1-2AFD50700E78}"/>
              </a:ext>
            </a:extLst>
          </p:cNvPr>
          <p:cNvSpPr/>
          <p:nvPr userDrawn="1"/>
        </p:nvSpPr>
        <p:spPr>
          <a:xfrm>
            <a:off x="4045295" y="1830763"/>
            <a:ext cx="894312" cy="98184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98" name="Rectangle 197">
            <a:extLst>
              <a:ext uri="{FF2B5EF4-FFF2-40B4-BE49-F238E27FC236}">
                <a16:creationId xmlns:a16="http://schemas.microsoft.com/office/drawing/2014/main" id="{251EE8AC-B14F-4016-B318-3215BFA74576}"/>
              </a:ext>
            </a:extLst>
          </p:cNvPr>
          <p:cNvSpPr/>
          <p:nvPr userDrawn="1"/>
        </p:nvSpPr>
        <p:spPr>
          <a:xfrm>
            <a:off x="4045296" y="1830763"/>
            <a:ext cx="894312" cy="78825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00" name="Rectangle 199">
            <a:extLst>
              <a:ext uri="{FF2B5EF4-FFF2-40B4-BE49-F238E27FC236}">
                <a16:creationId xmlns:a16="http://schemas.microsoft.com/office/drawing/2014/main" id="{DB3EFE93-C789-4C06-AE63-48F21F3F0562}"/>
              </a:ext>
            </a:extLst>
          </p:cNvPr>
          <p:cNvSpPr/>
          <p:nvPr userDrawn="1"/>
        </p:nvSpPr>
        <p:spPr>
          <a:xfrm>
            <a:off x="5114327" y="1830763"/>
            <a:ext cx="894312" cy="1741127"/>
          </a:xfrm>
          <a:prstGeom prst="rect">
            <a:avLst/>
          </a:prstGeom>
          <a:solidFill>
            <a:schemeClr val="accent1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01" name="Rectangle 200">
            <a:extLst>
              <a:ext uri="{FF2B5EF4-FFF2-40B4-BE49-F238E27FC236}">
                <a16:creationId xmlns:a16="http://schemas.microsoft.com/office/drawing/2014/main" id="{C159A26F-3E35-43ED-9527-94575D015CF9}"/>
              </a:ext>
            </a:extLst>
          </p:cNvPr>
          <p:cNvSpPr/>
          <p:nvPr userDrawn="1"/>
        </p:nvSpPr>
        <p:spPr>
          <a:xfrm>
            <a:off x="5114327" y="1830763"/>
            <a:ext cx="894312" cy="1551307"/>
          </a:xfrm>
          <a:prstGeom prst="rect">
            <a:avLst/>
          </a:prstGeom>
          <a:solidFill>
            <a:schemeClr val="accent1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02" name="Rectangle 201">
            <a:extLst>
              <a:ext uri="{FF2B5EF4-FFF2-40B4-BE49-F238E27FC236}">
                <a16:creationId xmlns:a16="http://schemas.microsoft.com/office/drawing/2014/main" id="{197FEBE6-4234-4233-9AAC-C966B38A457C}"/>
              </a:ext>
            </a:extLst>
          </p:cNvPr>
          <p:cNvSpPr/>
          <p:nvPr userDrawn="1"/>
        </p:nvSpPr>
        <p:spPr>
          <a:xfrm>
            <a:off x="5114327" y="1830763"/>
            <a:ext cx="894312" cy="1361486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03" name="Rectangle 202">
            <a:extLst>
              <a:ext uri="{FF2B5EF4-FFF2-40B4-BE49-F238E27FC236}">
                <a16:creationId xmlns:a16="http://schemas.microsoft.com/office/drawing/2014/main" id="{4A6CCAEB-B0B2-4918-BF93-14B428F71030}"/>
              </a:ext>
            </a:extLst>
          </p:cNvPr>
          <p:cNvSpPr/>
          <p:nvPr userDrawn="1"/>
        </p:nvSpPr>
        <p:spPr>
          <a:xfrm>
            <a:off x="5114327" y="1830763"/>
            <a:ext cx="894312" cy="117166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04" name="Rectangle 203">
            <a:extLst>
              <a:ext uri="{FF2B5EF4-FFF2-40B4-BE49-F238E27FC236}">
                <a16:creationId xmlns:a16="http://schemas.microsoft.com/office/drawing/2014/main" id="{26BAB2D9-48E2-4FD7-8266-8DA7249A311F}"/>
              </a:ext>
            </a:extLst>
          </p:cNvPr>
          <p:cNvSpPr/>
          <p:nvPr userDrawn="1"/>
        </p:nvSpPr>
        <p:spPr>
          <a:xfrm>
            <a:off x="5114327" y="1830763"/>
            <a:ext cx="894312" cy="981846"/>
          </a:xfrm>
          <a:prstGeom prst="rect">
            <a:avLst/>
          </a:prstGeom>
          <a:solidFill>
            <a:schemeClr val="accent1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05" name="Rectangle 204">
            <a:extLst>
              <a:ext uri="{FF2B5EF4-FFF2-40B4-BE49-F238E27FC236}">
                <a16:creationId xmlns:a16="http://schemas.microsoft.com/office/drawing/2014/main" id="{E373E1AE-97F0-411F-ADE1-F7FA57FDB549}"/>
              </a:ext>
            </a:extLst>
          </p:cNvPr>
          <p:cNvSpPr/>
          <p:nvPr userDrawn="1"/>
        </p:nvSpPr>
        <p:spPr>
          <a:xfrm>
            <a:off x="5114328" y="1830763"/>
            <a:ext cx="894312" cy="78825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07" name="Rectangle 206">
            <a:extLst>
              <a:ext uri="{FF2B5EF4-FFF2-40B4-BE49-F238E27FC236}">
                <a16:creationId xmlns:a16="http://schemas.microsoft.com/office/drawing/2014/main" id="{7980EC62-1AA7-49B9-A98C-B1AE41A8BAF7}"/>
              </a:ext>
            </a:extLst>
          </p:cNvPr>
          <p:cNvSpPr/>
          <p:nvPr userDrawn="1"/>
        </p:nvSpPr>
        <p:spPr>
          <a:xfrm>
            <a:off x="6183359" y="1830763"/>
            <a:ext cx="894312" cy="1741127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08" name="Rectangle 207">
            <a:extLst>
              <a:ext uri="{FF2B5EF4-FFF2-40B4-BE49-F238E27FC236}">
                <a16:creationId xmlns:a16="http://schemas.microsoft.com/office/drawing/2014/main" id="{1B940435-8801-4AE0-AF82-51785C14109F}"/>
              </a:ext>
            </a:extLst>
          </p:cNvPr>
          <p:cNvSpPr/>
          <p:nvPr userDrawn="1"/>
        </p:nvSpPr>
        <p:spPr>
          <a:xfrm>
            <a:off x="6183359" y="1830763"/>
            <a:ext cx="894312" cy="1551307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09" name="Rectangle 208">
            <a:extLst>
              <a:ext uri="{FF2B5EF4-FFF2-40B4-BE49-F238E27FC236}">
                <a16:creationId xmlns:a16="http://schemas.microsoft.com/office/drawing/2014/main" id="{709FEA5B-55A5-4A85-90AE-A3E8181AD6B1}"/>
              </a:ext>
            </a:extLst>
          </p:cNvPr>
          <p:cNvSpPr/>
          <p:nvPr userDrawn="1"/>
        </p:nvSpPr>
        <p:spPr>
          <a:xfrm>
            <a:off x="6183359" y="1830763"/>
            <a:ext cx="894312" cy="136148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10" name="Rectangle 209">
            <a:extLst>
              <a:ext uri="{FF2B5EF4-FFF2-40B4-BE49-F238E27FC236}">
                <a16:creationId xmlns:a16="http://schemas.microsoft.com/office/drawing/2014/main" id="{AC24C165-A09C-48A0-8D30-43D9272501D0}"/>
              </a:ext>
            </a:extLst>
          </p:cNvPr>
          <p:cNvSpPr/>
          <p:nvPr userDrawn="1"/>
        </p:nvSpPr>
        <p:spPr>
          <a:xfrm>
            <a:off x="6183359" y="1830763"/>
            <a:ext cx="894312" cy="117166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11" name="Rectangle 210">
            <a:extLst>
              <a:ext uri="{FF2B5EF4-FFF2-40B4-BE49-F238E27FC236}">
                <a16:creationId xmlns:a16="http://schemas.microsoft.com/office/drawing/2014/main" id="{AF779B59-BF2E-434C-A692-81F3395A2DDC}"/>
              </a:ext>
            </a:extLst>
          </p:cNvPr>
          <p:cNvSpPr/>
          <p:nvPr userDrawn="1"/>
        </p:nvSpPr>
        <p:spPr>
          <a:xfrm>
            <a:off x="6183359" y="1830763"/>
            <a:ext cx="894312" cy="98184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12" name="Rectangle 211">
            <a:extLst>
              <a:ext uri="{FF2B5EF4-FFF2-40B4-BE49-F238E27FC236}">
                <a16:creationId xmlns:a16="http://schemas.microsoft.com/office/drawing/2014/main" id="{72D25286-DFE7-4DB6-BC2A-849B72A1D58F}"/>
              </a:ext>
            </a:extLst>
          </p:cNvPr>
          <p:cNvSpPr/>
          <p:nvPr userDrawn="1"/>
        </p:nvSpPr>
        <p:spPr>
          <a:xfrm>
            <a:off x="6183360" y="1830763"/>
            <a:ext cx="894312" cy="78825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14" name="Rectangle 213">
            <a:extLst>
              <a:ext uri="{FF2B5EF4-FFF2-40B4-BE49-F238E27FC236}">
                <a16:creationId xmlns:a16="http://schemas.microsoft.com/office/drawing/2014/main" id="{EFFFC619-3DCF-484B-936D-D1C6706967D7}"/>
              </a:ext>
            </a:extLst>
          </p:cNvPr>
          <p:cNvSpPr/>
          <p:nvPr userDrawn="1"/>
        </p:nvSpPr>
        <p:spPr>
          <a:xfrm>
            <a:off x="7252391" y="1830763"/>
            <a:ext cx="894312" cy="1741127"/>
          </a:xfrm>
          <a:prstGeom prst="rect">
            <a:avLst/>
          </a:prstGeom>
          <a:solidFill>
            <a:schemeClr val="accent3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15" name="Rectangle 214">
            <a:extLst>
              <a:ext uri="{FF2B5EF4-FFF2-40B4-BE49-F238E27FC236}">
                <a16:creationId xmlns:a16="http://schemas.microsoft.com/office/drawing/2014/main" id="{C36F1647-E3A7-42C7-94DB-E22470CD7962}"/>
              </a:ext>
            </a:extLst>
          </p:cNvPr>
          <p:cNvSpPr/>
          <p:nvPr userDrawn="1"/>
        </p:nvSpPr>
        <p:spPr>
          <a:xfrm>
            <a:off x="7252391" y="1830763"/>
            <a:ext cx="894312" cy="1551307"/>
          </a:xfrm>
          <a:prstGeom prst="rect">
            <a:avLst/>
          </a:prstGeom>
          <a:solidFill>
            <a:schemeClr val="accent3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16" name="Rectangle 215">
            <a:extLst>
              <a:ext uri="{FF2B5EF4-FFF2-40B4-BE49-F238E27FC236}">
                <a16:creationId xmlns:a16="http://schemas.microsoft.com/office/drawing/2014/main" id="{0812BACF-D77F-4A42-A212-538847FF9776}"/>
              </a:ext>
            </a:extLst>
          </p:cNvPr>
          <p:cNvSpPr/>
          <p:nvPr userDrawn="1"/>
        </p:nvSpPr>
        <p:spPr>
          <a:xfrm>
            <a:off x="7252391" y="1830763"/>
            <a:ext cx="894312" cy="1361486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17" name="Rectangle 216">
            <a:extLst>
              <a:ext uri="{FF2B5EF4-FFF2-40B4-BE49-F238E27FC236}">
                <a16:creationId xmlns:a16="http://schemas.microsoft.com/office/drawing/2014/main" id="{63855A19-9DBA-4293-A411-6842A7DAA995}"/>
              </a:ext>
            </a:extLst>
          </p:cNvPr>
          <p:cNvSpPr/>
          <p:nvPr userDrawn="1"/>
        </p:nvSpPr>
        <p:spPr>
          <a:xfrm>
            <a:off x="7252391" y="1830763"/>
            <a:ext cx="894312" cy="117166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18" name="Rectangle 217">
            <a:extLst>
              <a:ext uri="{FF2B5EF4-FFF2-40B4-BE49-F238E27FC236}">
                <a16:creationId xmlns:a16="http://schemas.microsoft.com/office/drawing/2014/main" id="{E705E91E-E65F-4094-8904-D56C56FC5F44}"/>
              </a:ext>
            </a:extLst>
          </p:cNvPr>
          <p:cNvSpPr/>
          <p:nvPr userDrawn="1"/>
        </p:nvSpPr>
        <p:spPr>
          <a:xfrm>
            <a:off x="7252391" y="1830763"/>
            <a:ext cx="894312" cy="981846"/>
          </a:xfrm>
          <a:prstGeom prst="rect">
            <a:avLst/>
          </a:prstGeom>
          <a:solidFill>
            <a:schemeClr val="accent3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19" name="Rectangle 218">
            <a:extLst>
              <a:ext uri="{FF2B5EF4-FFF2-40B4-BE49-F238E27FC236}">
                <a16:creationId xmlns:a16="http://schemas.microsoft.com/office/drawing/2014/main" id="{B6DEB2ED-B6FD-4B88-90DA-9530DA2E64C9}"/>
              </a:ext>
            </a:extLst>
          </p:cNvPr>
          <p:cNvSpPr/>
          <p:nvPr userDrawn="1"/>
        </p:nvSpPr>
        <p:spPr>
          <a:xfrm>
            <a:off x="7252392" y="1830763"/>
            <a:ext cx="894312" cy="78825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21" name="Rectangle 220">
            <a:extLst>
              <a:ext uri="{FF2B5EF4-FFF2-40B4-BE49-F238E27FC236}">
                <a16:creationId xmlns:a16="http://schemas.microsoft.com/office/drawing/2014/main" id="{62E667E1-7F5F-4E4F-AF63-4AB31D847AE0}"/>
              </a:ext>
            </a:extLst>
          </p:cNvPr>
          <p:cNvSpPr/>
          <p:nvPr userDrawn="1"/>
        </p:nvSpPr>
        <p:spPr>
          <a:xfrm>
            <a:off x="8321423" y="1830763"/>
            <a:ext cx="894312" cy="1741127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>
              <a:defRPr/>
            </a:pPr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22" name="Rectangle 221">
            <a:extLst>
              <a:ext uri="{FF2B5EF4-FFF2-40B4-BE49-F238E27FC236}">
                <a16:creationId xmlns:a16="http://schemas.microsoft.com/office/drawing/2014/main" id="{A9D94CA5-400D-47AE-9512-4557FBE20192}"/>
              </a:ext>
            </a:extLst>
          </p:cNvPr>
          <p:cNvSpPr/>
          <p:nvPr userDrawn="1"/>
        </p:nvSpPr>
        <p:spPr>
          <a:xfrm>
            <a:off x="8321423" y="1830763"/>
            <a:ext cx="894312" cy="1551307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>
              <a:defRPr/>
            </a:pPr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23" name="Rectangle 222">
            <a:extLst>
              <a:ext uri="{FF2B5EF4-FFF2-40B4-BE49-F238E27FC236}">
                <a16:creationId xmlns:a16="http://schemas.microsoft.com/office/drawing/2014/main" id="{1E60784B-8569-41D5-BB14-8F5DAFDCE67A}"/>
              </a:ext>
            </a:extLst>
          </p:cNvPr>
          <p:cNvSpPr/>
          <p:nvPr userDrawn="1"/>
        </p:nvSpPr>
        <p:spPr>
          <a:xfrm>
            <a:off x="8321423" y="1830763"/>
            <a:ext cx="894312" cy="136148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>
              <a:defRPr/>
            </a:pPr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24" name="Rectangle 223">
            <a:extLst>
              <a:ext uri="{FF2B5EF4-FFF2-40B4-BE49-F238E27FC236}">
                <a16:creationId xmlns:a16="http://schemas.microsoft.com/office/drawing/2014/main" id="{FE043B0E-D351-4B21-BB22-FF8713E0E199}"/>
              </a:ext>
            </a:extLst>
          </p:cNvPr>
          <p:cNvSpPr/>
          <p:nvPr userDrawn="1"/>
        </p:nvSpPr>
        <p:spPr>
          <a:xfrm>
            <a:off x="8321423" y="1830763"/>
            <a:ext cx="894312" cy="117166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>
              <a:defRPr/>
            </a:pPr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25" name="Rectangle 224">
            <a:extLst>
              <a:ext uri="{FF2B5EF4-FFF2-40B4-BE49-F238E27FC236}">
                <a16:creationId xmlns:a16="http://schemas.microsoft.com/office/drawing/2014/main" id="{D57AC92D-3891-4CC7-9301-A742653C394B}"/>
              </a:ext>
            </a:extLst>
          </p:cNvPr>
          <p:cNvSpPr/>
          <p:nvPr userDrawn="1"/>
        </p:nvSpPr>
        <p:spPr>
          <a:xfrm>
            <a:off x="8321423" y="1830763"/>
            <a:ext cx="894312" cy="98184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26" name="Rectangle 225">
            <a:extLst>
              <a:ext uri="{FF2B5EF4-FFF2-40B4-BE49-F238E27FC236}">
                <a16:creationId xmlns:a16="http://schemas.microsoft.com/office/drawing/2014/main" id="{870D976A-0EA2-4422-A1FB-EE1A159B65DC}"/>
              </a:ext>
            </a:extLst>
          </p:cNvPr>
          <p:cNvSpPr/>
          <p:nvPr userDrawn="1"/>
        </p:nvSpPr>
        <p:spPr>
          <a:xfrm>
            <a:off x="8321424" y="1830763"/>
            <a:ext cx="894312" cy="78825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28" name="Rectangle 227">
            <a:extLst>
              <a:ext uri="{FF2B5EF4-FFF2-40B4-BE49-F238E27FC236}">
                <a16:creationId xmlns:a16="http://schemas.microsoft.com/office/drawing/2014/main" id="{074CEC48-74FA-45A9-9E16-525EB9E974F9}"/>
              </a:ext>
            </a:extLst>
          </p:cNvPr>
          <p:cNvSpPr/>
          <p:nvPr userDrawn="1"/>
        </p:nvSpPr>
        <p:spPr>
          <a:xfrm>
            <a:off x="9390455" y="1830763"/>
            <a:ext cx="894312" cy="1741127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29" name="Rectangle 228">
            <a:extLst>
              <a:ext uri="{FF2B5EF4-FFF2-40B4-BE49-F238E27FC236}">
                <a16:creationId xmlns:a16="http://schemas.microsoft.com/office/drawing/2014/main" id="{8CA8D9C7-FFCE-4895-B720-C9F65C686B93}"/>
              </a:ext>
            </a:extLst>
          </p:cNvPr>
          <p:cNvSpPr/>
          <p:nvPr userDrawn="1"/>
        </p:nvSpPr>
        <p:spPr>
          <a:xfrm>
            <a:off x="9390455" y="1830763"/>
            <a:ext cx="894312" cy="1551307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30" name="Rectangle 229">
            <a:extLst>
              <a:ext uri="{FF2B5EF4-FFF2-40B4-BE49-F238E27FC236}">
                <a16:creationId xmlns:a16="http://schemas.microsoft.com/office/drawing/2014/main" id="{DF8FDE11-2636-4F16-BC4C-C0DBD965F47E}"/>
              </a:ext>
            </a:extLst>
          </p:cNvPr>
          <p:cNvSpPr/>
          <p:nvPr userDrawn="1"/>
        </p:nvSpPr>
        <p:spPr>
          <a:xfrm>
            <a:off x="9390455" y="1830763"/>
            <a:ext cx="894312" cy="136148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31" name="Rectangle 230">
            <a:extLst>
              <a:ext uri="{FF2B5EF4-FFF2-40B4-BE49-F238E27FC236}">
                <a16:creationId xmlns:a16="http://schemas.microsoft.com/office/drawing/2014/main" id="{EAE2FCEB-5A44-4458-99EB-B2522F731513}"/>
              </a:ext>
            </a:extLst>
          </p:cNvPr>
          <p:cNvSpPr/>
          <p:nvPr userDrawn="1"/>
        </p:nvSpPr>
        <p:spPr>
          <a:xfrm>
            <a:off x="9390455" y="1830763"/>
            <a:ext cx="894312" cy="117166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32" name="Rectangle 231">
            <a:extLst>
              <a:ext uri="{FF2B5EF4-FFF2-40B4-BE49-F238E27FC236}">
                <a16:creationId xmlns:a16="http://schemas.microsoft.com/office/drawing/2014/main" id="{FA982CEB-3569-4AB2-A279-56909D8DBA2B}"/>
              </a:ext>
            </a:extLst>
          </p:cNvPr>
          <p:cNvSpPr/>
          <p:nvPr userDrawn="1"/>
        </p:nvSpPr>
        <p:spPr>
          <a:xfrm>
            <a:off x="9390455" y="1830763"/>
            <a:ext cx="894312" cy="98184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33" name="Rectangle 232">
            <a:extLst>
              <a:ext uri="{FF2B5EF4-FFF2-40B4-BE49-F238E27FC236}">
                <a16:creationId xmlns:a16="http://schemas.microsoft.com/office/drawing/2014/main" id="{B85FDECF-7983-4160-8B97-DA92A01F2A38}"/>
              </a:ext>
            </a:extLst>
          </p:cNvPr>
          <p:cNvSpPr/>
          <p:nvPr userDrawn="1"/>
        </p:nvSpPr>
        <p:spPr>
          <a:xfrm>
            <a:off x="9390456" y="1830763"/>
            <a:ext cx="894312" cy="788259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35" name="Rectangle 234">
            <a:extLst>
              <a:ext uri="{FF2B5EF4-FFF2-40B4-BE49-F238E27FC236}">
                <a16:creationId xmlns:a16="http://schemas.microsoft.com/office/drawing/2014/main" id="{80F0CF47-25FB-4AB4-837F-33B5D368A8C0}"/>
              </a:ext>
            </a:extLst>
          </p:cNvPr>
          <p:cNvSpPr/>
          <p:nvPr userDrawn="1"/>
        </p:nvSpPr>
        <p:spPr>
          <a:xfrm>
            <a:off x="10459488" y="1830763"/>
            <a:ext cx="894312" cy="1741127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36" name="Rectangle 235">
            <a:extLst>
              <a:ext uri="{FF2B5EF4-FFF2-40B4-BE49-F238E27FC236}">
                <a16:creationId xmlns:a16="http://schemas.microsoft.com/office/drawing/2014/main" id="{12C0DD63-4FB0-4217-BC06-7CEB655B79B6}"/>
              </a:ext>
            </a:extLst>
          </p:cNvPr>
          <p:cNvSpPr/>
          <p:nvPr userDrawn="1"/>
        </p:nvSpPr>
        <p:spPr>
          <a:xfrm>
            <a:off x="10459488" y="1830763"/>
            <a:ext cx="894312" cy="15513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37" name="Rectangle 236">
            <a:extLst>
              <a:ext uri="{FF2B5EF4-FFF2-40B4-BE49-F238E27FC236}">
                <a16:creationId xmlns:a16="http://schemas.microsoft.com/office/drawing/2014/main" id="{5841390F-E0B0-48E2-8756-2C0A532BC037}"/>
              </a:ext>
            </a:extLst>
          </p:cNvPr>
          <p:cNvSpPr/>
          <p:nvPr userDrawn="1"/>
        </p:nvSpPr>
        <p:spPr>
          <a:xfrm>
            <a:off x="10459488" y="1830763"/>
            <a:ext cx="894312" cy="136148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38" name="Rectangle 237">
            <a:extLst>
              <a:ext uri="{FF2B5EF4-FFF2-40B4-BE49-F238E27FC236}">
                <a16:creationId xmlns:a16="http://schemas.microsoft.com/office/drawing/2014/main" id="{E49982BC-FA05-4F1B-A8BD-AE3793F3BD02}"/>
              </a:ext>
            </a:extLst>
          </p:cNvPr>
          <p:cNvSpPr/>
          <p:nvPr userDrawn="1"/>
        </p:nvSpPr>
        <p:spPr>
          <a:xfrm>
            <a:off x="10459488" y="1830763"/>
            <a:ext cx="894312" cy="117166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39" name="Rectangle 238">
            <a:extLst>
              <a:ext uri="{FF2B5EF4-FFF2-40B4-BE49-F238E27FC236}">
                <a16:creationId xmlns:a16="http://schemas.microsoft.com/office/drawing/2014/main" id="{84445015-4210-46FE-958B-F3271E10284B}"/>
              </a:ext>
            </a:extLst>
          </p:cNvPr>
          <p:cNvSpPr/>
          <p:nvPr userDrawn="1"/>
        </p:nvSpPr>
        <p:spPr>
          <a:xfrm>
            <a:off x="10459488" y="1830763"/>
            <a:ext cx="894312" cy="98184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40" name="Rectangle 239">
            <a:extLst>
              <a:ext uri="{FF2B5EF4-FFF2-40B4-BE49-F238E27FC236}">
                <a16:creationId xmlns:a16="http://schemas.microsoft.com/office/drawing/2014/main" id="{06FD93CB-F173-4C32-9E54-DE5EDB0F83D8}"/>
              </a:ext>
            </a:extLst>
          </p:cNvPr>
          <p:cNvSpPr/>
          <p:nvPr userDrawn="1"/>
        </p:nvSpPr>
        <p:spPr>
          <a:xfrm>
            <a:off x="10459489" y="1830763"/>
            <a:ext cx="894312" cy="78825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0D08B00A-9A13-4AB1-A72D-2F499BA2EBAB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88" name="Text Placeholder 2">
            <a:extLst>
              <a:ext uri="{FF2B5EF4-FFF2-40B4-BE49-F238E27FC236}">
                <a16:creationId xmlns:a16="http://schemas.microsoft.com/office/drawing/2014/main" id="{BB3FC47E-3339-49A8-AEF2-ECC3BF1514FB}"/>
              </a:ext>
            </a:extLst>
          </p:cNvPr>
          <p:cNvSpPr>
            <a:spLocks noGrp="1"/>
          </p:cNvSpPr>
          <p:nvPr userDrawn="1">
            <p:ph type="body" sz="quarter" idx="10"/>
          </p:nvPr>
        </p:nvSpPr>
        <p:spPr>
          <a:xfrm>
            <a:off x="838199" y="3709150"/>
            <a:ext cx="10515600" cy="1325880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4400" b="1" dirty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s-ES"/>
              <a:t>Haga clic para modificar los estilos de texto del patrón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829D5438-3BC8-4817-9C86-A9AAA6047492}"/>
              </a:ext>
            </a:extLst>
          </p:cNvPr>
          <p:cNvSpPr txBox="1"/>
          <p:nvPr userDrawn="1"/>
        </p:nvSpPr>
        <p:spPr>
          <a:xfrm>
            <a:off x="4677206" y="4033186"/>
            <a:ext cx="2435282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600" dirty="0">
                <a:solidFill>
                  <a:schemeClr val="bg2">
                    <a:lumMod val="50000"/>
                  </a:schemeClr>
                </a:solidFill>
              </a:rPr>
              <a:t>Aa</a:t>
            </a:r>
          </a:p>
        </p:txBody>
      </p:sp>
      <p:sp>
        <p:nvSpPr>
          <p:cNvPr id="90" name="Text Placeholder 7">
            <a:extLst>
              <a:ext uri="{FF2B5EF4-FFF2-40B4-BE49-F238E27FC236}">
                <a16:creationId xmlns:a16="http://schemas.microsoft.com/office/drawing/2014/main" id="{676EAA04-3941-4EEF-875A-DA2DBBB0CA82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4697757" y="6124726"/>
            <a:ext cx="2394180" cy="564999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Font name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59DB07F4-2F4D-4904-9DDA-6D453F791811}"/>
              </a:ext>
            </a:extLst>
          </p:cNvPr>
          <p:cNvSpPr txBox="1"/>
          <p:nvPr userDrawn="1"/>
        </p:nvSpPr>
        <p:spPr>
          <a:xfrm>
            <a:off x="7664716" y="4033186"/>
            <a:ext cx="2435282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600" dirty="0">
                <a:solidFill>
                  <a:schemeClr val="bg2">
                    <a:lumMod val="50000"/>
                  </a:schemeClr>
                </a:solidFill>
                <a:latin typeface="+mj-lt"/>
              </a:rPr>
              <a:t>Aa</a:t>
            </a:r>
          </a:p>
        </p:txBody>
      </p:sp>
      <p:sp>
        <p:nvSpPr>
          <p:cNvPr id="92" name="Text Placeholder 7">
            <a:extLst>
              <a:ext uri="{FF2B5EF4-FFF2-40B4-BE49-F238E27FC236}">
                <a16:creationId xmlns:a16="http://schemas.microsoft.com/office/drawing/2014/main" id="{72303254-B5A5-44B0-8D71-FB4149C10B7E}"/>
              </a:ext>
            </a:extLst>
          </p:cNvPr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7685267" y="6124726"/>
            <a:ext cx="2394180" cy="564999"/>
          </a:xfrm>
        </p:spPr>
        <p:txBody>
          <a:bodyPr anchor="ctr"/>
          <a:lstStyle>
            <a:lvl1pPr marL="0" indent="0" algn="ctr">
              <a:buNone/>
              <a:defRPr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US" dirty="0"/>
              <a:t>Font name</a:t>
            </a:r>
          </a:p>
        </p:txBody>
      </p:sp>
    </p:spTree>
    <p:extLst>
      <p:ext uri="{BB962C8B-B14F-4D97-AF65-F5344CB8AC3E}">
        <p14:creationId xmlns:p14="http://schemas.microsoft.com/office/powerpoint/2010/main" val="39351626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11465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igned by PresentationGo">
    <p:bg>
      <p:bgPr>
        <a:gradFill>
          <a:gsLst>
            <a:gs pos="0">
              <a:srgbClr val="323A45"/>
            </a:gs>
            <a:gs pos="35000">
              <a:srgbClr val="323A45"/>
            </a:gs>
            <a:gs pos="100000">
              <a:srgbClr val="1C2026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3152956"/>
            <a:ext cx="12192000" cy="5520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A5CD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PresentationGO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com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Rectangle 5">
            <a:hlinkClick r:id="rId2"/>
          </p:cNvPr>
          <p:cNvSpPr/>
          <p:nvPr userDrawn="1"/>
        </p:nvSpPr>
        <p:spPr>
          <a:xfrm>
            <a:off x="2731912" y="3071723"/>
            <a:ext cx="6728177" cy="7145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extBox 1"/>
          <p:cNvSpPr txBox="1"/>
          <p:nvPr userDrawn="1"/>
        </p:nvSpPr>
        <p:spPr>
          <a:xfrm>
            <a:off x="4123473" y="5982900"/>
            <a:ext cx="3945053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800" dirty="0">
                <a:solidFill>
                  <a:srgbClr val="A5CD00"/>
                </a:solidFill>
              </a:rPr>
              <a:t>T</a:t>
            </a:r>
            <a:r>
              <a:rPr lang="en-US" sz="1800" baseline="0" dirty="0">
                <a:solidFill>
                  <a:srgbClr val="A5CD00"/>
                </a:solidFill>
              </a:rPr>
              <a:t>he free PowerPoint and Google Slides template library</a:t>
            </a:r>
            <a:endParaRPr lang="en-US" sz="1800" dirty="0">
              <a:solidFill>
                <a:srgbClr val="A5CD00"/>
              </a:solidFill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4983933" y="2633133"/>
            <a:ext cx="2224135" cy="369332"/>
            <a:chOff x="3459936" y="2633133"/>
            <a:chExt cx="2224135" cy="369332"/>
          </a:xfrm>
        </p:grpSpPr>
        <p:sp>
          <p:nvSpPr>
            <p:cNvPr id="9" name="TextBox 8"/>
            <p:cNvSpPr txBox="1"/>
            <p:nvPr userDrawn="1"/>
          </p:nvSpPr>
          <p:spPr>
            <a:xfrm>
              <a:off x="3459936" y="2633133"/>
              <a:ext cx="2224135" cy="36933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>
                  <a:solidFill>
                    <a:schemeClr val="bg1"/>
                  </a:solidFill>
                  <a:effectLst/>
                </a:rPr>
                <a:t>Designed</a:t>
              </a:r>
              <a:r>
                <a:rPr lang="en-US" baseline="0">
                  <a:solidFill>
                    <a:schemeClr val="bg1"/>
                  </a:solidFill>
                  <a:effectLst/>
                </a:rPr>
                <a:t> with         by</a:t>
              </a:r>
              <a:endParaRPr lang="en-US" dirty="0">
                <a:solidFill>
                  <a:schemeClr val="bg1"/>
                </a:solidFill>
                <a:effectLst/>
              </a:endParaRPr>
            </a:p>
          </p:txBody>
        </p:sp>
        <p:sp>
          <p:nvSpPr>
            <p:cNvPr id="10" name="Freeform 290"/>
            <p:cNvSpPr/>
            <p:nvPr userDrawn="1"/>
          </p:nvSpPr>
          <p:spPr>
            <a:xfrm>
              <a:off x="4977441" y="2705803"/>
              <a:ext cx="261456" cy="223991"/>
            </a:xfrm>
            <a:custGeom>
              <a:avLst/>
              <a:gdLst/>
              <a:ahLst/>
              <a:cxnLst/>
              <a:rect l="l" t="t" r="r" b="b"/>
              <a:pathLst>
                <a:path w="504825" h="432707">
                  <a:moveTo>
                    <a:pt x="134658" y="0"/>
                  </a:moveTo>
                  <a:cubicBezTo>
                    <a:pt x="146301" y="0"/>
                    <a:pt x="158180" y="2019"/>
                    <a:pt x="170294" y="6057"/>
                  </a:cubicBezTo>
                  <a:cubicBezTo>
                    <a:pt x="182407" y="10095"/>
                    <a:pt x="193676" y="15541"/>
                    <a:pt x="204099" y="22396"/>
                  </a:cubicBezTo>
                  <a:cubicBezTo>
                    <a:pt x="214522" y="29251"/>
                    <a:pt x="223490" y="35683"/>
                    <a:pt x="231002" y="41693"/>
                  </a:cubicBezTo>
                  <a:cubicBezTo>
                    <a:pt x="238514" y="47703"/>
                    <a:pt x="245652" y="54088"/>
                    <a:pt x="252412" y="60849"/>
                  </a:cubicBezTo>
                  <a:cubicBezTo>
                    <a:pt x="259174" y="54088"/>
                    <a:pt x="266310" y="47703"/>
                    <a:pt x="273823" y="41693"/>
                  </a:cubicBezTo>
                  <a:cubicBezTo>
                    <a:pt x="281334" y="35683"/>
                    <a:pt x="290303" y="29251"/>
                    <a:pt x="300726" y="22396"/>
                  </a:cubicBezTo>
                  <a:cubicBezTo>
                    <a:pt x="311149" y="15541"/>
                    <a:pt x="322417" y="10095"/>
                    <a:pt x="334531" y="6057"/>
                  </a:cubicBezTo>
                  <a:cubicBezTo>
                    <a:pt x="346645" y="2019"/>
                    <a:pt x="358524" y="0"/>
                    <a:pt x="370167" y="0"/>
                  </a:cubicBezTo>
                  <a:cubicBezTo>
                    <a:pt x="412236" y="0"/>
                    <a:pt x="445197" y="11644"/>
                    <a:pt x="469048" y="34932"/>
                  </a:cubicBezTo>
                  <a:cubicBezTo>
                    <a:pt x="492899" y="58220"/>
                    <a:pt x="504825" y="90523"/>
                    <a:pt x="504825" y="131840"/>
                  </a:cubicBezTo>
                  <a:cubicBezTo>
                    <a:pt x="504825" y="173346"/>
                    <a:pt x="483321" y="215602"/>
                    <a:pt x="440313" y="258610"/>
                  </a:cubicBezTo>
                  <a:lnTo>
                    <a:pt x="264807" y="427636"/>
                  </a:lnTo>
                  <a:cubicBezTo>
                    <a:pt x="261427" y="431017"/>
                    <a:pt x="257295" y="432707"/>
                    <a:pt x="252412" y="432707"/>
                  </a:cubicBezTo>
                  <a:cubicBezTo>
                    <a:pt x="247529" y="432707"/>
                    <a:pt x="243398" y="431017"/>
                    <a:pt x="240018" y="427636"/>
                  </a:cubicBezTo>
                  <a:lnTo>
                    <a:pt x="64230" y="258047"/>
                  </a:lnTo>
                  <a:cubicBezTo>
                    <a:pt x="62351" y="256544"/>
                    <a:pt x="59770" y="254103"/>
                    <a:pt x="56482" y="250722"/>
                  </a:cubicBezTo>
                  <a:cubicBezTo>
                    <a:pt x="53196" y="247342"/>
                    <a:pt x="47984" y="241191"/>
                    <a:pt x="40848" y="232270"/>
                  </a:cubicBezTo>
                  <a:cubicBezTo>
                    <a:pt x="33712" y="223349"/>
                    <a:pt x="27326" y="214194"/>
                    <a:pt x="21692" y="204803"/>
                  </a:cubicBezTo>
                  <a:cubicBezTo>
                    <a:pt x="16057" y="195413"/>
                    <a:pt x="11035" y="184051"/>
                    <a:pt x="6620" y="170717"/>
                  </a:cubicBezTo>
                  <a:cubicBezTo>
                    <a:pt x="2207" y="157382"/>
                    <a:pt x="0" y="144423"/>
                    <a:pt x="0" y="131840"/>
                  </a:cubicBezTo>
                  <a:cubicBezTo>
                    <a:pt x="0" y="90523"/>
                    <a:pt x="11926" y="58220"/>
                    <a:pt x="35777" y="34932"/>
                  </a:cubicBezTo>
                  <a:cubicBezTo>
                    <a:pt x="59629" y="11644"/>
                    <a:pt x="92588" y="0"/>
                    <a:pt x="134658" y="0"/>
                  </a:cubicBezTo>
                  <a:close/>
                </a:path>
              </a:pathLst>
            </a:custGeom>
            <a:solidFill>
              <a:srgbClr val="D9002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539125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hyperlink" Target="http://www.presentationgo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EAEC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D6C7F94-AC2B-4ABA-8168-9102B651E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99E8B4-649E-4A8B-B6EE-CC6C44EF5A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4133B5-720F-4407-9AAB-3B5E07088D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91AE36-FE6A-4E21-B178-40F00D0FF5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154408-120E-4EFA-AC50-C50B6469D2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672B7600-67E3-4D97-B453-880E2742B982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793780E-9A94-4D66-9FC2-734AC5AEF5F1}"/>
              </a:ext>
            </a:extLst>
          </p:cNvPr>
          <p:cNvSpPr/>
          <p:nvPr userDrawn="1"/>
        </p:nvSpPr>
        <p:spPr>
          <a:xfrm>
            <a:off x="-12701" y="7007226"/>
            <a:ext cx="166103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b="0" i="0" dirty="0">
                <a:solidFill>
                  <a:schemeClr val="accent1">
                    <a:lumMod val="50000"/>
                  </a:schemeClr>
                </a:solidFill>
                <a:effectLst/>
                <a:latin typeface="Open Sans" panose="020B0606030504020204" pitchFamily="34" charset="0"/>
              </a:rPr>
              <a:t>© </a:t>
            </a:r>
            <a:r>
              <a:rPr lang="en-US" sz="1100" b="0" i="0" u="none" strike="noStrike" dirty="0">
                <a:solidFill>
                  <a:schemeClr val="accent1">
                    <a:lumMod val="50000"/>
                  </a:schemeClr>
                </a:solidFill>
                <a:effectLst/>
                <a:latin typeface="Open Sans" panose="020B0606030504020204" pitchFamily="34" charset="0"/>
                <a:hlinkClick r:id="rId10" tooltip="PresentationGo!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presentationgo.com</a:t>
            </a:r>
            <a:endParaRPr lang="en-US" sz="11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7432F9B4-C534-44E7-8E53-6B3CF87C8383}"/>
              </a:ext>
            </a:extLst>
          </p:cNvPr>
          <p:cNvGrpSpPr/>
          <p:nvPr userDrawn="1"/>
        </p:nvGrpSpPr>
        <p:grpSpPr>
          <a:xfrm>
            <a:off x="-1654908" y="-16654"/>
            <a:ext cx="1569183" cy="612144"/>
            <a:chOff x="-2096383" y="21447"/>
            <a:chExt cx="1569183" cy="612144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6BD643E-9383-4DCE-97E0-18B6179C2E33}"/>
                </a:ext>
              </a:extLst>
            </p:cNvPr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C47BF03-421F-44AE-8D61-516BA442BCFD}"/>
                </a:ext>
              </a:extLst>
            </p:cNvPr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A25AF704-0297-4965-ABDA-DCACCBDEC43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63027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77" r:id="rId8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sz="2800" kern="1200">
          <a:solidFill>
            <a:schemeClr val="bg2">
              <a:lumMod val="5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400" kern="1200">
          <a:solidFill>
            <a:schemeClr val="bg2">
              <a:lumMod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000" kern="1200">
          <a:solidFill>
            <a:schemeClr val="bg2">
              <a:lumMod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bg2">
              <a:lumMod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bg2">
              <a:lumMod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323A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6EDDA2-A385-4D53-9944-861446547DD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5616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E96478-0438-4D0D-A7E9-EF6F93B41D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1" y="654909"/>
            <a:ext cx="4450491" cy="2657302"/>
          </a:xfrm>
        </p:spPr>
        <p:txBody>
          <a:bodyPr>
            <a:normAutofit/>
          </a:bodyPr>
          <a:lstStyle/>
          <a:p>
            <a:r>
              <a:rPr lang="en-US" dirty="0"/>
              <a:t>Title of Your Presentation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FD2917B-2853-4208-8FE6-72388B0C5B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3404286"/>
            <a:ext cx="4450492" cy="1637270"/>
          </a:xfrm>
        </p:spPr>
        <p:txBody>
          <a:bodyPr/>
          <a:lstStyle/>
          <a:p>
            <a:r>
              <a:rPr lang="en-US" dirty="0"/>
              <a:t>A Free Presentation Template</a:t>
            </a:r>
          </a:p>
        </p:txBody>
      </p:sp>
    </p:spTree>
    <p:extLst>
      <p:ext uri="{BB962C8B-B14F-4D97-AF65-F5344CB8AC3E}">
        <p14:creationId xmlns:p14="http://schemas.microsoft.com/office/powerpoint/2010/main" val="4174885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349B84D-A234-4296-B4C9-92A57C6D1A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365125"/>
            <a:ext cx="5257799" cy="1325563"/>
          </a:xfrm>
        </p:spPr>
        <p:txBody>
          <a:bodyPr/>
          <a:lstStyle/>
          <a:p>
            <a:r>
              <a:rPr lang="en-US" dirty="0"/>
              <a:t>Title of Your Slide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E780FC3-EBC9-4538-91F6-C3852A6555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1825625"/>
            <a:ext cx="5257799" cy="4093912"/>
          </a:xfrm>
        </p:spPr>
        <p:txBody>
          <a:bodyPr>
            <a:noAutofit/>
          </a:bodyPr>
          <a:lstStyle/>
          <a:p>
            <a:r>
              <a:rPr lang="en-US" noProof="1"/>
              <a:t>Lorem ipsum dolor sit amet, tollit epicuri est ex, exerci accumsan singulis ei mel. Non blandit massa enim nec dui nunc mattis enim. Fermentum et sollicitudin.</a:t>
            </a:r>
          </a:p>
          <a:p>
            <a:r>
              <a:rPr lang="en-US" noProof="1"/>
              <a:t>Duis aute irure dolor in reprehenderit in voluptate velit esse cillum dolore eu fugiat nulla pariatur. Excepteur sint occaecat.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CD26F59-6975-4286-98FB-2D4E0045784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631474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91337D04-F29E-4894-AA2C-9C669787F8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498758" y="6356350"/>
            <a:ext cx="4927256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E294D89-4B92-4C25-93C3-28017F1DC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8594" y="6356350"/>
            <a:ext cx="665205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1497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349B84D-A234-4296-B4C9-92A57C6D1A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031259" cy="1325563"/>
          </a:xfrm>
        </p:spPr>
        <p:txBody>
          <a:bodyPr/>
          <a:lstStyle/>
          <a:p>
            <a:r>
              <a:rPr lang="en-US" dirty="0"/>
              <a:t>Title of Your Slide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E780FC3-EBC9-4538-91F6-C3852A6555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031259" cy="4113162"/>
          </a:xfrm>
        </p:spPr>
        <p:txBody>
          <a:bodyPr>
            <a:noAutofit/>
          </a:bodyPr>
          <a:lstStyle/>
          <a:p>
            <a:r>
              <a:rPr lang="en-US" noProof="1"/>
              <a:t>Lorem ipsum dolor sit amet, tollit epicuri est ex, exerci accumsan singulis ei mel. Non blandit massa enim nec dui nunc mattis enim.</a:t>
            </a:r>
          </a:p>
          <a:p>
            <a:r>
              <a:rPr lang="en-US" noProof="1"/>
              <a:t>Duis aute irure dolor in reprehenderit in voluptate velit esse cillum dolore eu fugiat nulla pariatur.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2B2E0B8-7E8C-4D5B-8720-7D6DF5745A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508D2D0-7ED2-46AF-8889-FC3188626E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21444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492738-5ABF-4B0E-8DE3-867BE4D42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999970" y="6356350"/>
            <a:ext cx="1035908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72213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284E382-9EF1-4EBC-8F04-8C4130B8A4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2173" y="1674666"/>
            <a:ext cx="4460789" cy="2891749"/>
          </a:xfrm>
        </p:spPr>
        <p:txBody>
          <a:bodyPr/>
          <a:lstStyle/>
          <a:p>
            <a:r>
              <a:rPr lang="en-US" dirty="0"/>
              <a:t>Title of Your Section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BD888B-972E-42BE-8FD6-806C5A5A35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22173" y="4593403"/>
            <a:ext cx="4460789" cy="632663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Here Goes the Subtitle of Your Section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D3DC3FBB-70C8-4B6F-AF79-5136DB1FBA0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22173" y="6356350"/>
            <a:ext cx="1445742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23E8A3A-6FB3-4A01-980B-E2DB20DE2F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12989" y="6356350"/>
            <a:ext cx="5426676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2ABB03D-568D-4321-8FC9-B6B10C349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10484" y="6356350"/>
            <a:ext cx="937054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12265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284E382-9EF1-4EBC-8F04-8C4130B8A4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10865" y="1285102"/>
            <a:ext cx="4742934" cy="2823519"/>
          </a:xfrm>
        </p:spPr>
        <p:txBody>
          <a:bodyPr/>
          <a:lstStyle/>
          <a:p>
            <a:r>
              <a:rPr lang="en-US" dirty="0"/>
              <a:t>Title of Your Section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BD888B-972E-42BE-8FD6-806C5A5A35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10865" y="4269554"/>
            <a:ext cx="4742934" cy="807178"/>
          </a:xfrm>
        </p:spPr>
        <p:txBody>
          <a:bodyPr/>
          <a:lstStyle/>
          <a:p>
            <a:r>
              <a:rPr lang="en-US" dirty="0"/>
              <a:t>Here Goes the Subtitle of Your Section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2290AD6-CF4F-40D6-93FA-5F998F8EE63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296298" y="6356350"/>
            <a:ext cx="1386016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F2D6725-98B3-4236-A20D-B359CC0DF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952103" y="6356350"/>
            <a:ext cx="5574955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CE8A21-3691-4C04-B978-15B30DA2E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772134" y="6356350"/>
            <a:ext cx="1581665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75025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ACB435-CC94-4A79-91D6-FFCD67E9C8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94226"/>
            <a:ext cx="4598773" cy="2541331"/>
          </a:xfrm>
        </p:spPr>
        <p:txBody>
          <a:bodyPr/>
          <a:lstStyle/>
          <a:p>
            <a:r>
              <a:rPr lang="en-US" dirty="0"/>
              <a:t>Thank You!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3CB89D-0D9C-4549-AD4E-9811C01F93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1" y="3162546"/>
            <a:ext cx="4598773" cy="1205270"/>
          </a:xfrm>
        </p:spPr>
        <p:txBody>
          <a:bodyPr>
            <a:normAutofit/>
          </a:bodyPr>
          <a:lstStyle/>
          <a:p>
            <a:r>
              <a:rPr lang="en-US" noProof="1"/>
              <a:t>Lorem ipsum dolor sit amet, tollit epicuri est ex, exerci accumsan singulis ei mel.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7E543D-C5A6-4D43-B39E-5403AE6384F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13335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AECD98-5237-4EFB-ACE2-3AF54D2287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506362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978E58-1DFD-4153-BE18-AC20F7B49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55824" y="6356350"/>
            <a:ext cx="13335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6F73709C-9EE4-F19A-0A9D-AB53A63678B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706E319-CFF6-47B5-A20A-6B1263E9CFF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349157" y="4897209"/>
            <a:ext cx="1701800" cy="228600"/>
          </a:xfrm>
        </p:spPr>
        <p:txBody>
          <a:bodyPr/>
          <a:lstStyle/>
          <a:p>
            <a:r>
              <a:rPr lang="en-US" dirty="0"/>
              <a:t>First / Last Name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98D2B60-6EBF-438D-ACDF-B187F775919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349157" y="5124542"/>
            <a:ext cx="1701800" cy="228600"/>
          </a:xfrm>
        </p:spPr>
        <p:txBody>
          <a:bodyPr/>
          <a:lstStyle/>
          <a:p>
            <a:r>
              <a:rPr lang="en-US" dirty="0"/>
              <a:t>(123) 456-7890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EAF7DC0-4335-4DB8-9A10-5BE769E7078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349157" y="5351875"/>
            <a:ext cx="1701800" cy="228600"/>
          </a:xfrm>
        </p:spPr>
        <p:txBody>
          <a:bodyPr/>
          <a:lstStyle/>
          <a:p>
            <a:r>
              <a:rPr lang="en-US" dirty="0"/>
              <a:t>Your Company</a:t>
            </a:r>
          </a:p>
        </p:txBody>
      </p:sp>
    </p:spTree>
    <p:extLst>
      <p:ext uri="{BB962C8B-B14F-4D97-AF65-F5344CB8AC3E}">
        <p14:creationId xmlns:p14="http://schemas.microsoft.com/office/powerpoint/2010/main" val="4803561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830BCEAC-9D2A-4F2E-911E-7147EC8657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Color Theme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0AC6566-81E8-42BE-A88A-2D036A429A3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199" y="3709150"/>
            <a:ext cx="10515600" cy="1325880"/>
          </a:xfrm>
        </p:spPr>
        <p:txBody>
          <a:bodyPr/>
          <a:lstStyle/>
          <a:p>
            <a:r>
              <a:rPr lang="en-US" dirty="0"/>
              <a:t>Typography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38A80D6-0B80-42D9-A22D-0E8D2FA4730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97757" y="6124726"/>
            <a:ext cx="2394180" cy="564999"/>
          </a:xfrm>
        </p:spPr>
        <p:txBody>
          <a:bodyPr>
            <a:noAutofit/>
          </a:bodyPr>
          <a:lstStyle/>
          <a:p>
            <a:r>
              <a:rPr lang="en-US" dirty="0"/>
              <a:t>Calibri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E7B7AE20-4734-48F6-9B03-936A83AA8E0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685267" y="6124726"/>
            <a:ext cx="2394180" cy="564999"/>
          </a:xfrm>
        </p:spPr>
        <p:txBody>
          <a:bodyPr>
            <a:noAutofit/>
          </a:bodyPr>
          <a:lstStyle/>
          <a:p>
            <a:r>
              <a:rPr lang="en-US" dirty="0"/>
              <a:t>Calibri Light</a:t>
            </a:r>
          </a:p>
        </p:txBody>
      </p:sp>
    </p:spTree>
    <p:extLst>
      <p:ext uri="{BB962C8B-B14F-4D97-AF65-F5344CB8AC3E}">
        <p14:creationId xmlns:p14="http://schemas.microsoft.com/office/powerpoint/2010/main" val="33282120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2999800"/>
      </p:ext>
    </p:extLst>
  </p:cSld>
  <p:clrMapOvr>
    <a:masterClrMapping/>
  </p:clrMapOvr>
</p:sld>
</file>

<file path=ppt/theme/theme1.xml><?xml version="1.0" encoding="utf-8"?>
<a:theme xmlns:a="http://schemas.openxmlformats.org/drawingml/2006/main" name="PresentationGO">
  <a:themeElements>
    <a:clrScheme name="Orange Red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335_T_PGO_Latte-Pitch.pptx" id="{76CF256E-826B-40BA-BC73-D12392B1D12B}" vid="{7867B8D4-15E7-464B-86D1-1A90C76358CA}"/>
    </a:ext>
  </a:extLst>
</a:theme>
</file>

<file path=ppt/theme/theme2.xml><?xml version="1.0" encoding="utf-8"?>
<a:theme xmlns:a="http://schemas.openxmlformats.org/drawingml/2006/main" name="Designed by PresentationG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335_T_PGO_Latte-Pitch.pptx" id="{76CF256E-826B-40BA-BC73-D12392B1D12B}" vid="{9FF87665-8475-4E55-A1B6-ACE3DFC5DFD4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0335_T_PGO_Latte-Pitch</Template>
  <TotalTime>0</TotalTime>
  <Words>315</Words>
  <Application>Microsoft Office PowerPoint</Application>
  <PresentationFormat>Panorámica</PresentationFormat>
  <Paragraphs>52</Paragraphs>
  <Slides>8</Slides>
  <Notes>8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Open Sans</vt:lpstr>
      <vt:lpstr>PresentationGO</vt:lpstr>
      <vt:lpstr>Designed by PresentationGO</vt:lpstr>
      <vt:lpstr>Title of Your Presentation</vt:lpstr>
      <vt:lpstr>Title of Your Slide</vt:lpstr>
      <vt:lpstr>Title of Your Slide</vt:lpstr>
      <vt:lpstr>Title of Your Section</vt:lpstr>
      <vt:lpstr>Title of Your Section</vt:lpstr>
      <vt:lpstr>Thank You!</vt:lpstr>
      <vt:lpstr>Color Theme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Héctor Héctor</dc:creator>
  <dc:description>© Copyright PresentationGo.com</dc:description>
  <cp:lastModifiedBy>Héctor Héctor</cp:lastModifiedBy>
  <cp:revision>1</cp:revision>
  <dcterms:created xsi:type="dcterms:W3CDTF">2025-06-13T09:54:29Z</dcterms:created>
  <dcterms:modified xsi:type="dcterms:W3CDTF">2025-06-13T09:54:44Z</dcterms:modified>
  <cp:category>Templates</cp:category>
</cp:coreProperties>
</file>