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6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2020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79" autoAdjust="0"/>
    <p:restoredTop sz="96327" autoAdjust="0"/>
  </p:normalViewPr>
  <p:slideViewPr>
    <p:cSldViewPr snapToGrid="0">
      <p:cViewPr varScale="1">
        <p:scale>
          <a:sx n="153" d="100"/>
          <a:sy n="153" d="100"/>
        </p:scale>
        <p:origin x="65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76540" y="1144379"/>
            <a:ext cx="7477259" cy="181179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6540" y="3048246"/>
            <a:ext cx="7477260" cy="98084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31371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84572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583" y="365125"/>
            <a:ext cx="567421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9583" y="1825625"/>
            <a:ext cx="5674216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2462" y="962886"/>
            <a:ext cx="5661338" cy="1901614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92462" y="2891488"/>
            <a:ext cx="5661338" cy="63266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5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705" y="136525"/>
            <a:ext cx="8434589" cy="190571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78705" y="2203176"/>
            <a:ext cx="8434589" cy="80717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51152"/>
            <a:ext cx="5257800" cy="1917246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995386"/>
            <a:ext cx="5257800" cy="89421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4489429"/>
            <a:ext cx="1333500" cy="1333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63522" y="481454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63522" y="504187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63522" y="526921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:a16="http://schemas.microsoft.com/office/drawing/2014/main" id="{4460574F-0FFA-4AF4-9268-D077C9C57D58}"/>
              </a:ext>
            </a:extLst>
          </p:cNvPr>
          <p:cNvSpPr/>
          <p:nvPr userDrawn="1"/>
        </p:nvSpPr>
        <p:spPr>
          <a:xfrm>
            <a:off x="838199" y="1830763"/>
            <a:ext cx="894312" cy="1741127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E9AEC03B-EFBC-451C-9889-555B420B787B}"/>
              </a:ext>
            </a:extLst>
          </p:cNvPr>
          <p:cNvSpPr/>
          <p:nvPr userDrawn="1"/>
        </p:nvSpPr>
        <p:spPr>
          <a:xfrm>
            <a:off x="838199" y="1830763"/>
            <a:ext cx="894312" cy="1551307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12504A8F-A26B-43AF-BF89-2621FF0CE3CD}"/>
              </a:ext>
            </a:extLst>
          </p:cNvPr>
          <p:cNvSpPr/>
          <p:nvPr userDrawn="1"/>
        </p:nvSpPr>
        <p:spPr>
          <a:xfrm>
            <a:off x="838199" y="1830763"/>
            <a:ext cx="894312" cy="136148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7726C56-B942-4400-8CE0-069969802448}"/>
              </a:ext>
            </a:extLst>
          </p:cNvPr>
          <p:cNvSpPr/>
          <p:nvPr userDrawn="1"/>
        </p:nvSpPr>
        <p:spPr>
          <a:xfrm>
            <a:off x="838199" y="1830763"/>
            <a:ext cx="894312" cy="11716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DAE760DB-698E-4688-BBAF-49FD684C7AFD}"/>
              </a:ext>
            </a:extLst>
          </p:cNvPr>
          <p:cNvSpPr/>
          <p:nvPr userDrawn="1"/>
        </p:nvSpPr>
        <p:spPr>
          <a:xfrm>
            <a:off x="838199" y="1830763"/>
            <a:ext cx="894312" cy="981846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72A9A194-717A-430D-B418-44C0B8F1A4C3}"/>
              </a:ext>
            </a:extLst>
          </p:cNvPr>
          <p:cNvSpPr/>
          <p:nvPr userDrawn="1"/>
        </p:nvSpPr>
        <p:spPr>
          <a:xfrm>
            <a:off x="838200" y="1830763"/>
            <a:ext cx="894312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15F52A-A44F-4FB1-A1A1-1A513475EFE8}"/>
              </a:ext>
            </a:extLst>
          </p:cNvPr>
          <p:cNvSpPr/>
          <p:nvPr userDrawn="1"/>
        </p:nvSpPr>
        <p:spPr>
          <a:xfrm>
            <a:off x="1907231" y="1830763"/>
            <a:ext cx="894312" cy="1741127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6034C492-58E9-4550-B83D-E33D2B2217E6}"/>
              </a:ext>
            </a:extLst>
          </p:cNvPr>
          <p:cNvSpPr/>
          <p:nvPr userDrawn="1"/>
        </p:nvSpPr>
        <p:spPr>
          <a:xfrm>
            <a:off x="1907231" y="1830763"/>
            <a:ext cx="894312" cy="155130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F92FB454-2844-432A-897E-609CA7D5AB13}"/>
              </a:ext>
            </a:extLst>
          </p:cNvPr>
          <p:cNvSpPr/>
          <p:nvPr userDrawn="1"/>
        </p:nvSpPr>
        <p:spPr>
          <a:xfrm>
            <a:off x="1907231" y="1830763"/>
            <a:ext cx="894312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DFE585D9-1B79-4D2C-BE24-8DD53BF2D43D}"/>
              </a:ext>
            </a:extLst>
          </p:cNvPr>
          <p:cNvSpPr/>
          <p:nvPr userDrawn="1"/>
        </p:nvSpPr>
        <p:spPr>
          <a:xfrm>
            <a:off x="1907231" y="1830763"/>
            <a:ext cx="894312" cy="117166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7CA650B9-D80A-4F55-849B-9B9229BAB7AB}"/>
              </a:ext>
            </a:extLst>
          </p:cNvPr>
          <p:cNvSpPr/>
          <p:nvPr userDrawn="1"/>
        </p:nvSpPr>
        <p:spPr>
          <a:xfrm>
            <a:off x="1907231" y="1830763"/>
            <a:ext cx="894312" cy="98184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212A3E8F-2036-4425-950A-9DDCE99E48E2}"/>
              </a:ext>
            </a:extLst>
          </p:cNvPr>
          <p:cNvSpPr/>
          <p:nvPr userDrawn="1"/>
        </p:nvSpPr>
        <p:spPr>
          <a:xfrm>
            <a:off x="1907232" y="1830763"/>
            <a:ext cx="894312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F8D77422-E1EF-442A-B883-288DFB42AC7A}"/>
              </a:ext>
            </a:extLst>
          </p:cNvPr>
          <p:cNvSpPr/>
          <p:nvPr userDrawn="1"/>
        </p:nvSpPr>
        <p:spPr>
          <a:xfrm>
            <a:off x="2976263" y="1830763"/>
            <a:ext cx="894312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F5A5458A-8CAB-46ED-A597-7A9BC874E064}"/>
              </a:ext>
            </a:extLst>
          </p:cNvPr>
          <p:cNvSpPr/>
          <p:nvPr userDrawn="1"/>
        </p:nvSpPr>
        <p:spPr>
          <a:xfrm>
            <a:off x="2976263" y="1830763"/>
            <a:ext cx="894312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29FB0AE-0FE9-4E47-89E1-28A56DFEFD44}"/>
              </a:ext>
            </a:extLst>
          </p:cNvPr>
          <p:cNvSpPr/>
          <p:nvPr userDrawn="1"/>
        </p:nvSpPr>
        <p:spPr>
          <a:xfrm>
            <a:off x="2976263" y="1830763"/>
            <a:ext cx="894312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8DCBA888-FF6F-4E0D-AD60-DA0D78CD05D1}"/>
              </a:ext>
            </a:extLst>
          </p:cNvPr>
          <p:cNvSpPr/>
          <p:nvPr userDrawn="1"/>
        </p:nvSpPr>
        <p:spPr>
          <a:xfrm>
            <a:off x="2976263" y="1830763"/>
            <a:ext cx="894312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F9271256-F951-4086-8A3B-C91C2291A176}"/>
              </a:ext>
            </a:extLst>
          </p:cNvPr>
          <p:cNvSpPr/>
          <p:nvPr userDrawn="1"/>
        </p:nvSpPr>
        <p:spPr>
          <a:xfrm>
            <a:off x="2976263" y="1830763"/>
            <a:ext cx="894312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27D18AA1-C449-4778-A01C-5FEFF6D4B6F0}"/>
              </a:ext>
            </a:extLst>
          </p:cNvPr>
          <p:cNvSpPr/>
          <p:nvPr userDrawn="1"/>
        </p:nvSpPr>
        <p:spPr>
          <a:xfrm>
            <a:off x="2976264" y="1830763"/>
            <a:ext cx="894312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07DEC82-2EA5-41B4-BBE2-03D513A6990F}"/>
              </a:ext>
            </a:extLst>
          </p:cNvPr>
          <p:cNvSpPr/>
          <p:nvPr userDrawn="1"/>
        </p:nvSpPr>
        <p:spPr>
          <a:xfrm>
            <a:off x="4045295" y="1830763"/>
            <a:ext cx="894312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CC3C8386-1A37-4F90-9D5F-F552F6BD3D6B}"/>
              </a:ext>
            </a:extLst>
          </p:cNvPr>
          <p:cNvSpPr/>
          <p:nvPr userDrawn="1"/>
        </p:nvSpPr>
        <p:spPr>
          <a:xfrm>
            <a:off x="4045295" y="1830763"/>
            <a:ext cx="894312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0C96B97-602D-4FB6-83FA-5F537C10D957}"/>
              </a:ext>
            </a:extLst>
          </p:cNvPr>
          <p:cNvSpPr/>
          <p:nvPr userDrawn="1"/>
        </p:nvSpPr>
        <p:spPr>
          <a:xfrm>
            <a:off x="4045295" y="1830763"/>
            <a:ext cx="894312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C78EB1C9-B967-4BCF-BA1F-F62AD5830A83}"/>
              </a:ext>
            </a:extLst>
          </p:cNvPr>
          <p:cNvSpPr/>
          <p:nvPr userDrawn="1"/>
        </p:nvSpPr>
        <p:spPr>
          <a:xfrm>
            <a:off x="4045295" y="1830763"/>
            <a:ext cx="894312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530AF99D-4A64-462C-8DC1-2AFD50700E78}"/>
              </a:ext>
            </a:extLst>
          </p:cNvPr>
          <p:cNvSpPr/>
          <p:nvPr userDrawn="1"/>
        </p:nvSpPr>
        <p:spPr>
          <a:xfrm>
            <a:off x="4045295" y="1830763"/>
            <a:ext cx="894312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251EE8AC-B14F-4016-B318-3215BFA74576}"/>
              </a:ext>
            </a:extLst>
          </p:cNvPr>
          <p:cNvSpPr/>
          <p:nvPr userDrawn="1"/>
        </p:nvSpPr>
        <p:spPr>
          <a:xfrm>
            <a:off x="4045296" y="1830763"/>
            <a:ext cx="894312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DB3EFE93-C789-4C06-AE63-48F21F3F0562}"/>
              </a:ext>
            </a:extLst>
          </p:cNvPr>
          <p:cNvSpPr/>
          <p:nvPr userDrawn="1"/>
        </p:nvSpPr>
        <p:spPr>
          <a:xfrm>
            <a:off x="5114327" y="1830763"/>
            <a:ext cx="894312" cy="1741127"/>
          </a:xfrm>
          <a:prstGeom prst="rect">
            <a:avLst/>
          </a:prstGeom>
          <a:solidFill>
            <a:schemeClr val="accent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C159A26F-3E35-43ED-9527-94575D015CF9}"/>
              </a:ext>
            </a:extLst>
          </p:cNvPr>
          <p:cNvSpPr/>
          <p:nvPr userDrawn="1"/>
        </p:nvSpPr>
        <p:spPr>
          <a:xfrm>
            <a:off x="5114327" y="1830763"/>
            <a:ext cx="894312" cy="1551307"/>
          </a:xfrm>
          <a:prstGeom prst="rect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197FEBE6-4234-4233-9AAC-C966B38A457C}"/>
              </a:ext>
            </a:extLst>
          </p:cNvPr>
          <p:cNvSpPr/>
          <p:nvPr userDrawn="1"/>
        </p:nvSpPr>
        <p:spPr>
          <a:xfrm>
            <a:off x="5114327" y="1830763"/>
            <a:ext cx="894312" cy="13614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4A6CCAEB-B0B2-4918-BF93-14B428F71030}"/>
              </a:ext>
            </a:extLst>
          </p:cNvPr>
          <p:cNvSpPr/>
          <p:nvPr userDrawn="1"/>
        </p:nvSpPr>
        <p:spPr>
          <a:xfrm>
            <a:off x="5114327" y="1830763"/>
            <a:ext cx="894312" cy="117166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26BAB2D9-48E2-4FD7-8266-8DA7249A311F}"/>
              </a:ext>
            </a:extLst>
          </p:cNvPr>
          <p:cNvSpPr/>
          <p:nvPr userDrawn="1"/>
        </p:nvSpPr>
        <p:spPr>
          <a:xfrm>
            <a:off x="5114327" y="1830763"/>
            <a:ext cx="894312" cy="98184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E373E1AE-97F0-411F-ADE1-F7FA57FDB549}"/>
              </a:ext>
            </a:extLst>
          </p:cNvPr>
          <p:cNvSpPr/>
          <p:nvPr userDrawn="1"/>
        </p:nvSpPr>
        <p:spPr>
          <a:xfrm>
            <a:off x="5114328" y="1830763"/>
            <a:ext cx="894312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7980EC62-1AA7-49B9-A98C-B1AE41A8BAF7}"/>
              </a:ext>
            </a:extLst>
          </p:cNvPr>
          <p:cNvSpPr/>
          <p:nvPr userDrawn="1"/>
        </p:nvSpPr>
        <p:spPr>
          <a:xfrm>
            <a:off x="6183359" y="1830763"/>
            <a:ext cx="894312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1B940435-8801-4AE0-AF82-51785C14109F}"/>
              </a:ext>
            </a:extLst>
          </p:cNvPr>
          <p:cNvSpPr/>
          <p:nvPr userDrawn="1"/>
        </p:nvSpPr>
        <p:spPr>
          <a:xfrm>
            <a:off x="6183359" y="1830763"/>
            <a:ext cx="894312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09FEA5B-55A5-4A85-90AE-A3E8181AD6B1}"/>
              </a:ext>
            </a:extLst>
          </p:cNvPr>
          <p:cNvSpPr/>
          <p:nvPr userDrawn="1"/>
        </p:nvSpPr>
        <p:spPr>
          <a:xfrm>
            <a:off x="6183359" y="1830763"/>
            <a:ext cx="894312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AC24C165-A09C-48A0-8D30-43D9272501D0}"/>
              </a:ext>
            </a:extLst>
          </p:cNvPr>
          <p:cNvSpPr/>
          <p:nvPr userDrawn="1"/>
        </p:nvSpPr>
        <p:spPr>
          <a:xfrm>
            <a:off x="6183359" y="1830763"/>
            <a:ext cx="894312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AF779B59-BF2E-434C-A692-81F3395A2DDC}"/>
              </a:ext>
            </a:extLst>
          </p:cNvPr>
          <p:cNvSpPr/>
          <p:nvPr userDrawn="1"/>
        </p:nvSpPr>
        <p:spPr>
          <a:xfrm>
            <a:off x="6183359" y="1830763"/>
            <a:ext cx="894312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72D25286-DFE7-4DB6-BC2A-849B72A1D58F}"/>
              </a:ext>
            </a:extLst>
          </p:cNvPr>
          <p:cNvSpPr/>
          <p:nvPr userDrawn="1"/>
        </p:nvSpPr>
        <p:spPr>
          <a:xfrm>
            <a:off x="6183360" y="1830763"/>
            <a:ext cx="894312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EFFFC619-3DCF-484B-936D-D1C6706967D7}"/>
              </a:ext>
            </a:extLst>
          </p:cNvPr>
          <p:cNvSpPr/>
          <p:nvPr userDrawn="1"/>
        </p:nvSpPr>
        <p:spPr>
          <a:xfrm>
            <a:off x="7252391" y="1830763"/>
            <a:ext cx="894312" cy="1741127"/>
          </a:xfrm>
          <a:prstGeom prst="rect">
            <a:avLst/>
          </a:prstGeom>
          <a:solidFill>
            <a:schemeClr val="accent3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C36F1647-E3A7-42C7-94DB-E22470CD7962}"/>
              </a:ext>
            </a:extLst>
          </p:cNvPr>
          <p:cNvSpPr/>
          <p:nvPr userDrawn="1"/>
        </p:nvSpPr>
        <p:spPr>
          <a:xfrm>
            <a:off x="7252391" y="1830763"/>
            <a:ext cx="894312" cy="1551307"/>
          </a:xfrm>
          <a:prstGeom prst="rect">
            <a:avLst/>
          </a:prstGeom>
          <a:solidFill>
            <a:schemeClr val="accent3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0812BACF-D77F-4A42-A212-538847FF9776}"/>
              </a:ext>
            </a:extLst>
          </p:cNvPr>
          <p:cNvSpPr/>
          <p:nvPr userDrawn="1"/>
        </p:nvSpPr>
        <p:spPr>
          <a:xfrm>
            <a:off x="7252391" y="1830763"/>
            <a:ext cx="894312" cy="136148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63855A19-9DBA-4293-A411-6842A7DAA995}"/>
              </a:ext>
            </a:extLst>
          </p:cNvPr>
          <p:cNvSpPr/>
          <p:nvPr userDrawn="1"/>
        </p:nvSpPr>
        <p:spPr>
          <a:xfrm>
            <a:off x="7252391" y="1830763"/>
            <a:ext cx="894312" cy="11716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E705E91E-E65F-4094-8904-D56C56FC5F44}"/>
              </a:ext>
            </a:extLst>
          </p:cNvPr>
          <p:cNvSpPr/>
          <p:nvPr userDrawn="1"/>
        </p:nvSpPr>
        <p:spPr>
          <a:xfrm>
            <a:off x="7252391" y="1830763"/>
            <a:ext cx="894312" cy="981846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B6DEB2ED-B6FD-4B88-90DA-9530DA2E64C9}"/>
              </a:ext>
            </a:extLst>
          </p:cNvPr>
          <p:cNvSpPr/>
          <p:nvPr userDrawn="1"/>
        </p:nvSpPr>
        <p:spPr>
          <a:xfrm>
            <a:off x="7252392" y="1830763"/>
            <a:ext cx="894312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62E667E1-7F5F-4E4F-AF63-4AB31D847AE0}"/>
              </a:ext>
            </a:extLst>
          </p:cNvPr>
          <p:cNvSpPr/>
          <p:nvPr userDrawn="1"/>
        </p:nvSpPr>
        <p:spPr>
          <a:xfrm>
            <a:off x="8321423" y="1830763"/>
            <a:ext cx="894312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A9D94CA5-400D-47AE-9512-4557FBE20192}"/>
              </a:ext>
            </a:extLst>
          </p:cNvPr>
          <p:cNvSpPr/>
          <p:nvPr userDrawn="1"/>
        </p:nvSpPr>
        <p:spPr>
          <a:xfrm>
            <a:off x="8321423" y="1830763"/>
            <a:ext cx="894312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1E60784B-8569-41D5-BB14-8F5DAFDCE67A}"/>
              </a:ext>
            </a:extLst>
          </p:cNvPr>
          <p:cNvSpPr/>
          <p:nvPr userDrawn="1"/>
        </p:nvSpPr>
        <p:spPr>
          <a:xfrm>
            <a:off x="8321423" y="1830763"/>
            <a:ext cx="894312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043B0E-D351-4B21-BB22-FF8713E0E199}"/>
              </a:ext>
            </a:extLst>
          </p:cNvPr>
          <p:cNvSpPr/>
          <p:nvPr userDrawn="1"/>
        </p:nvSpPr>
        <p:spPr>
          <a:xfrm>
            <a:off x="8321423" y="1830763"/>
            <a:ext cx="894312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D57AC92D-3891-4CC7-9301-A742653C394B}"/>
              </a:ext>
            </a:extLst>
          </p:cNvPr>
          <p:cNvSpPr/>
          <p:nvPr userDrawn="1"/>
        </p:nvSpPr>
        <p:spPr>
          <a:xfrm>
            <a:off x="8321423" y="1830763"/>
            <a:ext cx="894312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870D976A-0EA2-4422-A1FB-EE1A159B65DC}"/>
              </a:ext>
            </a:extLst>
          </p:cNvPr>
          <p:cNvSpPr/>
          <p:nvPr userDrawn="1"/>
        </p:nvSpPr>
        <p:spPr>
          <a:xfrm>
            <a:off x="8321424" y="1830763"/>
            <a:ext cx="894312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074CEC48-74FA-45A9-9E16-525EB9E974F9}"/>
              </a:ext>
            </a:extLst>
          </p:cNvPr>
          <p:cNvSpPr/>
          <p:nvPr userDrawn="1"/>
        </p:nvSpPr>
        <p:spPr>
          <a:xfrm>
            <a:off x="9390455" y="1830763"/>
            <a:ext cx="894312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CA8D9C7-FFCE-4895-B720-C9F65C686B93}"/>
              </a:ext>
            </a:extLst>
          </p:cNvPr>
          <p:cNvSpPr/>
          <p:nvPr userDrawn="1"/>
        </p:nvSpPr>
        <p:spPr>
          <a:xfrm>
            <a:off x="9390455" y="1830763"/>
            <a:ext cx="894312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DF8FDE11-2636-4F16-BC4C-C0DBD965F47E}"/>
              </a:ext>
            </a:extLst>
          </p:cNvPr>
          <p:cNvSpPr/>
          <p:nvPr userDrawn="1"/>
        </p:nvSpPr>
        <p:spPr>
          <a:xfrm>
            <a:off x="9390455" y="1830763"/>
            <a:ext cx="894312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EAE2FCEB-5A44-4458-99EB-B2522F731513}"/>
              </a:ext>
            </a:extLst>
          </p:cNvPr>
          <p:cNvSpPr/>
          <p:nvPr userDrawn="1"/>
        </p:nvSpPr>
        <p:spPr>
          <a:xfrm>
            <a:off x="9390455" y="1830763"/>
            <a:ext cx="894312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FA982CEB-3569-4AB2-A279-56909D8DBA2B}"/>
              </a:ext>
            </a:extLst>
          </p:cNvPr>
          <p:cNvSpPr/>
          <p:nvPr userDrawn="1"/>
        </p:nvSpPr>
        <p:spPr>
          <a:xfrm>
            <a:off x="9390455" y="1830763"/>
            <a:ext cx="894312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B85FDECF-7983-4160-8B97-DA92A01F2A38}"/>
              </a:ext>
            </a:extLst>
          </p:cNvPr>
          <p:cNvSpPr/>
          <p:nvPr userDrawn="1"/>
        </p:nvSpPr>
        <p:spPr>
          <a:xfrm>
            <a:off x="9390456" y="1830763"/>
            <a:ext cx="894312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80F0CF47-25FB-4AB4-837F-33B5D368A8C0}"/>
              </a:ext>
            </a:extLst>
          </p:cNvPr>
          <p:cNvSpPr/>
          <p:nvPr userDrawn="1"/>
        </p:nvSpPr>
        <p:spPr>
          <a:xfrm>
            <a:off x="10459488" y="1830763"/>
            <a:ext cx="894312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12C0DD63-4FB0-4217-BC06-7CEB655B79B6}"/>
              </a:ext>
            </a:extLst>
          </p:cNvPr>
          <p:cNvSpPr/>
          <p:nvPr userDrawn="1"/>
        </p:nvSpPr>
        <p:spPr>
          <a:xfrm>
            <a:off x="10459488" y="1830763"/>
            <a:ext cx="894312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5841390F-E0B0-48E2-8756-2C0A532BC037}"/>
              </a:ext>
            </a:extLst>
          </p:cNvPr>
          <p:cNvSpPr/>
          <p:nvPr userDrawn="1"/>
        </p:nvSpPr>
        <p:spPr>
          <a:xfrm>
            <a:off x="10459488" y="1830763"/>
            <a:ext cx="894312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E49982BC-FA05-4F1B-A8BD-AE3793F3BD02}"/>
              </a:ext>
            </a:extLst>
          </p:cNvPr>
          <p:cNvSpPr/>
          <p:nvPr userDrawn="1"/>
        </p:nvSpPr>
        <p:spPr>
          <a:xfrm>
            <a:off x="10459488" y="1830763"/>
            <a:ext cx="894312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84445015-4210-46FE-958B-F3271E10284B}"/>
              </a:ext>
            </a:extLst>
          </p:cNvPr>
          <p:cNvSpPr/>
          <p:nvPr userDrawn="1"/>
        </p:nvSpPr>
        <p:spPr>
          <a:xfrm>
            <a:off x="10459488" y="1830763"/>
            <a:ext cx="894312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06FD93CB-F173-4C32-9E54-DE5EDB0F83D8}"/>
              </a:ext>
            </a:extLst>
          </p:cNvPr>
          <p:cNvSpPr/>
          <p:nvPr userDrawn="1"/>
        </p:nvSpPr>
        <p:spPr>
          <a:xfrm>
            <a:off x="10459489" y="1830763"/>
            <a:ext cx="894312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9DB07F4-2F4D-4904-9DDA-6D453F791811}"/>
              </a:ext>
            </a:extLst>
          </p:cNvPr>
          <p:cNvSpPr txBox="1"/>
          <p:nvPr userDrawn="1"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72303254-B5A5-44B0-8D71-FB4149C10B7E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2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93780E-9A94-4D66-9FC2-734AC5AEF5F1}"/>
              </a:ext>
            </a:extLst>
          </p:cNvPr>
          <p:cNvSpPr/>
          <p:nvPr userDrawn="1"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32F9B4-C534-44E7-8E53-6B3CF87C8383}"/>
              </a:ext>
            </a:extLst>
          </p:cNvPr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77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 culpa qui officia deserunt.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t>6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6FB3BED-97EF-56E9-3F28-EE896226C28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B7AE20-4734-48F6-9B03-936A83AA8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 Light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33_T_PGO_Romantic-Celebration.pptx" id="{E7C5AA49-D240-4CAE-99B0-2D89649EE3CE}" vid="{AF53BB91-2428-4CD3-8877-C5624FBAB531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33_T_PGO_Romantic-Celebration.pptx" id="{E7C5AA49-D240-4CAE-99B0-2D89649EE3CE}" vid="{2B32834D-3F50-4AE3-9C49-1733A8AC0CE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327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Romantic Celebration</dc:title>
  <dc:creator>Christophe Barroche</dc:creator>
  <dc:description>© Copyright PresentationGo.com</dc:description>
  <cp:lastModifiedBy>word</cp:lastModifiedBy>
  <cp:revision>1</cp:revision>
  <dcterms:created xsi:type="dcterms:W3CDTF">2024-02-09T18:28:56Z</dcterms:created>
  <dcterms:modified xsi:type="dcterms:W3CDTF">2025-06-06T14:46:00Z</dcterms:modified>
  <cp:category>Templates</cp:category>
</cp:coreProperties>
</file>