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y="5143500" cx="9144000"/>
  <p:notesSz cx="6858000" cy="9144000"/>
  <p:embeddedFontLst>
    <p:embeddedFont>
      <p:font typeface="Vidaloka"/>
      <p:regular r:id="rId25"/>
    </p:embeddedFont>
    <p:embeddedFont>
      <p:font typeface="Nunito Light"/>
      <p:regular r:id="rId26"/>
      <p:bold r:id="rId27"/>
      <p:italic r:id="rId28"/>
      <p:boldItalic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NunitoLight-regular.fntdata"/><Relationship Id="rId25" Type="http://schemas.openxmlformats.org/officeDocument/2006/relationships/font" Target="fonts/Vidaloka-regular.fntdata"/><Relationship Id="rId28" Type="http://schemas.openxmlformats.org/officeDocument/2006/relationships/font" Target="fonts/NunitoLight-italic.fntdata"/><Relationship Id="rId27" Type="http://schemas.openxmlformats.org/officeDocument/2006/relationships/font" Target="fonts/NunitoLight-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NunitoLight-boldItalic.fntdata"/><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2eca5245f14_1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eca5245f14_1_7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2eca5245f14_1_1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2eca5245f14_1_16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2eca5245f14_1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2eca5245f14_1_17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2eca5245f14_1_2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2eca5245f14_1_20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2eca5245f14_1_2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g2eca5245f14_1_2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2eca5245f14_1_2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2eca5245f14_1_2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2eca5245f14_1_2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eca5245f14_1_24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2eca5245f14_1_2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eca5245f14_1_26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2eca5245f14_1_2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eca5245f14_1_28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2eca5245f14_1_2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eca5245f14_1_29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2eca5245f14_1_3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2eca5245f14_1_34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2eca5245f14_1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g2eca5245f14_1_8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2eca5245f14_1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g2eca5245f14_1_9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2eca5245f14_1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g2eca5245f14_1_10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eca5245f14_1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g2eca5245f14_1_1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2eca5245f14_1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g2eca5245f14_1_1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2eca5245f14_1_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2eca5245f14_1_13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eca5245f14_1_1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g2eca5245f14_1_15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2eca5245f14_1_1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g2eca5245f14_1_16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3.gif"/><Relationship Id="rId3" Type="http://schemas.openxmlformats.org/officeDocument/2006/relationships/image" Target="../media/image1.png"/><Relationship Id="rId4"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3.gif"/><Relationship Id="rId3"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 Id="rId3" Type="http://schemas.openxmlformats.org/officeDocument/2006/relationships/image" Target="../media/image1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 Id="rId3"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 Id="rId3" Type="http://schemas.openxmlformats.org/officeDocument/2006/relationships/image" Target="../media/image1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 Id="rId3"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 Id="rId3" Type="http://schemas.openxmlformats.org/officeDocument/2006/relationships/image" Target="../media/image1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3.gi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pic>
        <p:nvPicPr>
          <p:cNvPr id="10" name="Google Shape;10;p2"/>
          <p:cNvPicPr preferRelativeResize="0"/>
          <p:nvPr/>
        </p:nvPicPr>
        <p:blipFill>
          <a:blip r:embed="rId2">
            <a:alphaModFix/>
          </a:blip>
          <a:stretch>
            <a:fillRect/>
          </a:stretch>
        </p:blipFill>
        <p:spPr>
          <a:xfrm>
            <a:off x="0" y="0"/>
            <a:ext cx="9144000" cy="5143500"/>
          </a:xfrm>
          <a:prstGeom prst="rect">
            <a:avLst/>
          </a:prstGeom>
          <a:noFill/>
          <a:ln>
            <a:noFill/>
          </a:ln>
        </p:spPr>
      </p:pic>
      <p:sp>
        <p:nvSpPr>
          <p:cNvPr id="11" name="Google Shape;11;p2"/>
          <p:cNvSpPr txBox="1"/>
          <p:nvPr>
            <p:ph type="ctrTitle"/>
          </p:nvPr>
        </p:nvSpPr>
        <p:spPr>
          <a:xfrm>
            <a:off x="311708" y="9731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3500"/>
              <a:buNone/>
              <a:defRPr sz="35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2" name="Google Shape;12;p2"/>
          <p:cNvSpPr txBox="1"/>
          <p:nvPr>
            <p:ph idx="1" type="subTitle"/>
          </p:nvPr>
        </p:nvSpPr>
        <p:spPr>
          <a:xfrm>
            <a:off x="311700" y="30627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1800"/>
              <a:buFont typeface="Nunito Light"/>
              <a:buNone/>
              <a:defRPr>
                <a:latin typeface="Nunito Light"/>
                <a:ea typeface="Nunito Light"/>
                <a:cs typeface="Nunito Light"/>
                <a:sym typeface="Nunito Light"/>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4" name="Google Shape;14;p2"/>
          <p:cNvSpPr/>
          <p:nvPr/>
        </p:nvSpPr>
        <p:spPr>
          <a:xfrm>
            <a:off x="-178365" y="209185"/>
            <a:ext cx="3657600" cy="1216152"/>
          </a:xfrm>
          <a:custGeom>
            <a:rect b="b" l="l" r="r" t="t"/>
            <a:pathLst>
              <a:path extrusionOk="0" h="2432304" w="7315200">
                <a:moveTo>
                  <a:pt x="0" y="0"/>
                </a:moveTo>
                <a:lnTo>
                  <a:pt x="7315200" y="0"/>
                </a:lnTo>
                <a:lnTo>
                  <a:pt x="7315200" y="2432304"/>
                </a:lnTo>
                <a:lnTo>
                  <a:pt x="0" y="2432304"/>
                </a:lnTo>
                <a:lnTo>
                  <a:pt x="0" y="0"/>
                </a:lnTo>
                <a:close/>
              </a:path>
            </a:pathLst>
          </a:custGeom>
          <a:blipFill rotWithShape="1">
            <a:blip r:embed="rId3">
              <a:alphaModFix/>
            </a:blip>
            <a:stretch>
              <a:fillRect b="0" l="0" r="0" t="0"/>
            </a:stretch>
          </a:blipFill>
          <a:ln>
            <a:noFill/>
          </a:ln>
        </p:spPr>
      </p:sp>
      <p:sp>
        <p:nvSpPr>
          <p:cNvPr id="15" name="Google Shape;15;p2"/>
          <p:cNvSpPr/>
          <p:nvPr/>
        </p:nvSpPr>
        <p:spPr>
          <a:xfrm flipH="1">
            <a:off x="5841102" y="209185"/>
            <a:ext cx="3657600" cy="1216152"/>
          </a:xfrm>
          <a:custGeom>
            <a:rect b="b" l="l" r="r" t="t"/>
            <a:pathLst>
              <a:path extrusionOk="0" h="2432304" w="7315200">
                <a:moveTo>
                  <a:pt x="7315200" y="0"/>
                </a:moveTo>
                <a:lnTo>
                  <a:pt x="0" y="0"/>
                </a:lnTo>
                <a:lnTo>
                  <a:pt x="0" y="2432304"/>
                </a:lnTo>
                <a:lnTo>
                  <a:pt x="7315200" y="2432304"/>
                </a:lnTo>
                <a:lnTo>
                  <a:pt x="7315200" y="0"/>
                </a:lnTo>
                <a:close/>
              </a:path>
            </a:pathLst>
          </a:custGeom>
          <a:blipFill rotWithShape="1">
            <a:blip r:embed="rId3">
              <a:alphaModFix/>
            </a:blip>
            <a:stretch>
              <a:fillRect b="0" l="0" r="0" t="0"/>
            </a:stretch>
          </a:blipFill>
          <a:ln>
            <a:noFill/>
          </a:ln>
        </p:spPr>
      </p:sp>
      <p:sp>
        <p:nvSpPr>
          <p:cNvPr id="16" name="Google Shape;16;p2"/>
          <p:cNvSpPr/>
          <p:nvPr/>
        </p:nvSpPr>
        <p:spPr>
          <a:xfrm flipH="1" rot="10800000">
            <a:off x="-266533" y="3706785"/>
            <a:ext cx="3657600" cy="1216152"/>
          </a:xfrm>
          <a:custGeom>
            <a:rect b="b" l="l" r="r" t="t"/>
            <a:pathLst>
              <a:path extrusionOk="0" h="2432304" w="7315200">
                <a:moveTo>
                  <a:pt x="0" y="2432304"/>
                </a:moveTo>
                <a:lnTo>
                  <a:pt x="7315200" y="2432304"/>
                </a:lnTo>
                <a:lnTo>
                  <a:pt x="7315200" y="0"/>
                </a:lnTo>
                <a:lnTo>
                  <a:pt x="0" y="0"/>
                </a:lnTo>
                <a:lnTo>
                  <a:pt x="0" y="2432304"/>
                </a:lnTo>
                <a:close/>
              </a:path>
            </a:pathLst>
          </a:custGeom>
          <a:blipFill rotWithShape="1">
            <a:blip r:embed="rId3">
              <a:alphaModFix/>
            </a:blip>
            <a:stretch>
              <a:fillRect b="0" l="0" r="0" t="0"/>
            </a:stretch>
          </a:blipFill>
          <a:ln>
            <a:noFill/>
          </a:ln>
        </p:spPr>
      </p:sp>
      <p:sp>
        <p:nvSpPr>
          <p:cNvPr id="17" name="Google Shape;17;p2"/>
          <p:cNvSpPr/>
          <p:nvPr/>
        </p:nvSpPr>
        <p:spPr>
          <a:xfrm rot="10800000">
            <a:off x="5752934" y="3706785"/>
            <a:ext cx="3657600" cy="1216152"/>
          </a:xfrm>
          <a:custGeom>
            <a:rect b="b" l="l" r="r" t="t"/>
            <a:pathLst>
              <a:path extrusionOk="0" h="2432304" w="7315200">
                <a:moveTo>
                  <a:pt x="7315200" y="2432304"/>
                </a:moveTo>
                <a:lnTo>
                  <a:pt x="0" y="2432304"/>
                </a:lnTo>
                <a:lnTo>
                  <a:pt x="0" y="0"/>
                </a:lnTo>
                <a:lnTo>
                  <a:pt x="7315200" y="0"/>
                </a:lnTo>
                <a:lnTo>
                  <a:pt x="7315200" y="2432304"/>
                </a:lnTo>
                <a:close/>
              </a:path>
            </a:pathLst>
          </a:custGeom>
          <a:blipFill rotWithShape="1">
            <a:blip r:embed="rId3">
              <a:alphaModFix/>
            </a:blip>
            <a:stretch>
              <a:fillRect b="0" l="0" r="0" t="0"/>
            </a:stretch>
          </a:blipFill>
          <a:ln>
            <a:noFill/>
          </a:ln>
        </p:spPr>
      </p:sp>
      <p:sp>
        <p:nvSpPr>
          <p:cNvPr id="18" name="Google Shape;18;p2"/>
          <p:cNvSpPr/>
          <p:nvPr/>
        </p:nvSpPr>
        <p:spPr>
          <a:xfrm>
            <a:off x="3961994" y="819554"/>
            <a:ext cx="1220014" cy="1576073"/>
          </a:xfrm>
          <a:custGeom>
            <a:rect b="b" l="l" r="r" t="t"/>
            <a:pathLst>
              <a:path extrusionOk="0" h="3152146" w="2440027">
                <a:moveTo>
                  <a:pt x="0" y="0"/>
                </a:moveTo>
                <a:lnTo>
                  <a:pt x="2440026" y="0"/>
                </a:lnTo>
                <a:lnTo>
                  <a:pt x="2440026" y="3152145"/>
                </a:lnTo>
                <a:lnTo>
                  <a:pt x="0" y="3152145"/>
                </a:lnTo>
                <a:lnTo>
                  <a:pt x="0" y="0"/>
                </a:lnTo>
                <a:close/>
              </a:path>
            </a:pathLst>
          </a:custGeom>
          <a:blipFill rotWithShape="1">
            <a:blip r:embed="rId4">
              <a:alphaModFix/>
            </a:blip>
            <a:stretch>
              <a:fillRect b="0" l="0" r="0" t="0"/>
            </a:stretch>
          </a:blip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9" name="Shape 19"/>
        <p:cNvGrpSpPr/>
        <p:nvPr/>
      </p:nvGrpSpPr>
      <p:grpSpPr>
        <a:xfrm>
          <a:off x="0" y="0"/>
          <a:ext cx="0" cy="0"/>
          <a:chOff x="0" y="0"/>
          <a:chExt cx="0" cy="0"/>
        </a:xfrm>
      </p:grpSpPr>
      <p:pic>
        <p:nvPicPr>
          <p:cNvPr id="20" name="Google Shape;20;p3"/>
          <p:cNvPicPr preferRelativeResize="0"/>
          <p:nvPr/>
        </p:nvPicPr>
        <p:blipFill>
          <a:blip r:embed="rId2">
            <a:alphaModFix/>
          </a:blip>
          <a:stretch>
            <a:fillRect/>
          </a:stretch>
        </p:blipFill>
        <p:spPr>
          <a:xfrm>
            <a:off x="0" y="0"/>
            <a:ext cx="9144000" cy="5143500"/>
          </a:xfrm>
          <a:prstGeom prst="rect">
            <a:avLst/>
          </a:prstGeom>
          <a:noFill/>
          <a:ln>
            <a:noFill/>
          </a:ln>
        </p:spPr>
      </p:pic>
      <p:sp>
        <p:nvSpPr>
          <p:cNvPr id="21" name="Google Shape;21;p3"/>
          <p:cNvSpPr txBox="1"/>
          <p:nvPr>
            <p:ph type="title"/>
          </p:nvPr>
        </p:nvSpPr>
        <p:spPr>
          <a:xfrm>
            <a:off x="2393100" y="2150850"/>
            <a:ext cx="43578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2" name="Google Shape;22;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3" name="Google Shape;23;p3"/>
          <p:cNvSpPr/>
          <p:nvPr/>
        </p:nvSpPr>
        <p:spPr>
          <a:xfrm rot="-3598236">
            <a:off x="1210684" y="1542557"/>
            <a:ext cx="1342219" cy="2055573"/>
          </a:xfrm>
          <a:custGeom>
            <a:rect b="b" l="l" r="r" t="t"/>
            <a:pathLst>
              <a:path extrusionOk="0" h="4114800" w="2686824">
                <a:moveTo>
                  <a:pt x="0" y="0"/>
                </a:moveTo>
                <a:lnTo>
                  <a:pt x="2686824" y="0"/>
                </a:lnTo>
                <a:lnTo>
                  <a:pt x="2686824" y="4114800"/>
                </a:lnTo>
                <a:lnTo>
                  <a:pt x="0" y="4114800"/>
                </a:lnTo>
                <a:lnTo>
                  <a:pt x="0" y="0"/>
                </a:lnTo>
                <a:close/>
              </a:path>
            </a:pathLst>
          </a:custGeom>
          <a:blipFill rotWithShape="1">
            <a:blip r:embed="rId3">
              <a:alphaModFix/>
            </a:blip>
            <a:stretch>
              <a:fillRect b="0" l="0" r="0" t="0"/>
            </a:stretch>
          </a:blipFill>
          <a:ln>
            <a:noFill/>
          </a:ln>
        </p:spPr>
      </p:sp>
      <p:sp>
        <p:nvSpPr>
          <p:cNvPr id="24" name="Google Shape;24;p3"/>
          <p:cNvSpPr/>
          <p:nvPr/>
        </p:nvSpPr>
        <p:spPr>
          <a:xfrm flipH="1" rot="3598236">
            <a:off x="6591097" y="1546406"/>
            <a:ext cx="1342219" cy="2055573"/>
          </a:xfrm>
          <a:custGeom>
            <a:rect b="b" l="l" r="r" t="t"/>
            <a:pathLst>
              <a:path extrusionOk="0" h="4114800" w="2686824">
                <a:moveTo>
                  <a:pt x="2686824" y="0"/>
                </a:moveTo>
                <a:lnTo>
                  <a:pt x="0" y="0"/>
                </a:lnTo>
                <a:lnTo>
                  <a:pt x="0" y="4114800"/>
                </a:lnTo>
                <a:lnTo>
                  <a:pt x="2686824" y="4114800"/>
                </a:lnTo>
                <a:lnTo>
                  <a:pt x="2686824" y="0"/>
                </a:lnTo>
                <a:close/>
              </a:path>
            </a:pathLst>
          </a:custGeom>
          <a:blipFill rotWithShape="1">
            <a:blip r:embed="rId3">
              <a:alphaModFix/>
            </a:blip>
            <a:stretch>
              <a:fillRect b="0" l="0" r="0" t="0"/>
            </a:stretch>
          </a:blip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5" name="Shape 25"/>
        <p:cNvGrpSpPr/>
        <p:nvPr/>
      </p:nvGrpSpPr>
      <p:grpSpPr>
        <a:xfrm>
          <a:off x="0" y="0"/>
          <a:ext cx="0" cy="0"/>
          <a:chOff x="0" y="0"/>
          <a:chExt cx="0" cy="0"/>
        </a:xfrm>
      </p:grpSpPr>
      <p:pic>
        <p:nvPicPr>
          <p:cNvPr id="26" name="Google Shape;26;p4"/>
          <p:cNvPicPr preferRelativeResize="0"/>
          <p:nvPr/>
        </p:nvPicPr>
        <p:blipFill>
          <a:blip r:embed="rId2">
            <a:alphaModFix/>
          </a:blip>
          <a:stretch>
            <a:fillRect/>
          </a:stretch>
        </p:blipFill>
        <p:spPr>
          <a:xfrm>
            <a:off x="0" y="2"/>
            <a:ext cx="9144003" cy="5143496"/>
          </a:xfrm>
          <a:prstGeom prst="rect">
            <a:avLst/>
          </a:prstGeom>
          <a:noFill/>
          <a:ln>
            <a:noFill/>
          </a:ln>
        </p:spPr>
      </p:pic>
      <p:sp>
        <p:nvSpPr>
          <p:cNvPr id="27" name="Google Shape;27;p4"/>
          <p:cNvSpPr/>
          <p:nvPr>
            <p:ph idx="2" type="pic"/>
          </p:nvPr>
        </p:nvSpPr>
        <p:spPr>
          <a:xfrm>
            <a:off x="5336650" y="-15875"/>
            <a:ext cx="3833700" cy="5143500"/>
          </a:xfrm>
          <a:prstGeom prst="rect">
            <a:avLst/>
          </a:prstGeom>
          <a:noFill/>
          <a:ln>
            <a:noFill/>
          </a:ln>
        </p:spPr>
      </p:sp>
      <p:sp>
        <p:nvSpPr>
          <p:cNvPr id="28" name="Google Shape;28;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9" name="Google Shape;29;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30" name="Google Shape;30;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1" name="Google Shape;31;p4"/>
          <p:cNvSpPr/>
          <p:nvPr/>
        </p:nvSpPr>
        <p:spPr>
          <a:xfrm rot="-2002332">
            <a:off x="-275454" y="3636407"/>
            <a:ext cx="1876992" cy="1347730"/>
          </a:xfrm>
          <a:custGeom>
            <a:rect b="b" l="l" r="r" t="t"/>
            <a:pathLst>
              <a:path extrusionOk="0" h="2695831" w="3754501">
                <a:moveTo>
                  <a:pt x="0" y="0"/>
                </a:moveTo>
                <a:lnTo>
                  <a:pt x="3754500" y="0"/>
                </a:lnTo>
                <a:lnTo>
                  <a:pt x="3754500" y="2695831"/>
                </a:lnTo>
                <a:lnTo>
                  <a:pt x="0" y="2695831"/>
                </a:lnTo>
                <a:lnTo>
                  <a:pt x="0" y="0"/>
                </a:lnTo>
                <a:close/>
              </a:path>
            </a:pathLst>
          </a:custGeom>
          <a:blipFill rotWithShape="1">
            <a:blip r:embed="rId3">
              <a:alphaModFix/>
            </a:blip>
            <a:stretch>
              <a:fillRect b="0" l="0" r="0" t="0"/>
            </a:stretch>
          </a:blip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2" name="Shape 32"/>
        <p:cNvGrpSpPr/>
        <p:nvPr/>
      </p:nvGrpSpPr>
      <p:grpSpPr>
        <a:xfrm>
          <a:off x="0" y="0"/>
          <a:ext cx="0" cy="0"/>
          <a:chOff x="0" y="0"/>
          <a:chExt cx="0" cy="0"/>
        </a:xfrm>
      </p:grpSpPr>
      <p:pic>
        <p:nvPicPr>
          <p:cNvPr id="33" name="Google Shape;33;p5"/>
          <p:cNvPicPr preferRelativeResize="0"/>
          <p:nvPr/>
        </p:nvPicPr>
        <p:blipFill>
          <a:blip r:embed="rId2">
            <a:alphaModFix/>
          </a:blip>
          <a:stretch>
            <a:fillRect/>
          </a:stretch>
        </p:blipFill>
        <p:spPr>
          <a:xfrm>
            <a:off x="0" y="2"/>
            <a:ext cx="9144003" cy="5143496"/>
          </a:xfrm>
          <a:prstGeom prst="rect">
            <a:avLst/>
          </a:prstGeom>
          <a:noFill/>
          <a:ln>
            <a:noFill/>
          </a:ln>
        </p:spPr>
      </p:pic>
      <p:sp>
        <p:nvSpPr>
          <p:cNvPr id="34" name="Google Shape;34;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5" name="Google Shape;35;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6" name="Google Shape;36;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7" name="Google Shape;37;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8" name="Google Shape;38;p5"/>
          <p:cNvSpPr/>
          <p:nvPr/>
        </p:nvSpPr>
        <p:spPr>
          <a:xfrm>
            <a:off x="0" y="3207565"/>
            <a:ext cx="2139074" cy="2057400"/>
          </a:xfrm>
          <a:custGeom>
            <a:rect b="b" l="l" r="r" t="t"/>
            <a:pathLst>
              <a:path extrusionOk="0" h="4114800" w="4278147">
                <a:moveTo>
                  <a:pt x="0" y="0"/>
                </a:moveTo>
                <a:lnTo>
                  <a:pt x="4278147" y="0"/>
                </a:lnTo>
                <a:lnTo>
                  <a:pt x="4278147" y="4114800"/>
                </a:lnTo>
                <a:lnTo>
                  <a:pt x="0" y="4114800"/>
                </a:lnTo>
                <a:lnTo>
                  <a:pt x="0" y="0"/>
                </a:lnTo>
                <a:close/>
              </a:path>
            </a:pathLst>
          </a:custGeom>
          <a:blipFill rotWithShape="1">
            <a:blip r:embed="rId3">
              <a:alphaModFix/>
            </a:blip>
            <a:stretch>
              <a:fillRect b="0" l="0" r="0" t="0"/>
            </a:stretch>
          </a:blipFill>
          <a:ln>
            <a:noFill/>
          </a:ln>
        </p:spPr>
      </p:sp>
      <p:sp>
        <p:nvSpPr>
          <p:cNvPr id="39" name="Google Shape;39;p5"/>
          <p:cNvSpPr/>
          <p:nvPr/>
        </p:nvSpPr>
        <p:spPr>
          <a:xfrm rot="10800000">
            <a:off x="6954194" y="-95250"/>
            <a:ext cx="2139074" cy="2057400"/>
          </a:xfrm>
          <a:custGeom>
            <a:rect b="b" l="l" r="r" t="t"/>
            <a:pathLst>
              <a:path extrusionOk="0" h="4114800" w="4278147">
                <a:moveTo>
                  <a:pt x="4278147" y="4114800"/>
                </a:moveTo>
                <a:lnTo>
                  <a:pt x="0" y="4114800"/>
                </a:lnTo>
                <a:lnTo>
                  <a:pt x="0" y="0"/>
                </a:lnTo>
                <a:lnTo>
                  <a:pt x="4278147" y="0"/>
                </a:lnTo>
                <a:lnTo>
                  <a:pt x="4278147" y="4114800"/>
                </a:lnTo>
                <a:close/>
              </a:path>
            </a:pathLst>
          </a:custGeom>
          <a:blipFill rotWithShape="1">
            <a:blip r:embed="rId3">
              <a:alphaModFix/>
            </a:blip>
            <a:stretch>
              <a:fillRect b="0" l="0" r="0" t="0"/>
            </a:stretch>
          </a:blip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pic>
        <p:nvPicPr>
          <p:cNvPr id="41" name="Google Shape;41;p6"/>
          <p:cNvPicPr preferRelativeResize="0"/>
          <p:nvPr/>
        </p:nvPicPr>
        <p:blipFill>
          <a:blip r:embed="rId2">
            <a:alphaModFix/>
          </a:blip>
          <a:stretch>
            <a:fillRect/>
          </a:stretch>
        </p:blipFill>
        <p:spPr>
          <a:xfrm>
            <a:off x="0" y="2"/>
            <a:ext cx="9144003" cy="5143496"/>
          </a:xfrm>
          <a:prstGeom prst="rect">
            <a:avLst/>
          </a:prstGeom>
          <a:noFill/>
          <a:ln>
            <a:noFill/>
          </a:ln>
        </p:spPr>
      </p:pic>
      <p:sp>
        <p:nvSpPr>
          <p:cNvPr id="42" name="Google Shape;42;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lgn="ctr">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3" name="Google Shape;43;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44" name="Google Shape;44;p6"/>
          <p:cNvSpPr/>
          <p:nvPr>
            <p:ph idx="2" type="pic"/>
          </p:nvPr>
        </p:nvSpPr>
        <p:spPr>
          <a:xfrm>
            <a:off x="-21175" y="2460625"/>
            <a:ext cx="2765700" cy="2667000"/>
          </a:xfrm>
          <a:prstGeom prst="rect">
            <a:avLst/>
          </a:prstGeom>
          <a:noFill/>
          <a:ln>
            <a:noFill/>
          </a:ln>
        </p:spPr>
      </p:sp>
      <p:sp>
        <p:nvSpPr>
          <p:cNvPr id="45" name="Google Shape;45;p6"/>
          <p:cNvSpPr/>
          <p:nvPr>
            <p:ph idx="3" type="pic"/>
          </p:nvPr>
        </p:nvSpPr>
        <p:spPr>
          <a:xfrm>
            <a:off x="3168050" y="2460625"/>
            <a:ext cx="2765700" cy="2667000"/>
          </a:xfrm>
          <a:prstGeom prst="rect">
            <a:avLst/>
          </a:prstGeom>
          <a:noFill/>
          <a:ln>
            <a:noFill/>
          </a:ln>
        </p:spPr>
      </p:sp>
      <p:sp>
        <p:nvSpPr>
          <p:cNvPr id="46" name="Google Shape;46;p6"/>
          <p:cNvSpPr/>
          <p:nvPr>
            <p:ph idx="4" type="pic"/>
          </p:nvPr>
        </p:nvSpPr>
        <p:spPr>
          <a:xfrm>
            <a:off x="6357275" y="2460625"/>
            <a:ext cx="2765700" cy="2667000"/>
          </a:xfrm>
          <a:prstGeom prst="rect">
            <a:avLst/>
          </a:prstGeom>
          <a:noFill/>
          <a:ln>
            <a:noFill/>
          </a:ln>
        </p:spPr>
      </p:sp>
      <p:grpSp>
        <p:nvGrpSpPr>
          <p:cNvPr id="47" name="Google Shape;47;p6"/>
          <p:cNvGrpSpPr/>
          <p:nvPr/>
        </p:nvGrpSpPr>
        <p:grpSpPr>
          <a:xfrm>
            <a:off x="302692" y="0"/>
            <a:ext cx="8538617" cy="1073763"/>
            <a:chOff x="0" y="0"/>
            <a:chExt cx="22769645" cy="2863368"/>
          </a:xfrm>
        </p:grpSpPr>
        <p:sp>
          <p:nvSpPr>
            <p:cNvPr id="48" name="Google Shape;48;p6"/>
            <p:cNvSpPr/>
            <p:nvPr/>
          </p:nvSpPr>
          <p:spPr>
            <a:xfrm>
              <a:off x="0" y="0"/>
              <a:ext cx="3758597" cy="2863368"/>
            </a:xfrm>
            <a:custGeom>
              <a:rect b="b" l="l" r="r" t="t"/>
              <a:pathLst>
                <a:path extrusionOk="0" h="2863368" w="3758597">
                  <a:moveTo>
                    <a:pt x="0" y="0"/>
                  </a:moveTo>
                  <a:lnTo>
                    <a:pt x="3758597" y="0"/>
                  </a:lnTo>
                  <a:lnTo>
                    <a:pt x="3758597" y="2863368"/>
                  </a:lnTo>
                  <a:lnTo>
                    <a:pt x="0" y="2863368"/>
                  </a:lnTo>
                  <a:lnTo>
                    <a:pt x="0" y="0"/>
                  </a:lnTo>
                  <a:close/>
                </a:path>
              </a:pathLst>
            </a:custGeom>
            <a:blipFill rotWithShape="1">
              <a:blip r:embed="rId3">
                <a:alphaModFix/>
              </a:blip>
              <a:stretch>
                <a:fillRect b="0" l="0" r="0" t="0"/>
              </a:stretch>
            </a:blipFill>
            <a:ln>
              <a:noFill/>
            </a:ln>
          </p:spPr>
        </p:sp>
        <p:sp>
          <p:nvSpPr>
            <p:cNvPr id="49" name="Google Shape;49;p6"/>
            <p:cNvSpPr/>
            <p:nvPr/>
          </p:nvSpPr>
          <p:spPr>
            <a:xfrm flipH="1">
              <a:off x="19011048" y="0"/>
              <a:ext cx="3758597" cy="2863368"/>
            </a:xfrm>
            <a:custGeom>
              <a:rect b="b" l="l" r="r" t="t"/>
              <a:pathLst>
                <a:path extrusionOk="0" h="2863368" w="3758597">
                  <a:moveTo>
                    <a:pt x="3758597" y="0"/>
                  </a:moveTo>
                  <a:lnTo>
                    <a:pt x="0" y="0"/>
                  </a:lnTo>
                  <a:lnTo>
                    <a:pt x="0" y="2863368"/>
                  </a:lnTo>
                  <a:lnTo>
                    <a:pt x="3758597" y="2863368"/>
                  </a:lnTo>
                  <a:lnTo>
                    <a:pt x="3758597" y="0"/>
                  </a:lnTo>
                  <a:close/>
                </a:path>
              </a:pathLst>
            </a:custGeom>
            <a:blipFill rotWithShape="1">
              <a:blip r:embed="rId3">
                <a:alphaModFix/>
              </a:blip>
              <a:stretch>
                <a:fillRect b="0" l="0" r="0" t="0"/>
              </a:stretch>
            </a:blipFill>
            <a:ln>
              <a:noFill/>
            </a:ln>
          </p:spPr>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50" name="Shape 50"/>
        <p:cNvGrpSpPr/>
        <p:nvPr/>
      </p:nvGrpSpPr>
      <p:grpSpPr>
        <a:xfrm>
          <a:off x="0" y="0"/>
          <a:ext cx="0" cy="0"/>
          <a:chOff x="0" y="0"/>
          <a:chExt cx="0" cy="0"/>
        </a:xfrm>
      </p:grpSpPr>
      <p:pic>
        <p:nvPicPr>
          <p:cNvPr id="51" name="Google Shape;51;p7"/>
          <p:cNvPicPr preferRelativeResize="0"/>
          <p:nvPr/>
        </p:nvPicPr>
        <p:blipFill>
          <a:blip r:embed="rId2">
            <a:alphaModFix/>
          </a:blip>
          <a:stretch>
            <a:fillRect/>
          </a:stretch>
        </p:blipFill>
        <p:spPr>
          <a:xfrm>
            <a:off x="0" y="2"/>
            <a:ext cx="9144003" cy="5143496"/>
          </a:xfrm>
          <a:prstGeom prst="rect">
            <a:avLst/>
          </a:prstGeom>
          <a:noFill/>
          <a:ln>
            <a:noFill/>
          </a:ln>
        </p:spPr>
      </p:pic>
      <p:sp>
        <p:nvSpPr>
          <p:cNvPr id="52" name="Google Shape;52;p7"/>
          <p:cNvSpPr/>
          <p:nvPr>
            <p:ph idx="2" type="pic"/>
          </p:nvPr>
        </p:nvSpPr>
        <p:spPr>
          <a:xfrm>
            <a:off x="-21175" y="-15875"/>
            <a:ext cx="2809800" cy="5143500"/>
          </a:xfrm>
          <a:prstGeom prst="rect">
            <a:avLst/>
          </a:prstGeom>
          <a:noFill/>
          <a:ln>
            <a:noFill/>
          </a:ln>
        </p:spPr>
      </p:sp>
      <p:sp>
        <p:nvSpPr>
          <p:cNvPr id="53" name="Google Shape;53;p7"/>
          <p:cNvSpPr/>
          <p:nvPr>
            <p:ph idx="3" type="pic"/>
          </p:nvPr>
        </p:nvSpPr>
        <p:spPr>
          <a:xfrm>
            <a:off x="6334200" y="-15875"/>
            <a:ext cx="2809800" cy="5143500"/>
          </a:xfrm>
          <a:prstGeom prst="rect">
            <a:avLst/>
          </a:prstGeom>
          <a:noFill/>
          <a:ln>
            <a:noFill/>
          </a:ln>
        </p:spPr>
      </p:sp>
      <p:sp>
        <p:nvSpPr>
          <p:cNvPr id="54" name="Google Shape;54;p7"/>
          <p:cNvSpPr txBox="1"/>
          <p:nvPr>
            <p:ph type="title"/>
          </p:nvPr>
        </p:nvSpPr>
        <p:spPr>
          <a:xfrm>
            <a:off x="2513550" y="450150"/>
            <a:ext cx="4116900" cy="4090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55" name="Google Shape;55;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56" name="Google Shape;56;p7"/>
          <p:cNvSpPr/>
          <p:nvPr/>
        </p:nvSpPr>
        <p:spPr>
          <a:xfrm flipH="1" rot="2002332">
            <a:off x="4256757" y="4531438"/>
            <a:ext cx="630705" cy="362369"/>
          </a:xfrm>
          <a:custGeom>
            <a:rect b="b" l="l" r="r" t="t"/>
            <a:pathLst>
              <a:path extrusionOk="0" h="724837" w="1261583">
                <a:moveTo>
                  <a:pt x="1261584" y="0"/>
                </a:moveTo>
                <a:lnTo>
                  <a:pt x="0" y="0"/>
                </a:lnTo>
                <a:lnTo>
                  <a:pt x="0" y="724837"/>
                </a:lnTo>
                <a:lnTo>
                  <a:pt x="1261584" y="724837"/>
                </a:lnTo>
                <a:lnTo>
                  <a:pt x="1261584" y="0"/>
                </a:lnTo>
                <a:close/>
              </a:path>
            </a:pathLst>
          </a:custGeom>
          <a:blipFill rotWithShape="1">
            <a:blip r:embed="rId3">
              <a:alphaModFix/>
            </a:blip>
            <a:stretch>
              <a:fillRect b="0" l="0" r="0" t="0"/>
            </a:stretch>
          </a:blipFill>
          <a:ln>
            <a:noFill/>
          </a:ln>
        </p:spPr>
      </p:sp>
      <p:sp>
        <p:nvSpPr>
          <p:cNvPr id="57" name="Google Shape;57;p7"/>
          <p:cNvSpPr/>
          <p:nvPr/>
        </p:nvSpPr>
        <p:spPr>
          <a:xfrm flipH="1" rot="2002332">
            <a:off x="4256757" y="350004"/>
            <a:ext cx="630705" cy="362369"/>
          </a:xfrm>
          <a:custGeom>
            <a:rect b="b" l="l" r="r" t="t"/>
            <a:pathLst>
              <a:path extrusionOk="0" h="724837" w="1261583">
                <a:moveTo>
                  <a:pt x="1261584" y="0"/>
                </a:moveTo>
                <a:lnTo>
                  <a:pt x="0" y="0"/>
                </a:lnTo>
                <a:lnTo>
                  <a:pt x="0" y="724837"/>
                </a:lnTo>
                <a:lnTo>
                  <a:pt x="1261584" y="724837"/>
                </a:lnTo>
                <a:lnTo>
                  <a:pt x="1261584" y="0"/>
                </a:lnTo>
                <a:close/>
              </a:path>
            </a:pathLst>
          </a:custGeom>
          <a:blipFill rotWithShape="1">
            <a:blip r:embed="rId3">
              <a:alphaModFix/>
            </a:blip>
            <a:stretch>
              <a:fillRect b="0" l="0" r="0" t="0"/>
            </a:stretch>
          </a:blip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8" name="Shape 58"/>
        <p:cNvGrpSpPr/>
        <p:nvPr/>
      </p:nvGrpSpPr>
      <p:grpSpPr>
        <a:xfrm>
          <a:off x="0" y="0"/>
          <a:ext cx="0" cy="0"/>
          <a:chOff x="0" y="0"/>
          <a:chExt cx="0" cy="0"/>
        </a:xfrm>
      </p:grpSpPr>
      <p:pic>
        <p:nvPicPr>
          <p:cNvPr id="59" name="Google Shape;59;p8"/>
          <p:cNvPicPr preferRelativeResize="0"/>
          <p:nvPr/>
        </p:nvPicPr>
        <p:blipFill>
          <a:blip r:embed="rId2">
            <a:alphaModFix/>
          </a:blip>
          <a:stretch>
            <a:fillRect/>
          </a:stretch>
        </p:blipFill>
        <p:spPr>
          <a:xfrm>
            <a:off x="0" y="2"/>
            <a:ext cx="9144003" cy="5143496"/>
          </a:xfrm>
          <a:prstGeom prst="rect">
            <a:avLst/>
          </a:prstGeom>
          <a:noFill/>
          <a:ln>
            <a:noFill/>
          </a:ln>
        </p:spPr>
      </p:pic>
      <p:sp>
        <p:nvSpPr>
          <p:cNvPr id="60" name="Google Shape;60;p8"/>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61" name="Google Shape;61;p8"/>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2" name="Google Shape;62;p8"/>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63" name="Google Shape;63;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64" name="Google Shape;64;p8"/>
          <p:cNvSpPr/>
          <p:nvPr/>
        </p:nvSpPr>
        <p:spPr>
          <a:xfrm>
            <a:off x="7400877" y="-171926"/>
            <a:ext cx="1861271" cy="1874908"/>
          </a:xfrm>
          <a:custGeom>
            <a:rect b="b" l="l" r="r" t="t"/>
            <a:pathLst>
              <a:path extrusionOk="0" h="3749815" w="3722543">
                <a:moveTo>
                  <a:pt x="0" y="0"/>
                </a:moveTo>
                <a:lnTo>
                  <a:pt x="3722543" y="0"/>
                </a:lnTo>
                <a:lnTo>
                  <a:pt x="3722543" y="3749814"/>
                </a:lnTo>
                <a:lnTo>
                  <a:pt x="0" y="3749814"/>
                </a:lnTo>
                <a:lnTo>
                  <a:pt x="0" y="0"/>
                </a:lnTo>
                <a:close/>
              </a:path>
            </a:pathLst>
          </a:custGeom>
          <a:blipFill rotWithShape="1">
            <a:blip r:embed="rId3">
              <a:alphaModFix/>
            </a:blip>
            <a:stretch>
              <a:fillRect b="0" l="0" r="0" t="0"/>
            </a:stretch>
          </a:blip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65" name="Shape 65"/>
        <p:cNvGrpSpPr/>
        <p:nvPr/>
      </p:nvGrpSpPr>
      <p:grpSpPr>
        <a:xfrm>
          <a:off x="0" y="0"/>
          <a:ext cx="0" cy="0"/>
          <a:chOff x="0" y="0"/>
          <a:chExt cx="0" cy="0"/>
        </a:xfrm>
      </p:grpSpPr>
      <p:pic>
        <p:nvPicPr>
          <p:cNvPr id="66" name="Google Shape;66;p9"/>
          <p:cNvPicPr preferRelativeResize="0"/>
          <p:nvPr/>
        </p:nvPicPr>
        <p:blipFill>
          <a:blip r:embed="rId2">
            <a:alphaModFix/>
          </a:blip>
          <a:stretch>
            <a:fillRect/>
          </a:stretch>
        </p:blipFill>
        <p:spPr>
          <a:xfrm>
            <a:off x="0" y="0"/>
            <a:ext cx="9144000" cy="5143500"/>
          </a:xfrm>
          <a:prstGeom prst="rect">
            <a:avLst/>
          </a:prstGeom>
          <a:noFill/>
          <a:ln>
            <a:noFill/>
          </a:ln>
        </p:spPr>
      </p:pic>
      <p:sp>
        <p:nvSpPr>
          <p:cNvPr id="67" name="Google Shape;67;p9"/>
          <p:cNvSpPr txBox="1"/>
          <p:nvPr>
            <p:ph idx="1" type="body"/>
          </p:nvPr>
        </p:nvSpPr>
        <p:spPr>
          <a:xfrm>
            <a:off x="1572600" y="2269200"/>
            <a:ext cx="5998800" cy="605100"/>
          </a:xfrm>
          <a:prstGeom prst="rect">
            <a:avLst/>
          </a:prstGeom>
        </p:spPr>
        <p:txBody>
          <a:bodyPr anchorCtr="0" anchor="ctr" bIns="91425" lIns="91425" spcFirstLastPara="1" rIns="91425" wrap="square" tIns="91425">
            <a:normAutofit/>
          </a:bodyPr>
          <a:lstStyle>
            <a:lvl1pPr indent="-228600" lvl="0" marL="457200" algn="ctr">
              <a:lnSpc>
                <a:spcPct val="100000"/>
              </a:lnSpc>
              <a:spcBef>
                <a:spcPts val="0"/>
              </a:spcBef>
              <a:spcAft>
                <a:spcPts val="0"/>
              </a:spcAft>
              <a:buSzPts val="1800"/>
              <a:buNone/>
              <a:defRPr/>
            </a:lvl1pPr>
          </a:lstStyle>
          <a:p/>
        </p:txBody>
      </p:sp>
      <p:sp>
        <p:nvSpPr>
          <p:cNvPr id="68" name="Google Shape;68;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9" name="Shape 69"/>
        <p:cNvGrpSpPr/>
        <p:nvPr/>
      </p:nvGrpSpPr>
      <p:grpSpPr>
        <a:xfrm>
          <a:off x="0" y="0"/>
          <a:ext cx="0" cy="0"/>
          <a:chOff x="0" y="0"/>
          <a:chExt cx="0" cy="0"/>
        </a:xfrm>
      </p:grpSpPr>
      <p:sp>
        <p:nvSpPr>
          <p:cNvPr id="70" name="Google Shape;70;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71" name="Google Shape;71;p10"/>
          <p:cNvPicPr preferRelativeResize="0"/>
          <p:nvPr/>
        </p:nvPicPr>
        <p:blipFill>
          <a:blip r:embed="rId2">
            <a:alphaModFix/>
          </a:blip>
          <a:stretch>
            <a:fillRect/>
          </a:stretch>
        </p:blipFill>
        <p:spPr>
          <a:xfrm>
            <a:off x="0" y="2"/>
            <a:ext cx="9144003" cy="5143496"/>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Font typeface="Vidaloka"/>
              <a:buNone/>
              <a:defRPr sz="2800">
                <a:solidFill>
                  <a:schemeClr val="dk1"/>
                </a:solidFill>
                <a:latin typeface="Vidaloka"/>
                <a:ea typeface="Vidaloka"/>
                <a:cs typeface="Vidaloka"/>
                <a:sym typeface="Vidaloka"/>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Vidaloka"/>
              <a:buChar char="●"/>
              <a:defRPr sz="1800">
                <a:solidFill>
                  <a:schemeClr val="dk2"/>
                </a:solidFill>
                <a:latin typeface="Vidaloka"/>
                <a:ea typeface="Vidaloka"/>
                <a:cs typeface="Vidaloka"/>
                <a:sym typeface="Vidaloka"/>
              </a:defRPr>
            </a:lvl1pPr>
            <a:lvl2pPr indent="-317500" lvl="1" marL="914400">
              <a:lnSpc>
                <a:spcPct val="115000"/>
              </a:lnSpc>
              <a:spcBef>
                <a:spcPts val="0"/>
              </a:spcBef>
              <a:spcAft>
                <a:spcPts val="0"/>
              </a:spcAft>
              <a:buClr>
                <a:schemeClr val="dk2"/>
              </a:buClr>
              <a:buSzPts val="1400"/>
              <a:buFont typeface="Vidaloka"/>
              <a:buChar char="○"/>
              <a:defRPr>
                <a:solidFill>
                  <a:schemeClr val="dk2"/>
                </a:solidFill>
                <a:latin typeface="Vidaloka"/>
                <a:ea typeface="Vidaloka"/>
                <a:cs typeface="Vidaloka"/>
                <a:sym typeface="Vidaloka"/>
              </a:defRPr>
            </a:lvl2pPr>
            <a:lvl3pPr indent="-317500" lvl="2" marL="1371600">
              <a:lnSpc>
                <a:spcPct val="115000"/>
              </a:lnSpc>
              <a:spcBef>
                <a:spcPts val="0"/>
              </a:spcBef>
              <a:spcAft>
                <a:spcPts val="0"/>
              </a:spcAft>
              <a:buClr>
                <a:schemeClr val="dk2"/>
              </a:buClr>
              <a:buSzPts val="1400"/>
              <a:buFont typeface="Nunito Light"/>
              <a:buChar char="■"/>
              <a:defRPr>
                <a:solidFill>
                  <a:schemeClr val="dk2"/>
                </a:solidFill>
                <a:latin typeface="Nunito Light"/>
                <a:ea typeface="Nunito Light"/>
                <a:cs typeface="Nunito Light"/>
                <a:sym typeface="Nunito Light"/>
              </a:defRPr>
            </a:lvl3pPr>
            <a:lvl4pPr indent="-317500" lvl="3" marL="1828800">
              <a:lnSpc>
                <a:spcPct val="115000"/>
              </a:lnSpc>
              <a:spcBef>
                <a:spcPts val="0"/>
              </a:spcBef>
              <a:spcAft>
                <a:spcPts val="0"/>
              </a:spcAft>
              <a:buClr>
                <a:schemeClr val="dk2"/>
              </a:buClr>
              <a:buSzPts val="1400"/>
              <a:buFont typeface="Nunito Light"/>
              <a:buChar char="●"/>
              <a:defRPr>
                <a:solidFill>
                  <a:schemeClr val="dk2"/>
                </a:solidFill>
                <a:latin typeface="Nunito Light"/>
                <a:ea typeface="Nunito Light"/>
                <a:cs typeface="Nunito Light"/>
                <a:sym typeface="Nunito Light"/>
              </a:defRPr>
            </a:lvl4pPr>
            <a:lvl5pPr indent="-317500" lvl="4" marL="2286000">
              <a:lnSpc>
                <a:spcPct val="115000"/>
              </a:lnSpc>
              <a:spcBef>
                <a:spcPts val="0"/>
              </a:spcBef>
              <a:spcAft>
                <a:spcPts val="0"/>
              </a:spcAft>
              <a:buClr>
                <a:schemeClr val="dk2"/>
              </a:buClr>
              <a:buSzPts val="1400"/>
              <a:buFont typeface="Nunito Light"/>
              <a:buChar char="○"/>
              <a:defRPr>
                <a:solidFill>
                  <a:schemeClr val="dk2"/>
                </a:solidFill>
                <a:latin typeface="Nunito Light"/>
                <a:ea typeface="Nunito Light"/>
                <a:cs typeface="Nunito Light"/>
                <a:sym typeface="Nunito Light"/>
              </a:defRPr>
            </a:lvl5pPr>
            <a:lvl6pPr indent="-317500" lvl="5" marL="2743200">
              <a:lnSpc>
                <a:spcPct val="115000"/>
              </a:lnSpc>
              <a:spcBef>
                <a:spcPts val="0"/>
              </a:spcBef>
              <a:spcAft>
                <a:spcPts val="0"/>
              </a:spcAft>
              <a:buClr>
                <a:schemeClr val="dk2"/>
              </a:buClr>
              <a:buSzPts val="1400"/>
              <a:buFont typeface="Nunito Light"/>
              <a:buChar char="■"/>
              <a:defRPr>
                <a:solidFill>
                  <a:schemeClr val="dk2"/>
                </a:solidFill>
                <a:latin typeface="Nunito Light"/>
                <a:ea typeface="Nunito Light"/>
                <a:cs typeface="Nunito Light"/>
                <a:sym typeface="Nunito Light"/>
              </a:defRPr>
            </a:lvl6pPr>
            <a:lvl7pPr indent="-317500" lvl="6" marL="3200400">
              <a:lnSpc>
                <a:spcPct val="115000"/>
              </a:lnSpc>
              <a:spcBef>
                <a:spcPts val="0"/>
              </a:spcBef>
              <a:spcAft>
                <a:spcPts val="0"/>
              </a:spcAft>
              <a:buClr>
                <a:schemeClr val="dk2"/>
              </a:buClr>
              <a:buSzPts val="1400"/>
              <a:buFont typeface="Nunito Light"/>
              <a:buChar char="●"/>
              <a:defRPr>
                <a:solidFill>
                  <a:schemeClr val="dk2"/>
                </a:solidFill>
                <a:latin typeface="Nunito Light"/>
                <a:ea typeface="Nunito Light"/>
                <a:cs typeface="Nunito Light"/>
                <a:sym typeface="Nunito Light"/>
              </a:defRPr>
            </a:lvl7pPr>
            <a:lvl8pPr indent="-317500" lvl="7" marL="3657600">
              <a:lnSpc>
                <a:spcPct val="115000"/>
              </a:lnSpc>
              <a:spcBef>
                <a:spcPts val="0"/>
              </a:spcBef>
              <a:spcAft>
                <a:spcPts val="0"/>
              </a:spcAft>
              <a:buClr>
                <a:schemeClr val="dk2"/>
              </a:buClr>
              <a:buSzPts val="1400"/>
              <a:buFont typeface="Nunito Light"/>
              <a:buChar char="○"/>
              <a:defRPr>
                <a:solidFill>
                  <a:schemeClr val="dk2"/>
                </a:solidFill>
                <a:latin typeface="Nunito Light"/>
                <a:ea typeface="Nunito Light"/>
                <a:cs typeface="Nunito Light"/>
                <a:sym typeface="Nunito Light"/>
              </a:defRPr>
            </a:lvl8pPr>
            <a:lvl9pPr indent="-317500" lvl="8" marL="4114800">
              <a:lnSpc>
                <a:spcPct val="115000"/>
              </a:lnSpc>
              <a:spcBef>
                <a:spcPts val="0"/>
              </a:spcBef>
              <a:spcAft>
                <a:spcPts val="0"/>
              </a:spcAft>
              <a:buClr>
                <a:schemeClr val="dk2"/>
              </a:buClr>
              <a:buSzPts val="1400"/>
              <a:buFont typeface="Nunito Light"/>
              <a:buChar char="■"/>
              <a:defRPr>
                <a:solidFill>
                  <a:schemeClr val="dk2"/>
                </a:solidFill>
                <a:latin typeface="Nunito Light"/>
                <a:ea typeface="Nunito Light"/>
                <a:cs typeface="Nunito Light"/>
                <a:sym typeface="Nunito Light"/>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xml"/><Relationship Id="rId3" Type="http://schemas.openxmlformats.org/officeDocument/2006/relationships/image" Target="../media/image63.gif"/><Relationship Id="rId4" Type="http://schemas.openxmlformats.org/officeDocument/2006/relationships/image" Target="../media/image1.png"/><Relationship Id="rId5"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4.png"/><Relationship Id="rId4" Type="http://schemas.openxmlformats.org/officeDocument/2006/relationships/image" Target="../media/image35.png"/><Relationship Id="rId5" Type="http://schemas.openxmlformats.org/officeDocument/2006/relationships/image" Target="../media/image2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 Id="rId3" Type="http://schemas.openxmlformats.org/officeDocument/2006/relationships/image" Target="../media/image26.png"/><Relationship Id="rId4" Type="http://schemas.openxmlformats.org/officeDocument/2006/relationships/image" Target="../media/image23.png"/><Relationship Id="rId5" Type="http://schemas.openxmlformats.org/officeDocument/2006/relationships/image" Target="../media/image2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xml"/><Relationship Id="rId3" Type="http://schemas.openxmlformats.org/officeDocument/2006/relationships/image" Target="../media/image63.gif"/><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3.xml"/><Relationship Id="rId3" Type="http://schemas.openxmlformats.org/officeDocument/2006/relationships/image" Target="../media/image30.png"/><Relationship Id="rId4" Type="http://schemas.openxmlformats.org/officeDocument/2006/relationships/image" Target="../media/image32.png"/><Relationship Id="rId5" Type="http://schemas.openxmlformats.org/officeDocument/2006/relationships/image" Target="../media/image29.png"/><Relationship Id="rId6" Type="http://schemas.openxmlformats.org/officeDocument/2006/relationships/image" Target="../media/image59.png"/><Relationship Id="rId7" Type="http://schemas.openxmlformats.org/officeDocument/2006/relationships/image" Target="../media/image2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4.xml"/><Relationship Id="rId3" Type="http://schemas.openxmlformats.org/officeDocument/2006/relationships/image" Target="../media/image37.jpg"/><Relationship Id="rId4" Type="http://schemas.openxmlformats.org/officeDocument/2006/relationships/image" Target="../media/image39.jpg"/><Relationship Id="rId5" Type="http://schemas.openxmlformats.org/officeDocument/2006/relationships/image" Target="../media/image38.jpg"/><Relationship Id="rId6"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5.xml"/><Relationship Id="rId3" Type="http://schemas.openxmlformats.org/officeDocument/2006/relationships/image" Target="../media/image34.png"/><Relationship Id="rId4" Type="http://schemas.openxmlformats.org/officeDocument/2006/relationships/image" Target="../media/image12.png"/><Relationship Id="rId5" Type="http://schemas.openxmlformats.org/officeDocument/2006/relationships/image" Target="../media/image4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6.xml"/><Relationship Id="rId3" Type="http://schemas.openxmlformats.org/officeDocument/2006/relationships/image" Target="../media/image61.png"/><Relationship Id="rId4" Type="http://schemas.openxmlformats.org/officeDocument/2006/relationships/image" Target="../media/image56.png"/><Relationship Id="rId5" Type="http://schemas.openxmlformats.org/officeDocument/2006/relationships/image" Target="../media/image58.png"/><Relationship Id="rId6" Type="http://schemas.openxmlformats.org/officeDocument/2006/relationships/image" Target="../media/image5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7.xml"/><Relationship Id="rId3" Type="http://schemas.openxmlformats.org/officeDocument/2006/relationships/image" Target="../media/image27.pn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11" Type="http://schemas.openxmlformats.org/officeDocument/2006/relationships/image" Target="../media/image26.png"/><Relationship Id="rId10" Type="http://schemas.openxmlformats.org/officeDocument/2006/relationships/image" Target="../media/image23.png"/><Relationship Id="rId13" Type="http://schemas.openxmlformats.org/officeDocument/2006/relationships/image" Target="../media/image59.png"/><Relationship Id="rId12" Type="http://schemas.openxmlformats.org/officeDocument/2006/relationships/image" Target="../media/image29.png"/><Relationship Id="rId1" Type="http://schemas.openxmlformats.org/officeDocument/2006/relationships/slideLayout" Target="../slideLayouts/slideLayout9.xml"/><Relationship Id="rId2" Type="http://schemas.openxmlformats.org/officeDocument/2006/relationships/notesSlide" Target="../notesSlides/notesSlide18.xml"/><Relationship Id="rId3" Type="http://schemas.openxmlformats.org/officeDocument/2006/relationships/image" Target="../media/image17.png"/><Relationship Id="rId4" Type="http://schemas.openxmlformats.org/officeDocument/2006/relationships/image" Target="../media/image14.png"/><Relationship Id="rId9" Type="http://schemas.openxmlformats.org/officeDocument/2006/relationships/image" Target="../media/image27.png"/><Relationship Id="rId15" Type="http://schemas.openxmlformats.org/officeDocument/2006/relationships/image" Target="../media/image11.png"/><Relationship Id="rId14" Type="http://schemas.openxmlformats.org/officeDocument/2006/relationships/image" Target="../media/image28.png"/><Relationship Id="rId17" Type="http://schemas.openxmlformats.org/officeDocument/2006/relationships/image" Target="../media/image57.png"/><Relationship Id="rId16" Type="http://schemas.openxmlformats.org/officeDocument/2006/relationships/image" Target="../media/image1.png"/><Relationship Id="rId5" Type="http://schemas.openxmlformats.org/officeDocument/2006/relationships/image" Target="../media/image5.png"/><Relationship Id="rId6" Type="http://schemas.openxmlformats.org/officeDocument/2006/relationships/image" Target="../media/image12.png"/><Relationship Id="rId18"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9.xml"/><Relationship Id="rId3" Type="http://schemas.openxmlformats.org/officeDocument/2006/relationships/image" Target="../media/image5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xml"/><Relationship Id="rId3" Type="http://schemas.openxmlformats.org/officeDocument/2006/relationships/image" Target="../media/image31.pn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 Id="rId3" Type="http://schemas.openxmlformats.org/officeDocument/2006/relationships/image" Target="../media/image63.gif"/><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 Id="rId3" Type="http://schemas.openxmlformats.org/officeDocument/2006/relationships/image" Target="../media/image25.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 Id="rId3" Type="http://schemas.openxmlformats.org/officeDocument/2006/relationships/image" Target="../media/image36.jp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image" Target="../media/image19.jpg"/><Relationship Id="rId4" Type="http://schemas.openxmlformats.org/officeDocument/2006/relationships/image" Target="../media/image21.jpg"/><Relationship Id="rId5"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image" Target="../media/image62.jpg"/><Relationship Id="rId4" Type="http://schemas.openxmlformats.org/officeDocument/2006/relationships/image" Target="../media/image20.jpg"/><Relationship Id="rId5" Type="http://schemas.openxmlformats.org/officeDocument/2006/relationships/image" Target="../media/image22.jpg"/><Relationship Id="rId6"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image" Target="../media/image63.gif"/><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pic>
        <p:nvPicPr>
          <p:cNvPr id="76" name="Google Shape;76;p11"/>
          <p:cNvPicPr preferRelativeResize="0"/>
          <p:nvPr/>
        </p:nvPicPr>
        <p:blipFill>
          <a:blip r:embed="rId3">
            <a:alphaModFix/>
          </a:blip>
          <a:stretch>
            <a:fillRect/>
          </a:stretch>
        </p:blipFill>
        <p:spPr>
          <a:xfrm>
            <a:off x="0" y="0"/>
            <a:ext cx="9144000" cy="5143500"/>
          </a:xfrm>
          <a:prstGeom prst="rect">
            <a:avLst/>
          </a:prstGeom>
          <a:noFill/>
          <a:ln>
            <a:noFill/>
          </a:ln>
        </p:spPr>
      </p:pic>
      <p:sp>
        <p:nvSpPr>
          <p:cNvPr id="77" name="Google Shape;77;p11"/>
          <p:cNvSpPr txBox="1"/>
          <p:nvPr/>
        </p:nvSpPr>
        <p:spPr>
          <a:xfrm>
            <a:off x="2253778" y="2644474"/>
            <a:ext cx="4636443" cy="596594"/>
          </a:xfrm>
          <a:prstGeom prst="rect">
            <a:avLst/>
          </a:prstGeom>
          <a:noFill/>
          <a:ln>
            <a:noFill/>
          </a:ln>
        </p:spPr>
        <p:txBody>
          <a:bodyPr anchorCtr="0" anchor="t" bIns="0" lIns="0" spcFirstLastPara="1" rIns="0" wrap="square" tIns="0">
            <a:spAutoFit/>
          </a:bodyPr>
          <a:lstStyle/>
          <a:p>
            <a:pPr indent="0" lvl="0" marL="0" marR="0" rtl="0" algn="ctr">
              <a:lnSpc>
                <a:spcPct val="139991"/>
              </a:lnSpc>
              <a:spcBef>
                <a:spcPts val="0"/>
              </a:spcBef>
              <a:spcAft>
                <a:spcPts val="0"/>
              </a:spcAft>
              <a:buNone/>
            </a:pPr>
            <a:r>
              <a:rPr b="0" i="0" lang="en" sz="3500" u="none" cap="none" strike="noStrike">
                <a:solidFill>
                  <a:srgbClr val="FFFFFF"/>
                </a:solidFill>
                <a:latin typeface="Vidaloka"/>
                <a:ea typeface="Vidaloka"/>
                <a:cs typeface="Vidaloka"/>
                <a:sym typeface="Vidaloka"/>
              </a:rPr>
              <a:t>Water Baptism</a:t>
            </a:r>
            <a:endParaRPr sz="700"/>
          </a:p>
        </p:txBody>
      </p:sp>
      <p:sp>
        <p:nvSpPr>
          <p:cNvPr id="78" name="Google Shape;78;p11"/>
          <p:cNvSpPr txBox="1"/>
          <p:nvPr/>
        </p:nvSpPr>
        <p:spPr>
          <a:xfrm>
            <a:off x="3444246" y="3253785"/>
            <a:ext cx="2255509" cy="352987"/>
          </a:xfrm>
          <a:prstGeom prst="rect">
            <a:avLst/>
          </a:prstGeom>
          <a:noFill/>
          <a:ln>
            <a:noFill/>
          </a:ln>
        </p:spPr>
        <p:txBody>
          <a:bodyPr anchorCtr="0" anchor="t" bIns="0" lIns="0" spcFirstLastPara="1" rIns="0" wrap="square" tIns="0">
            <a:spAutoFit/>
          </a:bodyPr>
          <a:lstStyle/>
          <a:p>
            <a:pPr indent="0" lvl="0" marL="0" marR="0" rtl="0" algn="ctr">
              <a:lnSpc>
                <a:spcPct val="170985"/>
              </a:lnSpc>
              <a:spcBef>
                <a:spcPts val="0"/>
              </a:spcBef>
              <a:spcAft>
                <a:spcPts val="0"/>
              </a:spcAft>
              <a:buNone/>
            </a:pPr>
            <a:r>
              <a:rPr b="0" i="0" lang="en" sz="1800" u="none" cap="none" strike="noStrike">
                <a:solidFill>
                  <a:srgbClr val="FFFFFF"/>
                </a:solidFill>
                <a:latin typeface="Nunito Light"/>
                <a:ea typeface="Nunito Light"/>
                <a:cs typeface="Nunito Light"/>
                <a:sym typeface="Nunito Light"/>
              </a:rPr>
              <a:t>SLIDES</a:t>
            </a:r>
            <a:endParaRPr sz="700"/>
          </a:p>
        </p:txBody>
      </p:sp>
      <p:sp>
        <p:nvSpPr>
          <p:cNvPr id="79" name="Google Shape;79;p11"/>
          <p:cNvSpPr/>
          <p:nvPr/>
        </p:nvSpPr>
        <p:spPr>
          <a:xfrm>
            <a:off x="-178365" y="209185"/>
            <a:ext cx="3657600" cy="1216152"/>
          </a:xfrm>
          <a:custGeom>
            <a:rect b="b" l="l" r="r" t="t"/>
            <a:pathLst>
              <a:path extrusionOk="0" h="2432304" w="7315200">
                <a:moveTo>
                  <a:pt x="0" y="0"/>
                </a:moveTo>
                <a:lnTo>
                  <a:pt x="7315200" y="0"/>
                </a:lnTo>
                <a:lnTo>
                  <a:pt x="7315200" y="2432304"/>
                </a:lnTo>
                <a:lnTo>
                  <a:pt x="0" y="2432304"/>
                </a:lnTo>
                <a:lnTo>
                  <a:pt x="0" y="0"/>
                </a:lnTo>
                <a:close/>
              </a:path>
            </a:pathLst>
          </a:custGeom>
          <a:blipFill rotWithShape="1">
            <a:blip r:embed="rId4">
              <a:alphaModFix/>
            </a:blip>
            <a:stretch>
              <a:fillRect b="0" l="0" r="0" t="0"/>
            </a:stretch>
          </a:blipFill>
          <a:ln>
            <a:noFill/>
          </a:ln>
        </p:spPr>
      </p:sp>
      <p:sp>
        <p:nvSpPr>
          <p:cNvPr id="80" name="Google Shape;80;p11"/>
          <p:cNvSpPr/>
          <p:nvPr/>
        </p:nvSpPr>
        <p:spPr>
          <a:xfrm flipH="1">
            <a:off x="5841102" y="209185"/>
            <a:ext cx="3657600" cy="1216152"/>
          </a:xfrm>
          <a:custGeom>
            <a:rect b="b" l="l" r="r" t="t"/>
            <a:pathLst>
              <a:path extrusionOk="0" h="2432304" w="7315200">
                <a:moveTo>
                  <a:pt x="7315200" y="0"/>
                </a:moveTo>
                <a:lnTo>
                  <a:pt x="0" y="0"/>
                </a:lnTo>
                <a:lnTo>
                  <a:pt x="0" y="2432304"/>
                </a:lnTo>
                <a:lnTo>
                  <a:pt x="7315200" y="2432304"/>
                </a:lnTo>
                <a:lnTo>
                  <a:pt x="7315200" y="0"/>
                </a:lnTo>
                <a:close/>
              </a:path>
            </a:pathLst>
          </a:custGeom>
          <a:blipFill rotWithShape="1">
            <a:blip r:embed="rId4">
              <a:alphaModFix/>
            </a:blip>
            <a:stretch>
              <a:fillRect b="0" l="0" r="0" t="0"/>
            </a:stretch>
          </a:blipFill>
          <a:ln>
            <a:noFill/>
          </a:ln>
        </p:spPr>
      </p:sp>
      <p:sp>
        <p:nvSpPr>
          <p:cNvPr id="81" name="Google Shape;81;p11"/>
          <p:cNvSpPr/>
          <p:nvPr/>
        </p:nvSpPr>
        <p:spPr>
          <a:xfrm flipH="1" rot="10800000">
            <a:off x="-266533" y="3706785"/>
            <a:ext cx="3657600" cy="1216152"/>
          </a:xfrm>
          <a:custGeom>
            <a:rect b="b" l="l" r="r" t="t"/>
            <a:pathLst>
              <a:path extrusionOk="0" h="2432304" w="7315200">
                <a:moveTo>
                  <a:pt x="0" y="2432304"/>
                </a:moveTo>
                <a:lnTo>
                  <a:pt x="7315200" y="2432304"/>
                </a:lnTo>
                <a:lnTo>
                  <a:pt x="7315200" y="0"/>
                </a:lnTo>
                <a:lnTo>
                  <a:pt x="0" y="0"/>
                </a:lnTo>
                <a:lnTo>
                  <a:pt x="0" y="2432304"/>
                </a:lnTo>
                <a:close/>
              </a:path>
            </a:pathLst>
          </a:custGeom>
          <a:blipFill rotWithShape="1">
            <a:blip r:embed="rId4">
              <a:alphaModFix/>
            </a:blip>
            <a:stretch>
              <a:fillRect b="0" l="0" r="0" t="0"/>
            </a:stretch>
          </a:blipFill>
          <a:ln>
            <a:noFill/>
          </a:ln>
        </p:spPr>
      </p:sp>
      <p:sp>
        <p:nvSpPr>
          <p:cNvPr id="82" name="Google Shape;82;p11"/>
          <p:cNvSpPr/>
          <p:nvPr/>
        </p:nvSpPr>
        <p:spPr>
          <a:xfrm rot="10800000">
            <a:off x="5752933" y="3706785"/>
            <a:ext cx="3657600" cy="1216152"/>
          </a:xfrm>
          <a:custGeom>
            <a:rect b="b" l="l" r="r" t="t"/>
            <a:pathLst>
              <a:path extrusionOk="0" h="2432304" w="7315200">
                <a:moveTo>
                  <a:pt x="7315200" y="2432304"/>
                </a:moveTo>
                <a:lnTo>
                  <a:pt x="0" y="2432304"/>
                </a:lnTo>
                <a:lnTo>
                  <a:pt x="0" y="0"/>
                </a:lnTo>
                <a:lnTo>
                  <a:pt x="7315200" y="0"/>
                </a:lnTo>
                <a:lnTo>
                  <a:pt x="7315200" y="2432304"/>
                </a:lnTo>
                <a:close/>
              </a:path>
            </a:pathLst>
          </a:custGeom>
          <a:blipFill rotWithShape="1">
            <a:blip r:embed="rId4">
              <a:alphaModFix/>
            </a:blip>
            <a:stretch>
              <a:fillRect b="0" l="0" r="0" t="0"/>
            </a:stretch>
          </a:blipFill>
          <a:ln>
            <a:noFill/>
          </a:ln>
        </p:spPr>
      </p:sp>
      <p:sp>
        <p:nvSpPr>
          <p:cNvPr id="83" name="Google Shape;83;p11"/>
          <p:cNvSpPr/>
          <p:nvPr/>
        </p:nvSpPr>
        <p:spPr>
          <a:xfrm>
            <a:off x="3961994" y="1124354"/>
            <a:ext cx="1220014" cy="1576073"/>
          </a:xfrm>
          <a:custGeom>
            <a:rect b="b" l="l" r="r" t="t"/>
            <a:pathLst>
              <a:path extrusionOk="0" h="3152146" w="2440027">
                <a:moveTo>
                  <a:pt x="0" y="0"/>
                </a:moveTo>
                <a:lnTo>
                  <a:pt x="2440026" y="0"/>
                </a:lnTo>
                <a:lnTo>
                  <a:pt x="2440026" y="3152145"/>
                </a:lnTo>
                <a:lnTo>
                  <a:pt x="0" y="3152145"/>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0"/>
          <p:cNvSpPr txBox="1"/>
          <p:nvPr/>
        </p:nvSpPr>
        <p:spPr>
          <a:xfrm>
            <a:off x="3372133" y="3983789"/>
            <a:ext cx="2399734" cy="341313"/>
          </a:xfrm>
          <a:prstGeom prst="rect">
            <a:avLst/>
          </a:prstGeom>
          <a:noFill/>
          <a:ln>
            <a:noFill/>
          </a:ln>
        </p:spPr>
        <p:txBody>
          <a:bodyPr anchorCtr="0" anchor="t" bIns="0" lIns="0" spcFirstLastPara="1" rIns="0" wrap="square" tIns="0">
            <a:spAutoFit/>
          </a:bodyPr>
          <a:lstStyle/>
          <a:p>
            <a:pPr indent="0" lvl="0" marL="0" marR="0" rtl="0" algn="ctr">
              <a:lnSpc>
                <a:spcPct val="140020"/>
              </a:lnSpc>
              <a:spcBef>
                <a:spcPts val="0"/>
              </a:spcBef>
              <a:spcAft>
                <a:spcPts val="0"/>
              </a:spcAft>
              <a:buNone/>
            </a:pPr>
            <a:r>
              <a:rPr b="0" i="0" lang="en" sz="1000" u="none" cap="none" strike="noStrike">
                <a:solidFill>
                  <a:srgbClr val="FFFFFF"/>
                </a:solidFill>
                <a:latin typeface="Nunito Light"/>
                <a:ea typeface="Nunito Light"/>
                <a:cs typeface="Nunito Light"/>
                <a:sym typeface="Nunito Light"/>
              </a:rPr>
              <a:t>Romans 6:3-4</a:t>
            </a:r>
            <a:endParaRPr sz="700"/>
          </a:p>
          <a:p>
            <a:pPr indent="0" lvl="1" marL="0" marR="0" rtl="0" algn="ctr">
              <a:lnSpc>
                <a:spcPct val="140020"/>
              </a:lnSpc>
              <a:spcBef>
                <a:spcPts val="0"/>
              </a:spcBef>
              <a:spcAft>
                <a:spcPts val="0"/>
              </a:spcAft>
              <a:buNone/>
            </a:pPr>
            <a:r>
              <a:rPr b="0" i="0" lang="en" sz="1000" u="none" cap="none" strike="noStrike">
                <a:solidFill>
                  <a:srgbClr val="FFFFFF"/>
                </a:solidFill>
                <a:latin typeface="Nunito Light"/>
                <a:ea typeface="Nunito Light"/>
                <a:cs typeface="Nunito Light"/>
                <a:sym typeface="Nunito Light"/>
              </a:rPr>
              <a:t>Apostle Paul</a:t>
            </a:r>
            <a:endParaRPr sz="700"/>
          </a:p>
        </p:txBody>
      </p:sp>
      <p:sp>
        <p:nvSpPr>
          <p:cNvPr id="175" name="Google Shape;175;p20"/>
          <p:cNvSpPr txBox="1"/>
          <p:nvPr/>
        </p:nvSpPr>
        <p:spPr>
          <a:xfrm>
            <a:off x="3189750" y="827975"/>
            <a:ext cx="2764500" cy="28167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1500" u="none" cap="none" strike="noStrike">
                <a:solidFill>
                  <a:srgbClr val="FFFFFF"/>
                </a:solidFill>
                <a:latin typeface="Vidaloka"/>
                <a:ea typeface="Vidaloka"/>
                <a:cs typeface="Vidaloka"/>
                <a:sym typeface="Vidaloka"/>
              </a:rPr>
              <a:t>Don't you know that all of us who were baptized into Christ were baptized into his death? We were therefore buried with him through baptism into death in order that, just as Christ was raised from the dead through the glory of the Father, we too may live a new life.</a:t>
            </a:r>
            <a:endParaRPr sz="700"/>
          </a:p>
        </p:txBody>
      </p:sp>
      <p:sp>
        <p:nvSpPr>
          <p:cNvPr id="176" name="Google Shape;176;p20"/>
          <p:cNvSpPr/>
          <p:nvPr/>
        </p:nvSpPr>
        <p:spPr>
          <a:xfrm flipH="1" rot="1992872">
            <a:off x="4256604" y="4532409"/>
            <a:ext cx="630791" cy="362418"/>
          </a:xfrm>
          <a:custGeom>
            <a:rect b="b" l="l" r="r" t="t"/>
            <a:pathLst>
              <a:path extrusionOk="0" h="724837" w="1261583">
                <a:moveTo>
                  <a:pt x="1261584" y="0"/>
                </a:moveTo>
                <a:lnTo>
                  <a:pt x="0" y="0"/>
                </a:lnTo>
                <a:lnTo>
                  <a:pt x="0" y="724837"/>
                </a:lnTo>
                <a:lnTo>
                  <a:pt x="1261584" y="724837"/>
                </a:lnTo>
                <a:lnTo>
                  <a:pt x="1261584" y="0"/>
                </a:lnTo>
                <a:close/>
              </a:path>
            </a:pathLst>
          </a:custGeom>
          <a:blipFill rotWithShape="1">
            <a:blip r:embed="rId3">
              <a:alphaModFix/>
            </a:blip>
            <a:stretch>
              <a:fillRect b="0" l="0" r="0" t="0"/>
            </a:stretch>
          </a:blipFill>
          <a:ln>
            <a:noFill/>
          </a:ln>
        </p:spPr>
      </p:sp>
      <p:sp>
        <p:nvSpPr>
          <p:cNvPr id="177" name="Google Shape;177;p20"/>
          <p:cNvSpPr/>
          <p:nvPr/>
        </p:nvSpPr>
        <p:spPr>
          <a:xfrm flipH="1" rot="1992872">
            <a:off x="4256604" y="350975"/>
            <a:ext cx="630791" cy="362418"/>
          </a:xfrm>
          <a:custGeom>
            <a:rect b="b" l="l" r="r" t="t"/>
            <a:pathLst>
              <a:path extrusionOk="0" h="724837" w="1261583">
                <a:moveTo>
                  <a:pt x="1261584" y="0"/>
                </a:moveTo>
                <a:lnTo>
                  <a:pt x="0" y="0"/>
                </a:lnTo>
                <a:lnTo>
                  <a:pt x="0" y="724837"/>
                </a:lnTo>
                <a:lnTo>
                  <a:pt x="1261584" y="724837"/>
                </a:lnTo>
                <a:lnTo>
                  <a:pt x="1261584" y="0"/>
                </a:lnTo>
                <a:close/>
              </a:path>
            </a:pathLst>
          </a:custGeom>
          <a:blipFill rotWithShape="1">
            <a:blip r:embed="rId3">
              <a:alphaModFix/>
            </a:blip>
            <a:stretch>
              <a:fillRect b="0" l="0" r="0" t="0"/>
            </a:stretch>
          </a:blipFill>
          <a:ln>
            <a:noFill/>
          </a:ln>
        </p:spPr>
      </p:sp>
      <p:pic>
        <p:nvPicPr>
          <p:cNvPr id="178" name="Google Shape;178;p20"/>
          <p:cNvPicPr preferRelativeResize="0"/>
          <p:nvPr/>
        </p:nvPicPr>
        <p:blipFill rotWithShape="1">
          <a:blip r:embed="rId4">
            <a:alphaModFix/>
          </a:blip>
          <a:srcRect b="0" l="6456" r="6457" t="0"/>
          <a:stretch/>
        </p:blipFill>
        <p:spPr>
          <a:xfrm>
            <a:off x="0" y="0"/>
            <a:ext cx="2984306" cy="5143500"/>
          </a:xfrm>
          <a:prstGeom prst="rect">
            <a:avLst/>
          </a:prstGeom>
          <a:noFill/>
          <a:ln>
            <a:noFill/>
          </a:ln>
        </p:spPr>
      </p:pic>
      <p:pic>
        <p:nvPicPr>
          <p:cNvPr id="179" name="Google Shape;179;p20"/>
          <p:cNvPicPr preferRelativeResize="0"/>
          <p:nvPr/>
        </p:nvPicPr>
        <p:blipFill rotWithShape="1">
          <a:blip r:embed="rId5">
            <a:alphaModFix/>
          </a:blip>
          <a:srcRect b="1525" l="0" r="0" t="1526"/>
          <a:stretch/>
        </p:blipFill>
        <p:spPr>
          <a:xfrm>
            <a:off x="6159694" y="0"/>
            <a:ext cx="2984306" cy="5143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grpSp>
        <p:nvGrpSpPr>
          <p:cNvPr id="184" name="Google Shape;184;p21"/>
          <p:cNvGrpSpPr/>
          <p:nvPr/>
        </p:nvGrpSpPr>
        <p:grpSpPr>
          <a:xfrm>
            <a:off x="6579649" y="1836641"/>
            <a:ext cx="1638023" cy="2422057"/>
            <a:chOff x="0" y="-28575"/>
            <a:chExt cx="862827" cy="1275816"/>
          </a:xfrm>
        </p:grpSpPr>
        <p:sp>
          <p:nvSpPr>
            <p:cNvPr id="185" name="Google Shape;185;p21"/>
            <p:cNvSpPr/>
            <p:nvPr/>
          </p:nvSpPr>
          <p:spPr>
            <a:xfrm>
              <a:off x="0" y="0"/>
              <a:ext cx="862827" cy="1247241"/>
            </a:xfrm>
            <a:custGeom>
              <a:rect b="b" l="l" r="r" t="t"/>
              <a:pathLst>
                <a:path extrusionOk="0" h="1247241" w="862827">
                  <a:moveTo>
                    <a:pt x="0" y="0"/>
                  </a:moveTo>
                  <a:lnTo>
                    <a:pt x="862827" y="0"/>
                  </a:lnTo>
                  <a:lnTo>
                    <a:pt x="862827" y="1247241"/>
                  </a:lnTo>
                  <a:lnTo>
                    <a:pt x="0" y="1247241"/>
                  </a:lnTo>
                  <a:close/>
                </a:path>
              </a:pathLst>
            </a:custGeom>
            <a:solidFill>
              <a:srgbClr val="0F1A38">
                <a:alpha val="58823"/>
              </a:srgbClr>
            </a:solidFill>
            <a:ln>
              <a:noFill/>
            </a:ln>
          </p:spPr>
        </p:sp>
        <p:sp>
          <p:nvSpPr>
            <p:cNvPr id="186" name="Google Shape;186;p21"/>
            <p:cNvSpPr txBox="1"/>
            <p:nvPr/>
          </p:nvSpPr>
          <p:spPr>
            <a:xfrm>
              <a:off x="0" y="-28575"/>
              <a:ext cx="862827" cy="1275816"/>
            </a:xfrm>
            <a:prstGeom prst="rect">
              <a:avLst/>
            </a:prstGeom>
            <a:noFill/>
            <a:ln>
              <a:noFill/>
            </a:ln>
          </p:spPr>
          <p:txBody>
            <a:bodyPr anchorCtr="0" anchor="ctr" bIns="25400" lIns="25400" spcFirstLastPara="1" rIns="25400" wrap="square" tIns="25400">
              <a:noAutofit/>
            </a:bodyPr>
            <a:lstStyle/>
            <a:p>
              <a:pPr indent="0" lvl="0" marL="0" marR="0" rtl="0" algn="ctr">
                <a:lnSpc>
                  <a:spcPct val="155500"/>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187" name="Google Shape;187;p21"/>
          <p:cNvSpPr txBox="1"/>
          <p:nvPr/>
        </p:nvSpPr>
        <p:spPr>
          <a:xfrm>
            <a:off x="6627327" y="3497520"/>
            <a:ext cx="1542600" cy="507900"/>
          </a:xfrm>
          <a:prstGeom prst="rect">
            <a:avLst/>
          </a:prstGeom>
          <a:noFill/>
          <a:ln>
            <a:noFill/>
          </a:ln>
        </p:spPr>
        <p:txBody>
          <a:bodyPr anchorCtr="0" anchor="t" bIns="0" lIns="0" spcFirstLastPara="1" rIns="0" wrap="square" tIns="0">
            <a:spAutoFit/>
          </a:bodyPr>
          <a:lstStyle/>
          <a:p>
            <a:pPr indent="0" lvl="1" marL="0" marR="0" rtl="0" algn="ctr">
              <a:lnSpc>
                <a:spcPct val="115000"/>
              </a:lnSpc>
              <a:spcBef>
                <a:spcPts val="0"/>
              </a:spcBef>
              <a:spcAft>
                <a:spcPts val="0"/>
              </a:spcAft>
              <a:buNone/>
            </a:pPr>
            <a:r>
              <a:rPr b="0" i="0" lang="en" sz="1000" u="none" cap="none" strike="noStrike">
                <a:solidFill>
                  <a:srgbClr val="FFFFFF"/>
                </a:solidFill>
                <a:latin typeface="Nunito Light"/>
                <a:ea typeface="Nunito Light"/>
                <a:cs typeface="Nunito Light"/>
                <a:sym typeface="Nunito Light"/>
              </a:rPr>
              <a:t>It means we are openly joining the ranks of those who believe in Christ.</a:t>
            </a:r>
            <a:endParaRPr sz="700"/>
          </a:p>
        </p:txBody>
      </p:sp>
      <p:cxnSp>
        <p:nvCxnSpPr>
          <p:cNvPr id="188" name="Google Shape;188;p21"/>
          <p:cNvCxnSpPr/>
          <p:nvPr/>
        </p:nvCxnSpPr>
        <p:spPr>
          <a:xfrm>
            <a:off x="6947695" y="3348986"/>
            <a:ext cx="901929" cy="0"/>
          </a:xfrm>
          <a:prstGeom prst="straightConnector1">
            <a:avLst/>
          </a:prstGeom>
          <a:noFill/>
          <a:ln cap="flat" cmpd="sng" w="19050">
            <a:solidFill>
              <a:srgbClr val="FFFFFF"/>
            </a:solidFill>
            <a:prstDash val="solid"/>
            <a:round/>
            <a:headEnd len="lg" w="lg" type="diamond"/>
            <a:tailEnd len="lg" w="lg" type="diamond"/>
          </a:ln>
        </p:spPr>
      </p:cxnSp>
      <p:sp>
        <p:nvSpPr>
          <p:cNvPr id="189" name="Google Shape;189;p21"/>
          <p:cNvSpPr/>
          <p:nvPr/>
        </p:nvSpPr>
        <p:spPr>
          <a:xfrm>
            <a:off x="7080258" y="2169547"/>
            <a:ext cx="636804" cy="1070373"/>
          </a:xfrm>
          <a:custGeom>
            <a:rect b="b" l="l" r="r" t="t"/>
            <a:pathLst>
              <a:path extrusionOk="0" h="2140746" w="1273609">
                <a:moveTo>
                  <a:pt x="0" y="0"/>
                </a:moveTo>
                <a:lnTo>
                  <a:pt x="1273608" y="0"/>
                </a:lnTo>
                <a:lnTo>
                  <a:pt x="1273608" y="2140747"/>
                </a:lnTo>
                <a:lnTo>
                  <a:pt x="0" y="2140747"/>
                </a:lnTo>
                <a:lnTo>
                  <a:pt x="0" y="0"/>
                </a:lnTo>
                <a:close/>
              </a:path>
            </a:pathLst>
          </a:custGeom>
          <a:blipFill rotWithShape="1">
            <a:blip r:embed="rId3">
              <a:alphaModFix/>
            </a:blip>
            <a:stretch>
              <a:fillRect b="0" l="0" r="0" t="0"/>
            </a:stretch>
          </a:blipFill>
          <a:ln>
            <a:noFill/>
          </a:ln>
        </p:spPr>
      </p:sp>
      <p:grpSp>
        <p:nvGrpSpPr>
          <p:cNvPr id="190" name="Google Shape;190;p21"/>
          <p:cNvGrpSpPr/>
          <p:nvPr/>
        </p:nvGrpSpPr>
        <p:grpSpPr>
          <a:xfrm>
            <a:off x="926330" y="1836641"/>
            <a:ext cx="1638023" cy="2422057"/>
            <a:chOff x="0" y="-28575"/>
            <a:chExt cx="862827" cy="1275816"/>
          </a:xfrm>
        </p:grpSpPr>
        <p:sp>
          <p:nvSpPr>
            <p:cNvPr id="191" name="Google Shape;191;p21"/>
            <p:cNvSpPr/>
            <p:nvPr/>
          </p:nvSpPr>
          <p:spPr>
            <a:xfrm>
              <a:off x="0" y="0"/>
              <a:ext cx="862827" cy="1247241"/>
            </a:xfrm>
            <a:custGeom>
              <a:rect b="b" l="l" r="r" t="t"/>
              <a:pathLst>
                <a:path extrusionOk="0" h="1247241" w="862827">
                  <a:moveTo>
                    <a:pt x="0" y="0"/>
                  </a:moveTo>
                  <a:lnTo>
                    <a:pt x="862827" y="0"/>
                  </a:lnTo>
                  <a:lnTo>
                    <a:pt x="862827" y="1247241"/>
                  </a:lnTo>
                  <a:lnTo>
                    <a:pt x="0" y="1247241"/>
                  </a:lnTo>
                  <a:close/>
                </a:path>
              </a:pathLst>
            </a:custGeom>
            <a:solidFill>
              <a:srgbClr val="0F1A38">
                <a:alpha val="58823"/>
              </a:srgbClr>
            </a:solidFill>
            <a:ln>
              <a:noFill/>
            </a:ln>
          </p:spPr>
        </p:sp>
        <p:sp>
          <p:nvSpPr>
            <p:cNvPr id="192" name="Google Shape;192;p21"/>
            <p:cNvSpPr txBox="1"/>
            <p:nvPr/>
          </p:nvSpPr>
          <p:spPr>
            <a:xfrm>
              <a:off x="0" y="-28575"/>
              <a:ext cx="862827" cy="1275816"/>
            </a:xfrm>
            <a:prstGeom prst="rect">
              <a:avLst/>
            </a:prstGeom>
            <a:noFill/>
            <a:ln>
              <a:noFill/>
            </a:ln>
          </p:spPr>
          <p:txBody>
            <a:bodyPr anchorCtr="0" anchor="ctr" bIns="25400" lIns="25400" spcFirstLastPara="1" rIns="25400" wrap="square" tIns="25400">
              <a:noAutofit/>
            </a:bodyPr>
            <a:lstStyle/>
            <a:p>
              <a:pPr indent="0" lvl="0" marL="0" marR="0" rtl="0" algn="ctr">
                <a:lnSpc>
                  <a:spcPct val="155500"/>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193" name="Google Shape;193;p21"/>
          <p:cNvSpPr/>
          <p:nvPr/>
        </p:nvSpPr>
        <p:spPr>
          <a:xfrm>
            <a:off x="1200486" y="2139305"/>
            <a:ext cx="1089710" cy="933188"/>
          </a:xfrm>
          <a:custGeom>
            <a:rect b="b" l="l" r="r" t="t"/>
            <a:pathLst>
              <a:path extrusionOk="0" h="1866375" w="2179419">
                <a:moveTo>
                  <a:pt x="0" y="0"/>
                </a:moveTo>
                <a:lnTo>
                  <a:pt x="2179419" y="0"/>
                </a:lnTo>
                <a:lnTo>
                  <a:pt x="2179419" y="1866376"/>
                </a:lnTo>
                <a:lnTo>
                  <a:pt x="0" y="1866376"/>
                </a:lnTo>
                <a:lnTo>
                  <a:pt x="0" y="0"/>
                </a:lnTo>
                <a:close/>
              </a:path>
            </a:pathLst>
          </a:custGeom>
          <a:blipFill rotWithShape="1">
            <a:blip r:embed="rId4">
              <a:alphaModFix/>
            </a:blip>
            <a:stretch>
              <a:fillRect b="0" l="0" r="0" t="0"/>
            </a:stretch>
          </a:blipFill>
          <a:ln>
            <a:noFill/>
          </a:ln>
        </p:spPr>
      </p:sp>
      <p:sp>
        <p:nvSpPr>
          <p:cNvPr id="194" name="Google Shape;194;p21"/>
          <p:cNvSpPr txBox="1"/>
          <p:nvPr/>
        </p:nvSpPr>
        <p:spPr>
          <a:xfrm>
            <a:off x="974008" y="3492757"/>
            <a:ext cx="1542600" cy="507900"/>
          </a:xfrm>
          <a:prstGeom prst="rect">
            <a:avLst/>
          </a:prstGeom>
          <a:noFill/>
          <a:ln>
            <a:noFill/>
          </a:ln>
        </p:spPr>
        <p:txBody>
          <a:bodyPr anchorCtr="0" anchor="t" bIns="0" lIns="0" spcFirstLastPara="1" rIns="0" wrap="square" tIns="0">
            <a:spAutoFit/>
          </a:bodyPr>
          <a:lstStyle/>
          <a:p>
            <a:pPr indent="0" lvl="1" marL="0" marR="0" rtl="0" algn="ctr">
              <a:lnSpc>
                <a:spcPct val="115000"/>
              </a:lnSpc>
              <a:spcBef>
                <a:spcPts val="0"/>
              </a:spcBef>
              <a:spcAft>
                <a:spcPts val="0"/>
              </a:spcAft>
              <a:buNone/>
            </a:pPr>
            <a:r>
              <a:rPr b="0" i="0" lang="en" sz="1000" u="none" cap="none" strike="noStrike">
                <a:solidFill>
                  <a:srgbClr val="FFFFFF"/>
                </a:solidFill>
                <a:latin typeface="Nunito Light"/>
                <a:ea typeface="Nunito Light"/>
                <a:cs typeface="Nunito Light"/>
                <a:sym typeface="Nunito Light"/>
              </a:rPr>
              <a:t>It means we have turned from the old life of sin to a new life in Jesus Christ.</a:t>
            </a:r>
            <a:endParaRPr sz="700"/>
          </a:p>
        </p:txBody>
      </p:sp>
      <p:cxnSp>
        <p:nvCxnSpPr>
          <p:cNvPr id="195" name="Google Shape;195;p21"/>
          <p:cNvCxnSpPr/>
          <p:nvPr/>
        </p:nvCxnSpPr>
        <p:spPr>
          <a:xfrm>
            <a:off x="1294377" y="3344223"/>
            <a:ext cx="901929" cy="0"/>
          </a:xfrm>
          <a:prstGeom prst="straightConnector1">
            <a:avLst/>
          </a:prstGeom>
          <a:noFill/>
          <a:ln cap="flat" cmpd="sng" w="19050">
            <a:solidFill>
              <a:srgbClr val="FFFFFF"/>
            </a:solidFill>
            <a:prstDash val="solid"/>
            <a:round/>
            <a:headEnd len="lg" w="lg" type="diamond"/>
            <a:tailEnd len="lg" w="lg" type="diamond"/>
          </a:ln>
        </p:spPr>
      </p:cxnSp>
      <p:grpSp>
        <p:nvGrpSpPr>
          <p:cNvPr id="196" name="Google Shape;196;p21"/>
          <p:cNvGrpSpPr/>
          <p:nvPr/>
        </p:nvGrpSpPr>
        <p:grpSpPr>
          <a:xfrm>
            <a:off x="3752989" y="1836641"/>
            <a:ext cx="1638022" cy="2422057"/>
            <a:chOff x="0" y="-28575"/>
            <a:chExt cx="862827" cy="1275816"/>
          </a:xfrm>
        </p:grpSpPr>
        <p:sp>
          <p:nvSpPr>
            <p:cNvPr id="197" name="Google Shape;197;p21"/>
            <p:cNvSpPr/>
            <p:nvPr/>
          </p:nvSpPr>
          <p:spPr>
            <a:xfrm>
              <a:off x="0" y="0"/>
              <a:ext cx="862827" cy="1247241"/>
            </a:xfrm>
            <a:custGeom>
              <a:rect b="b" l="l" r="r" t="t"/>
              <a:pathLst>
                <a:path extrusionOk="0" h="1247241" w="862827">
                  <a:moveTo>
                    <a:pt x="0" y="0"/>
                  </a:moveTo>
                  <a:lnTo>
                    <a:pt x="862827" y="0"/>
                  </a:lnTo>
                  <a:lnTo>
                    <a:pt x="862827" y="1247241"/>
                  </a:lnTo>
                  <a:lnTo>
                    <a:pt x="0" y="1247241"/>
                  </a:lnTo>
                  <a:close/>
                </a:path>
              </a:pathLst>
            </a:custGeom>
            <a:solidFill>
              <a:srgbClr val="0F1A38">
                <a:alpha val="58823"/>
              </a:srgbClr>
            </a:solidFill>
            <a:ln>
              <a:noFill/>
            </a:ln>
          </p:spPr>
        </p:sp>
        <p:sp>
          <p:nvSpPr>
            <p:cNvPr id="198" name="Google Shape;198;p21"/>
            <p:cNvSpPr txBox="1"/>
            <p:nvPr/>
          </p:nvSpPr>
          <p:spPr>
            <a:xfrm>
              <a:off x="0" y="-28575"/>
              <a:ext cx="862827" cy="1275816"/>
            </a:xfrm>
            <a:prstGeom prst="rect">
              <a:avLst/>
            </a:prstGeom>
            <a:noFill/>
            <a:ln>
              <a:noFill/>
            </a:ln>
          </p:spPr>
          <p:txBody>
            <a:bodyPr anchorCtr="0" anchor="ctr" bIns="25400" lIns="25400" spcFirstLastPara="1" rIns="25400" wrap="square" tIns="25400">
              <a:noAutofit/>
            </a:bodyPr>
            <a:lstStyle/>
            <a:p>
              <a:pPr indent="0" lvl="0" marL="0" marR="0" rtl="0" algn="ctr">
                <a:lnSpc>
                  <a:spcPct val="155500"/>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199" name="Google Shape;199;p21"/>
          <p:cNvSpPr/>
          <p:nvPr/>
        </p:nvSpPr>
        <p:spPr>
          <a:xfrm>
            <a:off x="4109268" y="1942179"/>
            <a:ext cx="925465" cy="1297742"/>
          </a:xfrm>
          <a:custGeom>
            <a:rect b="b" l="l" r="r" t="t"/>
            <a:pathLst>
              <a:path extrusionOk="0" h="2595483" w="1850930">
                <a:moveTo>
                  <a:pt x="0" y="0"/>
                </a:moveTo>
                <a:lnTo>
                  <a:pt x="1850930" y="0"/>
                </a:lnTo>
                <a:lnTo>
                  <a:pt x="1850930" y="2595483"/>
                </a:lnTo>
                <a:lnTo>
                  <a:pt x="0" y="2595483"/>
                </a:lnTo>
                <a:lnTo>
                  <a:pt x="0" y="0"/>
                </a:lnTo>
                <a:close/>
              </a:path>
            </a:pathLst>
          </a:custGeom>
          <a:blipFill rotWithShape="1">
            <a:blip r:embed="rId5">
              <a:alphaModFix/>
            </a:blip>
            <a:stretch>
              <a:fillRect b="0" l="0" r="0" t="0"/>
            </a:stretch>
          </a:blipFill>
          <a:ln>
            <a:noFill/>
          </a:ln>
        </p:spPr>
      </p:sp>
      <p:sp>
        <p:nvSpPr>
          <p:cNvPr id="200" name="Google Shape;200;p21"/>
          <p:cNvSpPr txBox="1"/>
          <p:nvPr/>
        </p:nvSpPr>
        <p:spPr>
          <a:xfrm>
            <a:off x="3800668" y="3497520"/>
            <a:ext cx="1542600" cy="684900"/>
          </a:xfrm>
          <a:prstGeom prst="rect">
            <a:avLst/>
          </a:prstGeom>
          <a:noFill/>
          <a:ln>
            <a:noFill/>
          </a:ln>
        </p:spPr>
        <p:txBody>
          <a:bodyPr anchorCtr="0" anchor="t" bIns="0" lIns="0" spcFirstLastPara="1" rIns="0" wrap="square" tIns="0">
            <a:spAutoFit/>
          </a:bodyPr>
          <a:lstStyle/>
          <a:p>
            <a:pPr indent="0" lvl="1" marL="0" marR="0" rtl="0" algn="ctr">
              <a:lnSpc>
                <a:spcPct val="115000"/>
              </a:lnSpc>
              <a:spcBef>
                <a:spcPts val="0"/>
              </a:spcBef>
              <a:spcAft>
                <a:spcPts val="0"/>
              </a:spcAft>
              <a:buNone/>
            </a:pPr>
            <a:r>
              <a:rPr b="0" i="0" lang="en" sz="1000" u="none" cap="none" strike="noStrike">
                <a:solidFill>
                  <a:srgbClr val="FFFFFF"/>
                </a:solidFill>
                <a:latin typeface="Nunito Light"/>
                <a:ea typeface="Nunito Light"/>
                <a:cs typeface="Nunito Light"/>
                <a:sym typeface="Nunito Light"/>
              </a:rPr>
              <a:t>It means we are publicly identifying with </a:t>
            </a:r>
            <a:r>
              <a:rPr lang="en" sz="1000">
                <a:solidFill>
                  <a:srgbClr val="FFFFFF"/>
                </a:solidFill>
                <a:latin typeface="Nunito Light"/>
                <a:ea typeface="Nunito Light"/>
                <a:cs typeface="Nunito Light"/>
                <a:sym typeface="Nunito Light"/>
              </a:rPr>
              <a:t>Ch</a:t>
            </a:r>
            <a:r>
              <a:rPr b="0" i="0" lang="en" sz="1000" u="none" cap="none" strike="noStrike">
                <a:solidFill>
                  <a:srgbClr val="FFFFFF"/>
                </a:solidFill>
                <a:latin typeface="Nunito Light"/>
                <a:ea typeface="Nunito Light"/>
                <a:cs typeface="Nunito Light"/>
                <a:sym typeface="Nunito Light"/>
              </a:rPr>
              <a:t>rist’s death, burial, and resurrection.</a:t>
            </a:r>
            <a:endParaRPr sz="700"/>
          </a:p>
        </p:txBody>
      </p:sp>
      <p:cxnSp>
        <p:nvCxnSpPr>
          <p:cNvPr id="201" name="Google Shape;201;p21"/>
          <p:cNvCxnSpPr/>
          <p:nvPr/>
        </p:nvCxnSpPr>
        <p:spPr>
          <a:xfrm>
            <a:off x="4121036" y="3348986"/>
            <a:ext cx="901929" cy="0"/>
          </a:xfrm>
          <a:prstGeom prst="straightConnector1">
            <a:avLst/>
          </a:prstGeom>
          <a:noFill/>
          <a:ln cap="flat" cmpd="sng" w="19050">
            <a:solidFill>
              <a:srgbClr val="FFFFFF"/>
            </a:solidFill>
            <a:prstDash val="solid"/>
            <a:round/>
            <a:headEnd len="lg" w="lg" type="diamond"/>
            <a:tailEnd len="lg" w="lg" type="diamond"/>
          </a:ln>
        </p:spPr>
      </p:cxnSp>
      <p:sp>
        <p:nvSpPr>
          <p:cNvPr id="202" name="Google Shape;202;p21"/>
          <p:cNvSpPr txBox="1"/>
          <p:nvPr/>
        </p:nvSpPr>
        <p:spPr>
          <a:xfrm>
            <a:off x="514350" y="452438"/>
            <a:ext cx="8115300" cy="596594"/>
          </a:xfrm>
          <a:prstGeom prst="rect">
            <a:avLst/>
          </a:prstGeom>
          <a:noFill/>
          <a:ln>
            <a:noFill/>
          </a:ln>
        </p:spPr>
        <p:txBody>
          <a:bodyPr anchorCtr="0" anchor="t" bIns="0" lIns="0" spcFirstLastPara="1" rIns="0" wrap="square" tIns="0">
            <a:spAutoFit/>
          </a:bodyPr>
          <a:lstStyle/>
          <a:p>
            <a:pPr indent="0" lvl="0" marL="0" marR="0" rtl="0" algn="ctr">
              <a:lnSpc>
                <a:spcPct val="139991"/>
              </a:lnSpc>
              <a:spcBef>
                <a:spcPts val="0"/>
              </a:spcBef>
              <a:spcAft>
                <a:spcPts val="0"/>
              </a:spcAft>
              <a:buNone/>
            </a:pPr>
            <a:r>
              <a:rPr b="0" i="0" lang="en" sz="3500" u="none" cap="none" strike="noStrike">
                <a:solidFill>
                  <a:srgbClr val="FFFFFF"/>
                </a:solidFill>
                <a:latin typeface="Vidaloka"/>
                <a:ea typeface="Vidaloka"/>
                <a:cs typeface="Vidaloka"/>
                <a:sym typeface="Vidaloka"/>
              </a:rPr>
              <a:t>How Baptism Relates to Jesus</a:t>
            </a:r>
            <a:endParaRPr sz="7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pic>
        <p:nvPicPr>
          <p:cNvPr id="207" name="Google Shape;207;p22"/>
          <p:cNvPicPr preferRelativeResize="0"/>
          <p:nvPr/>
        </p:nvPicPr>
        <p:blipFill>
          <a:blip r:embed="rId3">
            <a:alphaModFix/>
          </a:blip>
          <a:stretch>
            <a:fillRect/>
          </a:stretch>
        </p:blipFill>
        <p:spPr>
          <a:xfrm>
            <a:off x="0" y="0"/>
            <a:ext cx="9144000" cy="5143500"/>
          </a:xfrm>
          <a:prstGeom prst="rect">
            <a:avLst/>
          </a:prstGeom>
          <a:noFill/>
          <a:ln>
            <a:noFill/>
          </a:ln>
        </p:spPr>
      </p:pic>
      <p:grpSp>
        <p:nvGrpSpPr>
          <p:cNvPr id="208" name="Google Shape;208;p22"/>
          <p:cNvGrpSpPr/>
          <p:nvPr/>
        </p:nvGrpSpPr>
        <p:grpSpPr>
          <a:xfrm>
            <a:off x="2820321" y="1725369"/>
            <a:ext cx="3503362" cy="1715762"/>
            <a:chOff x="0" y="-123825"/>
            <a:chExt cx="9342300" cy="4575366"/>
          </a:xfrm>
        </p:grpSpPr>
        <p:sp>
          <p:nvSpPr>
            <p:cNvPr id="209" name="Google Shape;209;p22"/>
            <p:cNvSpPr txBox="1"/>
            <p:nvPr/>
          </p:nvSpPr>
          <p:spPr>
            <a:xfrm>
              <a:off x="0" y="-123825"/>
              <a:ext cx="9342300" cy="3213300"/>
            </a:xfrm>
            <a:prstGeom prst="rect">
              <a:avLst/>
            </a:prstGeom>
            <a:noFill/>
            <a:ln>
              <a:noFill/>
            </a:ln>
          </p:spPr>
          <p:txBody>
            <a:bodyPr anchorCtr="0" anchor="t" bIns="0" lIns="0" spcFirstLastPara="1" rIns="0" wrap="square" tIns="0">
              <a:spAutoFit/>
            </a:bodyPr>
            <a:lstStyle/>
            <a:p>
              <a:pPr indent="0" lvl="0" marL="0" marR="0" rtl="0" algn="ctr">
                <a:lnSpc>
                  <a:spcPct val="139991"/>
                </a:lnSpc>
                <a:spcBef>
                  <a:spcPts val="0"/>
                </a:spcBef>
                <a:spcAft>
                  <a:spcPts val="0"/>
                </a:spcAft>
                <a:buNone/>
              </a:pPr>
              <a:r>
                <a:rPr b="0" i="0" lang="en" sz="3500" u="none" cap="none" strike="noStrike">
                  <a:solidFill>
                    <a:srgbClr val="FFFFFF"/>
                  </a:solidFill>
                  <a:latin typeface="Vidaloka"/>
                  <a:ea typeface="Vidaloka"/>
                  <a:cs typeface="Vidaloka"/>
                  <a:sym typeface="Vidaloka"/>
                </a:rPr>
                <a:t>Symbols of Baptism</a:t>
              </a:r>
              <a:endParaRPr sz="700"/>
            </a:p>
          </p:txBody>
        </p:sp>
        <p:sp>
          <p:nvSpPr>
            <p:cNvPr id="210" name="Google Shape;210;p22"/>
            <p:cNvSpPr txBox="1"/>
            <p:nvPr/>
          </p:nvSpPr>
          <p:spPr>
            <a:xfrm>
              <a:off x="1053187" y="3568941"/>
              <a:ext cx="7236000" cy="882600"/>
            </a:xfrm>
            <a:prstGeom prst="rect">
              <a:avLst/>
            </a:prstGeom>
            <a:noFill/>
            <a:ln>
              <a:noFill/>
            </a:ln>
          </p:spPr>
          <p:txBody>
            <a:bodyPr anchorCtr="0" anchor="t" bIns="0" lIns="0" spcFirstLastPara="1" rIns="0" wrap="square" tIns="0">
              <a:spAutoFit/>
            </a:bodyPr>
            <a:lstStyle/>
            <a:p>
              <a:pPr indent="0" lvl="1" marL="0" marR="0" rtl="0" algn="ctr">
                <a:lnSpc>
                  <a:spcPct val="115000"/>
                </a:lnSpc>
                <a:spcBef>
                  <a:spcPts val="0"/>
                </a:spcBef>
                <a:spcAft>
                  <a:spcPts val="0"/>
                </a:spcAft>
                <a:buNone/>
              </a:pPr>
              <a:r>
                <a:rPr b="0" i="0" lang="en" sz="1000" u="none" cap="none" strike="noStrike">
                  <a:solidFill>
                    <a:srgbClr val="FFFFFF"/>
                  </a:solidFill>
                  <a:latin typeface="Nunito Light"/>
                  <a:ea typeface="Nunito Light"/>
                  <a:cs typeface="Nunito Light"/>
                  <a:sym typeface="Nunito Light"/>
                </a:rPr>
                <a:t>Briefly elaborate on what you want</a:t>
              </a:r>
              <a:endParaRPr sz="700"/>
            </a:p>
            <a:p>
              <a:pPr indent="0" lvl="1" marL="0" marR="0" rtl="0" algn="ctr">
                <a:lnSpc>
                  <a:spcPct val="115000"/>
                </a:lnSpc>
                <a:spcBef>
                  <a:spcPts val="0"/>
                </a:spcBef>
                <a:spcAft>
                  <a:spcPts val="0"/>
                </a:spcAft>
                <a:buNone/>
              </a:pPr>
              <a:r>
                <a:rPr b="0" i="0" lang="en" sz="1000" u="none" cap="none" strike="noStrike">
                  <a:solidFill>
                    <a:srgbClr val="FFFFFF"/>
                  </a:solidFill>
                  <a:latin typeface="Nunito Light"/>
                  <a:ea typeface="Nunito Light"/>
                  <a:cs typeface="Nunito Light"/>
                  <a:sym typeface="Nunito Light"/>
                </a:rPr>
                <a:t>to discuss. </a:t>
              </a:r>
              <a:endParaRPr sz="700"/>
            </a:p>
          </p:txBody>
        </p:sp>
      </p:grpSp>
      <p:grpSp>
        <p:nvGrpSpPr>
          <p:cNvPr id="211" name="Google Shape;211;p22"/>
          <p:cNvGrpSpPr/>
          <p:nvPr/>
        </p:nvGrpSpPr>
        <p:grpSpPr>
          <a:xfrm>
            <a:off x="656115" y="1474739"/>
            <a:ext cx="7831771" cy="2194022"/>
            <a:chOff x="0" y="0"/>
            <a:chExt cx="20884721" cy="5850725"/>
          </a:xfrm>
        </p:grpSpPr>
        <p:sp>
          <p:nvSpPr>
            <p:cNvPr id="212" name="Google Shape;212;p22"/>
            <p:cNvSpPr/>
            <p:nvPr/>
          </p:nvSpPr>
          <p:spPr>
            <a:xfrm rot="-3594128">
              <a:off x="1480375" y="182162"/>
              <a:ext cx="3582432" cy="5486400"/>
            </a:xfrm>
            <a:custGeom>
              <a:rect b="b" l="l" r="r" t="t"/>
              <a:pathLst>
                <a:path extrusionOk="0" h="5486400" w="3582432">
                  <a:moveTo>
                    <a:pt x="0" y="0"/>
                  </a:moveTo>
                  <a:lnTo>
                    <a:pt x="3582432" y="0"/>
                  </a:lnTo>
                  <a:lnTo>
                    <a:pt x="3582432" y="5486400"/>
                  </a:lnTo>
                  <a:lnTo>
                    <a:pt x="0" y="5486400"/>
                  </a:lnTo>
                  <a:lnTo>
                    <a:pt x="0" y="0"/>
                  </a:lnTo>
                  <a:close/>
                </a:path>
              </a:pathLst>
            </a:custGeom>
            <a:blipFill rotWithShape="1">
              <a:blip r:embed="rId4">
                <a:alphaModFix/>
              </a:blip>
              <a:stretch>
                <a:fillRect b="0" l="0" r="0" t="0"/>
              </a:stretch>
            </a:blipFill>
            <a:ln>
              <a:noFill/>
            </a:ln>
          </p:spPr>
        </p:sp>
        <p:sp>
          <p:nvSpPr>
            <p:cNvPr id="213" name="Google Shape;213;p22"/>
            <p:cNvSpPr/>
            <p:nvPr/>
          </p:nvSpPr>
          <p:spPr>
            <a:xfrm flipH="1" rot="3601557">
              <a:off x="15822298" y="185357"/>
              <a:ext cx="3582432" cy="5486400"/>
            </a:xfrm>
            <a:custGeom>
              <a:rect b="b" l="l" r="r" t="t"/>
              <a:pathLst>
                <a:path extrusionOk="0" h="5486400" w="3582432">
                  <a:moveTo>
                    <a:pt x="3582432" y="0"/>
                  </a:moveTo>
                  <a:lnTo>
                    <a:pt x="0" y="0"/>
                  </a:lnTo>
                  <a:lnTo>
                    <a:pt x="0" y="5486400"/>
                  </a:lnTo>
                  <a:lnTo>
                    <a:pt x="3582432" y="5486400"/>
                  </a:lnTo>
                  <a:lnTo>
                    <a:pt x="3582432" y="0"/>
                  </a:lnTo>
                  <a:close/>
                </a:path>
              </a:pathLst>
            </a:custGeom>
            <a:blipFill rotWithShape="1">
              <a:blip r:embed="rId4">
                <a:alphaModFix/>
              </a:blip>
              <a:stretch>
                <a:fillRect b="0" l="0" r="0" t="0"/>
              </a:stretch>
            </a:blipFill>
            <a:ln>
              <a:noFill/>
            </a:ln>
          </p:spPr>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pic>
        <p:nvPicPr>
          <p:cNvPr id="218" name="Google Shape;218;p23"/>
          <p:cNvPicPr preferRelativeResize="0"/>
          <p:nvPr/>
        </p:nvPicPr>
        <p:blipFill>
          <a:blip r:embed="rId3">
            <a:alphaModFix/>
          </a:blip>
          <a:stretch>
            <a:fillRect/>
          </a:stretch>
        </p:blipFill>
        <p:spPr>
          <a:xfrm>
            <a:off x="3656170" y="0"/>
            <a:ext cx="2942286" cy="2074226"/>
          </a:xfrm>
          <a:prstGeom prst="rect">
            <a:avLst/>
          </a:prstGeom>
          <a:noFill/>
          <a:ln>
            <a:noFill/>
          </a:ln>
        </p:spPr>
      </p:pic>
      <p:pic>
        <p:nvPicPr>
          <p:cNvPr id="219" name="Google Shape;219;p23"/>
          <p:cNvPicPr preferRelativeResize="0"/>
          <p:nvPr/>
        </p:nvPicPr>
        <p:blipFill>
          <a:blip r:embed="rId4">
            <a:alphaModFix/>
          </a:blip>
          <a:stretch>
            <a:fillRect/>
          </a:stretch>
        </p:blipFill>
        <p:spPr>
          <a:xfrm>
            <a:off x="6750600" y="0"/>
            <a:ext cx="2393400" cy="2076301"/>
          </a:xfrm>
          <a:prstGeom prst="rect">
            <a:avLst/>
          </a:prstGeom>
          <a:noFill/>
          <a:ln>
            <a:noFill/>
          </a:ln>
        </p:spPr>
      </p:pic>
      <p:sp>
        <p:nvSpPr>
          <p:cNvPr id="220" name="Google Shape;220;p23"/>
          <p:cNvSpPr txBox="1"/>
          <p:nvPr/>
        </p:nvSpPr>
        <p:spPr>
          <a:xfrm>
            <a:off x="277172" y="1040759"/>
            <a:ext cx="3298500" cy="103350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0" i="0" lang="en" sz="3000" u="none" cap="none" strike="noStrike">
                <a:solidFill>
                  <a:srgbClr val="FFFFFF"/>
                </a:solidFill>
                <a:latin typeface="Vidaloka"/>
                <a:ea typeface="Vidaloka"/>
                <a:cs typeface="Vidaloka"/>
                <a:sym typeface="Vidaloka"/>
              </a:rPr>
              <a:t>Some of the Symbols of Baptism</a:t>
            </a:r>
            <a:endParaRPr sz="700"/>
          </a:p>
        </p:txBody>
      </p:sp>
      <p:sp>
        <p:nvSpPr>
          <p:cNvPr id="221" name="Google Shape;221;p23"/>
          <p:cNvSpPr txBox="1"/>
          <p:nvPr/>
        </p:nvSpPr>
        <p:spPr>
          <a:xfrm>
            <a:off x="277173" y="3823638"/>
            <a:ext cx="1928319" cy="211138"/>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0" i="0" lang="en" sz="1200" u="none" cap="none" strike="noStrike">
                <a:solidFill>
                  <a:srgbClr val="FFFFFF"/>
                </a:solidFill>
                <a:latin typeface="Vidaloka"/>
                <a:ea typeface="Vidaloka"/>
                <a:cs typeface="Vidaloka"/>
                <a:sym typeface="Vidaloka"/>
              </a:rPr>
              <a:t>Water</a:t>
            </a:r>
            <a:endParaRPr sz="700"/>
          </a:p>
        </p:txBody>
      </p:sp>
      <p:sp>
        <p:nvSpPr>
          <p:cNvPr id="222" name="Google Shape;222;p23"/>
          <p:cNvSpPr txBox="1"/>
          <p:nvPr/>
        </p:nvSpPr>
        <p:spPr>
          <a:xfrm>
            <a:off x="384062" y="4100888"/>
            <a:ext cx="1714500" cy="507900"/>
          </a:xfrm>
          <a:prstGeom prst="rect">
            <a:avLst/>
          </a:prstGeom>
          <a:noFill/>
          <a:ln>
            <a:noFill/>
          </a:ln>
        </p:spPr>
        <p:txBody>
          <a:bodyPr anchorCtr="0" anchor="t" bIns="0" lIns="0" spcFirstLastPara="1" rIns="0" wrap="square" tIns="0">
            <a:spAutoFit/>
          </a:bodyPr>
          <a:lstStyle/>
          <a:p>
            <a:pPr indent="0" lvl="1" marL="0" marR="0" rtl="0" algn="ctr">
              <a:lnSpc>
                <a:spcPct val="115000"/>
              </a:lnSpc>
              <a:spcBef>
                <a:spcPts val="0"/>
              </a:spcBef>
              <a:spcAft>
                <a:spcPts val="0"/>
              </a:spcAft>
              <a:buNone/>
            </a:pPr>
            <a:r>
              <a:rPr b="0" i="0" lang="en" sz="1000" u="none" cap="none" strike="noStrike">
                <a:solidFill>
                  <a:srgbClr val="FFFFFF"/>
                </a:solidFill>
                <a:latin typeface="Nunito Light"/>
                <a:ea typeface="Nunito Light"/>
                <a:cs typeface="Nunito Light"/>
                <a:sym typeface="Nunito Light"/>
              </a:rPr>
              <a:t>A seashell is sometimes used to cup and pour the water during baptism</a:t>
            </a:r>
            <a:endParaRPr sz="700"/>
          </a:p>
        </p:txBody>
      </p:sp>
      <p:sp>
        <p:nvSpPr>
          <p:cNvPr id="223" name="Google Shape;223;p23"/>
          <p:cNvSpPr/>
          <p:nvPr/>
        </p:nvSpPr>
        <p:spPr>
          <a:xfrm>
            <a:off x="730148" y="2693262"/>
            <a:ext cx="1022368" cy="918272"/>
          </a:xfrm>
          <a:custGeom>
            <a:rect b="b" l="l" r="r" t="t"/>
            <a:pathLst>
              <a:path extrusionOk="0" h="1836544" w="2044735">
                <a:moveTo>
                  <a:pt x="0" y="0"/>
                </a:moveTo>
                <a:lnTo>
                  <a:pt x="2044735" y="0"/>
                </a:lnTo>
                <a:lnTo>
                  <a:pt x="2044735" y="1836543"/>
                </a:lnTo>
                <a:lnTo>
                  <a:pt x="0" y="1836543"/>
                </a:lnTo>
                <a:lnTo>
                  <a:pt x="0" y="0"/>
                </a:lnTo>
                <a:close/>
              </a:path>
            </a:pathLst>
          </a:custGeom>
          <a:blipFill rotWithShape="1">
            <a:blip r:embed="rId5">
              <a:alphaModFix/>
            </a:blip>
            <a:stretch>
              <a:fillRect b="0" l="0" r="0" t="0"/>
            </a:stretch>
          </a:blipFill>
          <a:ln>
            <a:noFill/>
          </a:ln>
        </p:spPr>
      </p:sp>
      <p:sp>
        <p:nvSpPr>
          <p:cNvPr id="224" name="Google Shape;224;p23"/>
          <p:cNvSpPr txBox="1"/>
          <p:nvPr/>
        </p:nvSpPr>
        <p:spPr>
          <a:xfrm>
            <a:off x="3404821" y="3803813"/>
            <a:ext cx="1928319" cy="211138"/>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0" i="0" lang="en" sz="1200" u="none" cap="none" strike="noStrike">
                <a:solidFill>
                  <a:srgbClr val="FFFFFF"/>
                </a:solidFill>
                <a:latin typeface="Vidaloka"/>
                <a:ea typeface="Vidaloka"/>
                <a:cs typeface="Vidaloka"/>
                <a:sym typeface="Vidaloka"/>
              </a:rPr>
              <a:t>Baptismal font</a:t>
            </a:r>
            <a:endParaRPr sz="700"/>
          </a:p>
        </p:txBody>
      </p:sp>
      <p:sp>
        <p:nvSpPr>
          <p:cNvPr id="225" name="Google Shape;225;p23"/>
          <p:cNvSpPr txBox="1"/>
          <p:nvPr/>
        </p:nvSpPr>
        <p:spPr>
          <a:xfrm>
            <a:off x="3436732" y="4081063"/>
            <a:ext cx="1864500" cy="684900"/>
          </a:xfrm>
          <a:prstGeom prst="rect">
            <a:avLst/>
          </a:prstGeom>
          <a:noFill/>
          <a:ln>
            <a:noFill/>
          </a:ln>
        </p:spPr>
        <p:txBody>
          <a:bodyPr anchorCtr="0" anchor="t" bIns="0" lIns="0" spcFirstLastPara="1" rIns="0" wrap="square" tIns="0">
            <a:spAutoFit/>
          </a:bodyPr>
          <a:lstStyle/>
          <a:p>
            <a:pPr indent="0" lvl="1" marL="0" marR="0" rtl="0" algn="ctr">
              <a:lnSpc>
                <a:spcPct val="115000"/>
              </a:lnSpc>
              <a:spcBef>
                <a:spcPts val="0"/>
              </a:spcBef>
              <a:spcAft>
                <a:spcPts val="0"/>
              </a:spcAft>
              <a:buNone/>
            </a:pPr>
            <a:r>
              <a:rPr b="0" i="0" lang="en" sz="1000" u="none" cap="none" strike="noStrike">
                <a:solidFill>
                  <a:srgbClr val="FFFFFF"/>
                </a:solidFill>
                <a:latin typeface="Nunito Light"/>
                <a:ea typeface="Nunito Light"/>
                <a:cs typeface="Nunito Light"/>
                <a:sym typeface="Nunito Light"/>
              </a:rPr>
              <a:t>The baptismal font is a large basin, usually placed on top of a pillar or stand, but it may emanate from the floor. </a:t>
            </a:r>
            <a:endParaRPr sz="700"/>
          </a:p>
        </p:txBody>
      </p:sp>
      <p:sp>
        <p:nvSpPr>
          <p:cNvPr id="226" name="Google Shape;226;p23"/>
          <p:cNvSpPr/>
          <p:nvPr/>
        </p:nvSpPr>
        <p:spPr>
          <a:xfrm>
            <a:off x="3945894" y="2536874"/>
            <a:ext cx="846172" cy="1209790"/>
          </a:xfrm>
          <a:custGeom>
            <a:rect b="b" l="l" r="r" t="t"/>
            <a:pathLst>
              <a:path extrusionOk="0" h="2419579" w="1692343">
                <a:moveTo>
                  <a:pt x="0" y="0"/>
                </a:moveTo>
                <a:lnTo>
                  <a:pt x="1692343" y="0"/>
                </a:lnTo>
                <a:lnTo>
                  <a:pt x="1692343" y="2419579"/>
                </a:lnTo>
                <a:lnTo>
                  <a:pt x="0" y="2419579"/>
                </a:lnTo>
                <a:lnTo>
                  <a:pt x="0" y="0"/>
                </a:lnTo>
                <a:close/>
              </a:path>
            </a:pathLst>
          </a:custGeom>
          <a:blipFill rotWithShape="1">
            <a:blip r:embed="rId6">
              <a:alphaModFix/>
            </a:blip>
            <a:stretch>
              <a:fillRect b="0" l="0" r="0" t="0"/>
            </a:stretch>
          </a:blipFill>
          <a:ln>
            <a:noFill/>
          </a:ln>
        </p:spPr>
      </p:sp>
      <p:sp>
        <p:nvSpPr>
          <p:cNvPr id="227" name="Google Shape;227;p23"/>
          <p:cNvSpPr txBox="1"/>
          <p:nvPr/>
        </p:nvSpPr>
        <p:spPr>
          <a:xfrm>
            <a:off x="6735489" y="3522411"/>
            <a:ext cx="1928319" cy="211138"/>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0" i="0" lang="en" sz="1200" u="none" cap="none" strike="noStrike">
                <a:solidFill>
                  <a:srgbClr val="FFFFFF"/>
                </a:solidFill>
                <a:latin typeface="Vidaloka"/>
                <a:ea typeface="Vidaloka"/>
                <a:cs typeface="Vidaloka"/>
                <a:sym typeface="Vidaloka"/>
              </a:rPr>
              <a:t>Fish</a:t>
            </a:r>
            <a:endParaRPr sz="700"/>
          </a:p>
        </p:txBody>
      </p:sp>
      <p:sp>
        <p:nvSpPr>
          <p:cNvPr id="228" name="Google Shape;228;p23"/>
          <p:cNvSpPr txBox="1"/>
          <p:nvPr/>
        </p:nvSpPr>
        <p:spPr>
          <a:xfrm>
            <a:off x="6532469" y="3799661"/>
            <a:ext cx="2334300" cy="861900"/>
          </a:xfrm>
          <a:prstGeom prst="rect">
            <a:avLst/>
          </a:prstGeom>
          <a:noFill/>
          <a:ln>
            <a:noFill/>
          </a:ln>
        </p:spPr>
        <p:txBody>
          <a:bodyPr anchorCtr="0" anchor="t" bIns="0" lIns="0" spcFirstLastPara="1" rIns="0" wrap="square" tIns="0">
            <a:spAutoFit/>
          </a:bodyPr>
          <a:lstStyle/>
          <a:p>
            <a:pPr indent="0" lvl="1" marL="0" marR="0" rtl="0" algn="ctr">
              <a:lnSpc>
                <a:spcPct val="115000"/>
              </a:lnSpc>
              <a:spcBef>
                <a:spcPts val="0"/>
              </a:spcBef>
              <a:spcAft>
                <a:spcPts val="0"/>
              </a:spcAft>
              <a:buNone/>
            </a:pPr>
            <a:r>
              <a:rPr b="0" i="0" lang="en" sz="1000" u="none" cap="none" strike="noStrike">
                <a:solidFill>
                  <a:srgbClr val="FFFFFF"/>
                </a:solidFill>
                <a:latin typeface="Nunito Light"/>
                <a:ea typeface="Nunito Light"/>
                <a:cs typeface="Nunito Light"/>
                <a:sym typeface="Nunito Light"/>
              </a:rPr>
              <a:t>A single fish represents a baptized person, a group of fish represents the community of believers, and a net represents the Church, which keeps the members together and protects them</a:t>
            </a:r>
            <a:endParaRPr sz="700"/>
          </a:p>
        </p:txBody>
      </p:sp>
      <p:sp>
        <p:nvSpPr>
          <p:cNvPr id="229" name="Google Shape;229;p23"/>
          <p:cNvSpPr/>
          <p:nvPr/>
        </p:nvSpPr>
        <p:spPr>
          <a:xfrm>
            <a:off x="6857763" y="2642063"/>
            <a:ext cx="1683772" cy="773213"/>
          </a:xfrm>
          <a:custGeom>
            <a:rect b="b" l="l" r="r" t="t"/>
            <a:pathLst>
              <a:path extrusionOk="0" h="1546425" w="3367544">
                <a:moveTo>
                  <a:pt x="0" y="0"/>
                </a:moveTo>
                <a:lnTo>
                  <a:pt x="3367544" y="0"/>
                </a:lnTo>
                <a:lnTo>
                  <a:pt x="3367544" y="1546425"/>
                </a:lnTo>
                <a:lnTo>
                  <a:pt x="0" y="1546425"/>
                </a:lnTo>
                <a:lnTo>
                  <a:pt x="0" y="0"/>
                </a:lnTo>
                <a:close/>
              </a:path>
            </a:pathLst>
          </a:custGeom>
          <a:blipFill rotWithShape="1">
            <a:blip r:embed="rId7">
              <a:alphaModFix/>
            </a:blip>
            <a:stretch>
              <a:fillRect b="0" l="0" r="0" t="0"/>
            </a:stretch>
          </a:blipFill>
          <a:ln>
            <a:noFill/>
          </a:ln>
        </p:spPr>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pic>
        <p:nvPicPr>
          <p:cNvPr id="234" name="Google Shape;234;p24"/>
          <p:cNvPicPr preferRelativeResize="0"/>
          <p:nvPr/>
        </p:nvPicPr>
        <p:blipFill rotWithShape="1">
          <a:blip r:embed="rId3">
            <a:alphaModFix/>
          </a:blip>
          <a:srcRect b="0" l="14767" r="14767" t="0"/>
          <a:stretch/>
        </p:blipFill>
        <p:spPr>
          <a:xfrm>
            <a:off x="-252412" y="2293502"/>
            <a:ext cx="3014289" cy="2849998"/>
          </a:xfrm>
          <a:prstGeom prst="rect">
            <a:avLst/>
          </a:prstGeom>
          <a:noFill/>
          <a:ln>
            <a:noFill/>
          </a:ln>
        </p:spPr>
      </p:pic>
      <p:pic>
        <p:nvPicPr>
          <p:cNvPr id="235" name="Google Shape;235;p24"/>
          <p:cNvPicPr preferRelativeResize="0"/>
          <p:nvPr/>
        </p:nvPicPr>
        <p:blipFill rotWithShape="1">
          <a:blip r:embed="rId4">
            <a:alphaModFix/>
          </a:blip>
          <a:srcRect b="0" l="19255" r="19255" t="0"/>
          <a:stretch/>
        </p:blipFill>
        <p:spPr>
          <a:xfrm>
            <a:off x="3014289" y="2293502"/>
            <a:ext cx="3115423" cy="2849998"/>
          </a:xfrm>
          <a:prstGeom prst="rect">
            <a:avLst/>
          </a:prstGeom>
          <a:noFill/>
          <a:ln>
            <a:noFill/>
          </a:ln>
        </p:spPr>
      </p:pic>
      <p:pic>
        <p:nvPicPr>
          <p:cNvPr id="236" name="Google Shape;236;p24"/>
          <p:cNvPicPr preferRelativeResize="0"/>
          <p:nvPr/>
        </p:nvPicPr>
        <p:blipFill rotWithShape="1">
          <a:blip r:embed="rId5">
            <a:alphaModFix/>
          </a:blip>
          <a:srcRect b="0" l="3679" r="36827" t="0"/>
          <a:stretch/>
        </p:blipFill>
        <p:spPr>
          <a:xfrm>
            <a:off x="6382123" y="2293502"/>
            <a:ext cx="3014289" cy="2849998"/>
          </a:xfrm>
          <a:prstGeom prst="rect">
            <a:avLst/>
          </a:prstGeom>
          <a:noFill/>
          <a:ln>
            <a:noFill/>
          </a:ln>
        </p:spPr>
      </p:pic>
      <p:sp>
        <p:nvSpPr>
          <p:cNvPr id="237" name="Google Shape;237;p24"/>
          <p:cNvSpPr txBox="1"/>
          <p:nvPr/>
        </p:nvSpPr>
        <p:spPr>
          <a:xfrm>
            <a:off x="505871" y="1579546"/>
            <a:ext cx="2012100" cy="330900"/>
          </a:xfrm>
          <a:prstGeom prst="rect">
            <a:avLst/>
          </a:prstGeom>
          <a:noFill/>
          <a:ln>
            <a:noFill/>
          </a:ln>
        </p:spPr>
        <p:txBody>
          <a:bodyPr anchorCtr="0" anchor="t" bIns="0" lIns="0" spcFirstLastPara="1" rIns="0" wrap="square" tIns="0">
            <a:spAutoFit/>
          </a:bodyPr>
          <a:lstStyle/>
          <a:p>
            <a:pPr indent="0" lvl="1" marL="0" marR="0" rtl="0" algn="ctr">
              <a:lnSpc>
                <a:spcPct val="115000"/>
              </a:lnSpc>
              <a:spcBef>
                <a:spcPts val="0"/>
              </a:spcBef>
              <a:spcAft>
                <a:spcPts val="0"/>
              </a:spcAft>
              <a:buNone/>
            </a:pPr>
            <a:r>
              <a:rPr b="0" i="0" lang="en" sz="1000" u="none" cap="none" strike="noStrike">
                <a:solidFill>
                  <a:srgbClr val="FFFFFF"/>
                </a:solidFill>
                <a:latin typeface="Nunito Light"/>
                <a:ea typeface="Nunito Light"/>
                <a:cs typeface="Nunito Light"/>
                <a:sym typeface="Nunito Light"/>
              </a:rPr>
              <a:t>Briefly elaborate on what you want to discuss. </a:t>
            </a:r>
            <a:endParaRPr sz="700"/>
          </a:p>
        </p:txBody>
      </p:sp>
      <p:sp>
        <p:nvSpPr>
          <p:cNvPr id="238" name="Google Shape;238;p24"/>
          <p:cNvSpPr txBox="1"/>
          <p:nvPr/>
        </p:nvSpPr>
        <p:spPr>
          <a:xfrm>
            <a:off x="261938" y="1273371"/>
            <a:ext cx="2499939" cy="211138"/>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0" i="0" lang="en" sz="1200" u="none" cap="none" strike="noStrike">
                <a:solidFill>
                  <a:srgbClr val="FFFFFF"/>
                </a:solidFill>
                <a:latin typeface="Vidaloka"/>
                <a:ea typeface="Vidaloka"/>
                <a:cs typeface="Vidaloka"/>
                <a:sym typeface="Vidaloka"/>
              </a:rPr>
              <a:t>Add a main point</a:t>
            </a:r>
            <a:endParaRPr sz="700"/>
          </a:p>
        </p:txBody>
      </p:sp>
      <p:sp>
        <p:nvSpPr>
          <p:cNvPr id="239" name="Google Shape;239;p24"/>
          <p:cNvSpPr txBox="1"/>
          <p:nvPr/>
        </p:nvSpPr>
        <p:spPr>
          <a:xfrm>
            <a:off x="3565964" y="1579546"/>
            <a:ext cx="2012100" cy="330900"/>
          </a:xfrm>
          <a:prstGeom prst="rect">
            <a:avLst/>
          </a:prstGeom>
          <a:noFill/>
          <a:ln>
            <a:noFill/>
          </a:ln>
        </p:spPr>
        <p:txBody>
          <a:bodyPr anchorCtr="0" anchor="t" bIns="0" lIns="0" spcFirstLastPara="1" rIns="0" wrap="square" tIns="0">
            <a:spAutoFit/>
          </a:bodyPr>
          <a:lstStyle/>
          <a:p>
            <a:pPr indent="0" lvl="1" marL="0" marR="0" rtl="0" algn="ctr">
              <a:lnSpc>
                <a:spcPct val="115000"/>
              </a:lnSpc>
              <a:spcBef>
                <a:spcPts val="0"/>
              </a:spcBef>
              <a:spcAft>
                <a:spcPts val="0"/>
              </a:spcAft>
              <a:buNone/>
            </a:pPr>
            <a:r>
              <a:rPr b="0" i="0" lang="en" sz="1000" u="none" cap="none" strike="noStrike">
                <a:solidFill>
                  <a:srgbClr val="FFFFFF"/>
                </a:solidFill>
                <a:latin typeface="Nunito Light"/>
                <a:ea typeface="Nunito Light"/>
                <a:cs typeface="Nunito Light"/>
                <a:sym typeface="Nunito Light"/>
              </a:rPr>
              <a:t>Briefly elaborate on what you want to discuss. </a:t>
            </a:r>
            <a:endParaRPr sz="700"/>
          </a:p>
        </p:txBody>
      </p:sp>
      <p:sp>
        <p:nvSpPr>
          <p:cNvPr id="240" name="Google Shape;240;p24"/>
          <p:cNvSpPr txBox="1"/>
          <p:nvPr/>
        </p:nvSpPr>
        <p:spPr>
          <a:xfrm>
            <a:off x="3322031" y="1273371"/>
            <a:ext cx="2499939" cy="211138"/>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0" i="0" lang="en" sz="1200" u="none" cap="none" strike="noStrike">
                <a:solidFill>
                  <a:srgbClr val="FFFFFF"/>
                </a:solidFill>
                <a:latin typeface="Vidaloka"/>
                <a:ea typeface="Vidaloka"/>
                <a:cs typeface="Vidaloka"/>
                <a:sym typeface="Vidaloka"/>
              </a:rPr>
              <a:t>Add a main point</a:t>
            </a:r>
            <a:endParaRPr sz="700"/>
          </a:p>
        </p:txBody>
      </p:sp>
      <p:sp>
        <p:nvSpPr>
          <p:cNvPr id="241" name="Google Shape;241;p24"/>
          <p:cNvSpPr txBox="1"/>
          <p:nvPr/>
        </p:nvSpPr>
        <p:spPr>
          <a:xfrm>
            <a:off x="6634848" y="1579546"/>
            <a:ext cx="1998000" cy="330900"/>
          </a:xfrm>
          <a:prstGeom prst="rect">
            <a:avLst/>
          </a:prstGeom>
          <a:noFill/>
          <a:ln>
            <a:noFill/>
          </a:ln>
        </p:spPr>
        <p:txBody>
          <a:bodyPr anchorCtr="0" anchor="t" bIns="0" lIns="0" spcFirstLastPara="1" rIns="0" wrap="square" tIns="0">
            <a:spAutoFit/>
          </a:bodyPr>
          <a:lstStyle/>
          <a:p>
            <a:pPr indent="0" lvl="1" marL="0" marR="0" rtl="0" algn="ctr">
              <a:lnSpc>
                <a:spcPct val="115000"/>
              </a:lnSpc>
              <a:spcBef>
                <a:spcPts val="0"/>
              </a:spcBef>
              <a:spcAft>
                <a:spcPts val="0"/>
              </a:spcAft>
              <a:buNone/>
            </a:pPr>
            <a:r>
              <a:rPr b="0" i="0" lang="en" sz="1000" u="none" cap="none" strike="noStrike">
                <a:solidFill>
                  <a:srgbClr val="FFFFFF"/>
                </a:solidFill>
                <a:latin typeface="Nunito Light"/>
                <a:ea typeface="Nunito Light"/>
                <a:cs typeface="Nunito Light"/>
                <a:sym typeface="Nunito Light"/>
              </a:rPr>
              <a:t>Briefly elaborate on what you want to discuss. </a:t>
            </a:r>
            <a:endParaRPr sz="700"/>
          </a:p>
        </p:txBody>
      </p:sp>
      <p:sp>
        <p:nvSpPr>
          <p:cNvPr id="242" name="Google Shape;242;p24"/>
          <p:cNvSpPr txBox="1"/>
          <p:nvPr/>
        </p:nvSpPr>
        <p:spPr>
          <a:xfrm>
            <a:off x="6383945" y="1273371"/>
            <a:ext cx="2499939" cy="211138"/>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0" i="0" lang="en" sz="1200" u="none" cap="none" strike="noStrike">
                <a:solidFill>
                  <a:srgbClr val="FFFFFF"/>
                </a:solidFill>
                <a:latin typeface="Vidaloka"/>
                <a:ea typeface="Vidaloka"/>
                <a:cs typeface="Vidaloka"/>
                <a:sym typeface="Vidaloka"/>
              </a:rPr>
              <a:t>Add a main point</a:t>
            </a:r>
            <a:endParaRPr sz="700"/>
          </a:p>
        </p:txBody>
      </p:sp>
      <p:grpSp>
        <p:nvGrpSpPr>
          <p:cNvPr id="243" name="Google Shape;243;p24"/>
          <p:cNvGrpSpPr/>
          <p:nvPr/>
        </p:nvGrpSpPr>
        <p:grpSpPr>
          <a:xfrm>
            <a:off x="-143898" y="199189"/>
            <a:ext cx="9431796" cy="824143"/>
            <a:chOff x="0" y="0"/>
            <a:chExt cx="25151456" cy="2197714"/>
          </a:xfrm>
        </p:grpSpPr>
        <p:sp>
          <p:nvSpPr>
            <p:cNvPr id="244" name="Google Shape;244;p24"/>
            <p:cNvSpPr/>
            <p:nvPr/>
          </p:nvSpPr>
          <p:spPr>
            <a:xfrm>
              <a:off x="0" y="0"/>
              <a:ext cx="6609666" cy="2197714"/>
            </a:xfrm>
            <a:custGeom>
              <a:rect b="b" l="l" r="r" t="t"/>
              <a:pathLst>
                <a:path extrusionOk="0" h="2197714" w="6609666">
                  <a:moveTo>
                    <a:pt x="0" y="0"/>
                  </a:moveTo>
                  <a:lnTo>
                    <a:pt x="6609666" y="0"/>
                  </a:lnTo>
                  <a:lnTo>
                    <a:pt x="6609666" y="2197714"/>
                  </a:lnTo>
                  <a:lnTo>
                    <a:pt x="0" y="2197714"/>
                  </a:lnTo>
                  <a:lnTo>
                    <a:pt x="0" y="0"/>
                  </a:lnTo>
                  <a:close/>
                </a:path>
              </a:pathLst>
            </a:custGeom>
            <a:blipFill rotWithShape="1">
              <a:blip r:embed="rId6">
                <a:alphaModFix/>
              </a:blip>
              <a:stretch>
                <a:fillRect b="0" l="0" r="0" t="0"/>
              </a:stretch>
            </a:blipFill>
            <a:ln>
              <a:noFill/>
            </a:ln>
          </p:spPr>
        </p:sp>
        <p:sp>
          <p:nvSpPr>
            <p:cNvPr id="245" name="Google Shape;245;p24"/>
            <p:cNvSpPr/>
            <p:nvPr/>
          </p:nvSpPr>
          <p:spPr>
            <a:xfrm flipH="1">
              <a:off x="18541790" y="0"/>
              <a:ext cx="6609666" cy="2197714"/>
            </a:xfrm>
            <a:custGeom>
              <a:rect b="b" l="l" r="r" t="t"/>
              <a:pathLst>
                <a:path extrusionOk="0" h="2197714" w="6609666">
                  <a:moveTo>
                    <a:pt x="6609667" y="0"/>
                  </a:moveTo>
                  <a:lnTo>
                    <a:pt x="0" y="0"/>
                  </a:lnTo>
                  <a:lnTo>
                    <a:pt x="0" y="2197714"/>
                  </a:lnTo>
                  <a:lnTo>
                    <a:pt x="6609667" y="2197714"/>
                  </a:lnTo>
                  <a:lnTo>
                    <a:pt x="6609667" y="0"/>
                  </a:lnTo>
                  <a:close/>
                </a:path>
              </a:pathLst>
            </a:custGeom>
            <a:blipFill rotWithShape="1">
              <a:blip r:embed="rId6">
                <a:alphaModFix/>
              </a:blip>
              <a:stretch>
                <a:fillRect b="0" l="0" r="0" t="0"/>
              </a:stretch>
            </a:blipFill>
            <a:ln>
              <a:noFill/>
            </a:ln>
          </p:spPr>
        </p:sp>
      </p:grpSp>
      <p:sp>
        <p:nvSpPr>
          <p:cNvPr id="246" name="Google Shape;246;p24"/>
          <p:cNvSpPr txBox="1"/>
          <p:nvPr/>
        </p:nvSpPr>
        <p:spPr>
          <a:xfrm>
            <a:off x="514350" y="461958"/>
            <a:ext cx="8115300" cy="504826"/>
          </a:xfrm>
          <a:prstGeom prst="rect">
            <a:avLst/>
          </a:prstGeom>
          <a:noFill/>
          <a:ln>
            <a:noFill/>
          </a:ln>
        </p:spPr>
        <p:txBody>
          <a:bodyPr anchorCtr="0" anchor="t" bIns="0" lIns="0" spcFirstLastPara="1" rIns="0" wrap="square" tIns="0">
            <a:spAutoFit/>
          </a:bodyPr>
          <a:lstStyle/>
          <a:p>
            <a:pPr indent="0" lvl="0" marL="0" marR="0" rtl="0" algn="ctr">
              <a:lnSpc>
                <a:spcPct val="140006"/>
              </a:lnSpc>
              <a:spcBef>
                <a:spcPts val="0"/>
              </a:spcBef>
              <a:spcAft>
                <a:spcPts val="0"/>
              </a:spcAft>
              <a:buNone/>
            </a:pPr>
            <a:r>
              <a:rPr b="0" i="0" lang="en" sz="3000" u="none" cap="none" strike="noStrike">
                <a:solidFill>
                  <a:srgbClr val="FFFFFF"/>
                </a:solidFill>
                <a:latin typeface="Vidaloka"/>
                <a:ea typeface="Vidaloka"/>
                <a:cs typeface="Vidaloka"/>
                <a:sym typeface="Vidaloka"/>
              </a:rPr>
              <a:t>Write Your Idea</a:t>
            </a:r>
            <a:endParaRPr sz="7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25"/>
          <p:cNvSpPr/>
          <p:nvPr/>
        </p:nvSpPr>
        <p:spPr>
          <a:xfrm>
            <a:off x="2002586" y="1903448"/>
            <a:ext cx="5138828" cy="2399318"/>
          </a:xfrm>
          <a:custGeom>
            <a:rect b="b" l="l" r="r" t="t"/>
            <a:pathLst>
              <a:path extrusionOk="0" h="4798636" w="10277655">
                <a:moveTo>
                  <a:pt x="0" y="0"/>
                </a:moveTo>
                <a:lnTo>
                  <a:pt x="10277656" y="0"/>
                </a:lnTo>
                <a:lnTo>
                  <a:pt x="10277656" y="4798636"/>
                </a:lnTo>
                <a:lnTo>
                  <a:pt x="0" y="4798636"/>
                </a:lnTo>
                <a:lnTo>
                  <a:pt x="0" y="0"/>
                </a:lnTo>
                <a:close/>
              </a:path>
            </a:pathLst>
          </a:custGeom>
          <a:blipFill rotWithShape="1">
            <a:blip r:embed="rId3">
              <a:alphaModFix amt="88000"/>
            </a:blip>
            <a:stretch>
              <a:fillRect b="-13804" l="0" r="0" t="0"/>
            </a:stretch>
          </a:blipFill>
          <a:ln>
            <a:noFill/>
          </a:ln>
        </p:spPr>
      </p:sp>
      <p:sp>
        <p:nvSpPr>
          <p:cNvPr id="252" name="Google Shape;252;p25"/>
          <p:cNvSpPr txBox="1"/>
          <p:nvPr/>
        </p:nvSpPr>
        <p:spPr>
          <a:xfrm>
            <a:off x="514350" y="2053225"/>
            <a:ext cx="1988117" cy="211138"/>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 sz="1200" u="none" cap="none" strike="noStrike">
                <a:solidFill>
                  <a:srgbClr val="FFFFFF"/>
                </a:solidFill>
                <a:latin typeface="Vidaloka"/>
                <a:ea typeface="Vidaloka"/>
                <a:cs typeface="Vidaloka"/>
                <a:sym typeface="Vidaloka"/>
              </a:rPr>
              <a:t>Step One</a:t>
            </a:r>
            <a:endParaRPr sz="700"/>
          </a:p>
        </p:txBody>
      </p:sp>
      <p:sp>
        <p:nvSpPr>
          <p:cNvPr id="253" name="Google Shape;253;p25"/>
          <p:cNvSpPr txBox="1"/>
          <p:nvPr/>
        </p:nvSpPr>
        <p:spPr>
          <a:xfrm>
            <a:off x="514350" y="3563415"/>
            <a:ext cx="1988117" cy="211138"/>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 sz="1200" u="none" cap="none" strike="noStrike">
                <a:solidFill>
                  <a:srgbClr val="FFFFFF"/>
                </a:solidFill>
                <a:latin typeface="Vidaloka"/>
                <a:ea typeface="Vidaloka"/>
                <a:cs typeface="Vidaloka"/>
                <a:sym typeface="Vidaloka"/>
              </a:rPr>
              <a:t>Step Three</a:t>
            </a:r>
            <a:endParaRPr sz="700"/>
          </a:p>
        </p:txBody>
      </p:sp>
      <p:sp>
        <p:nvSpPr>
          <p:cNvPr id="254" name="Google Shape;254;p25"/>
          <p:cNvSpPr txBox="1"/>
          <p:nvPr/>
        </p:nvSpPr>
        <p:spPr>
          <a:xfrm>
            <a:off x="514350" y="2466764"/>
            <a:ext cx="1888500" cy="330900"/>
          </a:xfrm>
          <a:prstGeom prst="rect">
            <a:avLst/>
          </a:prstGeom>
          <a:noFill/>
          <a:ln>
            <a:noFill/>
          </a:ln>
        </p:spPr>
        <p:txBody>
          <a:bodyPr anchorCtr="0" anchor="t" bIns="0" lIns="0" spcFirstLastPara="1" rIns="0" wrap="square" tIns="0">
            <a:spAutoFit/>
          </a:bodyPr>
          <a:lstStyle/>
          <a:p>
            <a:pPr indent="0" lvl="1" marL="0" marR="0" rtl="0" algn="l">
              <a:lnSpc>
                <a:spcPct val="115000"/>
              </a:lnSpc>
              <a:spcBef>
                <a:spcPts val="0"/>
              </a:spcBef>
              <a:spcAft>
                <a:spcPts val="0"/>
              </a:spcAft>
              <a:buNone/>
            </a:pPr>
            <a:r>
              <a:rPr b="0" i="0" lang="en" sz="1000" u="none" cap="none" strike="noStrike">
                <a:solidFill>
                  <a:srgbClr val="FFFFFF"/>
                </a:solidFill>
                <a:latin typeface="Nunito Light"/>
                <a:ea typeface="Nunito Light"/>
                <a:cs typeface="Nunito Light"/>
                <a:sym typeface="Nunito Light"/>
              </a:rPr>
              <a:t>Presentations are</a:t>
            </a:r>
            <a:endParaRPr sz="700"/>
          </a:p>
          <a:p>
            <a:pPr indent="0" lvl="1" marL="0" marR="0" rtl="0" algn="l">
              <a:lnSpc>
                <a:spcPct val="115000"/>
              </a:lnSpc>
              <a:spcBef>
                <a:spcPts val="0"/>
              </a:spcBef>
              <a:spcAft>
                <a:spcPts val="0"/>
              </a:spcAft>
              <a:buNone/>
            </a:pPr>
            <a:r>
              <a:rPr b="0" i="0" lang="en" sz="1000" u="none" cap="none" strike="noStrike">
                <a:solidFill>
                  <a:srgbClr val="FFFFFF"/>
                </a:solidFill>
                <a:latin typeface="Nunito Light"/>
                <a:ea typeface="Nunito Light"/>
                <a:cs typeface="Nunito Light"/>
                <a:sym typeface="Nunito Light"/>
              </a:rPr>
              <a:t>communication tools</a:t>
            </a:r>
            <a:endParaRPr sz="700"/>
          </a:p>
        </p:txBody>
      </p:sp>
      <p:sp>
        <p:nvSpPr>
          <p:cNvPr id="255" name="Google Shape;255;p25"/>
          <p:cNvSpPr txBox="1"/>
          <p:nvPr/>
        </p:nvSpPr>
        <p:spPr>
          <a:xfrm>
            <a:off x="514350" y="3961454"/>
            <a:ext cx="1888500" cy="330900"/>
          </a:xfrm>
          <a:prstGeom prst="rect">
            <a:avLst/>
          </a:prstGeom>
          <a:noFill/>
          <a:ln>
            <a:noFill/>
          </a:ln>
        </p:spPr>
        <p:txBody>
          <a:bodyPr anchorCtr="0" anchor="t" bIns="0" lIns="0" spcFirstLastPara="1" rIns="0" wrap="square" tIns="0">
            <a:spAutoFit/>
          </a:bodyPr>
          <a:lstStyle/>
          <a:p>
            <a:pPr indent="0" lvl="1" marL="0" marR="0" rtl="0" algn="l">
              <a:lnSpc>
                <a:spcPct val="115000"/>
              </a:lnSpc>
              <a:spcBef>
                <a:spcPts val="0"/>
              </a:spcBef>
              <a:spcAft>
                <a:spcPts val="0"/>
              </a:spcAft>
              <a:buNone/>
            </a:pPr>
            <a:r>
              <a:rPr b="0" i="0" lang="en" sz="1000" u="none" cap="none" strike="noStrike">
                <a:solidFill>
                  <a:srgbClr val="FFFFFF"/>
                </a:solidFill>
                <a:latin typeface="Nunito Light"/>
                <a:ea typeface="Nunito Light"/>
                <a:cs typeface="Nunito Light"/>
                <a:sym typeface="Nunito Light"/>
              </a:rPr>
              <a:t>Presentations are</a:t>
            </a:r>
            <a:endParaRPr sz="700"/>
          </a:p>
          <a:p>
            <a:pPr indent="0" lvl="1" marL="0" marR="0" rtl="0" algn="l">
              <a:lnSpc>
                <a:spcPct val="115000"/>
              </a:lnSpc>
              <a:spcBef>
                <a:spcPts val="0"/>
              </a:spcBef>
              <a:spcAft>
                <a:spcPts val="0"/>
              </a:spcAft>
              <a:buNone/>
            </a:pPr>
            <a:r>
              <a:rPr b="0" i="0" lang="en" sz="1000" u="none" cap="none" strike="noStrike">
                <a:solidFill>
                  <a:srgbClr val="FFFFFF"/>
                </a:solidFill>
                <a:latin typeface="Nunito Light"/>
                <a:ea typeface="Nunito Light"/>
                <a:cs typeface="Nunito Light"/>
                <a:sym typeface="Nunito Light"/>
              </a:rPr>
              <a:t>communication tools</a:t>
            </a:r>
            <a:endParaRPr sz="700"/>
          </a:p>
        </p:txBody>
      </p:sp>
      <p:sp>
        <p:nvSpPr>
          <p:cNvPr id="256" name="Google Shape;256;p25"/>
          <p:cNvSpPr txBox="1"/>
          <p:nvPr/>
        </p:nvSpPr>
        <p:spPr>
          <a:xfrm>
            <a:off x="6641534" y="2053225"/>
            <a:ext cx="1988116" cy="211138"/>
          </a:xfrm>
          <a:prstGeom prst="rect">
            <a:avLst/>
          </a:prstGeom>
          <a:noFill/>
          <a:ln>
            <a:noFill/>
          </a:ln>
        </p:spPr>
        <p:txBody>
          <a:bodyPr anchorCtr="0" anchor="t" bIns="0" lIns="0" spcFirstLastPara="1" rIns="0" wrap="square" tIns="0">
            <a:spAutoFit/>
          </a:bodyPr>
          <a:lstStyle/>
          <a:p>
            <a:pPr indent="0" lvl="0" marL="0" marR="0" rtl="0" algn="r">
              <a:lnSpc>
                <a:spcPct val="140016"/>
              </a:lnSpc>
              <a:spcBef>
                <a:spcPts val="0"/>
              </a:spcBef>
              <a:spcAft>
                <a:spcPts val="0"/>
              </a:spcAft>
              <a:buNone/>
            </a:pPr>
            <a:r>
              <a:rPr b="0" i="0" lang="en" sz="1200" u="none" cap="none" strike="noStrike">
                <a:solidFill>
                  <a:srgbClr val="FFFFFF"/>
                </a:solidFill>
                <a:latin typeface="Vidaloka"/>
                <a:ea typeface="Vidaloka"/>
                <a:cs typeface="Vidaloka"/>
                <a:sym typeface="Vidaloka"/>
              </a:rPr>
              <a:t>Step Two</a:t>
            </a:r>
            <a:endParaRPr sz="700"/>
          </a:p>
        </p:txBody>
      </p:sp>
      <p:sp>
        <p:nvSpPr>
          <p:cNvPr id="257" name="Google Shape;257;p25"/>
          <p:cNvSpPr txBox="1"/>
          <p:nvPr/>
        </p:nvSpPr>
        <p:spPr>
          <a:xfrm>
            <a:off x="6641534" y="3563415"/>
            <a:ext cx="1988116" cy="211138"/>
          </a:xfrm>
          <a:prstGeom prst="rect">
            <a:avLst/>
          </a:prstGeom>
          <a:noFill/>
          <a:ln>
            <a:noFill/>
          </a:ln>
        </p:spPr>
        <p:txBody>
          <a:bodyPr anchorCtr="0" anchor="t" bIns="0" lIns="0" spcFirstLastPara="1" rIns="0" wrap="square" tIns="0">
            <a:spAutoFit/>
          </a:bodyPr>
          <a:lstStyle/>
          <a:p>
            <a:pPr indent="0" lvl="0" marL="0" marR="0" rtl="0" algn="r">
              <a:lnSpc>
                <a:spcPct val="140016"/>
              </a:lnSpc>
              <a:spcBef>
                <a:spcPts val="0"/>
              </a:spcBef>
              <a:spcAft>
                <a:spcPts val="0"/>
              </a:spcAft>
              <a:buNone/>
            </a:pPr>
            <a:r>
              <a:rPr b="0" i="0" lang="en" sz="1200" u="none" cap="none" strike="noStrike">
                <a:solidFill>
                  <a:srgbClr val="FFFFFF"/>
                </a:solidFill>
                <a:latin typeface="Vidaloka"/>
                <a:ea typeface="Vidaloka"/>
                <a:cs typeface="Vidaloka"/>
                <a:sym typeface="Vidaloka"/>
              </a:rPr>
              <a:t>Step Four</a:t>
            </a:r>
            <a:endParaRPr sz="700"/>
          </a:p>
        </p:txBody>
      </p:sp>
      <p:sp>
        <p:nvSpPr>
          <p:cNvPr id="258" name="Google Shape;258;p25"/>
          <p:cNvSpPr txBox="1"/>
          <p:nvPr/>
        </p:nvSpPr>
        <p:spPr>
          <a:xfrm>
            <a:off x="6741072" y="2451265"/>
            <a:ext cx="1888500" cy="330900"/>
          </a:xfrm>
          <a:prstGeom prst="rect">
            <a:avLst/>
          </a:prstGeom>
          <a:noFill/>
          <a:ln>
            <a:noFill/>
          </a:ln>
        </p:spPr>
        <p:txBody>
          <a:bodyPr anchorCtr="0" anchor="t" bIns="0" lIns="0" spcFirstLastPara="1" rIns="0" wrap="square" tIns="0">
            <a:spAutoFit/>
          </a:bodyPr>
          <a:lstStyle/>
          <a:p>
            <a:pPr indent="0" lvl="1" marL="0" marR="0" rtl="0" algn="r">
              <a:lnSpc>
                <a:spcPct val="115000"/>
              </a:lnSpc>
              <a:spcBef>
                <a:spcPts val="0"/>
              </a:spcBef>
              <a:spcAft>
                <a:spcPts val="0"/>
              </a:spcAft>
              <a:buNone/>
            </a:pPr>
            <a:r>
              <a:rPr b="0" i="0" lang="en" sz="1000" u="none" cap="none" strike="noStrike">
                <a:solidFill>
                  <a:srgbClr val="FFFFFF"/>
                </a:solidFill>
                <a:latin typeface="Nunito Light"/>
                <a:ea typeface="Nunito Light"/>
                <a:cs typeface="Nunito Light"/>
                <a:sym typeface="Nunito Light"/>
              </a:rPr>
              <a:t>Presentations are</a:t>
            </a:r>
            <a:endParaRPr sz="700"/>
          </a:p>
          <a:p>
            <a:pPr indent="0" lvl="1" marL="0" marR="0" rtl="0" algn="r">
              <a:lnSpc>
                <a:spcPct val="115000"/>
              </a:lnSpc>
              <a:spcBef>
                <a:spcPts val="0"/>
              </a:spcBef>
              <a:spcAft>
                <a:spcPts val="0"/>
              </a:spcAft>
              <a:buNone/>
            </a:pPr>
            <a:r>
              <a:rPr b="0" i="0" lang="en" sz="1000" u="none" cap="none" strike="noStrike">
                <a:solidFill>
                  <a:srgbClr val="FFFFFF"/>
                </a:solidFill>
                <a:latin typeface="Nunito Light"/>
                <a:ea typeface="Nunito Light"/>
                <a:cs typeface="Nunito Light"/>
                <a:sym typeface="Nunito Light"/>
              </a:rPr>
              <a:t>communication tools</a:t>
            </a:r>
            <a:endParaRPr sz="700"/>
          </a:p>
        </p:txBody>
      </p:sp>
      <p:sp>
        <p:nvSpPr>
          <p:cNvPr id="259" name="Google Shape;259;p25"/>
          <p:cNvSpPr txBox="1"/>
          <p:nvPr/>
        </p:nvSpPr>
        <p:spPr>
          <a:xfrm>
            <a:off x="6741072" y="3961454"/>
            <a:ext cx="1888500" cy="330900"/>
          </a:xfrm>
          <a:prstGeom prst="rect">
            <a:avLst/>
          </a:prstGeom>
          <a:noFill/>
          <a:ln>
            <a:noFill/>
          </a:ln>
        </p:spPr>
        <p:txBody>
          <a:bodyPr anchorCtr="0" anchor="t" bIns="0" lIns="0" spcFirstLastPara="1" rIns="0" wrap="square" tIns="0">
            <a:spAutoFit/>
          </a:bodyPr>
          <a:lstStyle/>
          <a:p>
            <a:pPr indent="0" lvl="1" marL="0" marR="0" rtl="0" algn="r">
              <a:lnSpc>
                <a:spcPct val="115000"/>
              </a:lnSpc>
              <a:spcBef>
                <a:spcPts val="0"/>
              </a:spcBef>
              <a:spcAft>
                <a:spcPts val="0"/>
              </a:spcAft>
              <a:buNone/>
            </a:pPr>
            <a:r>
              <a:rPr b="0" i="0" lang="en" sz="1000" u="none" cap="none" strike="noStrike">
                <a:solidFill>
                  <a:srgbClr val="FFFFFF"/>
                </a:solidFill>
                <a:latin typeface="Nunito Light"/>
                <a:ea typeface="Nunito Light"/>
                <a:cs typeface="Nunito Light"/>
                <a:sym typeface="Nunito Light"/>
              </a:rPr>
              <a:t>Presentations are</a:t>
            </a:r>
            <a:endParaRPr sz="700"/>
          </a:p>
          <a:p>
            <a:pPr indent="0" lvl="1" marL="0" marR="0" rtl="0" algn="r">
              <a:lnSpc>
                <a:spcPct val="115000"/>
              </a:lnSpc>
              <a:spcBef>
                <a:spcPts val="0"/>
              </a:spcBef>
              <a:spcAft>
                <a:spcPts val="0"/>
              </a:spcAft>
              <a:buNone/>
            </a:pPr>
            <a:r>
              <a:rPr b="0" i="0" lang="en" sz="1000" u="none" cap="none" strike="noStrike">
                <a:solidFill>
                  <a:srgbClr val="FFFFFF"/>
                </a:solidFill>
                <a:latin typeface="Nunito Light"/>
                <a:ea typeface="Nunito Light"/>
                <a:cs typeface="Nunito Light"/>
                <a:sym typeface="Nunito Light"/>
              </a:rPr>
              <a:t>communication tools</a:t>
            </a:r>
            <a:endParaRPr sz="700"/>
          </a:p>
        </p:txBody>
      </p:sp>
      <p:grpSp>
        <p:nvGrpSpPr>
          <p:cNvPr id="260" name="Google Shape;260;p25"/>
          <p:cNvGrpSpPr/>
          <p:nvPr/>
        </p:nvGrpSpPr>
        <p:grpSpPr>
          <a:xfrm>
            <a:off x="0" y="286691"/>
            <a:ext cx="9144000" cy="1402445"/>
            <a:chOff x="0" y="0"/>
            <a:chExt cx="24384000" cy="3739852"/>
          </a:xfrm>
        </p:grpSpPr>
        <p:sp>
          <p:nvSpPr>
            <p:cNvPr id="261" name="Google Shape;261;p25"/>
            <p:cNvSpPr/>
            <p:nvPr/>
          </p:nvSpPr>
          <p:spPr>
            <a:xfrm>
              <a:off x="0" y="0"/>
              <a:ext cx="5208516" cy="3739852"/>
            </a:xfrm>
            <a:custGeom>
              <a:rect b="b" l="l" r="r" t="t"/>
              <a:pathLst>
                <a:path extrusionOk="0" h="3739852" w="5208516">
                  <a:moveTo>
                    <a:pt x="0" y="0"/>
                  </a:moveTo>
                  <a:lnTo>
                    <a:pt x="5208516" y="0"/>
                  </a:lnTo>
                  <a:lnTo>
                    <a:pt x="5208516" y="3739852"/>
                  </a:lnTo>
                  <a:lnTo>
                    <a:pt x="0" y="3739852"/>
                  </a:lnTo>
                  <a:lnTo>
                    <a:pt x="0" y="0"/>
                  </a:lnTo>
                  <a:close/>
                </a:path>
              </a:pathLst>
            </a:custGeom>
            <a:blipFill rotWithShape="1">
              <a:blip r:embed="rId4">
                <a:alphaModFix/>
              </a:blip>
              <a:stretch>
                <a:fillRect b="0" l="0" r="0" t="0"/>
              </a:stretch>
            </a:blipFill>
            <a:ln>
              <a:noFill/>
            </a:ln>
          </p:spPr>
        </p:sp>
        <p:sp>
          <p:nvSpPr>
            <p:cNvPr id="262" name="Google Shape;262;p25"/>
            <p:cNvSpPr/>
            <p:nvPr/>
          </p:nvSpPr>
          <p:spPr>
            <a:xfrm flipH="1">
              <a:off x="19175484" y="0"/>
              <a:ext cx="5208516" cy="3739852"/>
            </a:xfrm>
            <a:custGeom>
              <a:rect b="b" l="l" r="r" t="t"/>
              <a:pathLst>
                <a:path extrusionOk="0" h="3739852" w="5208516">
                  <a:moveTo>
                    <a:pt x="5208516" y="0"/>
                  </a:moveTo>
                  <a:lnTo>
                    <a:pt x="0" y="0"/>
                  </a:lnTo>
                  <a:lnTo>
                    <a:pt x="0" y="3739852"/>
                  </a:lnTo>
                  <a:lnTo>
                    <a:pt x="5208516" y="3739852"/>
                  </a:lnTo>
                  <a:lnTo>
                    <a:pt x="5208516" y="0"/>
                  </a:lnTo>
                  <a:close/>
                </a:path>
              </a:pathLst>
            </a:custGeom>
            <a:blipFill rotWithShape="1">
              <a:blip r:embed="rId4">
                <a:alphaModFix/>
              </a:blip>
              <a:stretch>
                <a:fillRect b="0" l="0" r="0" t="0"/>
              </a:stretch>
            </a:blipFill>
            <a:ln>
              <a:noFill/>
            </a:ln>
          </p:spPr>
        </p:sp>
      </p:grpSp>
      <p:sp>
        <p:nvSpPr>
          <p:cNvPr id="263" name="Google Shape;263;p25"/>
          <p:cNvSpPr txBox="1"/>
          <p:nvPr/>
        </p:nvSpPr>
        <p:spPr>
          <a:xfrm>
            <a:off x="1661324" y="745097"/>
            <a:ext cx="5821354" cy="596594"/>
          </a:xfrm>
          <a:prstGeom prst="rect">
            <a:avLst/>
          </a:prstGeom>
          <a:noFill/>
          <a:ln>
            <a:noFill/>
          </a:ln>
        </p:spPr>
        <p:txBody>
          <a:bodyPr anchorCtr="0" anchor="t" bIns="0" lIns="0" spcFirstLastPara="1" rIns="0" wrap="square" tIns="0">
            <a:spAutoFit/>
          </a:bodyPr>
          <a:lstStyle/>
          <a:p>
            <a:pPr indent="0" lvl="0" marL="0" marR="0" rtl="0" algn="ctr">
              <a:lnSpc>
                <a:spcPct val="139991"/>
              </a:lnSpc>
              <a:spcBef>
                <a:spcPts val="0"/>
              </a:spcBef>
              <a:spcAft>
                <a:spcPts val="0"/>
              </a:spcAft>
              <a:buNone/>
            </a:pPr>
            <a:r>
              <a:rPr b="0" i="0" lang="en" sz="3500" u="none" cap="none" strike="noStrike">
                <a:solidFill>
                  <a:srgbClr val="FFFFFF"/>
                </a:solidFill>
                <a:latin typeface="Vidaloka"/>
                <a:ea typeface="Vidaloka"/>
                <a:cs typeface="Vidaloka"/>
                <a:sym typeface="Vidaloka"/>
              </a:rPr>
              <a:t>World Map Report</a:t>
            </a:r>
            <a:endParaRPr sz="700"/>
          </a:p>
        </p:txBody>
      </p:sp>
      <p:sp>
        <p:nvSpPr>
          <p:cNvPr id="264" name="Google Shape;264;p25"/>
          <p:cNvSpPr/>
          <p:nvPr/>
        </p:nvSpPr>
        <p:spPr>
          <a:xfrm>
            <a:off x="3499169" y="3342952"/>
            <a:ext cx="142117" cy="212511"/>
          </a:xfrm>
          <a:custGeom>
            <a:rect b="b" l="l" r="r" t="t"/>
            <a:pathLst>
              <a:path extrusionOk="0" h="425023" w="284234">
                <a:moveTo>
                  <a:pt x="0" y="0"/>
                </a:moveTo>
                <a:lnTo>
                  <a:pt x="284235" y="0"/>
                </a:lnTo>
                <a:lnTo>
                  <a:pt x="284235" y="425023"/>
                </a:lnTo>
                <a:lnTo>
                  <a:pt x="0" y="425023"/>
                </a:lnTo>
                <a:lnTo>
                  <a:pt x="0" y="0"/>
                </a:lnTo>
                <a:close/>
              </a:path>
            </a:pathLst>
          </a:custGeom>
          <a:blipFill rotWithShape="1">
            <a:blip r:embed="rId5">
              <a:alphaModFix/>
            </a:blip>
            <a:stretch>
              <a:fillRect b="0" l="0" r="0" t="0"/>
            </a:stretch>
          </a:blipFill>
          <a:ln>
            <a:noFill/>
          </a:ln>
        </p:spPr>
      </p:sp>
      <p:sp>
        <p:nvSpPr>
          <p:cNvPr id="265" name="Google Shape;265;p25"/>
          <p:cNvSpPr/>
          <p:nvPr/>
        </p:nvSpPr>
        <p:spPr>
          <a:xfrm>
            <a:off x="2905564" y="2359238"/>
            <a:ext cx="142117" cy="212512"/>
          </a:xfrm>
          <a:custGeom>
            <a:rect b="b" l="l" r="r" t="t"/>
            <a:pathLst>
              <a:path extrusionOk="0" h="425023" w="284234">
                <a:moveTo>
                  <a:pt x="0" y="0"/>
                </a:moveTo>
                <a:lnTo>
                  <a:pt x="284234" y="0"/>
                </a:lnTo>
                <a:lnTo>
                  <a:pt x="284234" y="425023"/>
                </a:lnTo>
                <a:lnTo>
                  <a:pt x="0" y="425023"/>
                </a:lnTo>
                <a:lnTo>
                  <a:pt x="0" y="0"/>
                </a:lnTo>
                <a:close/>
              </a:path>
            </a:pathLst>
          </a:custGeom>
          <a:blipFill rotWithShape="1">
            <a:blip r:embed="rId5">
              <a:alphaModFix/>
            </a:blip>
            <a:stretch>
              <a:fillRect b="0" l="0" r="0" t="0"/>
            </a:stretch>
          </a:blipFill>
          <a:ln>
            <a:noFill/>
          </a:ln>
        </p:spPr>
      </p:sp>
      <p:sp>
        <p:nvSpPr>
          <p:cNvPr id="266" name="Google Shape;266;p25"/>
          <p:cNvSpPr/>
          <p:nvPr/>
        </p:nvSpPr>
        <p:spPr>
          <a:xfrm>
            <a:off x="4572000" y="2324471"/>
            <a:ext cx="142117" cy="212511"/>
          </a:xfrm>
          <a:custGeom>
            <a:rect b="b" l="l" r="r" t="t"/>
            <a:pathLst>
              <a:path extrusionOk="0" h="425023" w="284234">
                <a:moveTo>
                  <a:pt x="0" y="0"/>
                </a:moveTo>
                <a:lnTo>
                  <a:pt x="284234" y="0"/>
                </a:lnTo>
                <a:lnTo>
                  <a:pt x="284234" y="425024"/>
                </a:lnTo>
                <a:lnTo>
                  <a:pt x="0" y="425024"/>
                </a:lnTo>
                <a:lnTo>
                  <a:pt x="0" y="0"/>
                </a:lnTo>
                <a:close/>
              </a:path>
            </a:pathLst>
          </a:custGeom>
          <a:blipFill rotWithShape="1">
            <a:blip r:embed="rId5">
              <a:alphaModFix/>
            </a:blip>
            <a:stretch>
              <a:fillRect b="0" l="0" r="0" t="0"/>
            </a:stretch>
          </a:blipFill>
          <a:ln>
            <a:noFill/>
          </a:ln>
        </p:spPr>
      </p:sp>
      <p:sp>
        <p:nvSpPr>
          <p:cNvPr id="267" name="Google Shape;267;p25"/>
          <p:cNvSpPr/>
          <p:nvPr/>
        </p:nvSpPr>
        <p:spPr>
          <a:xfrm>
            <a:off x="6374553" y="3619093"/>
            <a:ext cx="142117" cy="212511"/>
          </a:xfrm>
          <a:custGeom>
            <a:rect b="b" l="l" r="r" t="t"/>
            <a:pathLst>
              <a:path extrusionOk="0" h="425023" w="284234">
                <a:moveTo>
                  <a:pt x="0" y="0"/>
                </a:moveTo>
                <a:lnTo>
                  <a:pt x="284235" y="0"/>
                </a:lnTo>
                <a:lnTo>
                  <a:pt x="284235" y="425024"/>
                </a:lnTo>
                <a:lnTo>
                  <a:pt x="0" y="425024"/>
                </a:lnTo>
                <a:lnTo>
                  <a:pt x="0" y="0"/>
                </a:lnTo>
                <a:close/>
              </a:path>
            </a:pathLst>
          </a:custGeom>
          <a:blipFill rotWithShape="1">
            <a:blip r:embed="rId5">
              <a:alphaModFix/>
            </a:blip>
            <a:stretch>
              <a:fillRect b="0" l="0" r="0" t="0"/>
            </a:stretch>
          </a:blipFill>
          <a:ln>
            <a:noFill/>
          </a:ln>
        </p:spPr>
      </p:sp>
      <p:sp>
        <p:nvSpPr>
          <p:cNvPr id="268" name="Google Shape;268;p25"/>
          <p:cNvSpPr/>
          <p:nvPr/>
        </p:nvSpPr>
        <p:spPr>
          <a:xfrm>
            <a:off x="4849998" y="3103107"/>
            <a:ext cx="142117" cy="212511"/>
          </a:xfrm>
          <a:custGeom>
            <a:rect b="b" l="l" r="r" t="t"/>
            <a:pathLst>
              <a:path extrusionOk="0" h="425023" w="284234">
                <a:moveTo>
                  <a:pt x="0" y="0"/>
                </a:moveTo>
                <a:lnTo>
                  <a:pt x="284234" y="0"/>
                </a:lnTo>
                <a:lnTo>
                  <a:pt x="284234" y="425023"/>
                </a:lnTo>
                <a:lnTo>
                  <a:pt x="0" y="425023"/>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pic>
        <p:nvPicPr>
          <p:cNvPr id="273" name="Google Shape;273;p26"/>
          <p:cNvPicPr preferRelativeResize="0"/>
          <p:nvPr/>
        </p:nvPicPr>
        <p:blipFill>
          <a:blip r:embed="rId3">
            <a:alphaModFix/>
          </a:blip>
          <a:stretch>
            <a:fillRect/>
          </a:stretch>
        </p:blipFill>
        <p:spPr>
          <a:xfrm>
            <a:off x="218101" y="1058800"/>
            <a:ext cx="2623174" cy="2620115"/>
          </a:xfrm>
          <a:prstGeom prst="rect">
            <a:avLst/>
          </a:prstGeom>
          <a:noFill/>
          <a:ln>
            <a:noFill/>
          </a:ln>
        </p:spPr>
      </p:pic>
      <p:pic>
        <p:nvPicPr>
          <p:cNvPr id="274" name="Google Shape;274;p26"/>
          <p:cNvPicPr preferRelativeResize="0"/>
          <p:nvPr/>
        </p:nvPicPr>
        <p:blipFill>
          <a:blip r:embed="rId4">
            <a:alphaModFix/>
          </a:blip>
          <a:stretch>
            <a:fillRect/>
          </a:stretch>
        </p:blipFill>
        <p:spPr>
          <a:xfrm>
            <a:off x="3256163" y="1058800"/>
            <a:ext cx="2631675" cy="2631675"/>
          </a:xfrm>
          <a:prstGeom prst="rect">
            <a:avLst/>
          </a:prstGeom>
          <a:noFill/>
          <a:ln>
            <a:noFill/>
          </a:ln>
        </p:spPr>
      </p:pic>
      <p:pic>
        <p:nvPicPr>
          <p:cNvPr id="275" name="Google Shape;275;p26"/>
          <p:cNvPicPr preferRelativeResize="0"/>
          <p:nvPr/>
        </p:nvPicPr>
        <p:blipFill>
          <a:blip r:embed="rId5">
            <a:alphaModFix/>
          </a:blip>
          <a:stretch>
            <a:fillRect/>
          </a:stretch>
        </p:blipFill>
        <p:spPr>
          <a:xfrm>
            <a:off x="6302750" y="1058800"/>
            <a:ext cx="2623174" cy="2623174"/>
          </a:xfrm>
          <a:prstGeom prst="rect">
            <a:avLst/>
          </a:prstGeom>
          <a:noFill/>
          <a:ln>
            <a:noFill/>
          </a:ln>
        </p:spPr>
      </p:pic>
      <p:sp>
        <p:nvSpPr>
          <p:cNvPr id="276" name="Google Shape;276;p26"/>
          <p:cNvSpPr txBox="1"/>
          <p:nvPr/>
        </p:nvSpPr>
        <p:spPr>
          <a:xfrm>
            <a:off x="213859" y="4469517"/>
            <a:ext cx="2631657" cy="165100"/>
          </a:xfrm>
          <a:prstGeom prst="rect">
            <a:avLst/>
          </a:prstGeom>
          <a:noFill/>
          <a:ln>
            <a:noFill/>
          </a:ln>
        </p:spPr>
        <p:txBody>
          <a:bodyPr anchorCtr="0" anchor="t" bIns="0" lIns="0" spcFirstLastPara="1" rIns="0" wrap="square" tIns="0">
            <a:spAutoFit/>
          </a:bodyPr>
          <a:lstStyle/>
          <a:p>
            <a:pPr indent="0" lvl="1" marL="0" marR="0" rtl="0" algn="ctr">
              <a:lnSpc>
                <a:spcPct val="140020"/>
              </a:lnSpc>
              <a:spcBef>
                <a:spcPts val="0"/>
              </a:spcBef>
              <a:spcAft>
                <a:spcPts val="0"/>
              </a:spcAft>
              <a:buNone/>
            </a:pPr>
            <a:r>
              <a:rPr b="0" i="0" lang="en" sz="1000" u="none" cap="none" strike="noStrike">
                <a:solidFill>
                  <a:srgbClr val="FFFFFF"/>
                </a:solidFill>
                <a:latin typeface="Nunito Light"/>
                <a:ea typeface="Nunito Light"/>
                <a:cs typeface="Nunito Light"/>
                <a:sym typeface="Nunito Light"/>
              </a:rPr>
              <a:t>Elaborate on the featured statistic.</a:t>
            </a:r>
            <a:endParaRPr sz="700"/>
          </a:p>
        </p:txBody>
      </p:sp>
      <p:sp>
        <p:nvSpPr>
          <p:cNvPr id="277" name="Google Shape;277;p26"/>
          <p:cNvSpPr txBox="1"/>
          <p:nvPr/>
        </p:nvSpPr>
        <p:spPr>
          <a:xfrm>
            <a:off x="146964" y="3703379"/>
            <a:ext cx="2765446" cy="596593"/>
          </a:xfrm>
          <a:prstGeom prst="rect">
            <a:avLst/>
          </a:prstGeom>
          <a:noFill/>
          <a:ln>
            <a:noFill/>
          </a:ln>
        </p:spPr>
        <p:txBody>
          <a:bodyPr anchorCtr="0" anchor="t" bIns="0" lIns="0" spcFirstLastPara="1" rIns="0" wrap="square" tIns="0">
            <a:spAutoFit/>
          </a:bodyPr>
          <a:lstStyle/>
          <a:p>
            <a:pPr indent="0" lvl="0" marL="0" marR="0" rtl="0" algn="ctr">
              <a:lnSpc>
                <a:spcPct val="139991"/>
              </a:lnSpc>
              <a:spcBef>
                <a:spcPts val="0"/>
              </a:spcBef>
              <a:spcAft>
                <a:spcPts val="0"/>
              </a:spcAft>
              <a:buNone/>
            </a:pPr>
            <a:r>
              <a:rPr b="0" i="0" lang="en" sz="3500" u="none" cap="none" strike="noStrike">
                <a:solidFill>
                  <a:srgbClr val="FFFFFF"/>
                </a:solidFill>
                <a:latin typeface="Vidaloka"/>
                <a:ea typeface="Vidaloka"/>
                <a:cs typeface="Vidaloka"/>
                <a:sym typeface="Vidaloka"/>
              </a:rPr>
              <a:t>2 out of 5</a:t>
            </a:r>
            <a:endParaRPr sz="700"/>
          </a:p>
        </p:txBody>
      </p:sp>
      <p:sp>
        <p:nvSpPr>
          <p:cNvPr id="278" name="Google Shape;278;p26"/>
          <p:cNvSpPr txBox="1"/>
          <p:nvPr/>
        </p:nvSpPr>
        <p:spPr>
          <a:xfrm>
            <a:off x="3192712" y="4469517"/>
            <a:ext cx="2758577" cy="165100"/>
          </a:xfrm>
          <a:prstGeom prst="rect">
            <a:avLst/>
          </a:prstGeom>
          <a:noFill/>
          <a:ln>
            <a:noFill/>
          </a:ln>
        </p:spPr>
        <p:txBody>
          <a:bodyPr anchorCtr="0" anchor="t" bIns="0" lIns="0" spcFirstLastPara="1" rIns="0" wrap="square" tIns="0">
            <a:spAutoFit/>
          </a:bodyPr>
          <a:lstStyle/>
          <a:p>
            <a:pPr indent="0" lvl="1" marL="0" marR="0" rtl="0" algn="ctr">
              <a:lnSpc>
                <a:spcPct val="140020"/>
              </a:lnSpc>
              <a:spcBef>
                <a:spcPts val="0"/>
              </a:spcBef>
              <a:spcAft>
                <a:spcPts val="0"/>
              </a:spcAft>
              <a:buNone/>
            </a:pPr>
            <a:r>
              <a:rPr b="0" i="0" lang="en" sz="1000" u="none" cap="none" strike="noStrike">
                <a:solidFill>
                  <a:srgbClr val="FFFFFF"/>
                </a:solidFill>
                <a:latin typeface="Nunito Light"/>
                <a:ea typeface="Nunito Light"/>
                <a:cs typeface="Nunito Light"/>
                <a:sym typeface="Nunito Light"/>
              </a:rPr>
              <a:t>Elaborate on the featured statistic.</a:t>
            </a:r>
            <a:endParaRPr sz="700"/>
          </a:p>
        </p:txBody>
      </p:sp>
      <p:sp>
        <p:nvSpPr>
          <p:cNvPr id="279" name="Google Shape;279;p26"/>
          <p:cNvSpPr txBox="1"/>
          <p:nvPr/>
        </p:nvSpPr>
        <p:spPr>
          <a:xfrm>
            <a:off x="6235700" y="4469517"/>
            <a:ext cx="2757227" cy="165100"/>
          </a:xfrm>
          <a:prstGeom prst="rect">
            <a:avLst/>
          </a:prstGeom>
          <a:noFill/>
          <a:ln>
            <a:noFill/>
          </a:ln>
        </p:spPr>
        <p:txBody>
          <a:bodyPr anchorCtr="0" anchor="t" bIns="0" lIns="0" spcFirstLastPara="1" rIns="0" wrap="square" tIns="0">
            <a:spAutoFit/>
          </a:bodyPr>
          <a:lstStyle/>
          <a:p>
            <a:pPr indent="0" lvl="1" marL="0" marR="0" rtl="0" algn="ctr">
              <a:lnSpc>
                <a:spcPct val="140020"/>
              </a:lnSpc>
              <a:spcBef>
                <a:spcPts val="0"/>
              </a:spcBef>
              <a:spcAft>
                <a:spcPts val="0"/>
              </a:spcAft>
              <a:buNone/>
            </a:pPr>
            <a:r>
              <a:rPr b="0" i="0" lang="en" sz="1000" u="none" cap="none" strike="noStrike">
                <a:solidFill>
                  <a:srgbClr val="FFFFFF"/>
                </a:solidFill>
                <a:latin typeface="Nunito Light"/>
                <a:ea typeface="Nunito Light"/>
                <a:cs typeface="Nunito Light"/>
                <a:sym typeface="Nunito Light"/>
              </a:rPr>
              <a:t>Elaborate on the featured statistic.</a:t>
            </a:r>
            <a:endParaRPr sz="700"/>
          </a:p>
        </p:txBody>
      </p:sp>
      <p:sp>
        <p:nvSpPr>
          <p:cNvPr id="280" name="Google Shape;280;p26"/>
          <p:cNvSpPr txBox="1"/>
          <p:nvPr/>
        </p:nvSpPr>
        <p:spPr>
          <a:xfrm>
            <a:off x="3192712" y="3703029"/>
            <a:ext cx="2758577" cy="596593"/>
          </a:xfrm>
          <a:prstGeom prst="rect">
            <a:avLst/>
          </a:prstGeom>
          <a:noFill/>
          <a:ln>
            <a:noFill/>
          </a:ln>
        </p:spPr>
        <p:txBody>
          <a:bodyPr anchorCtr="0" anchor="t" bIns="0" lIns="0" spcFirstLastPara="1" rIns="0" wrap="square" tIns="0">
            <a:spAutoFit/>
          </a:bodyPr>
          <a:lstStyle/>
          <a:p>
            <a:pPr indent="0" lvl="0" marL="0" marR="0" rtl="0" algn="ctr">
              <a:lnSpc>
                <a:spcPct val="139991"/>
              </a:lnSpc>
              <a:spcBef>
                <a:spcPts val="0"/>
              </a:spcBef>
              <a:spcAft>
                <a:spcPts val="0"/>
              </a:spcAft>
              <a:buNone/>
            </a:pPr>
            <a:r>
              <a:rPr b="0" i="0" lang="en" sz="3500" u="none" cap="none" strike="noStrike">
                <a:solidFill>
                  <a:srgbClr val="FFFFFF"/>
                </a:solidFill>
                <a:latin typeface="Vidaloka"/>
                <a:ea typeface="Vidaloka"/>
                <a:cs typeface="Vidaloka"/>
                <a:sym typeface="Vidaloka"/>
              </a:rPr>
              <a:t>95%</a:t>
            </a:r>
            <a:endParaRPr sz="700"/>
          </a:p>
        </p:txBody>
      </p:sp>
      <p:sp>
        <p:nvSpPr>
          <p:cNvPr id="281" name="Google Shape;281;p26"/>
          <p:cNvSpPr txBox="1"/>
          <p:nvPr/>
        </p:nvSpPr>
        <p:spPr>
          <a:xfrm>
            <a:off x="6235700" y="3703379"/>
            <a:ext cx="2757227" cy="596593"/>
          </a:xfrm>
          <a:prstGeom prst="rect">
            <a:avLst/>
          </a:prstGeom>
          <a:noFill/>
          <a:ln>
            <a:noFill/>
          </a:ln>
        </p:spPr>
        <p:txBody>
          <a:bodyPr anchorCtr="0" anchor="t" bIns="0" lIns="0" spcFirstLastPara="1" rIns="0" wrap="square" tIns="0">
            <a:spAutoFit/>
          </a:bodyPr>
          <a:lstStyle/>
          <a:p>
            <a:pPr indent="0" lvl="0" marL="0" marR="0" rtl="0" algn="ctr">
              <a:lnSpc>
                <a:spcPct val="139991"/>
              </a:lnSpc>
              <a:spcBef>
                <a:spcPts val="0"/>
              </a:spcBef>
              <a:spcAft>
                <a:spcPts val="0"/>
              </a:spcAft>
              <a:buNone/>
            </a:pPr>
            <a:r>
              <a:rPr b="0" i="0" lang="en" sz="3500" u="none" cap="none" strike="noStrike">
                <a:solidFill>
                  <a:srgbClr val="FFFFFF"/>
                </a:solidFill>
                <a:latin typeface="Vidaloka"/>
                <a:ea typeface="Vidaloka"/>
                <a:cs typeface="Vidaloka"/>
                <a:sym typeface="Vidaloka"/>
              </a:rPr>
              <a:t>12 million</a:t>
            </a:r>
            <a:endParaRPr sz="700"/>
          </a:p>
        </p:txBody>
      </p:sp>
      <p:grpSp>
        <p:nvGrpSpPr>
          <p:cNvPr id="282" name="Google Shape;282;p26"/>
          <p:cNvGrpSpPr/>
          <p:nvPr/>
        </p:nvGrpSpPr>
        <p:grpSpPr>
          <a:xfrm>
            <a:off x="-897788" y="-460243"/>
            <a:ext cx="10939576" cy="1882511"/>
            <a:chOff x="0" y="1"/>
            <a:chExt cx="29172201" cy="5020029"/>
          </a:xfrm>
        </p:grpSpPr>
        <p:sp>
          <p:nvSpPr>
            <p:cNvPr id="283" name="Google Shape;283;p26"/>
            <p:cNvSpPr/>
            <p:nvPr/>
          </p:nvSpPr>
          <p:spPr>
            <a:xfrm rot="6426945">
              <a:off x="1368675" y="-238906"/>
              <a:ext cx="3551197" cy="5486400"/>
            </a:xfrm>
            <a:custGeom>
              <a:rect b="b" l="l" r="r" t="t"/>
              <a:pathLst>
                <a:path extrusionOk="0" h="5486400" w="3551197">
                  <a:moveTo>
                    <a:pt x="0" y="0"/>
                  </a:moveTo>
                  <a:lnTo>
                    <a:pt x="3551197" y="0"/>
                  </a:lnTo>
                  <a:lnTo>
                    <a:pt x="3551197" y="5486400"/>
                  </a:lnTo>
                  <a:lnTo>
                    <a:pt x="0" y="5486400"/>
                  </a:lnTo>
                  <a:lnTo>
                    <a:pt x="0" y="0"/>
                  </a:lnTo>
                  <a:close/>
                </a:path>
              </a:pathLst>
            </a:custGeom>
            <a:blipFill rotWithShape="1">
              <a:blip r:embed="rId6">
                <a:alphaModFix/>
              </a:blip>
              <a:stretch>
                <a:fillRect b="0" l="0" r="0" t="0"/>
              </a:stretch>
            </a:blipFill>
            <a:ln>
              <a:noFill/>
            </a:ln>
          </p:spPr>
        </p:sp>
        <p:sp>
          <p:nvSpPr>
            <p:cNvPr id="284" name="Google Shape;284;p26"/>
            <p:cNvSpPr/>
            <p:nvPr/>
          </p:nvSpPr>
          <p:spPr>
            <a:xfrm flipH="1" rot="-6436330">
              <a:off x="24249912" y="-233185"/>
              <a:ext cx="3551197" cy="5486400"/>
            </a:xfrm>
            <a:custGeom>
              <a:rect b="b" l="l" r="r" t="t"/>
              <a:pathLst>
                <a:path extrusionOk="0" h="5486400" w="3551197">
                  <a:moveTo>
                    <a:pt x="3551197" y="0"/>
                  </a:moveTo>
                  <a:lnTo>
                    <a:pt x="0" y="0"/>
                  </a:lnTo>
                  <a:lnTo>
                    <a:pt x="0" y="5486400"/>
                  </a:lnTo>
                  <a:lnTo>
                    <a:pt x="3551197" y="5486400"/>
                  </a:lnTo>
                  <a:lnTo>
                    <a:pt x="3551197" y="0"/>
                  </a:lnTo>
                  <a:close/>
                </a:path>
              </a:pathLst>
            </a:custGeom>
            <a:blipFill rotWithShape="1">
              <a:blip r:embed="rId6">
                <a:alphaModFix/>
              </a:blip>
              <a:stretch>
                <a:fillRect b="0" l="0" r="0" t="0"/>
              </a:stretch>
            </a:blipFill>
            <a:ln>
              <a:noFill/>
            </a:ln>
          </p:spPr>
        </p: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grpSp>
        <p:nvGrpSpPr>
          <p:cNvPr id="289" name="Google Shape;289;p27"/>
          <p:cNvGrpSpPr/>
          <p:nvPr/>
        </p:nvGrpSpPr>
        <p:grpSpPr>
          <a:xfrm>
            <a:off x="2705359" y="1493289"/>
            <a:ext cx="3733284" cy="2156923"/>
            <a:chOff x="0" y="0"/>
            <a:chExt cx="9955422" cy="5751795"/>
          </a:xfrm>
        </p:grpSpPr>
        <p:sp>
          <p:nvSpPr>
            <p:cNvPr id="290" name="Google Shape;290;p27"/>
            <p:cNvSpPr txBox="1"/>
            <p:nvPr/>
          </p:nvSpPr>
          <p:spPr>
            <a:xfrm>
              <a:off x="0" y="4381253"/>
              <a:ext cx="9955422" cy="1370542"/>
            </a:xfrm>
            <a:prstGeom prst="rect">
              <a:avLst/>
            </a:prstGeom>
            <a:noFill/>
            <a:ln>
              <a:noFill/>
            </a:ln>
          </p:spPr>
          <p:txBody>
            <a:bodyPr anchorCtr="0" anchor="t" bIns="0" lIns="0" spcFirstLastPara="1" rIns="0" wrap="square" tIns="0">
              <a:spAutoFit/>
            </a:bodyPr>
            <a:lstStyle/>
            <a:p>
              <a:pPr indent="0" lvl="0" marL="0" marR="0" rtl="0" algn="ctr">
                <a:lnSpc>
                  <a:spcPct val="140020"/>
                </a:lnSpc>
                <a:spcBef>
                  <a:spcPts val="0"/>
                </a:spcBef>
                <a:spcAft>
                  <a:spcPts val="0"/>
                </a:spcAft>
                <a:buNone/>
              </a:pPr>
              <a:r>
                <a:rPr b="0" i="0" lang="en" sz="1000" u="none" cap="none" strike="noStrike">
                  <a:solidFill>
                    <a:srgbClr val="FFFFFF"/>
                  </a:solidFill>
                  <a:latin typeface="Nunito Light"/>
                  <a:ea typeface="Nunito Light"/>
                  <a:cs typeface="Nunito Light"/>
                  <a:sym typeface="Nunito Light"/>
                </a:rPr>
                <a:t>We appreciate your participation and presence today. May your journey with faith and renewal continue to flourish.</a:t>
              </a:r>
              <a:endParaRPr sz="700"/>
            </a:p>
            <a:p>
              <a:pPr indent="0" lvl="1" marL="0" marR="0" rtl="0" algn="ctr">
                <a:lnSpc>
                  <a:spcPct val="140020"/>
                </a:lnSpc>
                <a:spcBef>
                  <a:spcPts val="0"/>
                </a:spcBef>
                <a:spcAft>
                  <a:spcPts val="0"/>
                </a:spcAft>
                <a:buNone/>
              </a:pPr>
              <a:r>
                <a:t/>
              </a:r>
              <a:endParaRPr b="0" i="0" sz="1000" u="none" cap="none" strike="noStrike">
                <a:solidFill>
                  <a:srgbClr val="FFFFFF"/>
                </a:solidFill>
                <a:latin typeface="Nunito Light"/>
                <a:ea typeface="Nunito Light"/>
                <a:cs typeface="Nunito Light"/>
                <a:sym typeface="Nunito Light"/>
              </a:endParaRPr>
            </a:p>
          </p:txBody>
        </p:sp>
        <p:sp>
          <p:nvSpPr>
            <p:cNvPr id="291" name="Google Shape;291;p27"/>
            <p:cNvSpPr txBox="1"/>
            <p:nvPr/>
          </p:nvSpPr>
          <p:spPr>
            <a:xfrm>
              <a:off x="1290450" y="2369967"/>
              <a:ext cx="7374523" cy="1549641"/>
            </a:xfrm>
            <a:prstGeom prst="rect">
              <a:avLst/>
            </a:prstGeom>
            <a:noFill/>
            <a:ln>
              <a:noFill/>
            </a:ln>
          </p:spPr>
          <p:txBody>
            <a:bodyPr anchorCtr="0" anchor="t" bIns="0" lIns="0" spcFirstLastPara="1" rIns="0" wrap="square" tIns="0">
              <a:spAutoFit/>
            </a:bodyPr>
            <a:lstStyle/>
            <a:p>
              <a:pPr indent="0" lvl="0" marL="0" marR="0" rtl="0" algn="ctr">
                <a:lnSpc>
                  <a:spcPct val="139991"/>
                </a:lnSpc>
                <a:spcBef>
                  <a:spcPts val="0"/>
                </a:spcBef>
                <a:spcAft>
                  <a:spcPts val="0"/>
                </a:spcAft>
                <a:buNone/>
              </a:pPr>
              <a:r>
                <a:rPr b="0" i="0" lang="en" sz="3500" u="none" cap="none" strike="noStrike">
                  <a:solidFill>
                    <a:srgbClr val="FFFFFF"/>
                  </a:solidFill>
                  <a:latin typeface="Vidaloka"/>
                  <a:ea typeface="Vidaloka"/>
                  <a:cs typeface="Vidaloka"/>
                  <a:sym typeface="Vidaloka"/>
                </a:rPr>
                <a:t>Thank you!</a:t>
              </a:r>
              <a:endParaRPr sz="700"/>
            </a:p>
          </p:txBody>
        </p:sp>
        <p:sp>
          <p:nvSpPr>
            <p:cNvPr id="292" name="Google Shape;292;p27"/>
            <p:cNvSpPr/>
            <p:nvPr/>
          </p:nvSpPr>
          <p:spPr>
            <a:xfrm>
              <a:off x="4262857" y="0"/>
              <a:ext cx="1428323" cy="2002879"/>
            </a:xfrm>
            <a:custGeom>
              <a:rect b="b" l="l" r="r" t="t"/>
              <a:pathLst>
                <a:path extrusionOk="0" h="2002879" w="1428323">
                  <a:moveTo>
                    <a:pt x="0" y="0"/>
                  </a:moveTo>
                  <a:lnTo>
                    <a:pt x="1428323" y="0"/>
                  </a:lnTo>
                  <a:lnTo>
                    <a:pt x="1428323" y="2002879"/>
                  </a:lnTo>
                  <a:lnTo>
                    <a:pt x="0" y="2002879"/>
                  </a:lnTo>
                  <a:lnTo>
                    <a:pt x="0" y="0"/>
                  </a:lnTo>
                  <a:close/>
                </a:path>
              </a:pathLst>
            </a:custGeom>
            <a:blipFill rotWithShape="1">
              <a:blip r:embed="rId3">
                <a:alphaModFix/>
              </a:blip>
              <a:stretch>
                <a:fillRect b="0" l="0" r="0" t="0"/>
              </a:stretch>
            </a:blipFill>
            <a:ln>
              <a:noFill/>
            </a:ln>
          </p:spPr>
        </p:sp>
        <p:sp>
          <p:nvSpPr>
            <p:cNvPr id="293" name="Google Shape;293;p27"/>
            <p:cNvSpPr/>
            <p:nvPr/>
          </p:nvSpPr>
          <p:spPr>
            <a:xfrm>
              <a:off x="4262857" y="0"/>
              <a:ext cx="1428323" cy="2002879"/>
            </a:xfrm>
            <a:custGeom>
              <a:rect b="b" l="l" r="r" t="t"/>
              <a:pathLst>
                <a:path extrusionOk="0" h="2002879" w="1428323">
                  <a:moveTo>
                    <a:pt x="0" y="0"/>
                  </a:moveTo>
                  <a:lnTo>
                    <a:pt x="1428323" y="0"/>
                  </a:lnTo>
                  <a:lnTo>
                    <a:pt x="1428323" y="2002879"/>
                  </a:lnTo>
                  <a:lnTo>
                    <a:pt x="0" y="2002879"/>
                  </a:lnTo>
                  <a:lnTo>
                    <a:pt x="0" y="0"/>
                  </a:lnTo>
                  <a:close/>
                </a:path>
              </a:pathLst>
            </a:custGeom>
            <a:blipFill rotWithShape="1">
              <a:blip r:embed="rId3">
                <a:alphaModFix/>
              </a:blip>
              <a:stretch>
                <a:fillRect b="0" l="0" r="0" t="0"/>
              </a:stretch>
            </a:blipFill>
            <a:ln>
              <a:noFill/>
            </a:ln>
          </p:spPr>
        </p:sp>
        <p:sp>
          <p:nvSpPr>
            <p:cNvPr id="294" name="Google Shape;294;p27"/>
            <p:cNvSpPr/>
            <p:nvPr/>
          </p:nvSpPr>
          <p:spPr>
            <a:xfrm>
              <a:off x="4251542" y="11315"/>
              <a:ext cx="1428323" cy="2002879"/>
            </a:xfrm>
            <a:custGeom>
              <a:rect b="b" l="l" r="r" t="t"/>
              <a:pathLst>
                <a:path extrusionOk="0" h="2002879" w="1428323">
                  <a:moveTo>
                    <a:pt x="0" y="0"/>
                  </a:moveTo>
                  <a:lnTo>
                    <a:pt x="1428323" y="0"/>
                  </a:lnTo>
                  <a:lnTo>
                    <a:pt x="1428323" y="2002879"/>
                  </a:lnTo>
                  <a:lnTo>
                    <a:pt x="0" y="2002879"/>
                  </a:lnTo>
                  <a:lnTo>
                    <a:pt x="0" y="0"/>
                  </a:lnTo>
                  <a:close/>
                </a:path>
              </a:pathLst>
            </a:custGeom>
            <a:blipFill rotWithShape="1">
              <a:blip r:embed="rId3">
                <a:alphaModFix/>
              </a:blip>
              <a:stretch>
                <a:fillRect b="0" l="0" r="0" t="0"/>
              </a:stretch>
            </a:blipFill>
            <a:ln>
              <a:noFill/>
            </a:ln>
          </p:spPr>
        </p:sp>
      </p:grpSp>
      <p:sp>
        <p:nvSpPr>
          <p:cNvPr id="295" name="Google Shape;295;p27"/>
          <p:cNvSpPr/>
          <p:nvPr/>
        </p:nvSpPr>
        <p:spPr>
          <a:xfrm flipH="1" rot="-1958166">
            <a:off x="6787429" y="2694849"/>
            <a:ext cx="2186916" cy="3349204"/>
          </a:xfrm>
          <a:custGeom>
            <a:rect b="b" l="l" r="r" t="t"/>
            <a:pathLst>
              <a:path extrusionOk="0" h="6698407" w="4373832">
                <a:moveTo>
                  <a:pt x="4373831" y="0"/>
                </a:moveTo>
                <a:lnTo>
                  <a:pt x="0" y="0"/>
                </a:lnTo>
                <a:lnTo>
                  <a:pt x="0" y="6698408"/>
                </a:lnTo>
                <a:lnTo>
                  <a:pt x="4373831" y="6698408"/>
                </a:lnTo>
                <a:lnTo>
                  <a:pt x="4373831" y="0"/>
                </a:lnTo>
                <a:close/>
              </a:path>
            </a:pathLst>
          </a:custGeom>
          <a:blipFill rotWithShape="1">
            <a:blip r:embed="rId4">
              <a:alphaModFix/>
            </a:blip>
            <a:stretch>
              <a:fillRect b="0" l="0" r="0" t="0"/>
            </a:stretch>
          </a:blipFill>
          <a:ln>
            <a:noFill/>
          </a:ln>
        </p:spPr>
      </p:sp>
      <p:sp>
        <p:nvSpPr>
          <p:cNvPr id="296" name="Google Shape;296;p27"/>
          <p:cNvSpPr/>
          <p:nvPr/>
        </p:nvSpPr>
        <p:spPr>
          <a:xfrm flipH="1" rot="10119872">
            <a:off x="-211045" y="-1160252"/>
            <a:ext cx="2186916" cy="3349204"/>
          </a:xfrm>
          <a:custGeom>
            <a:rect b="b" l="l" r="r" t="t"/>
            <a:pathLst>
              <a:path extrusionOk="0" h="6698407" w="4373832">
                <a:moveTo>
                  <a:pt x="4373831" y="0"/>
                </a:moveTo>
                <a:lnTo>
                  <a:pt x="0" y="0"/>
                </a:lnTo>
                <a:lnTo>
                  <a:pt x="0" y="6698408"/>
                </a:lnTo>
                <a:lnTo>
                  <a:pt x="4373831" y="6698408"/>
                </a:lnTo>
                <a:lnTo>
                  <a:pt x="4373831" y="0"/>
                </a:lnTo>
                <a:close/>
              </a:path>
            </a:pathLst>
          </a:custGeom>
          <a:blipFill rotWithShape="1">
            <a:blip r:embed="rId4">
              <a:alphaModFix/>
            </a:blip>
            <a:stretch>
              <a:fillRect b="0" l="0" r="0" t="0"/>
            </a:stretch>
          </a:blipFill>
          <a:ln>
            <a:noFill/>
          </a:ln>
        </p:spPr>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grpSp>
        <p:nvGrpSpPr>
          <p:cNvPr id="301" name="Google Shape;301;p28"/>
          <p:cNvGrpSpPr/>
          <p:nvPr/>
        </p:nvGrpSpPr>
        <p:grpSpPr>
          <a:xfrm>
            <a:off x="387109" y="1106783"/>
            <a:ext cx="2548821" cy="3736326"/>
            <a:chOff x="0" y="-19050"/>
            <a:chExt cx="1342589" cy="1968106"/>
          </a:xfrm>
        </p:grpSpPr>
        <p:sp>
          <p:nvSpPr>
            <p:cNvPr id="302" name="Google Shape;302;p28"/>
            <p:cNvSpPr/>
            <p:nvPr/>
          </p:nvSpPr>
          <p:spPr>
            <a:xfrm>
              <a:off x="0" y="0"/>
              <a:ext cx="1342589" cy="1949056"/>
            </a:xfrm>
            <a:custGeom>
              <a:rect b="b" l="l" r="r" t="t"/>
              <a:pathLst>
                <a:path extrusionOk="0" h="1949056" w="1342589">
                  <a:moveTo>
                    <a:pt x="36449" y="0"/>
                  </a:moveTo>
                  <a:lnTo>
                    <a:pt x="1306139" y="0"/>
                  </a:lnTo>
                  <a:cubicBezTo>
                    <a:pt x="1315806" y="0"/>
                    <a:pt x="1325077" y="3840"/>
                    <a:pt x="1331913" y="10676"/>
                  </a:cubicBezTo>
                  <a:cubicBezTo>
                    <a:pt x="1338748" y="17511"/>
                    <a:pt x="1342589" y="26782"/>
                    <a:pt x="1342589" y="36449"/>
                  </a:cubicBezTo>
                  <a:lnTo>
                    <a:pt x="1342589" y="1912607"/>
                  </a:lnTo>
                  <a:cubicBezTo>
                    <a:pt x="1342589" y="1932737"/>
                    <a:pt x="1326270" y="1949056"/>
                    <a:pt x="1306139" y="1949056"/>
                  </a:cubicBezTo>
                  <a:lnTo>
                    <a:pt x="36449" y="1949056"/>
                  </a:lnTo>
                  <a:cubicBezTo>
                    <a:pt x="16319" y="1949056"/>
                    <a:pt x="0" y="1932737"/>
                    <a:pt x="0" y="1912607"/>
                  </a:cubicBezTo>
                  <a:lnTo>
                    <a:pt x="0" y="36449"/>
                  </a:lnTo>
                  <a:cubicBezTo>
                    <a:pt x="0" y="16319"/>
                    <a:pt x="16319" y="0"/>
                    <a:pt x="36449" y="0"/>
                  </a:cubicBezTo>
                  <a:close/>
                </a:path>
              </a:pathLst>
            </a:custGeom>
            <a:solidFill>
              <a:srgbClr val="F0F0F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03" name="Google Shape;303;p28"/>
            <p:cNvSpPr txBox="1"/>
            <p:nvPr/>
          </p:nvSpPr>
          <p:spPr>
            <a:xfrm>
              <a:off x="0" y="-19050"/>
              <a:ext cx="1342589" cy="196810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04" name="Google Shape;304;p28"/>
          <p:cNvGrpSpPr/>
          <p:nvPr/>
        </p:nvGrpSpPr>
        <p:grpSpPr>
          <a:xfrm>
            <a:off x="569502" y="1247142"/>
            <a:ext cx="2184034" cy="359784"/>
            <a:chOff x="0" y="-19050"/>
            <a:chExt cx="1150437" cy="189516"/>
          </a:xfrm>
        </p:grpSpPr>
        <p:sp>
          <p:nvSpPr>
            <p:cNvPr id="305" name="Google Shape;305;p28"/>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06" name="Google Shape;306;p28"/>
            <p:cNvSpPr txBox="1"/>
            <p:nvPr/>
          </p:nvSpPr>
          <p:spPr>
            <a:xfrm>
              <a:off x="0" y="-19050"/>
              <a:ext cx="1150437" cy="18951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07" name="Google Shape;307;p28"/>
          <p:cNvGrpSpPr/>
          <p:nvPr/>
        </p:nvGrpSpPr>
        <p:grpSpPr>
          <a:xfrm>
            <a:off x="3169379" y="1106783"/>
            <a:ext cx="5756490" cy="3736326"/>
            <a:chOff x="0" y="-19050"/>
            <a:chExt cx="3032225" cy="1968106"/>
          </a:xfrm>
        </p:grpSpPr>
        <p:sp>
          <p:nvSpPr>
            <p:cNvPr id="308" name="Google Shape;308;p28"/>
            <p:cNvSpPr/>
            <p:nvPr/>
          </p:nvSpPr>
          <p:spPr>
            <a:xfrm>
              <a:off x="0" y="0"/>
              <a:ext cx="3032225" cy="1949056"/>
            </a:xfrm>
            <a:custGeom>
              <a:rect b="b" l="l" r="r" t="t"/>
              <a:pathLst>
                <a:path extrusionOk="0" h="1949056" w="3032225">
                  <a:moveTo>
                    <a:pt x="16139" y="0"/>
                  </a:moveTo>
                  <a:lnTo>
                    <a:pt x="3016086" y="0"/>
                  </a:lnTo>
                  <a:cubicBezTo>
                    <a:pt x="3020366" y="0"/>
                    <a:pt x="3024471" y="1700"/>
                    <a:pt x="3027498" y="4727"/>
                  </a:cubicBezTo>
                  <a:cubicBezTo>
                    <a:pt x="3030525" y="7754"/>
                    <a:pt x="3032225" y="11859"/>
                    <a:pt x="3032225" y="16139"/>
                  </a:cubicBezTo>
                  <a:lnTo>
                    <a:pt x="3032225" y="1932917"/>
                  </a:lnTo>
                  <a:cubicBezTo>
                    <a:pt x="3032225" y="1937197"/>
                    <a:pt x="3030525" y="1941302"/>
                    <a:pt x="3027498" y="1944329"/>
                  </a:cubicBezTo>
                  <a:cubicBezTo>
                    <a:pt x="3024471" y="1947356"/>
                    <a:pt x="3020366" y="1949056"/>
                    <a:pt x="3016086" y="1949056"/>
                  </a:cubicBezTo>
                  <a:lnTo>
                    <a:pt x="16139" y="1949056"/>
                  </a:lnTo>
                  <a:cubicBezTo>
                    <a:pt x="11859" y="1949056"/>
                    <a:pt x="7754" y="1947356"/>
                    <a:pt x="4727" y="1944329"/>
                  </a:cubicBezTo>
                  <a:cubicBezTo>
                    <a:pt x="1700" y="1941302"/>
                    <a:pt x="0" y="1937197"/>
                    <a:pt x="0" y="1932917"/>
                  </a:cubicBezTo>
                  <a:lnTo>
                    <a:pt x="0" y="16139"/>
                  </a:lnTo>
                  <a:cubicBezTo>
                    <a:pt x="0" y="11859"/>
                    <a:pt x="1700" y="7754"/>
                    <a:pt x="4727" y="4727"/>
                  </a:cubicBezTo>
                  <a:cubicBezTo>
                    <a:pt x="7754" y="1700"/>
                    <a:pt x="11859" y="0"/>
                    <a:pt x="16139" y="0"/>
                  </a:cubicBezTo>
                  <a:close/>
                </a:path>
              </a:pathLst>
            </a:custGeom>
            <a:solidFill>
              <a:srgbClr val="000000">
                <a:alpha val="0"/>
              </a:srgbClr>
            </a:solidFill>
            <a:ln cap="rnd" cmpd="sng" w="38100">
              <a:solidFill>
                <a:srgbClr val="F0F0F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09" name="Google Shape;309;p28"/>
            <p:cNvSpPr txBox="1"/>
            <p:nvPr/>
          </p:nvSpPr>
          <p:spPr>
            <a:xfrm>
              <a:off x="0" y="-19050"/>
              <a:ext cx="3032225" cy="196810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10" name="Google Shape;310;p28"/>
          <p:cNvGrpSpPr/>
          <p:nvPr/>
        </p:nvGrpSpPr>
        <p:grpSpPr>
          <a:xfrm>
            <a:off x="4841220" y="1247142"/>
            <a:ext cx="2184034" cy="359784"/>
            <a:chOff x="0" y="-19050"/>
            <a:chExt cx="1150437" cy="189516"/>
          </a:xfrm>
        </p:grpSpPr>
        <p:sp>
          <p:nvSpPr>
            <p:cNvPr id="311" name="Google Shape;311;p28"/>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FFFFFF"/>
              </a:solidFill>
              <a:prstDash val="solid"/>
              <a:miter lim="8000"/>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12" name="Google Shape;312;p28"/>
            <p:cNvSpPr txBox="1"/>
            <p:nvPr/>
          </p:nvSpPr>
          <p:spPr>
            <a:xfrm>
              <a:off x="0" y="-19050"/>
              <a:ext cx="1150437" cy="18951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13" name="Google Shape;313;p28"/>
          <p:cNvGrpSpPr/>
          <p:nvPr/>
        </p:nvGrpSpPr>
        <p:grpSpPr>
          <a:xfrm>
            <a:off x="569502" y="3564341"/>
            <a:ext cx="2184034" cy="359784"/>
            <a:chOff x="0" y="-19050"/>
            <a:chExt cx="1150437" cy="189516"/>
          </a:xfrm>
        </p:grpSpPr>
        <p:sp>
          <p:nvSpPr>
            <p:cNvPr id="314" name="Google Shape;314;p28"/>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15" name="Google Shape;315;p28"/>
            <p:cNvSpPr txBox="1"/>
            <p:nvPr/>
          </p:nvSpPr>
          <p:spPr>
            <a:xfrm>
              <a:off x="0" y="-19050"/>
              <a:ext cx="1150437" cy="18951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16" name="Google Shape;316;p28"/>
          <p:cNvSpPr txBox="1"/>
          <p:nvPr/>
        </p:nvSpPr>
        <p:spPr>
          <a:xfrm>
            <a:off x="616198" y="1730823"/>
            <a:ext cx="2090643" cy="251841"/>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 sz="900" u="none" cap="none" strike="noStrike">
                <a:solidFill>
                  <a:srgbClr val="000000"/>
                </a:solidFill>
                <a:latin typeface="Arial"/>
                <a:ea typeface="Arial"/>
                <a:cs typeface="Arial"/>
                <a:sym typeface="Arial"/>
              </a:rPr>
              <a:t>This presentation template</a:t>
            </a:r>
            <a:endParaRPr sz="700"/>
          </a:p>
          <a:p>
            <a:pPr indent="0" lvl="0" marL="0" marR="0" rtl="0" algn="ctr">
              <a:lnSpc>
                <a:spcPct val="122000"/>
              </a:lnSpc>
              <a:spcBef>
                <a:spcPts val="0"/>
              </a:spcBef>
              <a:spcAft>
                <a:spcPts val="0"/>
              </a:spcAft>
              <a:buNone/>
            </a:pPr>
            <a:r>
              <a:rPr b="0" i="0" lang="en" sz="900" u="none" cap="none" strike="noStrike">
                <a:solidFill>
                  <a:srgbClr val="000000"/>
                </a:solidFill>
                <a:latin typeface="Arial"/>
                <a:ea typeface="Arial"/>
                <a:cs typeface="Arial"/>
                <a:sym typeface="Arial"/>
              </a:rPr>
              <a:t>uses the following free fonts:</a:t>
            </a:r>
            <a:endParaRPr sz="700"/>
          </a:p>
        </p:txBody>
      </p:sp>
      <p:sp>
        <p:nvSpPr>
          <p:cNvPr id="317" name="Google Shape;317;p28"/>
          <p:cNvSpPr txBox="1"/>
          <p:nvPr/>
        </p:nvSpPr>
        <p:spPr>
          <a:xfrm>
            <a:off x="587727" y="3275641"/>
            <a:ext cx="2184034" cy="124841"/>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 sz="900" u="none" cap="none" strike="noStrike">
                <a:solidFill>
                  <a:srgbClr val="000000"/>
                </a:solidFill>
                <a:latin typeface="Arial"/>
                <a:ea typeface="Arial"/>
                <a:cs typeface="Arial"/>
                <a:sym typeface="Arial"/>
              </a:rPr>
              <a:t>You can find these fonts online too.</a:t>
            </a:r>
            <a:endParaRPr sz="700"/>
          </a:p>
        </p:txBody>
      </p:sp>
      <p:sp>
        <p:nvSpPr>
          <p:cNvPr id="318" name="Google Shape;318;p28"/>
          <p:cNvSpPr txBox="1"/>
          <p:nvPr/>
        </p:nvSpPr>
        <p:spPr>
          <a:xfrm>
            <a:off x="873885" y="2113166"/>
            <a:ext cx="1575300" cy="9483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0" i="0" lang="en" sz="700" u="none" cap="none" strike="noStrike">
                <a:solidFill>
                  <a:srgbClr val="000000"/>
                </a:solidFill>
                <a:latin typeface="Arial"/>
                <a:ea typeface="Arial"/>
                <a:cs typeface="Arial"/>
                <a:sym typeface="Arial"/>
              </a:rPr>
              <a:t>TITLES:</a:t>
            </a:r>
            <a:endParaRPr sz="700"/>
          </a:p>
          <a:p>
            <a:pPr indent="0" lvl="0" marL="0" marR="0" rtl="0" algn="ctr">
              <a:lnSpc>
                <a:spcPct val="80000"/>
              </a:lnSpc>
              <a:spcBef>
                <a:spcPts val="0"/>
              </a:spcBef>
              <a:spcAft>
                <a:spcPts val="0"/>
              </a:spcAft>
              <a:buNone/>
            </a:pPr>
            <a:r>
              <a:rPr b="0" i="0" lang="en" sz="1100" u="none" cap="none" strike="noStrike">
                <a:solidFill>
                  <a:srgbClr val="000000"/>
                </a:solidFill>
                <a:latin typeface="Arial"/>
                <a:ea typeface="Arial"/>
                <a:cs typeface="Arial"/>
                <a:sym typeface="Arial"/>
              </a:rPr>
              <a:t>VIDALOKA</a:t>
            </a:r>
            <a:endParaRPr sz="700"/>
          </a:p>
          <a:p>
            <a:pPr indent="0" lvl="0" marL="0" marR="0" rtl="0" algn="ctr">
              <a:lnSpc>
                <a:spcPct val="80000"/>
              </a:lnSpc>
              <a:spcBef>
                <a:spcPts val="0"/>
              </a:spcBef>
              <a:spcAft>
                <a:spcPts val="0"/>
              </a:spcAft>
              <a:buNone/>
            </a:pPr>
            <a:r>
              <a:t/>
            </a:r>
            <a:endParaRPr b="0" i="0" sz="1100" u="none" cap="none" strike="noStrike">
              <a:solidFill>
                <a:srgbClr val="000000"/>
              </a:solidFill>
              <a:latin typeface="Arial"/>
              <a:ea typeface="Arial"/>
              <a:cs typeface="Arial"/>
              <a:sym typeface="Arial"/>
            </a:endParaRPr>
          </a:p>
          <a:p>
            <a:pPr indent="0" lvl="0" marL="0" marR="0" rtl="0" algn="ctr">
              <a:lnSpc>
                <a:spcPct val="80000"/>
              </a:lnSpc>
              <a:spcBef>
                <a:spcPts val="0"/>
              </a:spcBef>
              <a:spcAft>
                <a:spcPts val="0"/>
              </a:spcAft>
              <a:buNone/>
            </a:pPr>
            <a:r>
              <a:rPr b="0" i="0" lang="en" sz="700" u="none" cap="none" strike="noStrike">
                <a:solidFill>
                  <a:srgbClr val="000000"/>
                </a:solidFill>
                <a:latin typeface="Arial"/>
                <a:ea typeface="Arial"/>
                <a:cs typeface="Arial"/>
                <a:sym typeface="Arial"/>
              </a:rPr>
              <a:t>HEADERS:</a:t>
            </a:r>
            <a:endParaRPr sz="700"/>
          </a:p>
          <a:p>
            <a:pPr indent="0" lvl="0" marL="0" marR="0" rtl="0" algn="ctr">
              <a:lnSpc>
                <a:spcPct val="80000"/>
              </a:lnSpc>
              <a:spcBef>
                <a:spcPts val="0"/>
              </a:spcBef>
              <a:spcAft>
                <a:spcPts val="0"/>
              </a:spcAft>
              <a:buNone/>
            </a:pPr>
            <a:r>
              <a:rPr b="0" i="0" lang="en" sz="1100" u="none" cap="none" strike="noStrike">
                <a:solidFill>
                  <a:srgbClr val="000000"/>
                </a:solidFill>
                <a:latin typeface="Arial"/>
                <a:ea typeface="Arial"/>
                <a:cs typeface="Arial"/>
                <a:sym typeface="Arial"/>
              </a:rPr>
              <a:t>VIDALOKA</a:t>
            </a:r>
            <a:endParaRPr sz="700"/>
          </a:p>
          <a:p>
            <a:pPr indent="0" lvl="0" marL="0" marR="0" rtl="0" algn="ctr">
              <a:lnSpc>
                <a:spcPct val="80000"/>
              </a:lnSpc>
              <a:spcBef>
                <a:spcPts val="0"/>
              </a:spcBef>
              <a:spcAft>
                <a:spcPts val="0"/>
              </a:spcAft>
              <a:buNone/>
            </a:pPr>
            <a:r>
              <a:t/>
            </a:r>
            <a:endParaRPr b="0" i="0" sz="1100" u="none" cap="none" strike="noStrike">
              <a:solidFill>
                <a:srgbClr val="000000"/>
              </a:solidFill>
              <a:latin typeface="Arial"/>
              <a:ea typeface="Arial"/>
              <a:cs typeface="Arial"/>
              <a:sym typeface="Arial"/>
            </a:endParaRPr>
          </a:p>
          <a:p>
            <a:pPr indent="0" lvl="0" marL="0" marR="0" rtl="0" algn="ctr">
              <a:lnSpc>
                <a:spcPct val="80000"/>
              </a:lnSpc>
              <a:spcBef>
                <a:spcPts val="0"/>
              </a:spcBef>
              <a:spcAft>
                <a:spcPts val="0"/>
              </a:spcAft>
              <a:buNone/>
            </a:pPr>
            <a:r>
              <a:rPr b="0" i="0" lang="en" sz="800" u="none" cap="none" strike="noStrike">
                <a:solidFill>
                  <a:srgbClr val="000000"/>
                </a:solidFill>
                <a:latin typeface="Arial"/>
                <a:ea typeface="Arial"/>
                <a:cs typeface="Arial"/>
                <a:sym typeface="Arial"/>
              </a:rPr>
              <a:t>BODY COPY:</a:t>
            </a:r>
            <a:endParaRPr sz="700"/>
          </a:p>
          <a:p>
            <a:pPr indent="0" lvl="0" marL="0" marR="0" rtl="0" algn="ctr">
              <a:lnSpc>
                <a:spcPct val="80000"/>
              </a:lnSpc>
              <a:spcBef>
                <a:spcPts val="0"/>
              </a:spcBef>
              <a:spcAft>
                <a:spcPts val="0"/>
              </a:spcAft>
              <a:buNone/>
            </a:pPr>
            <a:r>
              <a:rPr b="0" i="0" lang="en" sz="1100" u="none" cap="none" strike="noStrike">
                <a:solidFill>
                  <a:srgbClr val="000000"/>
                </a:solidFill>
                <a:latin typeface="Arial"/>
                <a:ea typeface="Arial"/>
                <a:cs typeface="Arial"/>
                <a:sym typeface="Arial"/>
              </a:rPr>
              <a:t> NUNITO LIGHT</a:t>
            </a:r>
            <a:endParaRPr sz="700"/>
          </a:p>
        </p:txBody>
      </p:sp>
      <p:grpSp>
        <p:nvGrpSpPr>
          <p:cNvPr id="319" name="Google Shape;319;p28"/>
          <p:cNvGrpSpPr/>
          <p:nvPr/>
        </p:nvGrpSpPr>
        <p:grpSpPr>
          <a:xfrm>
            <a:off x="1725847" y="4048637"/>
            <a:ext cx="377102" cy="385940"/>
            <a:chOff x="0" y="-19050"/>
            <a:chExt cx="812800" cy="831850"/>
          </a:xfrm>
        </p:grpSpPr>
        <p:sp>
          <p:nvSpPr>
            <p:cNvPr id="320" name="Google Shape;320;p28"/>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0F1A38"/>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21" name="Google Shape;321;p28"/>
            <p:cNvSpPr txBox="1"/>
            <p:nvPr/>
          </p:nvSpPr>
          <p:spPr>
            <a:xfrm>
              <a:off x="0" y="-19050"/>
              <a:ext cx="812800" cy="831850"/>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22" name="Google Shape;322;p28"/>
          <p:cNvSpPr txBox="1"/>
          <p:nvPr/>
        </p:nvSpPr>
        <p:spPr>
          <a:xfrm>
            <a:off x="1609055" y="4496301"/>
            <a:ext cx="610687" cy="90233"/>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0" i="0" lang="en" sz="700" u="none" cap="none" strike="noStrike">
                <a:solidFill>
                  <a:srgbClr val="000000"/>
                </a:solidFill>
                <a:latin typeface="Arial"/>
                <a:ea typeface="Arial"/>
                <a:cs typeface="Arial"/>
                <a:sym typeface="Arial"/>
              </a:rPr>
              <a:t>#0F1A38</a:t>
            </a:r>
            <a:endParaRPr sz="700"/>
          </a:p>
        </p:txBody>
      </p:sp>
      <p:grpSp>
        <p:nvGrpSpPr>
          <p:cNvPr id="323" name="Google Shape;323;p28"/>
          <p:cNvGrpSpPr/>
          <p:nvPr/>
        </p:nvGrpSpPr>
        <p:grpSpPr>
          <a:xfrm>
            <a:off x="1220089" y="4048637"/>
            <a:ext cx="377102" cy="385940"/>
            <a:chOff x="0" y="-19050"/>
            <a:chExt cx="812800" cy="831850"/>
          </a:xfrm>
        </p:grpSpPr>
        <p:sp>
          <p:nvSpPr>
            <p:cNvPr id="324" name="Google Shape;324;p28"/>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25" name="Google Shape;325;p28"/>
            <p:cNvSpPr txBox="1"/>
            <p:nvPr/>
          </p:nvSpPr>
          <p:spPr>
            <a:xfrm>
              <a:off x="0" y="-19050"/>
              <a:ext cx="812800" cy="831850"/>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26" name="Google Shape;326;p28"/>
          <p:cNvSpPr txBox="1"/>
          <p:nvPr/>
        </p:nvSpPr>
        <p:spPr>
          <a:xfrm>
            <a:off x="1103297" y="4496301"/>
            <a:ext cx="610687" cy="90233"/>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0" i="0" lang="en" sz="700" u="none" cap="none" strike="noStrike">
                <a:solidFill>
                  <a:srgbClr val="000000"/>
                </a:solidFill>
                <a:latin typeface="Arial"/>
                <a:ea typeface="Arial"/>
                <a:cs typeface="Arial"/>
                <a:sym typeface="Arial"/>
              </a:rPr>
              <a:t>#FFFFFF</a:t>
            </a:r>
            <a:endParaRPr sz="700"/>
          </a:p>
        </p:txBody>
      </p:sp>
      <p:sp>
        <p:nvSpPr>
          <p:cNvPr id="327" name="Google Shape;327;p28"/>
          <p:cNvSpPr txBox="1"/>
          <p:nvPr/>
        </p:nvSpPr>
        <p:spPr>
          <a:xfrm>
            <a:off x="1895592" y="763218"/>
            <a:ext cx="5352816" cy="241744"/>
          </a:xfrm>
          <a:prstGeom prst="rect">
            <a:avLst/>
          </a:prstGeom>
          <a:noFill/>
          <a:ln>
            <a:noFill/>
          </a:ln>
        </p:spPr>
        <p:txBody>
          <a:bodyPr anchorCtr="0" anchor="t" bIns="0" lIns="0" spcFirstLastPara="1" rIns="0" wrap="square" tIns="0">
            <a:spAutoFit/>
          </a:bodyPr>
          <a:lstStyle/>
          <a:p>
            <a:pPr indent="0" lvl="1" marL="0" marR="0" rtl="0" algn="ctr">
              <a:lnSpc>
                <a:spcPct val="116004"/>
              </a:lnSpc>
              <a:spcBef>
                <a:spcPts val="0"/>
              </a:spcBef>
              <a:spcAft>
                <a:spcPts val="0"/>
              </a:spcAft>
              <a:buNone/>
            </a:pPr>
            <a:r>
              <a:rPr b="0" i="0" lang="en" sz="1600" u="none" cap="none" strike="noStrike">
                <a:solidFill>
                  <a:srgbClr val="FFFFFF"/>
                </a:solidFill>
                <a:latin typeface="Vidaloka"/>
                <a:ea typeface="Vidaloka"/>
                <a:cs typeface="Vidaloka"/>
                <a:sym typeface="Vidaloka"/>
              </a:rPr>
              <a:t>Use these design resources in your Canva Presentation.</a:t>
            </a:r>
            <a:endParaRPr sz="700"/>
          </a:p>
        </p:txBody>
      </p:sp>
      <p:sp>
        <p:nvSpPr>
          <p:cNvPr id="328" name="Google Shape;328;p28"/>
          <p:cNvSpPr txBox="1"/>
          <p:nvPr/>
        </p:nvSpPr>
        <p:spPr>
          <a:xfrm>
            <a:off x="2631374" y="252495"/>
            <a:ext cx="3881252" cy="512271"/>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3900" u="none" cap="none" strike="noStrike">
                <a:solidFill>
                  <a:srgbClr val="FFFFFF"/>
                </a:solidFill>
                <a:latin typeface="Vidaloka"/>
                <a:ea typeface="Vidaloka"/>
                <a:cs typeface="Vidaloka"/>
                <a:sym typeface="Vidaloka"/>
              </a:rPr>
              <a:t>Resource Page</a:t>
            </a:r>
            <a:endParaRPr sz="700"/>
          </a:p>
        </p:txBody>
      </p:sp>
      <p:sp>
        <p:nvSpPr>
          <p:cNvPr id="329" name="Google Shape;329;p28"/>
          <p:cNvSpPr txBox="1"/>
          <p:nvPr/>
        </p:nvSpPr>
        <p:spPr>
          <a:xfrm>
            <a:off x="873885" y="1346692"/>
            <a:ext cx="1575268" cy="192088"/>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0" i="0" lang="en" sz="1200" u="none" cap="none" strike="noStrike">
                <a:solidFill>
                  <a:srgbClr val="0F1A38"/>
                </a:solidFill>
                <a:latin typeface="Arial"/>
                <a:ea typeface="Arial"/>
                <a:cs typeface="Arial"/>
                <a:sym typeface="Arial"/>
              </a:rPr>
              <a:t>Fonts</a:t>
            </a:r>
            <a:endParaRPr sz="700"/>
          </a:p>
        </p:txBody>
      </p:sp>
      <p:sp>
        <p:nvSpPr>
          <p:cNvPr id="330" name="Google Shape;330;p28"/>
          <p:cNvSpPr txBox="1"/>
          <p:nvPr/>
        </p:nvSpPr>
        <p:spPr>
          <a:xfrm>
            <a:off x="5145603" y="1346692"/>
            <a:ext cx="1575268" cy="192088"/>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0" i="0" lang="en" sz="1200" u="none" cap="none" strike="noStrike">
                <a:solidFill>
                  <a:srgbClr val="FFFFFF"/>
                </a:solidFill>
                <a:latin typeface="Arial"/>
                <a:ea typeface="Arial"/>
                <a:cs typeface="Arial"/>
                <a:sym typeface="Arial"/>
              </a:rPr>
              <a:t>Design Elements</a:t>
            </a:r>
            <a:endParaRPr sz="700"/>
          </a:p>
        </p:txBody>
      </p:sp>
      <p:sp>
        <p:nvSpPr>
          <p:cNvPr id="331" name="Google Shape;331;p28"/>
          <p:cNvSpPr txBox="1"/>
          <p:nvPr/>
        </p:nvSpPr>
        <p:spPr>
          <a:xfrm>
            <a:off x="873885" y="3648261"/>
            <a:ext cx="1575268" cy="192088"/>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0" i="0" lang="en" sz="1200" u="none" cap="none" strike="noStrike">
                <a:solidFill>
                  <a:srgbClr val="0F1A38"/>
                </a:solidFill>
                <a:latin typeface="Arial"/>
                <a:ea typeface="Arial"/>
                <a:cs typeface="Arial"/>
                <a:sym typeface="Arial"/>
              </a:rPr>
              <a:t>Colors</a:t>
            </a:r>
            <a:endParaRPr sz="700"/>
          </a:p>
        </p:txBody>
      </p:sp>
      <p:sp>
        <p:nvSpPr>
          <p:cNvPr id="332" name="Google Shape;332;p28"/>
          <p:cNvSpPr/>
          <p:nvPr/>
        </p:nvSpPr>
        <p:spPr>
          <a:xfrm>
            <a:off x="5748168" y="1917088"/>
            <a:ext cx="954323" cy="825923"/>
          </a:xfrm>
          <a:custGeom>
            <a:rect b="b" l="l" r="r" t="t"/>
            <a:pathLst>
              <a:path extrusionOk="0" h="1651846" w="1908646">
                <a:moveTo>
                  <a:pt x="0" y="0"/>
                </a:moveTo>
                <a:lnTo>
                  <a:pt x="1908646" y="0"/>
                </a:lnTo>
                <a:lnTo>
                  <a:pt x="1908646" y="1651846"/>
                </a:lnTo>
                <a:lnTo>
                  <a:pt x="0" y="1651846"/>
                </a:lnTo>
                <a:lnTo>
                  <a:pt x="0" y="0"/>
                </a:lnTo>
                <a:close/>
              </a:path>
            </a:pathLst>
          </a:custGeom>
          <a:blipFill rotWithShape="1">
            <a:blip r:embed="rId3">
              <a:alphaModFix/>
            </a:blip>
            <a:stretch>
              <a:fillRect b="0" l="0" r="0" t="0"/>
            </a:stretch>
          </a:blipFill>
          <a:ln>
            <a:noFill/>
          </a:ln>
        </p:spPr>
      </p:sp>
      <p:sp>
        <p:nvSpPr>
          <p:cNvPr id="333" name="Google Shape;333;p28"/>
          <p:cNvSpPr/>
          <p:nvPr/>
        </p:nvSpPr>
        <p:spPr>
          <a:xfrm>
            <a:off x="6773616" y="1902740"/>
            <a:ext cx="848403" cy="854618"/>
          </a:xfrm>
          <a:custGeom>
            <a:rect b="b" l="l" r="r" t="t"/>
            <a:pathLst>
              <a:path extrusionOk="0" h="1709237" w="1696806">
                <a:moveTo>
                  <a:pt x="0" y="0"/>
                </a:moveTo>
                <a:lnTo>
                  <a:pt x="1696806" y="0"/>
                </a:lnTo>
                <a:lnTo>
                  <a:pt x="1696806" y="1709237"/>
                </a:lnTo>
                <a:lnTo>
                  <a:pt x="0" y="1709237"/>
                </a:lnTo>
                <a:lnTo>
                  <a:pt x="0" y="0"/>
                </a:lnTo>
                <a:close/>
              </a:path>
            </a:pathLst>
          </a:custGeom>
          <a:blipFill rotWithShape="1">
            <a:blip r:embed="rId4">
              <a:alphaModFix/>
            </a:blip>
            <a:stretch>
              <a:fillRect b="0" l="0" r="0" t="0"/>
            </a:stretch>
          </a:blipFill>
          <a:ln>
            <a:noFill/>
          </a:ln>
        </p:spPr>
      </p:sp>
      <p:sp>
        <p:nvSpPr>
          <p:cNvPr id="334" name="Google Shape;334;p28"/>
          <p:cNvSpPr/>
          <p:nvPr/>
        </p:nvSpPr>
        <p:spPr>
          <a:xfrm rot="10800000">
            <a:off x="7693145" y="1879676"/>
            <a:ext cx="936505" cy="900749"/>
          </a:xfrm>
          <a:custGeom>
            <a:rect b="b" l="l" r="r" t="t"/>
            <a:pathLst>
              <a:path extrusionOk="0" h="1801497" w="1873011">
                <a:moveTo>
                  <a:pt x="1873011" y="1801496"/>
                </a:moveTo>
                <a:lnTo>
                  <a:pt x="0" y="1801496"/>
                </a:lnTo>
                <a:lnTo>
                  <a:pt x="0" y="0"/>
                </a:lnTo>
                <a:lnTo>
                  <a:pt x="1873011" y="0"/>
                </a:lnTo>
                <a:lnTo>
                  <a:pt x="1873011" y="1801496"/>
                </a:lnTo>
                <a:close/>
              </a:path>
            </a:pathLst>
          </a:custGeom>
          <a:blipFill rotWithShape="1">
            <a:blip r:embed="rId5">
              <a:alphaModFix/>
            </a:blip>
            <a:stretch>
              <a:fillRect b="0" l="0" r="0" t="0"/>
            </a:stretch>
          </a:blipFill>
          <a:ln>
            <a:noFill/>
          </a:ln>
        </p:spPr>
      </p:sp>
      <p:sp>
        <p:nvSpPr>
          <p:cNvPr id="335" name="Google Shape;335;p28"/>
          <p:cNvSpPr/>
          <p:nvPr/>
        </p:nvSpPr>
        <p:spPr>
          <a:xfrm>
            <a:off x="3375022" y="2003034"/>
            <a:ext cx="910874" cy="654031"/>
          </a:xfrm>
          <a:custGeom>
            <a:rect b="b" l="l" r="r" t="t"/>
            <a:pathLst>
              <a:path extrusionOk="0" h="1308062" w="1821747">
                <a:moveTo>
                  <a:pt x="0" y="0"/>
                </a:moveTo>
                <a:lnTo>
                  <a:pt x="1821747" y="0"/>
                </a:lnTo>
                <a:lnTo>
                  <a:pt x="1821747" y="1308062"/>
                </a:lnTo>
                <a:lnTo>
                  <a:pt x="0" y="1308062"/>
                </a:lnTo>
                <a:lnTo>
                  <a:pt x="0" y="0"/>
                </a:lnTo>
                <a:close/>
              </a:path>
            </a:pathLst>
          </a:custGeom>
          <a:blipFill rotWithShape="1">
            <a:blip r:embed="rId6">
              <a:alphaModFix/>
            </a:blip>
            <a:stretch>
              <a:fillRect b="0" l="0" r="0" t="0"/>
            </a:stretch>
          </a:blipFill>
          <a:ln>
            <a:noFill/>
          </a:ln>
        </p:spPr>
      </p:sp>
      <p:sp>
        <p:nvSpPr>
          <p:cNvPr id="336" name="Google Shape;336;p28"/>
          <p:cNvSpPr/>
          <p:nvPr/>
        </p:nvSpPr>
        <p:spPr>
          <a:xfrm>
            <a:off x="4357021" y="1856744"/>
            <a:ext cx="618106" cy="946612"/>
          </a:xfrm>
          <a:custGeom>
            <a:rect b="b" l="l" r="r" t="t"/>
            <a:pathLst>
              <a:path extrusionOk="0" h="1893224" w="1236211">
                <a:moveTo>
                  <a:pt x="0" y="0"/>
                </a:moveTo>
                <a:lnTo>
                  <a:pt x="1236211" y="0"/>
                </a:lnTo>
                <a:lnTo>
                  <a:pt x="1236211" y="1893224"/>
                </a:lnTo>
                <a:lnTo>
                  <a:pt x="0" y="1893224"/>
                </a:lnTo>
                <a:lnTo>
                  <a:pt x="0" y="0"/>
                </a:lnTo>
                <a:close/>
              </a:path>
            </a:pathLst>
          </a:custGeom>
          <a:blipFill rotWithShape="1">
            <a:blip r:embed="rId7">
              <a:alphaModFix/>
            </a:blip>
            <a:stretch>
              <a:fillRect b="0" l="0" r="0" t="0"/>
            </a:stretch>
          </a:blipFill>
          <a:ln>
            <a:noFill/>
          </a:ln>
        </p:spPr>
      </p:sp>
      <p:sp>
        <p:nvSpPr>
          <p:cNvPr id="337" name="Google Shape;337;p28"/>
          <p:cNvSpPr/>
          <p:nvPr/>
        </p:nvSpPr>
        <p:spPr>
          <a:xfrm flipH="1">
            <a:off x="5046251" y="2148840"/>
            <a:ext cx="630792" cy="362419"/>
          </a:xfrm>
          <a:custGeom>
            <a:rect b="b" l="l" r="r" t="t"/>
            <a:pathLst>
              <a:path extrusionOk="0" h="724837" w="1261583">
                <a:moveTo>
                  <a:pt x="1261584" y="0"/>
                </a:moveTo>
                <a:lnTo>
                  <a:pt x="0" y="0"/>
                </a:lnTo>
                <a:lnTo>
                  <a:pt x="0" y="724837"/>
                </a:lnTo>
                <a:lnTo>
                  <a:pt x="1261584" y="724837"/>
                </a:lnTo>
                <a:lnTo>
                  <a:pt x="1261584" y="0"/>
                </a:lnTo>
                <a:close/>
              </a:path>
            </a:pathLst>
          </a:custGeom>
          <a:blipFill rotWithShape="1">
            <a:blip r:embed="rId8">
              <a:alphaModFix/>
            </a:blip>
            <a:stretch>
              <a:fillRect b="0" l="0" r="0" t="0"/>
            </a:stretch>
          </a:blipFill>
          <a:ln>
            <a:noFill/>
          </a:ln>
        </p:spPr>
      </p:sp>
      <p:sp>
        <p:nvSpPr>
          <p:cNvPr id="338" name="Google Shape;338;p28"/>
          <p:cNvSpPr/>
          <p:nvPr/>
        </p:nvSpPr>
        <p:spPr>
          <a:xfrm>
            <a:off x="3551817" y="2942230"/>
            <a:ext cx="601186" cy="843020"/>
          </a:xfrm>
          <a:custGeom>
            <a:rect b="b" l="l" r="r" t="t"/>
            <a:pathLst>
              <a:path extrusionOk="0" h="1686039" w="1202373">
                <a:moveTo>
                  <a:pt x="0" y="0"/>
                </a:moveTo>
                <a:lnTo>
                  <a:pt x="1202373" y="0"/>
                </a:lnTo>
                <a:lnTo>
                  <a:pt x="1202373" y="1686039"/>
                </a:lnTo>
                <a:lnTo>
                  <a:pt x="0" y="1686039"/>
                </a:lnTo>
                <a:lnTo>
                  <a:pt x="0" y="0"/>
                </a:lnTo>
                <a:close/>
              </a:path>
            </a:pathLst>
          </a:custGeom>
          <a:blipFill rotWithShape="1">
            <a:blip r:embed="rId9">
              <a:alphaModFix/>
            </a:blip>
            <a:stretch>
              <a:fillRect b="0" l="0" r="0" t="0"/>
            </a:stretch>
          </a:blipFill>
          <a:ln>
            <a:noFill/>
          </a:ln>
        </p:spPr>
      </p:sp>
      <p:sp>
        <p:nvSpPr>
          <p:cNvPr id="339" name="Google Shape;339;p28"/>
          <p:cNvSpPr/>
          <p:nvPr/>
        </p:nvSpPr>
        <p:spPr>
          <a:xfrm>
            <a:off x="4331724" y="3057488"/>
            <a:ext cx="715238" cy="612504"/>
          </a:xfrm>
          <a:custGeom>
            <a:rect b="b" l="l" r="r" t="t"/>
            <a:pathLst>
              <a:path extrusionOk="0" h="1225007" w="1430475">
                <a:moveTo>
                  <a:pt x="0" y="0"/>
                </a:moveTo>
                <a:lnTo>
                  <a:pt x="1430475" y="0"/>
                </a:lnTo>
                <a:lnTo>
                  <a:pt x="1430475" y="1225007"/>
                </a:lnTo>
                <a:lnTo>
                  <a:pt x="0" y="1225007"/>
                </a:lnTo>
                <a:lnTo>
                  <a:pt x="0" y="0"/>
                </a:lnTo>
                <a:close/>
              </a:path>
            </a:pathLst>
          </a:custGeom>
          <a:blipFill rotWithShape="1">
            <a:blip r:embed="rId10">
              <a:alphaModFix/>
            </a:blip>
            <a:stretch>
              <a:fillRect b="0" l="0" r="0" t="0"/>
            </a:stretch>
          </a:blipFill>
          <a:ln>
            <a:noFill/>
          </a:ln>
        </p:spPr>
      </p:sp>
      <p:sp>
        <p:nvSpPr>
          <p:cNvPr id="340" name="Google Shape;340;p28"/>
          <p:cNvSpPr/>
          <p:nvPr/>
        </p:nvSpPr>
        <p:spPr>
          <a:xfrm>
            <a:off x="5225682" y="3012467"/>
            <a:ext cx="417971" cy="702546"/>
          </a:xfrm>
          <a:custGeom>
            <a:rect b="b" l="l" r="r" t="t"/>
            <a:pathLst>
              <a:path extrusionOk="0" h="1405092" w="835941">
                <a:moveTo>
                  <a:pt x="0" y="0"/>
                </a:moveTo>
                <a:lnTo>
                  <a:pt x="835941" y="0"/>
                </a:lnTo>
                <a:lnTo>
                  <a:pt x="835941" y="1405092"/>
                </a:lnTo>
                <a:lnTo>
                  <a:pt x="0" y="1405092"/>
                </a:lnTo>
                <a:lnTo>
                  <a:pt x="0" y="0"/>
                </a:lnTo>
                <a:close/>
              </a:path>
            </a:pathLst>
          </a:custGeom>
          <a:blipFill rotWithShape="1">
            <a:blip r:embed="rId11">
              <a:alphaModFix/>
            </a:blip>
            <a:stretch>
              <a:fillRect b="0" l="0" r="0" t="0"/>
            </a:stretch>
          </a:blipFill>
          <a:ln>
            <a:noFill/>
          </a:ln>
        </p:spPr>
      </p:sp>
      <p:sp>
        <p:nvSpPr>
          <p:cNvPr id="341" name="Google Shape;341;p28"/>
          <p:cNvSpPr/>
          <p:nvPr/>
        </p:nvSpPr>
        <p:spPr>
          <a:xfrm>
            <a:off x="5822373" y="3058243"/>
            <a:ext cx="680257" cy="610995"/>
          </a:xfrm>
          <a:custGeom>
            <a:rect b="b" l="l" r="r" t="t"/>
            <a:pathLst>
              <a:path extrusionOk="0" h="1221990" w="1360515">
                <a:moveTo>
                  <a:pt x="0" y="0"/>
                </a:moveTo>
                <a:lnTo>
                  <a:pt x="1360515" y="0"/>
                </a:lnTo>
                <a:lnTo>
                  <a:pt x="1360515" y="1221989"/>
                </a:lnTo>
                <a:lnTo>
                  <a:pt x="0" y="1221989"/>
                </a:lnTo>
                <a:lnTo>
                  <a:pt x="0" y="0"/>
                </a:lnTo>
                <a:close/>
              </a:path>
            </a:pathLst>
          </a:custGeom>
          <a:blipFill rotWithShape="1">
            <a:blip r:embed="rId12">
              <a:alphaModFix/>
            </a:blip>
            <a:stretch>
              <a:fillRect b="0" l="0" r="0" t="0"/>
            </a:stretch>
          </a:blipFill>
          <a:ln>
            <a:noFill/>
          </a:ln>
        </p:spPr>
      </p:sp>
      <p:sp>
        <p:nvSpPr>
          <p:cNvPr id="342" name="Google Shape;342;p28"/>
          <p:cNvSpPr/>
          <p:nvPr/>
        </p:nvSpPr>
        <p:spPr>
          <a:xfrm>
            <a:off x="7980410" y="2961258"/>
            <a:ext cx="563021" cy="804964"/>
          </a:xfrm>
          <a:custGeom>
            <a:rect b="b" l="l" r="r" t="t"/>
            <a:pathLst>
              <a:path extrusionOk="0" h="1609927" w="1126042">
                <a:moveTo>
                  <a:pt x="0" y="0"/>
                </a:moveTo>
                <a:lnTo>
                  <a:pt x="1126042" y="0"/>
                </a:lnTo>
                <a:lnTo>
                  <a:pt x="1126042" y="1609927"/>
                </a:lnTo>
                <a:lnTo>
                  <a:pt x="0" y="1609927"/>
                </a:lnTo>
                <a:lnTo>
                  <a:pt x="0" y="0"/>
                </a:lnTo>
                <a:close/>
              </a:path>
            </a:pathLst>
          </a:custGeom>
          <a:blipFill rotWithShape="1">
            <a:blip r:embed="rId13">
              <a:alphaModFix/>
            </a:blip>
            <a:stretch>
              <a:fillRect b="0" l="0" r="0" t="0"/>
            </a:stretch>
          </a:blipFill>
          <a:ln>
            <a:noFill/>
          </a:ln>
        </p:spPr>
      </p:sp>
      <p:sp>
        <p:nvSpPr>
          <p:cNvPr id="343" name="Google Shape;343;p28"/>
          <p:cNvSpPr/>
          <p:nvPr/>
        </p:nvSpPr>
        <p:spPr>
          <a:xfrm>
            <a:off x="6681351" y="3106502"/>
            <a:ext cx="1120340" cy="514476"/>
          </a:xfrm>
          <a:custGeom>
            <a:rect b="b" l="l" r="r" t="t"/>
            <a:pathLst>
              <a:path extrusionOk="0" h="1028952" w="2240679">
                <a:moveTo>
                  <a:pt x="0" y="0"/>
                </a:moveTo>
                <a:lnTo>
                  <a:pt x="2240678" y="0"/>
                </a:lnTo>
                <a:lnTo>
                  <a:pt x="2240678" y="1028952"/>
                </a:lnTo>
                <a:lnTo>
                  <a:pt x="0" y="1028952"/>
                </a:lnTo>
                <a:lnTo>
                  <a:pt x="0" y="0"/>
                </a:lnTo>
                <a:close/>
              </a:path>
            </a:pathLst>
          </a:custGeom>
          <a:blipFill rotWithShape="1">
            <a:blip r:embed="rId14">
              <a:alphaModFix/>
            </a:blip>
            <a:stretch>
              <a:fillRect b="0" l="0" r="0" t="0"/>
            </a:stretch>
          </a:blipFill>
          <a:ln>
            <a:noFill/>
          </a:ln>
        </p:spPr>
      </p:sp>
      <p:sp>
        <p:nvSpPr>
          <p:cNvPr id="344" name="Google Shape;344;p28"/>
          <p:cNvSpPr/>
          <p:nvPr/>
        </p:nvSpPr>
        <p:spPr>
          <a:xfrm>
            <a:off x="5794924" y="3947559"/>
            <a:ext cx="951941" cy="725206"/>
          </a:xfrm>
          <a:custGeom>
            <a:rect b="b" l="l" r="r" t="t"/>
            <a:pathLst>
              <a:path extrusionOk="0" h="1450411" w="1903881">
                <a:moveTo>
                  <a:pt x="0" y="0"/>
                </a:moveTo>
                <a:lnTo>
                  <a:pt x="1903881" y="0"/>
                </a:lnTo>
                <a:lnTo>
                  <a:pt x="1903881" y="1450411"/>
                </a:lnTo>
                <a:lnTo>
                  <a:pt x="0" y="1450411"/>
                </a:lnTo>
                <a:lnTo>
                  <a:pt x="0" y="0"/>
                </a:lnTo>
                <a:close/>
              </a:path>
            </a:pathLst>
          </a:custGeom>
          <a:blipFill rotWithShape="1">
            <a:blip r:embed="rId15">
              <a:alphaModFix/>
            </a:blip>
            <a:stretch>
              <a:fillRect b="0" l="0" r="0" t="0"/>
            </a:stretch>
          </a:blipFill>
          <a:ln>
            <a:noFill/>
          </a:ln>
        </p:spPr>
      </p:sp>
      <p:sp>
        <p:nvSpPr>
          <p:cNvPr id="345" name="Google Shape;345;p28"/>
          <p:cNvSpPr/>
          <p:nvPr/>
        </p:nvSpPr>
        <p:spPr>
          <a:xfrm>
            <a:off x="6899265" y="4087107"/>
            <a:ext cx="1341685" cy="446110"/>
          </a:xfrm>
          <a:custGeom>
            <a:rect b="b" l="l" r="r" t="t"/>
            <a:pathLst>
              <a:path extrusionOk="0" h="892220" w="2683369">
                <a:moveTo>
                  <a:pt x="0" y="0"/>
                </a:moveTo>
                <a:lnTo>
                  <a:pt x="2683369" y="0"/>
                </a:lnTo>
                <a:lnTo>
                  <a:pt x="2683369" y="892220"/>
                </a:lnTo>
                <a:lnTo>
                  <a:pt x="0" y="892220"/>
                </a:lnTo>
                <a:lnTo>
                  <a:pt x="0" y="0"/>
                </a:lnTo>
                <a:close/>
              </a:path>
            </a:pathLst>
          </a:custGeom>
          <a:blipFill rotWithShape="1">
            <a:blip r:embed="rId16">
              <a:alphaModFix/>
            </a:blip>
            <a:stretch>
              <a:fillRect b="0" l="0" r="0" t="0"/>
            </a:stretch>
          </a:blipFill>
          <a:ln>
            <a:noFill/>
          </a:ln>
        </p:spPr>
      </p:sp>
      <p:sp>
        <p:nvSpPr>
          <p:cNvPr id="346" name="Google Shape;346;p28"/>
          <p:cNvSpPr/>
          <p:nvPr/>
        </p:nvSpPr>
        <p:spPr>
          <a:xfrm>
            <a:off x="5089460" y="3882935"/>
            <a:ext cx="553065" cy="854453"/>
          </a:xfrm>
          <a:custGeom>
            <a:rect b="b" l="l" r="r" t="t"/>
            <a:pathLst>
              <a:path extrusionOk="0" h="1708907" w="1106129">
                <a:moveTo>
                  <a:pt x="0" y="0"/>
                </a:moveTo>
                <a:lnTo>
                  <a:pt x="1106129" y="0"/>
                </a:lnTo>
                <a:lnTo>
                  <a:pt x="1106129" y="1708907"/>
                </a:lnTo>
                <a:lnTo>
                  <a:pt x="0" y="1708907"/>
                </a:lnTo>
                <a:lnTo>
                  <a:pt x="0" y="0"/>
                </a:lnTo>
                <a:close/>
              </a:path>
            </a:pathLst>
          </a:custGeom>
          <a:blipFill rotWithShape="1">
            <a:blip r:embed="rId17">
              <a:alphaModFix/>
            </a:blip>
            <a:stretch>
              <a:fillRect b="0" l="0" r="0" t="0"/>
            </a:stretch>
          </a:blipFill>
          <a:ln>
            <a:noFill/>
          </a:ln>
        </p:spPr>
      </p:sp>
      <p:sp>
        <p:nvSpPr>
          <p:cNvPr id="347" name="Google Shape;347;p28"/>
          <p:cNvSpPr/>
          <p:nvPr/>
        </p:nvSpPr>
        <p:spPr>
          <a:xfrm>
            <a:off x="4209710" y="3840349"/>
            <a:ext cx="727350" cy="939625"/>
          </a:xfrm>
          <a:custGeom>
            <a:rect b="b" l="l" r="r" t="t"/>
            <a:pathLst>
              <a:path extrusionOk="0" h="1879251" w="1454699">
                <a:moveTo>
                  <a:pt x="0" y="0"/>
                </a:moveTo>
                <a:lnTo>
                  <a:pt x="1454699" y="0"/>
                </a:lnTo>
                <a:lnTo>
                  <a:pt x="1454699" y="1879252"/>
                </a:lnTo>
                <a:lnTo>
                  <a:pt x="0" y="1879252"/>
                </a:lnTo>
                <a:lnTo>
                  <a:pt x="0" y="0"/>
                </a:lnTo>
                <a:close/>
              </a:path>
            </a:pathLst>
          </a:custGeom>
          <a:blipFill rotWithShape="1">
            <a:blip r:embed="rId18">
              <a:alphaModFix/>
            </a:blip>
            <a:stretch>
              <a:fillRect b="0" l="0" r="0" t="0"/>
            </a:stretch>
          </a:blipFill>
          <a:ln>
            <a:noFill/>
          </a:ln>
        </p:spPr>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grpSp>
        <p:nvGrpSpPr>
          <p:cNvPr id="352" name="Google Shape;352;p29"/>
          <p:cNvGrpSpPr/>
          <p:nvPr/>
        </p:nvGrpSpPr>
        <p:grpSpPr>
          <a:xfrm>
            <a:off x="2997636" y="1314181"/>
            <a:ext cx="3148728" cy="1287724"/>
            <a:chOff x="0" y="-19050"/>
            <a:chExt cx="1658589" cy="678307"/>
          </a:xfrm>
        </p:grpSpPr>
        <p:sp>
          <p:nvSpPr>
            <p:cNvPr id="353" name="Google Shape;353;p29"/>
            <p:cNvSpPr/>
            <p:nvPr/>
          </p:nvSpPr>
          <p:spPr>
            <a:xfrm>
              <a:off x="0" y="0"/>
              <a:ext cx="1658589" cy="659257"/>
            </a:xfrm>
            <a:custGeom>
              <a:rect b="b" l="l" r="r" t="t"/>
              <a:pathLst>
                <a:path extrusionOk="0" h="659257" w="1658589">
                  <a:moveTo>
                    <a:pt x="29505" y="0"/>
                  </a:moveTo>
                  <a:lnTo>
                    <a:pt x="1629084" y="0"/>
                  </a:lnTo>
                  <a:cubicBezTo>
                    <a:pt x="1636910" y="0"/>
                    <a:pt x="1644414" y="3109"/>
                    <a:pt x="1649948" y="8642"/>
                  </a:cubicBezTo>
                  <a:cubicBezTo>
                    <a:pt x="1655481" y="14175"/>
                    <a:pt x="1658589" y="21680"/>
                    <a:pt x="1658589" y="29505"/>
                  </a:cubicBezTo>
                  <a:lnTo>
                    <a:pt x="1658589" y="629752"/>
                  </a:lnTo>
                  <a:cubicBezTo>
                    <a:pt x="1658589" y="637577"/>
                    <a:pt x="1655481" y="645082"/>
                    <a:pt x="1649948" y="650615"/>
                  </a:cubicBezTo>
                  <a:cubicBezTo>
                    <a:pt x="1644414" y="656149"/>
                    <a:pt x="1636910" y="659257"/>
                    <a:pt x="1629084" y="659257"/>
                  </a:cubicBezTo>
                  <a:lnTo>
                    <a:pt x="29505" y="659257"/>
                  </a:lnTo>
                  <a:cubicBezTo>
                    <a:pt x="21680" y="659257"/>
                    <a:pt x="14175" y="656149"/>
                    <a:pt x="8642" y="650615"/>
                  </a:cubicBezTo>
                  <a:cubicBezTo>
                    <a:pt x="3109" y="645082"/>
                    <a:pt x="0" y="637577"/>
                    <a:pt x="0" y="629752"/>
                  </a:cubicBezTo>
                  <a:lnTo>
                    <a:pt x="0" y="29505"/>
                  </a:lnTo>
                  <a:cubicBezTo>
                    <a:pt x="0" y="21680"/>
                    <a:pt x="3109" y="14175"/>
                    <a:pt x="8642" y="8642"/>
                  </a:cubicBezTo>
                  <a:cubicBezTo>
                    <a:pt x="14175" y="3109"/>
                    <a:pt x="21680" y="0"/>
                    <a:pt x="29505" y="0"/>
                  </a:cubicBezTo>
                  <a:close/>
                </a:path>
              </a:pathLst>
            </a:custGeom>
            <a:solidFill>
              <a:srgbClr val="F0F0F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54" name="Google Shape;354;p29"/>
            <p:cNvSpPr txBox="1"/>
            <p:nvPr/>
          </p:nvSpPr>
          <p:spPr>
            <a:xfrm>
              <a:off x="0" y="-19050"/>
              <a:ext cx="1658589" cy="678307"/>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55" name="Google Shape;355;p29"/>
          <p:cNvSpPr/>
          <p:nvPr/>
        </p:nvSpPr>
        <p:spPr>
          <a:xfrm>
            <a:off x="3389498" y="1561432"/>
            <a:ext cx="2365004" cy="583719"/>
          </a:xfrm>
          <a:custGeom>
            <a:rect b="b" l="l" r="r" t="t"/>
            <a:pathLst>
              <a:path extrusionOk="0" h="1506372" w="6025487">
                <a:moveTo>
                  <a:pt x="0" y="0"/>
                </a:moveTo>
                <a:lnTo>
                  <a:pt x="6025488" y="0"/>
                </a:lnTo>
                <a:lnTo>
                  <a:pt x="6025488" y="1506372"/>
                </a:lnTo>
                <a:lnTo>
                  <a:pt x="0" y="1506372"/>
                </a:lnTo>
                <a:lnTo>
                  <a:pt x="0" y="0"/>
                </a:lnTo>
                <a:close/>
              </a:path>
            </a:pathLst>
          </a:custGeom>
          <a:blipFill rotWithShape="1">
            <a:blip r:embed="rId3">
              <a:alphaModFix/>
            </a:blip>
            <a:stretch>
              <a:fillRect b="0" l="0" r="0" t="0"/>
            </a:stretch>
          </a:blipFill>
          <a:ln>
            <a:noFill/>
          </a:ln>
        </p:spPr>
      </p:sp>
      <p:grpSp>
        <p:nvGrpSpPr>
          <p:cNvPr id="356" name="Google Shape;356;p29"/>
          <p:cNvGrpSpPr/>
          <p:nvPr/>
        </p:nvGrpSpPr>
        <p:grpSpPr>
          <a:xfrm>
            <a:off x="2997636" y="2851489"/>
            <a:ext cx="3148728" cy="1287724"/>
            <a:chOff x="0" y="-19050"/>
            <a:chExt cx="1658589" cy="678307"/>
          </a:xfrm>
        </p:grpSpPr>
        <p:sp>
          <p:nvSpPr>
            <p:cNvPr id="357" name="Google Shape;357;p29"/>
            <p:cNvSpPr/>
            <p:nvPr/>
          </p:nvSpPr>
          <p:spPr>
            <a:xfrm>
              <a:off x="0" y="0"/>
              <a:ext cx="1658589" cy="659257"/>
            </a:xfrm>
            <a:custGeom>
              <a:rect b="b" l="l" r="r" t="t"/>
              <a:pathLst>
                <a:path extrusionOk="0" h="659257" w="1658589">
                  <a:moveTo>
                    <a:pt x="29505" y="0"/>
                  </a:moveTo>
                  <a:lnTo>
                    <a:pt x="1629084" y="0"/>
                  </a:lnTo>
                  <a:cubicBezTo>
                    <a:pt x="1636910" y="0"/>
                    <a:pt x="1644414" y="3109"/>
                    <a:pt x="1649948" y="8642"/>
                  </a:cubicBezTo>
                  <a:cubicBezTo>
                    <a:pt x="1655481" y="14175"/>
                    <a:pt x="1658589" y="21680"/>
                    <a:pt x="1658589" y="29505"/>
                  </a:cubicBezTo>
                  <a:lnTo>
                    <a:pt x="1658589" y="629752"/>
                  </a:lnTo>
                  <a:cubicBezTo>
                    <a:pt x="1658589" y="637577"/>
                    <a:pt x="1655481" y="645082"/>
                    <a:pt x="1649948" y="650615"/>
                  </a:cubicBezTo>
                  <a:cubicBezTo>
                    <a:pt x="1644414" y="656149"/>
                    <a:pt x="1636910" y="659257"/>
                    <a:pt x="1629084" y="659257"/>
                  </a:cubicBezTo>
                  <a:lnTo>
                    <a:pt x="29505" y="659257"/>
                  </a:lnTo>
                  <a:cubicBezTo>
                    <a:pt x="21680" y="659257"/>
                    <a:pt x="14175" y="656149"/>
                    <a:pt x="8642" y="650615"/>
                  </a:cubicBezTo>
                  <a:cubicBezTo>
                    <a:pt x="3109" y="645082"/>
                    <a:pt x="0" y="637577"/>
                    <a:pt x="0" y="629752"/>
                  </a:cubicBezTo>
                  <a:lnTo>
                    <a:pt x="0" y="29505"/>
                  </a:lnTo>
                  <a:cubicBezTo>
                    <a:pt x="0" y="21680"/>
                    <a:pt x="3109" y="14175"/>
                    <a:pt x="8642" y="8642"/>
                  </a:cubicBezTo>
                  <a:cubicBezTo>
                    <a:pt x="14175" y="3109"/>
                    <a:pt x="21680" y="0"/>
                    <a:pt x="29505" y="0"/>
                  </a:cubicBezTo>
                  <a:close/>
                </a:path>
              </a:pathLst>
            </a:custGeom>
            <a:solidFill>
              <a:srgbClr val="F0F0F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58" name="Google Shape;358;p29"/>
            <p:cNvSpPr txBox="1"/>
            <p:nvPr/>
          </p:nvSpPr>
          <p:spPr>
            <a:xfrm>
              <a:off x="0" y="-19050"/>
              <a:ext cx="1658589" cy="678307"/>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59" name="Google Shape;359;p29"/>
          <p:cNvSpPr txBox="1"/>
          <p:nvPr/>
        </p:nvSpPr>
        <p:spPr>
          <a:xfrm>
            <a:off x="1688740" y="953555"/>
            <a:ext cx="5766520" cy="163893"/>
          </a:xfrm>
          <a:prstGeom prst="rect">
            <a:avLst/>
          </a:prstGeom>
          <a:noFill/>
          <a:ln>
            <a:noFill/>
          </a:ln>
        </p:spPr>
        <p:txBody>
          <a:bodyPr anchorCtr="0" anchor="t" bIns="0" lIns="0" spcFirstLastPara="1" rIns="0" wrap="square" tIns="0">
            <a:spAutoFit/>
          </a:bodyPr>
          <a:lstStyle/>
          <a:p>
            <a:pPr indent="0" lvl="1" marL="0" marR="0" rtl="0" algn="ctr">
              <a:lnSpc>
                <a:spcPct val="122010"/>
              </a:lnSpc>
              <a:spcBef>
                <a:spcPts val="0"/>
              </a:spcBef>
              <a:spcAft>
                <a:spcPts val="0"/>
              </a:spcAft>
              <a:buNone/>
            </a:pPr>
            <a:r>
              <a:rPr b="0" i="0" lang="en" sz="1100" u="none" cap="none" strike="noStrike">
                <a:solidFill>
                  <a:srgbClr val="FFFFFF"/>
                </a:solidFill>
                <a:latin typeface="Vidaloka"/>
                <a:ea typeface="Vidaloka"/>
                <a:cs typeface="Vidaloka"/>
                <a:sym typeface="Vidaloka"/>
              </a:rPr>
              <a:t>This presentation template is free for everyone to use thanks to the following:</a:t>
            </a:r>
            <a:endParaRPr sz="700"/>
          </a:p>
        </p:txBody>
      </p:sp>
      <p:sp>
        <p:nvSpPr>
          <p:cNvPr id="360" name="Google Shape;360;p29"/>
          <p:cNvSpPr txBox="1"/>
          <p:nvPr/>
        </p:nvSpPr>
        <p:spPr>
          <a:xfrm>
            <a:off x="2257312" y="4377338"/>
            <a:ext cx="4629377" cy="357188"/>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 sz="2400" u="none" cap="none" strike="noStrike">
                <a:solidFill>
                  <a:srgbClr val="FFFFFF"/>
                </a:solidFill>
                <a:latin typeface="Vidaloka"/>
                <a:ea typeface="Vidaloka"/>
                <a:cs typeface="Vidaloka"/>
                <a:sym typeface="Vidaloka"/>
              </a:rPr>
              <a:t>Happy designing!</a:t>
            </a:r>
            <a:endParaRPr sz="700"/>
          </a:p>
        </p:txBody>
      </p:sp>
      <p:sp>
        <p:nvSpPr>
          <p:cNvPr id="361" name="Google Shape;361;p29"/>
          <p:cNvSpPr txBox="1"/>
          <p:nvPr/>
        </p:nvSpPr>
        <p:spPr>
          <a:xfrm>
            <a:off x="2105002" y="2269526"/>
            <a:ext cx="4933995" cy="154622"/>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 sz="1000" u="none" cap="none" strike="noStrike">
                <a:solidFill>
                  <a:srgbClr val="000000"/>
                </a:solidFill>
                <a:latin typeface="Arial"/>
                <a:ea typeface="Arial"/>
                <a:cs typeface="Arial"/>
                <a:sym typeface="Arial"/>
              </a:rPr>
              <a:t>for the presentation template</a:t>
            </a:r>
            <a:endParaRPr sz="700"/>
          </a:p>
        </p:txBody>
      </p:sp>
      <p:sp>
        <p:nvSpPr>
          <p:cNvPr id="362" name="Google Shape;362;p29"/>
          <p:cNvSpPr txBox="1"/>
          <p:nvPr/>
        </p:nvSpPr>
        <p:spPr>
          <a:xfrm>
            <a:off x="2105002" y="3621780"/>
            <a:ext cx="4933995" cy="154622"/>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 sz="1000" u="none" cap="none" strike="noStrike">
                <a:solidFill>
                  <a:srgbClr val="000000"/>
                </a:solidFill>
                <a:latin typeface="Arial"/>
                <a:ea typeface="Arial"/>
                <a:cs typeface="Arial"/>
                <a:sym typeface="Arial"/>
              </a:rPr>
              <a:t>for the photos</a:t>
            </a:r>
            <a:endParaRPr sz="700"/>
          </a:p>
        </p:txBody>
      </p:sp>
      <p:sp>
        <p:nvSpPr>
          <p:cNvPr id="363" name="Google Shape;363;p29"/>
          <p:cNvSpPr txBox="1"/>
          <p:nvPr/>
        </p:nvSpPr>
        <p:spPr>
          <a:xfrm>
            <a:off x="1970895" y="148416"/>
            <a:ext cx="5202210" cy="721588"/>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4200" u="none" cap="none" strike="noStrike">
                <a:solidFill>
                  <a:srgbClr val="FFFFFF"/>
                </a:solidFill>
                <a:latin typeface="Vidaloka"/>
                <a:ea typeface="Vidaloka"/>
                <a:cs typeface="Vidaloka"/>
                <a:sym typeface="Vidaloka"/>
              </a:rPr>
              <a:t>Credits</a:t>
            </a:r>
            <a:endParaRPr sz="700"/>
          </a:p>
        </p:txBody>
      </p:sp>
      <p:sp>
        <p:nvSpPr>
          <p:cNvPr id="364" name="Google Shape;364;p29"/>
          <p:cNvSpPr txBox="1"/>
          <p:nvPr/>
        </p:nvSpPr>
        <p:spPr>
          <a:xfrm>
            <a:off x="3055013" y="3255546"/>
            <a:ext cx="3033973" cy="309084"/>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2400" u="none" cap="none" strike="noStrike">
                <a:solidFill>
                  <a:srgbClr val="0F1A38"/>
                </a:solidFill>
                <a:latin typeface="Arial"/>
                <a:ea typeface="Arial"/>
                <a:cs typeface="Arial"/>
                <a:sym typeface="Arial"/>
              </a:rPr>
              <a:t>Pexels, Pixabay</a:t>
            </a:r>
            <a:endParaRPr sz="7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pic>
        <p:nvPicPr>
          <p:cNvPr id="88" name="Google Shape;88;p12"/>
          <p:cNvPicPr preferRelativeResize="0"/>
          <p:nvPr/>
        </p:nvPicPr>
        <p:blipFill>
          <a:blip r:embed="rId3">
            <a:alphaModFix/>
          </a:blip>
          <a:stretch>
            <a:fillRect/>
          </a:stretch>
        </p:blipFill>
        <p:spPr>
          <a:xfrm>
            <a:off x="5730581" y="0"/>
            <a:ext cx="3431032" cy="5143501"/>
          </a:xfrm>
          <a:prstGeom prst="rect">
            <a:avLst/>
          </a:prstGeom>
          <a:noFill/>
          <a:ln>
            <a:noFill/>
          </a:ln>
        </p:spPr>
      </p:pic>
      <p:sp>
        <p:nvSpPr>
          <p:cNvPr id="89" name="Google Shape;89;p12"/>
          <p:cNvSpPr txBox="1"/>
          <p:nvPr/>
        </p:nvSpPr>
        <p:spPr>
          <a:xfrm>
            <a:off x="3272463" y="3416789"/>
            <a:ext cx="1370400" cy="507900"/>
          </a:xfrm>
          <a:prstGeom prst="rect">
            <a:avLst/>
          </a:prstGeom>
          <a:noFill/>
          <a:ln>
            <a:noFill/>
          </a:ln>
        </p:spPr>
        <p:txBody>
          <a:bodyPr anchorCtr="0" anchor="t" bIns="0" lIns="0" spcFirstLastPara="1" rIns="0" wrap="square" tIns="0">
            <a:spAutoFit/>
          </a:bodyPr>
          <a:lstStyle/>
          <a:p>
            <a:pPr indent="0" lvl="1" marL="0" marR="0" rtl="0" algn="l">
              <a:lnSpc>
                <a:spcPct val="115000"/>
              </a:lnSpc>
              <a:spcBef>
                <a:spcPts val="0"/>
              </a:spcBef>
              <a:spcAft>
                <a:spcPts val="0"/>
              </a:spcAft>
              <a:buNone/>
            </a:pPr>
            <a:r>
              <a:rPr b="0" i="0" lang="en" sz="1000" u="none" cap="none" strike="noStrike">
                <a:solidFill>
                  <a:srgbClr val="FFFFFF"/>
                </a:solidFill>
                <a:latin typeface="Nunito Light"/>
                <a:ea typeface="Nunito Light"/>
                <a:cs typeface="Nunito Light"/>
                <a:sym typeface="Nunito Light"/>
              </a:rPr>
              <a:t>Briefly elaborate</a:t>
            </a:r>
            <a:endParaRPr sz="700"/>
          </a:p>
          <a:p>
            <a:pPr indent="0" lvl="1" marL="0" marR="0" rtl="0" algn="l">
              <a:lnSpc>
                <a:spcPct val="115000"/>
              </a:lnSpc>
              <a:spcBef>
                <a:spcPts val="0"/>
              </a:spcBef>
              <a:spcAft>
                <a:spcPts val="0"/>
              </a:spcAft>
              <a:buNone/>
            </a:pPr>
            <a:r>
              <a:rPr b="0" i="0" lang="en" sz="1000" u="none" cap="none" strike="noStrike">
                <a:solidFill>
                  <a:srgbClr val="FFFFFF"/>
                </a:solidFill>
                <a:latin typeface="Nunito Light"/>
                <a:ea typeface="Nunito Light"/>
                <a:cs typeface="Nunito Light"/>
                <a:sym typeface="Nunito Light"/>
              </a:rPr>
              <a:t>on what you want</a:t>
            </a:r>
            <a:endParaRPr sz="700"/>
          </a:p>
          <a:p>
            <a:pPr indent="0" lvl="1" marL="0" marR="0" rtl="0" algn="l">
              <a:lnSpc>
                <a:spcPct val="115000"/>
              </a:lnSpc>
              <a:spcBef>
                <a:spcPts val="0"/>
              </a:spcBef>
              <a:spcAft>
                <a:spcPts val="0"/>
              </a:spcAft>
              <a:buNone/>
            </a:pPr>
            <a:r>
              <a:rPr b="0" i="0" lang="en" sz="1000" u="none" cap="none" strike="noStrike">
                <a:solidFill>
                  <a:srgbClr val="FFFFFF"/>
                </a:solidFill>
                <a:latin typeface="Nunito Light"/>
                <a:ea typeface="Nunito Light"/>
                <a:cs typeface="Nunito Light"/>
                <a:sym typeface="Nunito Light"/>
              </a:rPr>
              <a:t>to discuss. </a:t>
            </a:r>
            <a:endParaRPr sz="700"/>
          </a:p>
        </p:txBody>
      </p:sp>
      <p:sp>
        <p:nvSpPr>
          <p:cNvPr id="90" name="Google Shape;90;p12"/>
          <p:cNvSpPr/>
          <p:nvPr/>
        </p:nvSpPr>
        <p:spPr>
          <a:xfrm rot="3299668">
            <a:off x="-488739" y="-354386"/>
            <a:ext cx="1877251" cy="1347916"/>
          </a:xfrm>
          <a:custGeom>
            <a:rect b="b" l="l" r="r" t="t"/>
            <a:pathLst>
              <a:path extrusionOk="0" h="2695831" w="3754501">
                <a:moveTo>
                  <a:pt x="0" y="0"/>
                </a:moveTo>
                <a:lnTo>
                  <a:pt x="3754500" y="0"/>
                </a:lnTo>
                <a:lnTo>
                  <a:pt x="3754500" y="2695831"/>
                </a:lnTo>
                <a:lnTo>
                  <a:pt x="0" y="2695831"/>
                </a:lnTo>
                <a:lnTo>
                  <a:pt x="0" y="0"/>
                </a:lnTo>
                <a:close/>
              </a:path>
            </a:pathLst>
          </a:custGeom>
          <a:blipFill rotWithShape="1">
            <a:blip r:embed="rId4">
              <a:alphaModFix/>
            </a:blip>
            <a:stretch>
              <a:fillRect b="0" l="0" r="0" t="0"/>
            </a:stretch>
          </a:blipFill>
          <a:ln>
            <a:noFill/>
          </a:ln>
        </p:spPr>
      </p:sp>
      <p:sp>
        <p:nvSpPr>
          <p:cNvPr id="91" name="Google Shape;91;p12"/>
          <p:cNvSpPr txBox="1"/>
          <p:nvPr/>
        </p:nvSpPr>
        <p:spPr>
          <a:xfrm>
            <a:off x="855191" y="1347340"/>
            <a:ext cx="1897787" cy="1033463"/>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0" i="0" lang="en" sz="3000" u="none" cap="none" strike="noStrike">
                <a:solidFill>
                  <a:srgbClr val="FFFFFF"/>
                </a:solidFill>
                <a:latin typeface="Vidaloka"/>
                <a:ea typeface="Vidaloka"/>
                <a:cs typeface="Vidaloka"/>
                <a:sym typeface="Vidaloka"/>
              </a:rPr>
              <a:t>Table Of Contents</a:t>
            </a:r>
            <a:endParaRPr sz="700"/>
          </a:p>
        </p:txBody>
      </p:sp>
      <p:sp>
        <p:nvSpPr>
          <p:cNvPr id="92" name="Google Shape;92;p12"/>
          <p:cNvSpPr txBox="1"/>
          <p:nvPr/>
        </p:nvSpPr>
        <p:spPr>
          <a:xfrm>
            <a:off x="855191" y="3416789"/>
            <a:ext cx="1370400" cy="507900"/>
          </a:xfrm>
          <a:prstGeom prst="rect">
            <a:avLst/>
          </a:prstGeom>
          <a:noFill/>
          <a:ln>
            <a:noFill/>
          </a:ln>
        </p:spPr>
        <p:txBody>
          <a:bodyPr anchorCtr="0" anchor="t" bIns="0" lIns="0" spcFirstLastPara="1" rIns="0" wrap="square" tIns="0">
            <a:spAutoFit/>
          </a:bodyPr>
          <a:lstStyle/>
          <a:p>
            <a:pPr indent="0" lvl="1" marL="0" marR="0" rtl="0" algn="l">
              <a:lnSpc>
                <a:spcPct val="115000"/>
              </a:lnSpc>
              <a:spcBef>
                <a:spcPts val="0"/>
              </a:spcBef>
              <a:spcAft>
                <a:spcPts val="0"/>
              </a:spcAft>
              <a:buNone/>
            </a:pPr>
            <a:r>
              <a:rPr b="0" i="0" lang="en" sz="1000" u="none" cap="none" strike="noStrike">
                <a:solidFill>
                  <a:srgbClr val="FFFFFF"/>
                </a:solidFill>
                <a:latin typeface="Nunito Light"/>
                <a:ea typeface="Nunito Light"/>
                <a:cs typeface="Nunito Light"/>
                <a:sym typeface="Nunito Light"/>
              </a:rPr>
              <a:t>Briefly elaborate</a:t>
            </a:r>
            <a:endParaRPr sz="700"/>
          </a:p>
          <a:p>
            <a:pPr indent="0" lvl="1" marL="0" marR="0" rtl="0" algn="l">
              <a:lnSpc>
                <a:spcPct val="115000"/>
              </a:lnSpc>
              <a:spcBef>
                <a:spcPts val="0"/>
              </a:spcBef>
              <a:spcAft>
                <a:spcPts val="0"/>
              </a:spcAft>
              <a:buNone/>
            </a:pPr>
            <a:r>
              <a:rPr b="0" i="0" lang="en" sz="1000" u="none" cap="none" strike="noStrike">
                <a:solidFill>
                  <a:srgbClr val="FFFFFF"/>
                </a:solidFill>
                <a:latin typeface="Nunito Light"/>
                <a:ea typeface="Nunito Light"/>
                <a:cs typeface="Nunito Light"/>
                <a:sym typeface="Nunito Light"/>
              </a:rPr>
              <a:t>on what you want</a:t>
            </a:r>
            <a:endParaRPr sz="700"/>
          </a:p>
          <a:p>
            <a:pPr indent="0" lvl="1" marL="0" marR="0" rtl="0" algn="l">
              <a:lnSpc>
                <a:spcPct val="115000"/>
              </a:lnSpc>
              <a:spcBef>
                <a:spcPts val="0"/>
              </a:spcBef>
              <a:spcAft>
                <a:spcPts val="0"/>
              </a:spcAft>
              <a:buNone/>
            </a:pPr>
            <a:r>
              <a:rPr b="0" i="0" lang="en" sz="1000" u="none" cap="none" strike="noStrike">
                <a:solidFill>
                  <a:srgbClr val="FFFFFF"/>
                </a:solidFill>
                <a:latin typeface="Nunito Light"/>
                <a:ea typeface="Nunito Light"/>
                <a:cs typeface="Nunito Light"/>
                <a:sym typeface="Nunito Light"/>
              </a:rPr>
              <a:t>to discuss. </a:t>
            </a:r>
            <a:endParaRPr sz="700"/>
          </a:p>
        </p:txBody>
      </p:sp>
      <p:sp>
        <p:nvSpPr>
          <p:cNvPr id="93" name="Google Shape;93;p12"/>
          <p:cNvSpPr txBox="1"/>
          <p:nvPr/>
        </p:nvSpPr>
        <p:spPr>
          <a:xfrm>
            <a:off x="855191" y="3080004"/>
            <a:ext cx="1370356" cy="211138"/>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 sz="1200" u="none" cap="none" strike="noStrike">
                <a:solidFill>
                  <a:srgbClr val="FFFFFF"/>
                </a:solidFill>
                <a:latin typeface="Vidaloka"/>
                <a:ea typeface="Vidaloka"/>
                <a:cs typeface="Vidaloka"/>
                <a:sym typeface="Vidaloka"/>
              </a:rPr>
              <a:t>About Baptism</a:t>
            </a:r>
            <a:endParaRPr sz="700"/>
          </a:p>
        </p:txBody>
      </p:sp>
      <p:sp>
        <p:nvSpPr>
          <p:cNvPr id="94" name="Google Shape;94;p12"/>
          <p:cNvSpPr txBox="1"/>
          <p:nvPr/>
        </p:nvSpPr>
        <p:spPr>
          <a:xfrm>
            <a:off x="3272463" y="3080004"/>
            <a:ext cx="1370357" cy="211138"/>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 sz="1200" u="none" cap="none" strike="noStrike">
                <a:solidFill>
                  <a:srgbClr val="FFFFFF"/>
                </a:solidFill>
                <a:latin typeface="Vidaloka"/>
                <a:ea typeface="Vidaloka"/>
                <a:cs typeface="Vidaloka"/>
                <a:sym typeface="Vidaloka"/>
              </a:rPr>
              <a:t>Symbols of Baptism</a:t>
            </a:r>
            <a:endParaRPr sz="700"/>
          </a:p>
        </p:txBody>
      </p:sp>
      <p:sp>
        <p:nvSpPr>
          <p:cNvPr id="95" name="Google Shape;95;p12"/>
          <p:cNvSpPr txBox="1"/>
          <p:nvPr/>
        </p:nvSpPr>
        <p:spPr>
          <a:xfrm>
            <a:off x="3293443" y="1859427"/>
            <a:ext cx="1370400" cy="507900"/>
          </a:xfrm>
          <a:prstGeom prst="rect">
            <a:avLst/>
          </a:prstGeom>
          <a:noFill/>
          <a:ln>
            <a:noFill/>
          </a:ln>
        </p:spPr>
        <p:txBody>
          <a:bodyPr anchorCtr="0" anchor="t" bIns="0" lIns="0" spcFirstLastPara="1" rIns="0" wrap="square" tIns="0">
            <a:spAutoFit/>
          </a:bodyPr>
          <a:lstStyle/>
          <a:p>
            <a:pPr indent="0" lvl="1" marL="0" marR="0" rtl="0" algn="l">
              <a:lnSpc>
                <a:spcPct val="115000"/>
              </a:lnSpc>
              <a:spcBef>
                <a:spcPts val="0"/>
              </a:spcBef>
              <a:spcAft>
                <a:spcPts val="0"/>
              </a:spcAft>
              <a:buNone/>
            </a:pPr>
            <a:r>
              <a:rPr b="0" i="0" lang="en" sz="1000" u="none" cap="none" strike="noStrike">
                <a:solidFill>
                  <a:srgbClr val="FFFFFF"/>
                </a:solidFill>
                <a:latin typeface="Nunito Light"/>
                <a:ea typeface="Nunito Light"/>
                <a:cs typeface="Nunito Light"/>
                <a:sym typeface="Nunito Light"/>
              </a:rPr>
              <a:t>Briefly elaborate</a:t>
            </a:r>
            <a:endParaRPr sz="700"/>
          </a:p>
          <a:p>
            <a:pPr indent="0" lvl="1" marL="0" marR="0" rtl="0" algn="l">
              <a:lnSpc>
                <a:spcPct val="115000"/>
              </a:lnSpc>
              <a:spcBef>
                <a:spcPts val="0"/>
              </a:spcBef>
              <a:spcAft>
                <a:spcPts val="0"/>
              </a:spcAft>
              <a:buNone/>
            </a:pPr>
            <a:r>
              <a:rPr b="0" i="0" lang="en" sz="1000" u="none" cap="none" strike="noStrike">
                <a:solidFill>
                  <a:srgbClr val="FFFFFF"/>
                </a:solidFill>
                <a:latin typeface="Nunito Light"/>
                <a:ea typeface="Nunito Light"/>
                <a:cs typeface="Nunito Light"/>
                <a:sym typeface="Nunito Light"/>
              </a:rPr>
              <a:t>on what you want</a:t>
            </a:r>
            <a:endParaRPr sz="700"/>
          </a:p>
          <a:p>
            <a:pPr indent="0" lvl="1" marL="0" marR="0" rtl="0" algn="l">
              <a:lnSpc>
                <a:spcPct val="115000"/>
              </a:lnSpc>
              <a:spcBef>
                <a:spcPts val="0"/>
              </a:spcBef>
              <a:spcAft>
                <a:spcPts val="0"/>
              </a:spcAft>
              <a:buNone/>
            </a:pPr>
            <a:r>
              <a:rPr b="0" i="0" lang="en" sz="1000" u="none" cap="none" strike="noStrike">
                <a:solidFill>
                  <a:srgbClr val="FFFFFF"/>
                </a:solidFill>
                <a:latin typeface="Nunito Light"/>
                <a:ea typeface="Nunito Light"/>
                <a:cs typeface="Nunito Light"/>
                <a:sym typeface="Nunito Light"/>
              </a:rPr>
              <a:t>to discuss. </a:t>
            </a:r>
            <a:endParaRPr sz="700"/>
          </a:p>
        </p:txBody>
      </p:sp>
      <p:sp>
        <p:nvSpPr>
          <p:cNvPr id="96" name="Google Shape;96;p12"/>
          <p:cNvSpPr txBox="1"/>
          <p:nvPr/>
        </p:nvSpPr>
        <p:spPr>
          <a:xfrm>
            <a:off x="3291766" y="1522642"/>
            <a:ext cx="1495200" cy="18480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 sz="1200" u="none" cap="none" strike="noStrike">
                <a:solidFill>
                  <a:srgbClr val="FFFFFF"/>
                </a:solidFill>
                <a:latin typeface="Vidaloka"/>
                <a:ea typeface="Vidaloka"/>
                <a:cs typeface="Vidaloka"/>
                <a:sym typeface="Vidaloka"/>
              </a:rPr>
              <a:t>Meaning of Baptism</a:t>
            </a:r>
            <a:endParaRPr sz="7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pic>
        <p:nvPicPr>
          <p:cNvPr id="101" name="Google Shape;101;p13"/>
          <p:cNvPicPr preferRelativeResize="0"/>
          <p:nvPr/>
        </p:nvPicPr>
        <p:blipFill>
          <a:blip r:embed="rId3">
            <a:alphaModFix/>
          </a:blip>
          <a:stretch>
            <a:fillRect/>
          </a:stretch>
        </p:blipFill>
        <p:spPr>
          <a:xfrm>
            <a:off x="0" y="0"/>
            <a:ext cx="9144000" cy="5143500"/>
          </a:xfrm>
          <a:prstGeom prst="rect">
            <a:avLst/>
          </a:prstGeom>
          <a:noFill/>
          <a:ln>
            <a:noFill/>
          </a:ln>
        </p:spPr>
      </p:pic>
      <p:grpSp>
        <p:nvGrpSpPr>
          <p:cNvPr id="102" name="Google Shape;102;p13"/>
          <p:cNvGrpSpPr/>
          <p:nvPr/>
        </p:nvGrpSpPr>
        <p:grpSpPr>
          <a:xfrm>
            <a:off x="2820321" y="2014531"/>
            <a:ext cx="3503359" cy="1061238"/>
            <a:chOff x="0" y="-123825"/>
            <a:chExt cx="9342290" cy="2829968"/>
          </a:xfrm>
        </p:grpSpPr>
        <p:sp>
          <p:nvSpPr>
            <p:cNvPr id="103" name="Google Shape;103;p13"/>
            <p:cNvSpPr txBox="1"/>
            <p:nvPr/>
          </p:nvSpPr>
          <p:spPr>
            <a:xfrm>
              <a:off x="0" y="-123825"/>
              <a:ext cx="9342290" cy="1549641"/>
            </a:xfrm>
            <a:prstGeom prst="rect">
              <a:avLst/>
            </a:prstGeom>
            <a:noFill/>
            <a:ln>
              <a:noFill/>
            </a:ln>
          </p:spPr>
          <p:txBody>
            <a:bodyPr anchorCtr="0" anchor="t" bIns="0" lIns="0" spcFirstLastPara="1" rIns="0" wrap="square" tIns="0">
              <a:spAutoFit/>
            </a:bodyPr>
            <a:lstStyle/>
            <a:p>
              <a:pPr indent="0" lvl="0" marL="0" marR="0" rtl="0" algn="ctr">
                <a:lnSpc>
                  <a:spcPct val="139991"/>
                </a:lnSpc>
                <a:spcBef>
                  <a:spcPts val="0"/>
                </a:spcBef>
                <a:spcAft>
                  <a:spcPts val="0"/>
                </a:spcAft>
                <a:buNone/>
              </a:pPr>
              <a:r>
                <a:rPr b="0" i="0" lang="en" sz="3500" u="none" cap="none" strike="noStrike">
                  <a:solidFill>
                    <a:srgbClr val="FFFFFF"/>
                  </a:solidFill>
                  <a:latin typeface="Vidaloka"/>
                  <a:ea typeface="Vidaloka"/>
                  <a:cs typeface="Vidaloka"/>
                  <a:sym typeface="Vidaloka"/>
                </a:rPr>
                <a:t>About Baptism</a:t>
              </a:r>
              <a:endParaRPr sz="700"/>
            </a:p>
          </p:txBody>
        </p:sp>
        <p:sp>
          <p:nvSpPr>
            <p:cNvPr id="104" name="Google Shape;104;p13"/>
            <p:cNvSpPr txBox="1"/>
            <p:nvPr/>
          </p:nvSpPr>
          <p:spPr>
            <a:xfrm>
              <a:off x="1053187" y="1823543"/>
              <a:ext cx="7236000" cy="882600"/>
            </a:xfrm>
            <a:prstGeom prst="rect">
              <a:avLst/>
            </a:prstGeom>
            <a:noFill/>
            <a:ln>
              <a:noFill/>
            </a:ln>
          </p:spPr>
          <p:txBody>
            <a:bodyPr anchorCtr="0" anchor="t" bIns="0" lIns="0" spcFirstLastPara="1" rIns="0" wrap="square" tIns="0">
              <a:spAutoFit/>
            </a:bodyPr>
            <a:lstStyle/>
            <a:p>
              <a:pPr indent="0" lvl="1" marL="0" marR="0" rtl="0" algn="ctr">
                <a:lnSpc>
                  <a:spcPct val="115000"/>
                </a:lnSpc>
                <a:spcBef>
                  <a:spcPts val="0"/>
                </a:spcBef>
                <a:spcAft>
                  <a:spcPts val="0"/>
                </a:spcAft>
                <a:buNone/>
              </a:pPr>
              <a:r>
                <a:rPr b="0" i="0" lang="en" sz="1000" u="none" cap="none" strike="noStrike">
                  <a:solidFill>
                    <a:srgbClr val="FFFFFF"/>
                  </a:solidFill>
                  <a:latin typeface="Nunito Light"/>
                  <a:ea typeface="Nunito Light"/>
                  <a:cs typeface="Nunito Light"/>
                  <a:sym typeface="Nunito Light"/>
                </a:rPr>
                <a:t>Briefly elaborate on what you want</a:t>
              </a:r>
              <a:endParaRPr sz="700"/>
            </a:p>
            <a:p>
              <a:pPr indent="0" lvl="1" marL="0" marR="0" rtl="0" algn="ctr">
                <a:lnSpc>
                  <a:spcPct val="115000"/>
                </a:lnSpc>
                <a:spcBef>
                  <a:spcPts val="0"/>
                </a:spcBef>
                <a:spcAft>
                  <a:spcPts val="0"/>
                </a:spcAft>
                <a:buNone/>
              </a:pPr>
              <a:r>
                <a:rPr b="0" i="0" lang="en" sz="1000" u="none" cap="none" strike="noStrike">
                  <a:solidFill>
                    <a:srgbClr val="FFFFFF"/>
                  </a:solidFill>
                  <a:latin typeface="Nunito Light"/>
                  <a:ea typeface="Nunito Light"/>
                  <a:cs typeface="Nunito Light"/>
                  <a:sym typeface="Nunito Light"/>
                </a:rPr>
                <a:t>to discuss. </a:t>
              </a:r>
              <a:endParaRPr sz="700"/>
            </a:p>
          </p:txBody>
        </p:sp>
      </p:grpSp>
      <p:sp>
        <p:nvSpPr>
          <p:cNvPr id="105" name="Google Shape;105;p13"/>
          <p:cNvSpPr/>
          <p:nvPr/>
        </p:nvSpPr>
        <p:spPr>
          <a:xfrm rot="-3594128">
            <a:off x="1211255" y="1543050"/>
            <a:ext cx="1343412" cy="2057400"/>
          </a:xfrm>
          <a:custGeom>
            <a:rect b="b" l="l" r="r" t="t"/>
            <a:pathLst>
              <a:path extrusionOk="0" h="4114800" w="2686824">
                <a:moveTo>
                  <a:pt x="0" y="0"/>
                </a:moveTo>
                <a:lnTo>
                  <a:pt x="2686824" y="0"/>
                </a:lnTo>
                <a:lnTo>
                  <a:pt x="2686824" y="4114800"/>
                </a:lnTo>
                <a:lnTo>
                  <a:pt x="0" y="4114800"/>
                </a:lnTo>
                <a:lnTo>
                  <a:pt x="0" y="0"/>
                </a:lnTo>
                <a:close/>
              </a:path>
            </a:pathLst>
          </a:custGeom>
          <a:blipFill rotWithShape="1">
            <a:blip r:embed="rId4">
              <a:alphaModFix/>
            </a:blip>
            <a:stretch>
              <a:fillRect b="0" l="0" r="0" t="0"/>
            </a:stretch>
          </a:blipFill>
          <a:ln>
            <a:noFill/>
          </a:ln>
        </p:spPr>
      </p:sp>
      <p:sp>
        <p:nvSpPr>
          <p:cNvPr id="106" name="Google Shape;106;p13"/>
          <p:cNvSpPr/>
          <p:nvPr/>
        </p:nvSpPr>
        <p:spPr>
          <a:xfrm flipH="1" rot="3601557">
            <a:off x="6589477" y="1544248"/>
            <a:ext cx="1343412" cy="2057400"/>
          </a:xfrm>
          <a:custGeom>
            <a:rect b="b" l="l" r="r" t="t"/>
            <a:pathLst>
              <a:path extrusionOk="0" h="4114800" w="2686824">
                <a:moveTo>
                  <a:pt x="2686824" y="0"/>
                </a:moveTo>
                <a:lnTo>
                  <a:pt x="0" y="0"/>
                </a:lnTo>
                <a:lnTo>
                  <a:pt x="0" y="4114800"/>
                </a:lnTo>
                <a:lnTo>
                  <a:pt x="2686824" y="4114800"/>
                </a:lnTo>
                <a:lnTo>
                  <a:pt x="2686824" y="0"/>
                </a:lnTo>
                <a:close/>
              </a:path>
            </a:pathLst>
          </a:custGeom>
          <a:blipFill rotWithShape="1">
            <a:blip r:embed="rId4">
              <a:alphaModFix/>
            </a:blip>
            <a:stretch>
              <a:fillRect b="0" l="0" r="0" t="0"/>
            </a:stretch>
          </a:blipFill>
          <a:ln>
            <a:noFill/>
          </a:ln>
        </p:spPr>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pic>
        <p:nvPicPr>
          <p:cNvPr id="111" name="Google Shape;111;p14"/>
          <p:cNvPicPr preferRelativeResize="0"/>
          <p:nvPr/>
        </p:nvPicPr>
        <p:blipFill>
          <a:blip r:embed="rId3">
            <a:alphaModFix/>
          </a:blip>
          <a:stretch>
            <a:fillRect/>
          </a:stretch>
        </p:blipFill>
        <p:spPr>
          <a:xfrm>
            <a:off x="514350" y="512776"/>
            <a:ext cx="3482149" cy="4116380"/>
          </a:xfrm>
          <a:prstGeom prst="rect">
            <a:avLst/>
          </a:prstGeom>
          <a:noFill/>
          <a:ln>
            <a:noFill/>
          </a:ln>
        </p:spPr>
      </p:pic>
      <p:sp>
        <p:nvSpPr>
          <p:cNvPr id="112" name="Google Shape;112;p14"/>
          <p:cNvSpPr txBox="1"/>
          <p:nvPr/>
        </p:nvSpPr>
        <p:spPr>
          <a:xfrm>
            <a:off x="4352925" y="2914565"/>
            <a:ext cx="2804231" cy="1033463"/>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0" i="0" lang="en" sz="3000" u="none" cap="none" strike="noStrike">
                <a:solidFill>
                  <a:srgbClr val="FFFFFF"/>
                </a:solidFill>
                <a:latin typeface="Vidaloka"/>
                <a:ea typeface="Vidaloka"/>
                <a:cs typeface="Vidaloka"/>
                <a:sym typeface="Vidaloka"/>
              </a:rPr>
              <a:t>Welcome To Presentation</a:t>
            </a:r>
            <a:endParaRPr sz="700"/>
          </a:p>
        </p:txBody>
      </p:sp>
      <p:sp>
        <p:nvSpPr>
          <p:cNvPr id="113" name="Google Shape;113;p14"/>
          <p:cNvSpPr txBox="1"/>
          <p:nvPr/>
        </p:nvSpPr>
        <p:spPr>
          <a:xfrm>
            <a:off x="4352925" y="4287838"/>
            <a:ext cx="3388200" cy="330900"/>
          </a:xfrm>
          <a:prstGeom prst="rect">
            <a:avLst/>
          </a:prstGeom>
          <a:noFill/>
          <a:ln>
            <a:noFill/>
          </a:ln>
        </p:spPr>
        <p:txBody>
          <a:bodyPr anchorCtr="0" anchor="t" bIns="0" lIns="0" spcFirstLastPara="1" rIns="0" wrap="square" tIns="0">
            <a:spAutoFit/>
          </a:bodyPr>
          <a:lstStyle/>
          <a:p>
            <a:pPr indent="0" lvl="1" marL="0" marR="0" rtl="0" algn="l">
              <a:lnSpc>
                <a:spcPct val="115000"/>
              </a:lnSpc>
              <a:spcBef>
                <a:spcPts val="0"/>
              </a:spcBef>
              <a:spcAft>
                <a:spcPts val="0"/>
              </a:spcAft>
              <a:buNone/>
            </a:pPr>
            <a:r>
              <a:rPr b="0" i="0" lang="en" sz="1000" u="none" cap="none" strike="noStrike">
                <a:solidFill>
                  <a:srgbClr val="FFFFFF"/>
                </a:solidFill>
                <a:latin typeface="Nunito Light"/>
                <a:ea typeface="Nunito Light"/>
                <a:cs typeface="Nunito Light"/>
                <a:sym typeface="Nunito Light"/>
              </a:rPr>
              <a:t>I'm Raina, and I'll be sharing with you my beautiful ideas. Follow me at @reallygreatsite to learn more. </a:t>
            </a:r>
            <a:endParaRPr sz="700"/>
          </a:p>
        </p:txBody>
      </p:sp>
      <p:sp>
        <p:nvSpPr>
          <p:cNvPr id="114" name="Google Shape;114;p14"/>
          <p:cNvSpPr/>
          <p:nvPr/>
        </p:nvSpPr>
        <p:spPr>
          <a:xfrm>
            <a:off x="6877357" y="193443"/>
            <a:ext cx="2377248" cy="2057400"/>
          </a:xfrm>
          <a:custGeom>
            <a:rect b="b" l="l" r="r" t="t"/>
            <a:pathLst>
              <a:path extrusionOk="0" h="4114800" w="4754496">
                <a:moveTo>
                  <a:pt x="0" y="0"/>
                </a:moveTo>
                <a:lnTo>
                  <a:pt x="4754496" y="0"/>
                </a:lnTo>
                <a:lnTo>
                  <a:pt x="4754496" y="4114800"/>
                </a:lnTo>
                <a:lnTo>
                  <a:pt x="0" y="4114800"/>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pic>
        <p:nvPicPr>
          <p:cNvPr id="119" name="Google Shape;119;p15"/>
          <p:cNvPicPr preferRelativeResize="0"/>
          <p:nvPr/>
        </p:nvPicPr>
        <p:blipFill rotWithShape="1">
          <a:blip r:embed="rId3">
            <a:alphaModFix/>
          </a:blip>
          <a:srcRect b="11316" l="0" r="0" t="11315"/>
          <a:stretch/>
        </p:blipFill>
        <p:spPr>
          <a:xfrm>
            <a:off x="0" y="1609318"/>
            <a:ext cx="6512917" cy="3357145"/>
          </a:xfrm>
          <a:prstGeom prst="rect">
            <a:avLst/>
          </a:prstGeom>
          <a:noFill/>
          <a:ln>
            <a:noFill/>
          </a:ln>
        </p:spPr>
      </p:pic>
      <p:sp>
        <p:nvSpPr>
          <p:cNvPr id="120" name="Google Shape;120;p15"/>
          <p:cNvSpPr/>
          <p:nvPr/>
        </p:nvSpPr>
        <p:spPr>
          <a:xfrm>
            <a:off x="7400877" y="-171926"/>
            <a:ext cx="1861271" cy="1874908"/>
          </a:xfrm>
          <a:custGeom>
            <a:rect b="b" l="l" r="r" t="t"/>
            <a:pathLst>
              <a:path extrusionOk="0" h="3749815" w="3722543">
                <a:moveTo>
                  <a:pt x="0" y="0"/>
                </a:moveTo>
                <a:lnTo>
                  <a:pt x="3722543" y="0"/>
                </a:lnTo>
                <a:lnTo>
                  <a:pt x="3722543" y="3749814"/>
                </a:lnTo>
                <a:lnTo>
                  <a:pt x="0" y="3749814"/>
                </a:lnTo>
                <a:lnTo>
                  <a:pt x="0" y="0"/>
                </a:lnTo>
                <a:close/>
              </a:path>
            </a:pathLst>
          </a:custGeom>
          <a:blipFill rotWithShape="1">
            <a:blip r:embed="rId4">
              <a:alphaModFix/>
            </a:blip>
            <a:stretch>
              <a:fillRect b="0" l="0" r="0" t="0"/>
            </a:stretch>
          </a:blipFill>
          <a:ln>
            <a:noFill/>
          </a:ln>
        </p:spPr>
      </p:sp>
      <p:sp>
        <p:nvSpPr>
          <p:cNvPr id="121" name="Google Shape;121;p15"/>
          <p:cNvSpPr txBox="1"/>
          <p:nvPr/>
        </p:nvSpPr>
        <p:spPr>
          <a:xfrm>
            <a:off x="514350" y="578167"/>
            <a:ext cx="4998930" cy="504826"/>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0" i="0" lang="en" sz="3000" u="none" cap="none" strike="noStrike">
                <a:solidFill>
                  <a:srgbClr val="FFFFFF"/>
                </a:solidFill>
                <a:latin typeface="Vidaloka"/>
                <a:ea typeface="Vidaloka"/>
                <a:cs typeface="Vidaloka"/>
                <a:sym typeface="Vidaloka"/>
              </a:rPr>
              <a:t>About Baptism</a:t>
            </a:r>
            <a:endParaRPr sz="700"/>
          </a:p>
        </p:txBody>
      </p:sp>
      <p:sp>
        <p:nvSpPr>
          <p:cNvPr id="122" name="Google Shape;122;p15"/>
          <p:cNvSpPr txBox="1"/>
          <p:nvPr/>
        </p:nvSpPr>
        <p:spPr>
          <a:xfrm>
            <a:off x="6878877" y="2054810"/>
            <a:ext cx="1741249" cy="211138"/>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 sz="1200" u="none" cap="none" strike="noStrike">
                <a:solidFill>
                  <a:srgbClr val="FFFFFF"/>
                </a:solidFill>
                <a:latin typeface="Vidaloka"/>
                <a:ea typeface="Vidaloka"/>
                <a:cs typeface="Vidaloka"/>
                <a:sym typeface="Vidaloka"/>
              </a:rPr>
              <a:t>Definition</a:t>
            </a:r>
            <a:endParaRPr sz="700"/>
          </a:p>
        </p:txBody>
      </p:sp>
      <p:sp>
        <p:nvSpPr>
          <p:cNvPr id="123" name="Google Shape;123;p15"/>
          <p:cNvSpPr txBox="1"/>
          <p:nvPr/>
        </p:nvSpPr>
        <p:spPr>
          <a:xfrm>
            <a:off x="6878877" y="2394095"/>
            <a:ext cx="1750800" cy="861900"/>
          </a:xfrm>
          <a:prstGeom prst="rect">
            <a:avLst/>
          </a:prstGeom>
          <a:noFill/>
          <a:ln>
            <a:noFill/>
          </a:ln>
        </p:spPr>
        <p:txBody>
          <a:bodyPr anchorCtr="0" anchor="t" bIns="0" lIns="0" spcFirstLastPara="1" rIns="0" wrap="square" tIns="0">
            <a:spAutoFit/>
          </a:bodyPr>
          <a:lstStyle/>
          <a:p>
            <a:pPr indent="0" lvl="1" marL="0" marR="0" rtl="0" algn="l">
              <a:lnSpc>
                <a:spcPct val="115000"/>
              </a:lnSpc>
              <a:spcBef>
                <a:spcPts val="0"/>
              </a:spcBef>
              <a:spcAft>
                <a:spcPts val="0"/>
              </a:spcAft>
              <a:buNone/>
            </a:pPr>
            <a:r>
              <a:rPr b="0" i="0" lang="en" sz="1000" u="none" cap="none" strike="noStrike">
                <a:solidFill>
                  <a:srgbClr val="FFFFFF"/>
                </a:solidFill>
                <a:latin typeface="Nunito Light"/>
                <a:ea typeface="Nunito Light"/>
                <a:cs typeface="Nunito Light"/>
                <a:sym typeface="Nunito Light"/>
              </a:rPr>
              <a:t>Baptism is defined as a Christian sacrament marked by ritual use of water and admitting the recipient to the Christian community.</a:t>
            </a:r>
            <a:endParaRPr sz="700"/>
          </a:p>
        </p:txBody>
      </p:sp>
      <p:sp>
        <p:nvSpPr>
          <p:cNvPr id="124" name="Google Shape;124;p15"/>
          <p:cNvSpPr txBox="1"/>
          <p:nvPr/>
        </p:nvSpPr>
        <p:spPr>
          <a:xfrm>
            <a:off x="6878877" y="3615873"/>
            <a:ext cx="1750774" cy="211138"/>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 sz="1200" u="none" cap="none" strike="noStrike">
                <a:solidFill>
                  <a:srgbClr val="FFFFFF"/>
                </a:solidFill>
                <a:latin typeface="Vidaloka"/>
                <a:ea typeface="Vidaloka"/>
                <a:cs typeface="Vidaloka"/>
                <a:sym typeface="Vidaloka"/>
              </a:rPr>
              <a:t>Purpose</a:t>
            </a:r>
            <a:endParaRPr sz="700"/>
          </a:p>
        </p:txBody>
      </p:sp>
      <p:sp>
        <p:nvSpPr>
          <p:cNvPr id="125" name="Google Shape;125;p15"/>
          <p:cNvSpPr txBox="1"/>
          <p:nvPr/>
        </p:nvSpPr>
        <p:spPr>
          <a:xfrm>
            <a:off x="6878877" y="3955158"/>
            <a:ext cx="1750800" cy="684900"/>
          </a:xfrm>
          <a:prstGeom prst="rect">
            <a:avLst/>
          </a:prstGeom>
          <a:noFill/>
          <a:ln>
            <a:noFill/>
          </a:ln>
        </p:spPr>
        <p:txBody>
          <a:bodyPr anchorCtr="0" anchor="t" bIns="0" lIns="0" spcFirstLastPara="1" rIns="0" wrap="square" tIns="0">
            <a:spAutoFit/>
          </a:bodyPr>
          <a:lstStyle/>
          <a:p>
            <a:pPr indent="0" lvl="1" marL="0" marR="0" rtl="0" algn="l">
              <a:lnSpc>
                <a:spcPct val="115000"/>
              </a:lnSpc>
              <a:spcBef>
                <a:spcPts val="0"/>
              </a:spcBef>
              <a:spcAft>
                <a:spcPts val="0"/>
              </a:spcAft>
              <a:buNone/>
            </a:pPr>
            <a:r>
              <a:rPr b="0" i="0" lang="en" sz="1000" u="none" cap="none" strike="noStrike">
                <a:solidFill>
                  <a:srgbClr val="FFFFFF"/>
                </a:solidFill>
                <a:latin typeface="Nunito Light"/>
                <a:ea typeface="Nunito Light"/>
                <a:cs typeface="Nunito Light"/>
                <a:sym typeface="Nunito Light"/>
              </a:rPr>
              <a:t>The purpose of baptism is to be inducted into a community of believers, or the Christian community.</a:t>
            </a:r>
            <a:endParaRPr sz="7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pic>
        <p:nvPicPr>
          <p:cNvPr id="130" name="Google Shape;130;p16"/>
          <p:cNvPicPr preferRelativeResize="0"/>
          <p:nvPr/>
        </p:nvPicPr>
        <p:blipFill rotWithShape="1">
          <a:blip r:embed="rId3">
            <a:alphaModFix/>
          </a:blip>
          <a:srcRect b="0" l="20388" r="20388" t="0"/>
          <a:stretch/>
        </p:blipFill>
        <p:spPr>
          <a:xfrm>
            <a:off x="4572000" y="0"/>
            <a:ext cx="4572000" cy="5143500"/>
          </a:xfrm>
          <a:prstGeom prst="rect">
            <a:avLst/>
          </a:prstGeom>
          <a:noFill/>
          <a:ln>
            <a:noFill/>
          </a:ln>
        </p:spPr>
      </p:pic>
      <p:pic>
        <p:nvPicPr>
          <p:cNvPr id="131" name="Google Shape;131;p16"/>
          <p:cNvPicPr preferRelativeResize="0"/>
          <p:nvPr/>
        </p:nvPicPr>
        <p:blipFill rotWithShape="1">
          <a:blip r:embed="rId4">
            <a:alphaModFix/>
          </a:blip>
          <a:srcRect b="10679" l="0" r="0" t="10680"/>
          <a:stretch/>
        </p:blipFill>
        <p:spPr>
          <a:xfrm>
            <a:off x="788882" y="804659"/>
            <a:ext cx="2994237" cy="3534182"/>
          </a:xfrm>
          <a:prstGeom prst="rect">
            <a:avLst/>
          </a:prstGeom>
          <a:noFill/>
          <a:ln>
            <a:noFill/>
          </a:ln>
        </p:spPr>
      </p:pic>
      <p:sp>
        <p:nvSpPr>
          <p:cNvPr id="132" name="Google Shape;132;p16"/>
          <p:cNvSpPr/>
          <p:nvPr/>
        </p:nvSpPr>
        <p:spPr>
          <a:xfrm>
            <a:off x="0" y="0"/>
            <a:ext cx="1830427" cy="1394453"/>
          </a:xfrm>
          <a:custGeom>
            <a:rect b="b" l="l" r="r" t="t"/>
            <a:pathLst>
              <a:path extrusionOk="0" h="2788905" w="3660854">
                <a:moveTo>
                  <a:pt x="0" y="0"/>
                </a:moveTo>
                <a:lnTo>
                  <a:pt x="3660854" y="0"/>
                </a:lnTo>
                <a:lnTo>
                  <a:pt x="3660854" y="2788905"/>
                </a:lnTo>
                <a:lnTo>
                  <a:pt x="0" y="2788905"/>
                </a:lnTo>
                <a:lnTo>
                  <a:pt x="0" y="0"/>
                </a:lnTo>
                <a:close/>
              </a:path>
            </a:pathLst>
          </a:custGeom>
          <a:blipFill rotWithShape="1">
            <a:blip r:embed="rId5">
              <a:alphaModFix/>
            </a:blip>
            <a:stretch>
              <a:fillRect b="0" l="0" r="0" t="0"/>
            </a:stretch>
          </a:blipFill>
          <a:ln>
            <a:noFill/>
          </a:ln>
        </p:spPr>
      </p:sp>
      <p:sp>
        <p:nvSpPr>
          <p:cNvPr id="133" name="Google Shape;133;p16"/>
          <p:cNvSpPr txBox="1"/>
          <p:nvPr/>
        </p:nvSpPr>
        <p:spPr>
          <a:xfrm>
            <a:off x="514350" y="3033363"/>
            <a:ext cx="1743000" cy="330900"/>
          </a:xfrm>
          <a:prstGeom prst="rect">
            <a:avLst/>
          </a:prstGeom>
          <a:noFill/>
          <a:ln>
            <a:noFill/>
          </a:ln>
        </p:spPr>
        <p:txBody>
          <a:bodyPr anchorCtr="0" anchor="t" bIns="0" lIns="0" spcFirstLastPara="1" rIns="0" wrap="square" tIns="0">
            <a:spAutoFit/>
          </a:bodyPr>
          <a:lstStyle/>
          <a:p>
            <a:pPr indent="0" lvl="1" marL="0" marR="0" rtl="0" algn="l">
              <a:lnSpc>
                <a:spcPct val="115000"/>
              </a:lnSpc>
              <a:spcBef>
                <a:spcPts val="0"/>
              </a:spcBef>
              <a:spcAft>
                <a:spcPts val="0"/>
              </a:spcAft>
              <a:buNone/>
            </a:pPr>
            <a:r>
              <a:rPr b="0" i="0" lang="en" sz="1000" u="none" cap="none" strike="noStrike">
                <a:solidFill>
                  <a:srgbClr val="FFFFFF"/>
                </a:solidFill>
                <a:latin typeface="Nunito Light"/>
                <a:ea typeface="Nunito Light"/>
                <a:cs typeface="Nunito Light"/>
                <a:sym typeface="Nunito Light"/>
              </a:rPr>
              <a:t>What can you say about your projects? Share it here!</a:t>
            </a:r>
            <a:endParaRPr sz="700"/>
          </a:p>
        </p:txBody>
      </p:sp>
      <p:sp>
        <p:nvSpPr>
          <p:cNvPr id="134" name="Google Shape;134;p16"/>
          <p:cNvSpPr txBox="1"/>
          <p:nvPr/>
        </p:nvSpPr>
        <p:spPr>
          <a:xfrm>
            <a:off x="514350" y="1792638"/>
            <a:ext cx="1743075" cy="1033463"/>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0" i="0" lang="en" sz="3000" u="none" cap="none" strike="noStrike">
                <a:solidFill>
                  <a:srgbClr val="FFFFFF"/>
                </a:solidFill>
                <a:latin typeface="Vidaloka"/>
                <a:ea typeface="Vidaloka"/>
                <a:cs typeface="Vidaloka"/>
                <a:sym typeface="Vidaloka"/>
              </a:rPr>
              <a:t>Gallery Image</a:t>
            </a:r>
            <a:endParaRPr sz="7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pic>
        <p:nvPicPr>
          <p:cNvPr id="139" name="Google Shape;139;p17"/>
          <p:cNvPicPr preferRelativeResize="0"/>
          <p:nvPr/>
        </p:nvPicPr>
        <p:blipFill rotWithShape="1">
          <a:blip r:embed="rId3">
            <a:alphaModFix/>
          </a:blip>
          <a:srcRect b="18502" l="0" r="0" t="18503"/>
          <a:stretch/>
        </p:blipFill>
        <p:spPr>
          <a:xfrm>
            <a:off x="-252412" y="2293502"/>
            <a:ext cx="3014289" cy="2849998"/>
          </a:xfrm>
          <a:prstGeom prst="rect">
            <a:avLst/>
          </a:prstGeom>
          <a:noFill/>
          <a:ln>
            <a:noFill/>
          </a:ln>
        </p:spPr>
      </p:pic>
      <p:pic>
        <p:nvPicPr>
          <p:cNvPr id="140" name="Google Shape;140;p17"/>
          <p:cNvPicPr preferRelativeResize="0"/>
          <p:nvPr/>
        </p:nvPicPr>
        <p:blipFill rotWithShape="1">
          <a:blip r:embed="rId4">
            <a:alphaModFix/>
          </a:blip>
          <a:srcRect b="19524" l="0" r="0" t="19525"/>
          <a:stretch/>
        </p:blipFill>
        <p:spPr>
          <a:xfrm>
            <a:off x="3014289" y="2293502"/>
            <a:ext cx="3115423" cy="2849998"/>
          </a:xfrm>
          <a:prstGeom prst="rect">
            <a:avLst/>
          </a:prstGeom>
          <a:noFill/>
          <a:ln>
            <a:noFill/>
          </a:ln>
        </p:spPr>
      </p:pic>
      <p:pic>
        <p:nvPicPr>
          <p:cNvPr id="141" name="Google Shape;141;p17"/>
          <p:cNvPicPr preferRelativeResize="0"/>
          <p:nvPr/>
        </p:nvPicPr>
        <p:blipFill rotWithShape="1">
          <a:blip r:embed="rId5">
            <a:alphaModFix/>
          </a:blip>
          <a:srcRect b="0" l="20253" r="20253" t="0"/>
          <a:stretch/>
        </p:blipFill>
        <p:spPr>
          <a:xfrm>
            <a:off x="6382123" y="2293502"/>
            <a:ext cx="3014289" cy="2849998"/>
          </a:xfrm>
          <a:prstGeom prst="rect">
            <a:avLst/>
          </a:prstGeom>
          <a:noFill/>
          <a:ln>
            <a:noFill/>
          </a:ln>
        </p:spPr>
      </p:pic>
      <p:sp>
        <p:nvSpPr>
          <p:cNvPr id="142" name="Google Shape;142;p17"/>
          <p:cNvSpPr txBox="1"/>
          <p:nvPr/>
        </p:nvSpPr>
        <p:spPr>
          <a:xfrm>
            <a:off x="505871" y="1579546"/>
            <a:ext cx="2012100" cy="330900"/>
          </a:xfrm>
          <a:prstGeom prst="rect">
            <a:avLst/>
          </a:prstGeom>
          <a:noFill/>
          <a:ln>
            <a:noFill/>
          </a:ln>
        </p:spPr>
        <p:txBody>
          <a:bodyPr anchorCtr="0" anchor="t" bIns="0" lIns="0" spcFirstLastPara="1" rIns="0" wrap="square" tIns="0">
            <a:spAutoFit/>
          </a:bodyPr>
          <a:lstStyle/>
          <a:p>
            <a:pPr indent="0" lvl="1" marL="0" marR="0" rtl="0" algn="ctr">
              <a:lnSpc>
                <a:spcPct val="115000"/>
              </a:lnSpc>
              <a:spcBef>
                <a:spcPts val="0"/>
              </a:spcBef>
              <a:spcAft>
                <a:spcPts val="0"/>
              </a:spcAft>
              <a:buNone/>
            </a:pPr>
            <a:r>
              <a:rPr b="0" i="0" lang="en" sz="1000" u="none" cap="none" strike="noStrike">
                <a:solidFill>
                  <a:srgbClr val="FFFFFF"/>
                </a:solidFill>
                <a:latin typeface="Nunito Light"/>
                <a:ea typeface="Nunito Light"/>
                <a:cs typeface="Nunito Light"/>
                <a:sym typeface="Nunito Light"/>
              </a:rPr>
              <a:t>Briefly elaborate on what you want to discuss. </a:t>
            </a:r>
            <a:endParaRPr sz="700"/>
          </a:p>
        </p:txBody>
      </p:sp>
      <p:sp>
        <p:nvSpPr>
          <p:cNvPr id="143" name="Google Shape;143;p17"/>
          <p:cNvSpPr txBox="1"/>
          <p:nvPr/>
        </p:nvSpPr>
        <p:spPr>
          <a:xfrm>
            <a:off x="261938" y="1273371"/>
            <a:ext cx="2499939" cy="211138"/>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0" i="0" lang="en" sz="1200" u="none" cap="none" strike="noStrike">
                <a:solidFill>
                  <a:srgbClr val="FFFFFF"/>
                </a:solidFill>
                <a:latin typeface="Vidaloka"/>
                <a:ea typeface="Vidaloka"/>
                <a:cs typeface="Vidaloka"/>
                <a:sym typeface="Vidaloka"/>
              </a:rPr>
              <a:t>Add a main point</a:t>
            </a:r>
            <a:endParaRPr sz="700"/>
          </a:p>
        </p:txBody>
      </p:sp>
      <p:sp>
        <p:nvSpPr>
          <p:cNvPr id="144" name="Google Shape;144;p17"/>
          <p:cNvSpPr txBox="1"/>
          <p:nvPr/>
        </p:nvSpPr>
        <p:spPr>
          <a:xfrm>
            <a:off x="3565964" y="1579546"/>
            <a:ext cx="2012100" cy="330900"/>
          </a:xfrm>
          <a:prstGeom prst="rect">
            <a:avLst/>
          </a:prstGeom>
          <a:noFill/>
          <a:ln>
            <a:noFill/>
          </a:ln>
        </p:spPr>
        <p:txBody>
          <a:bodyPr anchorCtr="0" anchor="t" bIns="0" lIns="0" spcFirstLastPara="1" rIns="0" wrap="square" tIns="0">
            <a:spAutoFit/>
          </a:bodyPr>
          <a:lstStyle/>
          <a:p>
            <a:pPr indent="0" lvl="1" marL="0" marR="0" rtl="0" algn="ctr">
              <a:lnSpc>
                <a:spcPct val="115000"/>
              </a:lnSpc>
              <a:spcBef>
                <a:spcPts val="0"/>
              </a:spcBef>
              <a:spcAft>
                <a:spcPts val="0"/>
              </a:spcAft>
              <a:buNone/>
            </a:pPr>
            <a:r>
              <a:rPr b="0" i="0" lang="en" sz="1000" u="none" cap="none" strike="noStrike">
                <a:solidFill>
                  <a:srgbClr val="FFFFFF"/>
                </a:solidFill>
                <a:latin typeface="Nunito Light"/>
                <a:ea typeface="Nunito Light"/>
                <a:cs typeface="Nunito Light"/>
                <a:sym typeface="Nunito Light"/>
              </a:rPr>
              <a:t>Briefly elaborate on what you want to discuss. </a:t>
            </a:r>
            <a:endParaRPr sz="700"/>
          </a:p>
        </p:txBody>
      </p:sp>
      <p:sp>
        <p:nvSpPr>
          <p:cNvPr id="145" name="Google Shape;145;p17"/>
          <p:cNvSpPr txBox="1"/>
          <p:nvPr/>
        </p:nvSpPr>
        <p:spPr>
          <a:xfrm>
            <a:off x="3322031" y="1273371"/>
            <a:ext cx="2499939" cy="211138"/>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0" i="0" lang="en" sz="1200" u="none" cap="none" strike="noStrike">
                <a:solidFill>
                  <a:srgbClr val="FFFFFF"/>
                </a:solidFill>
                <a:latin typeface="Vidaloka"/>
                <a:ea typeface="Vidaloka"/>
                <a:cs typeface="Vidaloka"/>
                <a:sym typeface="Vidaloka"/>
              </a:rPr>
              <a:t>Add a main point</a:t>
            </a:r>
            <a:endParaRPr sz="700"/>
          </a:p>
        </p:txBody>
      </p:sp>
      <p:sp>
        <p:nvSpPr>
          <p:cNvPr id="146" name="Google Shape;146;p17"/>
          <p:cNvSpPr txBox="1"/>
          <p:nvPr/>
        </p:nvSpPr>
        <p:spPr>
          <a:xfrm>
            <a:off x="6634848" y="1579546"/>
            <a:ext cx="1998000" cy="330900"/>
          </a:xfrm>
          <a:prstGeom prst="rect">
            <a:avLst/>
          </a:prstGeom>
          <a:noFill/>
          <a:ln>
            <a:noFill/>
          </a:ln>
        </p:spPr>
        <p:txBody>
          <a:bodyPr anchorCtr="0" anchor="t" bIns="0" lIns="0" spcFirstLastPara="1" rIns="0" wrap="square" tIns="0">
            <a:spAutoFit/>
          </a:bodyPr>
          <a:lstStyle/>
          <a:p>
            <a:pPr indent="0" lvl="1" marL="0" marR="0" rtl="0" algn="ctr">
              <a:lnSpc>
                <a:spcPct val="115000"/>
              </a:lnSpc>
              <a:spcBef>
                <a:spcPts val="0"/>
              </a:spcBef>
              <a:spcAft>
                <a:spcPts val="0"/>
              </a:spcAft>
              <a:buNone/>
            </a:pPr>
            <a:r>
              <a:rPr b="0" i="0" lang="en" sz="1000" u="none" cap="none" strike="noStrike">
                <a:solidFill>
                  <a:srgbClr val="FFFFFF"/>
                </a:solidFill>
                <a:latin typeface="Nunito Light"/>
                <a:ea typeface="Nunito Light"/>
                <a:cs typeface="Nunito Light"/>
                <a:sym typeface="Nunito Light"/>
              </a:rPr>
              <a:t>Briefly elaborate on what you want to discuss. </a:t>
            </a:r>
            <a:endParaRPr sz="700"/>
          </a:p>
        </p:txBody>
      </p:sp>
      <p:sp>
        <p:nvSpPr>
          <p:cNvPr id="147" name="Google Shape;147;p17"/>
          <p:cNvSpPr txBox="1"/>
          <p:nvPr/>
        </p:nvSpPr>
        <p:spPr>
          <a:xfrm>
            <a:off x="6383945" y="1273371"/>
            <a:ext cx="2499939" cy="211138"/>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0" i="0" lang="en" sz="1200" u="none" cap="none" strike="noStrike">
                <a:solidFill>
                  <a:srgbClr val="FFFFFF"/>
                </a:solidFill>
                <a:latin typeface="Vidaloka"/>
                <a:ea typeface="Vidaloka"/>
                <a:cs typeface="Vidaloka"/>
                <a:sym typeface="Vidaloka"/>
              </a:rPr>
              <a:t>Add a main point</a:t>
            </a:r>
            <a:endParaRPr sz="700"/>
          </a:p>
        </p:txBody>
      </p:sp>
      <p:grpSp>
        <p:nvGrpSpPr>
          <p:cNvPr id="148" name="Google Shape;148;p17"/>
          <p:cNvGrpSpPr/>
          <p:nvPr/>
        </p:nvGrpSpPr>
        <p:grpSpPr>
          <a:xfrm>
            <a:off x="302692" y="0"/>
            <a:ext cx="8538617" cy="1073763"/>
            <a:chOff x="0" y="0"/>
            <a:chExt cx="22769645" cy="2863368"/>
          </a:xfrm>
        </p:grpSpPr>
        <p:sp>
          <p:nvSpPr>
            <p:cNvPr id="149" name="Google Shape;149;p17"/>
            <p:cNvSpPr/>
            <p:nvPr/>
          </p:nvSpPr>
          <p:spPr>
            <a:xfrm>
              <a:off x="0" y="0"/>
              <a:ext cx="3758597" cy="2863368"/>
            </a:xfrm>
            <a:custGeom>
              <a:rect b="b" l="l" r="r" t="t"/>
              <a:pathLst>
                <a:path extrusionOk="0" h="2863368" w="3758597">
                  <a:moveTo>
                    <a:pt x="0" y="0"/>
                  </a:moveTo>
                  <a:lnTo>
                    <a:pt x="3758597" y="0"/>
                  </a:lnTo>
                  <a:lnTo>
                    <a:pt x="3758597" y="2863368"/>
                  </a:lnTo>
                  <a:lnTo>
                    <a:pt x="0" y="2863368"/>
                  </a:lnTo>
                  <a:lnTo>
                    <a:pt x="0" y="0"/>
                  </a:lnTo>
                  <a:close/>
                </a:path>
              </a:pathLst>
            </a:custGeom>
            <a:blipFill rotWithShape="1">
              <a:blip r:embed="rId6">
                <a:alphaModFix/>
              </a:blip>
              <a:stretch>
                <a:fillRect b="0" l="0" r="0" t="0"/>
              </a:stretch>
            </a:blipFill>
            <a:ln>
              <a:noFill/>
            </a:ln>
          </p:spPr>
        </p:sp>
        <p:sp>
          <p:nvSpPr>
            <p:cNvPr id="150" name="Google Shape;150;p17"/>
            <p:cNvSpPr/>
            <p:nvPr/>
          </p:nvSpPr>
          <p:spPr>
            <a:xfrm flipH="1">
              <a:off x="19011048" y="0"/>
              <a:ext cx="3758597" cy="2863368"/>
            </a:xfrm>
            <a:custGeom>
              <a:rect b="b" l="l" r="r" t="t"/>
              <a:pathLst>
                <a:path extrusionOk="0" h="2863368" w="3758597">
                  <a:moveTo>
                    <a:pt x="3758597" y="0"/>
                  </a:moveTo>
                  <a:lnTo>
                    <a:pt x="0" y="0"/>
                  </a:lnTo>
                  <a:lnTo>
                    <a:pt x="0" y="2863368"/>
                  </a:lnTo>
                  <a:lnTo>
                    <a:pt x="3758597" y="2863368"/>
                  </a:lnTo>
                  <a:lnTo>
                    <a:pt x="3758597" y="0"/>
                  </a:lnTo>
                  <a:close/>
                </a:path>
              </a:pathLst>
            </a:custGeom>
            <a:blipFill rotWithShape="1">
              <a:blip r:embed="rId6">
                <a:alphaModFix/>
              </a:blip>
              <a:stretch>
                <a:fillRect b="0" l="0" r="0" t="0"/>
              </a:stretch>
            </a:blipFill>
            <a:ln>
              <a:noFill/>
            </a:ln>
          </p:spPr>
        </p:sp>
      </p:grpSp>
      <p:sp>
        <p:nvSpPr>
          <p:cNvPr id="151" name="Google Shape;151;p17"/>
          <p:cNvSpPr txBox="1"/>
          <p:nvPr/>
        </p:nvSpPr>
        <p:spPr>
          <a:xfrm>
            <a:off x="514350" y="461958"/>
            <a:ext cx="8115300" cy="504826"/>
          </a:xfrm>
          <a:prstGeom prst="rect">
            <a:avLst/>
          </a:prstGeom>
          <a:noFill/>
          <a:ln>
            <a:noFill/>
          </a:ln>
        </p:spPr>
        <p:txBody>
          <a:bodyPr anchorCtr="0" anchor="t" bIns="0" lIns="0" spcFirstLastPara="1" rIns="0" wrap="square" tIns="0">
            <a:spAutoFit/>
          </a:bodyPr>
          <a:lstStyle/>
          <a:p>
            <a:pPr indent="0" lvl="0" marL="0" marR="0" rtl="0" algn="ctr">
              <a:lnSpc>
                <a:spcPct val="140006"/>
              </a:lnSpc>
              <a:spcBef>
                <a:spcPts val="0"/>
              </a:spcBef>
              <a:spcAft>
                <a:spcPts val="0"/>
              </a:spcAft>
              <a:buNone/>
            </a:pPr>
            <a:r>
              <a:rPr b="0" i="0" lang="en" sz="3000" u="none" cap="none" strike="noStrike">
                <a:solidFill>
                  <a:srgbClr val="FFFFFF"/>
                </a:solidFill>
                <a:latin typeface="Vidaloka"/>
                <a:ea typeface="Vidaloka"/>
                <a:cs typeface="Vidaloka"/>
                <a:sym typeface="Vidaloka"/>
              </a:rPr>
              <a:t>Write Your Idea</a:t>
            </a:r>
            <a:endParaRPr sz="7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18"/>
          <p:cNvSpPr txBox="1"/>
          <p:nvPr/>
        </p:nvSpPr>
        <p:spPr>
          <a:xfrm>
            <a:off x="2574696" y="1538292"/>
            <a:ext cx="3994500" cy="1562100"/>
          </a:xfrm>
          <a:prstGeom prst="rect">
            <a:avLst/>
          </a:prstGeom>
          <a:noFill/>
          <a:ln>
            <a:noFill/>
          </a:ln>
        </p:spPr>
        <p:txBody>
          <a:bodyPr anchorCtr="0" anchor="t" bIns="0" lIns="0" spcFirstLastPara="1" rIns="0" wrap="square" tIns="0">
            <a:spAutoFit/>
          </a:bodyPr>
          <a:lstStyle/>
          <a:p>
            <a:pPr indent="0" lvl="0" marL="0" marR="0" rtl="0" algn="ctr">
              <a:lnSpc>
                <a:spcPct val="140006"/>
              </a:lnSpc>
              <a:spcBef>
                <a:spcPts val="0"/>
              </a:spcBef>
              <a:spcAft>
                <a:spcPts val="0"/>
              </a:spcAft>
              <a:buNone/>
            </a:pPr>
            <a:r>
              <a:rPr b="0" i="0" lang="en" sz="3000" u="none" cap="none" strike="noStrike">
                <a:solidFill>
                  <a:srgbClr val="FFFFFF"/>
                </a:solidFill>
                <a:latin typeface="Vidaloka"/>
                <a:ea typeface="Vidaloka"/>
                <a:cs typeface="Vidaloka"/>
                <a:sym typeface="Vidaloka"/>
              </a:rPr>
              <a:t>Write an original</a:t>
            </a:r>
            <a:endParaRPr sz="700"/>
          </a:p>
          <a:p>
            <a:pPr indent="0" lvl="0" marL="0" marR="0" rtl="0" algn="ctr">
              <a:lnSpc>
                <a:spcPct val="140006"/>
              </a:lnSpc>
              <a:spcBef>
                <a:spcPts val="0"/>
              </a:spcBef>
              <a:spcAft>
                <a:spcPts val="0"/>
              </a:spcAft>
              <a:buNone/>
            </a:pPr>
            <a:r>
              <a:rPr b="0" i="0" lang="en" sz="3000" u="none" cap="none" strike="noStrike">
                <a:solidFill>
                  <a:srgbClr val="FFFFFF"/>
                </a:solidFill>
                <a:latin typeface="Vidaloka"/>
                <a:ea typeface="Vidaloka"/>
                <a:cs typeface="Vidaloka"/>
                <a:sym typeface="Vidaloka"/>
              </a:rPr>
              <a:t>statement or</a:t>
            </a:r>
            <a:endParaRPr sz="700"/>
          </a:p>
          <a:p>
            <a:pPr indent="0" lvl="0" marL="0" marR="0" rtl="0" algn="ctr">
              <a:lnSpc>
                <a:spcPct val="140006"/>
              </a:lnSpc>
              <a:spcBef>
                <a:spcPts val="0"/>
              </a:spcBef>
              <a:spcAft>
                <a:spcPts val="0"/>
              </a:spcAft>
              <a:buNone/>
            </a:pPr>
            <a:r>
              <a:rPr b="0" i="0" lang="en" sz="3000" u="none" cap="none" strike="noStrike">
                <a:solidFill>
                  <a:srgbClr val="FFFFFF"/>
                </a:solidFill>
                <a:latin typeface="Vidaloka"/>
                <a:ea typeface="Vidaloka"/>
                <a:cs typeface="Vidaloka"/>
                <a:sym typeface="Vidaloka"/>
              </a:rPr>
              <a:t>inspiring quote</a:t>
            </a:r>
            <a:endParaRPr sz="700"/>
          </a:p>
        </p:txBody>
      </p:sp>
      <p:sp>
        <p:nvSpPr>
          <p:cNvPr id="157" name="Google Shape;157;p18"/>
          <p:cNvSpPr txBox="1"/>
          <p:nvPr/>
        </p:nvSpPr>
        <p:spPr>
          <a:xfrm>
            <a:off x="2574696" y="3529017"/>
            <a:ext cx="3994500" cy="184800"/>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0" i="0" lang="en" sz="1200" u="none" cap="none" strike="noStrike">
                <a:solidFill>
                  <a:srgbClr val="FFFFFF"/>
                </a:solidFill>
                <a:latin typeface="Vidaloka"/>
                <a:ea typeface="Vidaloka"/>
                <a:cs typeface="Vidaloka"/>
                <a:sym typeface="Vidaloka"/>
              </a:rPr>
              <a:t>— Include a credit, citation, or supporting message</a:t>
            </a:r>
            <a:endParaRPr sz="700"/>
          </a:p>
        </p:txBody>
      </p:sp>
      <p:sp>
        <p:nvSpPr>
          <p:cNvPr id="158" name="Google Shape;158;p18"/>
          <p:cNvSpPr/>
          <p:nvPr/>
        </p:nvSpPr>
        <p:spPr>
          <a:xfrm>
            <a:off x="0" y="3207565"/>
            <a:ext cx="2139074" cy="2057400"/>
          </a:xfrm>
          <a:custGeom>
            <a:rect b="b" l="l" r="r" t="t"/>
            <a:pathLst>
              <a:path extrusionOk="0" h="4114800" w="4278147">
                <a:moveTo>
                  <a:pt x="0" y="0"/>
                </a:moveTo>
                <a:lnTo>
                  <a:pt x="4278147" y="0"/>
                </a:lnTo>
                <a:lnTo>
                  <a:pt x="4278147" y="4114800"/>
                </a:lnTo>
                <a:lnTo>
                  <a:pt x="0" y="4114800"/>
                </a:lnTo>
                <a:lnTo>
                  <a:pt x="0" y="0"/>
                </a:lnTo>
                <a:close/>
              </a:path>
            </a:pathLst>
          </a:custGeom>
          <a:blipFill rotWithShape="1">
            <a:blip r:embed="rId3">
              <a:alphaModFix/>
            </a:blip>
            <a:stretch>
              <a:fillRect b="0" l="0" r="0" t="0"/>
            </a:stretch>
          </a:blipFill>
          <a:ln>
            <a:noFill/>
          </a:ln>
        </p:spPr>
      </p:sp>
      <p:sp>
        <p:nvSpPr>
          <p:cNvPr id="159" name="Google Shape;159;p18"/>
          <p:cNvSpPr/>
          <p:nvPr/>
        </p:nvSpPr>
        <p:spPr>
          <a:xfrm rot="10800000">
            <a:off x="6954194" y="-95250"/>
            <a:ext cx="2139074" cy="2057400"/>
          </a:xfrm>
          <a:custGeom>
            <a:rect b="b" l="l" r="r" t="t"/>
            <a:pathLst>
              <a:path extrusionOk="0" h="4114800" w="4278147">
                <a:moveTo>
                  <a:pt x="4278147" y="4114800"/>
                </a:moveTo>
                <a:lnTo>
                  <a:pt x="0" y="4114800"/>
                </a:lnTo>
                <a:lnTo>
                  <a:pt x="0" y="0"/>
                </a:lnTo>
                <a:lnTo>
                  <a:pt x="4278147" y="0"/>
                </a:lnTo>
                <a:lnTo>
                  <a:pt x="4278147" y="4114800"/>
                </a:lnTo>
                <a:close/>
              </a:path>
            </a:pathLst>
          </a:custGeom>
          <a:blipFill rotWithShape="1">
            <a:blip r:embed="rId3">
              <a:alphaModFix/>
            </a:blip>
            <a:stretch>
              <a:fillRect b="0" l="0" r="0" t="0"/>
            </a:stretch>
          </a:blipFill>
          <a:ln>
            <a:noFill/>
          </a:ln>
        </p:spPr>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pic>
        <p:nvPicPr>
          <p:cNvPr id="164" name="Google Shape;164;p19"/>
          <p:cNvPicPr preferRelativeResize="0"/>
          <p:nvPr/>
        </p:nvPicPr>
        <p:blipFill>
          <a:blip r:embed="rId3">
            <a:alphaModFix/>
          </a:blip>
          <a:stretch>
            <a:fillRect/>
          </a:stretch>
        </p:blipFill>
        <p:spPr>
          <a:xfrm>
            <a:off x="0" y="0"/>
            <a:ext cx="9144000" cy="5143500"/>
          </a:xfrm>
          <a:prstGeom prst="rect">
            <a:avLst/>
          </a:prstGeom>
          <a:noFill/>
          <a:ln>
            <a:noFill/>
          </a:ln>
        </p:spPr>
      </p:pic>
      <p:sp>
        <p:nvSpPr>
          <p:cNvPr id="165" name="Google Shape;165;p19"/>
          <p:cNvSpPr/>
          <p:nvPr/>
        </p:nvSpPr>
        <p:spPr>
          <a:xfrm rot="-3594128">
            <a:off x="1220780" y="1543050"/>
            <a:ext cx="1343412" cy="2057400"/>
          </a:xfrm>
          <a:custGeom>
            <a:rect b="b" l="l" r="r" t="t"/>
            <a:pathLst>
              <a:path extrusionOk="0" h="4114800" w="2686824">
                <a:moveTo>
                  <a:pt x="0" y="0"/>
                </a:moveTo>
                <a:lnTo>
                  <a:pt x="2686824" y="0"/>
                </a:lnTo>
                <a:lnTo>
                  <a:pt x="2686824" y="4114800"/>
                </a:lnTo>
                <a:lnTo>
                  <a:pt x="0" y="4114800"/>
                </a:lnTo>
                <a:lnTo>
                  <a:pt x="0" y="0"/>
                </a:lnTo>
                <a:close/>
              </a:path>
            </a:pathLst>
          </a:custGeom>
          <a:blipFill rotWithShape="1">
            <a:blip r:embed="rId4">
              <a:alphaModFix/>
            </a:blip>
            <a:stretch>
              <a:fillRect b="0" l="0" r="0" t="0"/>
            </a:stretch>
          </a:blipFill>
          <a:ln>
            <a:noFill/>
          </a:ln>
        </p:spPr>
      </p:sp>
      <p:sp>
        <p:nvSpPr>
          <p:cNvPr id="166" name="Google Shape;166;p19"/>
          <p:cNvSpPr/>
          <p:nvPr/>
        </p:nvSpPr>
        <p:spPr>
          <a:xfrm flipH="1" rot="3601557">
            <a:off x="6599002" y="1544248"/>
            <a:ext cx="1343412" cy="2057400"/>
          </a:xfrm>
          <a:custGeom>
            <a:rect b="b" l="l" r="r" t="t"/>
            <a:pathLst>
              <a:path extrusionOk="0" h="4114800" w="2686824">
                <a:moveTo>
                  <a:pt x="2686824" y="0"/>
                </a:moveTo>
                <a:lnTo>
                  <a:pt x="0" y="0"/>
                </a:lnTo>
                <a:lnTo>
                  <a:pt x="0" y="4114800"/>
                </a:lnTo>
                <a:lnTo>
                  <a:pt x="2686824" y="4114800"/>
                </a:lnTo>
                <a:lnTo>
                  <a:pt x="2686824" y="0"/>
                </a:lnTo>
                <a:close/>
              </a:path>
            </a:pathLst>
          </a:custGeom>
          <a:blipFill rotWithShape="1">
            <a:blip r:embed="rId4">
              <a:alphaModFix/>
            </a:blip>
            <a:stretch>
              <a:fillRect b="0" l="0" r="0" t="0"/>
            </a:stretch>
          </a:blipFill>
          <a:ln>
            <a:noFill/>
          </a:ln>
        </p:spPr>
      </p:sp>
      <p:grpSp>
        <p:nvGrpSpPr>
          <p:cNvPr id="167" name="Google Shape;167;p19"/>
          <p:cNvGrpSpPr/>
          <p:nvPr/>
        </p:nvGrpSpPr>
        <p:grpSpPr>
          <a:xfrm>
            <a:off x="2820321" y="1626387"/>
            <a:ext cx="3503362" cy="1761326"/>
            <a:chOff x="0" y="-327025"/>
            <a:chExt cx="9342300" cy="4696868"/>
          </a:xfrm>
        </p:grpSpPr>
        <p:sp>
          <p:nvSpPr>
            <p:cNvPr id="168" name="Google Shape;168;p19"/>
            <p:cNvSpPr txBox="1"/>
            <p:nvPr/>
          </p:nvSpPr>
          <p:spPr>
            <a:xfrm>
              <a:off x="0" y="-327025"/>
              <a:ext cx="9342300" cy="3447900"/>
            </a:xfrm>
            <a:prstGeom prst="rect">
              <a:avLst/>
            </a:prstGeom>
            <a:noFill/>
            <a:ln>
              <a:noFill/>
            </a:ln>
          </p:spPr>
          <p:txBody>
            <a:bodyPr anchorCtr="0" anchor="t" bIns="0" lIns="0" spcFirstLastPara="1" rIns="0" wrap="square" tIns="0">
              <a:spAutoFit/>
            </a:bodyPr>
            <a:lstStyle/>
            <a:p>
              <a:pPr indent="0" lvl="0" marL="0" marR="0" rtl="0" algn="ctr">
                <a:lnSpc>
                  <a:spcPct val="139991"/>
                </a:lnSpc>
                <a:spcBef>
                  <a:spcPts val="0"/>
                </a:spcBef>
                <a:spcAft>
                  <a:spcPts val="0"/>
                </a:spcAft>
                <a:buNone/>
              </a:pPr>
              <a:r>
                <a:rPr b="0" i="0" lang="en" sz="3500" u="none" cap="none" strike="noStrike">
                  <a:solidFill>
                    <a:srgbClr val="FFFFFF"/>
                  </a:solidFill>
                  <a:latin typeface="Vidaloka"/>
                  <a:ea typeface="Vidaloka"/>
                  <a:cs typeface="Vidaloka"/>
                  <a:sym typeface="Vidaloka"/>
                </a:rPr>
                <a:t>Meaning of Baptism</a:t>
              </a:r>
              <a:endParaRPr sz="700"/>
            </a:p>
          </p:txBody>
        </p:sp>
        <p:sp>
          <p:nvSpPr>
            <p:cNvPr id="169" name="Google Shape;169;p19"/>
            <p:cNvSpPr txBox="1"/>
            <p:nvPr/>
          </p:nvSpPr>
          <p:spPr>
            <a:xfrm>
              <a:off x="1053187" y="3487243"/>
              <a:ext cx="7236000" cy="882600"/>
            </a:xfrm>
            <a:prstGeom prst="rect">
              <a:avLst/>
            </a:prstGeom>
            <a:noFill/>
            <a:ln>
              <a:noFill/>
            </a:ln>
          </p:spPr>
          <p:txBody>
            <a:bodyPr anchorCtr="0" anchor="t" bIns="0" lIns="0" spcFirstLastPara="1" rIns="0" wrap="square" tIns="0">
              <a:spAutoFit/>
            </a:bodyPr>
            <a:lstStyle/>
            <a:p>
              <a:pPr indent="0" lvl="1" marL="0" marR="0" rtl="0" algn="ctr">
                <a:lnSpc>
                  <a:spcPct val="115000"/>
                </a:lnSpc>
                <a:spcBef>
                  <a:spcPts val="0"/>
                </a:spcBef>
                <a:spcAft>
                  <a:spcPts val="0"/>
                </a:spcAft>
                <a:buNone/>
              </a:pPr>
              <a:r>
                <a:rPr b="0" i="0" lang="en" sz="1000" u="none" cap="none" strike="noStrike">
                  <a:solidFill>
                    <a:srgbClr val="FFFFFF"/>
                  </a:solidFill>
                  <a:latin typeface="Nunito Light"/>
                  <a:ea typeface="Nunito Light"/>
                  <a:cs typeface="Nunito Light"/>
                  <a:sym typeface="Nunito Light"/>
                </a:rPr>
                <a:t>Briefly elaborate on what you want</a:t>
              </a:r>
              <a:endParaRPr sz="700"/>
            </a:p>
            <a:p>
              <a:pPr indent="0" lvl="1" marL="0" marR="0" rtl="0" algn="ctr">
                <a:lnSpc>
                  <a:spcPct val="115000"/>
                </a:lnSpc>
                <a:spcBef>
                  <a:spcPts val="0"/>
                </a:spcBef>
                <a:spcAft>
                  <a:spcPts val="0"/>
                </a:spcAft>
                <a:buNone/>
              </a:pPr>
              <a:r>
                <a:rPr b="0" i="0" lang="en" sz="1000" u="none" cap="none" strike="noStrike">
                  <a:solidFill>
                    <a:srgbClr val="FFFFFF"/>
                  </a:solidFill>
                  <a:latin typeface="Nunito Light"/>
                  <a:ea typeface="Nunito Light"/>
                  <a:cs typeface="Nunito Light"/>
                  <a:sym typeface="Nunito Light"/>
                </a:rPr>
                <a:t>to discuss. </a:t>
              </a:r>
              <a:endParaRPr sz="700"/>
            </a:p>
          </p:txBody>
        </p:sp>
      </p:gr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FFFFFF"/>
      </a:dk1>
      <a:lt1>
        <a:srgbClr val="0F1A38"/>
      </a:lt1>
      <a:dk2>
        <a:srgbClr val="FFFFFF"/>
      </a:dk2>
      <a:lt2>
        <a:srgbClr val="0F1A38"/>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