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6" r:id="rId1"/>
    <p:sldMasterId id="2147483668" r:id="rId2"/>
  </p:sldMasterIdLst>
  <p:notesMasterIdLst>
    <p:notesMasterId r:id="rId11"/>
  </p:notesMasterIdLst>
  <p:sldIdLst>
    <p:sldId id="342" r:id="rId3"/>
    <p:sldId id="345" r:id="rId4"/>
    <p:sldId id="346" r:id="rId5"/>
    <p:sldId id="343" r:id="rId6"/>
    <p:sldId id="344" r:id="rId7"/>
    <p:sldId id="347" r:id="rId8"/>
    <p:sldId id="348" r:id="rId9"/>
    <p:sldId id="30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F4A"/>
    <a:srgbClr val="FF6A5E"/>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71" autoAdjust="0"/>
    <p:restoredTop sz="93596" autoAdjust="0"/>
  </p:normalViewPr>
  <p:slideViewPr>
    <p:cSldViewPr snapToGrid="0">
      <p:cViewPr>
        <p:scale>
          <a:sx n="111" d="100"/>
          <a:sy n="111" d="100"/>
        </p:scale>
        <p:origin x="1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‹Nº›</a:t>
            </a:fld>
            <a:endParaRPr lang="en-US"/>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a:p>
        </p:txBody>
      </p:sp>
    </p:spTree>
    <p:extLst>
      <p:ext uri="{BB962C8B-B14F-4D97-AF65-F5344CB8AC3E}">
        <p14:creationId xmlns:p14="http://schemas.microsoft.com/office/powerpoint/2010/main" val="1538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a:p>
        </p:txBody>
      </p:sp>
    </p:spTree>
    <p:extLst>
      <p:ext uri="{BB962C8B-B14F-4D97-AF65-F5344CB8AC3E}">
        <p14:creationId xmlns:p14="http://schemas.microsoft.com/office/powerpoint/2010/main" val="20154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3</a:t>
            </a:fld>
            <a:endParaRPr lang="en-US"/>
          </a:p>
        </p:txBody>
      </p:sp>
    </p:spTree>
    <p:extLst>
      <p:ext uri="{BB962C8B-B14F-4D97-AF65-F5344CB8AC3E}">
        <p14:creationId xmlns:p14="http://schemas.microsoft.com/office/powerpoint/2010/main" val="366731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4</a:t>
            </a:fld>
            <a:endParaRPr lang="en-US"/>
          </a:p>
        </p:txBody>
      </p:sp>
    </p:spTree>
    <p:extLst>
      <p:ext uri="{BB962C8B-B14F-4D97-AF65-F5344CB8AC3E}">
        <p14:creationId xmlns:p14="http://schemas.microsoft.com/office/powerpoint/2010/main" val="79851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5</a:t>
            </a:fld>
            <a:endParaRPr lang="en-US"/>
          </a:p>
        </p:txBody>
      </p:sp>
    </p:spTree>
    <p:extLst>
      <p:ext uri="{BB962C8B-B14F-4D97-AF65-F5344CB8AC3E}">
        <p14:creationId xmlns:p14="http://schemas.microsoft.com/office/powerpoint/2010/main" val="42124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6</a:t>
            </a:fld>
            <a:endParaRPr lang="en-US"/>
          </a:p>
        </p:txBody>
      </p:sp>
    </p:spTree>
    <p:extLst>
      <p:ext uri="{BB962C8B-B14F-4D97-AF65-F5344CB8AC3E}">
        <p14:creationId xmlns:p14="http://schemas.microsoft.com/office/powerpoint/2010/main" val="245168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7</a:t>
            </a:fld>
            <a:endParaRPr lang="en-US"/>
          </a:p>
        </p:txBody>
      </p:sp>
    </p:spTree>
    <p:extLst>
      <p:ext uri="{BB962C8B-B14F-4D97-AF65-F5344CB8AC3E}">
        <p14:creationId xmlns:p14="http://schemas.microsoft.com/office/powerpoint/2010/main" val="138844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838200" y="3279228"/>
            <a:ext cx="10515600" cy="1544528"/>
          </a:xfrm>
        </p:spPr>
        <p:txBody>
          <a:bodyPr anchor="b"/>
          <a:lstStyle>
            <a:lvl1pPr algn="ctr">
              <a:defRPr sz="6000">
                <a:solidFill>
                  <a:schemeClr val="accent1">
                    <a:lumMod val="60000"/>
                    <a:lumOff val="40000"/>
                  </a:schemeClr>
                </a:solidFill>
              </a:defRPr>
            </a:lvl1pPr>
          </a:lstStyle>
          <a:p>
            <a:r>
              <a:rPr lang="es-ES"/>
              <a:t>Haga clic para modificar el estilo de título del patrón</a:t>
            </a:r>
            <a:endParaRPr lang="en-US" dirty="0"/>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838200" y="4960882"/>
            <a:ext cx="10515600" cy="108519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838200" y="6356350"/>
            <a:ext cx="2743200" cy="365125"/>
          </a:xfrm>
        </p:spPr>
        <p:txBody>
          <a:bodyPr/>
          <a:lstStyle/>
          <a:p>
            <a:r>
              <a:rPr lang="en-US"/>
              <a:t>Date</a:t>
            </a:r>
          </a:p>
        </p:txBody>
      </p:sp>
      <p:sp>
        <p:nvSpPr>
          <p:cNvPr id="23" name="Footer Placeholder 4">
            <a:extLst>
              <a:ext uri="{FF2B5EF4-FFF2-40B4-BE49-F238E27FC236}">
                <a16:creationId xmlns:a16="http://schemas.microsoft.com/office/drawing/2014/main" id="{64A10338-DE30-4CA9-A21B-D50D6579B160}"/>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4" name="Slide Number Placeholder 5">
            <a:extLst>
              <a:ext uri="{FF2B5EF4-FFF2-40B4-BE49-F238E27FC236}">
                <a16:creationId xmlns:a16="http://schemas.microsoft.com/office/drawing/2014/main" id="{49D5EB62-2B81-475B-92EC-DEB93DC3B249}"/>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170607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3447392" y="365125"/>
            <a:ext cx="7906407" cy="1325563"/>
          </a:xfrm>
        </p:spPr>
        <p:txBody>
          <a:bodyPr/>
          <a:lstStyle/>
          <a:p>
            <a:r>
              <a:rPr lang="es-ES"/>
              <a:t>Haga clic para modificar el estilo de título del patrón</a:t>
            </a:r>
            <a:endParaRPr lang="en-US" dirty="0"/>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3447392" y="1825625"/>
            <a:ext cx="7906407"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3447392" y="6356350"/>
            <a:ext cx="1894230" cy="365125"/>
          </a:xfrm>
        </p:spPr>
        <p:txBody>
          <a:bodyPr/>
          <a:lstStyle>
            <a:lvl1pPr>
              <a:defRPr>
                <a:solidFill>
                  <a:schemeClr val="bg1"/>
                </a:solidFill>
              </a:defRPr>
            </a:lvl1p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5458680" y="6356350"/>
            <a:ext cx="4114800" cy="365125"/>
          </a:xfrm>
        </p:spPr>
        <p:txBody>
          <a:bodyPr/>
          <a:lstStyle>
            <a:lvl1pPr>
              <a:defRPr>
                <a:solidFill>
                  <a:schemeClr val="bg1"/>
                </a:solidFill>
              </a:defRPr>
            </a:lvl1pPr>
          </a:lstStyle>
          <a:p>
            <a:r>
              <a:rPr lang="en-US"/>
              <a:t>Your Footer Here</a:t>
            </a:r>
            <a:endParaRPr lang="en-US" dirty="0"/>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9690538" y="6356350"/>
            <a:ext cx="1663262" cy="365125"/>
          </a:xfrm>
        </p:spPr>
        <p:txBody>
          <a:bodyPr/>
          <a:lstStyle>
            <a:lvl1pPr>
              <a:defRPr>
                <a:solidFill>
                  <a:schemeClr val="bg1"/>
                </a:solidFill>
              </a:defRPr>
            </a:lvl1pPr>
          </a:lstStyle>
          <a:p>
            <a:fld id="{672B7600-67E3-4D97-B453-880E2742B982}" type="slidenum">
              <a:rPr lang="en-US" smtClean="0"/>
              <a:pPr/>
              <a:t>‹Nº›</a:t>
            </a:fld>
            <a:endParaRPr lang="en-US" dirty="0"/>
          </a:p>
        </p:txBody>
      </p:sp>
    </p:spTree>
    <p:extLst>
      <p:ext uri="{BB962C8B-B14F-4D97-AF65-F5344CB8AC3E}">
        <p14:creationId xmlns:p14="http://schemas.microsoft.com/office/powerpoint/2010/main" val="160575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3648075" y="365125"/>
            <a:ext cx="7705724" cy="1325563"/>
          </a:xfrm>
        </p:spPr>
        <p:txBody>
          <a:bodyPr/>
          <a:lstStyle>
            <a:lvl1pPr>
              <a:defRPr>
                <a:solidFill>
                  <a:schemeClr val="accent1">
                    <a:lumMod val="60000"/>
                    <a:lumOff val="40000"/>
                  </a:schemeClr>
                </a:solidFill>
              </a:defRPr>
            </a:lvl1pPr>
          </a:lstStyle>
          <a:p>
            <a:r>
              <a:rPr lang="es-ES"/>
              <a:t>Haga clic para modificar el estilo de título del patrón</a:t>
            </a:r>
            <a:endParaRPr lang="en-US" dirty="0"/>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3648076" y="1825625"/>
            <a:ext cx="7705724"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32534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831850" y="3062288"/>
            <a:ext cx="10515600" cy="1500187"/>
          </a:xfrm>
        </p:spPr>
        <p:txBody>
          <a:bodyPr anchor="b"/>
          <a:lstStyle>
            <a:lvl1pPr algn="ctr">
              <a:defRPr sz="6000"/>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831850" y="4589463"/>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r>
              <a:rPr lang="en-US"/>
              <a:t>Date</a:t>
            </a:r>
            <a:endParaRPr lang="en-US" dirty="0"/>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672B7600-67E3-4D97-B453-880E2742B982}" type="slidenum">
              <a:rPr lang="en-US" smtClean="0"/>
              <a:pPr/>
              <a:t>‹Nº›</a:t>
            </a:fld>
            <a:endParaRPr lang="en-US"/>
          </a:p>
        </p:txBody>
      </p:sp>
    </p:spTree>
    <p:extLst>
      <p:ext uri="{BB962C8B-B14F-4D97-AF65-F5344CB8AC3E}">
        <p14:creationId xmlns:p14="http://schemas.microsoft.com/office/powerpoint/2010/main" val="209235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831850" y="1709738"/>
            <a:ext cx="6525391" cy="2852737"/>
          </a:xfrm>
        </p:spPr>
        <p:txBody>
          <a:bodyPr anchor="b"/>
          <a:lstStyle>
            <a:lvl1pPr>
              <a:defRPr sz="6000">
                <a:solidFill>
                  <a:schemeClr val="accent1">
                    <a:lumMod val="60000"/>
                    <a:lumOff val="40000"/>
                  </a:schemeClr>
                </a:solidFill>
              </a:defRPr>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831850" y="4589463"/>
            <a:ext cx="6525391"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1615966"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414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831850" y="1709738"/>
            <a:ext cx="6684230" cy="2852737"/>
          </a:xfrm>
        </p:spPr>
        <p:txBody>
          <a:bodyPr anchor="b"/>
          <a:lstStyle>
            <a:lvl1pPr>
              <a:defRPr sz="6000">
                <a:solidFill>
                  <a:schemeClr val="accent1">
                    <a:lumMod val="60000"/>
                    <a:lumOff val="40000"/>
                  </a:schemeClr>
                </a:solidFill>
              </a:defRPr>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831850" y="4589463"/>
            <a:ext cx="668423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
        <p:nvSpPr>
          <p:cNvPr id="15" name="Picture Placeholder 15">
            <a:extLst>
              <a:ext uri="{FF2B5EF4-FFF2-40B4-BE49-F238E27FC236}">
                <a16:creationId xmlns:a16="http://schemas.microsoft.com/office/drawing/2014/main" id="{33CC49E4-6647-47F5-895A-9CFC416CE1C4}"/>
              </a:ext>
            </a:extLst>
          </p:cNvPr>
          <p:cNvSpPr>
            <a:spLocks noGrp="1"/>
          </p:cNvSpPr>
          <p:nvPr>
            <p:ph type="pic" sz="quarter" idx="13"/>
          </p:nvPr>
        </p:nvSpPr>
        <p:spPr>
          <a:xfrm>
            <a:off x="831850" y="226372"/>
            <a:ext cx="1333500" cy="1333500"/>
          </a:xfrm>
          <a:prstGeom prst="ellipse">
            <a:avLst/>
          </a:prstGeom>
          <a:solidFill>
            <a:schemeClr val="accent1"/>
          </a:solidFill>
        </p:spPr>
        <p:txBody>
          <a:bodyPr anchor="ctr">
            <a:normAutofit/>
          </a:bodyPr>
          <a:lstStyle>
            <a:lvl1pPr marL="0" indent="0" algn="ctr">
              <a:buNone/>
              <a:defRPr sz="1400"/>
            </a:lvl1pPr>
          </a:lstStyle>
          <a:p>
            <a:r>
              <a:rPr lang="es-ES"/>
              <a:t>Haga clic en el icono para agregar una imagen</a:t>
            </a:r>
            <a:endParaRPr lang="en-US"/>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2336800" y="551489"/>
            <a:ext cx="1701800" cy="228600"/>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2336800" y="778822"/>
            <a:ext cx="1701800" cy="228600"/>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2336800" y="1006155"/>
            <a:ext cx="1701800" cy="228600"/>
          </a:xfrm>
          <a:noFill/>
        </p:spPr>
        <p:txBody>
          <a:bodyPr anchor="ctr">
            <a:noAutofit/>
          </a:bodyPr>
          <a:lstStyle>
            <a:lvl1pPr marL="0" indent="0" algn="l">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315582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and Typography">
    <p:bg>
      <p:bgPr>
        <a:solidFill>
          <a:srgbClr val="403F4A"/>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897C59-303D-43EB-830D-58B293D336AC}"/>
              </a:ext>
            </a:extLst>
          </p:cNvPr>
          <p:cNvGrpSpPr/>
          <p:nvPr userDrawn="1"/>
        </p:nvGrpSpPr>
        <p:grpSpPr>
          <a:xfrm>
            <a:off x="838199" y="1830763"/>
            <a:ext cx="10515602" cy="1741127"/>
            <a:chOff x="838199" y="1830763"/>
            <a:chExt cx="10515602" cy="1741127"/>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838200" y="365125"/>
            <a:ext cx="10515600" cy="1325563"/>
          </a:xfrm>
        </p:spPr>
        <p:txBody>
          <a:bodyPr/>
          <a:lstStyle>
            <a:lvl1pPr>
              <a:defRPr>
                <a:solidFill>
                  <a:schemeClr val="bg1"/>
                </a:solidFill>
              </a:defRPr>
            </a:lvl1pPr>
          </a:lstStyle>
          <a:p>
            <a:r>
              <a:rPr lang="es-ES"/>
              <a:t>Haga clic para modificar el estilo de título del patrón</a:t>
            </a:r>
            <a:endParaRPr lang="en-US" dirty="0"/>
          </a:p>
        </p:txBody>
      </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400" dirty="0">
                <a:latin typeface="+mj-lt"/>
                <a:ea typeface="+mj-ea"/>
                <a:cs typeface="+mj-cs"/>
              </a:defRPr>
            </a:lvl1pPr>
          </a:lstStyle>
          <a:p>
            <a:pPr marL="228600" lvl="0" indent="-228600">
              <a:spcBef>
                <a:spcPct val="0"/>
              </a:spcBef>
            </a:pPr>
            <a:r>
              <a:rPr lang="es-ES"/>
              <a:t>Haga clic para modificar los estilos de texto del patrón</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677206" y="4033186"/>
            <a:ext cx="2435282" cy="2646878"/>
          </a:xfrm>
          <a:prstGeom prst="rect">
            <a:avLst/>
          </a:prstGeom>
          <a:noFill/>
        </p:spPr>
        <p:txBody>
          <a:bodyPr wrap="none" rtlCol="0">
            <a:spAutoFit/>
          </a:bodyPr>
          <a:lstStyle/>
          <a:p>
            <a:pPr algn="ctr"/>
            <a:r>
              <a:rPr lang="en-US" sz="16600" dirty="0">
                <a:solidFill>
                  <a:schemeClr val="accent1">
                    <a:lumMod val="60000"/>
                    <a:lumOff val="40000"/>
                  </a:schemeClr>
                </a:solidFill>
              </a:rPr>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4697757" y="6124726"/>
            <a:ext cx="2394180" cy="564999"/>
          </a:xfrm>
        </p:spPr>
        <p:txBody>
          <a:bodyPr anchor="ctr"/>
          <a:lstStyle>
            <a:lvl1pPr marL="0" indent="0" algn="ctr">
              <a:buNone/>
              <a:defRPr/>
            </a:lvl1pPr>
          </a:lstStyle>
          <a:p>
            <a:pPr lvl="0"/>
            <a:r>
              <a:rPr lang="en-US" dirty="0"/>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7664716" y="4033186"/>
            <a:ext cx="2435282" cy="2646878"/>
          </a:xfrm>
          <a:prstGeom prst="rect">
            <a:avLst/>
          </a:prstGeom>
          <a:noFill/>
        </p:spPr>
        <p:txBody>
          <a:bodyPr wrap="none" rtlCol="0">
            <a:spAutoFit/>
          </a:bodyPr>
          <a:lstStyle/>
          <a:p>
            <a:pPr algn="ctr"/>
            <a:r>
              <a:rPr lang="en-US" sz="16600" dirty="0">
                <a:solidFill>
                  <a:schemeClr val="accent1">
                    <a:lumMod val="60000"/>
                    <a:lumOff val="40000"/>
                  </a:schemeClr>
                </a:solidFill>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userDrawn="1">
            <p:ph type="body" sz="quarter" idx="12" hasCustomPrompt="1"/>
          </p:nvPr>
        </p:nvSpPr>
        <p:spPr>
          <a:xfrm>
            <a:off x="7685267" y="6124726"/>
            <a:ext cx="2394180" cy="564999"/>
          </a:xfr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dirty="0"/>
              <a:t>Font name</a:t>
            </a:r>
          </a:p>
        </p:txBody>
      </p:sp>
    </p:spTree>
    <p:extLst>
      <p:ext uri="{BB962C8B-B14F-4D97-AF65-F5344CB8AC3E}">
        <p14:creationId xmlns:p14="http://schemas.microsoft.com/office/powerpoint/2010/main" val="393516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123473" y="5982900"/>
            <a:ext cx="3945053"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539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03F4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7600-67E3-4D97-B453-880E2742B982}" type="slidenum">
              <a:rPr lang="en-US" smtClean="0"/>
              <a:t>‹Nº›</a:t>
            </a:fld>
            <a:endParaRPr lang="en-US"/>
          </a:p>
        </p:txBody>
      </p:sp>
      <p:sp>
        <p:nvSpPr>
          <p:cNvPr id="7" name="Rectangle 6">
            <a:extLst>
              <a:ext uri="{FF2B5EF4-FFF2-40B4-BE49-F238E27FC236}">
                <a16:creationId xmlns:a16="http://schemas.microsoft.com/office/drawing/2014/main" id="{9793780E-9A94-4D66-9FC2-734AC5AEF5F1}"/>
              </a:ext>
            </a:extLst>
          </p:cNvPr>
          <p:cNvSpPr/>
          <p:nvPr userDrawn="1"/>
        </p:nvSpPr>
        <p:spPr>
          <a:xfrm>
            <a:off x="-12701" y="7007226"/>
            <a:ext cx="1661032"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0"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grpSp>
        <p:nvGrpSpPr>
          <p:cNvPr id="8" name="Group 7">
            <a:extLst>
              <a:ext uri="{FF2B5EF4-FFF2-40B4-BE49-F238E27FC236}">
                <a16:creationId xmlns:a16="http://schemas.microsoft.com/office/drawing/2014/main" id="{7432F9B4-C534-44E7-8E53-6B3CF87C8383}"/>
              </a:ext>
            </a:extLst>
          </p:cNvPr>
          <p:cNvGrpSpPr/>
          <p:nvPr userDrawn="1"/>
        </p:nvGrpSpPr>
        <p:grpSpPr>
          <a:xfrm>
            <a:off x="-1654908" y="-16654"/>
            <a:ext cx="1569183" cy="612144"/>
            <a:chOff x="-2096383" y="21447"/>
            <a:chExt cx="1569183" cy="612144"/>
          </a:xfrm>
        </p:grpSpPr>
        <p:sp>
          <p:nvSpPr>
            <p:cNvPr id="9" name="TextBox 8">
              <a:extLst>
                <a:ext uri="{FF2B5EF4-FFF2-40B4-BE49-F238E27FC236}">
                  <a16:creationId xmlns:a16="http://schemas.microsoft.com/office/drawing/2014/main" id="{86BD643E-9383-4DCE-97E0-18B6179C2E33}"/>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3C47BF03-421F-44AE-8D61-516BA442BCFD}"/>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A25AF704-0297-4965-ABDA-DCACCBDEC43E}"/>
                </a:ext>
              </a:extLst>
            </p:cNvPr>
            <p:cNvPicPr>
              <a:picLocks noChangeAspect="1"/>
            </p:cNvPicPr>
            <p:nvPr userDrawn="1"/>
          </p:nvPicPr>
          <p:blipFill>
            <a:blip r:embed="rId11"/>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2630276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77"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‹Nº›</a:t>
            </a:fld>
            <a:endParaRPr lang="en-US"/>
          </a:p>
        </p:txBody>
      </p:sp>
    </p:spTree>
    <p:extLst>
      <p:ext uri="{BB962C8B-B14F-4D97-AF65-F5344CB8AC3E}">
        <p14:creationId xmlns:p14="http://schemas.microsoft.com/office/powerpoint/2010/main" val="2005616584"/>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6478-0438-4D0D-A7E9-EF6F93B41DA5}"/>
              </a:ext>
            </a:extLst>
          </p:cNvPr>
          <p:cNvSpPr>
            <a:spLocks noGrp="1"/>
          </p:cNvSpPr>
          <p:nvPr>
            <p:ph type="ctrTitle"/>
          </p:nvPr>
        </p:nvSpPr>
        <p:spPr/>
        <p:txBody>
          <a:bodyPr/>
          <a:lstStyle/>
          <a:p>
            <a:r>
              <a:rPr lang="en-US" dirty="0"/>
              <a:t>Title of your Presentation</a:t>
            </a:r>
          </a:p>
        </p:txBody>
      </p:sp>
      <p:sp>
        <p:nvSpPr>
          <p:cNvPr id="3" name="Subtitle 2">
            <a:extLst>
              <a:ext uri="{FF2B5EF4-FFF2-40B4-BE49-F238E27FC236}">
                <a16:creationId xmlns:a16="http://schemas.microsoft.com/office/drawing/2014/main" id="{2FD2917B-2853-4208-8FE6-72388B0C5BA7}"/>
              </a:ext>
            </a:extLst>
          </p:cNvPr>
          <p:cNvSpPr>
            <a:spLocks noGrp="1"/>
          </p:cNvSpPr>
          <p:nvPr>
            <p:ph type="subTitle" idx="1"/>
          </p:nvPr>
        </p:nvSpPr>
        <p:spPr/>
        <p:txBody>
          <a:bodyPr/>
          <a:lstStyle/>
          <a:p>
            <a:r>
              <a:rPr lang="en-US" dirty="0"/>
              <a:t>A Free Presentation Template</a:t>
            </a:r>
          </a:p>
        </p:txBody>
      </p:sp>
    </p:spTree>
    <p:extLst>
      <p:ext uri="{BB962C8B-B14F-4D97-AF65-F5344CB8AC3E}">
        <p14:creationId xmlns:p14="http://schemas.microsoft.com/office/powerpoint/2010/main" val="4174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p:txBody>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6" name="Date Placeholder 5">
            <a:extLst>
              <a:ext uri="{FF2B5EF4-FFF2-40B4-BE49-F238E27FC236}">
                <a16:creationId xmlns:a16="http://schemas.microsoft.com/office/drawing/2014/main" id="{CCD26F59-6975-4286-98FB-2D4E0045784D}"/>
              </a:ext>
            </a:extLst>
          </p:cNvPr>
          <p:cNvSpPr>
            <a:spLocks noGrp="1"/>
          </p:cNvSpPr>
          <p:nvPr>
            <p:ph type="dt" sz="half" idx="10"/>
          </p:nvPr>
        </p:nvSpPr>
        <p:spPr/>
        <p:txBody>
          <a:bodyPr/>
          <a:lstStyle/>
          <a:p>
            <a:r>
              <a:rPr lang="en-US"/>
              <a:t>Date</a:t>
            </a:r>
          </a:p>
        </p:txBody>
      </p:sp>
      <p:sp>
        <p:nvSpPr>
          <p:cNvPr id="7" name="Footer Placeholder 6">
            <a:extLst>
              <a:ext uri="{FF2B5EF4-FFF2-40B4-BE49-F238E27FC236}">
                <a16:creationId xmlns:a16="http://schemas.microsoft.com/office/drawing/2014/main" id="{91337D04-F29E-4894-AA2C-9C669787F86E}"/>
              </a:ext>
            </a:extLst>
          </p:cNvPr>
          <p:cNvSpPr>
            <a:spLocks noGrp="1"/>
          </p:cNvSpPr>
          <p:nvPr>
            <p:ph type="ftr" sz="quarter" idx="11"/>
          </p:nvPr>
        </p:nvSpPr>
        <p:spPr/>
        <p:txBody>
          <a:bodyPr/>
          <a:lstStyle/>
          <a:p>
            <a:r>
              <a:rPr lang="en-US"/>
              <a:t>Your Footer Here</a:t>
            </a:r>
          </a:p>
        </p:txBody>
      </p:sp>
      <p:sp>
        <p:nvSpPr>
          <p:cNvPr id="8" name="Slide Number Placeholder 7">
            <a:extLst>
              <a:ext uri="{FF2B5EF4-FFF2-40B4-BE49-F238E27FC236}">
                <a16:creationId xmlns:a16="http://schemas.microsoft.com/office/drawing/2014/main" id="{8E294D89-4B92-4C25-93C3-28017F1DCBE7}"/>
              </a:ext>
            </a:extLst>
          </p:cNvPr>
          <p:cNvSpPr>
            <a:spLocks noGrp="1"/>
          </p:cNvSpPr>
          <p:nvPr>
            <p:ph type="sldNum" sz="quarter" idx="12"/>
          </p:nvPr>
        </p:nvSpPr>
        <p:spPr/>
        <p:txBody>
          <a:bodyPr/>
          <a:lstStyle/>
          <a:p>
            <a:fld id="{672B7600-67E3-4D97-B453-880E2742B982}" type="slidenum">
              <a:rPr lang="en-US" smtClean="0"/>
              <a:t>2</a:t>
            </a:fld>
            <a:endParaRPr lang="en-US"/>
          </a:p>
        </p:txBody>
      </p:sp>
    </p:spTree>
    <p:extLst>
      <p:ext uri="{BB962C8B-B14F-4D97-AF65-F5344CB8AC3E}">
        <p14:creationId xmlns:p14="http://schemas.microsoft.com/office/powerpoint/2010/main" val="23314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p:txBody>
          <a:bodyPr>
            <a:normAutofit/>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2" name="Date Placeholder 1">
            <a:extLst>
              <a:ext uri="{FF2B5EF4-FFF2-40B4-BE49-F238E27FC236}">
                <a16:creationId xmlns:a16="http://schemas.microsoft.com/office/drawing/2014/main" id="{72B2E0B8-7E8C-4D5B-8720-7D6DF5745A86}"/>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E508D2D0-7ED2-46AF-8889-FC3188626EE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fld id="{672B7600-67E3-4D97-B453-880E2742B982}" type="slidenum">
              <a:rPr lang="en-US" smtClean="0"/>
              <a:t>3</a:t>
            </a:fld>
            <a:endParaRPr lang="en-US"/>
          </a:p>
        </p:txBody>
      </p:sp>
    </p:spTree>
    <p:extLst>
      <p:ext uri="{BB962C8B-B14F-4D97-AF65-F5344CB8AC3E}">
        <p14:creationId xmlns:p14="http://schemas.microsoft.com/office/powerpoint/2010/main" val="125722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p:txBody>
          <a:bodyPr/>
          <a:lstStyle/>
          <a:p>
            <a:r>
              <a:rPr lang="en-US" dirty="0"/>
              <a:t>Here goes the subtitle of your section</a:t>
            </a:r>
          </a:p>
        </p:txBody>
      </p:sp>
      <p:sp>
        <p:nvSpPr>
          <p:cNvPr id="6" name="Date Placeholder 5">
            <a:extLst>
              <a:ext uri="{FF2B5EF4-FFF2-40B4-BE49-F238E27FC236}">
                <a16:creationId xmlns:a16="http://schemas.microsoft.com/office/drawing/2014/main" id="{D3DC3FBB-70C8-4B6F-AF79-5136DB1FBA02}"/>
              </a:ext>
            </a:extLst>
          </p:cNvPr>
          <p:cNvSpPr>
            <a:spLocks noGrp="1"/>
          </p:cNvSpPr>
          <p:nvPr>
            <p:ph type="dt" sz="half" idx="10"/>
          </p:nvPr>
        </p:nvSpPr>
        <p:spPr/>
        <p:txBody>
          <a:bodyPr/>
          <a:lstStyle/>
          <a:p>
            <a:r>
              <a:rPr lang="en-US"/>
              <a:t>Date</a:t>
            </a:r>
          </a:p>
        </p:txBody>
      </p:sp>
      <p:sp>
        <p:nvSpPr>
          <p:cNvPr id="7" name="Footer Placeholder 6">
            <a:extLst>
              <a:ext uri="{FF2B5EF4-FFF2-40B4-BE49-F238E27FC236}">
                <a16:creationId xmlns:a16="http://schemas.microsoft.com/office/drawing/2014/main" id="{A23E8A3A-6FB3-4A01-980B-E2DB20DE2F5B}"/>
              </a:ext>
            </a:extLst>
          </p:cNvPr>
          <p:cNvSpPr>
            <a:spLocks noGrp="1"/>
          </p:cNvSpPr>
          <p:nvPr>
            <p:ph type="ftr" sz="quarter" idx="11"/>
          </p:nvPr>
        </p:nvSpPr>
        <p:spPr/>
        <p:txBody>
          <a:bodyPr/>
          <a:lstStyle/>
          <a:p>
            <a:r>
              <a:rPr lang="en-US"/>
              <a:t>Your Footer Here</a:t>
            </a:r>
          </a:p>
        </p:txBody>
      </p:sp>
      <p:sp>
        <p:nvSpPr>
          <p:cNvPr id="8" name="Slide Number Placeholder 7">
            <a:extLst>
              <a:ext uri="{FF2B5EF4-FFF2-40B4-BE49-F238E27FC236}">
                <a16:creationId xmlns:a16="http://schemas.microsoft.com/office/drawing/2014/main" id="{82ABB03D-568D-4321-8FC9-B6B10C349997}"/>
              </a:ext>
            </a:extLst>
          </p:cNvPr>
          <p:cNvSpPr>
            <a:spLocks noGrp="1"/>
          </p:cNvSpPr>
          <p:nvPr>
            <p:ph type="sldNum" sz="quarter" idx="12"/>
          </p:nvPr>
        </p:nvSpPr>
        <p:spPr/>
        <p:txBody>
          <a:bodyPr/>
          <a:lstStyle/>
          <a:p>
            <a:fld id="{672B7600-67E3-4D97-B453-880E2742B982}" type="slidenum">
              <a:rPr lang="en-US" smtClean="0"/>
              <a:t>4</a:t>
            </a:fld>
            <a:endParaRPr lang="en-US"/>
          </a:p>
        </p:txBody>
      </p:sp>
    </p:spTree>
    <p:extLst>
      <p:ext uri="{BB962C8B-B14F-4D97-AF65-F5344CB8AC3E}">
        <p14:creationId xmlns:p14="http://schemas.microsoft.com/office/powerpoint/2010/main" val="112122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p:txBody>
          <a:bodyPr/>
          <a:lstStyle/>
          <a:p>
            <a:r>
              <a:rPr lang="en-US" dirty="0"/>
              <a:t>Here goes the subtitle of your section</a:t>
            </a:r>
          </a:p>
        </p:txBody>
      </p:sp>
      <p:sp>
        <p:nvSpPr>
          <p:cNvPr id="2" name="Date Placeholder 1">
            <a:extLst>
              <a:ext uri="{FF2B5EF4-FFF2-40B4-BE49-F238E27FC236}">
                <a16:creationId xmlns:a16="http://schemas.microsoft.com/office/drawing/2014/main" id="{B2290AD6-CF4F-40D6-93FA-5F998F8EE638}"/>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EF2D6725-98B3-4236-A20D-B359CC0DFAE5}"/>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p:txBody>
          <a:bodyPr/>
          <a:lstStyle/>
          <a:p>
            <a:fld id="{672B7600-67E3-4D97-B453-880E2742B982}" type="slidenum">
              <a:rPr lang="en-US" smtClean="0"/>
              <a:t>5</a:t>
            </a:fld>
            <a:endParaRPr lang="en-US"/>
          </a:p>
        </p:txBody>
      </p:sp>
    </p:spTree>
    <p:extLst>
      <p:ext uri="{BB962C8B-B14F-4D97-AF65-F5344CB8AC3E}">
        <p14:creationId xmlns:p14="http://schemas.microsoft.com/office/powerpoint/2010/main" val="250750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B435-CC94-4A79-91D6-FFCD67E9C8A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143CB89D-0D9C-4549-AD4E-9811C01F9384}"/>
              </a:ext>
            </a:extLst>
          </p:cNvPr>
          <p:cNvSpPr>
            <a:spLocks noGrp="1"/>
          </p:cNvSpPr>
          <p:nvPr>
            <p:ph type="body" idx="1"/>
          </p:nvPr>
        </p:nvSpPr>
        <p:spPr/>
        <p:txBody>
          <a:bodyPr/>
          <a:lstStyle/>
          <a:p>
            <a:r>
              <a:rPr lang="en-US" noProof="1"/>
              <a:t>Lorem ipsum dolor sit amet, tollit epicuri est ex, exerci accumsan singulis ei mel.</a:t>
            </a:r>
          </a:p>
        </p:txBody>
      </p:sp>
      <p:sp>
        <p:nvSpPr>
          <p:cNvPr id="4" name="Date Placeholder 3">
            <a:extLst>
              <a:ext uri="{FF2B5EF4-FFF2-40B4-BE49-F238E27FC236}">
                <a16:creationId xmlns:a16="http://schemas.microsoft.com/office/drawing/2014/main" id="{2E7E543D-C5A6-4D43-B39E-5403AE6384FD}"/>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EEAECD98-5237-4EFB-ACE2-3AF54D228737}"/>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22978E58-1DFD-4153-BE18-AC20F7B49FCE}"/>
              </a:ext>
            </a:extLst>
          </p:cNvPr>
          <p:cNvSpPr>
            <a:spLocks noGrp="1"/>
          </p:cNvSpPr>
          <p:nvPr>
            <p:ph type="sldNum" sz="quarter" idx="12"/>
          </p:nvPr>
        </p:nvSpPr>
        <p:spPr/>
        <p:txBody>
          <a:bodyPr/>
          <a:lstStyle/>
          <a:p>
            <a:fld id="{672B7600-67E3-4D97-B453-880E2742B982}" type="slidenum">
              <a:rPr lang="en-US" smtClean="0"/>
              <a:t>6</a:t>
            </a:fld>
            <a:endParaRPr lang="en-US"/>
          </a:p>
        </p:txBody>
      </p:sp>
      <p:sp>
        <p:nvSpPr>
          <p:cNvPr id="10" name="Picture Placeholder 9">
            <a:extLst>
              <a:ext uri="{FF2B5EF4-FFF2-40B4-BE49-F238E27FC236}">
                <a16:creationId xmlns:a16="http://schemas.microsoft.com/office/drawing/2014/main" id="{6360B73D-DEC8-46DE-B49A-2222E5C18006}"/>
              </a:ext>
            </a:extLst>
          </p:cNvPr>
          <p:cNvSpPr>
            <a:spLocks noGrp="1"/>
          </p:cNvSpPr>
          <p:nvPr>
            <p:ph type="pic" sz="quarter" idx="13"/>
          </p:nvPr>
        </p:nvSpPr>
        <p:spPr/>
        <p:txBody>
          <a:bodyPr/>
          <a:lstStyle/>
          <a:p>
            <a:endParaRPr lang="es-ES"/>
          </a:p>
        </p:txBody>
      </p:sp>
      <p:sp>
        <p:nvSpPr>
          <p:cNvPr id="8" name="Text Placeholder 7">
            <a:extLst>
              <a:ext uri="{FF2B5EF4-FFF2-40B4-BE49-F238E27FC236}">
                <a16:creationId xmlns:a16="http://schemas.microsoft.com/office/drawing/2014/main" id="{E706E319-CFF6-47B5-A20A-6B1263E9CFFA}"/>
              </a:ext>
            </a:extLst>
          </p:cNvPr>
          <p:cNvSpPr>
            <a:spLocks noGrp="1"/>
          </p:cNvSpPr>
          <p:nvPr>
            <p:ph type="body" sz="quarter" idx="14"/>
          </p:nvPr>
        </p:nvSpPr>
        <p:spPr/>
        <p:txBody>
          <a:bodyPr/>
          <a:lstStyle/>
          <a:p>
            <a:r>
              <a:rPr lang="en-US" dirty="0"/>
              <a:t>First / Last Name</a:t>
            </a:r>
          </a:p>
        </p:txBody>
      </p:sp>
      <p:sp>
        <p:nvSpPr>
          <p:cNvPr id="9" name="Text Placeholder 8">
            <a:extLst>
              <a:ext uri="{FF2B5EF4-FFF2-40B4-BE49-F238E27FC236}">
                <a16:creationId xmlns:a16="http://schemas.microsoft.com/office/drawing/2014/main" id="{498D2B60-6EBF-438D-ACDF-B187F7759195}"/>
              </a:ext>
            </a:extLst>
          </p:cNvPr>
          <p:cNvSpPr>
            <a:spLocks noGrp="1"/>
          </p:cNvSpPr>
          <p:nvPr>
            <p:ph type="body" sz="quarter" idx="15"/>
          </p:nvPr>
        </p:nvSpPr>
        <p:spPr/>
        <p:txBody>
          <a:bodyPr/>
          <a:lstStyle/>
          <a:p>
            <a:r>
              <a:rPr lang="en-US" dirty="0"/>
              <a:t>(123) 456-7890</a:t>
            </a:r>
          </a:p>
        </p:txBody>
      </p:sp>
      <p:sp>
        <p:nvSpPr>
          <p:cNvPr id="11" name="Text Placeholder 10">
            <a:extLst>
              <a:ext uri="{FF2B5EF4-FFF2-40B4-BE49-F238E27FC236}">
                <a16:creationId xmlns:a16="http://schemas.microsoft.com/office/drawing/2014/main" id="{CEAF7DC0-4335-4DB8-9A10-5BE769E70780}"/>
              </a:ext>
            </a:extLst>
          </p:cNvPr>
          <p:cNvSpPr>
            <a:spLocks noGrp="1"/>
          </p:cNvSpPr>
          <p:nvPr>
            <p:ph type="body" sz="quarter" idx="16"/>
          </p:nvPr>
        </p:nvSpPr>
        <p:spPr/>
        <p:txBody>
          <a:bodyPr/>
          <a:lstStyle/>
          <a:p>
            <a:r>
              <a:rPr lang="en-US" dirty="0"/>
              <a:t>Your Company</a:t>
            </a:r>
          </a:p>
        </p:txBody>
      </p:sp>
    </p:spTree>
    <p:extLst>
      <p:ext uri="{BB962C8B-B14F-4D97-AF65-F5344CB8AC3E}">
        <p14:creationId xmlns:p14="http://schemas.microsoft.com/office/powerpoint/2010/main" val="48035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BCEAC-9D2A-4F2E-911E-7147EC8657C0}"/>
              </a:ext>
            </a:extLst>
          </p:cNvPr>
          <p:cNvSpPr>
            <a:spLocks noGrp="1"/>
          </p:cNvSpPr>
          <p:nvPr>
            <p:ph type="title"/>
          </p:nvPr>
        </p:nvSpPr>
        <p:spPr/>
        <p:txBody>
          <a:bodyPr/>
          <a:lstStyle/>
          <a:p>
            <a:r>
              <a:rPr lang="en-US" dirty="0"/>
              <a:t>Color Theme</a:t>
            </a:r>
          </a:p>
        </p:txBody>
      </p:sp>
      <p:sp>
        <p:nvSpPr>
          <p:cNvPr id="10" name="Text Placeholder 9">
            <a:extLst>
              <a:ext uri="{FF2B5EF4-FFF2-40B4-BE49-F238E27FC236}">
                <a16:creationId xmlns:a16="http://schemas.microsoft.com/office/drawing/2014/main" id="{B0AC6566-81E8-42BE-A88A-2D036A429A35}"/>
              </a:ext>
            </a:extLst>
          </p:cNvPr>
          <p:cNvSpPr>
            <a:spLocks noGrp="1"/>
          </p:cNvSpPr>
          <p:nvPr>
            <p:ph type="body" sz="quarter" idx="10"/>
          </p:nvPr>
        </p:nvSpPr>
        <p:spPr/>
        <p:txBody>
          <a:bodyPr/>
          <a:lstStyle/>
          <a:p>
            <a:r>
              <a:rPr lang="en-US" dirty="0"/>
              <a:t>Typography</a:t>
            </a:r>
          </a:p>
        </p:txBody>
      </p:sp>
      <p:sp>
        <p:nvSpPr>
          <p:cNvPr id="11" name="Text Placeholder 10">
            <a:extLst>
              <a:ext uri="{FF2B5EF4-FFF2-40B4-BE49-F238E27FC236}">
                <a16:creationId xmlns:a16="http://schemas.microsoft.com/office/drawing/2014/main" id="{D38A80D6-0B80-42D9-A22D-0E8D2FA47308}"/>
              </a:ext>
            </a:extLst>
          </p:cNvPr>
          <p:cNvSpPr>
            <a:spLocks noGrp="1"/>
          </p:cNvSpPr>
          <p:nvPr>
            <p:ph type="body" sz="quarter" idx="11"/>
          </p:nvPr>
        </p:nvSpPr>
        <p:spPr/>
        <p:txBody>
          <a:bodyPr>
            <a:noAutofit/>
          </a:bodyPr>
          <a:lstStyle/>
          <a:p>
            <a:r>
              <a:rPr lang="en-US" dirty="0"/>
              <a:t>Calibri</a:t>
            </a:r>
          </a:p>
        </p:txBody>
      </p:sp>
      <p:sp>
        <p:nvSpPr>
          <p:cNvPr id="12" name="Text Placeholder 11">
            <a:extLst>
              <a:ext uri="{FF2B5EF4-FFF2-40B4-BE49-F238E27FC236}">
                <a16:creationId xmlns:a16="http://schemas.microsoft.com/office/drawing/2014/main" id="{E7B7AE20-4734-48F6-9B03-936A83AA8E0C}"/>
              </a:ext>
            </a:extLst>
          </p:cNvPr>
          <p:cNvSpPr>
            <a:spLocks noGrp="1"/>
          </p:cNvSpPr>
          <p:nvPr>
            <p:ph type="body" sz="quarter" idx="12"/>
          </p:nvPr>
        </p:nvSpPr>
        <p:spPr/>
        <p:txBody>
          <a:bodyPr>
            <a:noAutofit/>
          </a:bodyPr>
          <a:lstStyle/>
          <a:p>
            <a:r>
              <a:rPr lang="en-US" dirty="0"/>
              <a:t>Calibri Light</a:t>
            </a:r>
          </a:p>
        </p:txBody>
      </p:sp>
    </p:spTree>
    <p:extLst>
      <p:ext uri="{BB962C8B-B14F-4D97-AF65-F5344CB8AC3E}">
        <p14:creationId xmlns:p14="http://schemas.microsoft.com/office/powerpoint/2010/main" val="332821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theme/theme1.xml><?xml version="1.0" encoding="utf-8"?>
<a:theme xmlns:a="http://schemas.openxmlformats.org/drawingml/2006/main" name="PresentationGO">
  <a:themeElements>
    <a:clrScheme name="PGO - Sale">
      <a:dk1>
        <a:srgbClr val="000000"/>
      </a:dk1>
      <a:lt1>
        <a:srgbClr val="FFFFFF"/>
      </a:lt1>
      <a:dk2>
        <a:srgbClr val="5E5E5E"/>
      </a:dk2>
      <a:lt2>
        <a:srgbClr val="D5D5D5"/>
      </a:lt2>
      <a:accent1>
        <a:srgbClr val="E9343E"/>
      </a:accent1>
      <a:accent2>
        <a:srgbClr val="C7C8CB"/>
      </a:accent2>
      <a:accent3>
        <a:srgbClr val="000000"/>
      </a:accent3>
      <a:accent4>
        <a:srgbClr val="E9343E"/>
      </a:accent4>
      <a:accent5>
        <a:srgbClr val="E4E5E7"/>
      </a:accent5>
      <a:accent6>
        <a:srgbClr val="E87173"/>
      </a:accent6>
      <a:hlink>
        <a:srgbClr val="C7C8CB"/>
      </a:hlink>
      <a:folHlink>
        <a:srgbClr val="E9343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38_T_PGO_Sales-16x9.pptx" id="{C163C18F-A93F-42A5-9C86-F614C8BAF653}" vid="{E3BFF362-03F3-4589-B955-EF7FCDB5BB86}"/>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38_T_PGO_Sales-16x9.pptx" id="{C163C18F-A93F-42A5-9C86-F614C8BAF653}" vid="{AD8294BC-3A68-4F36-BFFF-ECE2DEF286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0238_T_PGO_Sales-16x9</Template>
  <TotalTime>0</TotalTime>
  <Words>363</Words>
  <Application>Microsoft Office PowerPoint</Application>
  <PresentationFormat>Panorámica</PresentationFormat>
  <Paragraphs>52</Paragraphs>
  <Slides>8</Slides>
  <Notes>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vt:i4>
      </vt:variant>
    </vt:vector>
  </HeadingPairs>
  <TitlesOfParts>
    <vt:vector size="14" baseType="lpstr">
      <vt:lpstr>Arial</vt:lpstr>
      <vt:lpstr>Calibri</vt:lpstr>
      <vt:lpstr>Calibri Light</vt:lpstr>
      <vt:lpstr>Open Sans</vt:lpstr>
      <vt:lpstr>PresentationGO</vt:lpstr>
      <vt:lpstr>Designed by PresentationGO</vt:lpstr>
      <vt:lpstr>Title of your Presentation</vt:lpstr>
      <vt:lpstr>Title of your Slide</vt:lpstr>
      <vt:lpstr>Title of your Slide</vt:lpstr>
      <vt:lpstr>Title of your Section</vt:lpstr>
      <vt:lpstr>Title of your Section</vt:lpstr>
      <vt:lpstr>Thank You!</vt:lpstr>
      <vt:lpstr>Color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Hector Benedi</dc:creator>
  <dc:description>© Copyright PresentationGo.com</dc:description>
  <cp:lastModifiedBy>Hector Benedi</cp:lastModifiedBy>
  <cp:revision>1</cp:revision>
  <dcterms:created xsi:type="dcterms:W3CDTF">2024-11-18T09:01:26Z</dcterms:created>
  <dcterms:modified xsi:type="dcterms:W3CDTF">2024-11-18T09:01:38Z</dcterms:modified>
  <cp:category>Templates</cp:category>
</cp:coreProperties>
</file>