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6" r:id="rId1"/>
    <p:sldMasterId id="2147483668" r:id="rId2"/>
  </p:sldMasterIdLst>
  <p:notesMasterIdLst>
    <p:notesMasterId r:id="rId11"/>
  </p:notesMasterIdLst>
  <p:sldIdLst>
    <p:sldId id="342" r:id="rId3"/>
    <p:sldId id="345" r:id="rId4"/>
    <p:sldId id="346" r:id="rId5"/>
    <p:sldId id="343" r:id="rId6"/>
    <p:sldId id="344" r:id="rId7"/>
    <p:sldId id="347" r:id="rId8"/>
    <p:sldId id="348"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67" autoAdjust="0"/>
    <p:restoredTop sz="93584" autoAdjust="0"/>
  </p:normalViewPr>
  <p:slideViewPr>
    <p:cSldViewPr snapToGrid="0">
      <p:cViewPr>
        <p:scale>
          <a:sx n="111" d="100"/>
          <a:sy n="111" d="100"/>
        </p:scale>
        <p:origin x="6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‹Nº›</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1</a:t>
            </a:fld>
            <a:endParaRPr lang="en-US"/>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2</a:t>
            </a:fld>
            <a:endParaRPr lang="en-US"/>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3</a:t>
            </a:fld>
            <a:endParaRPr lang="en-US"/>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4</a:t>
            </a:fld>
            <a:endParaRPr lang="en-US"/>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5</a:t>
            </a:fld>
            <a:endParaRPr lang="en-US"/>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6</a:t>
            </a:fld>
            <a:endParaRPr lang="en-US"/>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7</a:t>
            </a:fld>
            <a:endParaRPr lang="en-US"/>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BD2EDD4-BDB0-0D49-AF7C-62A592170EFA}"/>
              </a:ext>
            </a:extLst>
          </p:cNvPr>
          <p:cNvGrpSpPr/>
          <p:nvPr userDrawn="1"/>
        </p:nvGrpSpPr>
        <p:grpSpPr>
          <a:xfrm>
            <a:off x="0" y="0"/>
            <a:ext cx="12192000" cy="6858000"/>
            <a:chOff x="3073400" y="10591799"/>
            <a:chExt cx="12252961" cy="6832603"/>
          </a:xfrm>
        </p:grpSpPr>
        <p:sp>
          <p:nvSpPr>
            <p:cNvPr id="11" name="Shape">
              <a:extLst>
                <a:ext uri="{FF2B5EF4-FFF2-40B4-BE49-F238E27FC236}">
                  <a16:creationId xmlns:a16="http://schemas.microsoft.com/office/drawing/2014/main" id="{366A07BC-BE9C-3348-B1E9-55B0F2BD5E10}"/>
                </a:ext>
              </a:extLst>
            </p:cNvPr>
            <p:cNvSpPr/>
            <p:nvPr/>
          </p:nvSpPr>
          <p:spPr>
            <a:xfrm>
              <a:off x="3492500" y="10591799"/>
              <a:ext cx="10460991" cy="683006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5452" y="14941"/>
                  </a:lnTo>
                  <a:lnTo>
                    <a:pt x="21600" y="21600"/>
                  </a:lnTo>
                  <a:lnTo>
                    <a:pt x="4969" y="8458"/>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12" name="Triangle">
              <a:extLst>
                <a:ext uri="{FF2B5EF4-FFF2-40B4-BE49-F238E27FC236}">
                  <a16:creationId xmlns:a16="http://schemas.microsoft.com/office/drawing/2014/main" id="{2D86B3C2-0C0F-8647-B357-FFDA3ABF14D2}"/>
                </a:ext>
              </a:extLst>
            </p:cNvPr>
            <p:cNvSpPr/>
            <p:nvPr/>
          </p:nvSpPr>
          <p:spPr>
            <a:xfrm>
              <a:off x="4622799" y="15316200"/>
              <a:ext cx="9324343" cy="210566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3483" y="0"/>
                  </a:lnTo>
                  <a:lnTo>
                    <a:pt x="21600" y="21600"/>
                  </a:ln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BA38760F-F8BD-AA48-B5E1-49F7C78ED553}"/>
                </a:ext>
              </a:extLst>
            </p:cNvPr>
            <p:cNvSpPr/>
            <p:nvPr/>
          </p:nvSpPr>
          <p:spPr>
            <a:xfrm>
              <a:off x="3073400" y="10594340"/>
              <a:ext cx="3058161" cy="6830062"/>
            </a:xfrm>
            <a:custGeom>
              <a:avLst/>
              <a:gdLst>
                <a:gd name="connsiteX0" fmla="*/ 0 w 21600"/>
                <a:gd name="connsiteY0" fmla="*/ 0 h 21600"/>
                <a:gd name="connsiteX1" fmla="*/ 0 w 21600"/>
                <a:gd name="connsiteY1" fmla="*/ 21600 h 21600"/>
                <a:gd name="connsiteX2" fmla="*/ 10979 w 21600"/>
                <a:gd name="connsiteY2" fmla="*/ 21600 h 21600"/>
                <a:gd name="connsiteX3" fmla="*/ 21600 w 21600"/>
                <a:gd name="connsiteY3" fmla="*/ 14941 h 21600"/>
                <a:gd name="connsiteX4" fmla="*/ 20870 w 21600"/>
                <a:gd name="connsiteY4" fmla="*/ 14325 h 21600"/>
                <a:gd name="connsiteX5" fmla="*/ 2951 w 21600"/>
                <a:gd name="connsiteY5" fmla="*/ 0 h 21600"/>
                <a:gd name="connsiteX6" fmla="*/ 0 w 21600"/>
                <a:gd name="connsiteY6" fmla="*/ 0 h 21600"/>
                <a:gd name="connsiteX0" fmla="*/ 0 w 21600"/>
                <a:gd name="connsiteY0" fmla="*/ 0 h 21600"/>
                <a:gd name="connsiteX1" fmla="*/ 0 w 21600"/>
                <a:gd name="connsiteY1" fmla="*/ 21600 h 21600"/>
                <a:gd name="connsiteX2" fmla="*/ 10979 w 21600"/>
                <a:gd name="connsiteY2" fmla="*/ 21600 h 21600"/>
                <a:gd name="connsiteX3" fmla="*/ 21600 w 21600"/>
                <a:gd name="connsiteY3" fmla="*/ 14941 h 21600"/>
                <a:gd name="connsiteX4" fmla="*/ 20915 w 21600"/>
                <a:gd name="connsiteY4" fmla="*/ 14095 h 21600"/>
                <a:gd name="connsiteX5" fmla="*/ 2951 w 21600"/>
                <a:gd name="connsiteY5" fmla="*/ 0 h 21600"/>
                <a:gd name="connsiteX6" fmla="*/ 0 w 21600"/>
                <a:gd name="connsiteY6" fmla="*/ 0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00" h="21600" extrusionOk="0">
                  <a:moveTo>
                    <a:pt x="0" y="0"/>
                  </a:moveTo>
                  <a:lnTo>
                    <a:pt x="0" y="21600"/>
                  </a:lnTo>
                  <a:lnTo>
                    <a:pt x="10979" y="21600"/>
                  </a:lnTo>
                  <a:lnTo>
                    <a:pt x="21600" y="14941"/>
                  </a:lnTo>
                  <a:lnTo>
                    <a:pt x="20915" y="14095"/>
                  </a:lnTo>
                  <a:lnTo>
                    <a:pt x="2951" y="0"/>
                  </a:lnTo>
                  <a:lnTo>
                    <a:pt x="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9F6E617F-4AAD-BF4E-8144-AA0A245E9273}"/>
                </a:ext>
              </a:extLst>
            </p:cNvPr>
            <p:cNvSpPr/>
            <p:nvPr/>
          </p:nvSpPr>
          <p:spPr>
            <a:xfrm>
              <a:off x="12268200" y="10591799"/>
              <a:ext cx="3058161" cy="683006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1600" y="0"/>
                  </a:lnTo>
                  <a:lnTo>
                    <a:pt x="10621" y="0"/>
                  </a:lnTo>
                  <a:lnTo>
                    <a:pt x="0" y="6659"/>
                  </a:lnTo>
                  <a:lnTo>
                    <a:pt x="18649" y="2160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9900F350-5F1F-5F4A-98F9-2D81639BFFA4}"/>
                </a:ext>
              </a:extLst>
            </p:cNvPr>
            <p:cNvSpPr/>
            <p:nvPr/>
          </p:nvSpPr>
          <p:spPr>
            <a:xfrm>
              <a:off x="3492500" y="10591799"/>
              <a:ext cx="8780781" cy="267462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5920" y="21600"/>
                  </a:lnTo>
                  <a:lnTo>
                    <a:pt x="21600" y="17005"/>
                  </a:lnTo>
                  <a:lnTo>
                    <a:pt x="2362" y="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8900BC01-EBEB-594B-B882-2173519B26BA}"/>
                </a:ext>
              </a:extLst>
            </p:cNvPr>
            <p:cNvSpPr/>
            <p:nvPr/>
          </p:nvSpPr>
          <p:spPr>
            <a:xfrm>
              <a:off x="5892800" y="12699999"/>
              <a:ext cx="9014462" cy="4724403"/>
            </a:xfrm>
            <a:custGeom>
              <a:avLst/>
              <a:gdLst/>
              <a:ahLst/>
              <a:cxnLst>
                <a:cxn ang="0">
                  <a:pos x="wd2" y="hd2"/>
                </a:cxn>
                <a:cxn ang="5400000">
                  <a:pos x="wd2" y="hd2"/>
                </a:cxn>
                <a:cxn ang="10800000">
                  <a:pos x="wd2" y="hd2"/>
                </a:cxn>
                <a:cxn ang="16200000">
                  <a:pos x="wd2" y="hd2"/>
                </a:cxn>
              </a:cxnLst>
              <a:rect l="0" t="0" r="r" b="b"/>
              <a:pathLst>
                <a:path w="21600" h="21600" extrusionOk="0">
                  <a:moveTo>
                    <a:pt x="0" y="2601"/>
                  </a:moveTo>
                  <a:lnTo>
                    <a:pt x="19299" y="21600"/>
                  </a:lnTo>
                  <a:lnTo>
                    <a:pt x="21600" y="21600"/>
                  </a:lnTo>
                  <a:lnTo>
                    <a:pt x="15273" y="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sp>
          <p:nvSpPr>
            <p:cNvPr id="17" name="Triangle">
              <a:extLst>
                <a:ext uri="{FF2B5EF4-FFF2-40B4-BE49-F238E27FC236}">
                  <a16:creationId xmlns:a16="http://schemas.microsoft.com/office/drawing/2014/main" id="{215005BB-DFE8-954B-A36C-466EB28D7E2A}"/>
                </a:ext>
              </a:extLst>
            </p:cNvPr>
            <p:cNvSpPr/>
            <p:nvPr/>
          </p:nvSpPr>
          <p:spPr>
            <a:xfrm>
              <a:off x="3492499" y="10591799"/>
              <a:ext cx="2640331" cy="472440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9688" y="12228"/>
                  </a:lnTo>
                  <a:lnTo>
                    <a:pt x="0" y="0"/>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grpSp>
      <p:sp>
        <p:nvSpPr>
          <p:cNvPr id="18" name="Title 1">
            <a:extLst>
              <a:ext uri="{FF2B5EF4-FFF2-40B4-BE49-F238E27FC236}">
                <a16:creationId xmlns:a16="http://schemas.microsoft.com/office/drawing/2014/main" id="{A2A6FDFB-46FD-4D32-A054-BC9C55F6A02B}"/>
              </a:ext>
            </a:extLst>
          </p:cNvPr>
          <p:cNvSpPr>
            <a:spLocks noGrp="1"/>
          </p:cNvSpPr>
          <p:nvPr>
            <p:ph type="ctrTitle"/>
          </p:nvPr>
        </p:nvSpPr>
        <p:spPr>
          <a:xfrm>
            <a:off x="3931920" y="750939"/>
            <a:ext cx="7432494" cy="2387600"/>
          </a:xfrm>
        </p:spPr>
        <p:txBody>
          <a:bodyPr anchor="b"/>
          <a:lstStyle>
            <a:lvl1pPr algn="r">
              <a:defRPr sz="6000"/>
            </a:lvl1pPr>
          </a:lstStyle>
          <a:p>
            <a:r>
              <a:rPr lang="es-ES"/>
              <a:t>Haga clic para modificar el estilo de título del patrón</a:t>
            </a:r>
            <a:endParaRPr lang="en-US" dirty="0"/>
          </a:p>
        </p:txBody>
      </p:sp>
      <p:sp>
        <p:nvSpPr>
          <p:cNvPr id="20" name="Subtitle 2">
            <a:extLst>
              <a:ext uri="{FF2B5EF4-FFF2-40B4-BE49-F238E27FC236}">
                <a16:creationId xmlns:a16="http://schemas.microsoft.com/office/drawing/2014/main" id="{C1F0D0AA-12EA-49AC-BF55-4B2556467E4C}"/>
              </a:ext>
            </a:extLst>
          </p:cNvPr>
          <p:cNvSpPr>
            <a:spLocks noGrp="1"/>
          </p:cNvSpPr>
          <p:nvPr>
            <p:ph type="subTitle" idx="1"/>
          </p:nvPr>
        </p:nvSpPr>
        <p:spPr>
          <a:xfrm>
            <a:off x="7132320" y="3230614"/>
            <a:ext cx="4232094" cy="1655762"/>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21" name="Date Placeholder 3">
            <a:extLst>
              <a:ext uri="{FF2B5EF4-FFF2-40B4-BE49-F238E27FC236}">
                <a16:creationId xmlns:a16="http://schemas.microsoft.com/office/drawing/2014/main" id="{D611355A-2485-4AA5-91FA-EA5F3157B7B3}"/>
              </a:ext>
            </a:extLst>
          </p:cNvPr>
          <p:cNvSpPr>
            <a:spLocks noGrp="1"/>
          </p:cNvSpPr>
          <p:nvPr>
            <p:ph type="dt" sz="half" idx="10"/>
          </p:nvPr>
        </p:nvSpPr>
        <p:spPr>
          <a:xfrm>
            <a:off x="838200" y="6285230"/>
            <a:ext cx="2743200" cy="365125"/>
          </a:xfrm>
        </p:spPr>
        <p:txBody>
          <a:bodyPr/>
          <a:lstStyle/>
          <a:p>
            <a:r>
              <a:rPr lang="en-US" dirty="0"/>
              <a:t>Date</a:t>
            </a:r>
          </a:p>
        </p:txBody>
      </p:sp>
      <p:sp>
        <p:nvSpPr>
          <p:cNvPr id="23" name="Footer Placeholder 4">
            <a:extLst>
              <a:ext uri="{FF2B5EF4-FFF2-40B4-BE49-F238E27FC236}">
                <a16:creationId xmlns:a16="http://schemas.microsoft.com/office/drawing/2014/main" id="{64A10338-DE30-4CA9-A21B-D50D6579B160}"/>
              </a:ext>
            </a:extLst>
          </p:cNvPr>
          <p:cNvSpPr>
            <a:spLocks noGrp="1"/>
          </p:cNvSpPr>
          <p:nvPr>
            <p:ph type="ftr" sz="quarter" idx="11"/>
          </p:nvPr>
        </p:nvSpPr>
        <p:spPr>
          <a:xfrm>
            <a:off x="4038600" y="6285230"/>
            <a:ext cx="4114800" cy="365125"/>
          </a:xfrm>
        </p:spPr>
        <p:txBody>
          <a:bodyPr/>
          <a:lstStyle/>
          <a:p>
            <a:r>
              <a:rPr lang="en-US"/>
              <a:t>Your Footer Here</a:t>
            </a:r>
          </a:p>
        </p:txBody>
      </p:sp>
      <p:sp>
        <p:nvSpPr>
          <p:cNvPr id="24" name="Slide Number Placeholder 5">
            <a:extLst>
              <a:ext uri="{FF2B5EF4-FFF2-40B4-BE49-F238E27FC236}">
                <a16:creationId xmlns:a16="http://schemas.microsoft.com/office/drawing/2014/main" id="{49D5EB62-2B81-475B-92EC-DEB93DC3B249}"/>
              </a:ext>
            </a:extLst>
          </p:cNvPr>
          <p:cNvSpPr>
            <a:spLocks noGrp="1"/>
          </p:cNvSpPr>
          <p:nvPr>
            <p:ph type="sldNum" sz="quarter" idx="12"/>
          </p:nvPr>
        </p:nvSpPr>
        <p:spPr>
          <a:xfrm>
            <a:off x="8610600" y="6285230"/>
            <a:ext cx="2743200" cy="365125"/>
          </a:xfrm>
        </p:spPr>
        <p:txBody>
          <a:bodyPr/>
          <a:lstStyle>
            <a:lvl1pPr>
              <a:defRPr>
                <a:solidFill>
                  <a:schemeClr val="bg1">
                    <a:lumMod val="65000"/>
                  </a:schemeClr>
                </a:solidFill>
              </a:defRPr>
            </a:lvl1pPr>
          </a:lstStyle>
          <a:p>
            <a:fld id="{672B7600-67E3-4D97-B453-880E2742B982}" type="slidenum">
              <a:rPr lang="en-US" smtClean="0"/>
              <a:pPr/>
              <a:t>‹Nº›</a:t>
            </a:fld>
            <a:endParaRPr lang="en-US"/>
          </a:p>
        </p:txBody>
      </p:sp>
      <p:sp>
        <p:nvSpPr>
          <p:cNvPr id="19" name="Freeform 18">
            <a:extLst>
              <a:ext uri="{FF2B5EF4-FFF2-40B4-BE49-F238E27FC236}">
                <a16:creationId xmlns:a16="http://schemas.microsoft.com/office/drawing/2014/main" id="{27319DBE-8599-D448-892E-9E1E1DCD42EC}"/>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0607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A290E2C0-5269-8740-BBAA-492543DDE3D1}"/>
              </a:ext>
            </a:extLst>
          </p:cNvPr>
          <p:cNvGrpSpPr/>
          <p:nvPr userDrawn="1"/>
        </p:nvGrpSpPr>
        <p:grpSpPr>
          <a:xfrm>
            <a:off x="1" y="12698"/>
            <a:ext cx="12192000" cy="6845302"/>
            <a:chOff x="20840699" y="10591799"/>
            <a:chExt cx="12254233" cy="6832603"/>
          </a:xfrm>
        </p:grpSpPr>
        <p:sp>
          <p:nvSpPr>
            <p:cNvPr id="11" name="Shape">
              <a:extLst>
                <a:ext uri="{FF2B5EF4-FFF2-40B4-BE49-F238E27FC236}">
                  <a16:creationId xmlns:a16="http://schemas.microsoft.com/office/drawing/2014/main" id="{85B83B17-C4B3-D344-87C7-6423B0F02682}"/>
                </a:ext>
              </a:extLst>
            </p:cNvPr>
            <p:cNvSpPr/>
            <p:nvPr/>
          </p:nvSpPr>
          <p:spPr>
            <a:xfrm>
              <a:off x="21259799" y="10591799"/>
              <a:ext cx="10459721" cy="683006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657" y="21496"/>
                  </a:lnTo>
                  <a:lnTo>
                    <a:pt x="21600" y="21600"/>
                  </a:lnTo>
                  <a:lnTo>
                    <a:pt x="5332" y="12688"/>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A75B47A7-502A-6643-B719-CE0B865E3F4A}"/>
                </a:ext>
              </a:extLst>
            </p:cNvPr>
            <p:cNvSpPr/>
            <p:nvPr/>
          </p:nvSpPr>
          <p:spPr>
            <a:xfrm>
              <a:off x="20840699" y="10591799"/>
              <a:ext cx="1743907" cy="6830062"/>
            </a:xfrm>
            <a:custGeom>
              <a:avLst/>
              <a:gdLst>
                <a:gd name="connsiteX0" fmla="*/ 0 w 22085"/>
                <a:gd name="connsiteY0" fmla="*/ 0 h 21600"/>
                <a:gd name="connsiteX1" fmla="*/ 0 w 22085"/>
                <a:gd name="connsiteY1" fmla="*/ 21600 h 21600"/>
                <a:gd name="connsiteX2" fmla="*/ 19686 w 22085"/>
                <a:gd name="connsiteY2" fmla="*/ 21600 h 21600"/>
                <a:gd name="connsiteX3" fmla="*/ 22085 w 22085"/>
                <a:gd name="connsiteY3" fmla="*/ 21486 h 21600"/>
                <a:gd name="connsiteX4" fmla="*/ 5308 w 22085"/>
                <a:gd name="connsiteY4" fmla="*/ 0 h 21600"/>
                <a:gd name="connsiteX5" fmla="*/ 0 w 22085"/>
                <a:gd name="connsiteY5" fmla="*/ 0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085" h="21600" extrusionOk="0">
                  <a:moveTo>
                    <a:pt x="0" y="0"/>
                  </a:moveTo>
                  <a:lnTo>
                    <a:pt x="0" y="21600"/>
                  </a:lnTo>
                  <a:lnTo>
                    <a:pt x="19686" y="21600"/>
                  </a:lnTo>
                  <a:lnTo>
                    <a:pt x="22085" y="21486"/>
                  </a:lnTo>
                  <a:lnTo>
                    <a:pt x="5308" y="0"/>
                  </a:lnTo>
                  <a:lnTo>
                    <a:pt x="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6893CA68-6346-C04B-AD72-BDC38591D903}"/>
                </a:ext>
              </a:extLst>
            </p:cNvPr>
            <p:cNvSpPr/>
            <p:nvPr/>
          </p:nvSpPr>
          <p:spPr>
            <a:xfrm>
              <a:off x="30035500" y="10591799"/>
              <a:ext cx="3059432" cy="683006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1600" y="0"/>
                  </a:lnTo>
                  <a:lnTo>
                    <a:pt x="10616" y="0"/>
                  </a:lnTo>
                  <a:lnTo>
                    <a:pt x="0" y="6659"/>
                  </a:lnTo>
                  <a:lnTo>
                    <a:pt x="18641" y="2160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16" name="Triangle">
              <a:extLst>
                <a:ext uri="{FF2B5EF4-FFF2-40B4-BE49-F238E27FC236}">
                  <a16:creationId xmlns:a16="http://schemas.microsoft.com/office/drawing/2014/main" id="{3CD986E4-67AA-D546-96FD-FE9727C17D38}"/>
                </a:ext>
              </a:extLst>
            </p:cNvPr>
            <p:cNvSpPr/>
            <p:nvPr/>
          </p:nvSpPr>
          <p:spPr>
            <a:xfrm>
              <a:off x="21259800" y="10591799"/>
              <a:ext cx="8779509" cy="57772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5287" y="21600"/>
                  </a:lnTo>
                  <a:lnTo>
                    <a:pt x="21600" y="7873"/>
                  </a:lnTo>
                  <a:lnTo>
                    <a:pt x="0" y="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17D29035-EE86-7C4B-A277-788175D5086B}"/>
                </a:ext>
              </a:extLst>
            </p:cNvPr>
            <p:cNvSpPr/>
            <p:nvPr/>
          </p:nvSpPr>
          <p:spPr>
            <a:xfrm>
              <a:off x="23406100" y="12699999"/>
              <a:ext cx="9271002" cy="4724403"/>
            </a:xfrm>
            <a:custGeom>
              <a:avLst/>
              <a:gdLst/>
              <a:ahLst/>
              <a:cxnLst>
                <a:cxn ang="0">
                  <a:pos x="wd2" y="hd2"/>
                </a:cxn>
                <a:cxn ang="5400000">
                  <a:pos x="wd2" y="hd2"/>
                </a:cxn>
                <a:cxn ang="10800000">
                  <a:pos x="wd2" y="hd2"/>
                </a:cxn>
                <a:cxn ang="16200000">
                  <a:pos x="wd2" y="hd2"/>
                </a:cxn>
              </a:cxnLst>
              <a:rect l="0" t="0" r="r" b="b"/>
              <a:pathLst>
                <a:path w="21600" h="21600" extrusionOk="0">
                  <a:moveTo>
                    <a:pt x="0" y="16786"/>
                  </a:moveTo>
                  <a:lnTo>
                    <a:pt x="19363" y="21600"/>
                  </a:lnTo>
                  <a:lnTo>
                    <a:pt x="21600" y="21600"/>
                  </a:lnTo>
                  <a:lnTo>
                    <a:pt x="15448" y="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sp>
          <p:nvSpPr>
            <p:cNvPr id="24" name="Triangle">
              <a:extLst>
                <a:ext uri="{FF2B5EF4-FFF2-40B4-BE49-F238E27FC236}">
                  <a16:creationId xmlns:a16="http://schemas.microsoft.com/office/drawing/2014/main" id="{300B4B6B-9F04-3949-B384-855729B4247F}"/>
                </a:ext>
              </a:extLst>
            </p:cNvPr>
            <p:cNvSpPr/>
            <p:nvPr/>
          </p:nvSpPr>
          <p:spPr>
            <a:xfrm>
              <a:off x="21259800" y="10591799"/>
              <a:ext cx="2148840" cy="6797041"/>
            </a:xfrm>
            <a:custGeom>
              <a:avLst/>
              <a:gdLst/>
              <a:ahLst/>
              <a:cxnLst>
                <a:cxn ang="0">
                  <a:pos x="wd2" y="hd2"/>
                </a:cxn>
                <a:cxn ang="5400000">
                  <a:pos x="wd2" y="hd2"/>
                </a:cxn>
                <a:cxn ang="10800000">
                  <a:pos x="wd2" y="hd2"/>
                </a:cxn>
                <a:cxn ang="16200000">
                  <a:pos x="wd2" y="hd2"/>
                </a:cxn>
              </a:cxnLst>
              <a:rect l="0" t="0" r="r" b="b"/>
              <a:pathLst>
                <a:path w="21600" h="21600" extrusionOk="0">
                  <a:moveTo>
                    <a:pt x="12932" y="21600"/>
                  </a:moveTo>
                  <a:lnTo>
                    <a:pt x="21600" y="18359"/>
                  </a:lnTo>
                  <a:lnTo>
                    <a:pt x="0" y="0"/>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grpSp>
      <p:sp>
        <p:nvSpPr>
          <p:cNvPr id="12" name="Title 1">
            <a:extLst>
              <a:ext uri="{FF2B5EF4-FFF2-40B4-BE49-F238E27FC236}">
                <a16:creationId xmlns:a16="http://schemas.microsoft.com/office/drawing/2014/main" id="{0D08B00A-9A13-4AB1-A72D-2F499BA2EBAB}"/>
              </a:ext>
            </a:extLst>
          </p:cNvPr>
          <p:cNvSpPr>
            <a:spLocks noGrp="1"/>
          </p:cNvSpPr>
          <p:nvPr>
            <p:ph type="title"/>
          </p:nvPr>
        </p:nvSpPr>
        <p:spPr>
          <a:xfrm>
            <a:off x="1270000" y="365125"/>
            <a:ext cx="10083800" cy="1325563"/>
          </a:xfrm>
        </p:spPr>
        <p:txBody>
          <a:bodyPr/>
          <a:lstStyle/>
          <a:p>
            <a:r>
              <a:rPr lang="es-ES"/>
              <a:t>Haga clic para modificar el estilo de título del patrón</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p:ph idx="1"/>
          </p:nvPr>
        </p:nvSpPr>
        <p:spPr>
          <a:xfrm>
            <a:off x="2438400" y="1825625"/>
            <a:ext cx="8915400" cy="41445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9" name="Date Placeholder 3">
            <a:extLst>
              <a:ext uri="{FF2B5EF4-FFF2-40B4-BE49-F238E27FC236}">
                <a16:creationId xmlns:a16="http://schemas.microsoft.com/office/drawing/2014/main" id="{768C53B7-7FCD-400A-9752-7BFFD8BB3D75}"/>
              </a:ext>
            </a:extLst>
          </p:cNvPr>
          <p:cNvSpPr>
            <a:spLocks noGrp="1"/>
          </p:cNvSpPr>
          <p:nvPr>
            <p:ph type="dt" sz="half" idx="10"/>
          </p:nvPr>
        </p:nvSpPr>
        <p:spPr>
          <a:xfrm>
            <a:off x="838200" y="6285230"/>
            <a:ext cx="2743200" cy="365125"/>
          </a:xfrm>
        </p:spPr>
        <p:txBody>
          <a:bodyPr/>
          <a:lstStyle/>
          <a:p>
            <a:r>
              <a:rPr lang="en-US" dirty="0"/>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p:ph type="ftr" sz="quarter" idx="11"/>
          </p:nvPr>
        </p:nvSpPr>
        <p:spPr>
          <a:xfrm>
            <a:off x="4038600" y="628523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p:ph type="sldNum" sz="quarter" idx="12"/>
          </p:nvPr>
        </p:nvSpPr>
        <p:spPr>
          <a:xfrm>
            <a:off x="8610600" y="6285230"/>
            <a:ext cx="2743200" cy="365125"/>
          </a:xfrm>
        </p:spPr>
        <p:txBody>
          <a:bodyPr/>
          <a:lstStyle>
            <a:lvl1pPr>
              <a:defRPr>
                <a:solidFill>
                  <a:schemeClr val="bg1">
                    <a:lumMod val="65000"/>
                  </a:schemeClr>
                </a:solidFill>
              </a:defRPr>
            </a:lvl1pPr>
          </a:lstStyle>
          <a:p>
            <a:fld id="{672B7600-67E3-4D97-B453-880E2742B982}" type="slidenum">
              <a:rPr lang="en-US" smtClean="0"/>
              <a:pPr/>
              <a:t>‹Nº›</a:t>
            </a:fld>
            <a:endParaRPr lang="en-US"/>
          </a:p>
        </p:txBody>
      </p:sp>
      <p:sp>
        <p:nvSpPr>
          <p:cNvPr id="27" name="Freeform 18">
            <a:extLst>
              <a:ext uri="{FF2B5EF4-FFF2-40B4-BE49-F238E27FC236}">
                <a16:creationId xmlns:a16="http://schemas.microsoft.com/office/drawing/2014/main" id="{B475AC02-05B3-4716-984A-C10872A72DDF}"/>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0575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59E6533-0AB1-4D4B-9516-F1D815480391}"/>
              </a:ext>
            </a:extLst>
          </p:cNvPr>
          <p:cNvGrpSpPr/>
          <p:nvPr userDrawn="1"/>
        </p:nvGrpSpPr>
        <p:grpSpPr>
          <a:xfrm>
            <a:off x="0" y="1"/>
            <a:ext cx="12192000" cy="6858001"/>
            <a:chOff x="38608000" y="10591799"/>
            <a:chExt cx="12259312" cy="6835144"/>
          </a:xfrm>
        </p:grpSpPr>
        <p:sp>
          <p:nvSpPr>
            <p:cNvPr id="11" name="Shape">
              <a:extLst>
                <a:ext uri="{FF2B5EF4-FFF2-40B4-BE49-F238E27FC236}">
                  <a16:creationId xmlns:a16="http://schemas.microsoft.com/office/drawing/2014/main" id="{F880192D-7B59-8446-85E0-620640AD9367}"/>
                </a:ext>
              </a:extLst>
            </p:cNvPr>
            <p:cNvSpPr/>
            <p:nvPr/>
          </p:nvSpPr>
          <p:spPr>
            <a:xfrm>
              <a:off x="39992299" y="10591799"/>
              <a:ext cx="10459723" cy="683006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8943" y="104"/>
                  </a:lnTo>
                  <a:lnTo>
                    <a:pt x="0" y="0"/>
                  </a:lnTo>
                  <a:lnTo>
                    <a:pt x="16268" y="8912"/>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16E4CC95-F8F4-734A-B3BC-33A2A6BB4D4F}"/>
                </a:ext>
              </a:extLst>
            </p:cNvPr>
            <p:cNvSpPr/>
            <p:nvPr/>
          </p:nvSpPr>
          <p:spPr>
            <a:xfrm>
              <a:off x="49161700" y="10591799"/>
              <a:ext cx="1705612" cy="6830062"/>
            </a:xfrm>
            <a:custGeom>
              <a:avLst/>
              <a:gdLst>
                <a:gd name="connsiteX0" fmla="*/ 21600 w 21600"/>
                <a:gd name="connsiteY0" fmla="*/ 21600 h 21600"/>
                <a:gd name="connsiteX1" fmla="*/ 21600 w 21600"/>
                <a:gd name="connsiteY1" fmla="*/ 0 h 21600"/>
                <a:gd name="connsiteX2" fmla="*/ 1914 w 21600"/>
                <a:gd name="connsiteY2" fmla="*/ 0 h 21600"/>
                <a:gd name="connsiteX3" fmla="*/ 0 w 21600"/>
                <a:gd name="connsiteY3" fmla="*/ 104 h 21600"/>
                <a:gd name="connsiteX4" fmla="*/ 16009 w 21600"/>
                <a:gd name="connsiteY4" fmla="*/ 21550 h 21600"/>
                <a:gd name="connsiteX5" fmla="*/ 21600 w 21600"/>
                <a:gd name="connsiteY5" fmla="*/ 21600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00" h="21600" extrusionOk="0">
                  <a:moveTo>
                    <a:pt x="21600" y="21600"/>
                  </a:moveTo>
                  <a:lnTo>
                    <a:pt x="21600" y="0"/>
                  </a:lnTo>
                  <a:lnTo>
                    <a:pt x="1914" y="0"/>
                  </a:lnTo>
                  <a:lnTo>
                    <a:pt x="0" y="104"/>
                  </a:lnTo>
                  <a:lnTo>
                    <a:pt x="16009" y="21550"/>
                  </a:lnTo>
                  <a:lnTo>
                    <a:pt x="21600" y="2160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0044A776-7D37-FE4F-B06B-9DDD19030CCC}"/>
                </a:ext>
              </a:extLst>
            </p:cNvPr>
            <p:cNvSpPr/>
            <p:nvPr/>
          </p:nvSpPr>
          <p:spPr>
            <a:xfrm>
              <a:off x="38608000" y="10591799"/>
              <a:ext cx="3059429" cy="683006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0984" y="21600"/>
                  </a:lnTo>
                  <a:lnTo>
                    <a:pt x="21600" y="14941"/>
                  </a:lnTo>
                  <a:lnTo>
                    <a:pt x="2959" y="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16" name="Triangle">
              <a:extLst>
                <a:ext uri="{FF2B5EF4-FFF2-40B4-BE49-F238E27FC236}">
                  <a16:creationId xmlns:a16="http://schemas.microsoft.com/office/drawing/2014/main" id="{3B3F6CA8-9C04-724F-9B7A-D6B73CD8D530}"/>
                </a:ext>
              </a:extLst>
            </p:cNvPr>
            <p:cNvSpPr/>
            <p:nvPr/>
          </p:nvSpPr>
          <p:spPr>
            <a:xfrm>
              <a:off x="41668700" y="11645899"/>
              <a:ext cx="8779512" cy="577723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6313" y="0"/>
                  </a:lnTo>
                  <a:lnTo>
                    <a:pt x="0" y="13727"/>
                  </a:lnTo>
                  <a:lnTo>
                    <a:pt x="21600" y="2160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53086DD1-C1EF-904B-89B0-30B09B1B6313}"/>
                </a:ext>
              </a:extLst>
            </p:cNvPr>
            <p:cNvSpPr/>
            <p:nvPr/>
          </p:nvSpPr>
          <p:spPr>
            <a:xfrm>
              <a:off x="39027099" y="10591799"/>
              <a:ext cx="9271002" cy="4724402"/>
            </a:xfrm>
            <a:custGeom>
              <a:avLst/>
              <a:gdLst/>
              <a:ahLst/>
              <a:cxnLst>
                <a:cxn ang="0">
                  <a:pos x="wd2" y="hd2"/>
                </a:cxn>
                <a:cxn ang="5400000">
                  <a:pos x="wd2" y="hd2"/>
                </a:cxn>
                <a:cxn ang="10800000">
                  <a:pos x="wd2" y="hd2"/>
                </a:cxn>
                <a:cxn ang="16200000">
                  <a:pos x="wd2" y="hd2"/>
                </a:cxn>
              </a:cxnLst>
              <a:rect l="0" t="0" r="r" b="b"/>
              <a:pathLst>
                <a:path w="21600" h="21600" extrusionOk="0">
                  <a:moveTo>
                    <a:pt x="21600" y="4814"/>
                  </a:moveTo>
                  <a:lnTo>
                    <a:pt x="2237" y="0"/>
                  </a:lnTo>
                  <a:lnTo>
                    <a:pt x="0" y="0"/>
                  </a:lnTo>
                  <a:lnTo>
                    <a:pt x="6152" y="2160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sp>
          <p:nvSpPr>
            <p:cNvPr id="24" name="Triangle">
              <a:extLst>
                <a:ext uri="{FF2B5EF4-FFF2-40B4-BE49-F238E27FC236}">
                  <a16:creationId xmlns:a16="http://schemas.microsoft.com/office/drawing/2014/main" id="{DB694DE4-0F4E-1746-84AD-F94AB86D0BE5}"/>
                </a:ext>
              </a:extLst>
            </p:cNvPr>
            <p:cNvSpPr/>
            <p:nvPr/>
          </p:nvSpPr>
          <p:spPr>
            <a:xfrm>
              <a:off x="48298100" y="10629900"/>
              <a:ext cx="2148840" cy="6797043"/>
            </a:xfrm>
            <a:custGeom>
              <a:avLst/>
              <a:gdLst>
                <a:gd name="connsiteX0" fmla="*/ 8668 w 21600"/>
                <a:gd name="connsiteY0" fmla="*/ 0 h 21600"/>
                <a:gd name="connsiteX1" fmla="*/ 0 w 21600"/>
                <a:gd name="connsiteY1" fmla="*/ 3241 h 21600"/>
                <a:gd name="connsiteX2" fmla="*/ 21600 w 21600"/>
                <a:gd name="connsiteY2" fmla="*/ 21600 h 21600"/>
                <a:gd name="connsiteX3" fmla="*/ 21269 w 21600"/>
                <a:gd name="connsiteY3" fmla="*/ 21057 h 21600"/>
                <a:gd name="connsiteX4" fmla="*/ 8668 w 21600"/>
                <a:gd name="connsiteY4" fmla="*/ 0 h 2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600" extrusionOk="0">
                  <a:moveTo>
                    <a:pt x="8668" y="0"/>
                  </a:moveTo>
                  <a:lnTo>
                    <a:pt x="0" y="3241"/>
                  </a:lnTo>
                  <a:lnTo>
                    <a:pt x="21600" y="21600"/>
                  </a:lnTo>
                  <a:lnTo>
                    <a:pt x="21269" y="21057"/>
                  </a:lnTo>
                  <a:lnTo>
                    <a:pt x="8668" y="0"/>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grpSp>
      <p:sp>
        <p:nvSpPr>
          <p:cNvPr id="12" name="Title 1">
            <a:extLst>
              <a:ext uri="{FF2B5EF4-FFF2-40B4-BE49-F238E27FC236}">
                <a16:creationId xmlns:a16="http://schemas.microsoft.com/office/drawing/2014/main" id="{08888851-8419-4D40-B1E3-9D279F24C731}"/>
              </a:ext>
            </a:extLst>
          </p:cNvPr>
          <p:cNvSpPr>
            <a:spLocks noGrp="1"/>
          </p:cNvSpPr>
          <p:nvPr>
            <p:ph type="title"/>
          </p:nvPr>
        </p:nvSpPr>
        <p:spPr>
          <a:xfrm>
            <a:off x="838200" y="622198"/>
            <a:ext cx="7315200" cy="1325563"/>
          </a:xfrm>
        </p:spPr>
        <p:txBody>
          <a:bodyPr/>
          <a:lstStyle/>
          <a:p>
            <a:r>
              <a:rPr lang="es-ES"/>
              <a:t>Haga clic para modificar el estilo de título del patrón</a:t>
            </a:r>
            <a:endParaRPr lang="en-US"/>
          </a:p>
        </p:txBody>
      </p:sp>
      <p:sp>
        <p:nvSpPr>
          <p:cNvPr id="18" name="Content Placeholder 2">
            <a:extLst>
              <a:ext uri="{FF2B5EF4-FFF2-40B4-BE49-F238E27FC236}">
                <a16:creationId xmlns:a16="http://schemas.microsoft.com/office/drawing/2014/main" id="{9CCD0F33-6122-4DA2-AA9D-CA48CEFB9225}"/>
              </a:ext>
            </a:extLst>
          </p:cNvPr>
          <p:cNvSpPr>
            <a:spLocks noGrp="1"/>
          </p:cNvSpPr>
          <p:nvPr>
            <p:ph idx="1"/>
          </p:nvPr>
        </p:nvSpPr>
        <p:spPr>
          <a:xfrm>
            <a:off x="838200" y="2055811"/>
            <a:ext cx="8986520" cy="41211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6" name="Freeform 18">
            <a:extLst>
              <a:ext uri="{FF2B5EF4-FFF2-40B4-BE49-F238E27FC236}">
                <a16:creationId xmlns:a16="http://schemas.microsoft.com/office/drawing/2014/main" id="{9F9BA732-13AA-47BB-AFB5-2182F75A88ED}"/>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Date Placeholder 3">
            <a:extLst>
              <a:ext uri="{FF2B5EF4-FFF2-40B4-BE49-F238E27FC236}">
                <a16:creationId xmlns:a16="http://schemas.microsoft.com/office/drawing/2014/main" id="{7A8A3FA1-377F-4383-B7E8-14D9409AF64B}"/>
              </a:ext>
            </a:extLst>
          </p:cNvPr>
          <p:cNvSpPr>
            <a:spLocks noGrp="1"/>
          </p:cNvSpPr>
          <p:nvPr>
            <p:ph type="dt" sz="half" idx="10"/>
          </p:nvPr>
        </p:nvSpPr>
        <p:spPr>
          <a:xfrm>
            <a:off x="838200" y="6285230"/>
            <a:ext cx="2743200" cy="365125"/>
          </a:xfrm>
        </p:spPr>
        <p:txBody>
          <a:bodyPr/>
          <a:lstStyle>
            <a:lvl1pPr>
              <a:defRPr>
                <a:solidFill>
                  <a:schemeClr val="accent1">
                    <a:lumMod val="50000"/>
                  </a:schemeClr>
                </a:solidFill>
              </a:defRPr>
            </a:lvl1pPr>
          </a:lstStyle>
          <a:p>
            <a:r>
              <a:rPr lang="en-US"/>
              <a:t>Date</a:t>
            </a:r>
            <a:endParaRPr lang="en-US" dirty="0"/>
          </a:p>
        </p:txBody>
      </p:sp>
      <p:sp>
        <p:nvSpPr>
          <p:cNvPr id="20" name="Footer Placeholder 4">
            <a:extLst>
              <a:ext uri="{FF2B5EF4-FFF2-40B4-BE49-F238E27FC236}">
                <a16:creationId xmlns:a16="http://schemas.microsoft.com/office/drawing/2014/main" id="{566F5CF8-699B-4A09-9AD0-718B0175E486}"/>
              </a:ext>
            </a:extLst>
          </p:cNvPr>
          <p:cNvSpPr>
            <a:spLocks noGrp="1"/>
          </p:cNvSpPr>
          <p:nvPr>
            <p:ph type="ftr" sz="quarter" idx="11"/>
          </p:nvPr>
        </p:nvSpPr>
        <p:spPr>
          <a:xfrm>
            <a:off x="4038600" y="6285230"/>
            <a:ext cx="4114800" cy="365125"/>
          </a:xfrm>
        </p:spPr>
        <p:txBody>
          <a:bodyPr/>
          <a:lstStyle>
            <a:lvl1pPr>
              <a:defRPr>
                <a:solidFill>
                  <a:schemeClr val="accent1">
                    <a:lumMod val="50000"/>
                  </a:schemeClr>
                </a:solidFill>
              </a:defRPr>
            </a:lvl1pPr>
          </a:lstStyle>
          <a:p>
            <a:r>
              <a:rPr lang="en-US"/>
              <a:t>Your Footer Here</a:t>
            </a:r>
          </a:p>
        </p:txBody>
      </p:sp>
      <p:sp>
        <p:nvSpPr>
          <p:cNvPr id="21" name="Slide Number Placeholder 5">
            <a:extLst>
              <a:ext uri="{FF2B5EF4-FFF2-40B4-BE49-F238E27FC236}">
                <a16:creationId xmlns:a16="http://schemas.microsoft.com/office/drawing/2014/main" id="{7C55771C-35B2-4842-A572-EEE14A727DBF}"/>
              </a:ext>
            </a:extLst>
          </p:cNvPr>
          <p:cNvSpPr>
            <a:spLocks noGrp="1"/>
          </p:cNvSpPr>
          <p:nvPr>
            <p:ph type="sldNum" sz="quarter" idx="12"/>
          </p:nvPr>
        </p:nvSpPr>
        <p:spPr>
          <a:xfrm>
            <a:off x="8610600" y="6285230"/>
            <a:ext cx="2743200" cy="365125"/>
          </a:xfrm>
        </p:spPr>
        <p:txBody>
          <a:bodyPr/>
          <a:lstStyle>
            <a:lvl1pPr>
              <a:defRPr>
                <a:solidFill>
                  <a:schemeClr val="accent1">
                    <a:lumMod val="50000"/>
                  </a:schemeClr>
                </a:solidFill>
              </a:defRPr>
            </a:lvl1pPr>
          </a:lstStyle>
          <a:p>
            <a:fld id="{672B7600-67E3-4D97-B453-880E2742B982}" type="slidenum">
              <a:rPr lang="en-US" smtClean="0"/>
              <a:pPr/>
              <a:t>‹Nº›</a:t>
            </a:fld>
            <a:endParaRPr lang="en-US"/>
          </a:p>
        </p:txBody>
      </p:sp>
    </p:spTree>
    <p:extLst>
      <p:ext uri="{BB962C8B-B14F-4D97-AF65-F5344CB8AC3E}">
        <p14:creationId xmlns:p14="http://schemas.microsoft.com/office/powerpoint/2010/main" val="325347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F301BDD5-A736-EA49-A93F-994E2FDF43E3}"/>
              </a:ext>
            </a:extLst>
          </p:cNvPr>
          <p:cNvGrpSpPr/>
          <p:nvPr userDrawn="1"/>
        </p:nvGrpSpPr>
        <p:grpSpPr>
          <a:xfrm>
            <a:off x="-2" y="1"/>
            <a:ext cx="12181840" cy="6858000"/>
            <a:chOff x="56375300" y="10591799"/>
            <a:chExt cx="12255437" cy="6835143"/>
          </a:xfrm>
        </p:grpSpPr>
        <p:sp>
          <p:nvSpPr>
            <p:cNvPr id="16" name="Shape">
              <a:extLst>
                <a:ext uri="{FF2B5EF4-FFF2-40B4-BE49-F238E27FC236}">
                  <a16:creationId xmlns:a16="http://schemas.microsoft.com/office/drawing/2014/main" id="{48C49E83-F63D-214D-AA32-4DFEA017925D}"/>
                </a:ext>
              </a:extLst>
            </p:cNvPr>
            <p:cNvSpPr/>
            <p:nvPr/>
          </p:nvSpPr>
          <p:spPr>
            <a:xfrm>
              <a:off x="56794400" y="10591799"/>
              <a:ext cx="10460993" cy="683006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659" y="104"/>
                  </a:lnTo>
                  <a:lnTo>
                    <a:pt x="21600" y="0"/>
                  </a:lnTo>
                  <a:lnTo>
                    <a:pt x="5334" y="8912"/>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17" name="Shape">
              <a:extLst>
                <a:ext uri="{FF2B5EF4-FFF2-40B4-BE49-F238E27FC236}">
                  <a16:creationId xmlns:a16="http://schemas.microsoft.com/office/drawing/2014/main" id="{B47C3E9A-06B8-6343-9542-42677C42AA04}"/>
                </a:ext>
              </a:extLst>
            </p:cNvPr>
            <p:cNvSpPr/>
            <p:nvPr/>
          </p:nvSpPr>
          <p:spPr>
            <a:xfrm>
              <a:off x="56375300" y="10591799"/>
              <a:ext cx="1706886" cy="6830062"/>
            </a:xfrm>
            <a:custGeom>
              <a:avLst/>
              <a:gdLst>
                <a:gd name="connsiteX0" fmla="*/ 0 w 21600"/>
                <a:gd name="connsiteY0" fmla="*/ 21600 h 21600"/>
                <a:gd name="connsiteX1" fmla="*/ 0 w 21600"/>
                <a:gd name="connsiteY1" fmla="*/ 0 h 21600"/>
                <a:gd name="connsiteX2" fmla="*/ 19687 w 21600"/>
                <a:gd name="connsiteY2" fmla="*/ 0 h 21600"/>
                <a:gd name="connsiteX3" fmla="*/ 21600 w 21600"/>
                <a:gd name="connsiteY3" fmla="*/ 104 h 21600"/>
                <a:gd name="connsiteX4" fmla="*/ 5708 w 21600"/>
                <a:gd name="connsiteY4" fmla="*/ 21480 h 21600"/>
                <a:gd name="connsiteX5" fmla="*/ 0 w 21600"/>
                <a:gd name="connsiteY5" fmla="*/ 21600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00" h="21600" extrusionOk="0">
                  <a:moveTo>
                    <a:pt x="0" y="21600"/>
                  </a:moveTo>
                  <a:lnTo>
                    <a:pt x="0" y="0"/>
                  </a:lnTo>
                  <a:lnTo>
                    <a:pt x="19687" y="0"/>
                  </a:lnTo>
                  <a:lnTo>
                    <a:pt x="21600" y="104"/>
                  </a:lnTo>
                  <a:lnTo>
                    <a:pt x="5708" y="21480"/>
                  </a:lnTo>
                  <a:cubicBezTo>
                    <a:pt x="3940" y="21480"/>
                    <a:pt x="1768" y="21600"/>
                    <a:pt x="0" y="21600"/>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8" name="Shape">
              <a:extLst>
                <a:ext uri="{FF2B5EF4-FFF2-40B4-BE49-F238E27FC236}">
                  <a16:creationId xmlns:a16="http://schemas.microsoft.com/office/drawing/2014/main" id="{D9AF2E89-6EB8-FD47-B45C-CF25E5D021CB}"/>
                </a:ext>
              </a:extLst>
            </p:cNvPr>
            <p:cNvSpPr/>
            <p:nvPr/>
          </p:nvSpPr>
          <p:spPr>
            <a:xfrm>
              <a:off x="65572578" y="10591799"/>
              <a:ext cx="3058159" cy="6830062"/>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21600"/>
                  </a:lnTo>
                  <a:lnTo>
                    <a:pt x="10621" y="21600"/>
                  </a:lnTo>
                  <a:lnTo>
                    <a:pt x="0" y="14941"/>
                  </a:lnTo>
                  <a:lnTo>
                    <a:pt x="18649" y="0"/>
                  </a:ln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19" name="Triangle">
              <a:extLst>
                <a:ext uri="{FF2B5EF4-FFF2-40B4-BE49-F238E27FC236}">
                  <a16:creationId xmlns:a16="http://schemas.microsoft.com/office/drawing/2014/main" id="{BAE12199-6A61-3B44-8CFD-A014BA71A442}"/>
                </a:ext>
              </a:extLst>
            </p:cNvPr>
            <p:cNvSpPr/>
            <p:nvPr/>
          </p:nvSpPr>
          <p:spPr>
            <a:xfrm>
              <a:off x="56794400" y="11645899"/>
              <a:ext cx="8780785" cy="577723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5286" y="0"/>
                  </a:lnTo>
                  <a:lnTo>
                    <a:pt x="21600" y="13727"/>
                  </a:lnTo>
                  <a:lnTo>
                    <a:pt x="0" y="2160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20" name="Shape">
              <a:extLst>
                <a:ext uri="{FF2B5EF4-FFF2-40B4-BE49-F238E27FC236}">
                  <a16:creationId xmlns:a16="http://schemas.microsoft.com/office/drawing/2014/main" id="{17AE3034-FD7E-8C42-984F-60C37C055E7F}"/>
                </a:ext>
              </a:extLst>
            </p:cNvPr>
            <p:cNvSpPr/>
            <p:nvPr/>
          </p:nvSpPr>
          <p:spPr>
            <a:xfrm>
              <a:off x="58940699" y="10591799"/>
              <a:ext cx="9272273" cy="4724402"/>
            </a:xfrm>
            <a:custGeom>
              <a:avLst/>
              <a:gdLst/>
              <a:ahLst/>
              <a:cxnLst>
                <a:cxn ang="0">
                  <a:pos x="wd2" y="hd2"/>
                </a:cxn>
                <a:cxn ang="5400000">
                  <a:pos x="wd2" y="hd2"/>
                </a:cxn>
                <a:cxn ang="10800000">
                  <a:pos x="wd2" y="hd2"/>
                </a:cxn>
                <a:cxn ang="16200000">
                  <a:pos x="wd2" y="hd2"/>
                </a:cxn>
              </a:cxnLst>
              <a:rect l="0" t="0" r="r" b="b"/>
              <a:pathLst>
                <a:path w="21600" h="21600" extrusionOk="0">
                  <a:moveTo>
                    <a:pt x="0" y="4814"/>
                  </a:moveTo>
                  <a:lnTo>
                    <a:pt x="19363" y="0"/>
                  </a:lnTo>
                  <a:lnTo>
                    <a:pt x="21600" y="0"/>
                  </a:lnTo>
                  <a:lnTo>
                    <a:pt x="15449" y="2160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sp>
          <p:nvSpPr>
            <p:cNvPr id="21" name="Triangle">
              <a:extLst>
                <a:ext uri="{FF2B5EF4-FFF2-40B4-BE49-F238E27FC236}">
                  <a16:creationId xmlns:a16="http://schemas.microsoft.com/office/drawing/2014/main" id="{553C549A-89BC-214D-A882-906FEED0E2D1}"/>
                </a:ext>
              </a:extLst>
            </p:cNvPr>
            <p:cNvSpPr/>
            <p:nvPr/>
          </p:nvSpPr>
          <p:spPr>
            <a:xfrm>
              <a:off x="56794400" y="10629900"/>
              <a:ext cx="2148843" cy="6797042"/>
            </a:xfrm>
            <a:custGeom>
              <a:avLst/>
              <a:gdLst/>
              <a:ahLst/>
              <a:cxnLst>
                <a:cxn ang="0">
                  <a:pos x="wd2" y="hd2"/>
                </a:cxn>
                <a:cxn ang="5400000">
                  <a:pos x="wd2" y="hd2"/>
                </a:cxn>
                <a:cxn ang="10800000">
                  <a:pos x="wd2" y="hd2"/>
                </a:cxn>
                <a:cxn ang="16200000">
                  <a:pos x="wd2" y="hd2"/>
                </a:cxn>
              </a:cxnLst>
              <a:rect l="0" t="0" r="r" b="b"/>
              <a:pathLst>
                <a:path w="21600" h="21600" extrusionOk="0">
                  <a:moveTo>
                    <a:pt x="12945" y="0"/>
                  </a:moveTo>
                  <a:lnTo>
                    <a:pt x="21600" y="3241"/>
                  </a:lnTo>
                  <a:lnTo>
                    <a:pt x="0" y="21600"/>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sp>
          <p:nvSpPr>
            <p:cNvPr id="22" name="Triangle">
              <a:extLst>
                <a:ext uri="{FF2B5EF4-FFF2-40B4-BE49-F238E27FC236}">
                  <a16:creationId xmlns:a16="http://schemas.microsoft.com/office/drawing/2014/main" id="{945553B5-99B0-2F46-984B-5FB42B3E1DE2}"/>
                </a:ext>
              </a:extLst>
            </p:cNvPr>
            <p:cNvSpPr/>
            <p:nvPr/>
          </p:nvSpPr>
          <p:spPr>
            <a:xfrm>
              <a:off x="56794400" y="15316200"/>
              <a:ext cx="10284464" cy="210566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8442" y="0"/>
                  </a:lnTo>
                  <a:lnTo>
                    <a:pt x="21600" y="21600"/>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23" name="Triangle">
              <a:extLst>
                <a:ext uri="{FF2B5EF4-FFF2-40B4-BE49-F238E27FC236}">
                  <a16:creationId xmlns:a16="http://schemas.microsoft.com/office/drawing/2014/main" id="{41858EBA-B87F-7744-8DF4-1FC1B7CEAA3A}"/>
                </a:ext>
              </a:extLst>
            </p:cNvPr>
            <p:cNvSpPr/>
            <p:nvPr/>
          </p:nvSpPr>
          <p:spPr>
            <a:xfrm>
              <a:off x="56794400" y="14528800"/>
              <a:ext cx="8780785" cy="288798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8120" y="0"/>
                  </a:lnTo>
                  <a:lnTo>
                    <a:pt x="21600" y="5851"/>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sp>
          <p:nvSpPr>
            <p:cNvPr id="24" name="Triangle">
              <a:extLst>
                <a:ext uri="{FF2B5EF4-FFF2-40B4-BE49-F238E27FC236}">
                  <a16:creationId xmlns:a16="http://schemas.microsoft.com/office/drawing/2014/main" id="{9E6D4EBE-0E20-4148-A455-6924B0B9C8D8}"/>
                </a:ext>
              </a:extLst>
            </p:cNvPr>
            <p:cNvSpPr/>
            <p:nvPr/>
          </p:nvSpPr>
          <p:spPr>
            <a:xfrm>
              <a:off x="64160399" y="10591799"/>
              <a:ext cx="4055115" cy="4724402"/>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18023"/>
                  </a:lnTo>
                  <a:lnTo>
                    <a:pt x="7536" y="2160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grpSp>
      <p:sp>
        <p:nvSpPr>
          <p:cNvPr id="8" name="Title 1">
            <a:extLst>
              <a:ext uri="{FF2B5EF4-FFF2-40B4-BE49-F238E27FC236}">
                <a16:creationId xmlns:a16="http://schemas.microsoft.com/office/drawing/2014/main" id="{C7E228BF-1CA5-4856-ADE1-3CF4E8475976}"/>
              </a:ext>
            </a:extLst>
          </p:cNvPr>
          <p:cNvSpPr>
            <a:spLocks noGrp="1"/>
          </p:cNvSpPr>
          <p:nvPr>
            <p:ph type="title"/>
          </p:nvPr>
        </p:nvSpPr>
        <p:spPr>
          <a:xfrm>
            <a:off x="2547464" y="26877"/>
            <a:ext cx="5738694" cy="2852737"/>
          </a:xfrm>
        </p:spPr>
        <p:txBody>
          <a:bodyPr anchor="b"/>
          <a:lstStyle>
            <a:lvl1pPr algn="ct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A75560DB-B208-41C1-AC26-ACACF8AE7CCD}"/>
              </a:ext>
            </a:extLst>
          </p:cNvPr>
          <p:cNvSpPr>
            <a:spLocks noGrp="1"/>
          </p:cNvSpPr>
          <p:nvPr>
            <p:ph type="body" idx="1"/>
          </p:nvPr>
        </p:nvSpPr>
        <p:spPr>
          <a:xfrm>
            <a:off x="2547464" y="2906602"/>
            <a:ext cx="573869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78CD13F7-FE5E-4564-955B-78635E1D6BD1}"/>
              </a:ext>
            </a:extLst>
          </p:cNvPr>
          <p:cNvSpPr>
            <a:spLocks noGrp="1"/>
          </p:cNvSpPr>
          <p:nvPr>
            <p:ph type="dt" sz="half" idx="10"/>
          </p:nvPr>
        </p:nvSpPr>
        <p:spPr>
          <a:xfrm>
            <a:off x="838200" y="6264910"/>
            <a:ext cx="2743200" cy="365125"/>
          </a:xfrm>
        </p:spPr>
        <p:txBody>
          <a:bodyPr/>
          <a:lstStyle>
            <a:lvl1pPr>
              <a:defRPr>
                <a:solidFill>
                  <a:schemeClr val="bg1">
                    <a:lumMod val="65000"/>
                  </a:schemeClr>
                </a:solidFill>
              </a:defRPr>
            </a:lvl1p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p:ph type="ftr" sz="quarter" idx="11"/>
          </p:nvPr>
        </p:nvSpPr>
        <p:spPr>
          <a:xfrm>
            <a:off x="4038600" y="626491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p:ph type="sldNum" sz="quarter" idx="12"/>
          </p:nvPr>
        </p:nvSpPr>
        <p:spPr>
          <a:xfrm>
            <a:off x="8610600" y="6264910"/>
            <a:ext cx="2743200" cy="365125"/>
          </a:xfrm>
        </p:spPr>
        <p:txBody>
          <a:bodyPr/>
          <a:lstStyle/>
          <a:p>
            <a:fld id="{672B7600-67E3-4D97-B453-880E2742B982}" type="slidenum">
              <a:rPr lang="en-US" smtClean="0"/>
              <a:t>‹Nº›</a:t>
            </a:fld>
            <a:endParaRPr lang="en-US"/>
          </a:p>
        </p:txBody>
      </p:sp>
      <p:sp>
        <p:nvSpPr>
          <p:cNvPr id="26" name="Freeform 18">
            <a:extLst>
              <a:ext uri="{FF2B5EF4-FFF2-40B4-BE49-F238E27FC236}">
                <a16:creationId xmlns:a16="http://schemas.microsoft.com/office/drawing/2014/main" id="{DC13F651-7F17-428B-9F3A-A17EACBBF0BF}"/>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09235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A3571AC1-4D48-5C41-A59D-F35D33989918}"/>
              </a:ext>
            </a:extLst>
          </p:cNvPr>
          <p:cNvGrpSpPr/>
          <p:nvPr userDrawn="1"/>
        </p:nvGrpSpPr>
        <p:grpSpPr>
          <a:xfrm>
            <a:off x="0" y="0"/>
            <a:ext cx="12192000" cy="6858000"/>
            <a:chOff x="74155299" y="10591799"/>
            <a:chExt cx="12258038" cy="6828793"/>
          </a:xfrm>
        </p:grpSpPr>
        <p:sp>
          <p:nvSpPr>
            <p:cNvPr id="16" name="Triangle">
              <a:extLst>
                <a:ext uri="{FF2B5EF4-FFF2-40B4-BE49-F238E27FC236}">
                  <a16:creationId xmlns:a16="http://schemas.microsoft.com/office/drawing/2014/main" id="{5FB82B42-ADC5-D04E-94BD-9ECD154E5B36}"/>
                </a:ext>
              </a:extLst>
            </p:cNvPr>
            <p:cNvSpPr/>
            <p:nvPr/>
          </p:nvSpPr>
          <p:spPr>
            <a:xfrm>
              <a:off x="80276701" y="10629900"/>
              <a:ext cx="6129016" cy="6267450"/>
            </a:xfrm>
            <a:custGeom>
              <a:avLst/>
              <a:gdLst>
                <a:gd name="connsiteX0" fmla="*/ 7457 w 21600"/>
                <a:gd name="connsiteY0" fmla="*/ 0 h 21600"/>
                <a:gd name="connsiteX1" fmla="*/ 0 w 21600"/>
                <a:gd name="connsiteY1" fmla="*/ 8027 h 21600"/>
                <a:gd name="connsiteX2" fmla="*/ 21600 w 21600"/>
                <a:gd name="connsiteY2" fmla="*/ 21600 h 21600"/>
                <a:gd name="connsiteX3" fmla="*/ 21154 w 21600"/>
                <a:gd name="connsiteY3" fmla="*/ 20854 h 21600"/>
                <a:gd name="connsiteX4" fmla="*/ 7457 w 21600"/>
                <a:gd name="connsiteY4" fmla="*/ 0 h 21600"/>
                <a:gd name="connsiteX0" fmla="*/ 7457 w 21600"/>
                <a:gd name="connsiteY0" fmla="*/ 0 h 21600"/>
                <a:gd name="connsiteX1" fmla="*/ 0 w 21600"/>
                <a:gd name="connsiteY1" fmla="*/ 8027 h 21600"/>
                <a:gd name="connsiteX2" fmla="*/ 21600 w 21600"/>
                <a:gd name="connsiteY2" fmla="*/ 21600 h 21600"/>
                <a:gd name="connsiteX3" fmla="*/ 21154 w 21600"/>
                <a:gd name="connsiteY3" fmla="*/ 20636 h 21600"/>
                <a:gd name="connsiteX4" fmla="*/ 7457 w 21600"/>
                <a:gd name="connsiteY4" fmla="*/ 0 h 2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600" extrusionOk="0">
                  <a:moveTo>
                    <a:pt x="7457" y="0"/>
                  </a:moveTo>
                  <a:lnTo>
                    <a:pt x="0" y="8027"/>
                  </a:lnTo>
                  <a:lnTo>
                    <a:pt x="21600" y="21600"/>
                  </a:lnTo>
                  <a:lnTo>
                    <a:pt x="21154" y="20636"/>
                  </a:lnTo>
                  <a:lnTo>
                    <a:pt x="7457"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7" name="Triangle">
              <a:extLst>
                <a:ext uri="{FF2B5EF4-FFF2-40B4-BE49-F238E27FC236}">
                  <a16:creationId xmlns:a16="http://schemas.microsoft.com/office/drawing/2014/main" id="{A64128D3-43B4-5B4F-AE73-72C0A4EC8B08}"/>
                </a:ext>
              </a:extLst>
            </p:cNvPr>
            <p:cNvSpPr/>
            <p:nvPr/>
          </p:nvSpPr>
          <p:spPr>
            <a:xfrm>
              <a:off x="78587600" y="10629899"/>
              <a:ext cx="3810000" cy="23291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9605" y="21600"/>
                  </a:lnTo>
                  <a:lnTo>
                    <a:pt x="21600" y="0"/>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sp>
          <p:nvSpPr>
            <p:cNvPr id="18" name="Triangle">
              <a:extLst>
                <a:ext uri="{FF2B5EF4-FFF2-40B4-BE49-F238E27FC236}">
                  <a16:creationId xmlns:a16="http://schemas.microsoft.com/office/drawing/2014/main" id="{1C7C782F-1FC5-DE40-A1E4-C75C83CEADA8}"/>
                </a:ext>
              </a:extLst>
            </p:cNvPr>
            <p:cNvSpPr/>
            <p:nvPr/>
          </p:nvSpPr>
          <p:spPr>
            <a:xfrm>
              <a:off x="82387384" y="10591799"/>
              <a:ext cx="4013202" cy="630047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21600"/>
                  </a:lnTo>
                  <a:lnTo>
                    <a:pt x="0" y="113"/>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19" name="Triangle">
              <a:extLst>
                <a:ext uri="{FF2B5EF4-FFF2-40B4-BE49-F238E27FC236}">
                  <a16:creationId xmlns:a16="http://schemas.microsoft.com/office/drawing/2014/main" id="{4FC9546D-552B-084E-AF10-6810844D2651}"/>
                </a:ext>
              </a:extLst>
            </p:cNvPr>
            <p:cNvSpPr/>
            <p:nvPr/>
          </p:nvSpPr>
          <p:spPr>
            <a:xfrm>
              <a:off x="74155299" y="12954000"/>
              <a:ext cx="6129022" cy="30238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20" name="Shape">
              <a:extLst>
                <a:ext uri="{FF2B5EF4-FFF2-40B4-BE49-F238E27FC236}">
                  <a16:creationId xmlns:a16="http://schemas.microsoft.com/office/drawing/2014/main" id="{D1E5FF3F-7B22-C64E-B053-A611447386CF}"/>
                </a:ext>
              </a:extLst>
            </p:cNvPr>
            <p:cNvSpPr/>
            <p:nvPr/>
          </p:nvSpPr>
          <p:spPr>
            <a:xfrm>
              <a:off x="74155299" y="10591799"/>
              <a:ext cx="6129022" cy="3167381"/>
            </a:xfrm>
            <a:custGeom>
              <a:avLst/>
              <a:gdLst/>
              <a:ahLst/>
              <a:cxnLst>
                <a:cxn ang="0">
                  <a:pos x="wd2" y="hd2"/>
                </a:cxn>
                <a:cxn ang="5400000">
                  <a:pos x="wd2" y="hd2"/>
                </a:cxn>
                <a:cxn ang="10800000">
                  <a:pos x="wd2" y="hd2"/>
                </a:cxn>
                <a:cxn ang="16200000">
                  <a:pos x="wd2" y="hd2"/>
                </a:cxn>
              </a:cxnLst>
              <a:rect l="0" t="0" r="r" b="b"/>
              <a:pathLst>
                <a:path w="21600" h="21600" extrusionOk="0">
                  <a:moveTo>
                    <a:pt x="15629" y="225"/>
                  </a:moveTo>
                  <a:lnTo>
                    <a:pt x="21600" y="16109"/>
                  </a:lnTo>
                  <a:lnTo>
                    <a:pt x="0" y="21600"/>
                  </a:lnTo>
                  <a:lnTo>
                    <a:pt x="0" y="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sp>
          <p:nvSpPr>
            <p:cNvPr id="21" name="Shape">
              <a:extLst>
                <a:ext uri="{FF2B5EF4-FFF2-40B4-BE49-F238E27FC236}">
                  <a16:creationId xmlns:a16="http://schemas.microsoft.com/office/drawing/2014/main" id="{26E535C4-87B3-EE4B-8792-92B97BA43540}"/>
                </a:ext>
              </a:extLst>
            </p:cNvPr>
            <p:cNvSpPr/>
            <p:nvPr/>
          </p:nvSpPr>
          <p:spPr>
            <a:xfrm>
              <a:off x="74155299" y="15976599"/>
              <a:ext cx="12258038" cy="14439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0800" y="0"/>
                  </a:lnTo>
                  <a:lnTo>
                    <a:pt x="21600" y="13678"/>
                  </a:lnTo>
                  <a:lnTo>
                    <a:pt x="21600" y="21600"/>
                  </a:lnTo>
                  <a:lnTo>
                    <a:pt x="0" y="2160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grpSp>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831850" y="1709738"/>
            <a:ext cx="4664710" cy="2852737"/>
          </a:xfrm>
        </p:spPr>
        <p:txBody>
          <a:bodyPr anchor="b"/>
          <a:lstStyle>
            <a:lvl1pP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831850" y="4589463"/>
            <a:ext cx="466471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838200" y="6264874"/>
            <a:ext cx="2743200" cy="365125"/>
          </a:xfrm>
        </p:spPr>
        <p:txBody>
          <a:bodyPr/>
          <a:lstStyle>
            <a:lvl1pPr>
              <a:defRPr>
                <a:solidFill>
                  <a:schemeClr val="bg1">
                    <a:lumMod val="65000"/>
                  </a:schemeClr>
                </a:solidFill>
              </a:defRPr>
            </a:lvl1pPr>
          </a:lstStyle>
          <a:p>
            <a:r>
              <a:rPr lang="en-US"/>
              <a:t>Date</a:t>
            </a:r>
            <a:endParaRPr lang="en-US" dirty="0"/>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4038600" y="6264874"/>
            <a:ext cx="4114800" cy="365125"/>
          </a:xfrm>
        </p:spPr>
        <p:txBody>
          <a:bodyPr/>
          <a:lstStyle>
            <a:lvl1pPr>
              <a:defRPr>
                <a:solidFill>
                  <a:schemeClr val="bg1">
                    <a:lumMod val="65000"/>
                  </a:schemeClr>
                </a:solidFill>
              </a:defRPr>
            </a:lvl1pPr>
          </a:lstStyle>
          <a:p>
            <a:r>
              <a:rPr lang="en-US"/>
              <a:t>Your Footer Here</a:t>
            </a: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8610600" y="6264874"/>
            <a:ext cx="2743200" cy="365125"/>
          </a:xfrm>
        </p:spPr>
        <p:txBody>
          <a:bodyPr/>
          <a:lstStyle>
            <a:lvl1pPr>
              <a:defRPr>
                <a:solidFill>
                  <a:schemeClr val="bg1">
                    <a:lumMod val="65000"/>
                  </a:schemeClr>
                </a:solidFill>
              </a:defRPr>
            </a:lvl1pPr>
          </a:lstStyle>
          <a:p>
            <a:fld id="{672B7600-67E3-4D97-B453-880E2742B982}" type="slidenum">
              <a:rPr lang="en-US" smtClean="0"/>
              <a:pPr/>
              <a:t>‹Nº›</a:t>
            </a:fld>
            <a:endParaRPr lang="en-US"/>
          </a:p>
        </p:txBody>
      </p:sp>
      <p:sp>
        <p:nvSpPr>
          <p:cNvPr id="24" name="Freeform 18">
            <a:extLst>
              <a:ext uri="{FF2B5EF4-FFF2-40B4-BE49-F238E27FC236}">
                <a16:creationId xmlns:a16="http://schemas.microsoft.com/office/drawing/2014/main" id="{658F736E-7158-49B7-9444-DA7D0C8CDBF8}"/>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46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20" name="Shape">
            <a:extLst>
              <a:ext uri="{FF2B5EF4-FFF2-40B4-BE49-F238E27FC236}">
                <a16:creationId xmlns:a16="http://schemas.microsoft.com/office/drawing/2014/main" id="{1B9BC3F9-13A5-DB4A-9804-A7FA3D7E2006}"/>
              </a:ext>
            </a:extLst>
          </p:cNvPr>
          <p:cNvSpPr/>
          <p:nvPr/>
        </p:nvSpPr>
        <p:spPr>
          <a:xfrm>
            <a:off x="1364070" y="0"/>
            <a:ext cx="10403558" cy="685290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8944" y="104"/>
                </a:lnTo>
                <a:lnTo>
                  <a:pt x="0" y="0"/>
                </a:lnTo>
                <a:lnTo>
                  <a:pt x="16266" y="8912"/>
                </a:lnTo>
                <a:close/>
              </a:path>
            </a:pathLst>
          </a:custGeom>
          <a:solidFill>
            <a:schemeClr val="accent1">
              <a:lumMod val="40000"/>
              <a:lumOff val="60000"/>
            </a:schemeClr>
          </a:solidFill>
          <a:ln w="12700">
            <a:miter lim="400000"/>
          </a:ln>
        </p:spPr>
        <p:txBody>
          <a:bodyPr lIns="38100" tIns="38100" rIns="38100" bIns="38100" anchor="ctr"/>
          <a:lstStyle/>
          <a:p>
            <a:pPr>
              <a:defRPr sz="3000">
                <a:solidFill>
                  <a:srgbClr val="FFFFFF"/>
                </a:solidFill>
              </a:defRPr>
            </a:pPr>
            <a:endParaRPr/>
          </a:p>
        </p:txBody>
      </p:sp>
      <p:sp>
        <p:nvSpPr>
          <p:cNvPr id="22" name="Shape">
            <a:extLst>
              <a:ext uri="{FF2B5EF4-FFF2-40B4-BE49-F238E27FC236}">
                <a16:creationId xmlns:a16="http://schemas.microsoft.com/office/drawing/2014/main" id="{C2B314C1-A123-3A4D-BF1B-82E7E15FC263}"/>
              </a:ext>
            </a:extLst>
          </p:cNvPr>
          <p:cNvSpPr/>
          <p:nvPr/>
        </p:nvSpPr>
        <p:spPr>
          <a:xfrm>
            <a:off x="10495757" y="0"/>
            <a:ext cx="1696243" cy="6852902"/>
          </a:xfrm>
          <a:custGeom>
            <a:avLst/>
            <a:gdLst>
              <a:gd name="connsiteX0" fmla="*/ 21600 w 21600"/>
              <a:gd name="connsiteY0" fmla="*/ 21600 h 21600"/>
              <a:gd name="connsiteX1" fmla="*/ 21600 w 21600"/>
              <a:gd name="connsiteY1" fmla="*/ 0 h 21600"/>
              <a:gd name="connsiteX2" fmla="*/ 1898 w 21600"/>
              <a:gd name="connsiteY2" fmla="*/ 0 h 21600"/>
              <a:gd name="connsiteX3" fmla="*/ 0 w 21600"/>
              <a:gd name="connsiteY3" fmla="*/ 104 h 21600"/>
              <a:gd name="connsiteX4" fmla="*/ 15969 w 21600"/>
              <a:gd name="connsiteY4" fmla="*/ 21520 h 21600"/>
              <a:gd name="connsiteX5" fmla="*/ 21600 w 21600"/>
              <a:gd name="connsiteY5" fmla="*/ 21600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00" h="21600" extrusionOk="0">
                <a:moveTo>
                  <a:pt x="21600" y="21600"/>
                </a:moveTo>
                <a:lnTo>
                  <a:pt x="21600" y="0"/>
                </a:lnTo>
                <a:lnTo>
                  <a:pt x="1898" y="0"/>
                </a:lnTo>
                <a:lnTo>
                  <a:pt x="0" y="104"/>
                </a:lnTo>
                <a:lnTo>
                  <a:pt x="15969" y="21520"/>
                </a:lnTo>
                <a:cubicBezTo>
                  <a:pt x="17738" y="21520"/>
                  <a:pt x="19831" y="21600"/>
                  <a:pt x="21600" y="21600"/>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29DED781-692C-3C45-9676-835C7ECE2CC9}"/>
              </a:ext>
            </a:extLst>
          </p:cNvPr>
          <p:cNvSpPr/>
          <p:nvPr/>
        </p:nvSpPr>
        <p:spPr>
          <a:xfrm>
            <a:off x="0" y="0"/>
            <a:ext cx="3042639" cy="685290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0975" y="21600"/>
                </a:lnTo>
                <a:lnTo>
                  <a:pt x="21600" y="14941"/>
                </a:lnTo>
                <a:lnTo>
                  <a:pt x="2959" y="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24" name="Triangle">
            <a:extLst>
              <a:ext uri="{FF2B5EF4-FFF2-40B4-BE49-F238E27FC236}">
                <a16:creationId xmlns:a16="http://schemas.microsoft.com/office/drawing/2014/main" id="{26FD03B3-0AF7-1043-BF46-00A1C63B3996}"/>
              </a:ext>
            </a:extLst>
          </p:cNvPr>
          <p:cNvSpPr/>
          <p:nvPr/>
        </p:nvSpPr>
        <p:spPr>
          <a:xfrm>
            <a:off x="3043895" y="1057625"/>
            <a:ext cx="8731306" cy="579655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6313" y="0"/>
                </a:lnTo>
                <a:lnTo>
                  <a:pt x="0" y="13727"/>
                </a:lnTo>
                <a:lnTo>
                  <a:pt x="21600" y="21600"/>
                </a:lnTo>
                <a:close/>
              </a:path>
            </a:pathLst>
          </a:custGeom>
          <a:solidFill>
            <a:schemeClr val="bg1">
              <a:lumMod val="95000"/>
            </a:schemeClr>
          </a:solidFill>
          <a:ln w="12700">
            <a:miter lim="400000"/>
          </a:ln>
        </p:spPr>
        <p:txBody>
          <a:bodyPr lIns="38100" tIns="38100" rIns="38100" bIns="38100" anchor="ctr"/>
          <a:lstStyle/>
          <a:p>
            <a:pPr>
              <a:defRPr sz="3000">
                <a:solidFill>
                  <a:srgbClr val="FFFFFF"/>
                </a:solidFill>
              </a:defRPr>
            </a:pPr>
            <a:endParaRPr/>
          </a:p>
        </p:txBody>
      </p:sp>
      <p:sp>
        <p:nvSpPr>
          <p:cNvPr id="25" name="Shape">
            <a:extLst>
              <a:ext uri="{FF2B5EF4-FFF2-40B4-BE49-F238E27FC236}">
                <a16:creationId xmlns:a16="http://schemas.microsoft.com/office/drawing/2014/main" id="{65789A42-B53F-EE46-8FE2-97C060117008}"/>
              </a:ext>
            </a:extLst>
          </p:cNvPr>
          <p:cNvSpPr/>
          <p:nvPr/>
        </p:nvSpPr>
        <p:spPr>
          <a:xfrm>
            <a:off x="416799" y="0"/>
            <a:ext cx="9220100" cy="4740201"/>
          </a:xfrm>
          <a:custGeom>
            <a:avLst/>
            <a:gdLst/>
            <a:ahLst/>
            <a:cxnLst>
              <a:cxn ang="0">
                <a:pos x="wd2" y="hd2"/>
              </a:cxn>
              <a:cxn ang="5400000">
                <a:pos x="wd2" y="hd2"/>
              </a:cxn>
              <a:cxn ang="10800000">
                <a:pos x="wd2" y="hd2"/>
              </a:cxn>
              <a:cxn ang="16200000">
                <a:pos x="wd2" y="hd2"/>
              </a:cxn>
            </a:cxnLst>
            <a:rect l="0" t="0" r="r" b="b"/>
            <a:pathLst>
              <a:path w="21600" h="21600" extrusionOk="0">
                <a:moveTo>
                  <a:pt x="21600" y="4814"/>
                </a:moveTo>
                <a:lnTo>
                  <a:pt x="2234" y="0"/>
                </a:lnTo>
                <a:lnTo>
                  <a:pt x="0" y="0"/>
                </a:lnTo>
                <a:lnTo>
                  <a:pt x="6152" y="21600"/>
                </a:lnTo>
                <a:close/>
              </a:path>
            </a:pathLst>
          </a:custGeom>
          <a:solidFill>
            <a:schemeClr val="bg1">
              <a:lumMod val="85000"/>
            </a:schemeClr>
          </a:solidFill>
          <a:ln w="12700">
            <a:noFill/>
            <a:miter lim="400000"/>
          </a:ln>
        </p:spPr>
        <p:txBody>
          <a:bodyPr lIns="38100" tIns="38100" rIns="38100" bIns="38100" anchor="ctr"/>
          <a:lstStyle/>
          <a:p>
            <a:pPr>
              <a:defRPr sz="3000">
                <a:solidFill>
                  <a:srgbClr val="FFFFFF"/>
                </a:solidFill>
              </a:defRPr>
            </a:pPr>
            <a:endParaRPr/>
          </a:p>
        </p:txBody>
      </p:sp>
      <p:sp>
        <p:nvSpPr>
          <p:cNvPr id="26" name="Triangle">
            <a:extLst>
              <a:ext uri="{FF2B5EF4-FFF2-40B4-BE49-F238E27FC236}">
                <a16:creationId xmlns:a16="http://schemas.microsoft.com/office/drawing/2014/main" id="{028B5790-22A6-3844-8C67-A4FD89E9F2D7}"/>
              </a:ext>
            </a:extLst>
          </p:cNvPr>
          <p:cNvSpPr/>
          <p:nvPr/>
        </p:nvSpPr>
        <p:spPr>
          <a:xfrm>
            <a:off x="9636898" y="38228"/>
            <a:ext cx="2137045" cy="6819772"/>
          </a:xfrm>
          <a:custGeom>
            <a:avLst/>
            <a:gdLst/>
            <a:ahLst/>
            <a:cxnLst>
              <a:cxn ang="0">
                <a:pos x="wd2" y="hd2"/>
              </a:cxn>
              <a:cxn ang="5400000">
                <a:pos x="wd2" y="hd2"/>
              </a:cxn>
              <a:cxn ang="10800000">
                <a:pos x="wd2" y="hd2"/>
              </a:cxn>
              <a:cxn ang="16200000">
                <a:pos x="wd2" y="hd2"/>
              </a:cxn>
            </a:cxnLst>
            <a:rect l="0" t="0" r="r" b="b"/>
            <a:pathLst>
              <a:path w="21600" h="21600" extrusionOk="0">
                <a:moveTo>
                  <a:pt x="8668" y="0"/>
                </a:moveTo>
                <a:lnTo>
                  <a:pt x="0" y="3241"/>
                </a:lnTo>
                <a:lnTo>
                  <a:pt x="21600" y="21600"/>
                </a:lnTo>
                <a:close/>
              </a:path>
            </a:pathLst>
          </a:custGeom>
          <a:solidFill>
            <a:schemeClr val="accent1">
              <a:lumMod val="75000"/>
            </a:schemeClr>
          </a:solidFill>
          <a:ln w="12700">
            <a:miter lim="400000"/>
          </a:ln>
        </p:spPr>
        <p:txBody>
          <a:bodyPr lIns="38100" tIns="38100" rIns="38100" bIns="38100" anchor="ctr"/>
          <a:lstStyle/>
          <a:p>
            <a:pPr>
              <a:defRPr sz="3000">
                <a:solidFill>
                  <a:srgbClr val="FFFFFF"/>
                </a:solidFill>
              </a:defRPr>
            </a:pPr>
            <a:endParaRPr/>
          </a:p>
        </p:txBody>
      </p:sp>
      <p:sp>
        <p:nvSpPr>
          <p:cNvPr id="8" name="Title 1">
            <a:extLst>
              <a:ext uri="{FF2B5EF4-FFF2-40B4-BE49-F238E27FC236}">
                <a16:creationId xmlns:a16="http://schemas.microsoft.com/office/drawing/2014/main" id="{1907DC5D-4F3E-4A99-A621-6F93F32265C8}"/>
              </a:ext>
            </a:extLst>
          </p:cNvPr>
          <p:cNvSpPr>
            <a:spLocks noGrp="1"/>
          </p:cNvSpPr>
          <p:nvPr userDrawn="1">
            <p:ph type="title"/>
          </p:nvPr>
        </p:nvSpPr>
        <p:spPr>
          <a:xfrm>
            <a:off x="831850" y="1709738"/>
            <a:ext cx="6148070" cy="2852737"/>
          </a:xfrm>
        </p:spPr>
        <p:txBody>
          <a:bodyPr anchor="b"/>
          <a:lstStyle>
            <a:lvl1pP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9DA8F992-7750-4566-AB4F-B2E8F3794CA3}"/>
              </a:ext>
            </a:extLst>
          </p:cNvPr>
          <p:cNvSpPr>
            <a:spLocks noGrp="1"/>
          </p:cNvSpPr>
          <p:nvPr userDrawn="1">
            <p:ph type="body" idx="1"/>
          </p:nvPr>
        </p:nvSpPr>
        <p:spPr>
          <a:xfrm>
            <a:off x="831850" y="4589463"/>
            <a:ext cx="614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0FEC4993-EF72-4ADC-8D11-1EB7C9409528}"/>
              </a:ext>
            </a:extLst>
          </p:cNvPr>
          <p:cNvSpPr>
            <a:spLocks noGrp="1"/>
          </p:cNvSpPr>
          <p:nvPr userDrawn="1">
            <p:ph type="dt" sz="half" idx="10"/>
          </p:nvPr>
        </p:nvSpPr>
        <p:spPr>
          <a:xfrm>
            <a:off x="838200" y="6275070"/>
            <a:ext cx="2743200" cy="365125"/>
          </a:xfrm>
        </p:spPr>
        <p:txBody>
          <a:bodyPr/>
          <a:lstStyle>
            <a:lvl1pPr>
              <a:defRPr>
                <a:solidFill>
                  <a:schemeClr val="accent1">
                    <a:lumMod val="50000"/>
                  </a:schemeClr>
                </a:solidFill>
              </a:defRPr>
            </a:lvl1p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userDrawn="1">
            <p:ph type="ftr" sz="quarter" idx="11"/>
          </p:nvPr>
        </p:nvSpPr>
        <p:spPr>
          <a:xfrm>
            <a:off x="4038600" y="6275070"/>
            <a:ext cx="4114800" cy="365125"/>
          </a:xfrm>
        </p:spPr>
        <p:txBody>
          <a:bodyPr/>
          <a:lstStyle>
            <a:lvl1pPr>
              <a:defRPr>
                <a:solidFill>
                  <a:schemeClr val="accent1">
                    <a:lumMod val="50000"/>
                  </a:schemeClr>
                </a:solidFill>
              </a:defRPr>
            </a:lvl1pPr>
          </a:lstStyle>
          <a:p>
            <a:r>
              <a:rPr lang="en-US"/>
              <a:t>Your Footer Here</a:t>
            </a: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userDrawn="1">
            <p:ph type="sldNum" sz="quarter" idx="12"/>
          </p:nvPr>
        </p:nvSpPr>
        <p:spPr>
          <a:xfrm>
            <a:off x="8610600" y="6275070"/>
            <a:ext cx="2743200" cy="365125"/>
          </a:xfrm>
        </p:spPr>
        <p:txBody>
          <a:bodyPr/>
          <a:lstStyle>
            <a:lvl1pPr>
              <a:defRPr>
                <a:solidFill>
                  <a:schemeClr val="accent1">
                    <a:lumMod val="50000"/>
                  </a:schemeClr>
                </a:solidFill>
              </a:defRPr>
            </a:lvl1pPr>
          </a:lstStyle>
          <a:p>
            <a:fld id="{672B7600-67E3-4D97-B453-880E2742B982}" type="slidenum">
              <a:rPr lang="en-US" smtClean="0"/>
              <a:pPr/>
              <a:t>‹Nº›</a:t>
            </a:fld>
            <a:endParaRPr lang="en-US"/>
          </a:p>
        </p:txBody>
      </p:sp>
      <p:sp>
        <p:nvSpPr>
          <p:cNvPr id="16" name="Text Placeholder 17">
            <a:extLst>
              <a:ext uri="{FF2B5EF4-FFF2-40B4-BE49-F238E27FC236}">
                <a16:creationId xmlns:a16="http://schemas.microsoft.com/office/drawing/2014/main" id="{A537F86F-E8D6-44FF-939F-7EB5A46935EE}"/>
              </a:ext>
            </a:extLst>
          </p:cNvPr>
          <p:cNvSpPr>
            <a:spLocks noGrp="1"/>
          </p:cNvSpPr>
          <p:nvPr userDrawn="1">
            <p:ph type="body" sz="quarter" idx="14" hasCustomPrompt="1"/>
          </p:nvPr>
        </p:nvSpPr>
        <p:spPr>
          <a:xfrm>
            <a:off x="8806465" y="3835488"/>
            <a:ext cx="1701800" cy="228600"/>
          </a:xfrm>
          <a:noFill/>
        </p:spPr>
        <p:txBody>
          <a:bodyPr anchor="ctr">
            <a:noAutofit/>
          </a:bodyPr>
          <a:lstStyle>
            <a:lvl1pPr marL="0" indent="0" algn="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userDrawn="1">
            <p:ph type="body" sz="quarter" idx="15" hasCustomPrompt="1"/>
          </p:nvPr>
        </p:nvSpPr>
        <p:spPr>
          <a:xfrm>
            <a:off x="8806465" y="4062821"/>
            <a:ext cx="1701800" cy="228600"/>
          </a:xfrm>
          <a:noFill/>
        </p:spPr>
        <p:txBody>
          <a:bodyPr anchor="ctr">
            <a:noAutofit/>
          </a:bodyPr>
          <a:lstStyle>
            <a:lvl1pPr marL="0" indent="0" algn="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userDrawn="1">
            <p:ph type="body" sz="quarter" idx="16" hasCustomPrompt="1"/>
          </p:nvPr>
        </p:nvSpPr>
        <p:spPr>
          <a:xfrm>
            <a:off x="8806465" y="4290154"/>
            <a:ext cx="1701800" cy="228600"/>
          </a:xfrm>
          <a:noFill/>
        </p:spPr>
        <p:txBody>
          <a:bodyPr anchor="ctr">
            <a:noAutofit/>
          </a:bodyPr>
          <a:lstStyle>
            <a:lvl1pPr marL="0" indent="0" algn="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
        <p:nvSpPr>
          <p:cNvPr id="28" name="Freeform 27">
            <a:extLst>
              <a:ext uri="{FF2B5EF4-FFF2-40B4-BE49-F238E27FC236}">
                <a16:creationId xmlns:a16="http://schemas.microsoft.com/office/drawing/2014/main" id="{09FA1CF9-193C-7141-8B33-C4EC33D7D7C5}"/>
              </a:ext>
            </a:extLst>
          </p:cNvPr>
          <p:cNvSpPr>
            <a:spLocks noGrp="1"/>
          </p:cNvSpPr>
          <p:nvPr>
            <p:ph type="pic" sz="quarter" idx="17"/>
          </p:nvPr>
        </p:nvSpPr>
        <p:spPr>
          <a:xfrm>
            <a:off x="5027614" y="471569"/>
            <a:ext cx="5594447" cy="3259428"/>
          </a:xfrm>
          <a:custGeom>
            <a:avLst/>
            <a:gdLst>
              <a:gd name="connsiteX0" fmla="*/ 0 w 5594447"/>
              <a:gd name="connsiteY0" fmla="*/ 0 h 3259428"/>
              <a:gd name="connsiteX1" fmla="*/ 4609327 w 5594447"/>
              <a:gd name="connsiteY1" fmla="*/ 588579 h 3259428"/>
              <a:gd name="connsiteX2" fmla="*/ 5594447 w 5594447"/>
              <a:gd name="connsiteY2" fmla="*/ 3259428 h 3259428"/>
              <a:gd name="connsiteX3" fmla="*/ 0 w 5594447"/>
              <a:gd name="connsiteY3" fmla="*/ 347 h 3259428"/>
            </a:gdLst>
            <a:ahLst/>
            <a:cxnLst>
              <a:cxn ang="0">
                <a:pos x="connsiteX0" y="connsiteY0"/>
              </a:cxn>
              <a:cxn ang="0">
                <a:pos x="connsiteX1" y="connsiteY1"/>
              </a:cxn>
              <a:cxn ang="0">
                <a:pos x="connsiteX2" y="connsiteY2"/>
              </a:cxn>
              <a:cxn ang="0">
                <a:pos x="connsiteX3" y="connsiteY3"/>
              </a:cxn>
            </a:cxnLst>
            <a:rect l="l" t="t" r="r" b="b"/>
            <a:pathLst>
              <a:path w="5594447" h="3259428">
                <a:moveTo>
                  <a:pt x="0" y="0"/>
                </a:moveTo>
                <a:lnTo>
                  <a:pt x="4609327" y="588579"/>
                </a:lnTo>
                <a:lnTo>
                  <a:pt x="5594447" y="3259428"/>
                </a:lnTo>
                <a:lnTo>
                  <a:pt x="0" y="347"/>
                </a:lnTo>
                <a:close/>
              </a:path>
            </a:pathLst>
          </a:custGeom>
          <a:solidFill>
            <a:schemeClr val="accent2"/>
          </a:solidFill>
        </p:spPr>
        <p:txBody>
          <a:bodyPr wrap="square" anchor="ctr">
            <a:noAutofit/>
          </a:bodyPr>
          <a:lstStyle>
            <a:lvl1pPr marL="0" indent="0" algn="ctr">
              <a:buNone/>
              <a:defRPr/>
            </a:lvl1pPr>
          </a:lstStyle>
          <a:p>
            <a:r>
              <a:rPr lang="es-ES"/>
              <a:t>Haga clic en el icono para agregar una imagen</a:t>
            </a:r>
            <a:endParaRPr lang="en-US"/>
          </a:p>
        </p:txBody>
      </p:sp>
      <p:sp>
        <p:nvSpPr>
          <p:cNvPr id="27" name="Freeform 18">
            <a:extLst>
              <a:ext uri="{FF2B5EF4-FFF2-40B4-BE49-F238E27FC236}">
                <a16:creationId xmlns:a16="http://schemas.microsoft.com/office/drawing/2014/main" id="{52FCB75F-57C2-4004-9BB6-30A01CADBDE1}"/>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5582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spTree>
      <p:nvGrpSpPr>
        <p:cNvPr id="1" name=""/>
        <p:cNvGrpSpPr/>
        <p:nvPr/>
      </p:nvGrpSpPr>
      <p:grpSpPr>
        <a:xfrm>
          <a:off x="0" y="0"/>
          <a:ext cx="0" cy="0"/>
          <a:chOff x="0" y="0"/>
          <a:chExt cx="0" cy="0"/>
        </a:xfrm>
      </p:grpSpPr>
      <p:sp>
        <p:nvSpPr>
          <p:cNvPr id="73" name="Shape">
            <a:extLst>
              <a:ext uri="{FF2B5EF4-FFF2-40B4-BE49-F238E27FC236}">
                <a16:creationId xmlns:a16="http://schemas.microsoft.com/office/drawing/2014/main" id="{00E5C2D6-993F-4C4D-AE5D-D1B7DD38450E}"/>
              </a:ext>
            </a:extLst>
          </p:cNvPr>
          <p:cNvSpPr/>
          <p:nvPr userDrawn="1"/>
        </p:nvSpPr>
        <p:spPr>
          <a:xfrm rot="10800000">
            <a:off x="11520875" y="2"/>
            <a:ext cx="671124" cy="26167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9695" y="21600"/>
                </a:lnTo>
                <a:lnTo>
                  <a:pt x="21600" y="21496"/>
                </a:lnTo>
                <a:lnTo>
                  <a:pt x="5303" y="0"/>
                </a:ln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74" name="Shape">
            <a:extLst>
              <a:ext uri="{FF2B5EF4-FFF2-40B4-BE49-F238E27FC236}">
                <a16:creationId xmlns:a16="http://schemas.microsoft.com/office/drawing/2014/main" id="{E359DEA1-0F9E-C64F-BA55-802B41C69DB4}"/>
              </a:ext>
            </a:extLst>
          </p:cNvPr>
          <p:cNvSpPr/>
          <p:nvPr userDrawn="1"/>
        </p:nvSpPr>
        <p:spPr>
          <a:xfrm>
            <a:off x="1" y="2"/>
            <a:ext cx="671124" cy="683068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9695" y="21600"/>
                </a:lnTo>
                <a:lnTo>
                  <a:pt x="21600" y="21496"/>
                </a:lnTo>
                <a:lnTo>
                  <a:pt x="5303"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grpSp>
        <p:nvGrpSpPr>
          <p:cNvPr id="2" name="Group 1">
            <a:extLst>
              <a:ext uri="{FF2B5EF4-FFF2-40B4-BE49-F238E27FC236}">
                <a16:creationId xmlns:a16="http://schemas.microsoft.com/office/drawing/2014/main" id="{CC897C59-303D-43EB-830D-58B293D336AC}"/>
              </a:ext>
            </a:extLst>
          </p:cNvPr>
          <p:cNvGrpSpPr/>
          <p:nvPr userDrawn="1"/>
        </p:nvGrpSpPr>
        <p:grpSpPr>
          <a:xfrm>
            <a:off x="838199" y="1830763"/>
            <a:ext cx="10515602" cy="1741127"/>
            <a:chOff x="838199" y="1830763"/>
            <a:chExt cx="10515602" cy="1741127"/>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gr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10515600" cy="1325563"/>
          </a:xfrm>
        </p:spPr>
        <p:txBody>
          <a:bodyPr/>
          <a:lstStyle/>
          <a:p>
            <a:r>
              <a:rPr lang="es-ES"/>
              <a:t>Haga clic para modificar el estilo de título del patrón</a:t>
            </a:r>
            <a:endParaRPr lang="en-US" dirty="0"/>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dirty="0">
                <a:latin typeface="+mn-lt"/>
                <a:ea typeface="+mj-ea"/>
                <a:cs typeface="+mj-cs"/>
              </a:defRPr>
            </a:lvl1pPr>
          </a:lstStyle>
          <a:p>
            <a:pPr marL="228600" lvl="0" indent="-228600">
              <a:spcBef>
                <a:spcPct val="0"/>
              </a:spcBef>
            </a:pPr>
            <a:r>
              <a:rPr lang="es-ES"/>
              <a:t>Haga clic para modificar los estilos de texto del patrón</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677206" y="4033186"/>
            <a:ext cx="2435282" cy="2646878"/>
          </a:xfrm>
          <a:prstGeom prst="rect">
            <a:avLst/>
          </a:prstGeom>
          <a:noFill/>
        </p:spPr>
        <p:txBody>
          <a:bodyPr wrap="none" rtlCol="0">
            <a:spAutoFit/>
          </a:bodyPr>
          <a:lstStyle/>
          <a:p>
            <a:pPr algn="ctr"/>
            <a:r>
              <a:rPr lang="en-US" sz="16600" dirty="0">
                <a:solidFill>
                  <a:schemeClr val="accent1">
                    <a:lumMod val="50000"/>
                  </a:schemeClr>
                </a:solidFill>
              </a:rPr>
              <a:t>Aa</a:t>
            </a:r>
          </a:p>
        </p:txBody>
      </p:sp>
      <p:sp>
        <p:nvSpPr>
          <p:cNvPr id="91" name="TextBox 90">
            <a:extLst>
              <a:ext uri="{FF2B5EF4-FFF2-40B4-BE49-F238E27FC236}">
                <a16:creationId xmlns:a16="http://schemas.microsoft.com/office/drawing/2014/main" id="{59DB07F4-2F4D-4904-9DDA-6D453F791811}"/>
              </a:ext>
            </a:extLst>
          </p:cNvPr>
          <p:cNvSpPr txBox="1"/>
          <p:nvPr userDrawn="1"/>
        </p:nvSpPr>
        <p:spPr>
          <a:xfrm>
            <a:off x="7664716" y="4033186"/>
            <a:ext cx="2435282" cy="2646878"/>
          </a:xfrm>
          <a:prstGeom prst="rect">
            <a:avLst/>
          </a:prstGeom>
          <a:noFill/>
        </p:spPr>
        <p:txBody>
          <a:bodyPr wrap="none" rtlCol="0">
            <a:spAutoFit/>
          </a:bodyPr>
          <a:lstStyle/>
          <a:p>
            <a:pPr algn="ctr"/>
            <a:r>
              <a:rPr lang="en-US" sz="16600" dirty="0">
                <a:solidFill>
                  <a:schemeClr val="accent1">
                    <a:lumMod val="50000"/>
                  </a:schemeClr>
                </a:solidFill>
                <a:latin typeface="+mj-lt"/>
              </a:rPr>
              <a:t>Aa</a:t>
            </a:r>
          </a:p>
        </p:txBody>
      </p:sp>
      <p:sp>
        <p:nvSpPr>
          <p:cNvPr id="75" name="Freeform 18">
            <a:extLst>
              <a:ext uri="{FF2B5EF4-FFF2-40B4-BE49-F238E27FC236}">
                <a16:creationId xmlns:a16="http://schemas.microsoft.com/office/drawing/2014/main" id="{93149423-EDD3-4FFF-A059-3F17700847C6}"/>
              </a:ext>
            </a:extLst>
          </p:cNvPr>
          <p:cNvSpPr/>
          <p:nvPr userDrawn="1"/>
        </p:nvSpPr>
        <p:spPr>
          <a:xfrm>
            <a:off x="0" y="0"/>
            <a:ext cx="12192000" cy="6858000"/>
          </a:xfrm>
          <a:custGeom>
            <a:avLst/>
            <a:gdLst>
              <a:gd name="connsiteX0" fmla="*/ 213360 w 12192000"/>
              <a:gd name="connsiteY0" fmla="*/ 193040 h 6852902"/>
              <a:gd name="connsiteX1" fmla="*/ 213360 w 12192000"/>
              <a:gd name="connsiteY1" fmla="*/ 6634480 h 6852902"/>
              <a:gd name="connsiteX2" fmla="*/ 11968480 w 12192000"/>
              <a:gd name="connsiteY2" fmla="*/ 6634480 h 6852902"/>
              <a:gd name="connsiteX3" fmla="*/ 11968480 w 12192000"/>
              <a:gd name="connsiteY3" fmla="*/ 193040 h 6852902"/>
              <a:gd name="connsiteX4" fmla="*/ 0 w 12192000"/>
              <a:gd name="connsiteY4" fmla="*/ 0 h 6852902"/>
              <a:gd name="connsiteX5" fmla="*/ 12192000 w 12192000"/>
              <a:gd name="connsiteY5" fmla="*/ 0 h 6852902"/>
              <a:gd name="connsiteX6" fmla="*/ 12192000 w 12192000"/>
              <a:gd name="connsiteY6" fmla="*/ 6852902 h 6852902"/>
              <a:gd name="connsiteX7" fmla="*/ 0 w 12192000"/>
              <a:gd name="connsiteY7" fmla="*/ 6852902 h 685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2902">
                <a:moveTo>
                  <a:pt x="213360" y="193040"/>
                </a:moveTo>
                <a:lnTo>
                  <a:pt x="213360" y="6634480"/>
                </a:lnTo>
                <a:lnTo>
                  <a:pt x="11968480" y="6634480"/>
                </a:lnTo>
                <a:lnTo>
                  <a:pt x="11968480" y="193040"/>
                </a:lnTo>
                <a:close/>
                <a:moveTo>
                  <a:pt x="0" y="0"/>
                </a:moveTo>
                <a:lnTo>
                  <a:pt x="12192000" y="0"/>
                </a:lnTo>
                <a:lnTo>
                  <a:pt x="12192000" y="6852902"/>
                </a:lnTo>
                <a:lnTo>
                  <a:pt x="0" y="68529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697757" y="6124726"/>
            <a:ext cx="2394180" cy="564999"/>
          </a:xfrm>
        </p:spPr>
        <p:txBody>
          <a:bodyPr anchor="ctr"/>
          <a:lstStyle>
            <a:lvl1pPr marL="0" indent="0" algn="ctr">
              <a:buNone/>
              <a:defRPr/>
            </a:lvl1pPr>
          </a:lstStyle>
          <a:p>
            <a:pPr lvl="0"/>
            <a:r>
              <a:rPr lang="en-US" dirty="0"/>
              <a:t>Font name</a:t>
            </a:r>
          </a:p>
        </p:txBody>
      </p:sp>
      <p:sp>
        <p:nvSpPr>
          <p:cNvPr id="92" name="Text Placeholder 7">
            <a:extLst>
              <a:ext uri="{FF2B5EF4-FFF2-40B4-BE49-F238E27FC236}">
                <a16:creationId xmlns:a16="http://schemas.microsoft.com/office/drawing/2014/main" id="{72303254-B5A5-44B0-8D71-FB4149C10B7E}"/>
              </a:ext>
            </a:extLst>
          </p:cNvPr>
          <p:cNvSpPr>
            <a:spLocks noGrp="1"/>
          </p:cNvSpPr>
          <p:nvPr userDrawn="1">
            <p:ph type="body" sz="quarter" idx="12" hasCustomPrompt="1"/>
          </p:nvPr>
        </p:nvSpPr>
        <p:spPr>
          <a:xfrm>
            <a:off x="7685267" y="6124726"/>
            <a:ext cx="2394180" cy="564999"/>
          </a:xfrm>
        </p:spPr>
        <p:txBody>
          <a:bodyPr anchor="ctr"/>
          <a:lstStyle>
            <a:lvl1pPr marL="0" indent="0" algn="ctr">
              <a:buNone/>
              <a:defRPr>
                <a:latin typeface="Calibri Light" panose="020F0302020204030204" pitchFamily="34" charset="0"/>
                <a:cs typeface="Calibri Light" panose="020F0302020204030204" pitchFamily="34" charset="0"/>
              </a:defRPr>
            </a:lvl1pPr>
          </a:lstStyle>
          <a:p>
            <a:pPr lvl="0"/>
            <a:r>
              <a:rPr lang="en-US" dirty="0"/>
              <a:t>Font name</a:t>
            </a:r>
          </a:p>
        </p:txBody>
      </p:sp>
    </p:spTree>
    <p:extLst>
      <p:ext uri="{BB962C8B-B14F-4D97-AF65-F5344CB8AC3E}">
        <p14:creationId xmlns:p14="http://schemas.microsoft.com/office/powerpoint/2010/main" val="393516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4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123473" y="5982900"/>
            <a:ext cx="3945053"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grpSp>
        <p:nvGrpSpPr>
          <p:cNvPr id="8" name="Group 7"/>
          <p:cNvGrpSpPr/>
          <p:nvPr userDrawn="1"/>
        </p:nvGrpSpPr>
        <p:grpSpPr>
          <a:xfrm>
            <a:off x="4983933" y="2633133"/>
            <a:ext cx="2224135" cy="369332"/>
            <a:chOff x="3459936" y="2633133"/>
            <a:chExt cx="2224135" cy="369332"/>
          </a:xfrm>
        </p:grpSpPr>
        <p:sp>
          <p:nvSpPr>
            <p:cNvPr id="9" name="TextBox 8"/>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10"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672B7600-67E3-4D97-B453-880E2742B982}" type="slidenum">
              <a:rPr lang="en-US" smtClean="0"/>
              <a:pPr/>
              <a:t>‹Nº›</a:t>
            </a:fld>
            <a:endParaRPr lang="en-US"/>
          </a:p>
        </p:txBody>
      </p:sp>
      <p:sp>
        <p:nvSpPr>
          <p:cNvPr id="7" name="Rectangle 6">
            <a:extLst>
              <a:ext uri="{FF2B5EF4-FFF2-40B4-BE49-F238E27FC236}">
                <a16:creationId xmlns:a16="http://schemas.microsoft.com/office/drawing/2014/main" id="{9793780E-9A94-4D66-9FC2-734AC5AEF5F1}"/>
              </a:ext>
            </a:extLst>
          </p:cNvPr>
          <p:cNvSpPr/>
          <p:nvPr userDrawn="1"/>
        </p:nvSpPr>
        <p:spPr>
          <a:xfrm>
            <a:off x="-12701" y="7007226"/>
            <a:ext cx="1661032" cy="261610"/>
          </a:xfrm>
          <a:prstGeom prst="rect">
            <a:avLst/>
          </a:prstGeom>
        </p:spPr>
        <p:txBody>
          <a:bodyPr wrap="none">
            <a:spAutoFit/>
          </a:bodyPr>
          <a:lstStyle/>
          <a:p>
            <a:r>
              <a:rPr lang="en-US" sz="1100" b="0" i="0" dirty="0">
                <a:solidFill>
                  <a:schemeClr val="accent1"/>
                </a:solidFill>
                <a:effectLst/>
                <a:latin typeface="Open Sans" panose="020B0606030504020204" pitchFamily="34" charset="0"/>
              </a:rPr>
              <a:t>© </a:t>
            </a:r>
            <a:r>
              <a:rPr lang="en-US" sz="1100" b="0" i="0" u="none" strike="noStrike" dirty="0">
                <a:solidFill>
                  <a:schemeClr val="accent1"/>
                </a:solidFill>
                <a:effectLst/>
                <a:latin typeface="Open Sans" panose="020B0606030504020204" pitchFamily="34" charset="0"/>
                <a:hlinkClick r:id="rId10" tooltip="PresentationGo!">
                  <a:extLst>
                    <a:ext uri="{A12FA001-AC4F-418D-AE19-62706E023703}">
                      <ahyp:hlinkClr xmlns:ahyp="http://schemas.microsoft.com/office/drawing/2018/hyperlinkcolor" val="tx"/>
                    </a:ext>
                  </a:extLst>
                </a:hlinkClick>
              </a:rPr>
              <a:t>presentationgo.com</a:t>
            </a:r>
            <a:endParaRPr lang="en-US" sz="1100" dirty="0">
              <a:solidFill>
                <a:schemeClr val="accent1"/>
              </a:solidFill>
              <a:latin typeface="Calibri" panose="020F0502020204030204" pitchFamily="34" charset="0"/>
            </a:endParaRPr>
          </a:p>
        </p:txBody>
      </p:sp>
      <p:grpSp>
        <p:nvGrpSpPr>
          <p:cNvPr id="8" name="Group 7">
            <a:extLst>
              <a:ext uri="{FF2B5EF4-FFF2-40B4-BE49-F238E27FC236}">
                <a16:creationId xmlns:a16="http://schemas.microsoft.com/office/drawing/2014/main" id="{7432F9B4-C534-44E7-8E53-6B3CF87C8383}"/>
              </a:ext>
            </a:extLst>
          </p:cNvPr>
          <p:cNvGrpSpPr/>
          <p:nvPr userDrawn="1"/>
        </p:nvGrpSpPr>
        <p:grpSpPr>
          <a:xfrm>
            <a:off x="-1654908" y="-16654"/>
            <a:ext cx="1569183" cy="612144"/>
            <a:chOff x="-2096383" y="21447"/>
            <a:chExt cx="1569183" cy="612144"/>
          </a:xfrm>
        </p:grpSpPr>
        <p:sp>
          <p:nvSpPr>
            <p:cNvPr id="9" name="TextBox 8">
              <a:extLst>
                <a:ext uri="{FF2B5EF4-FFF2-40B4-BE49-F238E27FC236}">
                  <a16:creationId xmlns:a16="http://schemas.microsoft.com/office/drawing/2014/main" id="{86BD643E-9383-4DCE-97E0-18B6179C2E33}"/>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0" name="TextBox 9">
              <a:extLst>
                <a:ext uri="{FF2B5EF4-FFF2-40B4-BE49-F238E27FC236}">
                  <a16:creationId xmlns:a16="http://schemas.microsoft.com/office/drawing/2014/main" id="{3C47BF03-421F-44AE-8D61-516BA442BCFD}"/>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1" name="Picture 10">
              <a:extLst>
                <a:ext uri="{FF2B5EF4-FFF2-40B4-BE49-F238E27FC236}">
                  <a16:creationId xmlns:a16="http://schemas.microsoft.com/office/drawing/2014/main" id="{A25AF704-0297-4965-ABDA-DCACCBDEC43E}"/>
                </a:ext>
              </a:extLst>
            </p:cNvPr>
            <p:cNvPicPr>
              <a:picLocks noChangeAspect="1"/>
            </p:cNvPicPr>
            <p:nvPr userDrawn="1"/>
          </p:nvPicPr>
          <p:blipFill>
            <a:blip r:embed="rId11"/>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26302769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77" r:id="rId8"/>
  </p:sldLayoutIdLst>
  <p:hf hdr="0"/>
  <p:txStyles>
    <p:titleStyle>
      <a:lvl1pPr algn="l" defTabSz="914400" rtl="0" eaLnBrk="1" latinLnBrk="0" hangingPunct="1">
        <a:lnSpc>
          <a:spcPct val="90000"/>
        </a:lnSpc>
        <a:spcBef>
          <a:spcPct val="0"/>
        </a:spcBef>
        <a:buNone/>
        <a:defRPr sz="4400" kern="1200">
          <a:solidFill>
            <a:schemeClr val="accent1">
              <a:lumMod val="50000"/>
            </a:schemeClr>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accent1">
              <a:lumMod val="50000"/>
            </a:schemeClr>
          </a:solidFill>
          <a:latin typeface="+mj-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accent1">
              <a:lumMod val="50000"/>
            </a:schemeClr>
          </a:solidFill>
          <a:latin typeface="+mj-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accent1">
              <a:lumMod val="50000"/>
            </a:schemeClr>
          </a:solidFill>
          <a:latin typeface="+mj-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accent1">
              <a:lumMod val="50000"/>
            </a:schemeClr>
          </a:solidFill>
          <a:latin typeface="+mj-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accent1">
              <a:lumMod val="50000"/>
            </a:schemeClr>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‹Nº›</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p:txBody>
          <a:bodyPr/>
          <a:lstStyle/>
          <a:p>
            <a:r>
              <a:rPr lang="en-US" dirty="0"/>
              <a:t>Title of your Presentation</a:t>
            </a:r>
          </a:p>
        </p:txBody>
      </p:sp>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p:txBody>
          <a:bodyPr/>
          <a:lstStyle/>
          <a:p>
            <a:r>
              <a:rPr lang="en-US" dirty="0"/>
              <a:t>A Free Presentation Template</a:t>
            </a:r>
          </a:p>
        </p:txBody>
      </p:sp>
    </p:spTree>
    <p:extLst>
      <p:ext uri="{BB962C8B-B14F-4D97-AF65-F5344CB8AC3E}">
        <p14:creationId xmlns:p14="http://schemas.microsoft.com/office/powerpoint/2010/main" val="41748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1270000" y="365125"/>
            <a:ext cx="10083800"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2438400" y="1825625"/>
            <a:ext cx="8915400" cy="4144512"/>
          </a:xfrm>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a:xfrm>
            <a:off x="838200" y="6285230"/>
            <a:ext cx="2743200" cy="365125"/>
          </a:xfrm>
        </p:spPr>
        <p:txBody>
          <a:bodyPr/>
          <a:lstStyle/>
          <a:p>
            <a:r>
              <a:rPr lang="en-US"/>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a:xfrm>
            <a:off x="4038600" y="6285230"/>
            <a:ext cx="4114800" cy="365125"/>
          </a:xfrm>
        </p:spPr>
        <p:txBody>
          <a:bodyPr/>
          <a:lstStyle/>
          <a:p>
            <a:r>
              <a:rPr lang="en-US"/>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a:xfrm>
            <a:off x="8610600" y="6285230"/>
            <a:ext cx="2743200" cy="365125"/>
          </a:xfrm>
        </p:spPr>
        <p:txBody>
          <a:bodyPr/>
          <a:lstStyle/>
          <a:p>
            <a:fld id="{672B7600-67E3-4D97-B453-880E2742B982}" type="slidenum">
              <a:rPr lang="en-US" smtClean="0"/>
              <a:pPr/>
              <a:t>2</a:t>
            </a:fld>
            <a:endParaRPr lang="en-US"/>
          </a:p>
        </p:txBody>
      </p:sp>
    </p:spTree>
    <p:extLst>
      <p:ext uri="{BB962C8B-B14F-4D97-AF65-F5344CB8AC3E}">
        <p14:creationId xmlns:p14="http://schemas.microsoft.com/office/powerpoint/2010/main" val="2331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838200" y="622198"/>
            <a:ext cx="7315200"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0" y="2055811"/>
            <a:ext cx="8986520" cy="4121151"/>
          </a:xfrm>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a:xfrm>
            <a:off x="838200" y="6285230"/>
            <a:ext cx="2743200" cy="365125"/>
          </a:xfrm>
        </p:spPr>
        <p:txBody>
          <a:bodyPr/>
          <a:lstStyle/>
          <a:p>
            <a:r>
              <a:rPr lang="en-US"/>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a:xfrm>
            <a:off x="4038600" y="6285230"/>
            <a:ext cx="4114800" cy="365125"/>
          </a:xfrm>
        </p:spPr>
        <p:txBody>
          <a:bodyPr/>
          <a:lstStyle/>
          <a:p>
            <a:r>
              <a:rPr lang="en-US"/>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a:xfrm>
            <a:off x="8610600" y="6285230"/>
            <a:ext cx="2743200" cy="365125"/>
          </a:xfrm>
        </p:spPr>
        <p:txBody>
          <a:bodyPr/>
          <a:lstStyle/>
          <a:p>
            <a:fld id="{672B7600-67E3-4D97-B453-880E2742B982}" type="slidenum">
              <a:rPr lang="en-US" smtClean="0"/>
              <a:pPr/>
              <a:t>3</a:t>
            </a:fld>
            <a:endParaRPr lang="en-US"/>
          </a:p>
        </p:txBody>
      </p:sp>
    </p:spTree>
    <p:extLst>
      <p:ext uri="{BB962C8B-B14F-4D97-AF65-F5344CB8AC3E}">
        <p14:creationId xmlns:p14="http://schemas.microsoft.com/office/powerpoint/2010/main" val="125722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2547464" y="26877"/>
            <a:ext cx="5738694" cy="2852737"/>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2547464" y="2906602"/>
            <a:ext cx="5738694" cy="1500187"/>
          </a:xfrm>
        </p:spPr>
        <p:txBody>
          <a:bodyPr/>
          <a:lstStyle/>
          <a:p>
            <a:r>
              <a:rPr lang="en-US" dirty="0"/>
              <a:t>Here goes the subtitle of your section</a:t>
            </a:r>
          </a:p>
        </p:txBody>
      </p:sp>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a:xfrm>
            <a:off x="838200" y="6264910"/>
            <a:ext cx="2743200" cy="365125"/>
          </a:xfrm>
        </p:spPr>
        <p:txBody>
          <a:bodyPr/>
          <a:lstStyle/>
          <a:p>
            <a:r>
              <a:rPr lang="en-US"/>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a:xfrm>
            <a:off x="4038600" y="6264910"/>
            <a:ext cx="4114800" cy="365125"/>
          </a:xfrm>
        </p:spPr>
        <p:txBody>
          <a:bodyPr/>
          <a:lstStyle/>
          <a:p>
            <a:r>
              <a:rPr lang="en-US"/>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a:xfrm>
            <a:off x="8610600" y="6264910"/>
            <a:ext cx="2743200" cy="365125"/>
          </a:xfrm>
        </p:spPr>
        <p:txBody>
          <a:bodyPr/>
          <a:lstStyle/>
          <a:p>
            <a:fld id="{672B7600-67E3-4D97-B453-880E2742B982}" type="slidenum">
              <a:rPr lang="en-US" smtClean="0"/>
              <a:pPr/>
              <a:t>4</a:t>
            </a:fld>
            <a:endParaRPr lang="en-US"/>
          </a:p>
        </p:txBody>
      </p:sp>
    </p:spTree>
    <p:extLst>
      <p:ext uri="{BB962C8B-B14F-4D97-AF65-F5344CB8AC3E}">
        <p14:creationId xmlns:p14="http://schemas.microsoft.com/office/powerpoint/2010/main" val="11212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831850" y="1709738"/>
            <a:ext cx="4664710" cy="2852737"/>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831850" y="4589463"/>
            <a:ext cx="4664710" cy="1500187"/>
          </a:xfrm>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a:xfrm>
            <a:off x="838200" y="6264874"/>
            <a:ext cx="2743200" cy="365125"/>
          </a:xfrm>
        </p:spPr>
        <p:txBody>
          <a:bodyPr/>
          <a:lstStyle/>
          <a:p>
            <a:r>
              <a:rPr lang="en-US"/>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a:xfrm>
            <a:off x="4038600" y="6264874"/>
            <a:ext cx="4114800" cy="365125"/>
          </a:xfrm>
        </p:spPr>
        <p:txBody>
          <a:bodyPr/>
          <a:lstStyle/>
          <a:p>
            <a:r>
              <a:rPr lang="en-US"/>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a:xfrm>
            <a:off x="8610600" y="6264874"/>
            <a:ext cx="2743200" cy="365125"/>
          </a:xfrm>
        </p:spPr>
        <p:txBody>
          <a:bodyPr/>
          <a:lstStyle/>
          <a:p>
            <a:fld id="{672B7600-67E3-4D97-B453-880E2742B982}" type="slidenum">
              <a:rPr lang="en-US" smtClean="0"/>
              <a:pPr/>
              <a:t>5</a:t>
            </a:fld>
            <a:endParaRPr lang="en-US"/>
          </a:p>
        </p:txBody>
      </p:sp>
    </p:spTree>
    <p:extLst>
      <p:ext uri="{BB962C8B-B14F-4D97-AF65-F5344CB8AC3E}">
        <p14:creationId xmlns:p14="http://schemas.microsoft.com/office/powerpoint/2010/main" val="250750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a:xfrm>
            <a:off x="831850" y="1709738"/>
            <a:ext cx="6148070" cy="2852737"/>
          </a:xfrm>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a:xfrm>
            <a:off x="831850" y="4589463"/>
            <a:ext cx="6148070" cy="1500187"/>
          </a:xfrm>
        </p:spPr>
        <p:txBody>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a:xfrm>
            <a:off x="838200" y="6275070"/>
            <a:ext cx="2743200" cy="365125"/>
          </a:xfrm>
        </p:spPr>
        <p:txBody>
          <a:bodyPr/>
          <a:lstStyle/>
          <a:p>
            <a:r>
              <a:rPr lang="en-US"/>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a:xfrm>
            <a:off x="4038600" y="6275070"/>
            <a:ext cx="4114800" cy="365125"/>
          </a:xfrm>
        </p:spPr>
        <p:txBody>
          <a:bodyPr/>
          <a:lstStyle/>
          <a:p>
            <a:r>
              <a:rPr lang="en-US"/>
              <a:t>Your Footer Here</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a:xfrm>
            <a:off x="8610600" y="6275070"/>
            <a:ext cx="2743200" cy="365125"/>
          </a:xfrm>
        </p:spPr>
        <p:txBody>
          <a:bodyPr/>
          <a:lstStyle/>
          <a:p>
            <a:fld id="{672B7600-67E3-4D97-B453-880E2742B982}" type="slidenum">
              <a:rPr lang="en-US" smtClean="0"/>
              <a:pPr/>
              <a:t>6</a:t>
            </a:fld>
            <a:endParaRPr lang="en-US"/>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a:xfrm>
            <a:off x="8806465" y="3835488"/>
            <a:ext cx="1701800" cy="228600"/>
          </a:xfrm>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a:xfrm>
            <a:off x="8806465" y="4062821"/>
            <a:ext cx="1701800" cy="228600"/>
          </a:xfrm>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a:xfrm>
            <a:off x="8806465" y="4290154"/>
            <a:ext cx="1701800" cy="228600"/>
          </a:xfrm>
        </p:spPr>
        <p:txBody>
          <a:bodyPr/>
          <a:lstStyle/>
          <a:p>
            <a:r>
              <a:rPr lang="en-US" dirty="0"/>
              <a:t>Your Company</a:t>
            </a:r>
          </a:p>
        </p:txBody>
      </p:sp>
      <p:sp>
        <p:nvSpPr>
          <p:cNvPr id="19" name="Picture Placeholder 18">
            <a:extLst>
              <a:ext uri="{FF2B5EF4-FFF2-40B4-BE49-F238E27FC236}">
                <a16:creationId xmlns:a16="http://schemas.microsoft.com/office/drawing/2014/main" id="{0825DB89-B83D-8941-B012-D9CF3E87C53F}"/>
              </a:ext>
            </a:extLst>
          </p:cNvPr>
          <p:cNvSpPr>
            <a:spLocks noGrp="1"/>
          </p:cNvSpPr>
          <p:nvPr>
            <p:ph type="pic" sz="quarter" idx="17"/>
          </p:nvPr>
        </p:nvSpPr>
        <p:spPr/>
        <p:txBody>
          <a:bodyPr/>
          <a:lstStyle/>
          <a:p>
            <a:endParaRPr lang="es-ES"/>
          </a:p>
        </p:txBody>
      </p:sp>
    </p:spTree>
    <p:extLst>
      <p:ext uri="{BB962C8B-B14F-4D97-AF65-F5344CB8AC3E}">
        <p14:creationId xmlns:p14="http://schemas.microsoft.com/office/powerpoint/2010/main" val="4803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
        <p:nvSpPr>
          <p:cNvPr id="12" name="Text Placeholder 11">
            <a:extLst>
              <a:ext uri="{FF2B5EF4-FFF2-40B4-BE49-F238E27FC236}">
                <a16:creationId xmlns:a16="http://schemas.microsoft.com/office/drawing/2014/main" id="{E7B7AE20-4734-48F6-9B03-936A83AA8E0C}"/>
              </a:ext>
            </a:extLst>
          </p:cNvPr>
          <p:cNvSpPr>
            <a:spLocks noGrp="1"/>
          </p:cNvSpPr>
          <p:nvPr>
            <p:ph type="body" sz="quarter" idx="12"/>
          </p:nvPr>
        </p:nvSpPr>
        <p:spPr/>
        <p:txBody>
          <a:bodyPr>
            <a:noAutofit/>
          </a:bodyPr>
          <a:lstStyle/>
          <a:p>
            <a:r>
              <a:rPr lang="en-US" dirty="0"/>
              <a:t>Calibri Light</a:t>
            </a:r>
          </a:p>
        </p:txBody>
      </p:sp>
    </p:spTree>
    <p:extLst>
      <p:ext uri="{BB962C8B-B14F-4D97-AF65-F5344CB8AC3E}">
        <p14:creationId xmlns:p14="http://schemas.microsoft.com/office/powerpoint/2010/main" val="33282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23_T_PGO_Abstract-Origami-16x9.pptx" id="{3D318846-6C60-44BE-AFAE-957E36712287}" vid="{41773F40-D02D-4F01-9AA5-8D1F1E60BB05}"/>
    </a:ext>
  </a:extLst>
</a:theme>
</file>

<file path=ppt/theme/theme2.xml><?xml version="1.0" encoding="utf-8"?>
<a:theme xmlns:a="http://schemas.openxmlformats.org/drawingml/2006/main" name="Designed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23_T_PGO_Abstract-Origami-16x9.pptx" id="{3D318846-6C60-44BE-AFAE-957E36712287}" vid="{F4578AF6-53E6-4A3D-AD5B-62B11127359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0223_T_PGO_Abstract-Origami-16x9</Template>
  <TotalTime>0</TotalTime>
  <Words>363</Words>
  <Application>Microsoft Office PowerPoint</Application>
  <PresentationFormat>Panorámica</PresentationFormat>
  <Paragraphs>52</Paragraphs>
  <Slides>8</Slides>
  <Notes>8</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Hector Benedi</dc:creator>
  <dc:description>© Copyright PresentationGo.com</dc:description>
  <cp:lastModifiedBy>Hector Benedi</cp:lastModifiedBy>
  <cp:revision>1</cp:revision>
  <dcterms:created xsi:type="dcterms:W3CDTF">2024-11-04T09:10:07Z</dcterms:created>
  <dcterms:modified xsi:type="dcterms:W3CDTF">2024-11-04T09:10:20Z</dcterms:modified>
  <cp:category>Templates</cp:category>
</cp:coreProperties>
</file>