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6" r:id="rId1"/>
    <p:sldMasterId id="2147483668" r:id="rId2"/>
  </p:sldMasterIdLst>
  <p:notesMasterIdLst>
    <p:notesMasterId r:id="rId11"/>
  </p:notesMasterIdLst>
  <p:sldIdLst>
    <p:sldId id="342" r:id="rId3"/>
    <p:sldId id="345" r:id="rId4"/>
    <p:sldId id="346" r:id="rId5"/>
    <p:sldId id="343" r:id="rId6"/>
    <p:sldId id="344" r:id="rId7"/>
    <p:sldId id="347" r:id="rId8"/>
    <p:sldId id="348" r:id="rId9"/>
    <p:sldId id="30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8" autoAdjust="0"/>
    <p:restoredTop sz="93616" autoAdjust="0"/>
  </p:normalViewPr>
  <p:slideViewPr>
    <p:cSldViewPr snapToGrid="0">
      <p:cViewPr>
        <p:scale>
          <a:sx n="111" d="100"/>
          <a:sy n="111" d="100"/>
        </p:scale>
        <p:origin x="8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E78B-FE7C-474B-AC91-ABC1B62969E2}"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B4EB-D9F6-4F2F-973A-15D71B3F5057}" type="slidenum">
              <a:rPr lang="en-US" smtClean="0"/>
              <a:t>‹Nº›</a:t>
            </a:fld>
            <a:endParaRPr lang="en-US"/>
          </a:p>
        </p:txBody>
      </p:sp>
    </p:spTree>
    <p:extLst>
      <p:ext uri="{BB962C8B-B14F-4D97-AF65-F5344CB8AC3E}">
        <p14:creationId xmlns:p14="http://schemas.microsoft.com/office/powerpoint/2010/main" val="4062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a:t>
            </a:fld>
            <a:endParaRPr lang="en-US"/>
          </a:p>
        </p:txBody>
      </p:sp>
    </p:spTree>
    <p:extLst>
      <p:ext uri="{BB962C8B-B14F-4D97-AF65-F5344CB8AC3E}">
        <p14:creationId xmlns:p14="http://schemas.microsoft.com/office/powerpoint/2010/main" val="1538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2</a:t>
            </a:fld>
            <a:endParaRPr lang="en-US"/>
          </a:p>
        </p:txBody>
      </p:sp>
    </p:spTree>
    <p:extLst>
      <p:ext uri="{BB962C8B-B14F-4D97-AF65-F5344CB8AC3E}">
        <p14:creationId xmlns:p14="http://schemas.microsoft.com/office/powerpoint/2010/main" val="20154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3</a:t>
            </a:fld>
            <a:endParaRPr lang="en-US"/>
          </a:p>
        </p:txBody>
      </p:sp>
    </p:spTree>
    <p:extLst>
      <p:ext uri="{BB962C8B-B14F-4D97-AF65-F5344CB8AC3E}">
        <p14:creationId xmlns:p14="http://schemas.microsoft.com/office/powerpoint/2010/main" val="366731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4</a:t>
            </a:fld>
            <a:endParaRPr lang="en-US"/>
          </a:p>
        </p:txBody>
      </p:sp>
    </p:spTree>
    <p:extLst>
      <p:ext uri="{BB962C8B-B14F-4D97-AF65-F5344CB8AC3E}">
        <p14:creationId xmlns:p14="http://schemas.microsoft.com/office/powerpoint/2010/main" val="79851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5</a:t>
            </a:fld>
            <a:endParaRPr lang="en-US"/>
          </a:p>
        </p:txBody>
      </p:sp>
    </p:spTree>
    <p:extLst>
      <p:ext uri="{BB962C8B-B14F-4D97-AF65-F5344CB8AC3E}">
        <p14:creationId xmlns:p14="http://schemas.microsoft.com/office/powerpoint/2010/main" val="42124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6</a:t>
            </a:fld>
            <a:endParaRPr lang="en-US"/>
          </a:p>
        </p:txBody>
      </p:sp>
    </p:spTree>
    <p:extLst>
      <p:ext uri="{BB962C8B-B14F-4D97-AF65-F5344CB8AC3E}">
        <p14:creationId xmlns:p14="http://schemas.microsoft.com/office/powerpoint/2010/main" val="245168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7</a:t>
            </a:fld>
            <a:endParaRPr lang="en-US"/>
          </a:p>
        </p:txBody>
      </p:sp>
    </p:spTree>
    <p:extLst>
      <p:ext uri="{BB962C8B-B14F-4D97-AF65-F5344CB8AC3E}">
        <p14:creationId xmlns:p14="http://schemas.microsoft.com/office/powerpoint/2010/main" val="138844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C5BCFB1-1F43-6842-B514-029EBBA73AA2}"/>
              </a:ext>
            </a:extLst>
          </p:cNvPr>
          <p:cNvSpPr>
            <a:spLocks noGrp="1"/>
          </p:cNvSpPr>
          <p:nvPr>
            <p:ph type="pic" sz="quarter" idx="10"/>
          </p:nvPr>
        </p:nvSpPr>
        <p:spPr>
          <a:xfrm>
            <a:off x="3963370" y="0"/>
            <a:ext cx="4265466" cy="3230811"/>
          </a:xfrm>
          <a:custGeom>
            <a:avLst/>
            <a:gdLst>
              <a:gd name="connsiteX0" fmla="*/ 1937596 w 4265466"/>
              <a:gd name="connsiteY0" fmla="*/ 0 h 3230811"/>
              <a:gd name="connsiteX1" fmla="*/ 3941846 w 4265466"/>
              <a:gd name="connsiteY1" fmla="*/ 0 h 3230811"/>
              <a:gd name="connsiteX2" fmla="*/ 4231424 w 4265466"/>
              <a:gd name="connsiteY2" fmla="*/ 154936 h 3230811"/>
              <a:gd name="connsiteX3" fmla="*/ 4260560 w 4265466"/>
              <a:gd name="connsiteY3" fmla="*/ 236229 h 3230811"/>
              <a:gd name="connsiteX4" fmla="*/ 2921883 w 4265466"/>
              <a:gd name="connsiteY4" fmla="*/ 3199063 h 3230811"/>
              <a:gd name="connsiteX5" fmla="*/ 2845772 w 4265466"/>
              <a:gd name="connsiteY5" fmla="*/ 3223211 h 3230811"/>
              <a:gd name="connsiteX6" fmla="*/ 31457 w 4265466"/>
              <a:gd name="connsiteY6" fmla="*/ 1595107 h 3230811"/>
              <a:gd name="connsiteX7" fmla="*/ 5888 w 4265466"/>
              <a:gd name="connsiteY7" fmla="*/ 1512464 h 3230811"/>
              <a:gd name="connsiteX8" fmla="*/ 502591 w 4265466"/>
              <a:gd name="connsiteY8" fmla="*/ 505455 h 3230811"/>
              <a:gd name="connsiteX9" fmla="*/ 585044 w 4265466"/>
              <a:gd name="connsiteY9" fmla="*/ 434361 h 323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5466" h="3230811">
                <a:moveTo>
                  <a:pt x="1937596" y="0"/>
                </a:moveTo>
                <a:lnTo>
                  <a:pt x="3941846" y="0"/>
                </a:lnTo>
                <a:lnTo>
                  <a:pt x="4231424" y="154936"/>
                </a:lnTo>
                <a:cubicBezTo>
                  <a:pt x="4260560" y="170235"/>
                  <a:pt x="4273245" y="206982"/>
                  <a:pt x="4260560" y="236229"/>
                </a:cubicBezTo>
                <a:lnTo>
                  <a:pt x="2921883" y="3199063"/>
                </a:lnTo>
                <a:cubicBezTo>
                  <a:pt x="2908008" y="3228310"/>
                  <a:pt x="2873719" y="3239709"/>
                  <a:pt x="2845772" y="3223211"/>
                </a:cubicBezTo>
                <a:lnTo>
                  <a:pt x="31457" y="1595107"/>
                </a:lnTo>
                <a:cubicBezTo>
                  <a:pt x="3510" y="1579808"/>
                  <a:pt x="-7986" y="1541712"/>
                  <a:pt x="5888" y="1512464"/>
                </a:cubicBezTo>
                <a:lnTo>
                  <a:pt x="502591" y="505455"/>
                </a:lnTo>
                <a:cubicBezTo>
                  <a:pt x="516465" y="476207"/>
                  <a:pt x="553331" y="444560"/>
                  <a:pt x="585044" y="434361"/>
                </a:cubicBezTo>
                <a:close/>
              </a:path>
            </a:pathLst>
          </a:custGeom>
          <a:solidFill>
            <a:schemeClr val="accent1">
              <a:lumMod val="75000"/>
            </a:schemeClr>
          </a:solidFill>
        </p:spPr>
        <p:txBody>
          <a:bodyPr wrap="square" anchor="ctr">
            <a:noAutofit/>
          </a:bodyPr>
          <a:lstStyle>
            <a:lvl1pPr marL="0" indent="0" algn="ctr">
              <a:buNone/>
              <a:defRPr/>
            </a:lvl1pPr>
          </a:lstStyle>
          <a:p>
            <a:r>
              <a:rPr lang="es-ES"/>
              <a:t>Haga clic en el icono para agregar una imagen</a:t>
            </a:r>
            <a:endParaRPr lang="en-US"/>
          </a:p>
        </p:txBody>
      </p:sp>
      <p:sp>
        <p:nvSpPr>
          <p:cNvPr id="10" name="Shape">
            <a:extLst>
              <a:ext uri="{FF2B5EF4-FFF2-40B4-BE49-F238E27FC236}">
                <a16:creationId xmlns:a16="http://schemas.microsoft.com/office/drawing/2014/main" id="{205C100E-4E7E-CD43-815C-C563D8BE56AA}"/>
              </a:ext>
            </a:extLst>
          </p:cNvPr>
          <p:cNvSpPr/>
          <p:nvPr userDrawn="1"/>
        </p:nvSpPr>
        <p:spPr>
          <a:xfrm>
            <a:off x="425331" y="4525413"/>
            <a:ext cx="2950311" cy="2332587"/>
          </a:xfrm>
          <a:custGeom>
            <a:avLst/>
            <a:gdLst/>
            <a:ahLst/>
            <a:cxnLst>
              <a:cxn ang="0">
                <a:pos x="wd2" y="hd2"/>
              </a:cxn>
              <a:cxn ang="5400000">
                <a:pos x="wd2" y="hd2"/>
              </a:cxn>
              <a:cxn ang="10800000">
                <a:pos x="wd2" y="hd2"/>
              </a:cxn>
              <a:cxn ang="16200000">
                <a:pos x="wd2" y="hd2"/>
              </a:cxn>
            </a:cxnLst>
            <a:rect l="0" t="0" r="r" b="b"/>
            <a:pathLst>
              <a:path w="21517" h="21573" extrusionOk="0">
                <a:moveTo>
                  <a:pt x="21494" y="13668"/>
                </a:moveTo>
                <a:lnTo>
                  <a:pt x="19253" y="6903"/>
                </a:lnTo>
                <a:cubicBezTo>
                  <a:pt x="19188" y="6703"/>
                  <a:pt x="19003" y="6480"/>
                  <a:pt x="18845" y="6398"/>
                </a:cubicBezTo>
                <a:lnTo>
                  <a:pt x="18845" y="6398"/>
                </a:lnTo>
                <a:lnTo>
                  <a:pt x="6007" y="55"/>
                </a:lnTo>
                <a:cubicBezTo>
                  <a:pt x="5850" y="-27"/>
                  <a:pt x="5600" y="-15"/>
                  <a:pt x="5442" y="79"/>
                </a:cubicBezTo>
                <a:lnTo>
                  <a:pt x="191" y="3133"/>
                </a:lnTo>
                <a:cubicBezTo>
                  <a:pt x="33" y="3227"/>
                  <a:pt x="-41" y="3461"/>
                  <a:pt x="24" y="3661"/>
                </a:cubicBezTo>
                <a:lnTo>
                  <a:pt x="5396" y="21573"/>
                </a:lnTo>
                <a:lnTo>
                  <a:pt x="9703" y="21573"/>
                </a:lnTo>
                <a:lnTo>
                  <a:pt x="21337" y="14197"/>
                </a:lnTo>
                <a:cubicBezTo>
                  <a:pt x="21485" y="14103"/>
                  <a:pt x="21559" y="13868"/>
                  <a:pt x="21494" y="13668"/>
                </a:cubicBez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170607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2236766" y="365125"/>
            <a:ext cx="9117034" cy="1325563"/>
          </a:xfrm>
        </p:spPr>
        <p:txBody>
          <a:bodyPr/>
          <a:lstStyle>
            <a:lvl1pPr>
              <a:defRPr>
                <a:solidFill>
                  <a:schemeClr val="accent1"/>
                </a:solidFill>
              </a:defRPr>
            </a:lvl1pPr>
          </a:lstStyle>
          <a:p>
            <a:r>
              <a:rPr lang="es-ES"/>
              <a:t>Haga clic para modificar el estilo de título del patrón</a:t>
            </a:r>
            <a:endParaRPr lang="en-US" dirty="0"/>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838200" y="1825625"/>
            <a:ext cx="9117034"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838200"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8610600" y="6356350"/>
            <a:ext cx="1699724" cy="365125"/>
          </a:xfrm>
        </p:spPr>
        <p:txBody>
          <a:bodyPr/>
          <a:lstStyle/>
          <a:p>
            <a:fld id="{672B7600-67E3-4D97-B453-880E2742B982}" type="slidenum">
              <a:rPr lang="en-US" smtClean="0"/>
              <a:t>‹Nº›</a:t>
            </a:fld>
            <a:endParaRPr lang="en-US"/>
          </a:p>
        </p:txBody>
      </p:sp>
      <p:sp>
        <p:nvSpPr>
          <p:cNvPr id="10" name="Shape">
            <a:extLst>
              <a:ext uri="{FF2B5EF4-FFF2-40B4-BE49-F238E27FC236}">
                <a16:creationId xmlns:a16="http://schemas.microsoft.com/office/drawing/2014/main" id="{3037593E-1878-DC43-8B31-4C427D969400}"/>
              </a:ext>
            </a:extLst>
          </p:cNvPr>
          <p:cNvSpPr/>
          <p:nvPr userDrawn="1"/>
        </p:nvSpPr>
        <p:spPr>
          <a:xfrm>
            <a:off x="963865" y="0"/>
            <a:ext cx="129293" cy="403859"/>
          </a:xfrm>
          <a:custGeom>
            <a:avLst/>
            <a:gdLst/>
            <a:ahLst/>
            <a:cxnLst>
              <a:cxn ang="0">
                <a:pos x="wd2" y="hd2"/>
              </a:cxn>
              <a:cxn ang="5400000">
                <a:pos x="wd2" y="hd2"/>
              </a:cxn>
              <a:cxn ang="10800000">
                <a:pos x="wd2" y="hd2"/>
              </a:cxn>
              <a:cxn ang="16200000">
                <a:pos x="wd2" y="hd2"/>
              </a:cxn>
            </a:cxnLst>
            <a:rect l="0" t="0" r="r" b="b"/>
            <a:pathLst>
              <a:path w="19991" h="21600" extrusionOk="0">
                <a:moveTo>
                  <a:pt x="19991" y="0"/>
                </a:moveTo>
                <a:lnTo>
                  <a:pt x="11547" y="0"/>
                </a:lnTo>
                <a:cubicBezTo>
                  <a:pt x="-1609" y="7744"/>
                  <a:pt x="-38" y="20989"/>
                  <a:pt x="158" y="21600"/>
                </a:cubicBezTo>
                <a:lnTo>
                  <a:pt x="7227" y="21464"/>
                </a:lnTo>
                <a:cubicBezTo>
                  <a:pt x="7227" y="21329"/>
                  <a:pt x="5460" y="6657"/>
                  <a:pt x="19991" y="0"/>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26FCACD3-0BBA-7248-B4E7-02810B4B716C}"/>
              </a:ext>
            </a:extLst>
          </p:cNvPr>
          <p:cNvSpPr/>
          <p:nvPr userDrawn="1"/>
        </p:nvSpPr>
        <p:spPr>
          <a:xfrm>
            <a:off x="1319465" y="1"/>
            <a:ext cx="153712" cy="464815"/>
          </a:xfrm>
          <a:custGeom>
            <a:avLst/>
            <a:gdLst/>
            <a:ahLst/>
            <a:cxnLst>
              <a:cxn ang="0">
                <a:pos x="wd2" y="hd2"/>
              </a:cxn>
              <a:cxn ang="5400000">
                <a:pos x="wd2" y="hd2"/>
              </a:cxn>
              <a:cxn ang="10800000">
                <a:pos x="wd2" y="hd2"/>
              </a:cxn>
              <a:cxn ang="16200000">
                <a:pos x="wd2" y="hd2"/>
              </a:cxn>
            </a:cxnLst>
            <a:rect l="0" t="0" r="r" b="b"/>
            <a:pathLst>
              <a:path w="20914" h="21600" extrusionOk="0">
                <a:moveTo>
                  <a:pt x="0" y="0"/>
                </a:moveTo>
                <a:cubicBezTo>
                  <a:pt x="15379" y="6315"/>
                  <a:pt x="14688" y="21364"/>
                  <a:pt x="14688" y="21541"/>
                </a:cubicBezTo>
                <a:lnTo>
                  <a:pt x="20909" y="21600"/>
                </a:lnTo>
                <a:cubicBezTo>
                  <a:pt x="20909" y="20833"/>
                  <a:pt x="21600" y="7436"/>
                  <a:pt x="7603" y="0"/>
                </a:cubicBezTo>
                <a:lnTo>
                  <a:pt x="0" y="0"/>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ADEB4642-E352-8448-96DC-AC583C5B473C}"/>
              </a:ext>
            </a:extLst>
          </p:cNvPr>
          <p:cNvSpPr/>
          <p:nvPr userDrawn="1"/>
        </p:nvSpPr>
        <p:spPr>
          <a:xfrm>
            <a:off x="10237663" y="5513649"/>
            <a:ext cx="1699724" cy="1344351"/>
          </a:xfrm>
          <a:custGeom>
            <a:avLst/>
            <a:gdLst/>
            <a:ahLst/>
            <a:cxnLst>
              <a:cxn ang="0">
                <a:pos x="wd2" y="hd2"/>
              </a:cxn>
              <a:cxn ang="5400000">
                <a:pos x="wd2" y="hd2"/>
              </a:cxn>
              <a:cxn ang="10800000">
                <a:pos x="wd2" y="hd2"/>
              </a:cxn>
              <a:cxn ang="16200000">
                <a:pos x="wd2" y="hd2"/>
              </a:cxn>
            </a:cxnLst>
            <a:rect l="0" t="0" r="r" b="b"/>
            <a:pathLst>
              <a:path w="21526" h="21570" extrusionOk="0">
                <a:moveTo>
                  <a:pt x="21503" y="13643"/>
                </a:moveTo>
                <a:lnTo>
                  <a:pt x="19267" y="6878"/>
                </a:lnTo>
                <a:cubicBezTo>
                  <a:pt x="19203" y="6674"/>
                  <a:pt x="19026" y="6450"/>
                  <a:pt x="18865" y="6389"/>
                </a:cubicBezTo>
                <a:lnTo>
                  <a:pt x="18865" y="6389"/>
                </a:lnTo>
                <a:lnTo>
                  <a:pt x="6014" y="52"/>
                </a:lnTo>
                <a:cubicBezTo>
                  <a:pt x="5854" y="-30"/>
                  <a:pt x="5596" y="-10"/>
                  <a:pt x="5451" y="72"/>
                </a:cubicBezTo>
                <a:lnTo>
                  <a:pt x="192" y="3128"/>
                </a:lnTo>
                <a:cubicBezTo>
                  <a:pt x="31" y="3210"/>
                  <a:pt x="-33" y="3454"/>
                  <a:pt x="15" y="3658"/>
                </a:cubicBezTo>
                <a:lnTo>
                  <a:pt x="5387" y="21570"/>
                </a:lnTo>
                <a:lnTo>
                  <a:pt x="9697" y="21570"/>
                </a:lnTo>
                <a:lnTo>
                  <a:pt x="21342" y="14193"/>
                </a:lnTo>
                <a:cubicBezTo>
                  <a:pt x="21487" y="14071"/>
                  <a:pt x="21567" y="13827"/>
                  <a:pt x="21503" y="13643"/>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7DA80D39-0B87-9041-B509-36E8EC5F8C45}"/>
              </a:ext>
            </a:extLst>
          </p:cNvPr>
          <p:cNvSpPr/>
          <p:nvPr userDrawn="1"/>
        </p:nvSpPr>
        <p:spPr>
          <a:xfrm>
            <a:off x="10224962" y="5056448"/>
            <a:ext cx="905512" cy="905496"/>
          </a:xfrm>
          <a:custGeom>
            <a:avLst/>
            <a:gdLst/>
            <a:ahLst/>
            <a:cxnLst>
              <a:cxn ang="0">
                <a:pos x="wd2" y="hd2"/>
              </a:cxn>
              <a:cxn ang="5400000">
                <a:pos x="wd2" y="hd2"/>
              </a:cxn>
              <a:cxn ang="10800000">
                <a:pos x="wd2" y="hd2"/>
              </a:cxn>
              <a:cxn ang="16200000">
                <a:pos x="wd2" y="hd2"/>
              </a:cxn>
            </a:cxnLst>
            <a:rect l="0" t="0" r="r" b="b"/>
            <a:pathLst>
              <a:path w="21600" h="21600" extrusionOk="0">
                <a:moveTo>
                  <a:pt x="0" y="13693"/>
                </a:moveTo>
                <a:cubicBezTo>
                  <a:pt x="11875" y="10239"/>
                  <a:pt x="11572" y="11724"/>
                  <a:pt x="2908" y="2908"/>
                </a:cubicBezTo>
                <a:cubicBezTo>
                  <a:pt x="11845" y="11482"/>
                  <a:pt x="10300" y="11906"/>
                  <a:pt x="13693" y="0"/>
                </a:cubicBezTo>
                <a:cubicBezTo>
                  <a:pt x="10694" y="11997"/>
                  <a:pt x="9543" y="10997"/>
                  <a:pt x="21600" y="7907"/>
                </a:cubicBezTo>
                <a:cubicBezTo>
                  <a:pt x="9664" y="11361"/>
                  <a:pt x="10088" y="9876"/>
                  <a:pt x="18722" y="18692"/>
                </a:cubicBezTo>
                <a:cubicBezTo>
                  <a:pt x="9846" y="10179"/>
                  <a:pt x="11179" y="9633"/>
                  <a:pt x="7937" y="21600"/>
                </a:cubicBezTo>
                <a:cubicBezTo>
                  <a:pt x="10815" y="9633"/>
                  <a:pt x="11997" y="10603"/>
                  <a:pt x="0" y="13693"/>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6A20825D-E1C8-804F-A619-48D3F04CDADA}"/>
              </a:ext>
            </a:extLst>
          </p:cNvPr>
          <p:cNvSpPr/>
          <p:nvPr userDrawn="1"/>
        </p:nvSpPr>
        <p:spPr>
          <a:xfrm>
            <a:off x="328865" y="127000"/>
            <a:ext cx="1691888" cy="1599155"/>
          </a:xfrm>
          <a:custGeom>
            <a:avLst/>
            <a:gdLst/>
            <a:ahLst/>
            <a:cxnLst>
              <a:cxn ang="0">
                <a:pos x="wd2" y="hd2"/>
              </a:cxn>
              <a:cxn ang="5400000">
                <a:pos x="wd2" y="hd2"/>
              </a:cxn>
              <a:cxn ang="10800000">
                <a:pos x="wd2" y="hd2"/>
              </a:cxn>
              <a:cxn ang="16200000">
                <a:pos x="wd2" y="hd2"/>
              </a:cxn>
            </a:cxnLst>
            <a:rect l="0" t="0" r="r" b="b"/>
            <a:pathLst>
              <a:path w="20236" h="20237" extrusionOk="0">
                <a:moveTo>
                  <a:pt x="2309" y="0"/>
                </a:moveTo>
                <a:cubicBezTo>
                  <a:pt x="2309" y="0"/>
                  <a:pt x="8430" y="3359"/>
                  <a:pt x="19458" y="2395"/>
                </a:cubicBezTo>
                <a:cubicBezTo>
                  <a:pt x="19458" y="2395"/>
                  <a:pt x="21600" y="14384"/>
                  <a:pt x="18775" y="19591"/>
                </a:cubicBezTo>
                <a:cubicBezTo>
                  <a:pt x="18775" y="19591"/>
                  <a:pt x="9615" y="21600"/>
                  <a:pt x="0" y="18530"/>
                </a:cubicBezTo>
                <a:cubicBezTo>
                  <a:pt x="0" y="18514"/>
                  <a:pt x="3524" y="12086"/>
                  <a:pt x="2309" y="0"/>
                </a:cubicBez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7A9D58D0-30F7-D54F-958E-34DC802CFD9D}"/>
              </a:ext>
            </a:extLst>
          </p:cNvPr>
          <p:cNvSpPr/>
          <p:nvPr userDrawn="1"/>
        </p:nvSpPr>
        <p:spPr>
          <a:xfrm>
            <a:off x="252664" y="127001"/>
            <a:ext cx="303212" cy="1464308"/>
          </a:xfrm>
          <a:custGeom>
            <a:avLst/>
            <a:gdLst/>
            <a:ahLst/>
            <a:cxnLst>
              <a:cxn ang="0">
                <a:pos x="wd2" y="hd2"/>
              </a:cxn>
              <a:cxn ang="5400000">
                <a:pos x="wd2" y="hd2"/>
              </a:cxn>
              <a:cxn ang="10800000">
                <a:pos x="wd2" y="hd2"/>
              </a:cxn>
              <a:cxn ang="16200000">
                <a:pos x="wd2" y="hd2"/>
              </a:cxn>
            </a:cxnLst>
            <a:rect l="0" t="0" r="r" b="b"/>
            <a:pathLst>
              <a:path w="16529" h="21600" extrusionOk="0">
                <a:moveTo>
                  <a:pt x="15023" y="0"/>
                </a:moveTo>
                <a:cubicBezTo>
                  <a:pt x="15023" y="0"/>
                  <a:pt x="8031" y="13544"/>
                  <a:pt x="0" y="15942"/>
                </a:cubicBezTo>
                <a:lnTo>
                  <a:pt x="5331" y="16973"/>
                </a:lnTo>
                <a:lnTo>
                  <a:pt x="4500" y="21600"/>
                </a:lnTo>
                <a:cubicBezTo>
                  <a:pt x="4500" y="21581"/>
                  <a:pt x="21600" y="13657"/>
                  <a:pt x="15023" y="0"/>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23" name="Shape">
            <a:extLst>
              <a:ext uri="{FF2B5EF4-FFF2-40B4-BE49-F238E27FC236}">
                <a16:creationId xmlns:a16="http://schemas.microsoft.com/office/drawing/2014/main" id="{4A7508C6-81AA-8D43-AE77-B418C007EBAF}"/>
              </a:ext>
            </a:extLst>
          </p:cNvPr>
          <p:cNvSpPr/>
          <p:nvPr userDrawn="1"/>
        </p:nvSpPr>
        <p:spPr>
          <a:xfrm>
            <a:off x="1040064" y="0"/>
            <a:ext cx="153949" cy="456201"/>
          </a:xfrm>
          <a:custGeom>
            <a:avLst/>
            <a:gdLst/>
            <a:ahLst/>
            <a:cxnLst>
              <a:cxn ang="0">
                <a:pos x="wd2" y="hd2"/>
              </a:cxn>
              <a:cxn ang="5400000">
                <a:pos x="wd2" y="hd2"/>
              </a:cxn>
              <a:cxn ang="10800000">
                <a:pos x="wd2" y="hd2"/>
              </a:cxn>
              <a:cxn ang="16200000">
                <a:pos x="wd2" y="hd2"/>
              </a:cxn>
            </a:cxnLst>
            <a:rect l="0" t="0" r="r" b="b"/>
            <a:pathLst>
              <a:path w="21287" h="21493" extrusionOk="0">
                <a:moveTo>
                  <a:pt x="8467" y="17950"/>
                </a:moveTo>
                <a:cubicBezTo>
                  <a:pt x="8467" y="14181"/>
                  <a:pt x="9697" y="4428"/>
                  <a:pt x="21287" y="0"/>
                </a:cubicBezTo>
                <a:lnTo>
                  <a:pt x="13560" y="0"/>
                </a:lnTo>
                <a:cubicBezTo>
                  <a:pt x="3375" y="5385"/>
                  <a:pt x="2146" y="14420"/>
                  <a:pt x="2321" y="18070"/>
                </a:cubicBezTo>
                <a:cubicBezTo>
                  <a:pt x="1092" y="18369"/>
                  <a:pt x="389" y="18788"/>
                  <a:pt x="38" y="19326"/>
                </a:cubicBezTo>
                <a:cubicBezTo>
                  <a:pt x="-313" y="20344"/>
                  <a:pt x="1794" y="21301"/>
                  <a:pt x="4779" y="21480"/>
                </a:cubicBezTo>
                <a:cubicBezTo>
                  <a:pt x="7765" y="21600"/>
                  <a:pt x="10575" y="20882"/>
                  <a:pt x="11101" y="19865"/>
                </a:cubicBezTo>
                <a:cubicBezTo>
                  <a:pt x="11277" y="19027"/>
                  <a:pt x="10224" y="18310"/>
                  <a:pt x="8467" y="17950"/>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CB1E5F08-1BCC-734B-AEFC-964134F70599}"/>
              </a:ext>
            </a:extLst>
          </p:cNvPr>
          <p:cNvSpPr/>
          <p:nvPr userDrawn="1"/>
        </p:nvSpPr>
        <p:spPr>
          <a:xfrm>
            <a:off x="1395664" y="0"/>
            <a:ext cx="179232" cy="505736"/>
          </a:xfrm>
          <a:custGeom>
            <a:avLst/>
            <a:gdLst/>
            <a:ahLst/>
            <a:cxnLst>
              <a:cxn ang="0">
                <a:pos x="wd2" y="hd2"/>
              </a:cxn>
              <a:cxn ang="5400000">
                <a:pos x="wd2" y="hd2"/>
              </a:cxn>
              <a:cxn ang="10800000">
                <a:pos x="wd2" y="hd2"/>
              </a:cxn>
              <a:cxn ang="16200000">
                <a:pos x="wd2" y="hd2"/>
              </a:cxn>
            </a:cxnLst>
            <a:rect l="0" t="0" r="r" b="b"/>
            <a:pathLst>
              <a:path w="21467" h="21504" extrusionOk="0">
                <a:moveTo>
                  <a:pt x="19623" y="18468"/>
                </a:moveTo>
                <a:cubicBezTo>
                  <a:pt x="19318" y="14526"/>
                  <a:pt x="17645" y="5292"/>
                  <a:pt x="6997" y="0"/>
                </a:cubicBezTo>
                <a:lnTo>
                  <a:pt x="0" y="0"/>
                </a:lnTo>
                <a:cubicBezTo>
                  <a:pt x="11713" y="4266"/>
                  <a:pt x="13842" y="14148"/>
                  <a:pt x="14147" y="18306"/>
                </a:cubicBezTo>
                <a:cubicBezTo>
                  <a:pt x="12930" y="18576"/>
                  <a:pt x="12017" y="19008"/>
                  <a:pt x="11865" y="19548"/>
                </a:cubicBezTo>
                <a:cubicBezTo>
                  <a:pt x="11561" y="20466"/>
                  <a:pt x="13386" y="21330"/>
                  <a:pt x="15972" y="21492"/>
                </a:cubicBezTo>
                <a:cubicBezTo>
                  <a:pt x="18558" y="21600"/>
                  <a:pt x="20992" y="20952"/>
                  <a:pt x="21448" y="20034"/>
                </a:cubicBezTo>
                <a:cubicBezTo>
                  <a:pt x="21600" y="19386"/>
                  <a:pt x="20839" y="18792"/>
                  <a:pt x="19623" y="18468"/>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25" name="Shape">
            <a:extLst>
              <a:ext uri="{FF2B5EF4-FFF2-40B4-BE49-F238E27FC236}">
                <a16:creationId xmlns:a16="http://schemas.microsoft.com/office/drawing/2014/main" id="{4D3304BD-35BE-AA4C-AE78-4C6F0CDE115A}"/>
              </a:ext>
            </a:extLst>
          </p:cNvPr>
          <p:cNvSpPr/>
          <p:nvPr userDrawn="1"/>
        </p:nvSpPr>
        <p:spPr>
          <a:xfrm>
            <a:off x="1535365" y="0"/>
            <a:ext cx="863599" cy="773424"/>
          </a:xfrm>
          <a:custGeom>
            <a:avLst/>
            <a:gdLst/>
            <a:ahLst/>
            <a:cxnLst>
              <a:cxn ang="0">
                <a:pos x="wd2" y="hd2"/>
              </a:cxn>
              <a:cxn ang="5400000">
                <a:pos x="wd2" y="hd2"/>
              </a:cxn>
              <a:cxn ang="10800000">
                <a:pos x="wd2" y="hd2"/>
              </a:cxn>
              <a:cxn ang="16200000">
                <a:pos x="wd2" y="hd2"/>
              </a:cxn>
            </a:cxnLst>
            <a:rect l="0" t="0" r="r" b="b"/>
            <a:pathLst>
              <a:path w="21600" h="21600" extrusionOk="0">
                <a:moveTo>
                  <a:pt x="21600" y="4576"/>
                </a:moveTo>
                <a:cubicBezTo>
                  <a:pt x="10736" y="8867"/>
                  <a:pt x="10705" y="10108"/>
                  <a:pt x="12229" y="0"/>
                </a:cubicBezTo>
                <a:lnTo>
                  <a:pt x="12166" y="0"/>
                </a:lnTo>
                <a:cubicBezTo>
                  <a:pt x="10546" y="10073"/>
                  <a:pt x="10959" y="8796"/>
                  <a:pt x="1969" y="745"/>
                </a:cubicBezTo>
                <a:cubicBezTo>
                  <a:pt x="11658" y="9966"/>
                  <a:pt x="11848" y="8193"/>
                  <a:pt x="0" y="13371"/>
                </a:cubicBezTo>
                <a:cubicBezTo>
                  <a:pt x="11975" y="8618"/>
                  <a:pt x="10673" y="7590"/>
                  <a:pt x="8799" y="21600"/>
                </a:cubicBezTo>
                <a:cubicBezTo>
                  <a:pt x="11054" y="7625"/>
                  <a:pt x="9720" y="8370"/>
                  <a:pt x="19599" y="17202"/>
                </a:cubicBezTo>
                <a:cubicBezTo>
                  <a:pt x="9974" y="7980"/>
                  <a:pt x="9688" y="9754"/>
                  <a:pt x="21600" y="4576"/>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160575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1985962" y="365125"/>
            <a:ext cx="8713785" cy="1325563"/>
          </a:xfrm>
        </p:spPr>
        <p:txBody>
          <a:bodyPr/>
          <a:lstStyle/>
          <a:p>
            <a:r>
              <a:rPr lang="es-ES"/>
              <a:t>Haga clic para modificar el estilo de título del patrón</a:t>
            </a:r>
            <a:endParaRPr lang="en-US" dirty="0"/>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1985962" y="1825625"/>
            <a:ext cx="8713785"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Date Placeholder 3">
            <a:extLst>
              <a:ext uri="{FF2B5EF4-FFF2-40B4-BE49-F238E27FC236}">
                <a16:creationId xmlns:a16="http://schemas.microsoft.com/office/drawing/2014/main" id="{7A8A3FA1-377F-4383-B7E8-14D9409AF64B}"/>
              </a:ext>
            </a:extLst>
          </p:cNvPr>
          <p:cNvSpPr>
            <a:spLocks noGrp="1"/>
          </p:cNvSpPr>
          <p:nvPr>
            <p:ph type="dt" sz="half" idx="10"/>
          </p:nvPr>
        </p:nvSpPr>
        <p:spPr>
          <a:xfrm>
            <a:off x="838200"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566F5CF8-699B-4A09-9AD0-718B0175E486}"/>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7C55771C-35B2-4842-A572-EEE14A727DBF}"/>
              </a:ext>
            </a:extLst>
          </p:cNvPr>
          <p:cNvSpPr>
            <a:spLocks noGrp="1"/>
          </p:cNvSpPr>
          <p:nvPr>
            <p:ph type="sldNum" sz="quarter" idx="12"/>
          </p:nvPr>
        </p:nvSpPr>
        <p:spPr>
          <a:xfrm>
            <a:off x="8610600" y="6356350"/>
            <a:ext cx="2089147" cy="365125"/>
          </a:xfrm>
        </p:spPr>
        <p:txBody>
          <a:bodyPr/>
          <a:lstStyle/>
          <a:p>
            <a:fld id="{672B7600-67E3-4D97-B453-880E2742B982}" type="slidenum">
              <a:rPr lang="en-US" smtClean="0"/>
              <a:t>‹Nº›</a:t>
            </a:fld>
            <a:endParaRPr lang="en-US"/>
          </a:p>
        </p:txBody>
      </p:sp>
      <p:sp>
        <p:nvSpPr>
          <p:cNvPr id="10" name="Shape">
            <a:extLst>
              <a:ext uri="{FF2B5EF4-FFF2-40B4-BE49-F238E27FC236}">
                <a16:creationId xmlns:a16="http://schemas.microsoft.com/office/drawing/2014/main" id="{A55D122A-5D04-3344-81D1-12955971E3C8}"/>
              </a:ext>
            </a:extLst>
          </p:cNvPr>
          <p:cNvSpPr/>
          <p:nvPr userDrawn="1"/>
        </p:nvSpPr>
        <p:spPr>
          <a:xfrm>
            <a:off x="0" y="106685"/>
            <a:ext cx="2250444" cy="2336813"/>
          </a:xfrm>
          <a:custGeom>
            <a:avLst/>
            <a:gdLst/>
            <a:ahLst/>
            <a:cxnLst>
              <a:cxn ang="0">
                <a:pos x="wd2" y="hd2"/>
              </a:cxn>
              <a:cxn ang="5400000">
                <a:pos x="wd2" y="hd2"/>
              </a:cxn>
              <a:cxn ang="10800000">
                <a:pos x="wd2" y="hd2"/>
              </a:cxn>
              <a:cxn ang="16200000">
                <a:pos x="wd2" y="hd2"/>
              </a:cxn>
            </a:cxnLst>
            <a:rect l="0" t="0" r="r" b="b"/>
            <a:pathLst>
              <a:path w="21600" h="21600" extrusionOk="0">
                <a:moveTo>
                  <a:pt x="14506" y="0"/>
                </a:moveTo>
                <a:cubicBezTo>
                  <a:pt x="11934" y="8863"/>
                  <a:pt x="12921" y="8300"/>
                  <a:pt x="5485" y="1432"/>
                </a:cubicBezTo>
                <a:cubicBezTo>
                  <a:pt x="11641" y="7466"/>
                  <a:pt x="12909" y="7689"/>
                  <a:pt x="7472" y="9180"/>
                </a:cubicBezTo>
                <a:cubicBezTo>
                  <a:pt x="7570" y="8804"/>
                  <a:pt x="7679" y="8417"/>
                  <a:pt x="7789" y="7994"/>
                </a:cubicBezTo>
                <a:cubicBezTo>
                  <a:pt x="7667" y="8417"/>
                  <a:pt x="7545" y="8816"/>
                  <a:pt x="7436" y="9192"/>
                </a:cubicBezTo>
                <a:cubicBezTo>
                  <a:pt x="6265" y="9509"/>
                  <a:pt x="4790" y="9884"/>
                  <a:pt x="2999" y="10389"/>
                </a:cubicBezTo>
                <a:cubicBezTo>
                  <a:pt x="4803" y="9943"/>
                  <a:pt x="6253" y="9544"/>
                  <a:pt x="7423" y="9250"/>
                </a:cubicBezTo>
                <a:cubicBezTo>
                  <a:pt x="5656" y="15425"/>
                  <a:pt x="6229" y="14897"/>
                  <a:pt x="719" y="9814"/>
                </a:cubicBezTo>
                <a:cubicBezTo>
                  <a:pt x="6095" y="15085"/>
                  <a:pt x="6570" y="14521"/>
                  <a:pt x="0" y="16294"/>
                </a:cubicBezTo>
                <a:lnTo>
                  <a:pt x="0" y="16317"/>
                </a:lnTo>
                <a:cubicBezTo>
                  <a:pt x="6582" y="14615"/>
                  <a:pt x="5790" y="14439"/>
                  <a:pt x="3998" y="21600"/>
                </a:cubicBezTo>
                <a:cubicBezTo>
                  <a:pt x="6131" y="14075"/>
                  <a:pt x="5242" y="14404"/>
                  <a:pt x="11068" y="19780"/>
                </a:cubicBezTo>
                <a:cubicBezTo>
                  <a:pt x="6034" y="14815"/>
                  <a:pt x="5266" y="15026"/>
                  <a:pt x="10690" y="13594"/>
                </a:cubicBezTo>
                <a:cubicBezTo>
                  <a:pt x="10434" y="14545"/>
                  <a:pt x="10142" y="15660"/>
                  <a:pt x="9813" y="16951"/>
                </a:cubicBezTo>
                <a:cubicBezTo>
                  <a:pt x="10178" y="15648"/>
                  <a:pt x="10483" y="14533"/>
                  <a:pt x="10739" y="13570"/>
                </a:cubicBezTo>
                <a:cubicBezTo>
                  <a:pt x="11397" y="13394"/>
                  <a:pt x="12129" y="13195"/>
                  <a:pt x="12970" y="12972"/>
                </a:cubicBezTo>
                <a:cubicBezTo>
                  <a:pt x="12141" y="13183"/>
                  <a:pt x="11397" y="13371"/>
                  <a:pt x="10751" y="13535"/>
                </a:cubicBezTo>
                <a:cubicBezTo>
                  <a:pt x="12470" y="7278"/>
                  <a:pt x="12470" y="8417"/>
                  <a:pt x="19113" y="14545"/>
                </a:cubicBezTo>
                <a:cubicBezTo>
                  <a:pt x="11678" y="7208"/>
                  <a:pt x="11324" y="8452"/>
                  <a:pt x="21600" y="5588"/>
                </a:cubicBezTo>
                <a:cubicBezTo>
                  <a:pt x="11580" y="8077"/>
                  <a:pt x="12153" y="8922"/>
                  <a:pt x="14530" y="0"/>
                </a:cubicBezTo>
                <a:lnTo>
                  <a:pt x="14506" y="0"/>
                </a:lnTo>
                <a:close/>
                <a:moveTo>
                  <a:pt x="10690" y="13547"/>
                </a:moveTo>
                <a:cubicBezTo>
                  <a:pt x="5607" y="14862"/>
                  <a:pt x="5961" y="14744"/>
                  <a:pt x="7448" y="9239"/>
                </a:cubicBezTo>
                <a:cubicBezTo>
                  <a:pt x="12043" y="8088"/>
                  <a:pt x="12031" y="8523"/>
                  <a:pt x="10690" y="13547"/>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4AD7DE6B-428C-E344-A2A1-12ED5207A058}"/>
              </a:ext>
            </a:extLst>
          </p:cNvPr>
          <p:cNvSpPr/>
          <p:nvPr userDrawn="1"/>
        </p:nvSpPr>
        <p:spPr>
          <a:xfrm>
            <a:off x="425446" y="2481585"/>
            <a:ext cx="1069344" cy="1069330"/>
          </a:xfrm>
          <a:custGeom>
            <a:avLst/>
            <a:gdLst/>
            <a:ahLst/>
            <a:cxnLst>
              <a:cxn ang="0">
                <a:pos x="wd2" y="hd2"/>
              </a:cxn>
              <a:cxn ang="5400000">
                <a:pos x="wd2" y="hd2"/>
              </a:cxn>
              <a:cxn ang="10800000">
                <a:pos x="wd2" y="hd2"/>
              </a:cxn>
              <a:cxn ang="16200000">
                <a:pos x="wd2" y="hd2"/>
              </a:cxn>
            </a:cxnLst>
            <a:rect l="0" t="0" r="r" b="b"/>
            <a:pathLst>
              <a:path w="21600" h="21600" extrusionOk="0">
                <a:moveTo>
                  <a:pt x="0" y="13699"/>
                </a:moveTo>
                <a:cubicBezTo>
                  <a:pt x="11980" y="10595"/>
                  <a:pt x="10800" y="9620"/>
                  <a:pt x="7901" y="21600"/>
                </a:cubicBezTo>
                <a:cubicBezTo>
                  <a:pt x="11159" y="9671"/>
                  <a:pt x="9799" y="10184"/>
                  <a:pt x="18701" y="18701"/>
                </a:cubicBezTo>
                <a:cubicBezTo>
                  <a:pt x="10082" y="9876"/>
                  <a:pt x="9671" y="11364"/>
                  <a:pt x="21600" y="7901"/>
                </a:cubicBezTo>
                <a:cubicBezTo>
                  <a:pt x="9569" y="11005"/>
                  <a:pt x="10697" y="11980"/>
                  <a:pt x="13699" y="0"/>
                </a:cubicBezTo>
                <a:cubicBezTo>
                  <a:pt x="10287" y="11877"/>
                  <a:pt x="11852" y="11467"/>
                  <a:pt x="2899" y="2899"/>
                </a:cubicBezTo>
                <a:cubicBezTo>
                  <a:pt x="11570" y="11723"/>
                  <a:pt x="11877" y="10236"/>
                  <a:pt x="0" y="13699"/>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7C8FEAB5-DB57-4B4A-A15C-2396E5B4C803}"/>
              </a:ext>
            </a:extLst>
          </p:cNvPr>
          <p:cNvSpPr/>
          <p:nvPr userDrawn="1"/>
        </p:nvSpPr>
        <p:spPr>
          <a:xfrm>
            <a:off x="10699747" y="4564385"/>
            <a:ext cx="1492253" cy="2293615"/>
          </a:xfrm>
          <a:custGeom>
            <a:avLst/>
            <a:gdLst/>
            <a:ahLst/>
            <a:cxnLst>
              <a:cxn ang="0">
                <a:pos x="wd2" y="hd2"/>
              </a:cxn>
              <a:cxn ang="5400000">
                <a:pos x="wd2" y="hd2"/>
              </a:cxn>
              <a:cxn ang="10800000">
                <a:pos x="wd2" y="hd2"/>
              </a:cxn>
              <a:cxn ang="16200000">
                <a:pos x="wd2" y="hd2"/>
              </a:cxn>
            </a:cxnLst>
            <a:rect l="0" t="0" r="r" b="b"/>
            <a:pathLst>
              <a:path w="21600" h="21600" extrusionOk="0">
                <a:moveTo>
                  <a:pt x="21600" y="8145"/>
                </a:moveTo>
                <a:lnTo>
                  <a:pt x="21600" y="8049"/>
                </a:lnTo>
                <a:cubicBezTo>
                  <a:pt x="14633" y="9150"/>
                  <a:pt x="16214" y="7930"/>
                  <a:pt x="19247" y="0"/>
                </a:cubicBezTo>
                <a:cubicBezTo>
                  <a:pt x="14817" y="10047"/>
                  <a:pt x="16839" y="9700"/>
                  <a:pt x="5221" y="2452"/>
                </a:cubicBezTo>
                <a:cubicBezTo>
                  <a:pt x="16508" y="9927"/>
                  <a:pt x="16912" y="8647"/>
                  <a:pt x="1452" y="11577"/>
                </a:cubicBezTo>
                <a:cubicBezTo>
                  <a:pt x="15570" y="9197"/>
                  <a:pt x="15626" y="8300"/>
                  <a:pt x="12703" y="15692"/>
                </a:cubicBezTo>
                <a:cubicBezTo>
                  <a:pt x="7077" y="16673"/>
                  <a:pt x="7923" y="16421"/>
                  <a:pt x="9817" y="11530"/>
                </a:cubicBezTo>
                <a:cubicBezTo>
                  <a:pt x="7372" y="17067"/>
                  <a:pt x="8493" y="16876"/>
                  <a:pt x="2077" y="12881"/>
                </a:cubicBezTo>
                <a:cubicBezTo>
                  <a:pt x="8291" y="16995"/>
                  <a:pt x="8511" y="16302"/>
                  <a:pt x="0" y="17916"/>
                </a:cubicBezTo>
                <a:cubicBezTo>
                  <a:pt x="8585" y="16469"/>
                  <a:pt x="7739" y="16015"/>
                  <a:pt x="5662" y="21600"/>
                </a:cubicBezTo>
                <a:cubicBezTo>
                  <a:pt x="7997" y="16039"/>
                  <a:pt x="7022" y="16278"/>
                  <a:pt x="13401" y="20249"/>
                </a:cubicBezTo>
                <a:cubicBezTo>
                  <a:pt x="7978" y="16649"/>
                  <a:pt x="7096" y="16732"/>
                  <a:pt x="12684" y="15728"/>
                </a:cubicBezTo>
                <a:cubicBezTo>
                  <a:pt x="12390" y="16481"/>
                  <a:pt x="12059" y="17330"/>
                  <a:pt x="11710" y="18263"/>
                </a:cubicBezTo>
                <a:cubicBezTo>
                  <a:pt x="12096" y="17318"/>
                  <a:pt x="12445" y="16469"/>
                  <a:pt x="12758" y="15716"/>
                </a:cubicBezTo>
                <a:cubicBezTo>
                  <a:pt x="13530" y="15572"/>
                  <a:pt x="14449" y="15417"/>
                  <a:pt x="15478" y="15225"/>
                </a:cubicBezTo>
                <a:cubicBezTo>
                  <a:pt x="14449" y="15393"/>
                  <a:pt x="13548" y="15560"/>
                  <a:pt x="12776" y="15692"/>
                </a:cubicBezTo>
                <a:cubicBezTo>
                  <a:pt x="15276" y="9473"/>
                  <a:pt x="15350" y="9198"/>
                  <a:pt x="21582" y="13180"/>
                </a:cubicBezTo>
                <a:lnTo>
                  <a:pt x="21582" y="13109"/>
                </a:lnTo>
                <a:cubicBezTo>
                  <a:pt x="16490" y="9759"/>
                  <a:pt x="16030" y="9233"/>
                  <a:pt x="21600" y="8145"/>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32534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DCB1049-73F5-504C-938D-F649F8C9E149}"/>
              </a:ext>
            </a:extLst>
          </p:cNvPr>
          <p:cNvSpPr>
            <a:spLocks noGrp="1"/>
          </p:cNvSpPr>
          <p:nvPr>
            <p:ph type="pic" sz="quarter" idx="13"/>
          </p:nvPr>
        </p:nvSpPr>
        <p:spPr>
          <a:xfrm>
            <a:off x="6484726" y="0"/>
            <a:ext cx="5320453" cy="4031495"/>
          </a:xfrm>
          <a:custGeom>
            <a:avLst/>
            <a:gdLst>
              <a:gd name="connsiteX0" fmla="*/ 2416872 w 5320453"/>
              <a:gd name="connsiteY0" fmla="*/ 0 h 4031495"/>
              <a:gd name="connsiteX1" fmla="*/ 4916241 w 5320453"/>
              <a:gd name="connsiteY1" fmla="*/ 0 h 4031495"/>
              <a:gd name="connsiteX2" fmla="*/ 5278203 w 5320453"/>
              <a:gd name="connsiteY2" fmla="*/ 192955 h 4031495"/>
              <a:gd name="connsiteX3" fmla="*/ 5313807 w 5320453"/>
              <a:gd name="connsiteY3" fmla="*/ 295889 h 4031495"/>
              <a:gd name="connsiteX4" fmla="*/ 3643687 w 5320453"/>
              <a:gd name="connsiteY4" fmla="*/ 3991781 h 4031495"/>
              <a:gd name="connsiteX5" fmla="*/ 3548499 w 5320453"/>
              <a:gd name="connsiteY5" fmla="*/ 4022099 h 4031495"/>
              <a:gd name="connsiteX6" fmla="*/ 39394 w 5320453"/>
              <a:gd name="connsiteY6" fmla="*/ 1991492 h 4031495"/>
              <a:gd name="connsiteX7" fmla="*/ 7747 w 5320453"/>
              <a:gd name="connsiteY7" fmla="*/ 1887248 h 4031495"/>
              <a:gd name="connsiteX8" fmla="*/ 627582 w 5320453"/>
              <a:gd name="connsiteY8" fmla="*/ 631266 h 4031495"/>
              <a:gd name="connsiteX9" fmla="*/ 730435 w 5320453"/>
              <a:gd name="connsiteY9" fmla="*/ 542369 h 40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0453" h="4031495">
                <a:moveTo>
                  <a:pt x="2416872" y="0"/>
                </a:moveTo>
                <a:lnTo>
                  <a:pt x="4916241" y="0"/>
                </a:lnTo>
                <a:lnTo>
                  <a:pt x="5278203" y="192955"/>
                </a:lnTo>
                <a:cubicBezTo>
                  <a:pt x="5315043" y="212044"/>
                  <a:pt x="5330371" y="257897"/>
                  <a:pt x="5313807" y="295889"/>
                </a:cubicBezTo>
                <a:lnTo>
                  <a:pt x="3643687" y="3991781"/>
                </a:lnTo>
                <a:cubicBezTo>
                  <a:pt x="3625885" y="4028463"/>
                  <a:pt x="3584102" y="4042499"/>
                  <a:pt x="3548499" y="4022099"/>
                </a:cubicBezTo>
                <a:lnTo>
                  <a:pt x="39394" y="1991492"/>
                </a:lnTo>
                <a:cubicBezTo>
                  <a:pt x="3791" y="1971093"/>
                  <a:pt x="-10055" y="1924117"/>
                  <a:pt x="7747" y="1887248"/>
                </a:cubicBezTo>
                <a:lnTo>
                  <a:pt x="627582" y="631266"/>
                </a:lnTo>
                <a:cubicBezTo>
                  <a:pt x="645384" y="594397"/>
                  <a:pt x="690876" y="555095"/>
                  <a:pt x="730435" y="542369"/>
                </a:cubicBezTo>
                <a:close/>
              </a:path>
            </a:pathLst>
          </a:custGeom>
          <a:solidFill>
            <a:schemeClr val="accent1"/>
          </a:solidFill>
        </p:spPr>
        <p:txBody>
          <a:bodyPr wrap="square" anchor="ctr">
            <a:noAutofit/>
          </a:bodyPr>
          <a:lstStyle>
            <a:lvl1pPr marL="0" indent="0" algn="ctr">
              <a:buNone/>
              <a:defRPr/>
            </a:lvl1pPr>
          </a:lstStyle>
          <a:p>
            <a:r>
              <a:rPr lang="es-ES"/>
              <a:t>Haga clic en el icono para agregar una imagen</a:t>
            </a:r>
            <a:endParaRPr lang="en-US"/>
          </a:p>
        </p:txBody>
      </p:sp>
      <p:sp>
        <p:nvSpPr>
          <p:cNvPr id="15" name="Shape">
            <a:extLst>
              <a:ext uri="{FF2B5EF4-FFF2-40B4-BE49-F238E27FC236}">
                <a16:creationId xmlns:a16="http://schemas.microsoft.com/office/drawing/2014/main" id="{8B092691-BCDE-6647-B48B-8D2616462C06}"/>
              </a:ext>
            </a:extLst>
          </p:cNvPr>
          <p:cNvSpPr/>
          <p:nvPr userDrawn="1"/>
        </p:nvSpPr>
        <p:spPr>
          <a:xfrm>
            <a:off x="5456106" y="901701"/>
            <a:ext cx="2021844" cy="2021830"/>
          </a:xfrm>
          <a:custGeom>
            <a:avLst/>
            <a:gdLst/>
            <a:ahLst/>
            <a:cxnLst>
              <a:cxn ang="0">
                <a:pos x="wd2" y="hd2"/>
              </a:cxn>
              <a:cxn ang="5400000">
                <a:pos x="wd2" y="hd2"/>
              </a:cxn>
              <a:cxn ang="10800000">
                <a:pos x="wd2" y="hd2"/>
              </a:cxn>
              <a:cxn ang="16200000">
                <a:pos x="wd2" y="hd2"/>
              </a:cxn>
            </a:cxnLst>
            <a:rect l="0" t="0" r="r" b="b"/>
            <a:pathLst>
              <a:path w="21600" h="21600" extrusionOk="0">
                <a:moveTo>
                  <a:pt x="0" y="13690"/>
                </a:moveTo>
                <a:cubicBezTo>
                  <a:pt x="11885" y="10230"/>
                  <a:pt x="11573" y="11736"/>
                  <a:pt x="2890" y="2890"/>
                </a:cubicBezTo>
                <a:cubicBezTo>
                  <a:pt x="11831" y="11465"/>
                  <a:pt x="10271" y="11885"/>
                  <a:pt x="13690" y="0"/>
                </a:cubicBezTo>
                <a:cubicBezTo>
                  <a:pt x="10691" y="11994"/>
                  <a:pt x="9552" y="11004"/>
                  <a:pt x="21600" y="7910"/>
                </a:cubicBezTo>
                <a:cubicBezTo>
                  <a:pt x="9660" y="11370"/>
                  <a:pt x="10081" y="9864"/>
                  <a:pt x="18710" y="18710"/>
                </a:cubicBezTo>
                <a:cubicBezTo>
                  <a:pt x="9823" y="10189"/>
                  <a:pt x="11166" y="9674"/>
                  <a:pt x="7910" y="21600"/>
                </a:cubicBezTo>
                <a:cubicBezTo>
                  <a:pt x="10800" y="9606"/>
                  <a:pt x="11994" y="10583"/>
                  <a:pt x="0" y="13690"/>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306FA9C7-0C39-9A4E-80E1-B48953E60F04}"/>
              </a:ext>
            </a:extLst>
          </p:cNvPr>
          <p:cNvSpPr/>
          <p:nvPr userDrawn="1"/>
        </p:nvSpPr>
        <p:spPr>
          <a:xfrm>
            <a:off x="1849306" y="4978401"/>
            <a:ext cx="2021844" cy="2021830"/>
          </a:xfrm>
          <a:custGeom>
            <a:avLst/>
            <a:gdLst/>
            <a:ahLst/>
            <a:cxnLst>
              <a:cxn ang="0">
                <a:pos x="wd2" y="hd2"/>
              </a:cxn>
              <a:cxn ang="5400000">
                <a:pos x="wd2" y="hd2"/>
              </a:cxn>
              <a:cxn ang="10800000">
                <a:pos x="wd2" y="hd2"/>
              </a:cxn>
              <a:cxn ang="16200000">
                <a:pos x="wd2" y="hd2"/>
              </a:cxn>
            </a:cxnLst>
            <a:rect l="0" t="0" r="r" b="b"/>
            <a:pathLst>
              <a:path w="21600" h="21600" extrusionOk="0">
                <a:moveTo>
                  <a:pt x="0" y="13690"/>
                </a:moveTo>
                <a:cubicBezTo>
                  <a:pt x="11885" y="10230"/>
                  <a:pt x="11573" y="11736"/>
                  <a:pt x="2890" y="2890"/>
                </a:cubicBezTo>
                <a:cubicBezTo>
                  <a:pt x="11831" y="11465"/>
                  <a:pt x="10271" y="11885"/>
                  <a:pt x="13690" y="0"/>
                </a:cubicBezTo>
                <a:cubicBezTo>
                  <a:pt x="10691" y="11994"/>
                  <a:pt x="9552" y="11004"/>
                  <a:pt x="21600" y="7910"/>
                </a:cubicBezTo>
                <a:cubicBezTo>
                  <a:pt x="9660" y="11370"/>
                  <a:pt x="10081" y="9864"/>
                  <a:pt x="18710" y="18710"/>
                </a:cubicBezTo>
                <a:cubicBezTo>
                  <a:pt x="9823" y="10189"/>
                  <a:pt x="11166" y="9674"/>
                  <a:pt x="7910" y="21600"/>
                </a:cubicBezTo>
                <a:cubicBezTo>
                  <a:pt x="10786" y="9620"/>
                  <a:pt x="11980" y="10596"/>
                  <a:pt x="0" y="13690"/>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59C8A449-078B-2147-84EB-2C062472E95E}"/>
              </a:ext>
            </a:extLst>
          </p:cNvPr>
          <p:cNvSpPr/>
          <p:nvPr userDrawn="1"/>
        </p:nvSpPr>
        <p:spPr>
          <a:xfrm>
            <a:off x="604707" y="5092701"/>
            <a:ext cx="2254363" cy="1780913"/>
          </a:xfrm>
          <a:custGeom>
            <a:avLst/>
            <a:gdLst/>
            <a:ahLst/>
            <a:cxnLst>
              <a:cxn ang="0">
                <a:pos x="wd2" y="hd2"/>
              </a:cxn>
              <a:cxn ang="5400000">
                <a:pos x="wd2" y="hd2"/>
              </a:cxn>
              <a:cxn ang="10800000">
                <a:pos x="wd2" y="hd2"/>
              </a:cxn>
              <a:cxn ang="16200000">
                <a:pos x="wd2" y="hd2"/>
              </a:cxn>
            </a:cxnLst>
            <a:rect l="0" t="0" r="r" b="b"/>
            <a:pathLst>
              <a:path w="21516" h="21574" extrusionOk="0">
                <a:moveTo>
                  <a:pt x="21488" y="13666"/>
                </a:moveTo>
                <a:lnTo>
                  <a:pt x="19246" y="6897"/>
                </a:lnTo>
                <a:cubicBezTo>
                  <a:pt x="19185" y="6697"/>
                  <a:pt x="19003" y="6482"/>
                  <a:pt x="18846" y="6405"/>
                </a:cubicBezTo>
                <a:lnTo>
                  <a:pt x="18846" y="6405"/>
                </a:lnTo>
                <a:lnTo>
                  <a:pt x="6009" y="51"/>
                </a:lnTo>
                <a:cubicBezTo>
                  <a:pt x="5852" y="-26"/>
                  <a:pt x="5597" y="-11"/>
                  <a:pt x="5440" y="66"/>
                </a:cubicBezTo>
                <a:lnTo>
                  <a:pt x="191" y="3128"/>
                </a:lnTo>
                <a:cubicBezTo>
                  <a:pt x="34" y="3220"/>
                  <a:pt x="-39" y="3451"/>
                  <a:pt x="22" y="3651"/>
                </a:cubicBezTo>
                <a:lnTo>
                  <a:pt x="5391" y="21574"/>
                </a:lnTo>
                <a:lnTo>
                  <a:pt x="9694" y="21574"/>
                </a:lnTo>
                <a:lnTo>
                  <a:pt x="21331" y="14189"/>
                </a:lnTo>
                <a:cubicBezTo>
                  <a:pt x="21488" y="14112"/>
                  <a:pt x="21561" y="13866"/>
                  <a:pt x="21488" y="13666"/>
                </a:cubicBez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1143525" y="1297672"/>
            <a:ext cx="6018655" cy="2852737"/>
          </a:xfrm>
        </p:spPr>
        <p:txBody>
          <a:bodyPr anchor="b"/>
          <a:lstStyle>
            <a:lvl1pPr>
              <a:defRPr sz="6000">
                <a:solidFill>
                  <a:schemeClr val="tx1"/>
                </a:solidFill>
              </a:defRPr>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1143525" y="4177397"/>
            <a:ext cx="6018655" cy="67777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2859069" y="6356350"/>
            <a:ext cx="2256679" cy="365125"/>
          </a:xfrm>
        </p:spPr>
        <p:txBody>
          <a:bodyPr/>
          <a:lstStyle/>
          <a:p>
            <a:r>
              <a:rPr lang="en-US"/>
              <a:t>Date</a:t>
            </a:r>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5291878"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9623684" y="6356350"/>
            <a:ext cx="1730115" cy="365125"/>
          </a:xfrm>
        </p:spPr>
        <p:txBody>
          <a:bodyPr/>
          <a:lstStyle/>
          <a:p>
            <a:fld id="{672B7600-67E3-4D97-B453-880E2742B982}" type="slidenum">
              <a:rPr lang="en-US" smtClean="0"/>
              <a:t>‹Nº›</a:t>
            </a:fld>
            <a:endParaRPr lang="en-US"/>
          </a:p>
        </p:txBody>
      </p:sp>
    </p:spTree>
    <p:extLst>
      <p:ext uri="{BB962C8B-B14F-4D97-AF65-F5344CB8AC3E}">
        <p14:creationId xmlns:p14="http://schemas.microsoft.com/office/powerpoint/2010/main" val="209235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213B68D-41C3-7542-BC43-421FEFE86EAC}"/>
              </a:ext>
            </a:extLst>
          </p:cNvPr>
          <p:cNvSpPr>
            <a:spLocks noGrp="1"/>
          </p:cNvSpPr>
          <p:nvPr>
            <p:ph type="pic" sz="quarter" idx="13"/>
          </p:nvPr>
        </p:nvSpPr>
        <p:spPr>
          <a:xfrm>
            <a:off x="393482" y="406401"/>
            <a:ext cx="5185001" cy="4900361"/>
          </a:xfrm>
          <a:custGeom>
            <a:avLst/>
            <a:gdLst>
              <a:gd name="connsiteX0" fmla="*/ 591795 w 5185001"/>
              <a:gd name="connsiteY0" fmla="*/ 0 h 4900361"/>
              <a:gd name="connsiteX1" fmla="*/ 4986029 w 5185001"/>
              <a:gd name="connsiteY1" fmla="*/ 580515 h 4900361"/>
              <a:gd name="connsiteX2" fmla="*/ 4809696 w 5185001"/>
              <a:gd name="connsiteY2" fmla="*/ 4743417 h 4900361"/>
              <a:gd name="connsiteX3" fmla="*/ 2 w 5185001"/>
              <a:gd name="connsiteY3" fmla="*/ 4486944 h 4900361"/>
              <a:gd name="connsiteX4" fmla="*/ 591795 w 5185001"/>
              <a:gd name="connsiteY4" fmla="*/ 0 h 490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001" h="4900361">
                <a:moveTo>
                  <a:pt x="591795" y="0"/>
                </a:moveTo>
                <a:cubicBezTo>
                  <a:pt x="591795" y="0"/>
                  <a:pt x="2161622" y="812770"/>
                  <a:pt x="4986029" y="580515"/>
                </a:cubicBezTo>
                <a:cubicBezTo>
                  <a:pt x="4986029" y="580515"/>
                  <a:pt x="5534763" y="3483575"/>
                  <a:pt x="4809696" y="4743417"/>
                </a:cubicBezTo>
                <a:cubicBezTo>
                  <a:pt x="4809696" y="4743417"/>
                  <a:pt x="2463797" y="5231176"/>
                  <a:pt x="2" y="4486944"/>
                </a:cubicBezTo>
                <a:cubicBezTo>
                  <a:pt x="-1279" y="4485733"/>
                  <a:pt x="902941" y="2928732"/>
                  <a:pt x="591795" y="0"/>
                </a:cubicBezTo>
                <a:close/>
              </a:path>
            </a:pathLst>
          </a:custGeom>
          <a:solidFill>
            <a:schemeClr val="accent1">
              <a:lumMod val="60000"/>
              <a:lumOff val="40000"/>
            </a:schemeClr>
          </a:solidFill>
        </p:spPr>
        <p:txBody>
          <a:bodyPr wrap="square" anchor="ctr">
            <a:noAutofit/>
          </a:bodyPr>
          <a:lstStyle>
            <a:lvl1pPr marL="0" indent="0" algn="ctr">
              <a:buNone/>
              <a:defRPr/>
            </a:lvl1pPr>
          </a:lstStyle>
          <a:p>
            <a:r>
              <a:rPr lang="es-ES"/>
              <a:t>Haga clic en el icono para agregar una imagen</a:t>
            </a:r>
            <a:endParaRPr lang="en-US"/>
          </a:p>
        </p:txBody>
      </p:sp>
      <p:sp>
        <p:nvSpPr>
          <p:cNvPr id="15" name="Shape">
            <a:extLst>
              <a:ext uri="{FF2B5EF4-FFF2-40B4-BE49-F238E27FC236}">
                <a16:creationId xmlns:a16="http://schemas.microsoft.com/office/drawing/2014/main" id="{B23B8770-0901-1643-A086-5E512AFFD4F0}"/>
              </a:ext>
            </a:extLst>
          </p:cNvPr>
          <p:cNvSpPr/>
          <p:nvPr userDrawn="1"/>
        </p:nvSpPr>
        <p:spPr>
          <a:xfrm>
            <a:off x="2336585" y="1"/>
            <a:ext cx="393517" cy="1239515"/>
          </a:xfrm>
          <a:custGeom>
            <a:avLst/>
            <a:gdLst/>
            <a:ahLst/>
            <a:cxnLst>
              <a:cxn ang="0">
                <a:pos x="wd2" y="hd2"/>
              </a:cxn>
              <a:cxn ang="5400000">
                <a:pos x="wd2" y="hd2"/>
              </a:cxn>
              <a:cxn ang="10800000">
                <a:pos x="wd2" y="hd2"/>
              </a:cxn>
              <a:cxn ang="16200000">
                <a:pos x="wd2" y="hd2"/>
              </a:cxn>
            </a:cxnLst>
            <a:rect l="0" t="0" r="r" b="b"/>
            <a:pathLst>
              <a:path w="20039" h="21600" extrusionOk="0">
                <a:moveTo>
                  <a:pt x="20039" y="0"/>
                </a:moveTo>
                <a:lnTo>
                  <a:pt x="11632" y="0"/>
                </a:lnTo>
                <a:cubicBezTo>
                  <a:pt x="-1561" y="7746"/>
                  <a:pt x="-9" y="20958"/>
                  <a:pt x="121" y="21600"/>
                </a:cubicBezTo>
                <a:lnTo>
                  <a:pt x="7170" y="21489"/>
                </a:lnTo>
                <a:cubicBezTo>
                  <a:pt x="7105" y="21312"/>
                  <a:pt x="5359" y="6639"/>
                  <a:pt x="20039" y="0"/>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BDB6A95B-471A-BA41-A2B6-217B75B2EE10}"/>
              </a:ext>
            </a:extLst>
          </p:cNvPr>
          <p:cNvSpPr/>
          <p:nvPr userDrawn="1"/>
        </p:nvSpPr>
        <p:spPr>
          <a:xfrm>
            <a:off x="3416084" y="1"/>
            <a:ext cx="469100" cy="1424943"/>
          </a:xfrm>
          <a:custGeom>
            <a:avLst/>
            <a:gdLst/>
            <a:ahLst/>
            <a:cxnLst>
              <a:cxn ang="0">
                <a:pos x="wd2" y="hd2"/>
              </a:cxn>
              <a:cxn ang="5400000">
                <a:pos x="wd2" y="hd2"/>
              </a:cxn>
              <a:cxn ang="10800000">
                <a:pos x="wd2" y="hd2"/>
              </a:cxn>
              <a:cxn ang="16200000">
                <a:pos x="wd2" y="hd2"/>
              </a:cxn>
            </a:cxnLst>
            <a:rect l="0" t="0" r="r" b="b"/>
            <a:pathLst>
              <a:path w="20886" h="21600" extrusionOk="0">
                <a:moveTo>
                  <a:pt x="0" y="19"/>
                </a:moveTo>
                <a:cubicBezTo>
                  <a:pt x="15437" y="6314"/>
                  <a:pt x="14702" y="21388"/>
                  <a:pt x="14702" y="21561"/>
                </a:cubicBezTo>
                <a:lnTo>
                  <a:pt x="20865" y="21600"/>
                </a:lnTo>
                <a:cubicBezTo>
                  <a:pt x="20922" y="20830"/>
                  <a:pt x="21600" y="7412"/>
                  <a:pt x="7577" y="0"/>
                </a:cubicBezTo>
                <a:lnTo>
                  <a:pt x="0" y="0"/>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2D831E18-5954-9D47-BC20-6BBA4D4F1074}"/>
              </a:ext>
            </a:extLst>
          </p:cNvPr>
          <p:cNvSpPr/>
          <p:nvPr userDrawn="1"/>
        </p:nvSpPr>
        <p:spPr>
          <a:xfrm>
            <a:off x="139484" y="406401"/>
            <a:ext cx="929033" cy="4484366"/>
          </a:xfrm>
          <a:custGeom>
            <a:avLst/>
            <a:gdLst/>
            <a:ahLst/>
            <a:cxnLst>
              <a:cxn ang="0">
                <a:pos x="wd2" y="hd2"/>
              </a:cxn>
              <a:cxn ang="5400000">
                <a:pos x="wd2" y="hd2"/>
              </a:cxn>
              <a:cxn ang="10800000">
                <a:pos x="wd2" y="hd2"/>
              </a:cxn>
              <a:cxn ang="16200000">
                <a:pos x="wd2" y="hd2"/>
              </a:cxn>
            </a:cxnLst>
            <a:rect l="0" t="0" r="r" b="b"/>
            <a:pathLst>
              <a:path w="16528" h="21594" extrusionOk="0">
                <a:moveTo>
                  <a:pt x="15025" y="0"/>
                </a:moveTo>
                <a:cubicBezTo>
                  <a:pt x="15025" y="0"/>
                  <a:pt x="7998" y="13540"/>
                  <a:pt x="0" y="15943"/>
                </a:cubicBezTo>
                <a:lnTo>
                  <a:pt x="5287" y="16971"/>
                </a:lnTo>
                <a:lnTo>
                  <a:pt x="4474" y="21594"/>
                </a:lnTo>
                <a:cubicBezTo>
                  <a:pt x="4474" y="21600"/>
                  <a:pt x="21600" y="13674"/>
                  <a:pt x="15025" y="0"/>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07E53523-3D52-684B-AFA2-5E2BF1580DF5}"/>
              </a:ext>
            </a:extLst>
          </p:cNvPr>
          <p:cNvSpPr/>
          <p:nvPr userDrawn="1"/>
        </p:nvSpPr>
        <p:spPr>
          <a:xfrm>
            <a:off x="2552485" y="1"/>
            <a:ext cx="472251" cy="1395550"/>
          </a:xfrm>
          <a:custGeom>
            <a:avLst/>
            <a:gdLst/>
            <a:ahLst/>
            <a:cxnLst>
              <a:cxn ang="0">
                <a:pos x="wd2" y="hd2"/>
              </a:cxn>
              <a:cxn ang="5400000">
                <a:pos x="wd2" y="hd2"/>
              </a:cxn>
              <a:cxn ang="10800000">
                <a:pos x="wd2" y="hd2"/>
              </a:cxn>
              <a:cxn ang="16200000">
                <a:pos x="wd2" y="hd2"/>
              </a:cxn>
            </a:cxnLst>
            <a:rect l="0" t="0" r="r" b="b"/>
            <a:pathLst>
              <a:path w="21248" h="21480" extrusionOk="0">
                <a:moveTo>
                  <a:pt x="8448" y="17964"/>
                </a:moveTo>
                <a:cubicBezTo>
                  <a:pt x="8505" y="14172"/>
                  <a:pt x="9705" y="4457"/>
                  <a:pt x="21248" y="0"/>
                </a:cubicBezTo>
                <a:lnTo>
                  <a:pt x="13477" y="0"/>
                </a:lnTo>
                <a:cubicBezTo>
                  <a:pt x="3248" y="5415"/>
                  <a:pt x="2162" y="14426"/>
                  <a:pt x="2219" y="18062"/>
                </a:cubicBezTo>
                <a:cubicBezTo>
                  <a:pt x="1077" y="18355"/>
                  <a:pt x="219" y="18805"/>
                  <a:pt x="48" y="19332"/>
                </a:cubicBezTo>
                <a:cubicBezTo>
                  <a:pt x="-352" y="20368"/>
                  <a:pt x="1762" y="21326"/>
                  <a:pt x="4848" y="21463"/>
                </a:cubicBezTo>
                <a:cubicBezTo>
                  <a:pt x="7876" y="21600"/>
                  <a:pt x="10677" y="20877"/>
                  <a:pt x="11076" y="19821"/>
                </a:cubicBezTo>
                <a:cubicBezTo>
                  <a:pt x="11305" y="19059"/>
                  <a:pt x="10219" y="18335"/>
                  <a:pt x="8448" y="17964"/>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F3F03EBE-E6C3-3344-95D1-82E8AD7CC752}"/>
              </a:ext>
            </a:extLst>
          </p:cNvPr>
          <p:cNvSpPr/>
          <p:nvPr userDrawn="1"/>
        </p:nvSpPr>
        <p:spPr>
          <a:xfrm>
            <a:off x="3657385" y="0"/>
            <a:ext cx="548183" cy="1550481"/>
          </a:xfrm>
          <a:custGeom>
            <a:avLst/>
            <a:gdLst/>
            <a:ahLst/>
            <a:cxnLst>
              <a:cxn ang="0">
                <a:pos x="wd2" y="hd2"/>
              </a:cxn>
              <a:cxn ang="5400000">
                <a:pos x="wd2" y="hd2"/>
              </a:cxn>
              <a:cxn ang="10800000">
                <a:pos x="wd2" y="hd2"/>
              </a:cxn>
              <a:cxn ang="16200000">
                <a:pos x="wd2" y="hd2"/>
              </a:cxn>
            </a:cxnLst>
            <a:rect l="0" t="0" r="r" b="b"/>
            <a:pathLst>
              <a:path w="21433" h="21492" extrusionOk="0">
                <a:moveTo>
                  <a:pt x="19614" y="18449"/>
                </a:moveTo>
                <a:cubicBezTo>
                  <a:pt x="19366" y="14541"/>
                  <a:pt x="17578" y="5299"/>
                  <a:pt x="6952" y="0"/>
                </a:cubicBezTo>
                <a:lnTo>
                  <a:pt x="0" y="0"/>
                </a:lnTo>
                <a:cubicBezTo>
                  <a:pt x="11669" y="4242"/>
                  <a:pt x="13755" y="14136"/>
                  <a:pt x="14152" y="18308"/>
                </a:cubicBezTo>
                <a:cubicBezTo>
                  <a:pt x="12910" y="18572"/>
                  <a:pt x="12017" y="19012"/>
                  <a:pt x="11818" y="19558"/>
                </a:cubicBezTo>
                <a:cubicBezTo>
                  <a:pt x="11470" y="20491"/>
                  <a:pt x="13307" y="21353"/>
                  <a:pt x="15989" y="21477"/>
                </a:cubicBezTo>
                <a:cubicBezTo>
                  <a:pt x="18620" y="21600"/>
                  <a:pt x="21054" y="20949"/>
                  <a:pt x="21401" y="19998"/>
                </a:cubicBezTo>
                <a:cubicBezTo>
                  <a:pt x="21600" y="19382"/>
                  <a:pt x="20855" y="18801"/>
                  <a:pt x="19614" y="18449"/>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D05C3E7B-68EE-9841-9921-0B525B640688}"/>
              </a:ext>
            </a:extLst>
          </p:cNvPr>
          <p:cNvSpPr/>
          <p:nvPr userDrawn="1"/>
        </p:nvSpPr>
        <p:spPr>
          <a:xfrm>
            <a:off x="4076484" y="1"/>
            <a:ext cx="2642879" cy="2371080"/>
          </a:xfrm>
          <a:custGeom>
            <a:avLst/>
            <a:gdLst/>
            <a:ahLst/>
            <a:cxnLst>
              <a:cxn ang="0">
                <a:pos x="wd2" y="hd2"/>
              </a:cxn>
              <a:cxn ang="5400000">
                <a:pos x="wd2" y="hd2"/>
              </a:cxn>
              <a:cxn ang="10800000">
                <a:pos x="wd2" y="hd2"/>
              </a:cxn>
              <a:cxn ang="16200000">
                <a:pos x="wd2" y="hd2"/>
              </a:cxn>
            </a:cxnLst>
            <a:rect l="0" t="0" r="r" b="b"/>
            <a:pathLst>
              <a:path w="21600" h="21600" extrusionOk="0">
                <a:moveTo>
                  <a:pt x="21600" y="4570"/>
                </a:moveTo>
                <a:cubicBezTo>
                  <a:pt x="10712" y="8874"/>
                  <a:pt x="10681" y="10112"/>
                  <a:pt x="12238" y="0"/>
                </a:cubicBezTo>
                <a:lnTo>
                  <a:pt x="12175" y="0"/>
                </a:lnTo>
                <a:cubicBezTo>
                  <a:pt x="10566" y="10065"/>
                  <a:pt x="10951" y="8781"/>
                  <a:pt x="1983" y="752"/>
                </a:cubicBezTo>
                <a:cubicBezTo>
                  <a:pt x="11687" y="9961"/>
                  <a:pt x="11864" y="8214"/>
                  <a:pt x="0" y="13374"/>
                </a:cubicBezTo>
                <a:cubicBezTo>
                  <a:pt x="11999" y="8608"/>
                  <a:pt x="10691" y="7613"/>
                  <a:pt x="8823" y="21600"/>
                </a:cubicBezTo>
                <a:cubicBezTo>
                  <a:pt x="11065" y="7636"/>
                  <a:pt x="9736" y="8365"/>
                  <a:pt x="19628" y="17192"/>
                </a:cubicBezTo>
                <a:cubicBezTo>
                  <a:pt x="9964" y="7983"/>
                  <a:pt x="9674" y="9741"/>
                  <a:pt x="21600" y="4570"/>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5832398" y="1709738"/>
            <a:ext cx="5515052" cy="2852737"/>
          </a:xfrm>
        </p:spPr>
        <p:txBody>
          <a:bodyPr anchor="b"/>
          <a:lstStyle>
            <a:lvl1pPr>
              <a:defRPr sz="6000"/>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5832398" y="4589463"/>
            <a:ext cx="5515052" cy="1500187"/>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Tree>
    <p:extLst>
      <p:ext uri="{BB962C8B-B14F-4D97-AF65-F5344CB8AC3E}">
        <p14:creationId xmlns:p14="http://schemas.microsoft.com/office/powerpoint/2010/main" val="414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95DC6A5-A665-2B4F-9347-B9391031D63F}"/>
              </a:ext>
            </a:extLst>
          </p:cNvPr>
          <p:cNvSpPr>
            <a:spLocks noGrp="1"/>
          </p:cNvSpPr>
          <p:nvPr>
            <p:ph type="pic" sz="quarter" idx="17"/>
          </p:nvPr>
        </p:nvSpPr>
        <p:spPr>
          <a:xfrm>
            <a:off x="7340637" y="3417867"/>
            <a:ext cx="4351925" cy="3440133"/>
          </a:xfrm>
          <a:custGeom>
            <a:avLst/>
            <a:gdLst>
              <a:gd name="connsiteX0" fmla="*/ 3193185 w 4351925"/>
              <a:gd name="connsiteY0" fmla="*/ 88 h 3440133"/>
              <a:gd name="connsiteX1" fmla="*/ 3250324 w 4351925"/>
              <a:gd name="connsiteY1" fmla="*/ 12525 h 3440133"/>
              <a:gd name="connsiteX2" fmla="*/ 4313416 w 4351925"/>
              <a:gd name="connsiteY2" fmla="*/ 500133 h 3440133"/>
              <a:gd name="connsiteX3" fmla="*/ 4347598 w 4351925"/>
              <a:gd name="connsiteY3" fmla="*/ 584006 h 3440133"/>
              <a:gd name="connsiteX4" fmla="*/ 3260437 w 4351925"/>
              <a:gd name="connsiteY4" fmla="*/ 3440133 h 3440133"/>
              <a:gd name="connsiteX5" fmla="*/ 2389292 w 4351925"/>
              <a:gd name="connsiteY5" fmla="*/ 3440133 h 3440133"/>
              <a:gd name="connsiteX6" fmla="*/ 35968 w 4351925"/>
              <a:gd name="connsiteY6" fmla="*/ 2262889 h 3440133"/>
              <a:gd name="connsiteX7" fmla="*/ 5426 w 4351925"/>
              <a:gd name="connsiteY7" fmla="*/ 2179017 h 3440133"/>
              <a:gd name="connsiteX8" fmla="*/ 457483 w 4351925"/>
              <a:gd name="connsiteY8" fmla="*/ 1100794 h 3440133"/>
              <a:gd name="connsiteX9" fmla="*/ 538793 w 4351925"/>
              <a:gd name="connsiteY9" fmla="*/ 1020748 h 3440133"/>
              <a:gd name="connsiteX10" fmla="*/ 3136046 w 4351925"/>
              <a:gd name="connsiteY10" fmla="*/ 8698 h 3440133"/>
              <a:gd name="connsiteX11" fmla="*/ 3193185 w 4351925"/>
              <a:gd name="connsiteY11" fmla="*/ 88 h 344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1925" h="3440133">
                <a:moveTo>
                  <a:pt x="3193185" y="88"/>
                </a:moveTo>
                <a:cubicBezTo>
                  <a:pt x="3213816" y="725"/>
                  <a:pt x="3234447" y="4871"/>
                  <a:pt x="3250324" y="12525"/>
                </a:cubicBezTo>
                <a:lnTo>
                  <a:pt x="4313416" y="500133"/>
                </a:lnTo>
                <a:cubicBezTo>
                  <a:pt x="4343756" y="514165"/>
                  <a:pt x="4360341" y="552115"/>
                  <a:pt x="4347598" y="584006"/>
                </a:cubicBezTo>
                <a:lnTo>
                  <a:pt x="3260437" y="3440133"/>
                </a:lnTo>
                <a:lnTo>
                  <a:pt x="2389292" y="3440133"/>
                </a:lnTo>
                <a:lnTo>
                  <a:pt x="35968" y="2262889"/>
                </a:lnTo>
                <a:cubicBezTo>
                  <a:pt x="5426" y="2248858"/>
                  <a:pt x="-8530" y="2210748"/>
                  <a:pt x="5426" y="2179017"/>
                </a:cubicBezTo>
                <a:lnTo>
                  <a:pt x="457483" y="1100794"/>
                </a:lnTo>
                <a:cubicBezTo>
                  <a:pt x="470226" y="1069063"/>
                  <a:pt x="507037" y="1033505"/>
                  <a:pt x="538793" y="1020748"/>
                </a:cubicBezTo>
                <a:lnTo>
                  <a:pt x="3136046" y="8698"/>
                </a:lnTo>
                <a:cubicBezTo>
                  <a:pt x="3151923" y="2320"/>
                  <a:pt x="3172554" y="-550"/>
                  <a:pt x="3193185" y="88"/>
                </a:cubicBezTo>
                <a:close/>
              </a:path>
            </a:pathLst>
          </a:custGeom>
          <a:solidFill>
            <a:schemeClr val="accent1">
              <a:lumMod val="75000"/>
            </a:schemeClr>
          </a:solidFill>
        </p:spPr>
        <p:txBody>
          <a:bodyPr wrap="square" anchor="ctr">
            <a:noAutofit/>
          </a:bodyPr>
          <a:lstStyle>
            <a:lvl1pPr marL="0" indent="0" algn="ctr">
              <a:buNone/>
              <a:defRPr/>
            </a:lvl1pPr>
          </a:lstStyle>
          <a:p>
            <a:r>
              <a:rPr lang="es-ES"/>
              <a:t>Haga clic en el icono para agregar una imagen</a:t>
            </a:r>
            <a:endParaRPr lang="en-US"/>
          </a:p>
        </p:txBody>
      </p:sp>
      <p:sp>
        <p:nvSpPr>
          <p:cNvPr id="19" name="Shape">
            <a:extLst>
              <a:ext uri="{FF2B5EF4-FFF2-40B4-BE49-F238E27FC236}">
                <a16:creationId xmlns:a16="http://schemas.microsoft.com/office/drawing/2014/main" id="{283736DA-C05A-194E-AD12-02842E12B089}"/>
              </a:ext>
            </a:extLst>
          </p:cNvPr>
          <p:cNvSpPr/>
          <p:nvPr userDrawn="1"/>
        </p:nvSpPr>
        <p:spPr>
          <a:xfrm>
            <a:off x="5384801" y="3188237"/>
            <a:ext cx="3902714" cy="3902708"/>
          </a:xfrm>
          <a:custGeom>
            <a:avLst/>
            <a:gdLst/>
            <a:ahLst/>
            <a:cxnLst>
              <a:cxn ang="0">
                <a:pos x="wd2" y="hd2"/>
              </a:cxn>
              <a:cxn ang="5400000">
                <a:pos x="wd2" y="hd2"/>
              </a:cxn>
              <a:cxn ang="10800000">
                <a:pos x="wd2" y="hd2"/>
              </a:cxn>
              <a:cxn ang="16200000">
                <a:pos x="wd2" y="hd2"/>
              </a:cxn>
            </a:cxnLst>
            <a:rect l="0" t="0" r="r" b="b"/>
            <a:pathLst>
              <a:path w="21600" h="21600" extrusionOk="0">
                <a:moveTo>
                  <a:pt x="21600" y="13692"/>
                </a:moveTo>
                <a:cubicBezTo>
                  <a:pt x="9714" y="10227"/>
                  <a:pt x="10023" y="11731"/>
                  <a:pt x="18704" y="2896"/>
                </a:cubicBezTo>
                <a:cubicBezTo>
                  <a:pt x="9763" y="11471"/>
                  <a:pt x="11317" y="11886"/>
                  <a:pt x="7908" y="0"/>
                </a:cubicBezTo>
                <a:cubicBezTo>
                  <a:pt x="10902" y="11991"/>
                  <a:pt x="12041" y="11007"/>
                  <a:pt x="0" y="7908"/>
                </a:cubicBezTo>
                <a:cubicBezTo>
                  <a:pt x="11942" y="11366"/>
                  <a:pt x="11527" y="9869"/>
                  <a:pt x="2896" y="18704"/>
                </a:cubicBezTo>
                <a:cubicBezTo>
                  <a:pt x="11788" y="10178"/>
                  <a:pt x="10438" y="9658"/>
                  <a:pt x="13692" y="21600"/>
                </a:cubicBezTo>
                <a:cubicBezTo>
                  <a:pt x="10804" y="9609"/>
                  <a:pt x="9616" y="10593"/>
                  <a:pt x="21600" y="13692"/>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0C177D2D-5172-9F43-8403-8F693D636070}"/>
              </a:ext>
            </a:extLst>
          </p:cNvPr>
          <p:cNvSpPr/>
          <p:nvPr userDrawn="1"/>
        </p:nvSpPr>
        <p:spPr>
          <a:xfrm>
            <a:off x="0" y="76737"/>
            <a:ext cx="3921759" cy="4069085"/>
          </a:xfrm>
          <a:custGeom>
            <a:avLst/>
            <a:gdLst/>
            <a:ahLst/>
            <a:cxnLst>
              <a:cxn ang="0">
                <a:pos x="wd2" y="hd2"/>
              </a:cxn>
              <a:cxn ang="5400000">
                <a:pos x="wd2" y="hd2"/>
              </a:cxn>
              <a:cxn ang="10800000">
                <a:pos x="wd2" y="hd2"/>
              </a:cxn>
              <a:cxn ang="16200000">
                <a:pos x="wd2" y="hd2"/>
              </a:cxn>
            </a:cxnLst>
            <a:rect l="0" t="0" r="r" b="b"/>
            <a:pathLst>
              <a:path w="21600" h="21600" extrusionOk="0">
                <a:moveTo>
                  <a:pt x="14500" y="0"/>
                </a:moveTo>
                <a:cubicBezTo>
                  <a:pt x="11933" y="8858"/>
                  <a:pt x="12919" y="8306"/>
                  <a:pt x="5491" y="1429"/>
                </a:cubicBezTo>
                <a:cubicBezTo>
                  <a:pt x="11639" y="7463"/>
                  <a:pt x="12912" y="7692"/>
                  <a:pt x="7470" y="9175"/>
                </a:cubicBezTo>
                <a:cubicBezTo>
                  <a:pt x="7568" y="8805"/>
                  <a:pt x="7673" y="8407"/>
                  <a:pt x="7785" y="7989"/>
                </a:cubicBezTo>
                <a:cubicBezTo>
                  <a:pt x="7659" y="8414"/>
                  <a:pt x="7540" y="8811"/>
                  <a:pt x="7435" y="9189"/>
                </a:cubicBezTo>
                <a:cubicBezTo>
                  <a:pt x="6267" y="9506"/>
                  <a:pt x="4791" y="9883"/>
                  <a:pt x="2994" y="10389"/>
                </a:cubicBezTo>
                <a:cubicBezTo>
                  <a:pt x="4798" y="9937"/>
                  <a:pt x="6253" y="9546"/>
                  <a:pt x="7415" y="9249"/>
                </a:cubicBezTo>
                <a:cubicBezTo>
                  <a:pt x="5645" y="15431"/>
                  <a:pt x="6218" y="14899"/>
                  <a:pt x="720" y="9809"/>
                </a:cubicBezTo>
                <a:cubicBezTo>
                  <a:pt x="6099" y="15081"/>
                  <a:pt x="6561" y="14515"/>
                  <a:pt x="0" y="16294"/>
                </a:cubicBezTo>
                <a:lnTo>
                  <a:pt x="0" y="16321"/>
                </a:lnTo>
                <a:cubicBezTo>
                  <a:pt x="6582" y="14622"/>
                  <a:pt x="5792" y="14447"/>
                  <a:pt x="4001" y="21600"/>
                </a:cubicBezTo>
                <a:cubicBezTo>
                  <a:pt x="6127" y="14076"/>
                  <a:pt x="5246" y="14400"/>
                  <a:pt x="11066" y="19773"/>
                </a:cubicBezTo>
                <a:cubicBezTo>
                  <a:pt x="6037" y="14811"/>
                  <a:pt x="5274" y="15020"/>
                  <a:pt x="10681" y="13584"/>
                </a:cubicBezTo>
                <a:cubicBezTo>
                  <a:pt x="10429" y="14535"/>
                  <a:pt x="10129" y="15647"/>
                  <a:pt x="9807" y="16948"/>
                </a:cubicBezTo>
                <a:cubicBezTo>
                  <a:pt x="10177" y="15647"/>
                  <a:pt x="10471" y="14528"/>
                  <a:pt x="10737" y="13571"/>
                </a:cubicBezTo>
                <a:cubicBezTo>
                  <a:pt x="11388" y="13396"/>
                  <a:pt x="12129" y="13200"/>
                  <a:pt x="12961" y="12971"/>
                </a:cubicBezTo>
                <a:cubicBezTo>
                  <a:pt x="12129" y="13180"/>
                  <a:pt x="11395" y="13369"/>
                  <a:pt x="10751" y="13537"/>
                </a:cubicBezTo>
                <a:cubicBezTo>
                  <a:pt x="12465" y="7274"/>
                  <a:pt x="12472" y="8414"/>
                  <a:pt x="19110" y="14548"/>
                </a:cubicBezTo>
                <a:cubicBezTo>
                  <a:pt x="11674" y="7214"/>
                  <a:pt x="11318" y="8461"/>
                  <a:pt x="21600" y="5589"/>
                </a:cubicBezTo>
                <a:cubicBezTo>
                  <a:pt x="11583" y="8077"/>
                  <a:pt x="12157" y="8919"/>
                  <a:pt x="14535" y="0"/>
                </a:cubicBezTo>
                <a:lnTo>
                  <a:pt x="14500" y="0"/>
                </a:lnTo>
                <a:close/>
                <a:moveTo>
                  <a:pt x="10695" y="13551"/>
                </a:moveTo>
                <a:cubicBezTo>
                  <a:pt x="5617" y="14872"/>
                  <a:pt x="5967" y="14751"/>
                  <a:pt x="7456" y="9243"/>
                </a:cubicBezTo>
                <a:cubicBezTo>
                  <a:pt x="12038" y="8083"/>
                  <a:pt x="12024" y="8528"/>
                  <a:pt x="10695" y="13551"/>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22" name="Shape">
            <a:extLst>
              <a:ext uri="{FF2B5EF4-FFF2-40B4-BE49-F238E27FC236}">
                <a16:creationId xmlns:a16="http://schemas.microsoft.com/office/drawing/2014/main" id="{5DBB46DC-99F4-8041-BB7F-7180BF05D99B}"/>
              </a:ext>
            </a:extLst>
          </p:cNvPr>
          <p:cNvSpPr/>
          <p:nvPr userDrawn="1"/>
        </p:nvSpPr>
        <p:spPr>
          <a:xfrm>
            <a:off x="889000" y="4216936"/>
            <a:ext cx="1860552" cy="1861817"/>
          </a:xfrm>
          <a:custGeom>
            <a:avLst/>
            <a:gdLst/>
            <a:ahLst/>
            <a:cxnLst>
              <a:cxn ang="0">
                <a:pos x="wd2" y="hd2"/>
              </a:cxn>
              <a:cxn ang="5400000">
                <a:pos x="wd2" y="hd2"/>
              </a:cxn>
              <a:cxn ang="10800000">
                <a:pos x="wd2" y="hd2"/>
              </a:cxn>
              <a:cxn ang="16200000">
                <a:pos x="wd2" y="hd2"/>
              </a:cxn>
            </a:cxnLst>
            <a:rect l="0" t="0" r="r" b="b"/>
            <a:pathLst>
              <a:path w="21600" h="21600" extrusionOk="0">
                <a:moveTo>
                  <a:pt x="0" y="13688"/>
                </a:moveTo>
                <a:cubicBezTo>
                  <a:pt x="11987" y="10594"/>
                  <a:pt x="10807" y="9606"/>
                  <a:pt x="7903" y="21600"/>
                </a:cubicBezTo>
                <a:cubicBezTo>
                  <a:pt x="11161" y="9665"/>
                  <a:pt x="9805" y="10181"/>
                  <a:pt x="18710" y="18712"/>
                </a:cubicBezTo>
                <a:cubicBezTo>
                  <a:pt x="10070" y="9872"/>
                  <a:pt x="9657" y="11375"/>
                  <a:pt x="21600" y="7912"/>
                </a:cubicBezTo>
                <a:cubicBezTo>
                  <a:pt x="9554" y="11006"/>
                  <a:pt x="10689" y="11994"/>
                  <a:pt x="13697" y="0"/>
                </a:cubicBezTo>
                <a:cubicBezTo>
                  <a:pt x="10291" y="11890"/>
                  <a:pt x="11839" y="11463"/>
                  <a:pt x="2890" y="2888"/>
                </a:cubicBezTo>
                <a:cubicBezTo>
                  <a:pt x="11574" y="11728"/>
                  <a:pt x="11884" y="10225"/>
                  <a:pt x="0" y="13688"/>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3352800" y="638629"/>
            <a:ext cx="6283569" cy="2081779"/>
          </a:xfrm>
        </p:spPr>
        <p:txBody>
          <a:bodyPr anchor="b"/>
          <a:lstStyle>
            <a:lvl1pPr>
              <a:defRPr sz="6000"/>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3352801" y="2747396"/>
            <a:ext cx="3200400" cy="1500187"/>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4851400" y="5068052"/>
            <a:ext cx="1701800" cy="228600"/>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4851400" y="5295385"/>
            <a:ext cx="1701800" cy="228600"/>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4851400" y="5522718"/>
            <a:ext cx="1701800" cy="228600"/>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315582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and Typography">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897C59-303D-43EB-830D-58B293D336AC}"/>
              </a:ext>
            </a:extLst>
          </p:cNvPr>
          <p:cNvGrpSpPr/>
          <p:nvPr userDrawn="1"/>
        </p:nvGrpSpPr>
        <p:grpSpPr>
          <a:xfrm>
            <a:off x="838199" y="1830763"/>
            <a:ext cx="10515602" cy="1741127"/>
            <a:chOff x="838199" y="1830763"/>
            <a:chExt cx="10515602" cy="1741127"/>
          </a:xfrm>
        </p:grpSpPr>
        <p:sp>
          <p:nvSpPr>
            <p:cNvPr id="175" name="Rectangle 174">
              <a:extLst>
                <a:ext uri="{FF2B5EF4-FFF2-40B4-BE49-F238E27FC236}">
                  <a16:creationId xmlns:a16="http://schemas.microsoft.com/office/drawing/2014/main" id="{4460574F-0FFA-4AF4-9268-D077C9C57D58}"/>
                </a:ext>
              </a:extLst>
            </p:cNvPr>
            <p:cNvSpPr/>
            <p:nvPr userDrawn="1"/>
          </p:nvSpPr>
          <p:spPr>
            <a:xfrm>
              <a:off x="838199" y="1830763"/>
              <a:ext cx="894312" cy="1741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4" name="Rectangle 173">
              <a:extLst>
                <a:ext uri="{FF2B5EF4-FFF2-40B4-BE49-F238E27FC236}">
                  <a16:creationId xmlns:a16="http://schemas.microsoft.com/office/drawing/2014/main" id="{E9AEC03B-EFBC-451C-9889-555B420B787B}"/>
                </a:ext>
              </a:extLst>
            </p:cNvPr>
            <p:cNvSpPr/>
            <p:nvPr userDrawn="1"/>
          </p:nvSpPr>
          <p:spPr>
            <a:xfrm>
              <a:off x="838199" y="1830763"/>
              <a:ext cx="894312" cy="1551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3" name="Rectangle 172">
              <a:extLst>
                <a:ext uri="{FF2B5EF4-FFF2-40B4-BE49-F238E27FC236}">
                  <a16:creationId xmlns:a16="http://schemas.microsoft.com/office/drawing/2014/main" id="{12504A8F-A26B-43AF-BF89-2621FF0CE3CD}"/>
                </a:ext>
              </a:extLst>
            </p:cNvPr>
            <p:cNvSpPr/>
            <p:nvPr userDrawn="1"/>
          </p:nvSpPr>
          <p:spPr>
            <a:xfrm>
              <a:off x="838199" y="1830763"/>
              <a:ext cx="894312" cy="13614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2" name="Rectangle 171">
              <a:extLst>
                <a:ext uri="{FF2B5EF4-FFF2-40B4-BE49-F238E27FC236}">
                  <a16:creationId xmlns:a16="http://schemas.microsoft.com/office/drawing/2014/main" id="{F7726C56-B942-4400-8CE0-069969802448}"/>
                </a:ext>
              </a:extLst>
            </p:cNvPr>
            <p:cNvSpPr/>
            <p:nvPr userDrawn="1"/>
          </p:nvSpPr>
          <p:spPr>
            <a:xfrm>
              <a:off x="838199" y="1830763"/>
              <a:ext cx="894312" cy="1171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1" name="Rectangle 170">
              <a:extLst>
                <a:ext uri="{FF2B5EF4-FFF2-40B4-BE49-F238E27FC236}">
                  <a16:creationId xmlns:a16="http://schemas.microsoft.com/office/drawing/2014/main" id="{DAE760DB-698E-4688-BBAF-49FD684C7AFD}"/>
                </a:ext>
              </a:extLst>
            </p:cNvPr>
            <p:cNvSpPr/>
            <p:nvPr userDrawn="1"/>
          </p:nvSpPr>
          <p:spPr>
            <a:xfrm>
              <a:off x="838199" y="1830763"/>
              <a:ext cx="894312" cy="981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0" name="Rectangle 169">
              <a:extLst>
                <a:ext uri="{FF2B5EF4-FFF2-40B4-BE49-F238E27FC236}">
                  <a16:creationId xmlns:a16="http://schemas.microsoft.com/office/drawing/2014/main" id="{72A9A194-717A-430D-B418-44C0B8F1A4C3}"/>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9" name="Rectangle 178">
              <a:extLst>
                <a:ext uri="{FF2B5EF4-FFF2-40B4-BE49-F238E27FC236}">
                  <a16:creationId xmlns:a16="http://schemas.microsoft.com/office/drawing/2014/main" id="{E915F52A-A44F-4FB1-A1A1-1A513475EFE8}"/>
                </a:ext>
              </a:extLst>
            </p:cNvPr>
            <p:cNvSpPr/>
            <p:nvPr userDrawn="1"/>
          </p:nvSpPr>
          <p:spPr>
            <a:xfrm>
              <a:off x="1907231" y="1830763"/>
              <a:ext cx="894312" cy="174112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0" name="Rectangle 179">
              <a:extLst>
                <a:ext uri="{FF2B5EF4-FFF2-40B4-BE49-F238E27FC236}">
                  <a16:creationId xmlns:a16="http://schemas.microsoft.com/office/drawing/2014/main" id="{6034C492-58E9-4550-B83D-E33D2B2217E6}"/>
                </a:ext>
              </a:extLst>
            </p:cNvPr>
            <p:cNvSpPr/>
            <p:nvPr userDrawn="1"/>
          </p:nvSpPr>
          <p:spPr>
            <a:xfrm>
              <a:off x="1907231" y="1830763"/>
              <a:ext cx="894312" cy="15513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1" name="Rectangle 180">
              <a:extLst>
                <a:ext uri="{FF2B5EF4-FFF2-40B4-BE49-F238E27FC236}">
                  <a16:creationId xmlns:a16="http://schemas.microsoft.com/office/drawing/2014/main" id="{F92FB454-2844-432A-897E-609CA7D5AB13}"/>
                </a:ext>
              </a:extLst>
            </p:cNvPr>
            <p:cNvSpPr/>
            <p:nvPr userDrawn="1"/>
          </p:nvSpPr>
          <p:spPr>
            <a:xfrm>
              <a:off x="1907231" y="1830763"/>
              <a:ext cx="894312" cy="13614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2" name="Rectangle 181">
              <a:extLst>
                <a:ext uri="{FF2B5EF4-FFF2-40B4-BE49-F238E27FC236}">
                  <a16:creationId xmlns:a16="http://schemas.microsoft.com/office/drawing/2014/main" id="{DFE585D9-1B79-4D2C-BE24-8DD53BF2D43D}"/>
                </a:ext>
              </a:extLst>
            </p:cNvPr>
            <p:cNvSpPr/>
            <p:nvPr userDrawn="1"/>
          </p:nvSpPr>
          <p:spPr>
            <a:xfrm>
              <a:off x="1907231" y="1830763"/>
              <a:ext cx="894312" cy="11716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3" name="Rectangle 182">
              <a:extLst>
                <a:ext uri="{FF2B5EF4-FFF2-40B4-BE49-F238E27FC236}">
                  <a16:creationId xmlns:a16="http://schemas.microsoft.com/office/drawing/2014/main" id="{7CA650B9-D80A-4F55-849B-9B9229BAB7AB}"/>
                </a:ext>
              </a:extLst>
            </p:cNvPr>
            <p:cNvSpPr/>
            <p:nvPr userDrawn="1"/>
          </p:nvSpPr>
          <p:spPr>
            <a:xfrm>
              <a:off x="1907231" y="1830763"/>
              <a:ext cx="894312" cy="9818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4" name="Rectangle 183">
              <a:extLst>
                <a:ext uri="{FF2B5EF4-FFF2-40B4-BE49-F238E27FC236}">
                  <a16:creationId xmlns:a16="http://schemas.microsoft.com/office/drawing/2014/main" id="{212A3E8F-2036-4425-950A-9DDCE99E48E2}"/>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6" name="Rectangle 185">
              <a:extLst>
                <a:ext uri="{FF2B5EF4-FFF2-40B4-BE49-F238E27FC236}">
                  <a16:creationId xmlns:a16="http://schemas.microsoft.com/office/drawing/2014/main" id="{F8D77422-E1EF-442A-B883-288DFB42AC7A}"/>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7" name="Rectangle 186">
              <a:extLst>
                <a:ext uri="{FF2B5EF4-FFF2-40B4-BE49-F238E27FC236}">
                  <a16:creationId xmlns:a16="http://schemas.microsoft.com/office/drawing/2014/main" id="{F5A5458A-8CAB-46ED-A597-7A9BC874E064}"/>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8" name="Rectangle 187">
              <a:extLst>
                <a:ext uri="{FF2B5EF4-FFF2-40B4-BE49-F238E27FC236}">
                  <a16:creationId xmlns:a16="http://schemas.microsoft.com/office/drawing/2014/main" id="{129FB0AE-0FE9-4E47-89E1-28A56DFEFD44}"/>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9" name="Rectangle 188">
              <a:extLst>
                <a:ext uri="{FF2B5EF4-FFF2-40B4-BE49-F238E27FC236}">
                  <a16:creationId xmlns:a16="http://schemas.microsoft.com/office/drawing/2014/main" id="{8DCBA888-FF6F-4E0D-AD60-DA0D78CD05D1}"/>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0" name="Rectangle 189">
              <a:extLst>
                <a:ext uri="{FF2B5EF4-FFF2-40B4-BE49-F238E27FC236}">
                  <a16:creationId xmlns:a16="http://schemas.microsoft.com/office/drawing/2014/main" id="{F9271256-F951-4086-8A3B-C91C2291A176}"/>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1" name="Rectangle 190">
              <a:extLst>
                <a:ext uri="{FF2B5EF4-FFF2-40B4-BE49-F238E27FC236}">
                  <a16:creationId xmlns:a16="http://schemas.microsoft.com/office/drawing/2014/main" id="{27D18AA1-C449-4778-A01C-5FEFF6D4B6F0}"/>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3" name="Rectangle 192">
              <a:extLst>
                <a:ext uri="{FF2B5EF4-FFF2-40B4-BE49-F238E27FC236}">
                  <a16:creationId xmlns:a16="http://schemas.microsoft.com/office/drawing/2014/main" id="{507DEC82-2EA5-41B4-BBE2-03D513A6990F}"/>
                </a:ext>
              </a:extLst>
            </p:cNvPr>
            <p:cNvSpPr/>
            <p:nvPr userDrawn="1"/>
          </p:nvSpPr>
          <p:spPr>
            <a:xfrm>
              <a:off x="4045295" y="1830763"/>
              <a:ext cx="894312" cy="174112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4" name="Rectangle 193">
              <a:extLst>
                <a:ext uri="{FF2B5EF4-FFF2-40B4-BE49-F238E27FC236}">
                  <a16:creationId xmlns:a16="http://schemas.microsoft.com/office/drawing/2014/main" id="{CC3C8386-1A37-4F90-9D5F-F552F6BD3D6B}"/>
                </a:ext>
              </a:extLst>
            </p:cNvPr>
            <p:cNvSpPr/>
            <p:nvPr userDrawn="1"/>
          </p:nvSpPr>
          <p:spPr>
            <a:xfrm>
              <a:off x="4045295" y="1830763"/>
              <a:ext cx="894312" cy="15513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5" name="Rectangle 194">
              <a:extLst>
                <a:ext uri="{FF2B5EF4-FFF2-40B4-BE49-F238E27FC236}">
                  <a16:creationId xmlns:a16="http://schemas.microsoft.com/office/drawing/2014/main" id="{20C96B97-602D-4FB6-83FA-5F537C10D957}"/>
                </a:ext>
              </a:extLst>
            </p:cNvPr>
            <p:cNvSpPr/>
            <p:nvPr userDrawn="1"/>
          </p:nvSpPr>
          <p:spPr>
            <a:xfrm>
              <a:off x="4045295" y="1830763"/>
              <a:ext cx="894312" cy="13614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6" name="Rectangle 195">
              <a:extLst>
                <a:ext uri="{FF2B5EF4-FFF2-40B4-BE49-F238E27FC236}">
                  <a16:creationId xmlns:a16="http://schemas.microsoft.com/office/drawing/2014/main" id="{C78EB1C9-B967-4BCF-BA1F-F62AD5830A83}"/>
                </a:ext>
              </a:extLst>
            </p:cNvPr>
            <p:cNvSpPr/>
            <p:nvPr userDrawn="1"/>
          </p:nvSpPr>
          <p:spPr>
            <a:xfrm>
              <a:off x="4045295" y="1830763"/>
              <a:ext cx="894312" cy="11716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7" name="Rectangle 196">
              <a:extLst>
                <a:ext uri="{FF2B5EF4-FFF2-40B4-BE49-F238E27FC236}">
                  <a16:creationId xmlns:a16="http://schemas.microsoft.com/office/drawing/2014/main" id="{530AF99D-4A64-462C-8DC1-2AFD50700E78}"/>
                </a:ext>
              </a:extLst>
            </p:cNvPr>
            <p:cNvSpPr/>
            <p:nvPr userDrawn="1"/>
          </p:nvSpPr>
          <p:spPr>
            <a:xfrm>
              <a:off x="4045295" y="1830763"/>
              <a:ext cx="894312" cy="9818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8" name="Rectangle 197">
              <a:extLst>
                <a:ext uri="{FF2B5EF4-FFF2-40B4-BE49-F238E27FC236}">
                  <a16:creationId xmlns:a16="http://schemas.microsoft.com/office/drawing/2014/main" id="{251EE8AC-B14F-4016-B318-3215BFA74576}"/>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0" name="Rectangle 199">
              <a:extLst>
                <a:ext uri="{FF2B5EF4-FFF2-40B4-BE49-F238E27FC236}">
                  <a16:creationId xmlns:a16="http://schemas.microsoft.com/office/drawing/2014/main" id="{DB3EFE93-C789-4C06-AE63-48F21F3F0562}"/>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1" name="Rectangle 200">
              <a:extLst>
                <a:ext uri="{FF2B5EF4-FFF2-40B4-BE49-F238E27FC236}">
                  <a16:creationId xmlns:a16="http://schemas.microsoft.com/office/drawing/2014/main" id="{C159A26F-3E35-43ED-9527-94575D015CF9}"/>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2" name="Rectangle 201">
              <a:extLst>
                <a:ext uri="{FF2B5EF4-FFF2-40B4-BE49-F238E27FC236}">
                  <a16:creationId xmlns:a16="http://schemas.microsoft.com/office/drawing/2014/main" id="{197FEBE6-4234-4233-9AAC-C966B38A457C}"/>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3" name="Rectangle 202">
              <a:extLst>
                <a:ext uri="{FF2B5EF4-FFF2-40B4-BE49-F238E27FC236}">
                  <a16:creationId xmlns:a16="http://schemas.microsoft.com/office/drawing/2014/main" id="{4A6CCAEB-B0B2-4918-BF93-14B428F71030}"/>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4" name="Rectangle 203">
              <a:extLst>
                <a:ext uri="{FF2B5EF4-FFF2-40B4-BE49-F238E27FC236}">
                  <a16:creationId xmlns:a16="http://schemas.microsoft.com/office/drawing/2014/main" id="{26BAB2D9-48E2-4FD7-8266-8DA7249A311F}"/>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5" name="Rectangle 204">
              <a:extLst>
                <a:ext uri="{FF2B5EF4-FFF2-40B4-BE49-F238E27FC236}">
                  <a16:creationId xmlns:a16="http://schemas.microsoft.com/office/drawing/2014/main" id="{E373E1AE-97F0-411F-ADE1-F7FA57FDB549}"/>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7" name="Rectangle 206">
              <a:extLst>
                <a:ext uri="{FF2B5EF4-FFF2-40B4-BE49-F238E27FC236}">
                  <a16:creationId xmlns:a16="http://schemas.microsoft.com/office/drawing/2014/main" id="{7980EC62-1AA7-49B9-A98C-B1AE41A8BAF7}"/>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8" name="Rectangle 207">
              <a:extLst>
                <a:ext uri="{FF2B5EF4-FFF2-40B4-BE49-F238E27FC236}">
                  <a16:creationId xmlns:a16="http://schemas.microsoft.com/office/drawing/2014/main" id="{1B940435-8801-4AE0-AF82-51785C14109F}"/>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9" name="Rectangle 208">
              <a:extLst>
                <a:ext uri="{FF2B5EF4-FFF2-40B4-BE49-F238E27FC236}">
                  <a16:creationId xmlns:a16="http://schemas.microsoft.com/office/drawing/2014/main" id="{709FEA5B-55A5-4A85-90AE-A3E8181AD6B1}"/>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0" name="Rectangle 209">
              <a:extLst>
                <a:ext uri="{FF2B5EF4-FFF2-40B4-BE49-F238E27FC236}">
                  <a16:creationId xmlns:a16="http://schemas.microsoft.com/office/drawing/2014/main" id="{AC24C165-A09C-48A0-8D30-43D9272501D0}"/>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1" name="Rectangle 210">
              <a:extLst>
                <a:ext uri="{FF2B5EF4-FFF2-40B4-BE49-F238E27FC236}">
                  <a16:creationId xmlns:a16="http://schemas.microsoft.com/office/drawing/2014/main" id="{AF779B59-BF2E-434C-A692-81F3395A2DDC}"/>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2" name="Rectangle 211">
              <a:extLst>
                <a:ext uri="{FF2B5EF4-FFF2-40B4-BE49-F238E27FC236}">
                  <a16:creationId xmlns:a16="http://schemas.microsoft.com/office/drawing/2014/main" id="{72D25286-DFE7-4DB6-BC2A-849B72A1D58F}"/>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4" name="Rectangle 213">
              <a:extLst>
                <a:ext uri="{FF2B5EF4-FFF2-40B4-BE49-F238E27FC236}">
                  <a16:creationId xmlns:a16="http://schemas.microsoft.com/office/drawing/2014/main" id="{EFFFC619-3DCF-484B-936D-D1C6706967D7}"/>
                </a:ext>
              </a:extLst>
            </p:cNvPr>
            <p:cNvSpPr/>
            <p:nvPr userDrawn="1"/>
          </p:nvSpPr>
          <p:spPr>
            <a:xfrm>
              <a:off x="7252391" y="1830763"/>
              <a:ext cx="894312" cy="1741127"/>
            </a:xfrm>
            <a:prstGeom prst="rect">
              <a:avLst/>
            </a:prstGeom>
            <a:solidFill>
              <a:schemeClr val="accent3">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5" name="Rectangle 214">
              <a:extLst>
                <a:ext uri="{FF2B5EF4-FFF2-40B4-BE49-F238E27FC236}">
                  <a16:creationId xmlns:a16="http://schemas.microsoft.com/office/drawing/2014/main" id="{C36F1647-E3A7-42C7-94DB-E22470CD7962}"/>
                </a:ext>
              </a:extLst>
            </p:cNvPr>
            <p:cNvSpPr/>
            <p:nvPr userDrawn="1"/>
          </p:nvSpPr>
          <p:spPr>
            <a:xfrm>
              <a:off x="7252391" y="1830763"/>
              <a:ext cx="894312" cy="1551307"/>
            </a:xfrm>
            <a:prstGeom prst="rect">
              <a:avLst/>
            </a:prstGeom>
            <a:solidFill>
              <a:schemeClr val="accent3">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6" name="Rectangle 215">
              <a:extLst>
                <a:ext uri="{FF2B5EF4-FFF2-40B4-BE49-F238E27FC236}">
                  <a16:creationId xmlns:a16="http://schemas.microsoft.com/office/drawing/2014/main" id="{0812BACF-D77F-4A42-A212-538847FF9776}"/>
                </a:ext>
              </a:extLst>
            </p:cNvPr>
            <p:cNvSpPr/>
            <p:nvPr userDrawn="1"/>
          </p:nvSpPr>
          <p:spPr>
            <a:xfrm>
              <a:off x="7252391" y="1830763"/>
              <a:ext cx="894312" cy="1361486"/>
            </a:xfrm>
            <a:prstGeom prst="rect">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7" name="Rectangle 216">
              <a:extLst>
                <a:ext uri="{FF2B5EF4-FFF2-40B4-BE49-F238E27FC236}">
                  <a16:creationId xmlns:a16="http://schemas.microsoft.com/office/drawing/2014/main" id="{63855A19-9DBA-4293-A411-6842A7DAA995}"/>
                </a:ext>
              </a:extLst>
            </p:cNvPr>
            <p:cNvSpPr/>
            <p:nvPr userDrawn="1"/>
          </p:nvSpPr>
          <p:spPr>
            <a:xfrm>
              <a:off x="7252391" y="1830763"/>
              <a:ext cx="894312" cy="1171666"/>
            </a:xfrm>
            <a:prstGeom prst="rect">
              <a:avLst/>
            </a:prstGeom>
            <a:solidFill>
              <a:schemeClr val="accent3">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8" name="Rectangle 217">
              <a:extLst>
                <a:ext uri="{FF2B5EF4-FFF2-40B4-BE49-F238E27FC236}">
                  <a16:creationId xmlns:a16="http://schemas.microsoft.com/office/drawing/2014/main" id="{E705E91E-E65F-4094-8904-D56C56FC5F44}"/>
                </a:ext>
              </a:extLst>
            </p:cNvPr>
            <p:cNvSpPr/>
            <p:nvPr userDrawn="1"/>
          </p:nvSpPr>
          <p:spPr>
            <a:xfrm>
              <a:off x="7252391" y="1830763"/>
              <a:ext cx="894312" cy="981846"/>
            </a:xfrm>
            <a:prstGeom prst="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9" name="Rectangle 218">
              <a:extLst>
                <a:ext uri="{FF2B5EF4-FFF2-40B4-BE49-F238E27FC236}">
                  <a16:creationId xmlns:a16="http://schemas.microsoft.com/office/drawing/2014/main" id="{B6DEB2ED-B6FD-4B88-90DA-9530DA2E64C9}"/>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1" name="Rectangle 220">
              <a:extLst>
                <a:ext uri="{FF2B5EF4-FFF2-40B4-BE49-F238E27FC236}">
                  <a16:creationId xmlns:a16="http://schemas.microsoft.com/office/drawing/2014/main" id="{62E667E1-7F5F-4E4F-AF63-4AB31D847AE0}"/>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2" name="Rectangle 221">
              <a:extLst>
                <a:ext uri="{FF2B5EF4-FFF2-40B4-BE49-F238E27FC236}">
                  <a16:creationId xmlns:a16="http://schemas.microsoft.com/office/drawing/2014/main" id="{A9D94CA5-400D-47AE-9512-4557FBE2019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3" name="Rectangle 222">
              <a:extLst>
                <a:ext uri="{FF2B5EF4-FFF2-40B4-BE49-F238E27FC236}">
                  <a16:creationId xmlns:a16="http://schemas.microsoft.com/office/drawing/2014/main" id="{1E60784B-8569-41D5-BB14-8F5DAFDCE67A}"/>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4" name="Rectangle 223">
              <a:extLst>
                <a:ext uri="{FF2B5EF4-FFF2-40B4-BE49-F238E27FC236}">
                  <a16:creationId xmlns:a16="http://schemas.microsoft.com/office/drawing/2014/main" id="{FE043B0E-D351-4B21-BB22-FF8713E0E199}"/>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5" name="Rectangle 224">
              <a:extLst>
                <a:ext uri="{FF2B5EF4-FFF2-40B4-BE49-F238E27FC236}">
                  <a16:creationId xmlns:a16="http://schemas.microsoft.com/office/drawing/2014/main" id="{D57AC92D-3891-4CC7-9301-A742653C394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6" name="Rectangle 225">
              <a:extLst>
                <a:ext uri="{FF2B5EF4-FFF2-40B4-BE49-F238E27FC236}">
                  <a16:creationId xmlns:a16="http://schemas.microsoft.com/office/drawing/2014/main" id="{870D976A-0EA2-4422-A1FB-EE1A159B65DC}"/>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8" name="Rectangle 227">
              <a:extLst>
                <a:ext uri="{FF2B5EF4-FFF2-40B4-BE49-F238E27FC236}">
                  <a16:creationId xmlns:a16="http://schemas.microsoft.com/office/drawing/2014/main" id="{074CEC48-74FA-45A9-9E16-525EB9E974F9}"/>
                </a:ext>
              </a:extLst>
            </p:cNvPr>
            <p:cNvSpPr/>
            <p:nvPr userDrawn="1"/>
          </p:nvSpPr>
          <p:spPr>
            <a:xfrm>
              <a:off x="9390455" y="1830763"/>
              <a:ext cx="894312" cy="1741127"/>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9" name="Rectangle 228">
              <a:extLst>
                <a:ext uri="{FF2B5EF4-FFF2-40B4-BE49-F238E27FC236}">
                  <a16:creationId xmlns:a16="http://schemas.microsoft.com/office/drawing/2014/main" id="{8CA8D9C7-FFCE-4895-B720-C9F65C686B93}"/>
                </a:ext>
              </a:extLst>
            </p:cNvPr>
            <p:cNvSpPr/>
            <p:nvPr userDrawn="1"/>
          </p:nvSpPr>
          <p:spPr>
            <a:xfrm>
              <a:off x="9390455" y="1830763"/>
              <a:ext cx="894312" cy="1551307"/>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0" name="Rectangle 229">
              <a:extLst>
                <a:ext uri="{FF2B5EF4-FFF2-40B4-BE49-F238E27FC236}">
                  <a16:creationId xmlns:a16="http://schemas.microsoft.com/office/drawing/2014/main" id="{DF8FDE11-2636-4F16-BC4C-C0DBD965F47E}"/>
                </a:ext>
              </a:extLst>
            </p:cNvPr>
            <p:cNvSpPr/>
            <p:nvPr userDrawn="1"/>
          </p:nvSpPr>
          <p:spPr>
            <a:xfrm>
              <a:off x="9390455" y="1830763"/>
              <a:ext cx="894312" cy="136148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1" name="Rectangle 230">
              <a:extLst>
                <a:ext uri="{FF2B5EF4-FFF2-40B4-BE49-F238E27FC236}">
                  <a16:creationId xmlns:a16="http://schemas.microsoft.com/office/drawing/2014/main" id="{EAE2FCEB-5A44-4458-99EB-B2522F731513}"/>
                </a:ext>
              </a:extLst>
            </p:cNvPr>
            <p:cNvSpPr/>
            <p:nvPr userDrawn="1"/>
          </p:nvSpPr>
          <p:spPr>
            <a:xfrm>
              <a:off x="9390455" y="1830763"/>
              <a:ext cx="894312" cy="117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2" name="Rectangle 231">
              <a:extLst>
                <a:ext uri="{FF2B5EF4-FFF2-40B4-BE49-F238E27FC236}">
                  <a16:creationId xmlns:a16="http://schemas.microsoft.com/office/drawing/2014/main" id="{FA982CEB-3569-4AB2-A279-56909D8DBA2B}"/>
                </a:ext>
              </a:extLst>
            </p:cNvPr>
            <p:cNvSpPr/>
            <p:nvPr userDrawn="1"/>
          </p:nvSpPr>
          <p:spPr>
            <a:xfrm>
              <a:off x="9390455" y="1830763"/>
              <a:ext cx="894312" cy="981846"/>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3" name="Rectangle 232">
              <a:extLst>
                <a:ext uri="{FF2B5EF4-FFF2-40B4-BE49-F238E27FC236}">
                  <a16:creationId xmlns:a16="http://schemas.microsoft.com/office/drawing/2014/main" id="{B85FDECF-7983-4160-8B97-DA92A01F2A38}"/>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5" name="Rectangle 234">
              <a:extLst>
                <a:ext uri="{FF2B5EF4-FFF2-40B4-BE49-F238E27FC236}">
                  <a16:creationId xmlns:a16="http://schemas.microsoft.com/office/drawing/2014/main" id="{80F0CF47-25FB-4AB4-837F-33B5D368A8C0}"/>
                </a:ext>
              </a:extLst>
            </p:cNvPr>
            <p:cNvSpPr/>
            <p:nvPr userDrawn="1"/>
          </p:nvSpPr>
          <p:spPr>
            <a:xfrm>
              <a:off x="10459488" y="1830763"/>
              <a:ext cx="894312" cy="1741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6" name="Rectangle 235">
              <a:extLst>
                <a:ext uri="{FF2B5EF4-FFF2-40B4-BE49-F238E27FC236}">
                  <a16:creationId xmlns:a16="http://schemas.microsoft.com/office/drawing/2014/main" id="{12C0DD63-4FB0-4217-BC06-7CEB655B79B6}"/>
                </a:ext>
              </a:extLst>
            </p:cNvPr>
            <p:cNvSpPr/>
            <p:nvPr userDrawn="1"/>
          </p:nvSpPr>
          <p:spPr>
            <a:xfrm>
              <a:off x="10459488" y="1830763"/>
              <a:ext cx="894312" cy="15513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7" name="Rectangle 236">
              <a:extLst>
                <a:ext uri="{FF2B5EF4-FFF2-40B4-BE49-F238E27FC236}">
                  <a16:creationId xmlns:a16="http://schemas.microsoft.com/office/drawing/2014/main" id="{5841390F-E0B0-48E2-8756-2C0A532BC037}"/>
                </a:ext>
              </a:extLst>
            </p:cNvPr>
            <p:cNvSpPr/>
            <p:nvPr userDrawn="1"/>
          </p:nvSpPr>
          <p:spPr>
            <a:xfrm>
              <a:off x="10459488" y="1830763"/>
              <a:ext cx="894312" cy="13614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8" name="Rectangle 237">
              <a:extLst>
                <a:ext uri="{FF2B5EF4-FFF2-40B4-BE49-F238E27FC236}">
                  <a16:creationId xmlns:a16="http://schemas.microsoft.com/office/drawing/2014/main" id="{E49982BC-FA05-4F1B-A8BD-AE3793F3BD02}"/>
                </a:ext>
              </a:extLst>
            </p:cNvPr>
            <p:cNvSpPr/>
            <p:nvPr userDrawn="1"/>
          </p:nvSpPr>
          <p:spPr>
            <a:xfrm>
              <a:off x="10459488" y="1830763"/>
              <a:ext cx="894312" cy="11716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9" name="Rectangle 238">
              <a:extLst>
                <a:ext uri="{FF2B5EF4-FFF2-40B4-BE49-F238E27FC236}">
                  <a16:creationId xmlns:a16="http://schemas.microsoft.com/office/drawing/2014/main" id="{84445015-4210-46FE-958B-F3271E10284B}"/>
                </a:ext>
              </a:extLst>
            </p:cNvPr>
            <p:cNvSpPr/>
            <p:nvPr userDrawn="1"/>
          </p:nvSpPr>
          <p:spPr>
            <a:xfrm>
              <a:off x="10459488" y="1830763"/>
              <a:ext cx="894312" cy="981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40" name="Rectangle 239">
              <a:extLst>
                <a:ext uri="{FF2B5EF4-FFF2-40B4-BE49-F238E27FC236}">
                  <a16:creationId xmlns:a16="http://schemas.microsoft.com/office/drawing/2014/main" id="{06FD93CB-F173-4C32-9E54-DE5EDB0F83D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grpSp>
      <p:sp>
        <p:nvSpPr>
          <p:cNvPr id="12" name="Title 1">
            <a:extLst>
              <a:ext uri="{FF2B5EF4-FFF2-40B4-BE49-F238E27FC236}">
                <a16:creationId xmlns:a16="http://schemas.microsoft.com/office/drawing/2014/main" id="{0D08B00A-9A13-4AB1-A72D-2F499BA2EBAB}"/>
              </a:ext>
            </a:extLst>
          </p:cNvPr>
          <p:cNvSpPr>
            <a:spLocks noGrp="1"/>
          </p:cNvSpPr>
          <p:nvPr userDrawn="1">
            <p:ph type="title"/>
          </p:nvPr>
        </p:nvSpPr>
        <p:spPr>
          <a:xfrm>
            <a:off x="838200" y="365125"/>
            <a:ext cx="10515600" cy="1325563"/>
          </a:xfrm>
        </p:spPr>
        <p:txBody>
          <a:bodyPr/>
          <a:lstStyle>
            <a:lvl1pPr>
              <a:defRPr>
                <a:solidFill>
                  <a:schemeClr val="tx1"/>
                </a:solidFill>
              </a:defRPr>
            </a:lvl1pPr>
          </a:lstStyle>
          <a:p>
            <a:r>
              <a:rPr lang="es-ES"/>
              <a:t>Haga clic para modificar el estilo de título del patrón</a:t>
            </a:r>
            <a:endParaRPr lang="en-US" dirty="0"/>
          </a:p>
        </p:txBody>
      </p:sp>
      <p:sp>
        <p:nvSpPr>
          <p:cNvPr id="88" name="Text Placeholder 2">
            <a:extLst>
              <a:ext uri="{FF2B5EF4-FFF2-40B4-BE49-F238E27FC236}">
                <a16:creationId xmlns:a16="http://schemas.microsoft.com/office/drawing/2014/main" id="{BB3FC47E-3339-49A8-AEF2-ECC3BF1514FB}"/>
              </a:ext>
            </a:extLst>
          </p:cNvPr>
          <p:cNvSpPr>
            <a:spLocks noGrp="1"/>
          </p:cNvSpPr>
          <p:nvPr userDrawn="1">
            <p:ph type="body" sz="quarter" idx="10"/>
          </p:nvPr>
        </p:nvSpPr>
        <p:spPr>
          <a:xfrm>
            <a:off x="838199" y="3709150"/>
            <a:ext cx="10515600" cy="1325880"/>
          </a:xfrm>
        </p:spPr>
        <p:txBody>
          <a:bodyPr vert="horz" lIns="91440" tIns="45720" rIns="91440" bIns="45720" rtlCol="0" anchor="ctr">
            <a:normAutofit/>
          </a:bodyPr>
          <a:lstStyle>
            <a:lvl1pPr marL="0" indent="0">
              <a:buNone/>
              <a:defRPr lang="en-US" sz="4400" dirty="0">
                <a:solidFill>
                  <a:schemeClr val="tx1"/>
                </a:solidFill>
                <a:latin typeface="+mj-lt"/>
                <a:ea typeface="+mj-ea"/>
                <a:cs typeface="+mj-cs"/>
              </a:defRPr>
            </a:lvl1pPr>
          </a:lstStyle>
          <a:p>
            <a:pPr marL="228600" lvl="0" indent="-228600">
              <a:spcBef>
                <a:spcPct val="0"/>
              </a:spcBef>
            </a:pPr>
            <a:r>
              <a:rPr lang="es-ES"/>
              <a:t>Haga clic para modificar los estilos de texto del patrón</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4677206" y="4033186"/>
            <a:ext cx="2435282" cy="2646878"/>
          </a:xfrm>
          <a:prstGeom prst="rect">
            <a:avLst/>
          </a:prstGeom>
          <a:noFill/>
        </p:spPr>
        <p:txBody>
          <a:bodyPr wrap="none" rtlCol="0">
            <a:spAutoFit/>
          </a:bodyPr>
          <a:lstStyle/>
          <a:p>
            <a:pPr algn="ctr"/>
            <a:r>
              <a:rPr lang="en-US" sz="16600" dirty="0">
                <a:solidFill>
                  <a:schemeClr val="accent1"/>
                </a:solidFill>
              </a:rPr>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userDrawn="1">
            <p:ph type="body" sz="quarter" idx="11" hasCustomPrompt="1"/>
          </p:nvPr>
        </p:nvSpPr>
        <p:spPr>
          <a:xfrm>
            <a:off x="4697757" y="6124726"/>
            <a:ext cx="2394180" cy="564999"/>
          </a:xfrm>
        </p:spPr>
        <p:txBody>
          <a:bodyPr anchor="ctr"/>
          <a:lstStyle>
            <a:lvl1pPr marL="0" indent="0" algn="ctr">
              <a:buNone/>
              <a:defRPr>
                <a:solidFill>
                  <a:schemeClr val="tx1"/>
                </a:solidFill>
              </a:defRPr>
            </a:lvl1pPr>
          </a:lstStyle>
          <a:p>
            <a:pPr lvl="0"/>
            <a:r>
              <a:rPr lang="en-US" dirty="0"/>
              <a:t>Font name</a:t>
            </a:r>
          </a:p>
        </p:txBody>
      </p:sp>
      <p:sp>
        <p:nvSpPr>
          <p:cNvPr id="91" name="TextBox 90">
            <a:extLst>
              <a:ext uri="{FF2B5EF4-FFF2-40B4-BE49-F238E27FC236}">
                <a16:creationId xmlns:a16="http://schemas.microsoft.com/office/drawing/2014/main" id="{59DB07F4-2F4D-4904-9DDA-6D453F791811}"/>
              </a:ext>
            </a:extLst>
          </p:cNvPr>
          <p:cNvSpPr txBox="1"/>
          <p:nvPr userDrawn="1"/>
        </p:nvSpPr>
        <p:spPr>
          <a:xfrm>
            <a:off x="7664716" y="4033186"/>
            <a:ext cx="2435282" cy="2646878"/>
          </a:xfrm>
          <a:prstGeom prst="rect">
            <a:avLst/>
          </a:prstGeom>
          <a:noFill/>
        </p:spPr>
        <p:txBody>
          <a:bodyPr wrap="none" rtlCol="0">
            <a:spAutoFit/>
          </a:bodyPr>
          <a:lstStyle/>
          <a:p>
            <a:pPr algn="ctr"/>
            <a:r>
              <a:rPr lang="en-US" sz="16600" dirty="0">
                <a:solidFill>
                  <a:schemeClr val="accent1"/>
                </a:solidFill>
                <a:latin typeface="+mj-lt"/>
              </a:rPr>
              <a:t>Aa</a:t>
            </a:r>
          </a:p>
        </p:txBody>
      </p:sp>
      <p:sp>
        <p:nvSpPr>
          <p:cNvPr id="92" name="Text Placeholder 7">
            <a:extLst>
              <a:ext uri="{FF2B5EF4-FFF2-40B4-BE49-F238E27FC236}">
                <a16:creationId xmlns:a16="http://schemas.microsoft.com/office/drawing/2014/main" id="{72303254-B5A5-44B0-8D71-FB4149C10B7E}"/>
              </a:ext>
            </a:extLst>
          </p:cNvPr>
          <p:cNvSpPr>
            <a:spLocks noGrp="1"/>
          </p:cNvSpPr>
          <p:nvPr userDrawn="1">
            <p:ph type="body" sz="quarter" idx="12" hasCustomPrompt="1"/>
          </p:nvPr>
        </p:nvSpPr>
        <p:spPr>
          <a:xfrm>
            <a:off x="7685267" y="6124726"/>
            <a:ext cx="2394180" cy="564999"/>
          </a:xfrm>
        </p:spPr>
        <p:txBody>
          <a:bodyPr anchor="ctr"/>
          <a:lstStyle>
            <a:lvl1pPr marL="0" indent="0" algn="ctr">
              <a:buNone/>
              <a:defRPr>
                <a:solidFill>
                  <a:schemeClr val="tx1"/>
                </a:solidFill>
                <a:latin typeface="Calibri Light" panose="020F0302020204030204" pitchFamily="34" charset="0"/>
                <a:cs typeface="Calibri Light" panose="020F0302020204030204" pitchFamily="34" charset="0"/>
              </a:defRPr>
            </a:lvl1pPr>
          </a:lstStyle>
          <a:p>
            <a:pPr lvl="0"/>
            <a:r>
              <a:rPr lang="en-US" dirty="0"/>
              <a:t>Font name</a:t>
            </a:r>
          </a:p>
        </p:txBody>
      </p:sp>
    </p:spTree>
    <p:extLst>
      <p:ext uri="{BB962C8B-B14F-4D97-AF65-F5344CB8AC3E}">
        <p14:creationId xmlns:p14="http://schemas.microsoft.com/office/powerpoint/2010/main" val="393516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123473" y="5982900"/>
            <a:ext cx="3945053" cy="646331"/>
          </a:xfrm>
          <a:prstGeom prst="rect">
            <a:avLst/>
          </a:prstGeom>
          <a:noFill/>
        </p:spPr>
        <p:txBody>
          <a:bodyPr wrap="square" rtlCol="0" anchor="ctr">
            <a:spAutoFit/>
          </a:bodyPr>
          <a:lstStyle/>
          <a:p>
            <a:pPr algn="ctr"/>
            <a:r>
              <a:rPr lang="en-US" sz="1800" dirty="0">
                <a:solidFill>
                  <a:srgbClr val="A5CD00"/>
                </a:solidFill>
              </a:rPr>
              <a:t>T</a:t>
            </a:r>
            <a:r>
              <a:rPr lang="en-US" sz="1800" baseline="0" dirty="0">
                <a:solidFill>
                  <a:srgbClr val="A5CD00"/>
                </a:solidFill>
              </a:rPr>
              <a:t>he free PowerPoint and Google Slides template library</a:t>
            </a:r>
            <a:endParaRPr lang="en-US" sz="1800" dirty="0">
              <a:solidFill>
                <a:srgbClr val="A5CD00"/>
              </a:solidFill>
            </a:endParaRPr>
          </a:p>
        </p:txBody>
      </p:sp>
      <p:grpSp>
        <p:nvGrpSpPr>
          <p:cNvPr id="8" name="Group 7"/>
          <p:cNvGrpSpPr/>
          <p:nvPr userDrawn="1"/>
        </p:nvGrpSpPr>
        <p:grpSpPr>
          <a:xfrm>
            <a:off x="4983933" y="2633133"/>
            <a:ext cx="2224135" cy="369332"/>
            <a:chOff x="3459936" y="2633133"/>
            <a:chExt cx="2224135" cy="369332"/>
          </a:xfrm>
        </p:grpSpPr>
        <p:sp>
          <p:nvSpPr>
            <p:cNvPr id="9" name="TextBox 8"/>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5391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40000"/>
                    <a:lumOff val="60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40000"/>
                    <a:lumOff val="60000"/>
                  </a:schemeClr>
                </a:solidFill>
              </a:defRPr>
            </a:lvl1pPr>
          </a:lstStyle>
          <a:p>
            <a:fld id="{672B7600-67E3-4D97-B453-880E2742B982}" type="slidenum">
              <a:rPr lang="en-US" smtClean="0"/>
              <a:pPr/>
              <a:t>‹Nº›</a:t>
            </a:fld>
            <a:endParaRPr lang="en-US"/>
          </a:p>
        </p:txBody>
      </p:sp>
      <p:sp>
        <p:nvSpPr>
          <p:cNvPr id="7" name="Rectangle 6">
            <a:extLst>
              <a:ext uri="{FF2B5EF4-FFF2-40B4-BE49-F238E27FC236}">
                <a16:creationId xmlns:a16="http://schemas.microsoft.com/office/drawing/2014/main" id="{9793780E-9A94-4D66-9FC2-734AC5AEF5F1}"/>
              </a:ext>
            </a:extLst>
          </p:cNvPr>
          <p:cNvSpPr/>
          <p:nvPr userDrawn="1"/>
        </p:nvSpPr>
        <p:spPr>
          <a:xfrm>
            <a:off x="-12701" y="7007226"/>
            <a:ext cx="1661032"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0" tooltip="PresentationGo!">
                  <a:extLst>
                    <a:ext uri="{A12FA001-AC4F-418D-AE19-62706E023703}">
                      <ahyp:hlinkClr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grpSp>
        <p:nvGrpSpPr>
          <p:cNvPr id="8" name="Group 7">
            <a:extLst>
              <a:ext uri="{FF2B5EF4-FFF2-40B4-BE49-F238E27FC236}">
                <a16:creationId xmlns:a16="http://schemas.microsoft.com/office/drawing/2014/main" id="{7432F9B4-C534-44E7-8E53-6B3CF87C8383}"/>
              </a:ext>
            </a:extLst>
          </p:cNvPr>
          <p:cNvGrpSpPr/>
          <p:nvPr userDrawn="1"/>
        </p:nvGrpSpPr>
        <p:grpSpPr>
          <a:xfrm>
            <a:off x="-1654908" y="-16654"/>
            <a:ext cx="1569183" cy="612144"/>
            <a:chOff x="-2096383" y="21447"/>
            <a:chExt cx="1569183" cy="612144"/>
          </a:xfrm>
        </p:grpSpPr>
        <p:sp>
          <p:nvSpPr>
            <p:cNvPr id="9" name="TextBox 8">
              <a:extLst>
                <a:ext uri="{FF2B5EF4-FFF2-40B4-BE49-F238E27FC236}">
                  <a16:creationId xmlns:a16="http://schemas.microsoft.com/office/drawing/2014/main" id="{86BD643E-9383-4DCE-97E0-18B6179C2E33}"/>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3C47BF03-421F-44AE-8D61-516BA442BCFD}"/>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A25AF704-0297-4965-ABDA-DCACCBDEC43E}"/>
                </a:ext>
              </a:extLst>
            </p:cNvPr>
            <p:cNvPicPr>
              <a:picLocks noChangeAspect="1"/>
            </p:cNvPicPr>
            <p:nvPr userDrawn="1"/>
          </p:nvPicPr>
          <p:blipFill>
            <a:blip r:embed="rId11"/>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2630276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77" r:id="rId8"/>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‹Nº›</a:t>
            </a:fld>
            <a:endParaRPr lang="en-US"/>
          </a:p>
        </p:txBody>
      </p:sp>
    </p:spTree>
    <p:extLst>
      <p:ext uri="{BB962C8B-B14F-4D97-AF65-F5344CB8AC3E}">
        <p14:creationId xmlns:p14="http://schemas.microsoft.com/office/powerpoint/2010/main" val="2005616584"/>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04D4BD06-D4E4-DF4D-A93F-995F2E775C2D}"/>
              </a:ext>
            </a:extLst>
          </p:cNvPr>
          <p:cNvSpPr/>
          <p:nvPr/>
        </p:nvSpPr>
        <p:spPr>
          <a:xfrm>
            <a:off x="5271412" y="2857499"/>
            <a:ext cx="1524001" cy="1733552"/>
          </a:xfrm>
          <a:custGeom>
            <a:avLst/>
            <a:gdLst/>
            <a:ahLst/>
            <a:cxnLst>
              <a:cxn ang="0">
                <a:pos x="wd2" y="hd2"/>
              </a:cxn>
              <a:cxn ang="5400000">
                <a:pos x="wd2" y="hd2"/>
              </a:cxn>
              <a:cxn ang="10800000">
                <a:pos x="wd2" y="hd2"/>
              </a:cxn>
              <a:cxn ang="16200000">
                <a:pos x="wd2" y="hd2"/>
              </a:cxn>
            </a:cxnLst>
            <a:rect l="0" t="0" r="r" b="b"/>
            <a:pathLst>
              <a:path w="21600" h="21600" extrusionOk="0">
                <a:moveTo>
                  <a:pt x="21042" y="0"/>
                </a:moveTo>
                <a:lnTo>
                  <a:pt x="15552" y="0"/>
                </a:lnTo>
                <a:cubicBezTo>
                  <a:pt x="15246" y="0"/>
                  <a:pt x="15012" y="206"/>
                  <a:pt x="15012" y="475"/>
                </a:cubicBezTo>
                <a:lnTo>
                  <a:pt x="15012" y="8624"/>
                </a:lnTo>
                <a:lnTo>
                  <a:pt x="6552" y="8624"/>
                </a:lnTo>
                <a:lnTo>
                  <a:pt x="6552" y="475"/>
                </a:lnTo>
                <a:cubicBezTo>
                  <a:pt x="6552" y="206"/>
                  <a:pt x="6318" y="0"/>
                  <a:pt x="6012" y="0"/>
                </a:cubicBezTo>
                <a:lnTo>
                  <a:pt x="540" y="0"/>
                </a:lnTo>
                <a:cubicBezTo>
                  <a:pt x="234" y="0"/>
                  <a:pt x="0" y="206"/>
                  <a:pt x="0" y="475"/>
                </a:cubicBezTo>
                <a:lnTo>
                  <a:pt x="0" y="21125"/>
                </a:lnTo>
                <a:cubicBezTo>
                  <a:pt x="0" y="21394"/>
                  <a:pt x="234" y="21600"/>
                  <a:pt x="540" y="21600"/>
                </a:cubicBezTo>
                <a:lnTo>
                  <a:pt x="6030" y="21600"/>
                </a:lnTo>
                <a:cubicBezTo>
                  <a:pt x="6336" y="21600"/>
                  <a:pt x="6570" y="21394"/>
                  <a:pt x="6570" y="21125"/>
                </a:cubicBezTo>
                <a:lnTo>
                  <a:pt x="6570" y="12865"/>
                </a:lnTo>
                <a:lnTo>
                  <a:pt x="15030" y="12865"/>
                </a:lnTo>
                <a:lnTo>
                  <a:pt x="15030" y="21125"/>
                </a:lnTo>
                <a:cubicBezTo>
                  <a:pt x="15030" y="21394"/>
                  <a:pt x="15264" y="21600"/>
                  <a:pt x="15570" y="21600"/>
                </a:cubicBezTo>
                <a:lnTo>
                  <a:pt x="21060" y="21600"/>
                </a:lnTo>
                <a:cubicBezTo>
                  <a:pt x="21366" y="21600"/>
                  <a:pt x="21600" y="21394"/>
                  <a:pt x="21600" y="21125"/>
                </a:cubicBezTo>
                <a:lnTo>
                  <a:pt x="21600" y="475"/>
                </a:lnTo>
                <a:cubicBezTo>
                  <a:pt x="21582" y="206"/>
                  <a:pt x="21348" y="0"/>
                  <a:pt x="21042" y="0"/>
                </a:cubicBezTo>
                <a:close/>
              </a:path>
            </a:pathLst>
          </a:custGeom>
          <a:solidFill>
            <a:srgbClr val="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4" name="Shape">
            <a:extLst>
              <a:ext uri="{FF2B5EF4-FFF2-40B4-BE49-F238E27FC236}">
                <a16:creationId xmlns:a16="http://schemas.microsoft.com/office/drawing/2014/main" id="{21CD707E-2E34-0244-BA89-2DB0BFBFEED5}"/>
              </a:ext>
            </a:extLst>
          </p:cNvPr>
          <p:cNvSpPr/>
          <p:nvPr/>
        </p:nvSpPr>
        <p:spPr>
          <a:xfrm>
            <a:off x="8078112" y="4013199"/>
            <a:ext cx="685379" cy="797906"/>
          </a:xfrm>
          <a:custGeom>
            <a:avLst/>
            <a:gdLst/>
            <a:ahLst/>
            <a:cxnLst>
              <a:cxn ang="0">
                <a:pos x="wd2" y="hd2"/>
              </a:cxn>
              <a:cxn ang="5400000">
                <a:pos x="wd2" y="hd2"/>
              </a:cxn>
              <a:cxn ang="10800000">
                <a:pos x="wd2" y="hd2"/>
              </a:cxn>
              <a:cxn ang="16200000">
                <a:pos x="wd2" y="hd2"/>
              </a:cxn>
            </a:cxnLst>
            <a:rect l="0" t="0" r="r" b="b"/>
            <a:pathLst>
              <a:path w="19591" h="21405" extrusionOk="0">
                <a:moveTo>
                  <a:pt x="0" y="17589"/>
                </a:moveTo>
                <a:cubicBezTo>
                  <a:pt x="36" y="17112"/>
                  <a:pt x="617" y="5597"/>
                  <a:pt x="5954" y="1475"/>
                </a:cubicBezTo>
                <a:cubicBezTo>
                  <a:pt x="7515" y="248"/>
                  <a:pt x="9330" y="-195"/>
                  <a:pt x="11363" y="78"/>
                </a:cubicBezTo>
                <a:cubicBezTo>
                  <a:pt x="21600" y="1543"/>
                  <a:pt x="19422" y="20588"/>
                  <a:pt x="19349" y="21405"/>
                </a:cubicBezTo>
                <a:lnTo>
                  <a:pt x="17607" y="21235"/>
                </a:lnTo>
                <a:cubicBezTo>
                  <a:pt x="17643" y="21064"/>
                  <a:pt x="19676" y="2905"/>
                  <a:pt x="11109" y="1713"/>
                </a:cubicBezTo>
                <a:cubicBezTo>
                  <a:pt x="9584" y="1509"/>
                  <a:pt x="8277" y="1849"/>
                  <a:pt x="7079" y="2769"/>
                </a:cubicBezTo>
                <a:cubicBezTo>
                  <a:pt x="2360" y="6415"/>
                  <a:pt x="1779" y="17589"/>
                  <a:pt x="1779" y="17691"/>
                </a:cubicBezTo>
                <a:lnTo>
                  <a:pt x="0" y="17589"/>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5" name="Shape">
            <a:extLst>
              <a:ext uri="{FF2B5EF4-FFF2-40B4-BE49-F238E27FC236}">
                <a16:creationId xmlns:a16="http://schemas.microsoft.com/office/drawing/2014/main" id="{3CE2704B-F5C0-9F49-AF81-022C07A48016}"/>
              </a:ext>
            </a:extLst>
          </p:cNvPr>
          <p:cNvSpPr/>
          <p:nvPr/>
        </p:nvSpPr>
        <p:spPr>
          <a:xfrm>
            <a:off x="1105813" y="2539999"/>
            <a:ext cx="1143000" cy="1733552"/>
          </a:xfrm>
          <a:custGeom>
            <a:avLst/>
            <a:gdLst/>
            <a:ahLst/>
            <a:cxnLst>
              <a:cxn ang="0">
                <a:pos x="wd2" y="hd2"/>
              </a:cxn>
              <a:cxn ang="5400000">
                <a:pos x="wd2" y="hd2"/>
              </a:cxn>
              <a:cxn ang="10800000">
                <a:pos x="wd2" y="hd2"/>
              </a:cxn>
              <a:cxn ang="16200000">
                <a:pos x="wd2" y="hd2"/>
              </a:cxn>
            </a:cxnLst>
            <a:rect l="0" t="0" r="r" b="b"/>
            <a:pathLst>
              <a:path w="21600" h="21600" extrusionOk="0">
                <a:moveTo>
                  <a:pt x="18720" y="8925"/>
                </a:moveTo>
                <a:lnTo>
                  <a:pt x="8736" y="8925"/>
                </a:lnTo>
                <a:lnTo>
                  <a:pt x="8736" y="4636"/>
                </a:lnTo>
                <a:lnTo>
                  <a:pt x="20880" y="4636"/>
                </a:lnTo>
                <a:cubicBezTo>
                  <a:pt x="21288" y="4636"/>
                  <a:pt x="21600" y="4431"/>
                  <a:pt x="21600" y="4162"/>
                </a:cubicBezTo>
                <a:lnTo>
                  <a:pt x="21600" y="475"/>
                </a:lnTo>
                <a:cubicBezTo>
                  <a:pt x="21600" y="206"/>
                  <a:pt x="21288" y="0"/>
                  <a:pt x="20880" y="0"/>
                </a:cubicBezTo>
                <a:lnTo>
                  <a:pt x="720" y="0"/>
                </a:lnTo>
                <a:cubicBezTo>
                  <a:pt x="312" y="0"/>
                  <a:pt x="0" y="206"/>
                  <a:pt x="0" y="475"/>
                </a:cubicBezTo>
                <a:lnTo>
                  <a:pt x="0" y="21125"/>
                </a:lnTo>
                <a:cubicBezTo>
                  <a:pt x="0" y="21394"/>
                  <a:pt x="312" y="21600"/>
                  <a:pt x="720" y="21600"/>
                </a:cubicBezTo>
                <a:lnTo>
                  <a:pt x="8040" y="21600"/>
                </a:lnTo>
                <a:cubicBezTo>
                  <a:pt x="8448" y="21600"/>
                  <a:pt x="8760" y="21394"/>
                  <a:pt x="8760" y="21125"/>
                </a:cubicBezTo>
                <a:lnTo>
                  <a:pt x="8760" y="13561"/>
                </a:lnTo>
                <a:lnTo>
                  <a:pt x="18744" y="13561"/>
                </a:lnTo>
                <a:cubicBezTo>
                  <a:pt x="19152" y="13561"/>
                  <a:pt x="19464" y="13356"/>
                  <a:pt x="19464" y="13087"/>
                </a:cubicBezTo>
                <a:lnTo>
                  <a:pt x="19464" y="9384"/>
                </a:lnTo>
                <a:cubicBezTo>
                  <a:pt x="19440" y="9146"/>
                  <a:pt x="19128" y="8925"/>
                  <a:pt x="18720" y="8925"/>
                </a:cubicBezTo>
                <a:close/>
              </a:path>
            </a:pathLst>
          </a:custGeom>
          <a:solidFill>
            <a:srgbClr val="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6" name="Shape">
            <a:extLst>
              <a:ext uri="{FF2B5EF4-FFF2-40B4-BE49-F238E27FC236}">
                <a16:creationId xmlns:a16="http://schemas.microsoft.com/office/drawing/2014/main" id="{A3CBEED4-1010-5D49-84FE-D2E131D15A70}"/>
              </a:ext>
            </a:extLst>
          </p:cNvPr>
          <p:cNvSpPr/>
          <p:nvPr/>
        </p:nvSpPr>
        <p:spPr>
          <a:xfrm>
            <a:off x="2198012" y="2857499"/>
            <a:ext cx="1753272" cy="1733552"/>
          </a:xfrm>
          <a:custGeom>
            <a:avLst/>
            <a:gdLst/>
            <a:ahLst/>
            <a:cxnLst>
              <a:cxn ang="0">
                <a:pos x="wd2" y="hd2"/>
              </a:cxn>
              <a:cxn ang="5400000">
                <a:pos x="wd2" y="hd2"/>
              </a:cxn>
              <a:cxn ang="10800000">
                <a:pos x="wd2" y="hd2"/>
              </a:cxn>
              <a:cxn ang="16200000">
                <a:pos x="wd2" y="hd2"/>
              </a:cxn>
            </a:cxnLst>
            <a:rect l="0" t="0" r="r" b="b"/>
            <a:pathLst>
              <a:path w="21546" h="21600" extrusionOk="0">
                <a:moveTo>
                  <a:pt x="13627" y="301"/>
                </a:moveTo>
                <a:cubicBezTo>
                  <a:pt x="13565" y="111"/>
                  <a:pt x="13377" y="0"/>
                  <a:pt x="13190" y="0"/>
                </a:cubicBezTo>
                <a:lnTo>
                  <a:pt x="8352" y="0"/>
                </a:lnTo>
                <a:cubicBezTo>
                  <a:pt x="8165" y="0"/>
                  <a:pt x="7977" y="127"/>
                  <a:pt x="7915" y="301"/>
                </a:cubicBezTo>
                <a:lnTo>
                  <a:pt x="33" y="20951"/>
                </a:lnTo>
                <a:cubicBezTo>
                  <a:pt x="-29" y="21094"/>
                  <a:pt x="2" y="21268"/>
                  <a:pt x="80" y="21394"/>
                </a:cubicBezTo>
                <a:cubicBezTo>
                  <a:pt x="158" y="21521"/>
                  <a:pt x="314" y="21600"/>
                  <a:pt x="470" y="21600"/>
                </a:cubicBezTo>
                <a:lnTo>
                  <a:pt x="4154" y="21600"/>
                </a:lnTo>
                <a:cubicBezTo>
                  <a:pt x="4653" y="21600"/>
                  <a:pt x="5074" y="21458"/>
                  <a:pt x="5433" y="21173"/>
                </a:cubicBezTo>
                <a:cubicBezTo>
                  <a:pt x="5761" y="20904"/>
                  <a:pt x="5995" y="20603"/>
                  <a:pt x="6136" y="20255"/>
                </a:cubicBezTo>
                <a:cubicBezTo>
                  <a:pt x="6136" y="20255"/>
                  <a:pt x="6136" y="20239"/>
                  <a:pt x="6136" y="20239"/>
                </a:cubicBezTo>
                <a:lnTo>
                  <a:pt x="7228" y="16964"/>
                </a:lnTo>
                <a:lnTo>
                  <a:pt x="14298" y="16964"/>
                </a:lnTo>
                <a:lnTo>
                  <a:pt x="15391" y="20239"/>
                </a:lnTo>
                <a:cubicBezTo>
                  <a:pt x="15391" y="20255"/>
                  <a:pt x="15406" y="20271"/>
                  <a:pt x="15406" y="20271"/>
                </a:cubicBezTo>
                <a:cubicBezTo>
                  <a:pt x="15562" y="20651"/>
                  <a:pt x="15812" y="20967"/>
                  <a:pt x="16124" y="21205"/>
                </a:cubicBezTo>
                <a:cubicBezTo>
                  <a:pt x="16452" y="21458"/>
                  <a:pt x="16889" y="21584"/>
                  <a:pt x="17404" y="21584"/>
                </a:cubicBezTo>
                <a:lnTo>
                  <a:pt x="21072" y="21584"/>
                </a:lnTo>
                <a:cubicBezTo>
                  <a:pt x="21228" y="21584"/>
                  <a:pt x="21368" y="21505"/>
                  <a:pt x="21462" y="21379"/>
                </a:cubicBezTo>
                <a:cubicBezTo>
                  <a:pt x="21555" y="21252"/>
                  <a:pt x="21571" y="21078"/>
                  <a:pt x="21509" y="20936"/>
                </a:cubicBezTo>
                <a:lnTo>
                  <a:pt x="13627" y="301"/>
                </a:lnTo>
                <a:close/>
                <a:moveTo>
                  <a:pt x="10755" y="6472"/>
                </a:moveTo>
                <a:cubicBezTo>
                  <a:pt x="10755" y="6456"/>
                  <a:pt x="10771" y="6425"/>
                  <a:pt x="10771" y="6409"/>
                </a:cubicBezTo>
                <a:cubicBezTo>
                  <a:pt x="10771" y="6425"/>
                  <a:pt x="10787" y="6440"/>
                  <a:pt x="10787" y="6456"/>
                </a:cubicBezTo>
                <a:cubicBezTo>
                  <a:pt x="10943" y="6947"/>
                  <a:pt x="11099" y="7374"/>
                  <a:pt x="11239" y="7738"/>
                </a:cubicBezTo>
                <a:lnTo>
                  <a:pt x="12909" y="12754"/>
                </a:lnTo>
                <a:lnTo>
                  <a:pt x="8633" y="12754"/>
                </a:lnTo>
                <a:lnTo>
                  <a:pt x="10287" y="7770"/>
                </a:lnTo>
                <a:cubicBezTo>
                  <a:pt x="10443" y="7406"/>
                  <a:pt x="10599" y="6979"/>
                  <a:pt x="10755" y="6472"/>
                </a:cubicBezTo>
                <a:close/>
              </a:path>
            </a:pathLst>
          </a:custGeom>
          <a:solidFill>
            <a:srgbClr val="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0FBE7CE0-840F-604D-BAF8-D85D727DA9EC}"/>
              </a:ext>
            </a:extLst>
          </p:cNvPr>
          <p:cNvSpPr/>
          <p:nvPr/>
        </p:nvSpPr>
        <p:spPr>
          <a:xfrm>
            <a:off x="3887112" y="2514599"/>
            <a:ext cx="1238171" cy="1771664"/>
          </a:xfrm>
          <a:custGeom>
            <a:avLst/>
            <a:gdLst/>
            <a:ahLst/>
            <a:cxnLst>
              <a:cxn ang="0">
                <a:pos x="wd2" y="hd2"/>
              </a:cxn>
              <a:cxn ang="5400000">
                <a:pos x="wd2" y="hd2"/>
              </a:cxn>
              <a:cxn ang="10800000">
                <a:pos x="wd2" y="hd2"/>
              </a:cxn>
              <a:cxn ang="16200000">
                <a:pos x="wd2" y="hd2"/>
              </a:cxn>
            </a:cxnLst>
            <a:rect l="0" t="0" r="r" b="b"/>
            <a:pathLst>
              <a:path w="21532" h="21600" extrusionOk="0">
                <a:moveTo>
                  <a:pt x="19301" y="10420"/>
                </a:moveTo>
                <a:cubicBezTo>
                  <a:pt x="18661" y="9971"/>
                  <a:pt x="17910" y="9600"/>
                  <a:pt x="17071" y="9306"/>
                </a:cubicBezTo>
                <a:cubicBezTo>
                  <a:pt x="16276" y="9027"/>
                  <a:pt x="15458" y="8795"/>
                  <a:pt x="14641" y="8578"/>
                </a:cubicBezTo>
                <a:cubicBezTo>
                  <a:pt x="13824" y="8377"/>
                  <a:pt x="13029" y="8191"/>
                  <a:pt x="12256" y="8036"/>
                </a:cubicBezTo>
                <a:cubicBezTo>
                  <a:pt x="11527" y="7881"/>
                  <a:pt x="10865" y="7711"/>
                  <a:pt x="10290" y="7525"/>
                </a:cubicBezTo>
                <a:cubicBezTo>
                  <a:pt x="9760" y="7355"/>
                  <a:pt x="9341" y="7153"/>
                  <a:pt x="9031" y="6937"/>
                </a:cubicBezTo>
                <a:cubicBezTo>
                  <a:pt x="8788" y="6751"/>
                  <a:pt x="8656" y="6534"/>
                  <a:pt x="8656" y="6240"/>
                </a:cubicBezTo>
                <a:cubicBezTo>
                  <a:pt x="8656" y="5744"/>
                  <a:pt x="8877" y="5357"/>
                  <a:pt x="9341" y="5078"/>
                </a:cubicBezTo>
                <a:cubicBezTo>
                  <a:pt x="9826" y="4784"/>
                  <a:pt x="10622" y="4629"/>
                  <a:pt x="11704" y="4629"/>
                </a:cubicBezTo>
                <a:cubicBezTo>
                  <a:pt x="12344" y="4629"/>
                  <a:pt x="12941" y="4691"/>
                  <a:pt x="13426" y="4800"/>
                </a:cubicBezTo>
                <a:cubicBezTo>
                  <a:pt x="13957" y="4924"/>
                  <a:pt x="14420" y="5063"/>
                  <a:pt x="14840" y="5218"/>
                </a:cubicBezTo>
                <a:cubicBezTo>
                  <a:pt x="15282" y="5388"/>
                  <a:pt x="15679" y="5527"/>
                  <a:pt x="16033" y="5667"/>
                </a:cubicBezTo>
                <a:cubicBezTo>
                  <a:pt x="16474" y="5837"/>
                  <a:pt x="16916" y="5930"/>
                  <a:pt x="17336" y="5930"/>
                </a:cubicBezTo>
                <a:cubicBezTo>
                  <a:pt x="17822" y="5930"/>
                  <a:pt x="18241" y="5837"/>
                  <a:pt x="18573" y="5682"/>
                </a:cubicBezTo>
                <a:cubicBezTo>
                  <a:pt x="18860" y="5528"/>
                  <a:pt x="19125" y="5326"/>
                  <a:pt x="19368" y="5048"/>
                </a:cubicBezTo>
                <a:cubicBezTo>
                  <a:pt x="19368" y="5032"/>
                  <a:pt x="19390" y="5032"/>
                  <a:pt x="19390" y="5017"/>
                </a:cubicBezTo>
                <a:lnTo>
                  <a:pt x="21046" y="2833"/>
                </a:lnTo>
                <a:cubicBezTo>
                  <a:pt x="21179" y="2648"/>
                  <a:pt x="21134" y="2415"/>
                  <a:pt x="20914" y="2276"/>
                </a:cubicBezTo>
                <a:cubicBezTo>
                  <a:pt x="20361" y="1920"/>
                  <a:pt x="19743" y="1595"/>
                  <a:pt x="19036" y="1316"/>
                </a:cubicBezTo>
                <a:cubicBezTo>
                  <a:pt x="18352" y="1037"/>
                  <a:pt x="17601" y="805"/>
                  <a:pt x="16828" y="604"/>
                </a:cubicBezTo>
                <a:cubicBezTo>
                  <a:pt x="16033" y="403"/>
                  <a:pt x="15193" y="248"/>
                  <a:pt x="14332" y="155"/>
                </a:cubicBezTo>
                <a:cubicBezTo>
                  <a:pt x="13471" y="46"/>
                  <a:pt x="12565" y="0"/>
                  <a:pt x="11638" y="0"/>
                </a:cubicBezTo>
                <a:cubicBezTo>
                  <a:pt x="9981" y="0"/>
                  <a:pt x="8479" y="186"/>
                  <a:pt x="7176" y="542"/>
                </a:cubicBezTo>
                <a:cubicBezTo>
                  <a:pt x="5873" y="898"/>
                  <a:pt x="4747" y="1394"/>
                  <a:pt x="3863" y="1997"/>
                </a:cubicBezTo>
                <a:cubicBezTo>
                  <a:pt x="2958" y="2601"/>
                  <a:pt x="2251" y="3298"/>
                  <a:pt x="1787" y="4088"/>
                </a:cubicBezTo>
                <a:cubicBezTo>
                  <a:pt x="1323" y="4862"/>
                  <a:pt x="1080" y="5667"/>
                  <a:pt x="1080" y="6488"/>
                </a:cubicBezTo>
                <a:cubicBezTo>
                  <a:pt x="1080" y="7494"/>
                  <a:pt x="1279" y="8346"/>
                  <a:pt x="1677" y="9043"/>
                </a:cubicBezTo>
                <a:cubicBezTo>
                  <a:pt x="2074" y="9739"/>
                  <a:pt x="2604" y="10328"/>
                  <a:pt x="3267" y="10808"/>
                </a:cubicBezTo>
                <a:cubicBezTo>
                  <a:pt x="3907" y="11272"/>
                  <a:pt x="4658" y="11659"/>
                  <a:pt x="5498" y="11938"/>
                </a:cubicBezTo>
                <a:cubicBezTo>
                  <a:pt x="6293" y="12217"/>
                  <a:pt x="7110" y="12449"/>
                  <a:pt x="7949" y="12635"/>
                </a:cubicBezTo>
                <a:cubicBezTo>
                  <a:pt x="8766" y="12821"/>
                  <a:pt x="9561" y="12991"/>
                  <a:pt x="10334" y="13130"/>
                </a:cubicBezTo>
                <a:cubicBezTo>
                  <a:pt x="11063" y="13270"/>
                  <a:pt x="11726" y="13440"/>
                  <a:pt x="12278" y="13610"/>
                </a:cubicBezTo>
                <a:cubicBezTo>
                  <a:pt x="12786" y="13781"/>
                  <a:pt x="13206" y="13982"/>
                  <a:pt x="13515" y="14230"/>
                </a:cubicBezTo>
                <a:cubicBezTo>
                  <a:pt x="13780" y="14446"/>
                  <a:pt x="13912" y="14710"/>
                  <a:pt x="13912" y="15081"/>
                </a:cubicBezTo>
                <a:cubicBezTo>
                  <a:pt x="13912" y="15747"/>
                  <a:pt x="13669" y="16212"/>
                  <a:pt x="13161" y="16506"/>
                </a:cubicBezTo>
                <a:cubicBezTo>
                  <a:pt x="12609" y="16815"/>
                  <a:pt x="11792" y="16970"/>
                  <a:pt x="10754" y="16970"/>
                </a:cubicBezTo>
                <a:cubicBezTo>
                  <a:pt x="9937" y="16970"/>
                  <a:pt x="9230" y="16893"/>
                  <a:pt x="8656" y="16738"/>
                </a:cubicBezTo>
                <a:cubicBezTo>
                  <a:pt x="8038" y="16568"/>
                  <a:pt x="7485" y="16382"/>
                  <a:pt x="6999" y="16196"/>
                </a:cubicBezTo>
                <a:cubicBezTo>
                  <a:pt x="6492" y="15979"/>
                  <a:pt x="6050" y="15794"/>
                  <a:pt x="5652" y="15623"/>
                </a:cubicBezTo>
                <a:cubicBezTo>
                  <a:pt x="5144" y="15406"/>
                  <a:pt x="4614" y="15283"/>
                  <a:pt x="4106" y="15283"/>
                </a:cubicBezTo>
                <a:cubicBezTo>
                  <a:pt x="3687" y="15283"/>
                  <a:pt x="3289" y="15360"/>
                  <a:pt x="2936" y="15499"/>
                </a:cubicBezTo>
                <a:cubicBezTo>
                  <a:pt x="2604" y="15639"/>
                  <a:pt x="2317" y="15809"/>
                  <a:pt x="2119" y="16026"/>
                </a:cubicBezTo>
                <a:cubicBezTo>
                  <a:pt x="2119" y="16026"/>
                  <a:pt x="2096" y="16041"/>
                  <a:pt x="2096" y="16041"/>
                </a:cubicBezTo>
                <a:lnTo>
                  <a:pt x="109" y="18240"/>
                </a:lnTo>
                <a:cubicBezTo>
                  <a:pt x="-68" y="18426"/>
                  <a:pt x="-24" y="18658"/>
                  <a:pt x="197" y="18813"/>
                </a:cubicBezTo>
                <a:cubicBezTo>
                  <a:pt x="793" y="19231"/>
                  <a:pt x="1522" y="19618"/>
                  <a:pt x="2317" y="19959"/>
                </a:cubicBezTo>
                <a:cubicBezTo>
                  <a:pt x="3112" y="20299"/>
                  <a:pt x="3974" y="20594"/>
                  <a:pt x="4879" y="20826"/>
                </a:cubicBezTo>
                <a:cubicBezTo>
                  <a:pt x="5785" y="21073"/>
                  <a:pt x="6734" y="21259"/>
                  <a:pt x="7684" y="21399"/>
                </a:cubicBezTo>
                <a:cubicBezTo>
                  <a:pt x="8656" y="21538"/>
                  <a:pt x="9628" y="21600"/>
                  <a:pt x="10555" y="21600"/>
                </a:cubicBezTo>
                <a:cubicBezTo>
                  <a:pt x="12256" y="21600"/>
                  <a:pt x="13824" y="21414"/>
                  <a:pt x="15171" y="21043"/>
                </a:cubicBezTo>
                <a:cubicBezTo>
                  <a:pt x="16541" y="20671"/>
                  <a:pt x="17711" y="20160"/>
                  <a:pt x="18639" y="19510"/>
                </a:cubicBezTo>
                <a:cubicBezTo>
                  <a:pt x="19566" y="18859"/>
                  <a:pt x="20295" y="18085"/>
                  <a:pt x="20803" y="17218"/>
                </a:cubicBezTo>
                <a:cubicBezTo>
                  <a:pt x="21289" y="16351"/>
                  <a:pt x="21532" y="15406"/>
                  <a:pt x="21532" y="14431"/>
                </a:cubicBezTo>
                <a:cubicBezTo>
                  <a:pt x="21532" y="13533"/>
                  <a:pt x="21333" y="12743"/>
                  <a:pt x="20914" y="12093"/>
                </a:cubicBezTo>
                <a:cubicBezTo>
                  <a:pt x="20494" y="11442"/>
                  <a:pt x="19942" y="10885"/>
                  <a:pt x="19301" y="10420"/>
                </a:cubicBezTo>
                <a:close/>
              </a:path>
            </a:pathLst>
          </a:custGeom>
          <a:solidFill>
            <a:srgbClr val="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id="{ADB7B454-4F65-5048-AC8C-340A9D7DB06A}"/>
              </a:ext>
            </a:extLst>
          </p:cNvPr>
          <p:cNvSpPr/>
          <p:nvPr/>
        </p:nvSpPr>
        <p:spPr>
          <a:xfrm>
            <a:off x="7646313" y="2832099"/>
            <a:ext cx="1799592" cy="1769109"/>
          </a:xfrm>
          <a:custGeom>
            <a:avLst/>
            <a:gdLst/>
            <a:ahLst/>
            <a:cxnLst>
              <a:cxn ang="0">
                <a:pos x="wd2" y="hd2"/>
              </a:cxn>
              <a:cxn ang="5400000">
                <a:pos x="wd2" y="hd2"/>
              </a:cxn>
              <a:cxn ang="10800000">
                <a:pos x="wd2" y="hd2"/>
              </a:cxn>
              <a:cxn ang="16200000">
                <a:pos x="wd2" y="hd2"/>
              </a:cxn>
            </a:cxnLst>
            <a:rect l="0" t="0" r="r" b="b"/>
            <a:pathLst>
              <a:path w="21600" h="21600" extrusionOk="0">
                <a:moveTo>
                  <a:pt x="18628" y="3132"/>
                </a:moveTo>
                <a:cubicBezTo>
                  <a:pt x="17682" y="2171"/>
                  <a:pt x="16539" y="1396"/>
                  <a:pt x="15213" y="837"/>
                </a:cubicBezTo>
                <a:cubicBezTo>
                  <a:pt x="13887" y="279"/>
                  <a:pt x="12408" y="0"/>
                  <a:pt x="10808" y="0"/>
                </a:cubicBezTo>
                <a:cubicBezTo>
                  <a:pt x="9207" y="0"/>
                  <a:pt x="7728" y="279"/>
                  <a:pt x="6402" y="822"/>
                </a:cubicBezTo>
                <a:cubicBezTo>
                  <a:pt x="5076" y="1365"/>
                  <a:pt x="3933" y="2140"/>
                  <a:pt x="2988" y="3101"/>
                </a:cubicBezTo>
                <a:cubicBezTo>
                  <a:pt x="2043" y="4063"/>
                  <a:pt x="1296" y="5226"/>
                  <a:pt x="777" y="6528"/>
                </a:cubicBezTo>
                <a:cubicBezTo>
                  <a:pt x="259" y="7831"/>
                  <a:pt x="0" y="9273"/>
                  <a:pt x="0" y="10792"/>
                </a:cubicBezTo>
                <a:cubicBezTo>
                  <a:pt x="0" y="12312"/>
                  <a:pt x="259" y="13738"/>
                  <a:pt x="777" y="15041"/>
                </a:cubicBezTo>
                <a:cubicBezTo>
                  <a:pt x="1296" y="16359"/>
                  <a:pt x="2027" y="17506"/>
                  <a:pt x="2972" y="18483"/>
                </a:cubicBezTo>
                <a:cubicBezTo>
                  <a:pt x="3918" y="19460"/>
                  <a:pt x="5076" y="20220"/>
                  <a:pt x="6402" y="20778"/>
                </a:cubicBezTo>
                <a:cubicBezTo>
                  <a:pt x="7728" y="21321"/>
                  <a:pt x="9207" y="21600"/>
                  <a:pt x="10808" y="21600"/>
                </a:cubicBezTo>
                <a:cubicBezTo>
                  <a:pt x="12408" y="21600"/>
                  <a:pt x="13887" y="21321"/>
                  <a:pt x="15213" y="20778"/>
                </a:cubicBezTo>
                <a:cubicBezTo>
                  <a:pt x="16539" y="20235"/>
                  <a:pt x="17682" y="19460"/>
                  <a:pt x="18628" y="18483"/>
                </a:cubicBezTo>
                <a:cubicBezTo>
                  <a:pt x="19573" y="17506"/>
                  <a:pt x="20304" y="16359"/>
                  <a:pt x="20823" y="15041"/>
                </a:cubicBezTo>
                <a:cubicBezTo>
                  <a:pt x="21341" y="13738"/>
                  <a:pt x="21600" y="12296"/>
                  <a:pt x="21600" y="10792"/>
                </a:cubicBezTo>
                <a:cubicBezTo>
                  <a:pt x="21600" y="9288"/>
                  <a:pt x="21341" y="7861"/>
                  <a:pt x="20823" y="6543"/>
                </a:cubicBezTo>
                <a:cubicBezTo>
                  <a:pt x="20304" y="5257"/>
                  <a:pt x="19557" y="4094"/>
                  <a:pt x="18628" y="3132"/>
                </a:cubicBezTo>
                <a:close/>
                <a:moveTo>
                  <a:pt x="10808" y="16809"/>
                </a:moveTo>
                <a:cubicBezTo>
                  <a:pt x="9984" y="16809"/>
                  <a:pt x="9238" y="16669"/>
                  <a:pt x="8597" y="16406"/>
                </a:cubicBezTo>
                <a:cubicBezTo>
                  <a:pt x="7972" y="16142"/>
                  <a:pt x="7439" y="15754"/>
                  <a:pt x="7012" y="15258"/>
                </a:cubicBezTo>
                <a:cubicBezTo>
                  <a:pt x="6570" y="14746"/>
                  <a:pt x="6235" y="14126"/>
                  <a:pt x="6006" y="13382"/>
                </a:cubicBezTo>
                <a:cubicBezTo>
                  <a:pt x="5762" y="12638"/>
                  <a:pt x="5640" y="11769"/>
                  <a:pt x="5640" y="10808"/>
                </a:cubicBezTo>
                <a:cubicBezTo>
                  <a:pt x="5640" y="9862"/>
                  <a:pt x="5762" y="8994"/>
                  <a:pt x="6006" y="8249"/>
                </a:cubicBezTo>
                <a:cubicBezTo>
                  <a:pt x="6235" y="7505"/>
                  <a:pt x="6585" y="6885"/>
                  <a:pt x="7012" y="6373"/>
                </a:cubicBezTo>
                <a:cubicBezTo>
                  <a:pt x="7439" y="5877"/>
                  <a:pt x="7972" y="5489"/>
                  <a:pt x="8613" y="5226"/>
                </a:cubicBezTo>
                <a:cubicBezTo>
                  <a:pt x="9253" y="4962"/>
                  <a:pt x="9984" y="4823"/>
                  <a:pt x="10823" y="4823"/>
                </a:cubicBezTo>
                <a:cubicBezTo>
                  <a:pt x="11646" y="4823"/>
                  <a:pt x="12378" y="4962"/>
                  <a:pt x="13003" y="5226"/>
                </a:cubicBezTo>
                <a:cubicBezTo>
                  <a:pt x="13628" y="5489"/>
                  <a:pt x="14161" y="5877"/>
                  <a:pt x="14588" y="6389"/>
                </a:cubicBezTo>
                <a:cubicBezTo>
                  <a:pt x="15015" y="6900"/>
                  <a:pt x="15365" y="7521"/>
                  <a:pt x="15594" y="8265"/>
                </a:cubicBezTo>
                <a:cubicBezTo>
                  <a:pt x="15838" y="9009"/>
                  <a:pt x="15960" y="9878"/>
                  <a:pt x="15960" y="10823"/>
                </a:cubicBezTo>
                <a:cubicBezTo>
                  <a:pt x="15960" y="11785"/>
                  <a:pt x="15838" y="12638"/>
                  <a:pt x="15594" y="13397"/>
                </a:cubicBezTo>
                <a:cubicBezTo>
                  <a:pt x="15365" y="14142"/>
                  <a:pt x="15015" y="14762"/>
                  <a:pt x="14588" y="15274"/>
                </a:cubicBezTo>
                <a:cubicBezTo>
                  <a:pt x="14161" y="15770"/>
                  <a:pt x="13628" y="16157"/>
                  <a:pt x="13003" y="16421"/>
                </a:cubicBezTo>
                <a:cubicBezTo>
                  <a:pt x="12362" y="16669"/>
                  <a:pt x="11631" y="16809"/>
                  <a:pt x="10808" y="16809"/>
                </a:cubicBezTo>
                <a:close/>
              </a:path>
            </a:pathLst>
          </a:custGeom>
          <a:solidFill>
            <a:srgbClr val="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C2A8EE82-53AC-CD49-8928-16BB925C7F52}"/>
              </a:ext>
            </a:extLst>
          </p:cNvPr>
          <p:cNvSpPr/>
          <p:nvPr/>
        </p:nvSpPr>
        <p:spPr>
          <a:xfrm>
            <a:off x="9602113" y="2540000"/>
            <a:ext cx="1523999" cy="1734815"/>
          </a:xfrm>
          <a:custGeom>
            <a:avLst/>
            <a:gdLst/>
            <a:ahLst/>
            <a:cxnLst>
              <a:cxn ang="0">
                <a:pos x="wd2" y="hd2"/>
              </a:cxn>
              <a:cxn ang="5400000">
                <a:pos x="wd2" y="hd2"/>
              </a:cxn>
              <a:cxn ang="10800000">
                <a:pos x="wd2" y="hd2"/>
              </a:cxn>
              <a:cxn ang="16200000">
                <a:pos x="wd2" y="hd2"/>
              </a:cxn>
            </a:cxnLst>
            <a:rect l="0" t="0" r="r" b="b"/>
            <a:pathLst>
              <a:path w="21600" h="21600" extrusionOk="0">
                <a:moveTo>
                  <a:pt x="21024" y="0"/>
                </a:moveTo>
                <a:lnTo>
                  <a:pt x="16218" y="0"/>
                </a:lnTo>
                <a:cubicBezTo>
                  <a:pt x="15912" y="0"/>
                  <a:pt x="15678" y="206"/>
                  <a:pt x="15678" y="474"/>
                </a:cubicBezTo>
                <a:lnTo>
                  <a:pt x="15678" y="11401"/>
                </a:lnTo>
                <a:cubicBezTo>
                  <a:pt x="15678" y="11622"/>
                  <a:pt x="15678" y="11859"/>
                  <a:pt x="15696" y="12097"/>
                </a:cubicBezTo>
                <a:lnTo>
                  <a:pt x="5616" y="917"/>
                </a:lnTo>
                <a:cubicBezTo>
                  <a:pt x="5454" y="743"/>
                  <a:pt x="5292" y="601"/>
                  <a:pt x="5166" y="490"/>
                </a:cubicBezTo>
                <a:cubicBezTo>
                  <a:pt x="5004" y="364"/>
                  <a:pt x="4842" y="269"/>
                  <a:pt x="4662" y="190"/>
                </a:cubicBezTo>
                <a:cubicBezTo>
                  <a:pt x="4482" y="126"/>
                  <a:pt x="4284" y="63"/>
                  <a:pt x="4068" y="47"/>
                </a:cubicBezTo>
                <a:cubicBezTo>
                  <a:pt x="3888" y="32"/>
                  <a:pt x="3654" y="16"/>
                  <a:pt x="3402" y="16"/>
                </a:cubicBezTo>
                <a:lnTo>
                  <a:pt x="540" y="16"/>
                </a:lnTo>
                <a:cubicBezTo>
                  <a:pt x="234" y="16"/>
                  <a:pt x="0" y="221"/>
                  <a:pt x="0" y="490"/>
                </a:cubicBezTo>
                <a:lnTo>
                  <a:pt x="0" y="21125"/>
                </a:lnTo>
                <a:cubicBezTo>
                  <a:pt x="0" y="21394"/>
                  <a:pt x="234" y="21600"/>
                  <a:pt x="540" y="21600"/>
                </a:cubicBezTo>
                <a:lnTo>
                  <a:pt x="5346" y="21600"/>
                </a:lnTo>
                <a:cubicBezTo>
                  <a:pt x="5652" y="21600"/>
                  <a:pt x="5886" y="21394"/>
                  <a:pt x="5886" y="21125"/>
                </a:cubicBezTo>
                <a:lnTo>
                  <a:pt x="5886" y="10057"/>
                </a:lnTo>
                <a:cubicBezTo>
                  <a:pt x="5886" y="9883"/>
                  <a:pt x="5886" y="9693"/>
                  <a:pt x="5886" y="9503"/>
                </a:cubicBezTo>
                <a:lnTo>
                  <a:pt x="15912" y="20635"/>
                </a:lnTo>
                <a:cubicBezTo>
                  <a:pt x="16236" y="20983"/>
                  <a:pt x="16596" y="21236"/>
                  <a:pt x="16938" y="21379"/>
                </a:cubicBezTo>
                <a:cubicBezTo>
                  <a:pt x="17298" y="21521"/>
                  <a:pt x="17730" y="21600"/>
                  <a:pt x="18216" y="21600"/>
                </a:cubicBezTo>
                <a:lnTo>
                  <a:pt x="21060" y="21600"/>
                </a:lnTo>
                <a:cubicBezTo>
                  <a:pt x="21366" y="21600"/>
                  <a:pt x="21600" y="21394"/>
                  <a:pt x="21600" y="21126"/>
                </a:cubicBezTo>
                <a:lnTo>
                  <a:pt x="21600" y="490"/>
                </a:lnTo>
                <a:cubicBezTo>
                  <a:pt x="21564" y="221"/>
                  <a:pt x="21330" y="0"/>
                  <a:pt x="21024" y="0"/>
                </a:cubicBezTo>
                <a:close/>
              </a:path>
            </a:pathLst>
          </a:custGeom>
          <a:solidFill>
            <a:srgbClr val="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D32AFFC7-4078-4B4B-999D-563B22ACD686}"/>
              </a:ext>
            </a:extLst>
          </p:cNvPr>
          <p:cNvSpPr/>
          <p:nvPr/>
        </p:nvSpPr>
        <p:spPr>
          <a:xfrm>
            <a:off x="2769512" y="3911599"/>
            <a:ext cx="1347471" cy="1347479"/>
          </a:xfrm>
          <a:custGeom>
            <a:avLst/>
            <a:gdLst/>
            <a:ahLst/>
            <a:cxnLst>
              <a:cxn ang="0">
                <a:pos x="wd2" y="hd2"/>
              </a:cxn>
              <a:cxn ang="5400000">
                <a:pos x="wd2" y="hd2"/>
              </a:cxn>
              <a:cxn ang="10800000">
                <a:pos x="wd2" y="hd2"/>
              </a:cxn>
              <a:cxn ang="16200000">
                <a:pos x="wd2" y="hd2"/>
              </a:cxn>
            </a:cxnLst>
            <a:rect l="0" t="0" r="r" b="b"/>
            <a:pathLst>
              <a:path w="21600" h="21600" extrusionOk="0">
                <a:moveTo>
                  <a:pt x="0" y="13681"/>
                </a:moveTo>
                <a:cubicBezTo>
                  <a:pt x="11889" y="10220"/>
                  <a:pt x="11584" y="11726"/>
                  <a:pt x="2891" y="2891"/>
                </a:cubicBezTo>
                <a:cubicBezTo>
                  <a:pt x="11828" y="11462"/>
                  <a:pt x="10281" y="11889"/>
                  <a:pt x="13701" y="0"/>
                </a:cubicBezTo>
                <a:cubicBezTo>
                  <a:pt x="10708" y="11991"/>
                  <a:pt x="9568" y="11014"/>
                  <a:pt x="21600" y="7919"/>
                </a:cubicBezTo>
                <a:cubicBezTo>
                  <a:pt x="9650" y="11380"/>
                  <a:pt x="10077" y="9874"/>
                  <a:pt x="18709" y="18709"/>
                </a:cubicBezTo>
                <a:cubicBezTo>
                  <a:pt x="9813" y="10179"/>
                  <a:pt x="11156" y="9670"/>
                  <a:pt x="7899" y="21600"/>
                </a:cubicBezTo>
                <a:cubicBezTo>
                  <a:pt x="10810" y="9609"/>
                  <a:pt x="11991" y="10586"/>
                  <a:pt x="0" y="13681"/>
                </a:cubicBezTo>
                <a:lnTo>
                  <a:pt x="0" y="13681"/>
                </a:ln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C17F5B83-6653-6D40-9018-D456562622B8}"/>
              </a:ext>
            </a:extLst>
          </p:cNvPr>
          <p:cNvSpPr/>
          <p:nvPr/>
        </p:nvSpPr>
        <p:spPr>
          <a:xfrm>
            <a:off x="8586112" y="4699000"/>
            <a:ext cx="1732281" cy="1732286"/>
          </a:xfrm>
          <a:custGeom>
            <a:avLst/>
            <a:gdLst/>
            <a:ahLst/>
            <a:cxnLst>
              <a:cxn ang="0">
                <a:pos x="wd2" y="hd2"/>
              </a:cxn>
              <a:cxn ang="5400000">
                <a:pos x="wd2" y="hd2"/>
              </a:cxn>
              <a:cxn ang="10800000">
                <a:pos x="wd2" y="hd2"/>
              </a:cxn>
              <a:cxn ang="16200000">
                <a:pos x="wd2" y="hd2"/>
              </a:cxn>
            </a:cxnLst>
            <a:rect l="0" t="0" r="r" b="b"/>
            <a:pathLst>
              <a:path w="21600" h="21600" extrusionOk="0">
                <a:moveTo>
                  <a:pt x="0" y="13698"/>
                </a:moveTo>
                <a:cubicBezTo>
                  <a:pt x="11877" y="10230"/>
                  <a:pt x="11576" y="11734"/>
                  <a:pt x="2898" y="2898"/>
                </a:cubicBezTo>
                <a:cubicBezTo>
                  <a:pt x="11829" y="11481"/>
                  <a:pt x="10277" y="11893"/>
                  <a:pt x="13698" y="0"/>
                </a:cubicBezTo>
                <a:cubicBezTo>
                  <a:pt x="10705" y="11988"/>
                  <a:pt x="9565" y="11006"/>
                  <a:pt x="21600" y="7902"/>
                </a:cubicBezTo>
                <a:cubicBezTo>
                  <a:pt x="9660" y="11370"/>
                  <a:pt x="10072" y="9866"/>
                  <a:pt x="18702" y="18702"/>
                </a:cubicBezTo>
                <a:cubicBezTo>
                  <a:pt x="9818" y="10182"/>
                  <a:pt x="11164" y="9660"/>
                  <a:pt x="7902" y="21600"/>
                </a:cubicBezTo>
                <a:cubicBezTo>
                  <a:pt x="10784" y="9628"/>
                  <a:pt x="11988" y="10610"/>
                  <a:pt x="0" y="13698"/>
                </a:cubicBezTo>
                <a:lnTo>
                  <a:pt x="0" y="13698"/>
                </a:ln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0DDCB833-0BF2-CB49-9A5E-198CBB780C78}"/>
              </a:ext>
            </a:extLst>
          </p:cNvPr>
          <p:cNvSpPr/>
          <p:nvPr/>
        </p:nvSpPr>
        <p:spPr>
          <a:xfrm>
            <a:off x="8890912" y="1485900"/>
            <a:ext cx="2021841" cy="2021830"/>
          </a:xfrm>
          <a:custGeom>
            <a:avLst/>
            <a:gdLst/>
            <a:ahLst/>
            <a:cxnLst>
              <a:cxn ang="0">
                <a:pos x="wd2" y="hd2"/>
              </a:cxn>
              <a:cxn ang="5400000">
                <a:pos x="wd2" y="hd2"/>
              </a:cxn>
              <a:cxn ang="10800000">
                <a:pos x="wd2" y="hd2"/>
              </a:cxn>
              <a:cxn ang="16200000">
                <a:pos x="wd2" y="hd2"/>
              </a:cxn>
            </a:cxnLst>
            <a:rect l="0" t="0" r="r" b="b"/>
            <a:pathLst>
              <a:path w="21600" h="21600" extrusionOk="0">
                <a:moveTo>
                  <a:pt x="0" y="13690"/>
                </a:moveTo>
                <a:cubicBezTo>
                  <a:pt x="11885" y="10230"/>
                  <a:pt x="11573" y="11736"/>
                  <a:pt x="2890" y="2890"/>
                </a:cubicBezTo>
                <a:cubicBezTo>
                  <a:pt x="11831" y="11465"/>
                  <a:pt x="10271" y="11885"/>
                  <a:pt x="13690" y="0"/>
                </a:cubicBezTo>
                <a:cubicBezTo>
                  <a:pt x="10691" y="11994"/>
                  <a:pt x="9552" y="11004"/>
                  <a:pt x="21600" y="7910"/>
                </a:cubicBezTo>
                <a:cubicBezTo>
                  <a:pt x="9660" y="11370"/>
                  <a:pt x="10081" y="9864"/>
                  <a:pt x="18710" y="18710"/>
                </a:cubicBezTo>
                <a:cubicBezTo>
                  <a:pt x="9823" y="10189"/>
                  <a:pt x="11166" y="9674"/>
                  <a:pt x="7910" y="21600"/>
                </a:cubicBezTo>
                <a:cubicBezTo>
                  <a:pt x="10800" y="9606"/>
                  <a:pt x="11994" y="10583"/>
                  <a:pt x="0" y="13690"/>
                </a:cubicBezTo>
                <a:close/>
              </a:path>
            </a:pathLst>
          </a:custGeom>
          <a:solidFill>
            <a:schemeClr val="accent1">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F22EBDE8-5775-9B4B-A5C5-E21278BD0E02}"/>
              </a:ext>
            </a:extLst>
          </p:cNvPr>
          <p:cNvSpPr/>
          <p:nvPr/>
        </p:nvSpPr>
        <p:spPr>
          <a:xfrm>
            <a:off x="7087512" y="4241800"/>
            <a:ext cx="2361856" cy="2262928"/>
          </a:xfrm>
          <a:custGeom>
            <a:avLst/>
            <a:gdLst/>
            <a:ahLst/>
            <a:cxnLst>
              <a:cxn ang="0">
                <a:pos x="wd2" y="hd2"/>
              </a:cxn>
              <a:cxn ang="5400000">
                <a:pos x="wd2" y="hd2"/>
              </a:cxn>
              <a:cxn ang="10800000">
                <a:pos x="wd2" y="hd2"/>
              </a:cxn>
              <a:cxn ang="16200000">
                <a:pos x="wd2" y="hd2"/>
              </a:cxn>
            </a:cxnLst>
            <a:rect l="0" t="0" r="r" b="b"/>
            <a:pathLst>
              <a:path w="20674" h="20637" extrusionOk="0">
                <a:moveTo>
                  <a:pt x="3813" y="0"/>
                </a:moveTo>
                <a:cubicBezTo>
                  <a:pt x="3813" y="0"/>
                  <a:pt x="9560" y="3810"/>
                  <a:pt x="20488" y="3891"/>
                </a:cubicBezTo>
                <a:cubicBezTo>
                  <a:pt x="20488" y="3891"/>
                  <a:pt x="21600" y="15705"/>
                  <a:pt x="18387" y="20488"/>
                </a:cubicBezTo>
                <a:cubicBezTo>
                  <a:pt x="18387" y="20488"/>
                  <a:pt x="9205" y="21600"/>
                  <a:pt x="0" y="17743"/>
                </a:cubicBezTo>
                <a:cubicBezTo>
                  <a:pt x="0" y="17732"/>
                  <a:pt x="4013" y="11825"/>
                  <a:pt x="3813" y="0"/>
                </a:cubicBez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47C28A98-04AA-7848-906D-B361D65B2598}"/>
              </a:ext>
            </a:extLst>
          </p:cNvPr>
          <p:cNvSpPr/>
          <p:nvPr/>
        </p:nvSpPr>
        <p:spPr>
          <a:xfrm>
            <a:off x="7024012" y="4241799"/>
            <a:ext cx="504273" cy="1944366"/>
          </a:xfrm>
          <a:custGeom>
            <a:avLst/>
            <a:gdLst/>
            <a:ahLst/>
            <a:cxnLst>
              <a:cxn ang="0">
                <a:pos x="wd2" y="hd2"/>
              </a:cxn>
              <a:cxn ang="5400000">
                <a:pos x="wd2" y="hd2"/>
              </a:cxn>
              <a:cxn ang="10800000">
                <a:pos x="wd2" y="hd2"/>
              </a:cxn>
              <a:cxn ang="16200000">
                <a:pos x="wd2" y="hd2"/>
              </a:cxn>
            </a:cxnLst>
            <a:rect l="0" t="0" r="r" b="b"/>
            <a:pathLst>
              <a:path w="19716" h="21600" extrusionOk="0">
                <a:moveTo>
                  <a:pt x="19564" y="0"/>
                </a:moveTo>
                <a:cubicBezTo>
                  <a:pt x="19564" y="0"/>
                  <a:pt x="8491" y="13530"/>
                  <a:pt x="0" y="15773"/>
                </a:cubicBezTo>
                <a:lnTo>
                  <a:pt x="4767" y="16944"/>
                </a:lnTo>
                <a:lnTo>
                  <a:pt x="2532" y="21600"/>
                </a:lnTo>
                <a:cubicBezTo>
                  <a:pt x="2532" y="21600"/>
                  <a:pt x="21600" y="13996"/>
                  <a:pt x="19564" y="0"/>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6AAF3F62-C199-9741-9529-AE740C0BD81F}"/>
              </a:ext>
            </a:extLst>
          </p:cNvPr>
          <p:cNvSpPr/>
          <p:nvPr/>
        </p:nvSpPr>
        <p:spPr>
          <a:xfrm>
            <a:off x="8179713" y="4038599"/>
            <a:ext cx="719319" cy="833465"/>
          </a:xfrm>
          <a:custGeom>
            <a:avLst/>
            <a:gdLst/>
            <a:ahLst/>
            <a:cxnLst>
              <a:cxn ang="0">
                <a:pos x="wd2" y="hd2"/>
              </a:cxn>
              <a:cxn ang="5400000">
                <a:pos x="wd2" y="hd2"/>
              </a:cxn>
              <a:cxn ang="10800000">
                <a:pos x="wd2" y="hd2"/>
              </a:cxn>
              <a:cxn ang="16200000">
                <a:pos x="wd2" y="hd2"/>
              </a:cxn>
            </a:cxnLst>
            <a:rect l="0" t="0" r="r" b="b"/>
            <a:pathLst>
              <a:path w="21351" h="21285" extrusionOk="0">
                <a:moveTo>
                  <a:pt x="20885" y="18917"/>
                </a:moveTo>
                <a:cubicBezTo>
                  <a:pt x="21224" y="14441"/>
                  <a:pt x="21450" y="1241"/>
                  <a:pt x="12441" y="73"/>
                </a:cubicBezTo>
                <a:cubicBezTo>
                  <a:pt x="10330" y="-186"/>
                  <a:pt x="8445" y="236"/>
                  <a:pt x="6824" y="1403"/>
                </a:cubicBezTo>
                <a:cubicBezTo>
                  <a:pt x="2263" y="4614"/>
                  <a:pt x="1056" y="12592"/>
                  <a:pt x="755" y="15609"/>
                </a:cubicBezTo>
                <a:cubicBezTo>
                  <a:pt x="378" y="15803"/>
                  <a:pt x="114" y="16095"/>
                  <a:pt x="38" y="16484"/>
                </a:cubicBezTo>
                <a:cubicBezTo>
                  <a:pt x="-150" y="17230"/>
                  <a:pt x="378" y="17976"/>
                  <a:pt x="1245" y="18138"/>
                </a:cubicBezTo>
                <a:cubicBezTo>
                  <a:pt x="2112" y="18301"/>
                  <a:pt x="2979" y="17846"/>
                  <a:pt x="3167" y="17100"/>
                </a:cubicBezTo>
                <a:cubicBezTo>
                  <a:pt x="3318" y="16549"/>
                  <a:pt x="3054" y="15998"/>
                  <a:pt x="2564" y="15673"/>
                </a:cubicBezTo>
                <a:cubicBezTo>
                  <a:pt x="2866" y="12819"/>
                  <a:pt x="4034" y="5392"/>
                  <a:pt x="7992" y="2603"/>
                </a:cubicBezTo>
                <a:cubicBezTo>
                  <a:pt x="9236" y="1727"/>
                  <a:pt x="10593" y="1403"/>
                  <a:pt x="12177" y="1598"/>
                </a:cubicBezTo>
                <a:cubicBezTo>
                  <a:pt x="19490" y="2538"/>
                  <a:pt x="19377" y="14376"/>
                  <a:pt x="19075" y="18657"/>
                </a:cubicBezTo>
                <a:cubicBezTo>
                  <a:pt x="18623" y="18819"/>
                  <a:pt x="18284" y="19176"/>
                  <a:pt x="18170" y="19598"/>
                </a:cubicBezTo>
                <a:cubicBezTo>
                  <a:pt x="17982" y="20344"/>
                  <a:pt x="18510" y="21090"/>
                  <a:pt x="19377" y="21252"/>
                </a:cubicBezTo>
                <a:cubicBezTo>
                  <a:pt x="20244" y="21414"/>
                  <a:pt x="21111" y="20960"/>
                  <a:pt x="21299" y="20214"/>
                </a:cubicBezTo>
                <a:cubicBezTo>
                  <a:pt x="21450" y="19728"/>
                  <a:pt x="21262" y="19241"/>
                  <a:pt x="20885" y="18917"/>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80055C0E-DA10-C947-950A-6E827FF359CC}"/>
              </a:ext>
            </a:extLst>
          </p:cNvPr>
          <p:cNvSpPr/>
          <p:nvPr/>
        </p:nvSpPr>
        <p:spPr>
          <a:xfrm>
            <a:off x="7036712" y="2539999"/>
            <a:ext cx="463552" cy="1733552"/>
          </a:xfrm>
          <a:custGeom>
            <a:avLst/>
            <a:gdLst/>
            <a:ahLst/>
            <a:cxnLst>
              <a:cxn ang="0">
                <a:pos x="wd2" y="hd2"/>
              </a:cxn>
              <a:cxn ang="5400000">
                <a:pos x="wd2" y="hd2"/>
              </a:cxn>
              <a:cxn ang="10800000">
                <a:pos x="wd2" y="hd2"/>
              </a:cxn>
              <a:cxn ang="16200000">
                <a:pos x="wd2" y="hd2"/>
              </a:cxn>
            </a:cxnLst>
            <a:rect l="0" t="0" r="r" b="b"/>
            <a:pathLst>
              <a:path w="21600" h="21600" extrusionOk="0">
                <a:moveTo>
                  <a:pt x="19825" y="0"/>
                </a:moveTo>
                <a:lnTo>
                  <a:pt x="1775" y="0"/>
                </a:lnTo>
                <a:cubicBezTo>
                  <a:pt x="769" y="0"/>
                  <a:pt x="0" y="206"/>
                  <a:pt x="0" y="475"/>
                </a:cubicBezTo>
                <a:lnTo>
                  <a:pt x="0" y="21125"/>
                </a:lnTo>
                <a:cubicBezTo>
                  <a:pt x="0" y="21394"/>
                  <a:pt x="769" y="21600"/>
                  <a:pt x="1775" y="21600"/>
                </a:cubicBezTo>
                <a:lnTo>
                  <a:pt x="19825" y="21600"/>
                </a:lnTo>
                <a:cubicBezTo>
                  <a:pt x="20831" y="21600"/>
                  <a:pt x="21600" y="21394"/>
                  <a:pt x="21600" y="21125"/>
                </a:cubicBezTo>
                <a:lnTo>
                  <a:pt x="21600" y="475"/>
                </a:lnTo>
                <a:cubicBezTo>
                  <a:pt x="21600" y="222"/>
                  <a:pt x="20831" y="0"/>
                  <a:pt x="19825" y="0"/>
                </a:cubicBezTo>
                <a:close/>
              </a:path>
            </a:pathLst>
          </a:custGeom>
          <a:solidFill>
            <a:srgbClr val="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a:p>
        </p:txBody>
      </p:sp>
      <p:pic>
        <p:nvPicPr>
          <p:cNvPr id="20" name="Picture Placeholder 19" descr="A picture containing person, jacket, coat, dressed&#10;&#10;Description automatically generated">
            <a:extLst>
              <a:ext uri="{FF2B5EF4-FFF2-40B4-BE49-F238E27FC236}">
                <a16:creationId xmlns:a16="http://schemas.microsoft.com/office/drawing/2014/main" id="{2883AD9F-ACEA-4B1C-BBC1-C76EEF8BA921}"/>
              </a:ext>
            </a:extLst>
          </p:cNvPr>
          <p:cNvPicPr>
            <a:picLocks noGrp="1" noChangeAspect="1"/>
          </p:cNvPicPr>
          <p:nvPr>
            <p:ph type="pic" sz="quarter" idx="10"/>
          </p:nvPr>
        </p:nvPicPr>
        <p:blipFill>
          <a:blip r:embed="rId3"/>
          <a:srcRect l="5987" r="5987"/>
          <a:stretch>
            <a:fillRect/>
          </a:stretch>
        </p:blipFill>
        <p:spPr/>
      </p:pic>
    </p:spTree>
    <p:extLst>
      <p:ext uri="{BB962C8B-B14F-4D97-AF65-F5344CB8AC3E}">
        <p14:creationId xmlns:p14="http://schemas.microsoft.com/office/powerpoint/2010/main" val="4174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p:txBody>
          <a:bodyPr/>
          <a:lstStyle/>
          <a:p>
            <a:r>
              <a:rPr lang="en-US" noProof="1"/>
              <a:t>Lorem ipsum dolor sit amet, tollit epicuri est ex, exerci accumsan singulis ei mel. Non blandit massa enim nec dui nunc mattis enim. Fermentum et sollicitudin ac orci phasellus egestas tellus.</a:t>
            </a:r>
          </a:p>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6" name="Date Placeholder 5">
            <a:extLst>
              <a:ext uri="{FF2B5EF4-FFF2-40B4-BE49-F238E27FC236}">
                <a16:creationId xmlns:a16="http://schemas.microsoft.com/office/drawing/2014/main" id="{CCD26F59-6975-4286-98FB-2D4E0045784D}"/>
              </a:ext>
            </a:extLst>
          </p:cNvPr>
          <p:cNvSpPr>
            <a:spLocks noGrp="1"/>
          </p:cNvSpPr>
          <p:nvPr>
            <p:ph type="dt" sz="half" idx="10"/>
          </p:nvPr>
        </p:nvSpPr>
        <p:spPr/>
        <p:txBody>
          <a:bodyPr/>
          <a:lstStyle/>
          <a:p>
            <a:r>
              <a:rPr lang="en-US"/>
              <a:t>Date</a:t>
            </a:r>
          </a:p>
        </p:txBody>
      </p:sp>
      <p:sp>
        <p:nvSpPr>
          <p:cNvPr id="7" name="Footer Placeholder 6">
            <a:extLst>
              <a:ext uri="{FF2B5EF4-FFF2-40B4-BE49-F238E27FC236}">
                <a16:creationId xmlns:a16="http://schemas.microsoft.com/office/drawing/2014/main" id="{91337D04-F29E-4894-AA2C-9C669787F86E}"/>
              </a:ext>
            </a:extLst>
          </p:cNvPr>
          <p:cNvSpPr>
            <a:spLocks noGrp="1"/>
          </p:cNvSpPr>
          <p:nvPr>
            <p:ph type="ftr" sz="quarter" idx="11"/>
          </p:nvPr>
        </p:nvSpPr>
        <p:spPr/>
        <p:txBody>
          <a:bodyPr/>
          <a:lstStyle/>
          <a:p>
            <a:r>
              <a:rPr lang="en-US"/>
              <a:t>Your Footer Here</a:t>
            </a:r>
          </a:p>
        </p:txBody>
      </p:sp>
      <p:sp>
        <p:nvSpPr>
          <p:cNvPr id="8" name="Slide Number Placeholder 7">
            <a:extLst>
              <a:ext uri="{FF2B5EF4-FFF2-40B4-BE49-F238E27FC236}">
                <a16:creationId xmlns:a16="http://schemas.microsoft.com/office/drawing/2014/main" id="{8E294D89-4B92-4C25-93C3-28017F1DCBE7}"/>
              </a:ext>
            </a:extLst>
          </p:cNvPr>
          <p:cNvSpPr>
            <a:spLocks noGrp="1"/>
          </p:cNvSpPr>
          <p:nvPr>
            <p:ph type="sldNum" sz="quarter" idx="12"/>
          </p:nvPr>
        </p:nvSpPr>
        <p:spPr/>
        <p:txBody>
          <a:bodyPr/>
          <a:lstStyle/>
          <a:p>
            <a:fld id="{672B7600-67E3-4D97-B453-880E2742B982}" type="slidenum">
              <a:rPr lang="en-US" smtClean="0"/>
              <a:t>2</a:t>
            </a:fld>
            <a:endParaRPr lang="en-US"/>
          </a:p>
        </p:txBody>
      </p:sp>
    </p:spTree>
    <p:extLst>
      <p:ext uri="{BB962C8B-B14F-4D97-AF65-F5344CB8AC3E}">
        <p14:creationId xmlns:p14="http://schemas.microsoft.com/office/powerpoint/2010/main" val="23314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p:txBody>
          <a:bodyPr/>
          <a:lstStyle/>
          <a:p>
            <a:r>
              <a:rPr lang="en-US" noProof="1"/>
              <a:t>Lorem ipsum dolor sit amet, tollit epicuri est ex, exerci accumsan singulis ei mel. Non blandit massa enim nec dui nunc mattis enim. Fermentum et sollicitudin ac orci phasellus egestas tellus.</a:t>
            </a:r>
          </a:p>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2" name="Date Placeholder 1">
            <a:extLst>
              <a:ext uri="{FF2B5EF4-FFF2-40B4-BE49-F238E27FC236}">
                <a16:creationId xmlns:a16="http://schemas.microsoft.com/office/drawing/2014/main" id="{72B2E0B8-7E8C-4D5B-8720-7D6DF5745A86}"/>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E508D2D0-7ED2-46AF-8889-FC3188626EE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p:txBody>
          <a:bodyPr/>
          <a:lstStyle/>
          <a:p>
            <a:fld id="{672B7600-67E3-4D97-B453-880E2742B982}" type="slidenum">
              <a:rPr lang="en-US" smtClean="0"/>
              <a:t>3</a:t>
            </a:fld>
            <a:endParaRPr lang="en-US"/>
          </a:p>
        </p:txBody>
      </p:sp>
    </p:spTree>
    <p:extLst>
      <p:ext uri="{BB962C8B-B14F-4D97-AF65-F5344CB8AC3E}">
        <p14:creationId xmlns:p14="http://schemas.microsoft.com/office/powerpoint/2010/main" val="125722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1143525" y="1297672"/>
            <a:ext cx="6018655" cy="2852737"/>
          </a:xfrm>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a:xfrm>
            <a:off x="1143525" y="4177397"/>
            <a:ext cx="6018655" cy="677771"/>
          </a:xfrm>
        </p:spPr>
        <p:txBody>
          <a:bodyPr/>
          <a:lstStyle/>
          <a:p>
            <a:r>
              <a:rPr lang="en-US" dirty="0"/>
              <a:t>Here goes the subtitle of your section</a:t>
            </a:r>
          </a:p>
        </p:txBody>
      </p:sp>
      <p:sp>
        <p:nvSpPr>
          <p:cNvPr id="6" name="Date Placeholder 5">
            <a:extLst>
              <a:ext uri="{FF2B5EF4-FFF2-40B4-BE49-F238E27FC236}">
                <a16:creationId xmlns:a16="http://schemas.microsoft.com/office/drawing/2014/main" id="{D3DC3FBB-70C8-4B6F-AF79-5136DB1FBA02}"/>
              </a:ext>
            </a:extLst>
          </p:cNvPr>
          <p:cNvSpPr>
            <a:spLocks noGrp="1"/>
          </p:cNvSpPr>
          <p:nvPr>
            <p:ph type="dt" sz="half" idx="10"/>
          </p:nvPr>
        </p:nvSpPr>
        <p:spPr>
          <a:xfrm>
            <a:off x="2859069" y="6356350"/>
            <a:ext cx="2256679" cy="365125"/>
          </a:xfrm>
        </p:spPr>
        <p:txBody>
          <a:bodyPr/>
          <a:lstStyle/>
          <a:p>
            <a:r>
              <a:rPr lang="en-US"/>
              <a:t>Date</a:t>
            </a:r>
          </a:p>
        </p:txBody>
      </p:sp>
      <p:sp>
        <p:nvSpPr>
          <p:cNvPr id="7" name="Footer Placeholder 6">
            <a:extLst>
              <a:ext uri="{FF2B5EF4-FFF2-40B4-BE49-F238E27FC236}">
                <a16:creationId xmlns:a16="http://schemas.microsoft.com/office/drawing/2014/main" id="{A23E8A3A-6FB3-4A01-980B-E2DB20DE2F5B}"/>
              </a:ext>
            </a:extLst>
          </p:cNvPr>
          <p:cNvSpPr>
            <a:spLocks noGrp="1"/>
          </p:cNvSpPr>
          <p:nvPr>
            <p:ph type="ftr" sz="quarter" idx="11"/>
          </p:nvPr>
        </p:nvSpPr>
        <p:spPr>
          <a:xfrm>
            <a:off x="5291878" y="6356350"/>
            <a:ext cx="4114800" cy="365125"/>
          </a:xfrm>
        </p:spPr>
        <p:txBody>
          <a:bodyPr/>
          <a:lstStyle/>
          <a:p>
            <a:r>
              <a:rPr lang="en-US"/>
              <a:t>Your Footer Here</a:t>
            </a:r>
          </a:p>
        </p:txBody>
      </p:sp>
      <p:sp>
        <p:nvSpPr>
          <p:cNvPr id="8" name="Slide Number Placeholder 7">
            <a:extLst>
              <a:ext uri="{FF2B5EF4-FFF2-40B4-BE49-F238E27FC236}">
                <a16:creationId xmlns:a16="http://schemas.microsoft.com/office/drawing/2014/main" id="{82ABB03D-568D-4321-8FC9-B6B10C349997}"/>
              </a:ext>
            </a:extLst>
          </p:cNvPr>
          <p:cNvSpPr>
            <a:spLocks noGrp="1"/>
          </p:cNvSpPr>
          <p:nvPr>
            <p:ph type="sldNum" sz="quarter" idx="12"/>
          </p:nvPr>
        </p:nvSpPr>
        <p:spPr>
          <a:xfrm>
            <a:off x="9623684" y="6356350"/>
            <a:ext cx="1730115" cy="365125"/>
          </a:xfrm>
        </p:spPr>
        <p:txBody>
          <a:bodyPr/>
          <a:lstStyle/>
          <a:p>
            <a:fld id="{672B7600-67E3-4D97-B453-880E2742B982}" type="slidenum">
              <a:rPr lang="en-US" smtClean="0"/>
              <a:pPr/>
              <a:t>4</a:t>
            </a:fld>
            <a:endParaRPr lang="en-US"/>
          </a:p>
        </p:txBody>
      </p:sp>
      <p:pic>
        <p:nvPicPr>
          <p:cNvPr id="11" name="Picture Placeholder 10" descr="A purse on a table&#10;&#10;Description automatically generated with low confidence">
            <a:extLst>
              <a:ext uri="{FF2B5EF4-FFF2-40B4-BE49-F238E27FC236}">
                <a16:creationId xmlns:a16="http://schemas.microsoft.com/office/drawing/2014/main" id="{8651E8F1-8076-4633-8F83-2B51EF43A104}"/>
              </a:ext>
            </a:extLst>
          </p:cNvPr>
          <p:cNvPicPr>
            <a:picLocks noGrp="1" noChangeAspect="1"/>
          </p:cNvPicPr>
          <p:nvPr>
            <p:ph type="pic" sz="quarter" idx="13"/>
          </p:nvPr>
        </p:nvPicPr>
        <p:blipFill>
          <a:blip r:embed="rId3"/>
          <a:srcRect l="12897" r="12897"/>
          <a:stretch>
            <a:fillRect/>
          </a:stretch>
        </p:blipFill>
        <p:spPr/>
      </p:pic>
    </p:spTree>
    <p:extLst>
      <p:ext uri="{BB962C8B-B14F-4D97-AF65-F5344CB8AC3E}">
        <p14:creationId xmlns:p14="http://schemas.microsoft.com/office/powerpoint/2010/main" val="112122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5832398" y="1709738"/>
            <a:ext cx="5515052" cy="2852737"/>
          </a:xfrm>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a:xfrm>
            <a:off x="5832398" y="4589463"/>
            <a:ext cx="5515052" cy="1500187"/>
          </a:xfrm>
        </p:spPr>
        <p:txBody>
          <a:bodyPr/>
          <a:lstStyle/>
          <a:p>
            <a:r>
              <a:rPr lang="en-US" dirty="0"/>
              <a:t>Here goes the subtitle of your section</a:t>
            </a:r>
          </a:p>
        </p:txBody>
      </p:sp>
      <p:sp>
        <p:nvSpPr>
          <p:cNvPr id="2" name="Date Placeholder 1">
            <a:extLst>
              <a:ext uri="{FF2B5EF4-FFF2-40B4-BE49-F238E27FC236}">
                <a16:creationId xmlns:a16="http://schemas.microsoft.com/office/drawing/2014/main" id="{B2290AD6-CF4F-40D6-93FA-5F998F8EE638}"/>
              </a:ext>
            </a:extLst>
          </p:cNvPr>
          <p:cNvSpPr>
            <a:spLocks noGrp="1"/>
          </p:cNvSpPr>
          <p:nvPr>
            <p:ph type="dt" sz="half" idx="10"/>
          </p:nvPr>
        </p:nvSpPr>
        <p:spPr>
          <a:xfrm>
            <a:off x="838200" y="6356350"/>
            <a:ext cx="2743200" cy="365125"/>
          </a:xfrm>
        </p:spPr>
        <p:txBody>
          <a:bodyPr/>
          <a:lstStyle/>
          <a:p>
            <a:r>
              <a:rPr lang="en-US"/>
              <a:t>Date</a:t>
            </a:r>
          </a:p>
        </p:txBody>
      </p:sp>
      <p:sp>
        <p:nvSpPr>
          <p:cNvPr id="3" name="Footer Placeholder 2">
            <a:extLst>
              <a:ext uri="{FF2B5EF4-FFF2-40B4-BE49-F238E27FC236}">
                <a16:creationId xmlns:a16="http://schemas.microsoft.com/office/drawing/2014/main" id="{EF2D6725-98B3-4236-A20D-B359CC0DFAE5}"/>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6" name="Slide Number Placeholder 5">
            <a:extLst>
              <a:ext uri="{FF2B5EF4-FFF2-40B4-BE49-F238E27FC236}">
                <a16:creationId xmlns:a16="http://schemas.microsoft.com/office/drawing/2014/main" id="{27CE8A21-3691-4C04-B978-15B30DA2E932}"/>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pPr/>
              <a:t>5</a:t>
            </a:fld>
            <a:endParaRPr lang="en-US"/>
          </a:p>
        </p:txBody>
      </p:sp>
      <p:pic>
        <p:nvPicPr>
          <p:cNvPr id="10" name="Picture Placeholder 9" descr="A picture containing accessory, bag&#10;&#10;Description automatically generated">
            <a:extLst>
              <a:ext uri="{FF2B5EF4-FFF2-40B4-BE49-F238E27FC236}">
                <a16:creationId xmlns:a16="http://schemas.microsoft.com/office/drawing/2014/main" id="{ADAAB0A4-F686-4E52-9282-DD4614A1097A}"/>
              </a:ext>
            </a:extLst>
          </p:cNvPr>
          <p:cNvPicPr>
            <a:picLocks noGrp="1" noChangeAspect="1"/>
          </p:cNvPicPr>
          <p:nvPr>
            <p:ph type="pic" sz="quarter" idx="13"/>
          </p:nvPr>
        </p:nvPicPr>
        <p:blipFill>
          <a:blip r:embed="rId3"/>
          <a:srcRect l="20246" r="20246"/>
          <a:stretch>
            <a:fillRect/>
          </a:stretch>
        </p:blipFill>
        <p:spPr/>
      </p:pic>
    </p:spTree>
    <p:extLst>
      <p:ext uri="{BB962C8B-B14F-4D97-AF65-F5344CB8AC3E}">
        <p14:creationId xmlns:p14="http://schemas.microsoft.com/office/powerpoint/2010/main" val="250750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B435-CC94-4A79-91D6-FFCD67E9C8AC}"/>
              </a:ext>
            </a:extLst>
          </p:cNvPr>
          <p:cNvSpPr>
            <a:spLocks noGrp="1"/>
          </p:cNvSpPr>
          <p:nvPr>
            <p:ph type="title"/>
          </p:nvPr>
        </p:nvSpPr>
        <p:spPr>
          <a:xfrm>
            <a:off x="3352800" y="638629"/>
            <a:ext cx="6283569" cy="2081779"/>
          </a:xfrm>
        </p:spPr>
        <p:txBody>
          <a:bodyPr/>
          <a:lstStyle/>
          <a:p>
            <a:r>
              <a:rPr lang="en-US" dirty="0"/>
              <a:t>Thank You!</a:t>
            </a:r>
          </a:p>
        </p:txBody>
      </p:sp>
      <p:sp>
        <p:nvSpPr>
          <p:cNvPr id="3" name="Text Placeholder 2">
            <a:extLst>
              <a:ext uri="{FF2B5EF4-FFF2-40B4-BE49-F238E27FC236}">
                <a16:creationId xmlns:a16="http://schemas.microsoft.com/office/drawing/2014/main" id="{143CB89D-0D9C-4549-AD4E-9811C01F9384}"/>
              </a:ext>
            </a:extLst>
          </p:cNvPr>
          <p:cNvSpPr>
            <a:spLocks noGrp="1"/>
          </p:cNvSpPr>
          <p:nvPr>
            <p:ph type="body" idx="1"/>
          </p:nvPr>
        </p:nvSpPr>
        <p:spPr>
          <a:xfrm>
            <a:off x="3352801" y="2747396"/>
            <a:ext cx="3200400" cy="1500187"/>
          </a:xfrm>
        </p:spPr>
        <p:txBody>
          <a:bodyPr/>
          <a:lstStyle/>
          <a:p>
            <a:r>
              <a:rPr lang="en-US" noProof="1"/>
              <a:t>Lorem ipsum dolor sit amet, tollit epicuri est ex, exerci accumsan singulis ei mel.</a:t>
            </a:r>
          </a:p>
        </p:txBody>
      </p:sp>
      <p:sp>
        <p:nvSpPr>
          <p:cNvPr id="4" name="Date Placeholder 3">
            <a:extLst>
              <a:ext uri="{FF2B5EF4-FFF2-40B4-BE49-F238E27FC236}">
                <a16:creationId xmlns:a16="http://schemas.microsoft.com/office/drawing/2014/main" id="{2E7E543D-C5A6-4D43-B39E-5403AE6384FD}"/>
              </a:ext>
            </a:extLst>
          </p:cNvPr>
          <p:cNvSpPr>
            <a:spLocks noGrp="1"/>
          </p:cNvSpPr>
          <p:nvPr>
            <p:ph type="dt" sz="half" idx="10"/>
          </p:nvPr>
        </p:nvSpPr>
        <p:spPr>
          <a:xfrm>
            <a:off x="838200" y="6356350"/>
            <a:ext cx="2743200" cy="365125"/>
          </a:xfrm>
        </p:spPr>
        <p:txBody>
          <a:bodyPr/>
          <a:lstStyle/>
          <a:p>
            <a:r>
              <a:rPr lang="en-US"/>
              <a:t>Date</a:t>
            </a:r>
          </a:p>
        </p:txBody>
      </p:sp>
      <p:sp>
        <p:nvSpPr>
          <p:cNvPr id="5" name="Footer Placeholder 4">
            <a:extLst>
              <a:ext uri="{FF2B5EF4-FFF2-40B4-BE49-F238E27FC236}">
                <a16:creationId xmlns:a16="http://schemas.microsoft.com/office/drawing/2014/main" id="{EEAECD98-5237-4EFB-ACE2-3AF54D228737}"/>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6" name="Slide Number Placeholder 5">
            <a:extLst>
              <a:ext uri="{FF2B5EF4-FFF2-40B4-BE49-F238E27FC236}">
                <a16:creationId xmlns:a16="http://schemas.microsoft.com/office/drawing/2014/main" id="{22978E58-1DFD-4153-BE18-AC20F7B49FCE}"/>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pPr/>
              <a:t>6</a:t>
            </a:fld>
            <a:endParaRPr lang="en-US"/>
          </a:p>
        </p:txBody>
      </p:sp>
      <p:sp>
        <p:nvSpPr>
          <p:cNvPr id="8" name="Text Placeholder 7">
            <a:extLst>
              <a:ext uri="{FF2B5EF4-FFF2-40B4-BE49-F238E27FC236}">
                <a16:creationId xmlns:a16="http://schemas.microsoft.com/office/drawing/2014/main" id="{E706E319-CFF6-47B5-A20A-6B1263E9CFFA}"/>
              </a:ext>
            </a:extLst>
          </p:cNvPr>
          <p:cNvSpPr>
            <a:spLocks noGrp="1"/>
          </p:cNvSpPr>
          <p:nvPr>
            <p:ph type="body" sz="quarter" idx="14"/>
          </p:nvPr>
        </p:nvSpPr>
        <p:spPr>
          <a:xfrm>
            <a:off x="4851400" y="5068052"/>
            <a:ext cx="1701800" cy="228600"/>
          </a:xfrm>
        </p:spPr>
        <p:txBody>
          <a:bodyPr/>
          <a:lstStyle/>
          <a:p>
            <a:r>
              <a:rPr lang="en-US" dirty="0"/>
              <a:t>First / Last Name</a:t>
            </a:r>
          </a:p>
        </p:txBody>
      </p:sp>
      <p:sp>
        <p:nvSpPr>
          <p:cNvPr id="9" name="Text Placeholder 8">
            <a:extLst>
              <a:ext uri="{FF2B5EF4-FFF2-40B4-BE49-F238E27FC236}">
                <a16:creationId xmlns:a16="http://schemas.microsoft.com/office/drawing/2014/main" id="{498D2B60-6EBF-438D-ACDF-B187F7759195}"/>
              </a:ext>
            </a:extLst>
          </p:cNvPr>
          <p:cNvSpPr>
            <a:spLocks noGrp="1"/>
          </p:cNvSpPr>
          <p:nvPr>
            <p:ph type="body" sz="quarter" idx="15"/>
          </p:nvPr>
        </p:nvSpPr>
        <p:spPr>
          <a:xfrm>
            <a:off x="4851400" y="5295385"/>
            <a:ext cx="1701800" cy="228600"/>
          </a:xfrm>
        </p:spPr>
        <p:txBody>
          <a:bodyPr/>
          <a:lstStyle/>
          <a:p>
            <a:r>
              <a:rPr lang="en-US" dirty="0"/>
              <a:t>(123) 456-7890</a:t>
            </a:r>
          </a:p>
        </p:txBody>
      </p:sp>
      <p:sp>
        <p:nvSpPr>
          <p:cNvPr id="11" name="Text Placeholder 10">
            <a:extLst>
              <a:ext uri="{FF2B5EF4-FFF2-40B4-BE49-F238E27FC236}">
                <a16:creationId xmlns:a16="http://schemas.microsoft.com/office/drawing/2014/main" id="{CEAF7DC0-4335-4DB8-9A10-5BE769E70780}"/>
              </a:ext>
            </a:extLst>
          </p:cNvPr>
          <p:cNvSpPr>
            <a:spLocks noGrp="1"/>
          </p:cNvSpPr>
          <p:nvPr>
            <p:ph type="body" sz="quarter" idx="16"/>
          </p:nvPr>
        </p:nvSpPr>
        <p:spPr>
          <a:xfrm>
            <a:off x="4851400" y="5522718"/>
            <a:ext cx="1701800" cy="228600"/>
          </a:xfrm>
        </p:spPr>
        <p:txBody>
          <a:bodyPr/>
          <a:lstStyle/>
          <a:p>
            <a:r>
              <a:rPr lang="en-US" dirty="0"/>
              <a:t>Your Company</a:t>
            </a:r>
          </a:p>
        </p:txBody>
      </p:sp>
      <p:sp>
        <p:nvSpPr>
          <p:cNvPr id="12" name="Picture Placeholder 11">
            <a:extLst>
              <a:ext uri="{FF2B5EF4-FFF2-40B4-BE49-F238E27FC236}">
                <a16:creationId xmlns:a16="http://schemas.microsoft.com/office/drawing/2014/main" id="{E0D1B733-DC90-4041-9153-6443A5510F06}"/>
              </a:ext>
            </a:extLst>
          </p:cNvPr>
          <p:cNvSpPr>
            <a:spLocks noGrp="1"/>
          </p:cNvSpPr>
          <p:nvPr>
            <p:ph type="pic" sz="quarter" idx="17"/>
          </p:nvPr>
        </p:nvSpPr>
        <p:spPr/>
        <p:txBody>
          <a:bodyPr/>
          <a:lstStyle/>
          <a:p>
            <a:endParaRPr lang="es-ES"/>
          </a:p>
        </p:txBody>
      </p:sp>
    </p:spTree>
    <p:extLst>
      <p:ext uri="{BB962C8B-B14F-4D97-AF65-F5344CB8AC3E}">
        <p14:creationId xmlns:p14="http://schemas.microsoft.com/office/powerpoint/2010/main" val="48035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BCEAC-9D2A-4F2E-911E-7147EC8657C0}"/>
              </a:ext>
            </a:extLst>
          </p:cNvPr>
          <p:cNvSpPr>
            <a:spLocks noGrp="1"/>
          </p:cNvSpPr>
          <p:nvPr>
            <p:ph type="title"/>
          </p:nvPr>
        </p:nvSpPr>
        <p:spPr/>
        <p:txBody>
          <a:bodyPr/>
          <a:lstStyle/>
          <a:p>
            <a:r>
              <a:rPr lang="en-US" dirty="0"/>
              <a:t>Color Theme</a:t>
            </a:r>
          </a:p>
        </p:txBody>
      </p:sp>
      <p:sp>
        <p:nvSpPr>
          <p:cNvPr id="10" name="Text Placeholder 9">
            <a:extLst>
              <a:ext uri="{FF2B5EF4-FFF2-40B4-BE49-F238E27FC236}">
                <a16:creationId xmlns:a16="http://schemas.microsoft.com/office/drawing/2014/main" id="{B0AC6566-81E8-42BE-A88A-2D036A429A35}"/>
              </a:ext>
            </a:extLst>
          </p:cNvPr>
          <p:cNvSpPr>
            <a:spLocks noGrp="1"/>
          </p:cNvSpPr>
          <p:nvPr>
            <p:ph type="body" sz="quarter" idx="10"/>
          </p:nvPr>
        </p:nvSpPr>
        <p:spPr/>
        <p:txBody>
          <a:bodyPr/>
          <a:lstStyle/>
          <a:p>
            <a:r>
              <a:rPr lang="en-US" dirty="0"/>
              <a:t>Typography</a:t>
            </a:r>
          </a:p>
        </p:txBody>
      </p:sp>
      <p:sp>
        <p:nvSpPr>
          <p:cNvPr id="11" name="Text Placeholder 10">
            <a:extLst>
              <a:ext uri="{FF2B5EF4-FFF2-40B4-BE49-F238E27FC236}">
                <a16:creationId xmlns:a16="http://schemas.microsoft.com/office/drawing/2014/main" id="{D38A80D6-0B80-42D9-A22D-0E8D2FA47308}"/>
              </a:ext>
            </a:extLst>
          </p:cNvPr>
          <p:cNvSpPr>
            <a:spLocks noGrp="1"/>
          </p:cNvSpPr>
          <p:nvPr>
            <p:ph type="body" sz="quarter" idx="11"/>
          </p:nvPr>
        </p:nvSpPr>
        <p:spPr/>
        <p:txBody>
          <a:bodyPr>
            <a:noAutofit/>
          </a:bodyPr>
          <a:lstStyle/>
          <a:p>
            <a:r>
              <a:rPr lang="en-US" dirty="0"/>
              <a:t>Calibri</a:t>
            </a:r>
          </a:p>
        </p:txBody>
      </p:sp>
      <p:sp>
        <p:nvSpPr>
          <p:cNvPr id="12" name="Text Placeholder 11">
            <a:extLst>
              <a:ext uri="{FF2B5EF4-FFF2-40B4-BE49-F238E27FC236}">
                <a16:creationId xmlns:a16="http://schemas.microsoft.com/office/drawing/2014/main" id="{E7B7AE20-4734-48F6-9B03-936A83AA8E0C}"/>
              </a:ext>
            </a:extLst>
          </p:cNvPr>
          <p:cNvSpPr>
            <a:spLocks noGrp="1"/>
          </p:cNvSpPr>
          <p:nvPr>
            <p:ph type="body" sz="quarter" idx="12"/>
          </p:nvPr>
        </p:nvSpPr>
        <p:spPr/>
        <p:txBody>
          <a:bodyPr>
            <a:noAutofit/>
          </a:bodyPr>
          <a:lstStyle/>
          <a:p>
            <a:r>
              <a:rPr lang="en-US" dirty="0"/>
              <a:t>Calibri Light</a:t>
            </a:r>
          </a:p>
        </p:txBody>
      </p:sp>
    </p:spTree>
    <p:extLst>
      <p:ext uri="{BB962C8B-B14F-4D97-AF65-F5344CB8AC3E}">
        <p14:creationId xmlns:p14="http://schemas.microsoft.com/office/powerpoint/2010/main" val="332821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99800"/>
      </p:ext>
    </p:extLst>
  </p:cSld>
  <p:clrMapOvr>
    <a:masterClrMapping/>
  </p:clrMapOvr>
</p:sld>
</file>

<file path=ppt/theme/theme1.xml><?xml version="1.0" encoding="utf-8"?>
<a:theme xmlns:a="http://schemas.openxmlformats.org/drawingml/2006/main" name="PresentationGO">
  <a:themeElements>
    <a:clrScheme name="PGO - Fashion">
      <a:dk1>
        <a:srgbClr val="000000"/>
      </a:dk1>
      <a:lt1>
        <a:srgbClr val="FFFFFF"/>
      </a:lt1>
      <a:dk2>
        <a:srgbClr val="5E5E5E"/>
      </a:dk2>
      <a:lt2>
        <a:srgbClr val="D5D5D5"/>
      </a:lt2>
      <a:accent1>
        <a:srgbClr val="E9343E"/>
      </a:accent1>
      <a:accent2>
        <a:srgbClr val="C7C8CB"/>
      </a:accent2>
      <a:accent3>
        <a:srgbClr val="000000"/>
      </a:accent3>
      <a:accent4>
        <a:srgbClr val="E9343E"/>
      </a:accent4>
      <a:accent5>
        <a:srgbClr val="E4E5E7"/>
      </a:accent5>
      <a:accent6>
        <a:srgbClr val="E87173"/>
      </a:accent6>
      <a:hlink>
        <a:srgbClr val="C7C8CB"/>
      </a:hlink>
      <a:folHlink>
        <a:srgbClr val="E9343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21_T_PGO_FASHION-16x9 FULL.pptx" id="{36458F45-CD6B-45E0-9E2E-FC9DF3C3E0D4}" vid="{648F084B-BD75-4FBD-9898-CE3463CEC4D3}"/>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21_T_PGO_FASHION-16x9 FULL.pptx" id="{36458F45-CD6B-45E0-9E2E-FC9DF3C3E0D4}" vid="{32C0D604-60F7-46A8-B721-6F9FF4F88B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0221_T_PGO_FASHION-16x9</Template>
  <TotalTime>0</TotalTime>
  <Words>355</Words>
  <Application>Microsoft Office PowerPoint</Application>
  <PresentationFormat>Panorámica</PresentationFormat>
  <Paragraphs>50</Paragraphs>
  <Slides>8</Slides>
  <Notes>8</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8</vt:i4>
      </vt:variant>
    </vt:vector>
  </HeadingPairs>
  <TitlesOfParts>
    <vt:vector size="14" baseType="lpstr">
      <vt:lpstr>Arial</vt:lpstr>
      <vt:lpstr>Calibri</vt:lpstr>
      <vt:lpstr>Calibri Light</vt:lpstr>
      <vt:lpstr>Open Sans</vt:lpstr>
      <vt:lpstr>PresentationGO</vt:lpstr>
      <vt:lpstr>Designed by PresentationGO</vt:lpstr>
      <vt:lpstr>Presentación de PowerPoint</vt:lpstr>
      <vt:lpstr>Title of your Slide</vt:lpstr>
      <vt:lpstr>Title of your Slide</vt:lpstr>
      <vt:lpstr>Title of your Section</vt:lpstr>
      <vt:lpstr>Title of your Section</vt:lpstr>
      <vt:lpstr>Thank You!</vt:lpstr>
      <vt:lpstr>Color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Hector Benedi</dc:creator>
  <dc:description>© Copyright PresentationGo.com</dc:description>
  <cp:lastModifiedBy>Hector Benedi</cp:lastModifiedBy>
  <cp:revision>1</cp:revision>
  <dcterms:created xsi:type="dcterms:W3CDTF">2024-10-31T10:47:16Z</dcterms:created>
  <dcterms:modified xsi:type="dcterms:W3CDTF">2024-10-31T10:47:26Z</dcterms:modified>
  <cp:category>Templates</cp:category>
</cp:coreProperties>
</file>