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76" r:id="rId1"/>
    <p:sldMasterId id="2147483668" r:id="rId2"/>
  </p:sldMasterIdLst>
  <p:notesMasterIdLst>
    <p:notesMasterId r:id="rId11"/>
  </p:notesMasterIdLst>
  <p:sldIdLst>
    <p:sldId id="342" r:id="rId3"/>
    <p:sldId id="345" r:id="rId4"/>
    <p:sldId id="346" r:id="rId5"/>
    <p:sldId id="343" r:id="rId6"/>
    <p:sldId id="344" r:id="rId7"/>
    <p:sldId id="347" r:id="rId8"/>
    <p:sldId id="348" r:id="rId9"/>
    <p:sldId id="307"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A443"/>
    <a:srgbClr val="4E5867"/>
    <a:srgbClr val="F2F2F2"/>
    <a:srgbClr val="BF9056"/>
    <a:srgbClr val="DADADA"/>
    <a:srgbClr val="F2512E"/>
    <a:srgbClr val="CD774F"/>
    <a:srgbClr val="2A1B40"/>
    <a:srgbClr val="8F5BDA"/>
    <a:srgbClr val="F2EFD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527" autoAdjust="0"/>
    <p:restoredTop sz="93605" autoAdjust="0"/>
  </p:normalViewPr>
  <p:slideViewPr>
    <p:cSldViewPr snapToGrid="0">
      <p:cViewPr>
        <p:scale>
          <a:sx n="111" d="100"/>
          <a:sy n="111" d="100"/>
        </p:scale>
        <p:origin x="23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F5E78B-FE7C-474B-AC91-ABC1B62969E2}" type="datetimeFigureOut">
              <a:rPr lang="en-US" smtClean="0"/>
              <a:t>10/24/2024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50B4EB-D9F6-4F2F-973A-15D71B3F5057}" type="slidenum">
              <a:rPr lang="en-US" smtClean="0"/>
              <a:t>‹Nº›</a:t>
            </a:fld>
            <a:endParaRPr lang="en-US"/>
          </a:p>
        </p:txBody>
      </p:sp>
    </p:spTree>
    <p:extLst>
      <p:ext uri="{BB962C8B-B14F-4D97-AF65-F5344CB8AC3E}">
        <p14:creationId xmlns:p14="http://schemas.microsoft.com/office/powerpoint/2010/main" val="406278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fld id="{0A50B4EB-D9F6-4F2F-973A-15D71B3F5057}" type="slidenum">
              <a:rPr lang="en-US" smtClean="0"/>
              <a:t>1</a:t>
            </a:fld>
            <a:endParaRPr lang="en-US"/>
          </a:p>
        </p:txBody>
      </p:sp>
    </p:spTree>
    <p:extLst>
      <p:ext uri="{BB962C8B-B14F-4D97-AF65-F5344CB8AC3E}">
        <p14:creationId xmlns:p14="http://schemas.microsoft.com/office/powerpoint/2010/main" val="1538680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fld id="{0A50B4EB-D9F6-4F2F-973A-15D71B3F5057}" type="slidenum">
              <a:rPr lang="en-US" smtClean="0"/>
              <a:t>2</a:t>
            </a:fld>
            <a:endParaRPr lang="en-US"/>
          </a:p>
        </p:txBody>
      </p:sp>
    </p:spTree>
    <p:extLst>
      <p:ext uri="{BB962C8B-B14F-4D97-AF65-F5344CB8AC3E}">
        <p14:creationId xmlns:p14="http://schemas.microsoft.com/office/powerpoint/2010/main" val="20154902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fld id="{0A50B4EB-D9F6-4F2F-973A-15D71B3F5057}" type="slidenum">
              <a:rPr lang="en-US" smtClean="0"/>
              <a:t>3</a:t>
            </a:fld>
            <a:endParaRPr lang="en-US"/>
          </a:p>
        </p:txBody>
      </p:sp>
    </p:spTree>
    <p:extLst>
      <p:ext uri="{BB962C8B-B14F-4D97-AF65-F5344CB8AC3E}">
        <p14:creationId xmlns:p14="http://schemas.microsoft.com/office/powerpoint/2010/main" val="36673142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fld id="{0A50B4EB-D9F6-4F2F-973A-15D71B3F5057}" type="slidenum">
              <a:rPr lang="en-US" smtClean="0"/>
              <a:t>4</a:t>
            </a:fld>
            <a:endParaRPr lang="en-US"/>
          </a:p>
        </p:txBody>
      </p:sp>
    </p:spTree>
    <p:extLst>
      <p:ext uri="{BB962C8B-B14F-4D97-AF65-F5344CB8AC3E}">
        <p14:creationId xmlns:p14="http://schemas.microsoft.com/office/powerpoint/2010/main" val="7985148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fld id="{0A50B4EB-D9F6-4F2F-973A-15D71B3F5057}" type="slidenum">
              <a:rPr lang="en-US" smtClean="0"/>
              <a:t>5</a:t>
            </a:fld>
            <a:endParaRPr lang="en-US"/>
          </a:p>
        </p:txBody>
      </p:sp>
    </p:spTree>
    <p:extLst>
      <p:ext uri="{BB962C8B-B14F-4D97-AF65-F5344CB8AC3E}">
        <p14:creationId xmlns:p14="http://schemas.microsoft.com/office/powerpoint/2010/main" val="42124252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fld id="{0A50B4EB-D9F6-4F2F-973A-15D71B3F5057}" type="slidenum">
              <a:rPr lang="en-US" smtClean="0"/>
              <a:t>6</a:t>
            </a:fld>
            <a:endParaRPr lang="en-US"/>
          </a:p>
        </p:txBody>
      </p:sp>
    </p:spTree>
    <p:extLst>
      <p:ext uri="{BB962C8B-B14F-4D97-AF65-F5344CB8AC3E}">
        <p14:creationId xmlns:p14="http://schemas.microsoft.com/office/powerpoint/2010/main" val="24516831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fld id="{0A50B4EB-D9F6-4F2F-973A-15D71B3F5057}" type="slidenum">
              <a:rPr lang="en-US" smtClean="0"/>
              <a:t>7</a:t>
            </a:fld>
            <a:endParaRPr lang="en-US"/>
          </a:p>
        </p:txBody>
      </p:sp>
    </p:spTree>
    <p:extLst>
      <p:ext uri="{BB962C8B-B14F-4D97-AF65-F5344CB8AC3E}">
        <p14:creationId xmlns:p14="http://schemas.microsoft.com/office/powerpoint/2010/main" val="13884440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8D2766-C49B-4C1A-9FEE-6F146754B02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193266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s://www.presentationgo.com/" TargetMode="External"/><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bg>
      <p:bgPr>
        <a:solidFill>
          <a:schemeClr val="bg1">
            <a:lumMod val="95000"/>
          </a:schemeClr>
        </a:solidFill>
        <a:effectLst/>
      </p:bgPr>
    </p:bg>
    <p:spTree>
      <p:nvGrpSpPr>
        <p:cNvPr id="1" name=""/>
        <p:cNvGrpSpPr/>
        <p:nvPr/>
      </p:nvGrpSpPr>
      <p:grpSpPr>
        <a:xfrm>
          <a:off x="0" y="0"/>
          <a:ext cx="0" cy="0"/>
          <a:chOff x="0" y="0"/>
          <a:chExt cx="0" cy="0"/>
        </a:xfrm>
      </p:grpSpPr>
      <p:sp>
        <p:nvSpPr>
          <p:cNvPr id="12" name="Shape">
            <a:extLst>
              <a:ext uri="{FF2B5EF4-FFF2-40B4-BE49-F238E27FC236}">
                <a16:creationId xmlns:a16="http://schemas.microsoft.com/office/drawing/2014/main" id="{D44A0DD8-D657-E84B-918D-04BDE81353FD}"/>
              </a:ext>
            </a:extLst>
          </p:cNvPr>
          <p:cNvSpPr/>
          <p:nvPr/>
        </p:nvSpPr>
        <p:spPr>
          <a:xfrm>
            <a:off x="508000" y="0"/>
            <a:ext cx="957681" cy="6858000"/>
          </a:xfrm>
          <a:custGeom>
            <a:avLst/>
            <a:gdLst/>
            <a:ahLst/>
            <a:cxnLst>
              <a:cxn ang="0">
                <a:pos x="wd2" y="hd2"/>
              </a:cxn>
              <a:cxn ang="5400000">
                <a:pos x="wd2" y="hd2"/>
              </a:cxn>
              <a:cxn ang="10800000">
                <a:pos x="wd2" y="hd2"/>
              </a:cxn>
              <a:cxn ang="16200000">
                <a:pos x="wd2" y="hd2"/>
              </a:cxn>
            </a:cxnLst>
            <a:rect l="0" t="0" r="r" b="b"/>
            <a:pathLst>
              <a:path w="21320" h="21600" extrusionOk="0">
                <a:moveTo>
                  <a:pt x="19256" y="19242"/>
                </a:moveTo>
                <a:cubicBezTo>
                  <a:pt x="18295" y="17647"/>
                  <a:pt x="18182" y="16045"/>
                  <a:pt x="17984" y="14446"/>
                </a:cubicBezTo>
                <a:cubicBezTo>
                  <a:pt x="17786" y="12780"/>
                  <a:pt x="17305" y="11118"/>
                  <a:pt x="16655" y="9456"/>
                </a:cubicBezTo>
                <a:cubicBezTo>
                  <a:pt x="16344" y="8625"/>
                  <a:pt x="15948" y="7790"/>
                  <a:pt x="15128" y="6967"/>
                </a:cubicBezTo>
                <a:cubicBezTo>
                  <a:pt x="14337" y="6140"/>
                  <a:pt x="12923" y="5340"/>
                  <a:pt x="11453" y="4533"/>
                </a:cubicBezTo>
                <a:cubicBezTo>
                  <a:pt x="10011" y="3722"/>
                  <a:pt x="8908" y="2919"/>
                  <a:pt x="8597" y="2084"/>
                </a:cubicBezTo>
                <a:cubicBezTo>
                  <a:pt x="8343" y="1388"/>
                  <a:pt x="8569" y="692"/>
                  <a:pt x="9022" y="0"/>
                </a:cubicBezTo>
                <a:lnTo>
                  <a:pt x="172" y="0"/>
                </a:lnTo>
                <a:cubicBezTo>
                  <a:pt x="-280" y="1113"/>
                  <a:pt x="116" y="2231"/>
                  <a:pt x="1897" y="3332"/>
                </a:cubicBezTo>
                <a:cubicBezTo>
                  <a:pt x="3226" y="4147"/>
                  <a:pt x="4922" y="4951"/>
                  <a:pt x="5940" y="5778"/>
                </a:cubicBezTo>
                <a:cubicBezTo>
                  <a:pt x="6958" y="6597"/>
                  <a:pt x="7467" y="7428"/>
                  <a:pt x="7834" y="8259"/>
                </a:cubicBezTo>
                <a:cubicBezTo>
                  <a:pt x="8597" y="9925"/>
                  <a:pt x="9106" y="11599"/>
                  <a:pt x="9333" y="13269"/>
                </a:cubicBezTo>
                <a:cubicBezTo>
                  <a:pt x="9559" y="14884"/>
                  <a:pt x="9587" y="16502"/>
                  <a:pt x="10379" y="18117"/>
                </a:cubicBezTo>
                <a:cubicBezTo>
                  <a:pt x="10944" y="19286"/>
                  <a:pt x="11934" y="20455"/>
                  <a:pt x="13630" y="21600"/>
                </a:cubicBezTo>
                <a:lnTo>
                  <a:pt x="21320" y="21600"/>
                </a:lnTo>
                <a:cubicBezTo>
                  <a:pt x="20387" y="20821"/>
                  <a:pt x="19737" y="20029"/>
                  <a:pt x="19256" y="19242"/>
                </a:cubicBezTo>
                <a:close/>
              </a:path>
            </a:pathLst>
          </a:custGeom>
          <a:solidFill>
            <a:schemeClr val="accent1"/>
          </a:solidFill>
          <a:ln w="12700">
            <a:miter lim="400000"/>
          </a:ln>
        </p:spPr>
        <p:txBody>
          <a:bodyPr lIns="38100" tIns="38100" rIns="38100" bIns="38100" anchor="ctr"/>
          <a:lstStyle/>
          <a:p>
            <a:pPr>
              <a:defRPr sz="3000">
                <a:solidFill>
                  <a:srgbClr val="FFFFFF"/>
                </a:solidFill>
              </a:defRPr>
            </a:pPr>
            <a:endParaRPr/>
          </a:p>
        </p:txBody>
      </p:sp>
      <p:sp>
        <p:nvSpPr>
          <p:cNvPr id="13" name="Shape">
            <a:extLst>
              <a:ext uri="{FF2B5EF4-FFF2-40B4-BE49-F238E27FC236}">
                <a16:creationId xmlns:a16="http://schemas.microsoft.com/office/drawing/2014/main" id="{84476DF0-83BB-BE44-999D-36732D00F12B}"/>
              </a:ext>
            </a:extLst>
          </p:cNvPr>
          <p:cNvSpPr/>
          <p:nvPr/>
        </p:nvSpPr>
        <p:spPr>
          <a:xfrm>
            <a:off x="1231900" y="1"/>
            <a:ext cx="960075" cy="6856736"/>
          </a:xfrm>
          <a:custGeom>
            <a:avLst/>
            <a:gdLst/>
            <a:ahLst/>
            <a:cxnLst>
              <a:cxn ang="0">
                <a:pos x="wd2" y="hd2"/>
              </a:cxn>
              <a:cxn ang="5400000">
                <a:pos x="wd2" y="hd2"/>
              </a:cxn>
              <a:cxn ang="10800000">
                <a:pos x="wd2" y="hd2"/>
              </a:cxn>
              <a:cxn ang="16200000">
                <a:pos x="wd2" y="hd2"/>
              </a:cxn>
            </a:cxnLst>
            <a:rect l="0" t="0" r="r" b="b"/>
            <a:pathLst>
              <a:path w="21542" h="21600" extrusionOk="0">
                <a:moveTo>
                  <a:pt x="17610" y="17810"/>
                </a:moveTo>
                <a:cubicBezTo>
                  <a:pt x="17040" y="17237"/>
                  <a:pt x="16555" y="16660"/>
                  <a:pt x="16584" y="16080"/>
                </a:cubicBezTo>
                <a:cubicBezTo>
                  <a:pt x="16612" y="15507"/>
                  <a:pt x="17154" y="14938"/>
                  <a:pt x="17610" y="14370"/>
                </a:cubicBezTo>
                <a:cubicBezTo>
                  <a:pt x="18037" y="13817"/>
                  <a:pt x="18379" y="13256"/>
                  <a:pt x="17980" y="12699"/>
                </a:cubicBezTo>
                <a:cubicBezTo>
                  <a:pt x="17581" y="12142"/>
                  <a:pt x="16356" y="11625"/>
                  <a:pt x="14845" y="11108"/>
                </a:cubicBezTo>
                <a:cubicBezTo>
                  <a:pt x="14019" y="10822"/>
                  <a:pt x="13136" y="10536"/>
                  <a:pt x="12452" y="10241"/>
                </a:cubicBezTo>
                <a:cubicBezTo>
                  <a:pt x="11768" y="9951"/>
                  <a:pt x="11340" y="9653"/>
                  <a:pt x="10998" y="9350"/>
                </a:cubicBezTo>
                <a:cubicBezTo>
                  <a:pt x="10400" y="8710"/>
                  <a:pt x="10286" y="8066"/>
                  <a:pt x="10087" y="7421"/>
                </a:cubicBezTo>
                <a:cubicBezTo>
                  <a:pt x="9887" y="6745"/>
                  <a:pt x="9773" y="6065"/>
                  <a:pt x="9688" y="5389"/>
                </a:cubicBezTo>
                <a:cubicBezTo>
                  <a:pt x="9517" y="4041"/>
                  <a:pt x="9545" y="2693"/>
                  <a:pt x="9745" y="1348"/>
                </a:cubicBezTo>
                <a:cubicBezTo>
                  <a:pt x="9830" y="899"/>
                  <a:pt x="9916" y="449"/>
                  <a:pt x="10030" y="0"/>
                </a:cubicBezTo>
                <a:lnTo>
                  <a:pt x="369" y="0"/>
                </a:lnTo>
                <a:cubicBezTo>
                  <a:pt x="56" y="1376"/>
                  <a:pt x="-58" y="2748"/>
                  <a:pt x="27" y="4124"/>
                </a:cubicBezTo>
                <a:cubicBezTo>
                  <a:pt x="84" y="5031"/>
                  <a:pt x="227" y="5942"/>
                  <a:pt x="483" y="6849"/>
                </a:cubicBezTo>
                <a:cubicBezTo>
                  <a:pt x="711" y="7732"/>
                  <a:pt x="740" y="8630"/>
                  <a:pt x="2079" y="9497"/>
                </a:cubicBezTo>
                <a:cubicBezTo>
                  <a:pt x="3504" y="10416"/>
                  <a:pt x="7237" y="11224"/>
                  <a:pt x="8263" y="12154"/>
                </a:cubicBezTo>
                <a:cubicBezTo>
                  <a:pt x="9403" y="13387"/>
                  <a:pt x="6867" y="14616"/>
                  <a:pt x="7009" y="15849"/>
                </a:cubicBezTo>
                <a:cubicBezTo>
                  <a:pt x="7066" y="16493"/>
                  <a:pt x="7721" y="17138"/>
                  <a:pt x="8377" y="17774"/>
                </a:cubicBezTo>
                <a:cubicBezTo>
                  <a:pt x="9061" y="18430"/>
                  <a:pt x="9745" y="19086"/>
                  <a:pt x="10429" y="19739"/>
                </a:cubicBezTo>
                <a:cubicBezTo>
                  <a:pt x="11084" y="20359"/>
                  <a:pt x="11711" y="20980"/>
                  <a:pt x="12366" y="21600"/>
                </a:cubicBezTo>
                <a:lnTo>
                  <a:pt x="21542" y="21600"/>
                </a:lnTo>
                <a:cubicBezTo>
                  <a:pt x="20231" y="20339"/>
                  <a:pt x="18892" y="19074"/>
                  <a:pt x="17610" y="17810"/>
                </a:cubicBezTo>
                <a:close/>
              </a:path>
            </a:pathLst>
          </a:custGeom>
          <a:solidFill>
            <a:schemeClr val="accent1"/>
          </a:solidFill>
          <a:ln w="12700">
            <a:miter lim="400000"/>
          </a:ln>
        </p:spPr>
        <p:txBody>
          <a:bodyPr lIns="38100" tIns="38100" rIns="38100" bIns="38100" anchor="ctr"/>
          <a:lstStyle/>
          <a:p>
            <a:pPr>
              <a:defRPr sz="3000">
                <a:solidFill>
                  <a:srgbClr val="FFFFFF"/>
                </a:solidFill>
              </a:defRPr>
            </a:pPr>
            <a:endParaRPr/>
          </a:p>
        </p:txBody>
      </p:sp>
      <p:sp>
        <p:nvSpPr>
          <p:cNvPr id="14" name="Shape">
            <a:extLst>
              <a:ext uri="{FF2B5EF4-FFF2-40B4-BE49-F238E27FC236}">
                <a16:creationId xmlns:a16="http://schemas.microsoft.com/office/drawing/2014/main" id="{BD9EE557-005D-4D43-8045-1A28D78F5951}"/>
              </a:ext>
            </a:extLst>
          </p:cNvPr>
          <p:cNvSpPr/>
          <p:nvPr/>
        </p:nvSpPr>
        <p:spPr>
          <a:xfrm>
            <a:off x="3949700" y="0"/>
            <a:ext cx="621280" cy="6858000"/>
          </a:xfrm>
          <a:custGeom>
            <a:avLst/>
            <a:gdLst/>
            <a:ahLst/>
            <a:cxnLst>
              <a:cxn ang="0">
                <a:pos x="wd2" y="hd2"/>
              </a:cxn>
              <a:cxn ang="5400000">
                <a:pos x="wd2" y="hd2"/>
              </a:cxn>
              <a:cxn ang="10800000">
                <a:pos x="wd2" y="hd2"/>
              </a:cxn>
              <a:cxn ang="16200000">
                <a:pos x="wd2" y="hd2"/>
              </a:cxn>
            </a:cxnLst>
            <a:rect l="0" t="0" r="r" b="b"/>
            <a:pathLst>
              <a:path w="20638" h="21600" extrusionOk="0">
                <a:moveTo>
                  <a:pt x="1822" y="3603"/>
                </a:moveTo>
                <a:cubicBezTo>
                  <a:pt x="725" y="5046"/>
                  <a:pt x="-920" y="6497"/>
                  <a:pt x="641" y="7945"/>
                </a:cubicBezTo>
                <a:cubicBezTo>
                  <a:pt x="1485" y="8704"/>
                  <a:pt x="3552" y="9444"/>
                  <a:pt x="4818" y="10196"/>
                </a:cubicBezTo>
                <a:cubicBezTo>
                  <a:pt x="6125" y="10963"/>
                  <a:pt x="6378" y="11738"/>
                  <a:pt x="6421" y="12510"/>
                </a:cubicBezTo>
                <a:cubicBezTo>
                  <a:pt x="6505" y="14085"/>
                  <a:pt x="6336" y="15659"/>
                  <a:pt x="6294" y="17238"/>
                </a:cubicBezTo>
                <a:cubicBezTo>
                  <a:pt x="6252" y="18693"/>
                  <a:pt x="6210" y="20145"/>
                  <a:pt x="6168" y="21600"/>
                </a:cubicBezTo>
                <a:lnTo>
                  <a:pt x="20385" y="21600"/>
                </a:lnTo>
                <a:cubicBezTo>
                  <a:pt x="20427" y="20212"/>
                  <a:pt x="20469" y="18820"/>
                  <a:pt x="20511" y="17433"/>
                </a:cubicBezTo>
                <a:cubicBezTo>
                  <a:pt x="20553" y="15862"/>
                  <a:pt x="20596" y="14291"/>
                  <a:pt x="20638" y="12717"/>
                </a:cubicBezTo>
                <a:cubicBezTo>
                  <a:pt x="20638" y="11941"/>
                  <a:pt x="20680" y="11166"/>
                  <a:pt x="19836" y="10394"/>
                </a:cubicBezTo>
                <a:cubicBezTo>
                  <a:pt x="18992" y="9627"/>
                  <a:pt x="16968" y="8879"/>
                  <a:pt x="15660" y="8116"/>
                </a:cubicBezTo>
                <a:cubicBezTo>
                  <a:pt x="13171" y="6672"/>
                  <a:pt x="14436" y="5201"/>
                  <a:pt x="15617" y="3754"/>
                </a:cubicBezTo>
                <a:cubicBezTo>
                  <a:pt x="16630" y="2509"/>
                  <a:pt x="17642" y="1245"/>
                  <a:pt x="16082" y="0"/>
                </a:cubicBezTo>
                <a:lnTo>
                  <a:pt x="1316" y="0"/>
                </a:lnTo>
                <a:cubicBezTo>
                  <a:pt x="3299" y="1185"/>
                  <a:pt x="2750" y="2402"/>
                  <a:pt x="1822" y="3603"/>
                </a:cubicBezTo>
                <a:close/>
              </a:path>
            </a:pathLst>
          </a:custGeom>
          <a:solidFill>
            <a:schemeClr val="accent1"/>
          </a:solidFill>
          <a:ln w="12700">
            <a:miter lim="400000"/>
          </a:ln>
        </p:spPr>
        <p:txBody>
          <a:bodyPr lIns="38100" tIns="38100" rIns="38100" bIns="38100" anchor="ctr"/>
          <a:lstStyle/>
          <a:p>
            <a:pPr>
              <a:defRPr sz="3000">
                <a:solidFill>
                  <a:srgbClr val="FFFFFF"/>
                </a:solidFill>
              </a:defRPr>
            </a:pPr>
            <a:endParaRPr/>
          </a:p>
        </p:txBody>
      </p:sp>
      <p:sp>
        <p:nvSpPr>
          <p:cNvPr id="15" name="Shape">
            <a:extLst>
              <a:ext uri="{FF2B5EF4-FFF2-40B4-BE49-F238E27FC236}">
                <a16:creationId xmlns:a16="http://schemas.microsoft.com/office/drawing/2014/main" id="{B8DA8722-647B-0847-A197-53F71008FB3E}"/>
              </a:ext>
            </a:extLst>
          </p:cNvPr>
          <p:cNvSpPr/>
          <p:nvPr/>
        </p:nvSpPr>
        <p:spPr>
          <a:xfrm>
            <a:off x="1841499" y="0"/>
            <a:ext cx="1054904" cy="6858000"/>
          </a:xfrm>
          <a:custGeom>
            <a:avLst/>
            <a:gdLst/>
            <a:ahLst/>
            <a:cxnLst>
              <a:cxn ang="0">
                <a:pos x="wd2" y="hd2"/>
              </a:cxn>
              <a:cxn ang="5400000">
                <a:pos x="wd2" y="hd2"/>
              </a:cxn>
              <a:cxn ang="10800000">
                <a:pos x="wd2" y="hd2"/>
              </a:cxn>
              <a:cxn ang="16200000">
                <a:pos x="wd2" y="hd2"/>
              </a:cxn>
            </a:cxnLst>
            <a:rect l="0" t="0" r="r" b="b"/>
            <a:pathLst>
              <a:path w="21461" h="21600" extrusionOk="0">
                <a:moveTo>
                  <a:pt x="18309" y="17806"/>
                </a:moveTo>
                <a:cubicBezTo>
                  <a:pt x="17224" y="16264"/>
                  <a:pt x="16526" y="14713"/>
                  <a:pt x="16423" y="13158"/>
                </a:cubicBezTo>
                <a:cubicBezTo>
                  <a:pt x="16319" y="11615"/>
                  <a:pt x="16449" y="10072"/>
                  <a:pt x="14666" y="8549"/>
                </a:cubicBezTo>
                <a:cubicBezTo>
                  <a:pt x="13787" y="7802"/>
                  <a:pt x="12625" y="7058"/>
                  <a:pt x="11617" y="6315"/>
                </a:cubicBezTo>
                <a:cubicBezTo>
                  <a:pt x="10609" y="5563"/>
                  <a:pt x="9834" y="4808"/>
                  <a:pt x="9292" y="4044"/>
                </a:cubicBezTo>
                <a:cubicBezTo>
                  <a:pt x="8336" y="2704"/>
                  <a:pt x="8129" y="1348"/>
                  <a:pt x="8646" y="0"/>
                </a:cubicBezTo>
                <a:lnTo>
                  <a:pt x="145" y="0"/>
                </a:lnTo>
                <a:cubicBezTo>
                  <a:pt x="-139" y="1018"/>
                  <a:pt x="-10" y="2044"/>
                  <a:pt x="559" y="3058"/>
                </a:cubicBezTo>
                <a:cubicBezTo>
                  <a:pt x="972" y="3813"/>
                  <a:pt x="1618" y="4565"/>
                  <a:pt x="2522" y="5313"/>
                </a:cubicBezTo>
                <a:cubicBezTo>
                  <a:pt x="3427" y="6068"/>
                  <a:pt x="4589" y="6816"/>
                  <a:pt x="5597" y="7567"/>
                </a:cubicBezTo>
                <a:cubicBezTo>
                  <a:pt x="6605" y="8315"/>
                  <a:pt x="7354" y="9070"/>
                  <a:pt x="7690" y="9834"/>
                </a:cubicBezTo>
                <a:cubicBezTo>
                  <a:pt x="8026" y="10609"/>
                  <a:pt x="8026" y="11385"/>
                  <a:pt x="8051" y="12160"/>
                </a:cubicBezTo>
                <a:cubicBezTo>
                  <a:pt x="8103" y="13715"/>
                  <a:pt x="8594" y="15262"/>
                  <a:pt x="9576" y="16808"/>
                </a:cubicBezTo>
                <a:cubicBezTo>
                  <a:pt x="10558" y="18355"/>
                  <a:pt x="11927" y="19898"/>
                  <a:pt x="13322" y="21437"/>
                </a:cubicBezTo>
                <a:cubicBezTo>
                  <a:pt x="13374" y="21493"/>
                  <a:pt x="13426" y="21544"/>
                  <a:pt x="13477" y="21600"/>
                </a:cubicBezTo>
                <a:lnTo>
                  <a:pt x="21461" y="21600"/>
                </a:lnTo>
                <a:cubicBezTo>
                  <a:pt x="20298" y="20335"/>
                  <a:pt x="19187" y="19075"/>
                  <a:pt x="18309" y="17806"/>
                </a:cubicBezTo>
                <a:close/>
              </a:path>
            </a:pathLst>
          </a:custGeom>
          <a:solidFill>
            <a:schemeClr val="accent1"/>
          </a:solidFill>
          <a:ln w="12700">
            <a:miter lim="400000"/>
          </a:ln>
        </p:spPr>
        <p:txBody>
          <a:bodyPr lIns="38100" tIns="38100" rIns="38100" bIns="38100" anchor="ctr"/>
          <a:lstStyle/>
          <a:p>
            <a:pPr>
              <a:defRPr sz="3000">
                <a:solidFill>
                  <a:srgbClr val="FFFFFF"/>
                </a:solidFill>
              </a:defRPr>
            </a:pPr>
            <a:endParaRPr/>
          </a:p>
        </p:txBody>
      </p:sp>
      <p:sp>
        <p:nvSpPr>
          <p:cNvPr id="16" name="Shape">
            <a:extLst>
              <a:ext uri="{FF2B5EF4-FFF2-40B4-BE49-F238E27FC236}">
                <a16:creationId xmlns:a16="http://schemas.microsoft.com/office/drawing/2014/main" id="{A5BB38D7-E6D6-D449-8E99-C479B89089DD}"/>
              </a:ext>
            </a:extLst>
          </p:cNvPr>
          <p:cNvSpPr/>
          <p:nvPr/>
        </p:nvSpPr>
        <p:spPr>
          <a:xfrm>
            <a:off x="3187700" y="0"/>
            <a:ext cx="822057" cy="6859263"/>
          </a:xfrm>
          <a:custGeom>
            <a:avLst/>
            <a:gdLst/>
            <a:ahLst/>
            <a:cxnLst>
              <a:cxn ang="0">
                <a:pos x="wd2" y="hd2"/>
              </a:cxn>
              <a:cxn ang="5400000">
                <a:pos x="wd2" y="hd2"/>
              </a:cxn>
              <a:cxn ang="10800000">
                <a:pos x="wd2" y="hd2"/>
              </a:cxn>
              <a:cxn ang="16200000">
                <a:pos x="wd2" y="hd2"/>
              </a:cxn>
            </a:cxnLst>
            <a:rect l="0" t="0" r="r" b="b"/>
            <a:pathLst>
              <a:path w="21056" h="21600" extrusionOk="0">
                <a:moveTo>
                  <a:pt x="20886" y="21437"/>
                </a:moveTo>
                <a:cubicBezTo>
                  <a:pt x="20723" y="21357"/>
                  <a:pt x="20561" y="21278"/>
                  <a:pt x="20430" y="21198"/>
                </a:cubicBezTo>
                <a:cubicBezTo>
                  <a:pt x="20365" y="21159"/>
                  <a:pt x="20300" y="21123"/>
                  <a:pt x="20268" y="21083"/>
                </a:cubicBezTo>
                <a:cubicBezTo>
                  <a:pt x="20268" y="21067"/>
                  <a:pt x="20235" y="21051"/>
                  <a:pt x="20235" y="21047"/>
                </a:cubicBezTo>
                <a:cubicBezTo>
                  <a:pt x="20073" y="20876"/>
                  <a:pt x="19975" y="20705"/>
                  <a:pt x="19910" y="20538"/>
                </a:cubicBezTo>
                <a:cubicBezTo>
                  <a:pt x="19812" y="20197"/>
                  <a:pt x="19942" y="19851"/>
                  <a:pt x="20040" y="19509"/>
                </a:cubicBezTo>
                <a:cubicBezTo>
                  <a:pt x="20268" y="18793"/>
                  <a:pt x="20300" y="18078"/>
                  <a:pt x="20203" y="17362"/>
                </a:cubicBezTo>
                <a:cubicBezTo>
                  <a:pt x="19975" y="15935"/>
                  <a:pt x="19129" y="14507"/>
                  <a:pt x="17991" y="13084"/>
                </a:cubicBezTo>
                <a:cubicBezTo>
                  <a:pt x="16820" y="11657"/>
                  <a:pt x="15356" y="10237"/>
                  <a:pt x="13892" y="8814"/>
                </a:cubicBezTo>
                <a:cubicBezTo>
                  <a:pt x="12428" y="7391"/>
                  <a:pt x="10932" y="5968"/>
                  <a:pt x="9761" y="4540"/>
                </a:cubicBezTo>
                <a:cubicBezTo>
                  <a:pt x="9175" y="3833"/>
                  <a:pt x="8655" y="3125"/>
                  <a:pt x="8264" y="2417"/>
                </a:cubicBezTo>
                <a:cubicBezTo>
                  <a:pt x="8069" y="2059"/>
                  <a:pt x="7939" y="1702"/>
                  <a:pt x="7971" y="1344"/>
                </a:cubicBezTo>
                <a:cubicBezTo>
                  <a:pt x="7971" y="1173"/>
                  <a:pt x="7874" y="986"/>
                  <a:pt x="8102" y="819"/>
                </a:cubicBezTo>
                <a:cubicBezTo>
                  <a:pt x="7971" y="906"/>
                  <a:pt x="8102" y="827"/>
                  <a:pt x="8134" y="783"/>
                </a:cubicBezTo>
                <a:cubicBezTo>
                  <a:pt x="8167" y="743"/>
                  <a:pt x="8199" y="700"/>
                  <a:pt x="8232" y="660"/>
                </a:cubicBezTo>
                <a:cubicBezTo>
                  <a:pt x="8297" y="569"/>
                  <a:pt x="8394" y="481"/>
                  <a:pt x="8492" y="390"/>
                </a:cubicBezTo>
                <a:cubicBezTo>
                  <a:pt x="8655" y="258"/>
                  <a:pt x="8817" y="127"/>
                  <a:pt x="9045" y="0"/>
                </a:cubicBezTo>
                <a:lnTo>
                  <a:pt x="294" y="0"/>
                </a:lnTo>
                <a:cubicBezTo>
                  <a:pt x="-519" y="1129"/>
                  <a:pt x="522" y="2282"/>
                  <a:pt x="1400" y="3403"/>
                </a:cubicBezTo>
                <a:cubicBezTo>
                  <a:pt x="2506" y="4838"/>
                  <a:pt x="3938" y="6270"/>
                  <a:pt x="5401" y="7697"/>
                </a:cubicBezTo>
                <a:cubicBezTo>
                  <a:pt x="6898" y="9132"/>
                  <a:pt x="8394" y="10571"/>
                  <a:pt x="9630" y="12011"/>
                </a:cubicBezTo>
                <a:cubicBezTo>
                  <a:pt x="10867" y="13438"/>
                  <a:pt x="11810" y="14873"/>
                  <a:pt x="12168" y="16308"/>
                </a:cubicBezTo>
                <a:cubicBezTo>
                  <a:pt x="12363" y="17028"/>
                  <a:pt x="12395" y="17744"/>
                  <a:pt x="12233" y="18463"/>
                </a:cubicBezTo>
                <a:cubicBezTo>
                  <a:pt x="12103" y="19163"/>
                  <a:pt x="11582" y="19875"/>
                  <a:pt x="12363" y="20570"/>
                </a:cubicBezTo>
                <a:cubicBezTo>
                  <a:pt x="12591" y="20777"/>
                  <a:pt x="12883" y="20980"/>
                  <a:pt x="13306" y="21183"/>
                </a:cubicBezTo>
                <a:cubicBezTo>
                  <a:pt x="13632" y="21330"/>
                  <a:pt x="14185" y="21473"/>
                  <a:pt x="14933" y="21600"/>
                </a:cubicBezTo>
                <a:lnTo>
                  <a:pt x="21048" y="21600"/>
                </a:lnTo>
                <a:cubicBezTo>
                  <a:pt x="21081" y="21540"/>
                  <a:pt x="21016" y="21489"/>
                  <a:pt x="20886" y="21437"/>
                </a:cubicBezTo>
                <a:close/>
              </a:path>
            </a:pathLst>
          </a:custGeom>
          <a:solidFill>
            <a:schemeClr val="accent1"/>
          </a:solidFill>
          <a:ln w="12700">
            <a:miter lim="400000"/>
          </a:ln>
        </p:spPr>
        <p:txBody>
          <a:bodyPr lIns="38100" tIns="38100" rIns="38100" bIns="38100" anchor="ctr"/>
          <a:lstStyle/>
          <a:p>
            <a:pPr>
              <a:defRPr sz="3000">
                <a:solidFill>
                  <a:srgbClr val="FFFFFF"/>
                </a:solidFill>
              </a:defRPr>
            </a:pPr>
            <a:endParaRPr/>
          </a:p>
        </p:txBody>
      </p:sp>
      <p:sp>
        <p:nvSpPr>
          <p:cNvPr id="17" name="Shape">
            <a:extLst>
              <a:ext uri="{FF2B5EF4-FFF2-40B4-BE49-F238E27FC236}">
                <a16:creationId xmlns:a16="http://schemas.microsoft.com/office/drawing/2014/main" id="{7718F76E-631F-4940-B6DB-FCC33DFC4159}"/>
              </a:ext>
            </a:extLst>
          </p:cNvPr>
          <p:cNvSpPr/>
          <p:nvPr/>
        </p:nvSpPr>
        <p:spPr>
          <a:xfrm>
            <a:off x="2603500" y="0"/>
            <a:ext cx="872872" cy="6858000"/>
          </a:xfrm>
          <a:custGeom>
            <a:avLst/>
            <a:gdLst/>
            <a:ahLst/>
            <a:cxnLst>
              <a:cxn ang="0">
                <a:pos x="wd2" y="hd2"/>
              </a:cxn>
              <a:cxn ang="5400000">
                <a:pos x="wd2" y="hd2"/>
              </a:cxn>
              <a:cxn ang="10800000">
                <a:pos x="wd2" y="hd2"/>
              </a:cxn>
              <a:cxn ang="16200000">
                <a:pos x="wd2" y="hd2"/>
              </a:cxn>
            </a:cxnLst>
            <a:rect l="0" t="0" r="r" b="b"/>
            <a:pathLst>
              <a:path w="21453" h="21600" extrusionOk="0">
                <a:moveTo>
                  <a:pt x="21407" y="17675"/>
                </a:moveTo>
                <a:cubicBezTo>
                  <a:pt x="21563" y="16196"/>
                  <a:pt x="21407" y="14713"/>
                  <a:pt x="19690" y="13249"/>
                </a:cubicBezTo>
                <a:cubicBezTo>
                  <a:pt x="18816" y="12514"/>
                  <a:pt x="17474" y="11794"/>
                  <a:pt x="15882" y="11078"/>
                </a:cubicBezTo>
                <a:cubicBezTo>
                  <a:pt x="14259" y="10351"/>
                  <a:pt x="12823" y="9631"/>
                  <a:pt x="12230" y="8875"/>
                </a:cubicBezTo>
                <a:cubicBezTo>
                  <a:pt x="11606" y="8108"/>
                  <a:pt x="11481" y="7333"/>
                  <a:pt x="11294" y="6561"/>
                </a:cubicBezTo>
                <a:cubicBezTo>
                  <a:pt x="11106" y="5786"/>
                  <a:pt x="11013" y="5010"/>
                  <a:pt x="10950" y="4231"/>
                </a:cubicBezTo>
                <a:cubicBezTo>
                  <a:pt x="10857" y="2819"/>
                  <a:pt x="10919" y="1412"/>
                  <a:pt x="11013" y="0"/>
                </a:cubicBezTo>
                <a:lnTo>
                  <a:pt x="119" y="0"/>
                </a:lnTo>
                <a:cubicBezTo>
                  <a:pt x="25" y="1253"/>
                  <a:pt x="-37" y="2509"/>
                  <a:pt x="25" y="3762"/>
                </a:cubicBezTo>
                <a:cubicBezTo>
                  <a:pt x="88" y="5305"/>
                  <a:pt x="150" y="6855"/>
                  <a:pt x="931" y="8398"/>
                </a:cubicBezTo>
                <a:cubicBezTo>
                  <a:pt x="1305" y="9154"/>
                  <a:pt x="2210" y="9893"/>
                  <a:pt x="3740" y="10625"/>
                </a:cubicBezTo>
                <a:cubicBezTo>
                  <a:pt x="5269" y="11345"/>
                  <a:pt x="6955" y="12057"/>
                  <a:pt x="8047" y="12792"/>
                </a:cubicBezTo>
                <a:cubicBezTo>
                  <a:pt x="10201" y="14252"/>
                  <a:pt x="10576" y="15743"/>
                  <a:pt x="10513" y="17226"/>
                </a:cubicBezTo>
                <a:cubicBezTo>
                  <a:pt x="10451" y="18685"/>
                  <a:pt x="9983" y="20141"/>
                  <a:pt x="10264" y="21600"/>
                </a:cubicBezTo>
                <a:lnTo>
                  <a:pt x="21188" y="21600"/>
                </a:lnTo>
                <a:cubicBezTo>
                  <a:pt x="20939" y="20296"/>
                  <a:pt x="21282" y="18987"/>
                  <a:pt x="21407" y="17675"/>
                </a:cubicBezTo>
                <a:close/>
              </a:path>
            </a:pathLst>
          </a:custGeom>
          <a:solidFill>
            <a:schemeClr val="accent1"/>
          </a:solidFill>
          <a:ln w="12700">
            <a:miter lim="400000"/>
          </a:ln>
        </p:spPr>
        <p:txBody>
          <a:bodyPr lIns="38100" tIns="38100" rIns="38100" bIns="38100" anchor="ctr"/>
          <a:lstStyle/>
          <a:p>
            <a:pPr>
              <a:defRPr sz="3000">
                <a:solidFill>
                  <a:srgbClr val="FFFFFF"/>
                </a:solidFill>
              </a:defRPr>
            </a:pPr>
            <a:endParaRPr/>
          </a:p>
        </p:txBody>
      </p:sp>
      <p:sp>
        <p:nvSpPr>
          <p:cNvPr id="19" name="Shape">
            <a:extLst>
              <a:ext uri="{FF2B5EF4-FFF2-40B4-BE49-F238E27FC236}">
                <a16:creationId xmlns:a16="http://schemas.microsoft.com/office/drawing/2014/main" id="{221FCCFD-9F71-FB45-9112-8A49300CACE3}"/>
              </a:ext>
            </a:extLst>
          </p:cNvPr>
          <p:cNvSpPr/>
          <p:nvPr/>
        </p:nvSpPr>
        <p:spPr>
          <a:xfrm>
            <a:off x="7264400" y="1003300"/>
            <a:ext cx="1831477" cy="1515617"/>
          </a:xfrm>
          <a:custGeom>
            <a:avLst/>
            <a:gdLst/>
            <a:ahLst/>
            <a:cxnLst>
              <a:cxn ang="0">
                <a:pos x="wd2" y="hd2"/>
              </a:cxn>
              <a:cxn ang="5400000">
                <a:pos x="wd2" y="hd2"/>
              </a:cxn>
              <a:cxn ang="10800000">
                <a:pos x="wd2" y="hd2"/>
              </a:cxn>
              <a:cxn ang="16200000">
                <a:pos x="wd2" y="hd2"/>
              </a:cxn>
            </a:cxnLst>
            <a:rect l="0" t="0" r="r" b="b"/>
            <a:pathLst>
              <a:path w="21512" h="21535" extrusionOk="0">
                <a:moveTo>
                  <a:pt x="15461" y="20366"/>
                </a:moveTo>
                <a:cubicBezTo>
                  <a:pt x="16475" y="20330"/>
                  <a:pt x="17505" y="20330"/>
                  <a:pt x="18519" y="20222"/>
                </a:cubicBezTo>
                <a:cubicBezTo>
                  <a:pt x="19011" y="20168"/>
                  <a:pt x="19503" y="20095"/>
                  <a:pt x="19981" y="19933"/>
                </a:cubicBezTo>
                <a:cubicBezTo>
                  <a:pt x="20294" y="19825"/>
                  <a:pt x="20771" y="19608"/>
                  <a:pt x="21040" y="19337"/>
                </a:cubicBezTo>
                <a:cubicBezTo>
                  <a:pt x="21353" y="19031"/>
                  <a:pt x="21562" y="18652"/>
                  <a:pt x="21502" y="18146"/>
                </a:cubicBezTo>
                <a:cubicBezTo>
                  <a:pt x="21443" y="17623"/>
                  <a:pt x="21338" y="17100"/>
                  <a:pt x="21234" y="16595"/>
                </a:cubicBezTo>
                <a:cubicBezTo>
                  <a:pt x="20995" y="15494"/>
                  <a:pt x="20667" y="14429"/>
                  <a:pt x="20309" y="13401"/>
                </a:cubicBezTo>
                <a:cubicBezTo>
                  <a:pt x="19623" y="11470"/>
                  <a:pt x="18758" y="9647"/>
                  <a:pt x="17892" y="7843"/>
                </a:cubicBezTo>
                <a:cubicBezTo>
                  <a:pt x="16923" y="5822"/>
                  <a:pt x="15953" y="3783"/>
                  <a:pt x="15237" y="1617"/>
                </a:cubicBezTo>
                <a:cubicBezTo>
                  <a:pt x="15222" y="1545"/>
                  <a:pt x="15192" y="1491"/>
                  <a:pt x="15177" y="1419"/>
                </a:cubicBezTo>
                <a:cubicBezTo>
                  <a:pt x="15163" y="1202"/>
                  <a:pt x="15073" y="1040"/>
                  <a:pt x="14924" y="931"/>
                </a:cubicBezTo>
                <a:cubicBezTo>
                  <a:pt x="14775" y="751"/>
                  <a:pt x="14581" y="625"/>
                  <a:pt x="14372" y="552"/>
                </a:cubicBezTo>
                <a:cubicBezTo>
                  <a:pt x="14178" y="462"/>
                  <a:pt x="13984" y="408"/>
                  <a:pt x="13760" y="372"/>
                </a:cubicBezTo>
                <a:cubicBezTo>
                  <a:pt x="13537" y="228"/>
                  <a:pt x="13283" y="137"/>
                  <a:pt x="13029" y="101"/>
                </a:cubicBezTo>
                <a:cubicBezTo>
                  <a:pt x="12373" y="-25"/>
                  <a:pt x="11672" y="-43"/>
                  <a:pt x="11016" y="101"/>
                </a:cubicBezTo>
                <a:cubicBezTo>
                  <a:pt x="10493" y="228"/>
                  <a:pt x="9912" y="372"/>
                  <a:pt x="9479" y="787"/>
                </a:cubicBezTo>
                <a:cubicBezTo>
                  <a:pt x="7629" y="2592"/>
                  <a:pt x="6347" y="5064"/>
                  <a:pt x="5183" y="7518"/>
                </a:cubicBezTo>
                <a:cubicBezTo>
                  <a:pt x="3960" y="10098"/>
                  <a:pt x="2871" y="12769"/>
                  <a:pt x="1827" y="15458"/>
                </a:cubicBezTo>
                <a:cubicBezTo>
                  <a:pt x="1230" y="16992"/>
                  <a:pt x="663" y="18525"/>
                  <a:pt x="81" y="20059"/>
                </a:cubicBezTo>
                <a:cubicBezTo>
                  <a:pt x="-38" y="20294"/>
                  <a:pt x="-23" y="20528"/>
                  <a:pt x="111" y="20745"/>
                </a:cubicBezTo>
                <a:cubicBezTo>
                  <a:pt x="305" y="20998"/>
                  <a:pt x="529" y="21178"/>
                  <a:pt x="812" y="21268"/>
                </a:cubicBezTo>
                <a:cubicBezTo>
                  <a:pt x="1185" y="21413"/>
                  <a:pt x="1573" y="21503"/>
                  <a:pt x="1976" y="21521"/>
                </a:cubicBezTo>
                <a:cubicBezTo>
                  <a:pt x="2438" y="21557"/>
                  <a:pt x="2901" y="21521"/>
                  <a:pt x="3363" y="21431"/>
                </a:cubicBezTo>
                <a:cubicBezTo>
                  <a:pt x="4392" y="21160"/>
                  <a:pt x="5451" y="20962"/>
                  <a:pt x="6496" y="20799"/>
                </a:cubicBezTo>
                <a:cubicBezTo>
                  <a:pt x="8435" y="20565"/>
                  <a:pt x="10374" y="20492"/>
                  <a:pt x="12328" y="20438"/>
                </a:cubicBezTo>
                <a:cubicBezTo>
                  <a:pt x="13373" y="20420"/>
                  <a:pt x="14417" y="20402"/>
                  <a:pt x="15461" y="20366"/>
                </a:cubicBezTo>
                <a:close/>
                <a:moveTo>
                  <a:pt x="5929" y="18291"/>
                </a:moveTo>
                <a:cubicBezTo>
                  <a:pt x="7510" y="14104"/>
                  <a:pt x="9136" y="9936"/>
                  <a:pt x="11135" y="6038"/>
                </a:cubicBezTo>
                <a:cubicBezTo>
                  <a:pt x="11210" y="5894"/>
                  <a:pt x="11284" y="5731"/>
                  <a:pt x="11374" y="5587"/>
                </a:cubicBezTo>
                <a:cubicBezTo>
                  <a:pt x="11597" y="6110"/>
                  <a:pt x="11836" y="6652"/>
                  <a:pt x="12090" y="7175"/>
                </a:cubicBezTo>
                <a:cubicBezTo>
                  <a:pt x="12865" y="8835"/>
                  <a:pt x="13686" y="10477"/>
                  <a:pt x="14417" y="12174"/>
                </a:cubicBezTo>
                <a:cubicBezTo>
                  <a:pt x="14805" y="13076"/>
                  <a:pt x="15163" y="13996"/>
                  <a:pt x="15476" y="14934"/>
                </a:cubicBezTo>
                <a:cubicBezTo>
                  <a:pt x="15655" y="15530"/>
                  <a:pt x="15834" y="16125"/>
                  <a:pt x="15968" y="16721"/>
                </a:cubicBezTo>
                <a:cubicBezTo>
                  <a:pt x="16043" y="17046"/>
                  <a:pt x="16102" y="17371"/>
                  <a:pt x="16162" y="17713"/>
                </a:cubicBezTo>
                <a:cubicBezTo>
                  <a:pt x="16162" y="17749"/>
                  <a:pt x="16177" y="17768"/>
                  <a:pt x="16177" y="17804"/>
                </a:cubicBezTo>
                <a:cubicBezTo>
                  <a:pt x="15879" y="17804"/>
                  <a:pt x="15580" y="17822"/>
                  <a:pt x="15267" y="17822"/>
                </a:cubicBezTo>
                <a:cubicBezTo>
                  <a:pt x="14238" y="17858"/>
                  <a:pt x="13208" y="17858"/>
                  <a:pt x="12164" y="17894"/>
                </a:cubicBezTo>
                <a:cubicBezTo>
                  <a:pt x="10091" y="17930"/>
                  <a:pt x="8002" y="18038"/>
                  <a:pt x="5929" y="18291"/>
                </a:cubicBezTo>
                <a:close/>
              </a:path>
            </a:pathLst>
          </a:custGeom>
          <a:solidFill>
            <a:schemeClr val="accent5"/>
          </a:solidFill>
          <a:ln w="12700">
            <a:miter lim="400000"/>
          </a:ln>
        </p:spPr>
        <p:txBody>
          <a:bodyPr lIns="38100" tIns="38100" rIns="38100" bIns="38100" anchor="ctr"/>
          <a:lstStyle/>
          <a:p>
            <a:pPr>
              <a:defRPr sz="3000">
                <a:solidFill>
                  <a:srgbClr val="FFFFFF"/>
                </a:solidFill>
              </a:defRPr>
            </a:pPr>
            <a:endParaRPr/>
          </a:p>
        </p:txBody>
      </p:sp>
      <p:sp>
        <p:nvSpPr>
          <p:cNvPr id="27" name="Shape">
            <a:extLst>
              <a:ext uri="{FF2B5EF4-FFF2-40B4-BE49-F238E27FC236}">
                <a16:creationId xmlns:a16="http://schemas.microsoft.com/office/drawing/2014/main" id="{80B7C7A1-97C6-7043-9A98-3D74F1401B84}"/>
              </a:ext>
            </a:extLst>
          </p:cNvPr>
          <p:cNvSpPr/>
          <p:nvPr/>
        </p:nvSpPr>
        <p:spPr>
          <a:xfrm>
            <a:off x="8458199" y="12700"/>
            <a:ext cx="1467764" cy="1640643"/>
          </a:xfrm>
          <a:custGeom>
            <a:avLst/>
            <a:gdLst/>
            <a:ahLst/>
            <a:cxnLst>
              <a:cxn ang="0">
                <a:pos x="wd2" y="hd2"/>
              </a:cxn>
              <a:cxn ang="5400000">
                <a:pos x="wd2" y="hd2"/>
              </a:cxn>
              <a:cxn ang="10800000">
                <a:pos x="wd2" y="hd2"/>
              </a:cxn>
              <a:cxn ang="16200000">
                <a:pos x="wd2" y="hd2"/>
              </a:cxn>
            </a:cxnLst>
            <a:rect l="0" t="0" r="r" b="b"/>
            <a:pathLst>
              <a:path w="21520" h="21382" extrusionOk="0">
                <a:moveTo>
                  <a:pt x="907" y="4911"/>
                </a:moveTo>
                <a:cubicBezTo>
                  <a:pt x="3495" y="8436"/>
                  <a:pt x="6083" y="11962"/>
                  <a:pt x="8672" y="15487"/>
                </a:cubicBezTo>
                <a:cubicBezTo>
                  <a:pt x="9435" y="16530"/>
                  <a:pt x="10199" y="17556"/>
                  <a:pt x="10962" y="18599"/>
                </a:cubicBezTo>
                <a:cubicBezTo>
                  <a:pt x="11614" y="19493"/>
                  <a:pt x="12526" y="20238"/>
                  <a:pt x="13532" y="20784"/>
                </a:cubicBezTo>
                <a:cubicBezTo>
                  <a:pt x="13923" y="20999"/>
                  <a:pt x="14314" y="21181"/>
                  <a:pt x="14761" y="21297"/>
                </a:cubicBezTo>
                <a:cubicBezTo>
                  <a:pt x="15003" y="21363"/>
                  <a:pt x="15543" y="21479"/>
                  <a:pt x="15729" y="21231"/>
                </a:cubicBezTo>
                <a:cubicBezTo>
                  <a:pt x="17330" y="19129"/>
                  <a:pt x="17312" y="16447"/>
                  <a:pt x="18001" y="14080"/>
                </a:cubicBezTo>
                <a:cubicBezTo>
                  <a:pt x="18187" y="13435"/>
                  <a:pt x="18410" y="12789"/>
                  <a:pt x="18652" y="12160"/>
                </a:cubicBezTo>
                <a:cubicBezTo>
                  <a:pt x="19732" y="9363"/>
                  <a:pt x="21129" y="6599"/>
                  <a:pt x="21520" y="3620"/>
                </a:cubicBezTo>
                <a:cubicBezTo>
                  <a:pt x="21501" y="3504"/>
                  <a:pt x="21464" y="3371"/>
                  <a:pt x="21446" y="3256"/>
                </a:cubicBezTo>
                <a:cubicBezTo>
                  <a:pt x="21371" y="3107"/>
                  <a:pt x="21278" y="2958"/>
                  <a:pt x="21203" y="2809"/>
                </a:cubicBezTo>
                <a:cubicBezTo>
                  <a:pt x="20887" y="2329"/>
                  <a:pt x="20440" y="1915"/>
                  <a:pt x="19974" y="1534"/>
                </a:cubicBezTo>
                <a:cubicBezTo>
                  <a:pt x="19565" y="1187"/>
                  <a:pt x="19118" y="889"/>
                  <a:pt x="18634" y="624"/>
                </a:cubicBezTo>
                <a:cubicBezTo>
                  <a:pt x="18206" y="392"/>
                  <a:pt x="17647" y="78"/>
                  <a:pt x="17144" y="45"/>
                </a:cubicBezTo>
                <a:cubicBezTo>
                  <a:pt x="14835" y="-121"/>
                  <a:pt x="12563" y="193"/>
                  <a:pt x="10329" y="723"/>
                </a:cubicBezTo>
                <a:cubicBezTo>
                  <a:pt x="8206" y="1236"/>
                  <a:pt x="6139" y="1898"/>
                  <a:pt x="4017" y="2378"/>
                </a:cubicBezTo>
                <a:cubicBezTo>
                  <a:pt x="2825" y="2660"/>
                  <a:pt x="1596" y="2875"/>
                  <a:pt x="367" y="2974"/>
                </a:cubicBezTo>
                <a:cubicBezTo>
                  <a:pt x="-80" y="3007"/>
                  <a:pt x="-24" y="3504"/>
                  <a:pt x="50" y="3752"/>
                </a:cubicBezTo>
                <a:cubicBezTo>
                  <a:pt x="162" y="4000"/>
                  <a:pt x="311" y="4232"/>
                  <a:pt x="497" y="4447"/>
                </a:cubicBezTo>
                <a:cubicBezTo>
                  <a:pt x="628" y="4613"/>
                  <a:pt x="777" y="4762"/>
                  <a:pt x="907" y="4911"/>
                </a:cubicBezTo>
                <a:close/>
                <a:moveTo>
                  <a:pt x="15226" y="4613"/>
                </a:moveTo>
                <a:cubicBezTo>
                  <a:pt x="15208" y="4646"/>
                  <a:pt x="15189" y="4696"/>
                  <a:pt x="15189" y="4729"/>
                </a:cubicBezTo>
                <a:cubicBezTo>
                  <a:pt x="14612" y="6235"/>
                  <a:pt x="13941" y="7725"/>
                  <a:pt x="13383" y="9247"/>
                </a:cubicBezTo>
                <a:cubicBezTo>
                  <a:pt x="13103" y="9992"/>
                  <a:pt x="12861" y="10737"/>
                  <a:pt x="12657" y="11498"/>
                </a:cubicBezTo>
                <a:cubicBezTo>
                  <a:pt x="12470" y="12227"/>
                  <a:pt x="12340" y="12971"/>
                  <a:pt x="12191" y="13700"/>
                </a:cubicBezTo>
                <a:cubicBezTo>
                  <a:pt x="12098" y="14180"/>
                  <a:pt x="11986" y="14660"/>
                  <a:pt x="11875" y="15140"/>
                </a:cubicBezTo>
                <a:cubicBezTo>
                  <a:pt x="10385" y="13104"/>
                  <a:pt x="8895" y="11085"/>
                  <a:pt x="7406" y="9049"/>
                </a:cubicBezTo>
                <a:cubicBezTo>
                  <a:pt x="6866" y="8320"/>
                  <a:pt x="6326" y="7576"/>
                  <a:pt x="5786" y="6847"/>
                </a:cubicBezTo>
                <a:cubicBezTo>
                  <a:pt x="9007" y="6450"/>
                  <a:pt x="12061" y="5325"/>
                  <a:pt x="15226" y="4613"/>
                </a:cubicBezTo>
                <a:close/>
              </a:path>
            </a:pathLst>
          </a:custGeom>
          <a:solidFill>
            <a:schemeClr val="accent5"/>
          </a:solidFill>
          <a:ln w="12700">
            <a:miter lim="400000"/>
          </a:ln>
        </p:spPr>
        <p:txBody>
          <a:bodyPr lIns="38100" tIns="38100" rIns="38100" bIns="38100" anchor="ctr"/>
          <a:lstStyle/>
          <a:p>
            <a:pPr>
              <a:defRPr sz="3000">
                <a:solidFill>
                  <a:srgbClr val="FFFFFF"/>
                </a:solidFill>
              </a:defRPr>
            </a:pPr>
            <a:endParaRPr/>
          </a:p>
        </p:txBody>
      </p:sp>
      <p:sp>
        <p:nvSpPr>
          <p:cNvPr id="28" name="Shape">
            <a:extLst>
              <a:ext uri="{FF2B5EF4-FFF2-40B4-BE49-F238E27FC236}">
                <a16:creationId xmlns:a16="http://schemas.microsoft.com/office/drawing/2014/main" id="{9BF85FFA-A5B7-B643-9690-D7F45419B8F9}"/>
              </a:ext>
            </a:extLst>
          </p:cNvPr>
          <p:cNvSpPr/>
          <p:nvPr/>
        </p:nvSpPr>
        <p:spPr>
          <a:xfrm>
            <a:off x="10096499" y="330200"/>
            <a:ext cx="1763857" cy="1580056"/>
          </a:xfrm>
          <a:custGeom>
            <a:avLst/>
            <a:gdLst/>
            <a:ahLst/>
            <a:cxnLst>
              <a:cxn ang="0">
                <a:pos x="wd2" y="hd2"/>
              </a:cxn>
              <a:cxn ang="5400000">
                <a:pos x="wd2" y="hd2"/>
              </a:cxn>
              <a:cxn ang="10800000">
                <a:pos x="wd2" y="hd2"/>
              </a:cxn>
              <a:cxn ang="16200000">
                <a:pos x="wd2" y="hd2"/>
              </a:cxn>
            </a:cxnLst>
            <a:rect l="0" t="0" r="r" b="b"/>
            <a:pathLst>
              <a:path w="21520" h="21516" extrusionOk="0">
                <a:moveTo>
                  <a:pt x="16644" y="14043"/>
                </a:moveTo>
                <a:cubicBezTo>
                  <a:pt x="14568" y="11708"/>
                  <a:pt x="12507" y="9391"/>
                  <a:pt x="10431" y="7056"/>
                </a:cubicBezTo>
                <a:cubicBezTo>
                  <a:pt x="9594" y="6122"/>
                  <a:pt x="8773" y="5188"/>
                  <a:pt x="7936" y="4254"/>
                </a:cubicBezTo>
                <a:cubicBezTo>
                  <a:pt x="7951" y="4168"/>
                  <a:pt x="7967" y="4064"/>
                  <a:pt x="7982" y="3978"/>
                </a:cubicBezTo>
                <a:cubicBezTo>
                  <a:pt x="8013" y="3770"/>
                  <a:pt x="7518" y="3338"/>
                  <a:pt x="7456" y="3269"/>
                </a:cubicBezTo>
                <a:cubicBezTo>
                  <a:pt x="6975" y="2802"/>
                  <a:pt x="6448" y="2369"/>
                  <a:pt x="5937" y="1971"/>
                </a:cubicBezTo>
                <a:cubicBezTo>
                  <a:pt x="5410" y="1574"/>
                  <a:pt x="4883" y="1159"/>
                  <a:pt x="4310" y="830"/>
                </a:cubicBezTo>
                <a:cubicBezTo>
                  <a:pt x="4279" y="813"/>
                  <a:pt x="4093" y="709"/>
                  <a:pt x="3907" y="605"/>
                </a:cubicBezTo>
                <a:cubicBezTo>
                  <a:pt x="3752" y="502"/>
                  <a:pt x="3613" y="415"/>
                  <a:pt x="3458" y="311"/>
                </a:cubicBezTo>
                <a:cubicBezTo>
                  <a:pt x="3256" y="173"/>
                  <a:pt x="3040" y="69"/>
                  <a:pt x="2807" y="0"/>
                </a:cubicBezTo>
                <a:cubicBezTo>
                  <a:pt x="2761" y="0"/>
                  <a:pt x="2730" y="17"/>
                  <a:pt x="2683" y="17"/>
                </a:cubicBezTo>
                <a:cubicBezTo>
                  <a:pt x="2699" y="173"/>
                  <a:pt x="2776" y="294"/>
                  <a:pt x="2900" y="398"/>
                </a:cubicBezTo>
                <a:cubicBezTo>
                  <a:pt x="3086" y="605"/>
                  <a:pt x="3272" y="813"/>
                  <a:pt x="3458" y="1020"/>
                </a:cubicBezTo>
                <a:cubicBezTo>
                  <a:pt x="2761" y="5292"/>
                  <a:pt x="1908" y="9512"/>
                  <a:pt x="917" y="13714"/>
                </a:cubicBezTo>
                <a:cubicBezTo>
                  <a:pt x="622" y="14942"/>
                  <a:pt x="328" y="16152"/>
                  <a:pt x="2" y="17380"/>
                </a:cubicBezTo>
                <a:cubicBezTo>
                  <a:pt x="-44" y="17571"/>
                  <a:pt x="498" y="18055"/>
                  <a:pt x="529" y="18089"/>
                </a:cubicBezTo>
                <a:cubicBezTo>
                  <a:pt x="917" y="18470"/>
                  <a:pt x="1335" y="18816"/>
                  <a:pt x="1769" y="19162"/>
                </a:cubicBezTo>
                <a:cubicBezTo>
                  <a:pt x="2234" y="19542"/>
                  <a:pt x="2714" y="19905"/>
                  <a:pt x="3210" y="20234"/>
                </a:cubicBezTo>
                <a:cubicBezTo>
                  <a:pt x="3566" y="20476"/>
                  <a:pt x="3938" y="20718"/>
                  <a:pt x="4341" y="20856"/>
                </a:cubicBezTo>
                <a:cubicBezTo>
                  <a:pt x="6386" y="21600"/>
                  <a:pt x="8556" y="21548"/>
                  <a:pt x="10663" y="21479"/>
                </a:cubicBezTo>
                <a:cubicBezTo>
                  <a:pt x="12956" y="21392"/>
                  <a:pt x="15234" y="21306"/>
                  <a:pt x="17527" y="21220"/>
                </a:cubicBezTo>
                <a:cubicBezTo>
                  <a:pt x="18813" y="21168"/>
                  <a:pt x="20099" y="21133"/>
                  <a:pt x="21386" y="21081"/>
                </a:cubicBezTo>
                <a:cubicBezTo>
                  <a:pt x="21525" y="21116"/>
                  <a:pt x="21556" y="21064"/>
                  <a:pt x="21479" y="20926"/>
                </a:cubicBezTo>
                <a:cubicBezTo>
                  <a:pt x="20363" y="18262"/>
                  <a:pt x="18472" y="16118"/>
                  <a:pt x="16644" y="14043"/>
                </a:cubicBezTo>
                <a:close/>
                <a:moveTo>
                  <a:pt x="10307" y="17847"/>
                </a:moveTo>
                <a:cubicBezTo>
                  <a:pt x="9160" y="17882"/>
                  <a:pt x="8013" y="17934"/>
                  <a:pt x="6867" y="17968"/>
                </a:cubicBezTo>
                <a:cubicBezTo>
                  <a:pt x="6293" y="17986"/>
                  <a:pt x="5736" y="18003"/>
                  <a:pt x="5162" y="18020"/>
                </a:cubicBezTo>
                <a:cubicBezTo>
                  <a:pt x="5984" y="14613"/>
                  <a:pt x="6712" y="11172"/>
                  <a:pt x="7347" y="7696"/>
                </a:cubicBezTo>
                <a:cubicBezTo>
                  <a:pt x="7456" y="7056"/>
                  <a:pt x="7580" y="6433"/>
                  <a:pt x="7688" y="5793"/>
                </a:cubicBezTo>
                <a:cubicBezTo>
                  <a:pt x="8153" y="6312"/>
                  <a:pt x="8618" y="6848"/>
                  <a:pt x="9083" y="7367"/>
                </a:cubicBezTo>
                <a:cubicBezTo>
                  <a:pt x="10105" y="8526"/>
                  <a:pt x="11143" y="9685"/>
                  <a:pt x="12166" y="10843"/>
                </a:cubicBezTo>
                <a:cubicBezTo>
                  <a:pt x="13080" y="11881"/>
                  <a:pt x="14010" y="12901"/>
                  <a:pt x="14862" y="13991"/>
                </a:cubicBezTo>
                <a:cubicBezTo>
                  <a:pt x="14878" y="14025"/>
                  <a:pt x="14909" y="14043"/>
                  <a:pt x="14924" y="14077"/>
                </a:cubicBezTo>
                <a:cubicBezTo>
                  <a:pt x="14924" y="14077"/>
                  <a:pt x="14924" y="14077"/>
                  <a:pt x="14924" y="14094"/>
                </a:cubicBezTo>
                <a:cubicBezTo>
                  <a:pt x="14909" y="14077"/>
                  <a:pt x="14893" y="14060"/>
                  <a:pt x="14893" y="14043"/>
                </a:cubicBezTo>
                <a:cubicBezTo>
                  <a:pt x="14909" y="14060"/>
                  <a:pt x="14924" y="14077"/>
                  <a:pt x="14940" y="14094"/>
                </a:cubicBezTo>
                <a:cubicBezTo>
                  <a:pt x="15002" y="14164"/>
                  <a:pt x="14986" y="14146"/>
                  <a:pt x="14955" y="14112"/>
                </a:cubicBezTo>
                <a:cubicBezTo>
                  <a:pt x="15002" y="14164"/>
                  <a:pt x="15033" y="14216"/>
                  <a:pt x="15064" y="14267"/>
                </a:cubicBezTo>
                <a:cubicBezTo>
                  <a:pt x="15172" y="14423"/>
                  <a:pt x="15296" y="14579"/>
                  <a:pt x="15404" y="14734"/>
                </a:cubicBezTo>
                <a:cubicBezTo>
                  <a:pt x="15621" y="15046"/>
                  <a:pt x="15838" y="15374"/>
                  <a:pt x="16040" y="15686"/>
                </a:cubicBezTo>
                <a:cubicBezTo>
                  <a:pt x="16412" y="16291"/>
                  <a:pt x="16753" y="16931"/>
                  <a:pt x="17031" y="17605"/>
                </a:cubicBezTo>
                <a:cubicBezTo>
                  <a:pt x="14785" y="17692"/>
                  <a:pt x="12538" y="17778"/>
                  <a:pt x="10307" y="17847"/>
                </a:cubicBezTo>
                <a:close/>
              </a:path>
            </a:pathLst>
          </a:custGeom>
          <a:solidFill>
            <a:schemeClr val="accent5"/>
          </a:solidFill>
          <a:ln w="12700">
            <a:miter lim="400000"/>
          </a:ln>
        </p:spPr>
        <p:txBody>
          <a:bodyPr lIns="38100" tIns="38100" rIns="38100" bIns="38100" anchor="ctr"/>
          <a:lstStyle/>
          <a:p>
            <a:pPr>
              <a:defRPr sz="3000">
                <a:solidFill>
                  <a:srgbClr val="FFFFFF"/>
                </a:solidFill>
              </a:defRPr>
            </a:pPr>
            <a:endParaRPr/>
          </a:p>
        </p:txBody>
      </p:sp>
      <p:sp>
        <p:nvSpPr>
          <p:cNvPr id="29" name="Shape">
            <a:extLst>
              <a:ext uri="{FF2B5EF4-FFF2-40B4-BE49-F238E27FC236}">
                <a16:creationId xmlns:a16="http://schemas.microsoft.com/office/drawing/2014/main" id="{EDC381FD-721C-4D4D-9AE6-75A2553D95B5}"/>
              </a:ext>
            </a:extLst>
          </p:cNvPr>
          <p:cNvSpPr/>
          <p:nvPr/>
        </p:nvSpPr>
        <p:spPr>
          <a:xfrm>
            <a:off x="10741168" y="0"/>
            <a:ext cx="1228094" cy="747850"/>
          </a:xfrm>
          <a:custGeom>
            <a:avLst/>
            <a:gdLst/>
            <a:ahLst/>
            <a:cxnLst>
              <a:cxn ang="0">
                <a:pos x="wd2" y="hd2"/>
              </a:cxn>
              <a:cxn ang="5400000">
                <a:pos x="wd2" y="hd2"/>
              </a:cxn>
              <a:cxn ang="10800000">
                <a:pos x="wd2" y="hd2"/>
              </a:cxn>
              <a:cxn ang="16200000">
                <a:pos x="wd2" y="hd2"/>
              </a:cxn>
            </a:cxnLst>
            <a:rect l="0" t="0" r="r" b="b"/>
            <a:pathLst>
              <a:path w="21600" h="21522" extrusionOk="0">
                <a:moveTo>
                  <a:pt x="13447" y="0"/>
                </a:moveTo>
                <a:cubicBezTo>
                  <a:pt x="13157" y="1389"/>
                  <a:pt x="12844" y="2814"/>
                  <a:pt x="12576" y="4203"/>
                </a:cubicBezTo>
                <a:cubicBezTo>
                  <a:pt x="11749" y="2814"/>
                  <a:pt x="10945" y="1389"/>
                  <a:pt x="10119" y="0"/>
                </a:cubicBezTo>
                <a:lnTo>
                  <a:pt x="0" y="0"/>
                </a:lnTo>
                <a:cubicBezTo>
                  <a:pt x="2591" y="4422"/>
                  <a:pt x="5182" y="8881"/>
                  <a:pt x="7773" y="13304"/>
                </a:cubicBezTo>
                <a:cubicBezTo>
                  <a:pt x="9091" y="15533"/>
                  <a:pt x="10387" y="17762"/>
                  <a:pt x="11705" y="20028"/>
                </a:cubicBezTo>
                <a:cubicBezTo>
                  <a:pt x="12218" y="20686"/>
                  <a:pt x="12799" y="21161"/>
                  <a:pt x="13447" y="21381"/>
                </a:cubicBezTo>
                <a:cubicBezTo>
                  <a:pt x="14139" y="21600"/>
                  <a:pt x="14832" y="21563"/>
                  <a:pt x="15524" y="21271"/>
                </a:cubicBezTo>
                <a:cubicBezTo>
                  <a:pt x="16753" y="20723"/>
                  <a:pt x="17825" y="19297"/>
                  <a:pt x="18182" y="17251"/>
                </a:cubicBezTo>
                <a:cubicBezTo>
                  <a:pt x="19210" y="11440"/>
                  <a:pt x="20349" y="5702"/>
                  <a:pt x="21600" y="0"/>
                </a:cubicBezTo>
                <a:lnTo>
                  <a:pt x="13447" y="0"/>
                </a:lnTo>
                <a:close/>
              </a:path>
            </a:pathLst>
          </a:custGeom>
          <a:solidFill>
            <a:schemeClr val="accent5"/>
          </a:solidFill>
          <a:ln w="12700">
            <a:miter lim="400000"/>
          </a:ln>
        </p:spPr>
        <p:txBody>
          <a:bodyPr lIns="38100" tIns="38100" rIns="38100" bIns="38100" anchor="ctr"/>
          <a:lstStyle/>
          <a:p>
            <a:pPr>
              <a:defRPr sz="3000">
                <a:solidFill>
                  <a:srgbClr val="FFFFFF"/>
                </a:solidFill>
              </a:defRPr>
            </a:pPr>
            <a:endParaRPr/>
          </a:p>
        </p:txBody>
      </p:sp>
      <p:sp>
        <p:nvSpPr>
          <p:cNvPr id="30" name="Shape">
            <a:extLst>
              <a:ext uri="{FF2B5EF4-FFF2-40B4-BE49-F238E27FC236}">
                <a16:creationId xmlns:a16="http://schemas.microsoft.com/office/drawing/2014/main" id="{08B4F097-8B2D-E045-9E8D-2D3BC846626D}"/>
              </a:ext>
            </a:extLst>
          </p:cNvPr>
          <p:cNvSpPr/>
          <p:nvPr/>
        </p:nvSpPr>
        <p:spPr>
          <a:xfrm>
            <a:off x="6350000" y="0"/>
            <a:ext cx="1679848" cy="1536193"/>
          </a:xfrm>
          <a:custGeom>
            <a:avLst/>
            <a:gdLst/>
            <a:ahLst/>
            <a:cxnLst>
              <a:cxn ang="0">
                <a:pos x="wd2" y="hd2"/>
              </a:cxn>
              <a:cxn ang="5400000">
                <a:pos x="wd2" y="hd2"/>
              </a:cxn>
              <a:cxn ang="10800000">
                <a:pos x="wd2" y="hd2"/>
              </a:cxn>
              <a:cxn ang="16200000">
                <a:pos x="wd2" y="hd2"/>
              </a:cxn>
            </a:cxnLst>
            <a:rect l="0" t="0" r="r" b="b"/>
            <a:pathLst>
              <a:path w="21530" h="21575" extrusionOk="0">
                <a:moveTo>
                  <a:pt x="695" y="214"/>
                </a:moveTo>
                <a:cubicBezTo>
                  <a:pt x="288" y="713"/>
                  <a:pt x="-70" y="1534"/>
                  <a:pt x="11" y="2247"/>
                </a:cubicBezTo>
                <a:cubicBezTo>
                  <a:pt x="44" y="2479"/>
                  <a:pt x="93" y="2693"/>
                  <a:pt x="158" y="2907"/>
                </a:cubicBezTo>
                <a:cubicBezTo>
                  <a:pt x="142" y="2961"/>
                  <a:pt x="125" y="2997"/>
                  <a:pt x="125" y="3050"/>
                </a:cubicBezTo>
                <a:cubicBezTo>
                  <a:pt x="109" y="3282"/>
                  <a:pt x="93" y="3532"/>
                  <a:pt x="76" y="3764"/>
                </a:cubicBezTo>
                <a:cubicBezTo>
                  <a:pt x="109" y="4263"/>
                  <a:pt x="272" y="4709"/>
                  <a:pt x="549" y="5101"/>
                </a:cubicBezTo>
                <a:cubicBezTo>
                  <a:pt x="2730" y="9132"/>
                  <a:pt x="4895" y="13146"/>
                  <a:pt x="7076" y="17177"/>
                </a:cubicBezTo>
                <a:cubicBezTo>
                  <a:pt x="7694" y="18318"/>
                  <a:pt x="8313" y="19460"/>
                  <a:pt x="8915" y="20583"/>
                </a:cubicBezTo>
                <a:cubicBezTo>
                  <a:pt x="9208" y="20958"/>
                  <a:pt x="9566" y="21243"/>
                  <a:pt x="9989" y="21404"/>
                </a:cubicBezTo>
                <a:cubicBezTo>
                  <a:pt x="10331" y="21546"/>
                  <a:pt x="10673" y="21600"/>
                  <a:pt x="11031" y="21564"/>
                </a:cubicBezTo>
                <a:cubicBezTo>
                  <a:pt x="11943" y="21546"/>
                  <a:pt x="12708" y="21136"/>
                  <a:pt x="13343" y="20423"/>
                </a:cubicBezTo>
                <a:cubicBezTo>
                  <a:pt x="14531" y="19067"/>
                  <a:pt x="15149" y="17319"/>
                  <a:pt x="15670" y="15571"/>
                </a:cubicBezTo>
                <a:cubicBezTo>
                  <a:pt x="16093" y="14180"/>
                  <a:pt x="16517" y="12789"/>
                  <a:pt x="16989" y="11415"/>
                </a:cubicBezTo>
                <a:cubicBezTo>
                  <a:pt x="17607" y="9614"/>
                  <a:pt x="18275" y="7812"/>
                  <a:pt x="18974" y="6047"/>
                </a:cubicBezTo>
                <a:cubicBezTo>
                  <a:pt x="19349" y="5083"/>
                  <a:pt x="19756" y="4138"/>
                  <a:pt x="20163" y="3211"/>
                </a:cubicBezTo>
                <a:cubicBezTo>
                  <a:pt x="20358" y="2747"/>
                  <a:pt x="20553" y="2301"/>
                  <a:pt x="20765" y="1837"/>
                </a:cubicBezTo>
                <a:cubicBezTo>
                  <a:pt x="21042" y="1231"/>
                  <a:pt x="21318" y="642"/>
                  <a:pt x="21530" y="0"/>
                </a:cubicBezTo>
                <a:lnTo>
                  <a:pt x="874" y="0"/>
                </a:lnTo>
                <a:cubicBezTo>
                  <a:pt x="809" y="71"/>
                  <a:pt x="744" y="125"/>
                  <a:pt x="695" y="214"/>
                </a:cubicBezTo>
                <a:close/>
                <a:moveTo>
                  <a:pt x="13587" y="5030"/>
                </a:moveTo>
                <a:cubicBezTo>
                  <a:pt x="12659" y="7402"/>
                  <a:pt x="11812" y="9810"/>
                  <a:pt x="11031" y="12254"/>
                </a:cubicBezTo>
                <a:cubicBezTo>
                  <a:pt x="11015" y="12289"/>
                  <a:pt x="11015" y="12325"/>
                  <a:pt x="10999" y="12361"/>
                </a:cubicBezTo>
                <a:cubicBezTo>
                  <a:pt x="9680" y="9899"/>
                  <a:pt x="8345" y="7456"/>
                  <a:pt x="7027" y="4994"/>
                </a:cubicBezTo>
                <a:cubicBezTo>
                  <a:pt x="6815" y="4602"/>
                  <a:pt x="6604" y="4209"/>
                  <a:pt x="6392" y="3817"/>
                </a:cubicBezTo>
                <a:cubicBezTo>
                  <a:pt x="9208" y="3211"/>
                  <a:pt x="12008" y="2604"/>
                  <a:pt x="14824" y="1998"/>
                </a:cubicBezTo>
                <a:cubicBezTo>
                  <a:pt x="14401" y="2997"/>
                  <a:pt x="13994" y="3995"/>
                  <a:pt x="13587" y="5030"/>
                </a:cubicBezTo>
                <a:close/>
              </a:path>
            </a:pathLst>
          </a:custGeom>
          <a:solidFill>
            <a:schemeClr val="accent5"/>
          </a:solidFill>
          <a:ln w="12700">
            <a:miter lim="400000"/>
          </a:ln>
        </p:spPr>
        <p:txBody>
          <a:bodyPr lIns="38100" tIns="38100" rIns="38100" bIns="38100" anchor="ctr"/>
          <a:lstStyle/>
          <a:p>
            <a:pPr>
              <a:defRPr sz="3000">
                <a:solidFill>
                  <a:srgbClr val="FFFFFF"/>
                </a:solidFill>
              </a:defRPr>
            </a:pPr>
            <a:endParaRPr/>
          </a:p>
        </p:txBody>
      </p:sp>
      <p:sp>
        <p:nvSpPr>
          <p:cNvPr id="31" name="Shape">
            <a:extLst>
              <a:ext uri="{FF2B5EF4-FFF2-40B4-BE49-F238E27FC236}">
                <a16:creationId xmlns:a16="http://schemas.microsoft.com/office/drawing/2014/main" id="{2E315171-0350-8843-8697-01E5648ADE06}"/>
              </a:ext>
            </a:extLst>
          </p:cNvPr>
          <p:cNvSpPr/>
          <p:nvPr/>
        </p:nvSpPr>
        <p:spPr>
          <a:xfrm>
            <a:off x="9017000" y="1803400"/>
            <a:ext cx="1816037" cy="1767080"/>
          </a:xfrm>
          <a:custGeom>
            <a:avLst/>
            <a:gdLst/>
            <a:ahLst/>
            <a:cxnLst>
              <a:cxn ang="0">
                <a:pos x="wd2" y="hd2"/>
              </a:cxn>
              <a:cxn ang="5400000">
                <a:pos x="wd2" y="hd2"/>
              </a:cxn>
              <a:cxn ang="10800000">
                <a:pos x="wd2" y="hd2"/>
              </a:cxn>
              <a:cxn ang="16200000">
                <a:pos x="wd2" y="hd2"/>
              </a:cxn>
            </a:cxnLst>
            <a:rect l="0" t="0" r="r" b="b"/>
            <a:pathLst>
              <a:path w="21419" h="21513" extrusionOk="0">
                <a:moveTo>
                  <a:pt x="695" y="20544"/>
                </a:moveTo>
                <a:cubicBezTo>
                  <a:pt x="980" y="20900"/>
                  <a:pt x="1339" y="21162"/>
                  <a:pt x="1744" y="21333"/>
                </a:cubicBezTo>
                <a:cubicBezTo>
                  <a:pt x="2133" y="21503"/>
                  <a:pt x="2537" y="21549"/>
                  <a:pt x="2957" y="21487"/>
                </a:cubicBezTo>
                <a:cubicBezTo>
                  <a:pt x="4889" y="20931"/>
                  <a:pt x="6896" y="20730"/>
                  <a:pt x="8889" y="20668"/>
                </a:cubicBezTo>
                <a:cubicBezTo>
                  <a:pt x="10851" y="20637"/>
                  <a:pt x="12798" y="20714"/>
                  <a:pt x="14760" y="20714"/>
                </a:cubicBezTo>
                <a:cubicBezTo>
                  <a:pt x="15959" y="20714"/>
                  <a:pt x="17172" y="20699"/>
                  <a:pt x="18370" y="20606"/>
                </a:cubicBezTo>
                <a:cubicBezTo>
                  <a:pt x="18580" y="20590"/>
                  <a:pt x="18790" y="20590"/>
                  <a:pt x="19000" y="20544"/>
                </a:cubicBezTo>
                <a:cubicBezTo>
                  <a:pt x="19269" y="20498"/>
                  <a:pt x="19554" y="20405"/>
                  <a:pt x="19808" y="20281"/>
                </a:cubicBezTo>
                <a:cubicBezTo>
                  <a:pt x="19853" y="20250"/>
                  <a:pt x="19913" y="20235"/>
                  <a:pt x="19958" y="20204"/>
                </a:cubicBezTo>
                <a:cubicBezTo>
                  <a:pt x="20153" y="20080"/>
                  <a:pt x="20378" y="19926"/>
                  <a:pt x="20542" y="19755"/>
                </a:cubicBezTo>
                <a:cubicBezTo>
                  <a:pt x="21381" y="18905"/>
                  <a:pt x="21576" y="17622"/>
                  <a:pt x="21306" y="16478"/>
                </a:cubicBezTo>
                <a:cubicBezTo>
                  <a:pt x="21067" y="15380"/>
                  <a:pt x="20423" y="14390"/>
                  <a:pt x="19883" y="13432"/>
                </a:cubicBezTo>
                <a:cubicBezTo>
                  <a:pt x="19404" y="12597"/>
                  <a:pt x="18910" y="11777"/>
                  <a:pt x="18385" y="10973"/>
                </a:cubicBezTo>
                <a:cubicBezTo>
                  <a:pt x="17232" y="9164"/>
                  <a:pt x="16019" y="7417"/>
                  <a:pt x="14686" y="5763"/>
                </a:cubicBezTo>
                <a:cubicBezTo>
                  <a:pt x="13337" y="4077"/>
                  <a:pt x="11884" y="2485"/>
                  <a:pt x="10357" y="969"/>
                </a:cubicBezTo>
                <a:cubicBezTo>
                  <a:pt x="10147" y="691"/>
                  <a:pt x="9892" y="490"/>
                  <a:pt x="9593" y="336"/>
                </a:cubicBezTo>
                <a:cubicBezTo>
                  <a:pt x="9323" y="150"/>
                  <a:pt x="9038" y="42"/>
                  <a:pt x="8709" y="11"/>
                </a:cubicBezTo>
                <a:cubicBezTo>
                  <a:pt x="8125" y="-51"/>
                  <a:pt x="7406" y="150"/>
                  <a:pt x="7001" y="598"/>
                </a:cubicBezTo>
                <a:cubicBezTo>
                  <a:pt x="6777" y="846"/>
                  <a:pt x="6597" y="1124"/>
                  <a:pt x="6477" y="1449"/>
                </a:cubicBezTo>
                <a:cubicBezTo>
                  <a:pt x="6402" y="1480"/>
                  <a:pt x="6312" y="1511"/>
                  <a:pt x="6237" y="1557"/>
                </a:cubicBezTo>
                <a:cubicBezTo>
                  <a:pt x="6073" y="1681"/>
                  <a:pt x="5908" y="1804"/>
                  <a:pt x="5728" y="1928"/>
                </a:cubicBezTo>
                <a:cubicBezTo>
                  <a:pt x="5428" y="2237"/>
                  <a:pt x="5234" y="2593"/>
                  <a:pt x="5129" y="3026"/>
                </a:cubicBezTo>
                <a:cubicBezTo>
                  <a:pt x="3811" y="6907"/>
                  <a:pt x="2507" y="10772"/>
                  <a:pt x="1189" y="14653"/>
                </a:cubicBezTo>
                <a:cubicBezTo>
                  <a:pt x="815" y="15735"/>
                  <a:pt x="455" y="16833"/>
                  <a:pt x="81" y="17915"/>
                </a:cubicBezTo>
                <a:cubicBezTo>
                  <a:pt x="-24" y="18364"/>
                  <a:pt x="-24" y="18812"/>
                  <a:pt x="66" y="19261"/>
                </a:cubicBezTo>
                <a:cubicBezTo>
                  <a:pt x="171" y="19740"/>
                  <a:pt x="380" y="20173"/>
                  <a:pt x="695" y="20544"/>
                </a:cubicBezTo>
                <a:close/>
                <a:moveTo>
                  <a:pt x="8589" y="8190"/>
                </a:moveTo>
                <a:cubicBezTo>
                  <a:pt x="8769" y="7649"/>
                  <a:pt x="8964" y="7092"/>
                  <a:pt x="9143" y="6551"/>
                </a:cubicBezTo>
                <a:cubicBezTo>
                  <a:pt x="10566" y="8113"/>
                  <a:pt x="11914" y="9767"/>
                  <a:pt x="13143" y="11499"/>
                </a:cubicBezTo>
                <a:cubicBezTo>
                  <a:pt x="13592" y="12133"/>
                  <a:pt x="14026" y="12767"/>
                  <a:pt x="14446" y="13416"/>
                </a:cubicBezTo>
                <a:cubicBezTo>
                  <a:pt x="14865" y="14066"/>
                  <a:pt x="15255" y="14730"/>
                  <a:pt x="15644" y="15395"/>
                </a:cubicBezTo>
                <a:cubicBezTo>
                  <a:pt x="15659" y="15411"/>
                  <a:pt x="15659" y="15426"/>
                  <a:pt x="15674" y="15442"/>
                </a:cubicBezTo>
                <a:cubicBezTo>
                  <a:pt x="15659" y="15442"/>
                  <a:pt x="15644" y="15442"/>
                  <a:pt x="15629" y="15442"/>
                </a:cubicBezTo>
                <a:cubicBezTo>
                  <a:pt x="12454" y="15488"/>
                  <a:pt x="9263" y="15256"/>
                  <a:pt x="6102" y="15503"/>
                </a:cubicBezTo>
                <a:cubicBezTo>
                  <a:pt x="6941" y="13076"/>
                  <a:pt x="7765" y="10633"/>
                  <a:pt x="8589" y="8190"/>
                </a:cubicBezTo>
                <a:close/>
              </a:path>
            </a:pathLst>
          </a:custGeom>
          <a:solidFill>
            <a:schemeClr val="accent5"/>
          </a:solidFill>
          <a:ln w="12700">
            <a:miter lim="400000"/>
          </a:ln>
        </p:spPr>
        <p:txBody>
          <a:bodyPr lIns="38100" tIns="38100" rIns="38100" bIns="38100" anchor="ctr"/>
          <a:lstStyle/>
          <a:p>
            <a:pPr>
              <a:defRPr sz="3000">
                <a:solidFill>
                  <a:srgbClr val="FFFFFF"/>
                </a:solidFill>
              </a:defRPr>
            </a:pPr>
            <a:endParaRPr/>
          </a:p>
        </p:txBody>
      </p:sp>
      <p:sp>
        <p:nvSpPr>
          <p:cNvPr id="32" name="Shape">
            <a:extLst>
              <a:ext uri="{FF2B5EF4-FFF2-40B4-BE49-F238E27FC236}">
                <a16:creationId xmlns:a16="http://schemas.microsoft.com/office/drawing/2014/main" id="{B806202B-2F5B-C74A-8200-E37FCBD81E49}"/>
              </a:ext>
            </a:extLst>
          </p:cNvPr>
          <p:cNvSpPr/>
          <p:nvPr/>
        </p:nvSpPr>
        <p:spPr>
          <a:xfrm>
            <a:off x="5270500" y="609601"/>
            <a:ext cx="1705326" cy="1826062"/>
          </a:xfrm>
          <a:custGeom>
            <a:avLst/>
            <a:gdLst/>
            <a:ahLst/>
            <a:cxnLst>
              <a:cxn ang="0">
                <a:pos x="wd2" y="hd2"/>
              </a:cxn>
              <a:cxn ang="5400000">
                <a:pos x="wd2" y="hd2"/>
              </a:cxn>
              <a:cxn ang="10800000">
                <a:pos x="wd2" y="hd2"/>
              </a:cxn>
              <a:cxn ang="16200000">
                <a:pos x="wd2" y="hd2"/>
              </a:cxn>
            </a:cxnLst>
            <a:rect l="0" t="0" r="r" b="b"/>
            <a:pathLst>
              <a:path w="21532" h="21478" extrusionOk="0">
                <a:moveTo>
                  <a:pt x="101" y="21433"/>
                </a:moveTo>
                <a:cubicBezTo>
                  <a:pt x="214" y="21493"/>
                  <a:pt x="342" y="21493"/>
                  <a:pt x="470" y="21433"/>
                </a:cubicBezTo>
                <a:cubicBezTo>
                  <a:pt x="999" y="21344"/>
                  <a:pt x="1577" y="21075"/>
                  <a:pt x="2042" y="20866"/>
                </a:cubicBezTo>
                <a:cubicBezTo>
                  <a:pt x="2442" y="20686"/>
                  <a:pt x="2827" y="20492"/>
                  <a:pt x="3212" y="20298"/>
                </a:cubicBezTo>
                <a:cubicBezTo>
                  <a:pt x="7494" y="19925"/>
                  <a:pt x="11775" y="19536"/>
                  <a:pt x="16057" y="19163"/>
                </a:cubicBezTo>
                <a:cubicBezTo>
                  <a:pt x="16265" y="19148"/>
                  <a:pt x="16474" y="19133"/>
                  <a:pt x="16682" y="19088"/>
                </a:cubicBezTo>
                <a:cubicBezTo>
                  <a:pt x="17275" y="18983"/>
                  <a:pt x="17885" y="18715"/>
                  <a:pt x="18414" y="18476"/>
                </a:cubicBezTo>
                <a:cubicBezTo>
                  <a:pt x="19248" y="18102"/>
                  <a:pt x="20082" y="17669"/>
                  <a:pt x="20803" y="17146"/>
                </a:cubicBezTo>
                <a:cubicBezTo>
                  <a:pt x="21028" y="16982"/>
                  <a:pt x="21397" y="16743"/>
                  <a:pt x="21493" y="16459"/>
                </a:cubicBezTo>
                <a:cubicBezTo>
                  <a:pt x="21589" y="16205"/>
                  <a:pt x="21493" y="15981"/>
                  <a:pt x="21365" y="15757"/>
                </a:cubicBezTo>
                <a:cubicBezTo>
                  <a:pt x="21220" y="15503"/>
                  <a:pt x="21060" y="15264"/>
                  <a:pt x="20916" y="15025"/>
                </a:cubicBezTo>
                <a:cubicBezTo>
                  <a:pt x="20322" y="14039"/>
                  <a:pt x="19697" y="13068"/>
                  <a:pt x="19071" y="12097"/>
                </a:cubicBezTo>
                <a:cubicBezTo>
                  <a:pt x="17805" y="10140"/>
                  <a:pt x="16506" y="8198"/>
                  <a:pt x="15143" y="6301"/>
                </a:cubicBezTo>
                <a:cubicBezTo>
                  <a:pt x="13635" y="4180"/>
                  <a:pt x="12064" y="2104"/>
                  <a:pt x="10444" y="57"/>
                </a:cubicBezTo>
                <a:cubicBezTo>
                  <a:pt x="10316" y="-107"/>
                  <a:pt x="9642" y="132"/>
                  <a:pt x="9562" y="147"/>
                </a:cubicBezTo>
                <a:cubicBezTo>
                  <a:pt x="9049" y="311"/>
                  <a:pt x="8568" y="520"/>
                  <a:pt x="8087" y="759"/>
                </a:cubicBezTo>
                <a:cubicBezTo>
                  <a:pt x="7558" y="1013"/>
                  <a:pt x="7029" y="1282"/>
                  <a:pt x="6532" y="1596"/>
                </a:cubicBezTo>
                <a:cubicBezTo>
                  <a:pt x="6371" y="1700"/>
                  <a:pt x="6227" y="1805"/>
                  <a:pt x="6067" y="1910"/>
                </a:cubicBezTo>
                <a:cubicBezTo>
                  <a:pt x="5858" y="2044"/>
                  <a:pt x="5682" y="2208"/>
                  <a:pt x="5521" y="2388"/>
                </a:cubicBezTo>
                <a:cubicBezTo>
                  <a:pt x="4848" y="4852"/>
                  <a:pt x="4158" y="7317"/>
                  <a:pt x="3437" y="9782"/>
                </a:cubicBezTo>
                <a:cubicBezTo>
                  <a:pt x="2731" y="12232"/>
                  <a:pt x="2009" y="14681"/>
                  <a:pt x="1272" y="17116"/>
                </a:cubicBezTo>
                <a:cubicBezTo>
                  <a:pt x="855" y="18505"/>
                  <a:pt x="422" y="19895"/>
                  <a:pt x="5" y="21269"/>
                </a:cubicBezTo>
                <a:cubicBezTo>
                  <a:pt x="-11" y="21359"/>
                  <a:pt x="5" y="21418"/>
                  <a:pt x="101" y="21433"/>
                </a:cubicBezTo>
                <a:close/>
                <a:moveTo>
                  <a:pt x="20739" y="16549"/>
                </a:moveTo>
                <a:cubicBezTo>
                  <a:pt x="20723" y="16549"/>
                  <a:pt x="20707" y="16549"/>
                  <a:pt x="20691" y="16549"/>
                </a:cubicBezTo>
                <a:cubicBezTo>
                  <a:pt x="20916" y="16489"/>
                  <a:pt x="20883" y="16519"/>
                  <a:pt x="20739" y="16549"/>
                </a:cubicBezTo>
                <a:close/>
                <a:moveTo>
                  <a:pt x="7173" y="11709"/>
                </a:moveTo>
                <a:cubicBezTo>
                  <a:pt x="7686" y="10006"/>
                  <a:pt x="8167" y="8288"/>
                  <a:pt x="8664" y="6585"/>
                </a:cubicBezTo>
                <a:cubicBezTo>
                  <a:pt x="9193" y="7302"/>
                  <a:pt x="9707" y="8004"/>
                  <a:pt x="10220" y="8736"/>
                </a:cubicBezTo>
                <a:cubicBezTo>
                  <a:pt x="11727" y="10842"/>
                  <a:pt x="13170" y="12993"/>
                  <a:pt x="14549" y="15174"/>
                </a:cubicBezTo>
                <a:cubicBezTo>
                  <a:pt x="14934" y="15787"/>
                  <a:pt x="15319" y="16399"/>
                  <a:pt x="15704" y="17027"/>
                </a:cubicBezTo>
                <a:cubicBezTo>
                  <a:pt x="13395" y="17236"/>
                  <a:pt x="11070" y="17430"/>
                  <a:pt x="8760" y="17639"/>
                </a:cubicBezTo>
                <a:cubicBezTo>
                  <a:pt x="7622" y="17744"/>
                  <a:pt x="6483" y="17848"/>
                  <a:pt x="5329" y="17938"/>
                </a:cubicBezTo>
                <a:cubicBezTo>
                  <a:pt x="5313" y="17938"/>
                  <a:pt x="5297" y="17938"/>
                  <a:pt x="5281" y="17938"/>
                </a:cubicBezTo>
                <a:cubicBezTo>
                  <a:pt x="5938" y="15861"/>
                  <a:pt x="6564" y="13785"/>
                  <a:pt x="7173" y="11709"/>
                </a:cubicBezTo>
                <a:close/>
              </a:path>
            </a:pathLst>
          </a:custGeom>
          <a:solidFill>
            <a:schemeClr val="accent5"/>
          </a:solidFill>
          <a:ln w="12700">
            <a:miter lim="400000"/>
          </a:ln>
        </p:spPr>
        <p:txBody>
          <a:bodyPr lIns="38100" tIns="38100" rIns="38100" bIns="38100" anchor="ctr"/>
          <a:lstStyle/>
          <a:p>
            <a:pPr>
              <a:defRPr sz="3000">
                <a:solidFill>
                  <a:srgbClr val="FFFFFF"/>
                </a:solidFill>
              </a:defRPr>
            </a:pPr>
            <a:endParaRPr/>
          </a:p>
        </p:txBody>
      </p:sp>
      <p:sp>
        <p:nvSpPr>
          <p:cNvPr id="18" name="Title 1">
            <a:extLst>
              <a:ext uri="{FF2B5EF4-FFF2-40B4-BE49-F238E27FC236}">
                <a16:creationId xmlns:a16="http://schemas.microsoft.com/office/drawing/2014/main" id="{A2A6FDFB-46FD-4D32-A054-BC9C55F6A02B}"/>
              </a:ext>
            </a:extLst>
          </p:cNvPr>
          <p:cNvSpPr>
            <a:spLocks noGrp="1"/>
          </p:cNvSpPr>
          <p:nvPr userDrawn="1">
            <p:ph type="ctrTitle"/>
          </p:nvPr>
        </p:nvSpPr>
        <p:spPr>
          <a:xfrm>
            <a:off x="5005482" y="3738658"/>
            <a:ext cx="6854874" cy="1878548"/>
          </a:xfrm>
        </p:spPr>
        <p:txBody>
          <a:bodyPr anchor="b"/>
          <a:lstStyle>
            <a:lvl1pPr algn="ctr">
              <a:defRPr sz="6000"/>
            </a:lvl1pPr>
          </a:lstStyle>
          <a:p>
            <a:r>
              <a:rPr lang="es-ES"/>
              <a:t>Haga clic para modificar el estilo de título del patrón</a:t>
            </a:r>
            <a:endParaRPr lang="en-US" dirty="0"/>
          </a:p>
        </p:txBody>
      </p:sp>
      <p:sp>
        <p:nvSpPr>
          <p:cNvPr id="20" name="Subtitle 2">
            <a:extLst>
              <a:ext uri="{FF2B5EF4-FFF2-40B4-BE49-F238E27FC236}">
                <a16:creationId xmlns:a16="http://schemas.microsoft.com/office/drawing/2014/main" id="{C1F0D0AA-12EA-49AC-BF55-4B2556467E4C}"/>
              </a:ext>
            </a:extLst>
          </p:cNvPr>
          <p:cNvSpPr>
            <a:spLocks noGrp="1"/>
          </p:cNvSpPr>
          <p:nvPr userDrawn="1">
            <p:ph type="subTitle" idx="1"/>
          </p:nvPr>
        </p:nvSpPr>
        <p:spPr>
          <a:xfrm>
            <a:off x="5005482" y="5707541"/>
            <a:ext cx="6854874" cy="613261"/>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a:p>
        </p:txBody>
      </p:sp>
    </p:spTree>
    <p:extLst>
      <p:ext uri="{BB962C8B-B14F-4D97-AF65-F5344CB8AC3E}">
        <p14:creationId xmlns:p14="http://schemas.microsoft.com/office/powerpoint/2010/main" val="1706071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1">
    <p:bg>
      <p:bgPr>
        <a:solidFill>
          <a:schemeClr val="accent5"/>
        </a:solidFill>
        <a:effectLst/>
      </p:bgPr>
    </p:bg>
    <p:spTree>
      <p:nvGrpSpPr>
        <p:cNvPr id="1" name=""/>
        <p:cNvGrpSpPr/>
        <p:nvPr/>
      </p:nvGrpSpPr>
      <p:grpSpPr>
        <a:xfrm>
          <a:off x="0" y="0"/>
          <a:ext cx="0" cy="0"/>
          <a:chOff x="0" y="0"/>
          <a:chExt cx="0" cy="0"/>
        </a:xfrm>
      </p:grpSpPr>
      <p:sp>
        <p:nvSpPr>
          <p:cNvPr id="13" name="Shape">
            <a:extLst>
              <a:ext uri="{FF2B5EF4-FFF2-40B4-BE49-F238E27FC236}">
                <a16:creationId xmlns:a16="http://schemas.microsoft.com/office/drawing/2014/main" id="{17A5F789-1D58-2642-8FCD-471845349E17}"/>
              </a:ext>
            </a:extLst>
          </p:cNvPr>
          <p:cNvSpPr/>
          <p:nvPr/>
        </p:nvSpPr>
        <p:spPr>
          <a:xfrm>
            <a:off x="9055099" y="1092835"/>
            <a:ext cx="2486525" cy="448187"/>
          </a:xfrm>
          <a:custGeom>
            <a:avLst/>
            <a:gdLst/>
            <a:ahLst/>
            <a:cxnLst>
              <a:cxn ang="0">
                <a:pos x="wd2" y="hd2"/>
              </a:cxn>
              <a:cxn ang="5400000">
                <a:pos x="wd2" y="hd2"/>
              </a:cxn>
              <a:cxn ang="10800000">
                <a:pos x="wd2" y="hd2"/>
              </a:cxn>
              <a:cxn ang="16200000">
                <a:pos x="wd2" y="hd2"/>
              </a:cxn>
            </a:cxnLst>
            <a:rect l="0" t="0" r="r" b="b"/>
            <a:pathLst>
              <a:path w="21489" h="21292" extrusionOk="0">
                <a:moveTo>
                  <a:pt x="1144" y="17195"/>
                </a:moveTo>
                <a:cubicBezTo>
                  <a:pt x="1309" y="17557"/>
                  <a:pt x="1474" y="17980"/>
                  <a:pt x="1638" y="18342"/>
                </a:cubicBezTo>
                <a:cubicBezTo>
                  <a:pt x="1957" y="18885"/>
                  <a:pt x="2275" y="19066"/>
                  <a:pt x="2604" y="18824"/>
                </a:cubicBezTo>
                <a:cubicBezTo>
                  <a:pt x="3954" y="18402"/>
                  <a:pt x="5315" y="18100"/>
                  <a:pt x="6665" y="17980"/>
                </a:cubicBezTo>
                <a:cubicBezTo>
                  <a:pt x="10068" y="17678"/>
                  <a:pt x="13481" y="18281"/>
                  <a:pt x="16872" y="19729"/>
                </a:cubicBezTo>
                <a:cubicBezTo>
                  <a:pt x="17860" y="20152"/>
                  <a:pt x="18837" y="20634"/>
                  <a:pt x="19825" y="21238"/>
                </a:cubicBezTo>
                <a:cubicBezTo>
                  <a:pt x="20242" y="21479"/>
                  <a:pt x="20747" y="20936"/>
                  <a:pt x="21076" y="19367"/>
                </a:cubicBezTo>
                <a:cubicBezTo>
                  <a:pt x="21372" y="17919"/>
                  <a:pt x="21548" y="15385"/>
                  <a:pt x="21471" y="13213"/>
                </a:cubicBezTo>
                <a:cubicBezTo>
                  <a:pt x="21274" y="7723"/>
                  <a:pt x="20308" y="3801"/>
                  <a:pt x="19331" y="3258"/>
                </a:cubicBezTo>
                <a:cubicBezTo>
                  <a:pt x="17026" y="1930"/>
                  <a:pt x="14710" y="965"/>
                  <a:pt x="12405" y="482"/>
                </a:cubicBezTo>
                <a:cubicBezTo>
                  <a:pt x="9958" y="-61"/>
                  <a:pt x="7521" y="-121"/>
                  <a:pt x="5074" y="181"/>
                </a:cubicBezTo>
                <a:cubicBezTo>
                  <a:pt x="3778" y="362"/>
                  <a:pt x="2472" y="603"/>
                  <a:pt x="1177" y="1025"/>
                </a:cubicBezTo>
                <a:cubicBezTo>
                  <a:pt x="782" y="1146"/>
                  <a:pt x="332" y="2715"/>
                  <a:pt x="146" y="4585"/>
                </a:cubicBezTo>
                <a:cubicBezTo>
                  <a:pt x="-52" y="6576"/>
                  <a:pt x="-41" y="9291"/>
                  <a:pt x="135" y="11282"/>
                </a:cubicBezTo>
                <a:cubicBezTo>
                  <a:pt x="332" y="13756"/>
                  <a:pt x="694" y="15928"/>
                  <a:pt x="1144" y="17195"/>
                </a:cubicBezTo>
                <a:close/>
              </a:path>
            </a:pathLst>
          </a:custGeom>
          <a:solidFill>
            <a:schemeClr val="accent1"/>
          </a:solidFill>
          <a:ln w="12700">
            <a:miter lim="400000"/>
          </a:ln>
        </p:spPr>
        <p:txBody>
          <a:bodyPr lIns="38100" tIns="38100" rIns="38100" bIns="38100" anchor="ctr"/>
          <a:lstStyle/>
          <a:p>
            <a:pPr>
              <a:defRPr sz="3000">
                <a:solidFill>
                  <a:srgbClr val="FFFFFF"/>
                </a:solidFill>
              </a:defRPr>
            </a:pPr>
            <a:endParaRPr/>
          </a:p>
        </p:txBody>
      </p:sp>
      <p:sp>
        <p:nvSpPr>
          <p:cNvPr id="14" name="Shape">
            <a:extLst>
              <a:ext uri="{FF2B5EF4-FFF2-40B4-BE49-F238E27FC236}">
                <a16:creationId xmlns:a16="http://schemas.microsoft.com/office/drawing/2014/main" id="{53868288-7AC0-BD4D-847C-81F37BE6F075}"/>
              </a:ext>
            </a:extLst>
          </p:cNvPr>
          <p:cNvSpPr/>
          <p:nvPr/>
        </p:nvSpPr>
        <p:spPr>
          <a:xfrm>
            <a:off x="9207499" y="3035934"/>
            <a:ext cx="2534820" cy="493891"/>
          </a:xfrm>
          <a:custGeom>
            <a:avLst/>
            <a:gdLst/>
            <a:ahLst/>
            <a:cxnLst>
              <a:cxn ang="0">
                <a:pos x="wd2" y="hd2"/>
              </a:cxn>
              <a:cxn ang="5400000">
                <a:pos x="wd2" y="hd2"/>
              </a:cxn>
              <a:cxn ang="10800000">
                <a:pos x="wd2" y="hd2"/>
              </a:cxn>
              <a:cxn ang="16200000">
                <a:pos x="wd2" y="hd2"/>
              </a:cxn>
            </a:cxnLst>
            <a:rect l="0" t="0" r="r" b="b"/>
            <a:pathLst>
              <a:path w="21481" h="21374" extrusionOk="0">
                <a:moveTo>
                  <a:pt x="1538" y="15611"/>
                </a:moveTo>
                <a:cubicBezTo>
                  <a:pt x="1656" y="16326"/>
                  <a:pt x="1796" y="16930"/>
                  <a:pt x="1958" y="17370"/>
                </a:cubicBezTo>
                <a:cubicBezTo>
                  <a:pt x="4465" y="18854"/>
                  <a:pt x="6994" y="19898"/>
                  <a:pt x="9523" y="20558"/>
                </a:cubicBezTo>
                <a:cubicBezTo>
                  <a:pt x="12063" y="21217"/>
                  <a:pt x="14614" y="21492"/>
                  <a:pt x="17154" y="21327"/>
                </a:cubicBezTo>
                <a:cubicBezTo>
                  <a:pt x="18575" y="21217"/>
                  <a:pt x="19995" y="20997"/>
                  <a:pt x="21416" y="20668"/>
                </a:cubicBezTo>
                <a:cubicBezTo>
                  <a:pt x="21588" y="20613"/>
                  <a:pt x="21362" y="17205"/>
                  <a:pt x="21373" y="17370"/>
                </a:cubicBezTo>
                <a:cubicBezTo>
                  <a:pt x="21233" y="15171"/>
                  <a:pt x="20996" y="12918"/>
                  <a:pt x="20759" y="10939"/>
                </a:cubicBezTo>
                <a:cubicBezTo>
                  <a:pt x="20523" y="8906"/>
                  <a:pt x="20264" y="6817"/>
                  <a:pt x="19941" y="5113"/>
                </a:cubicBezTo>
                <a:cubicBezTo>
                  <a:pt x="19791" y="4344"/>
                  <a:pt x="19629" y="3300"/>
                  <a:pt x="19392" y="3355"/>
                </a:cubicBezTo>
                <a:cubicBezTo>
                  <a:pt x="16831" y="4014"/>
                  <a:pt x="14259" y="4179"/>
                  <a:pt x="11697" y="4014"/>
                </a:cubicBezTo>
                <a:cubicBezTo>
                  <a:pt x="10998" y="3959"/>
                  <a:pt x="10288" y="3849"/>
                  <a:pt x="9588" y="3739"/>
                </a:cubicBezTo>
                <a:cubicBezTo>
                  <a:pt x="7145" y="3300"/>
                  <a:pt x="4713" y="2475"/>
                  <a:pt x="2280" y="1266"/>
                </a:cubicBezTo>
                <a:cubicBezTo>
                  <a:pt x="1592" y="936"/>
                  <a:pt x="892" y="552"/>
                  <a:pt x="203" y="112"/>
                </a:cubicBezTo>
                <a:cubicBezTo>
                  <a:pt x="117" y="-108"/>
                  <a:pt x="63" y="2"/>
                  <a:pt x="42" y="387"/>
                </a:cubicBezTo>
                <a:cubicBezTo>
                  <a:pt x="-12" y="826"/>
                  <a:pt x="-12" y="1266"/>
                  <a:pt x="31" y="1816"/>
                </a:cubicBezTo>
                <a:cubicBezTo>
                  <a:pt x="85" y="3684"/>
                  <a:pt x="300" y="5828"/>
                  <a:pt x="472" y="7477"/>
                </a:cubicBezTo>
                <a:cubicBezTo>
                  <a:pt x="709" y="9730"/>
                  <a:pt x="967" y="12039"/>
                  <a:pt x="1290" y="14017"/>
                </a:cubicBezTo>
                <a:cubicBezTo>
                  <a:pt x="1366" y="14567"/>
                  <a:pt x="1452" y="15061"/>
                  <a:pt x="1538" y="15611"/>
                </a:cubicBezTo>
                <a:close/>
              </a:path>
            </a:pathLst>
          </a:custGeom>
          <a:solidFill>
            <a:schemeClr val="accent1"/>
          </a:solidFill>
          <a:ln w="12700">
            <a:miter lim="400000"/>
          </a:ln>
        </p:spPr>
        <p:txBody>
          <a:bodyPr lIns="38100" tIns="38100" rIns="38100" bIns="38100" anchor="ctr"/>
          <a:lstStyle/>
          <a:p>
            <a:pPr>
              <a:defRPr sz="3000">
                <a:solidFill>
                  <a:srgbClr val="FFFFFF"/>
                </a:solidFill>
              </a:defRPr>
            </a:pPr>
            <a:endParaRPr/>
          </a:p>
        </p:txBody>
      </p:sp>
      <p:sp>
        <p:nvSpPr>
          <p:cNvPr id="15" name="Shape">
            <a:extLst>
              <a:ext uri="{FF2B5EF4-FFF2-40B4-BE49-F238E27FC236}">
                <a16:creationId xmlns:a16="http://schemas.microsoft.com/office/drawing/2014/main" id="{6131DBE6-B751-EF49-A2F1-AAA0C5AD5D8E}"/>
              </a:ext>
            </a:extLst>
          </p:cNvPr>
          <p:cNvSpPr/>
          <p:nvPr/>
        </p:nvSpPr>
        <p:spPr>
          <a:xfrm>
            <a:off x="9131300" y="4013834"/>
            <a:ext cx="2714972" cy="533649"/>
          </a:xfrm>
          <a:custGeom>
            <a:avLst/>
            <a:gdLst/>
            <a:ahLst/>
            <a:cxnLst>
              <a:cxn ang="0">
                <a:pos x="wd2" y="hd2"/>
              </a:cxn>
              <a:cxn ang="5400000">
                <a:pos x="wd2" y="hd2"/>
              </a:cxn>
              <a:cxn ang="10800000">
                <a:pos x="wd2" y="hd2"/>
              </a:cxn>
              <a:cxn ang="16200000">
                <a:pos x="wd2" y="hd2"/>
              </a:cxn>
            </a:cxnLst>
            <a:rect l="0" t="0" r="r" b="b"/>
            <a:pathLst>
              <a:path w="21527" h="21356" extrusionOk="0">
                <a:moveTo>
                  <a:pt x="2" y="9310"/>
                </a:moveTo>
                <a:cubicBezTo>
                  <a:pt x="32" y="11343"/>
                  <a:pt x="214" y="13376"/>
                  <a:pt x="576" y="14494"/>
                </a:cubicBezTo>
                <a:cubicBezTo>
                  <a:pt x="697" y="14799"/>
                  <a:pt x="828" y="15155"/>
                  <a:pt x="949" y="15460"/>
                </a:cubicBezTo>
                <a:cubicBezTo>
                  <a:pt x="1241" y="15968"/>
                  <a:pt x="1543" y="16121"/>
                  <a:pt x="1845" y="15918"/>
                </a:cubicBezTo>
                <a:cubicBezTo>
                  <a:pt x="2550" y="15765"/>
                  <a:pt x="3255" y="15663"/>
                  <a:pt x="3960" y="15613"/>
                </a:cubicBezTo>
                <a:cubicBezTo>
                  <a:pt x="5903" y="15511"/>
                  <a:pt x="7847" y="15714"/>
                  <a:pt x="9780" y="16324"/>
                </a:cubicBezTo>
                <a:cubicBezTo>
                  <a:pt x="11814" y="16934"/>
                  <a:pt x="13828" y="18052"/>
                  <a:pt x="15852" y="19272"/>
                </a:cubicBezTo>
                <a:cubicBezTo>
                  <a:pt x="17000" y="19933"/>
                  <a:pt x="18148" y="20644"/>
                  <a:pt x="19286" y="21305"/>
                </a:cubicBezTo>
                <a:cubicBezTo>
                  <a:pt x="19749" y="21559"/>
                  <a:pt x="20293" y="20847"/>
                  <a:pt x="20676" y="19577"/>
                </a:cubicBezTo>
                <a:cubicBezTo>
                  <a:pt x="21018" y="18459"/>
                  <a:pt x="21381" y="16477"/>
                  <a:pt x="21481" y="14393"/>
                </a:cubicBezTo>
                <a:cubicBezTo>
                  <a:pt x="21572" y="12411"/>
                  <a:pt x="21542" y="10175"/>
                  <a:pt x="21260" y="8548"/>
                </a:cubicBezTo>
                <a:cubicBezTo>
                  <a:pt x="20968" y="6871"/>
                  <a:pt x="20585" y="6007"/>
                  <a:pt x="20152" y="5702"/>
                </a:cubicBezTo>
                <a:cubicBezTo>
                  <a:pt x="17816" y="4330"/>
                  <a:pt x="15480" y="2754"/>
                  <a:pt x="13143" y="1687"/>
                </a:cubicBezTo>
                <a:cubicBezTo>
                  <a:pt x="10817" y="620"/>
                  <a:pt x="8491" y="61"/>
                  <a:pt x="6155" y="10"/>
                </a:cubicBezTo>
                <a:cubicBezTo>
                  <a:pt x="4695" y="-41"/>
                  <a:pt x="3235" y="111"/>
                  <a:pt x="1775" y="416"/>
                </a:cubicBezTo>
                <a:cubicBezTo>
                  <a:pt x="1523" y="518"/>
                  <a:pt x="1291" y="925"/>
                  <a:pt x="1070" y="1535"/>
                </a:cubicBezTo>
                <a:cubicBezTo>
                  <a:pt x="848" y="1992"/>
                  <a:pt x="647" y="2653"/>
                  <a:pt x="486" y="3567"/>
                </a:cubicBezTo>
                <a:cubicBezTo>
                  <a:pt x="224" y="4940"/>
                  <a:pt x="-28" y="7278"/>
                  <a:pt x="2" y="9310"/>
                </a:cubicBezTo>
                <a:close/>
              </a:path>
            </a:pathLst>
          </a:custGeom>
          <a:solidFill>
            <a:schemeClr val="accent1"/>
          </a:solidFill>
          <a:ln w="12700">
            <a:miter lim="400000"/>
          </a:ln>
        </p:spPr>
        <p:txBody>
          <a:bodyPr lIns="38100" tIns="38100" rIns="38100" bIns="38100" anchor="ctr"/>
          <a:lstStyle/>
          <a:p>
            <a:pPr>
              <a:defRPr sz="3000">
                <a:solidFill>
                  <a:srgbClr val="FFFFFF"/>
                </a:solidFill>
              </a:defRPr>
            </a:pPr>
            <a:endParaRPr/>
          </a:p>
        </p:txBody>
      </p:sp>
      <p:sp>
        <p:nvSpPr>
          <p:cNvPr id="16" name="Shape">
            <a:extLst>
              <a:ext uri="{FF2B5EF4-FFF2-40B4-BE49-F238E27FC236}">
                <a16:creationId xmlns:a16="http://schemas.microsoft.com/office/drawing/2014/main" id="{9D935A4E-EEFB-1440-94CD-8D05E3909E25}"/>
              </a:ext>
            </a:extLst>
          </p:cNvPr>
          <p:cNvSpPr/>
          <p:nvPr/>
        </p:nvSpPr>
        <p:spPr>
          <a:xfrm>
            <a:off x="9029700" y="368935"/>
            <a:ext cx="2641169" cy="231975"/>
          </a:xfrm>
          <a:custGeom>
            <a:avLst/>
            <a:gdLst/>
            <a:ahLst/>
            <a:cxnLst>
              <a:cxn ang="0">
                <a:pos x="wd2" y="hd2"/>
              </a:cxn>
              <a:cxn ang="5400000">
                <a:pos x="wd2" y="hd2"/>
              </a:cxn>
              <a:cxn ang="10800000">
                <a:pos x="wd2" y="hd2"/>
              </a:cxn>
              <a:cxn ang="16200000">
                <a:pos x="wd2" y="hd2"/>
              </a:cxn>
            </a:cxnLst>
            <a:rect l="0" t="0" r="r" b="b"/>
            <a:pathLst>
              <a:path w="21310" h="21559" extrusionOk="0">
                <a:moveTo>
                  <a:pt x="169" y="3423"/>
                </a:moveTo>
                <a:cubicBezTo>
                  <a:pt x="435" y="6256"/>
                  <a:pt x="804" y="8616"/>
                  <a:pt x="1111" y="10505"/>
                </a:cubicBezTo>
                <a:cubicBezTo>
                  <a:pt x="1531" y="13102"/>
                  <a:pt x="1972" y="15698"/>
                  <a:pt x="2423" y="17587"/>
                </a:cubicBezTo>
                <a:cubicBezTo>
                  <a:pt x="2689" y="18767"/>
                  <a:pt x="2976" y="20184"/>
                  <a:pt x="3273" y="20184"/>
                </a:cubicBezTo>
                <a:cubicBezTo>
                  <a:pt x="5610" y="20774"/>
                  <a:pt x="7946" y="21128"/>
                  <a:pt x="10292" y="21364"/>
                </a:cubicBezTo>
                <a:cubicBezTo>
                  <a:pt x="12618" y="21600"/>
                  <a:pt x="14955" y="21600"/>
                  <a:pt x="17281" y="21482"/>
                </a:cubicBezTo>
                <a:cubicBezTo>
                  <a:pt x="18592" y="21364"/>
                  <a:pt x="19904" y="21246"/>
                  <a:pt x="21215" y="21010"/>
                </a:cubicBezTo>
                <a:cubicBezTo>
                  <a:pt x="21451" y="21010"/>
                  <a:pt x="21174" y="18059"/>
                  <a:pt x="21144" y="17705"/>
                </a:cubicBezTo>
                <a:cubicBezTo>
                  <a:pt x="20877" y="14872"/>
                  <a:pt x="20508" y="12512"/>
                  <a:pt x="20201" y="10623"/>
                </a:cubicBezTo>
                <a:cubicBezTo>
                  <a:pt x="19781" y="8026"/>
                  <a:pt x="19340" y="5430"/>
                  <a:pt x="18889" y="3541"/>
                </a:cubicBezTo>
                <a:cubicBezTo>
                  <a:pt x="18623" y="2361"/>
                  <a:pt x="18326" y="826"/>
                  <a:pt x="18039" y="944"/>
                </a:cubicBezTo>
                <a:cubicBezTo>
                  <a:pt x="15703" y="1298"/>
                  <a:pt x="13366" y="1416"/>
                  <a:pt x="11020" y="1416"/>
                </a:cubicBezTo>
                <a:cubicBezTo>
                  <a:pt x="8694" y="1416"/>
                  <a:pt x="6358" y="1180"/>
                  <a:pt x="4032" y="826"/>
                </a:cubicBezTo>
                <a:cubicBezTo>
                  <a:pt x="2720" y="590"/>
                  <a:pt x="1408" y="354"/>
                  <a:pt x="97" y="0"/>
                </a:cubicBezTo>
                <a:cubicBezTo>
                  <a:pt x="-149" y="118"/>
                  <a:pt x="148" y="3305"/>
                  <a:pt x="169" y="3423"/>
                </a:cubicBezTo>
                <a:close/>
              </a:path>
            </a:pathLst>
          </a:custGeom>
          <a:solidFill>
            <a:schemeClr val="accent1"/>
          </a:solidFill>
          <a:ln w="12700">
            <a:miter lim="400000"/>
          </a:ln>
        </p:spPr>
        <p:txBody>
          <a:bodyPr lIns="38100" tIns="38100" rIns="38100" bIns="38100" anchor="ctr"/>
          <a:lstStyle/>
          <a:p>
            <a:pPr>
              <a:defRPr sz="3000">
                <a:solidFill>
                  <a:srgbClr val="FFFFFF"/>
                </a:solidFill>
              </a:defRPr>
            </a:pPr>
            <a:endParaRPr/>
          </a:p>
        </p:txBody>
      </p:sp>
      <p:sp>
        <p:nvSpPr>
          <p:cNvPr id="23" name="Shape">
            <a:extLst>
              <a:ext uri="{FF2B5EF4-FFF2-40B4-BE49-F238E27FC236}">
                <a16:creationId xmlns:a16="http://schemas.microsoft.com/office/drawing/2014/main" id="{1D51F1A9-6EB2-314A-BAAA-9CCB73931716}"/>
              </a:ext>
            </a:extLst>
          </p:cNvPr>
          <p:cNvSpPr/>
          <p:nvPr/>
        </p:nvSpPr>
        <p:spPr>
          <a:xfrm>
            <a:off x="9080500" y="4966335"/>
            <a:ext cx="2804988" cy="413004"/>
          </a:xfrm>
          <a:custGeom>
            <a:avLst/>
            <a:gdLst/>
            <a:ahLst/>
            <a:cxnLst>
              <a:cxn ang="0">
                <a:pos x="wd2" y="hd2"/>
              </a:cxn>
              <a:cxn ang="5400000">
                <a:pos x="wd2" y="hd2"/>
              </a:cxn>
              <a:cxn ang="10800000">
                <a:pos x="wd2" y="hd2"/>
              </a:cxn>
              <a:cxn ang="16200000">
                <a:pos x="wd2" y="hd2"/>
              </a:cxn>
            </a:cxnLst>
            <a:rect l="0" t="0" r="r" b="b"/>
            <a:pathLst>
              <a:path w="21528" h="21416" extrusionOk="0">
                <a:moveTo>
                  <a:pt x="1292" y="14765"/>
                </a:moveTo>
                <a:cubicBezTo>
                  <a:pt x="3768" y="16477"/>
                  <a:pt x="6254" y="17860"/>
                  <a:pt x="8739" y="18914"/>
                </a:cubicBezTo>
                <a:cubicBezTo>
                  <a:pt x="11078" y="19901"/>
                  <a:pt x="13428" y="20626"/>
                  <a:pt x="15777" y="21021"/>
                </a:cubicBezTo>
                <a:cubicBezTo>
                  <a:pt x="17092" y="21218"/>
                  <a:pt x="18408" y="21350"/>
                  <a:pt x="19734" y="21416"/>
                </a:cubicBezTo>
                <a:cubicBezTo>
                  <a:pt x="20153" y="21416"/>
                  <a:pt x="20640" y="20757"/>
                  <a:pt x="21001" y="19243"/>
                </a:cubicBezTo>
                <a:cubicBezTo>
                  <a:pt x="21245" y="18189"/>
                  <a:pt x="21547" y="16082"/>
                  <a:pt x="21527" y="13909"/>
                </a:cubicBezTo>
                <a:cubicBezTo>
                  <a:pt x="21469" y="8311"/>
                  <a:pt x="20416" y="6336"/>
                  <a:pt x="19744" y="6336"/>
                </a:cubicBezTo>
                <a:cubicBezTo>
                  <a:pt x="17755" y="6270"/>
                  <a:pt x="15777" y="6006"/>
                  <a:pt x="13788" y="5545"/>
                </a:cubicBezTo>
                <a:cubicBezTo>
                  <a:pt x="11800" y="5084"/>
                  <a:pt x="9821" y="4360"/>
                  <a:pt x="7842" y="3438"/>
                </a:cubicBezTo>
                <a:cubicBezTo>
                  <a:pt x="6799" y="2977"/>
                  <a:pt x="5756" y="2384"/>
                  <a:pt x="4713" y="1792"/>
                </a:cubicBezTo>
                <a:cubicBezTo>
                  <a:pt x="3895" y="1331"/>
                  <a:pt x="3076" y="804"/>
                  <a:pt x="2247" y="211"/>
                </a:cubicBezTo>
                <a:cubicBezTo>
                  <a:pt x="1779" y="-118"/>
                  <a:pt x="1321" y="-184"/>
                  <a:pt x="873" y="935"/>
                </a:cubicBezTo>
                <a:cubicBezTo>
                  <a:pt x="590" y="1660"/>
                  <a:pt x="161" y="3306"/>
                  <a:pt x="54" y="5414"/>
                </a:cubicBezTo>
                <a:cubicBezTo>
                  <a:pt x="-53" y="7455"/>
                  <a:pt x="-4" y="9628"/>
                  <a:pt x="230" y="11209"/>
                </a:cubicBezTo>
                <a:cubicBezTo>
                  <a:pt x="503" y="13184"/>
                  <a:pt x="902" y="14501"/>
                  <a:pt x="1292" y="14765"/>
                </a:cubicBezTo>
                <a:close/>
              </a:path>
            </a:pathLst>
          </a:custGeom>
          <a:solidFill>
            <a:schemeClr val="accent1"/>
          </a:solidFill>
          <a:ln w="12700">
            <a:miter lim="400000"/>
          </a:ln>
        </p:spPr>
        <p:txBody>
          <a:bodyPr lIns="38100" tIns="38100" rIns="38100" bIns="38100" anchor="ctr"/>
          <a:lstStyle/>
          <a:p>
            <a:pPr>
              <a:defRPr sz="3000">
                <a:solidFill>
                  <a:srgbClr val="FFFFFF"/>
                </a:solidFill>
              </a:defRPr>
            </a:pPr>
            <a:endParaRPr/>
          </a:p>
        </p:txBody>
      </p:sp>
      <p:sp>
        <p:nvSpPr>
          <p:cNvPr id="24" name="Shape">
            <a:extLst>
              <a:ext uri="{FF2B5EF4-FFF2-40B4-BE49-F238E27FC236}">
                <a16:creationId xmlns:a16="http://schemas.microsoft.com/office/drawing/2014/main" id="{4BD1A073-A7EC-3E4F-9ED6-04B4F9FB268D}"/>
              </a:ext>
            </a:extLst>
          </p:cNvPr>
          <p:cNvSpPr/>
          <p:nvPr/>
        </p:nvSpPr>
        <p:spPr>
          <a:xfrm>
            <a:off x="9270999" y="3505835"/>
            <a:ext cx="2682587" cy="510664"/>
          </a:xfrm>
          <a:custGeom>
            <a:avLst/>
            <a:gdLst/>
            <a:ahLst/>
            <a:cxnLst>
              <a:cxn ang="0">
                <a:pos x="wd2" y="hd2"/>
              </a:cxn>
              <a:cxn ang="5400000">
                <a:pos x="wd2" y="hd2"/>
              </a:cxn>
              <a:cxn ang="10800000">
                <a:pos x="wd2" y="hd2"/>
              </a:cxn>
              <a:cxn ang="16200000">
                <a:pos x="wd2" y="hd2"/>
              </a:cxn>
            </a:cxnLst>
            <a:rect l="0" t="0" r="r" b="b"/>
            <a:pathLst>
              <a:path w="21461" h="21498" extrusionOk="0">
                <a:moveTo>
                  <a:pt x="19674" y="6897"/>
                </a:moveTo>
                <a:cubicBezTo>
                  <a:pt x="19562" y="6309"/>
                  <a:pt x="19389" y="5080"/>
                  <a:pt x="19217" y="5080"/>
                </a:cubicBezTo>
                <a:cubicBezTo>
                  <a:pt x="16707" y="5721"/>
                  <a:pt x="14198" y="5828"/>
                  <a:pt x="11688" y="5454"/>
                </a:cubicBezTo>
                <a:cubicBezTo>
                  <a:pt x="9199" y="5080"/>
                  <a:pt x="6710" y="4171"/>
                  <a:pt x="4220" y="2834"/>
                </a:cubicBezTo>
                <a:cubicBezTo>
                  <a:pt x="2818" y="2032"/>
                  <a:pt x="1416" y="1123"/>
                  <a:pt x="14" y="0"/>
                </a:cubicBezTo>
                <a:cubicBezTo>
                  <a:pt x="-67" y="-53"/>
                  <a:pt x="217" y="2888"/>
                  <a:pt x="217" y="2888"/>
                </a:cubicBezTo>
                <a:cubicBezTo>
                  <a:pt x="431" y="4866"/>
                  <a:pt x="685" y="6791"/>
                  <a:pt x="939" y="8608"/>
                </a:cubicBezTo>
                <a:cubicBezTo>
                  <a:pt x="1203" y="10426"/>
                  <a:pt x="1467" y="12298"/>
                  <a:pt x="1782" y="13955"/>
                </a:cubicBezTo>
                <a:cubicBezTo>
                  <a:pt x="1914" y="14650"/>
                  <a:pt x="2046" y="15612"/>
                  <a:pt x="2239" y="15773"/>
                </a:cubicBezTo>
                <a:cubicBezTo>
                  <a:pt x="4718" y="17751"/>
                  <a:pt x="7218" y="19195"/>
                  <a:pt x="9727" y="20157"/>
                </a:cubicBezTo>
                <a:cubicBezTo>
                  <a:pt x="12216" y="21119"/>
                  <a:pt x="14706" y="21547"/>
                  <a:pt x="17205" y="21494"/>
                </a:cubicBezTo>
                <a:cubicBezTo>
                  <a:pt x="18617" y="21440"/>
                  <a:pt x="20029" y="21280"/>
                  <a:pt x="21442" y="20905"/>
                </a:cubicBezTo>
                <a:cubicBezTo>
                  <a:pt x="21533" y="20905"/>
                  <a:pt x="21259" y="18232"/>
                  <a:pt x="21249" y="18072"/>
                </a:cubicBezTo>
                <a:cubicBezTo>
                  <a:pt x="21035" y="16094"/>
                  <a:pt x="20781" y="14115"/>
                  <a:pt x="20517" y="12298"/>
                </a:cubicBezTo>
                <a:cubicBezTo>
                  <a:pt x="20253" y="10373"/>
                  <a:pt x="19989" y="8501"/>
                  <a:pt x="19674" y="6897"/>
                </a:cubicBezTo>
                <a:close/>
              </a:path>
            </a:pathLst>
          </a:custGeom>
          <a:solidFill>
            <a:schemeClr val="accent1"/>
          </a:solidFill>
          <a:ln w="12700">
            <a:miter lim="400000"/>
          </a:ln>
        </p:spPr>
        <p:txBody>
          <a:bodyPr lIns="38100" tIns="38100" rIns="38100" bIns="38100" anchor="ctr"/>
          <a:lstStyle/>
          <a:p>
            <a:pPr>
              <a:defRPr sz="3000">
                <a:solidFill>
                  <a:srgbClr val="FFFFFF"/>
                </a:solidFill>
              </a:defRPr>
            </a:pPr>
            <a:endParaRPr/>
          </a:p>
        </p:txBody>
      </p:sp>
      <p:sp>
        <p:nvSpPr>
          <p:cNvPr id="25" name="Shape">
            <a:extLst>
              <a:ext uri="{FF2B5EF4-FFF2-40B4-BE49-F238E27FC236}">
                <a16:creationId xmlns:a16="http://schemas.microsoft.com/office/drawing/2014/main" id="{A792FEB9-DA29-AA43-89E3-6493879EE53A}"/>
              </a:ext>
            </a:extLst>
          </p:cNvPr>
          <p:cNvSpPr/>
          <p:nvPr/>
        </p:nvSpPr>
        <p:spPr>
          <a:xfrm>
            <a:off x="9080500" y="1537334"/>
            <a:ext cx="2601299" cy="422642"/>
          </a:xfrm>
          <a:custGeom>
            <a:avLst/>
            <a:gdLst/>
            <a:ahLst/>
            <a:cxnLst>
              <a:cxn ang="0">
                <a:pos x="wd2" y="hd2"/>
              </a:cxn>
              <a:cxn ang="5400000">
                <a:pos x="wd2" y="hd2"/>
              </a:cxn>
              <a:cxn ang="10800000">
                <a:pos x="wd2" y="hd2"/>
              </a:cxn>
              <a:cxn ang="16200000">
                <a:pos x="wd2" y="hd2"/>
              </a:cxn>
            </a:cxnLst>
            <a:rect l="0" t="0" r="r" b="b"/>
            <a:pathLst>
              <a:path w="21456" h="21522" extrusionOk="0">
                <a:moveTo>
                  <a:pt x="245" y="3155"/>
                </a:moveTo>
                <a:cubicBezTo>
                  <a:pt x="360" y="3996"/>
                  <a:pt x="496" y="4772"/>
                  <a:pt x="643" y="5484"/>
                </a:cubicBezTo>
                <a:cubicBezTo>
                  <a:pt x="1031" y="7359"/>
                  <a:pt x="1450" y="9105"/>
                  <a:pt x="1879" y="10463"/>
                </a:cubicBezTo>
                <a:cubicBezTo>
                  <a:pt x="2214" y="11563"/>
                  <a:pt x="2581" y="12727"/>
                  <a:pt x="2958" y="13115"/>
                </a:cubicBezTo>
                <a:cubicBezTo>
                  <a:pt x="5304" y="15443"/>
                  <a:pt x="7651" y="17771"/>
                  <a:pt x="10018" y="19323"/>
                </a:cubicBezTo>
                <a:cubicBezTo>
                  <a:pt x="12449" y="20940"/>
                  <a:pt x="14879" y="21522"/>
                  <a:pt x="17320" y="21522"/>
                </a:cubicBezTo>
                <a:cubicBezTo>
                  <a:pt x="18660" y="21522"/>
                  <a:pt x="19991" y="21457"/>
                  <a:pt x="21332" y="21393"/>
                </a:cubicBezTo>
                <a:cubicBezTo>
                  <a:pt x="21583" y="21393"/>
                  <a:pt x="21384" y="19388"/>
                  <a:pt x="21342" y="19065"/>
                </a:cubicBezTo>
                <a:cubicBezTo>
                  <a:pt x="21133" y="17254"/>
                  <a:pt x="20755" y="15572"/>
                  <a:pt x="20462" y="14344"/>
                </a:cubicBezTo>
                <a:cubicBezTo>
                  <a:pt x="20054" y="12597"/>
                  <a:pt x="19635" y="10981"/>
                  <a:pt x="19174" y="9817"/>
                </a:cubicBezTo>
                <a:cubicBezTo>
                  <a:pt x="18891" y="9105"/>
                  <a:pt x="18598" y="8329"/>
                  <a:pt x="18283" y="8329"/>
                </a:cubicBezTo>
                <a:cubicBezTo>
                  <a:pt x="16042" y="8394"/>
                  <a:pt x="13789" y="8588"/>
                  <a:pt x="11548" y="8200"/>
                </a:cubicBezTo>
                <a:cubicBezTo>
                  <a:pt x="10951" y="8070"/>
                  <a:pt x="10354" y="7941"/>
                  <a:pt x="9756" y="7682"/>
                </a:cubicBezTo>
                <a:cubicBezTo>
                  <a:pt x="7305" y="6648"/>
                  <a:pt x="4864" y="4578"/>
                  <a:pt x="2434" y="2250"/>
                </a:cubicBezTo>
                <a:cubicBezTo>
                  <a:pt x="1732" y="1603"/>
                  <a:pt x="1041" y="892"/>
                  <a:pt x="350" y="181"/>
                </a:cubicBezTo>
                <a:cubicBezTo>
                  <a:pt x="245" y="-78"/>
                  <a:pt x="151" y="-78"/>
                  <a:pt x="77" y="310"/>
                </a:cubicBezTo>
                <a:cubicBezTo>
                  <a:pt x="4" y="439"/>
                  <a:pt x="-17" y="763"/>
                  <a:pt x="14" y="1345"/>
                </a:cubicBezTo>
                <a:cubicBezTo>
                  <a:pt x="77" y="1991"/>
                  <a:pt x="151" y="2573"/>
                  <a:pt x="245" y="3155"/>
                </a:cubicBezTo>
                <a:close/>
              </a:path>
            </a:pathLst>
          </a:custGeom>
          <a:solidFill>
            <a:schemeClr val="accent1"/>
          </a:solidFill>
          <a:ln w="12700">
            <a:miter lim="400000"/>
          </a:ln>
        </p:spPr>
        <p:txBody>
          <a:bodyPr lIns="38100" tIns="38100" rIns="38100" bIns="38100" anchor="ctr"/>
          <a:lstStyle/>
          <a:p>
            <a:pPr>
              <a:defRPr sz="3000">
                <a:solidFill>
                  <a:srgbClr val="FFFFFF"/>
                </a:solidFill>
              </a:defRPr>
            </a:pPr>
            <a:endParaRPr/>
          </a:p>
        </p:txBody>
      </p:sp>
      <p:sp>
        <p:nvSpPr>
          <p:cNvPr id="26" name="Shape">
            <a:extLst>
              <a:ext uri="{FF2B5EF4-FFF2-40B4-BE49-F238E27FC236}">
                <a16:creationId xmlns:a16="http://schemas.microsoft.com/office/drawing/2014/main" id="{EC022EA9-83BB-9B45-A1CD-45AA53FEAE00}"/>
              </a:ext>
            </a:extLst>
          </p:cNvPr>
          <p:cNvSpPr/>
          <p:nvPr/>
        </p:nvSpPr>
        <p:spPr>
          <a:xfrm>
            <a:off x="9080499" y="711834"/>
            <a:ext cx="2631441" cy="335455"/>
          </a:xfrm>
          <a:custGeom>
            <a:avLst/>
            <a:gdLst/>
            <a:ahLst/>
            <a:cxnLst>
              <a:cxn ang="0">
                <a:pos x="wd2" y="hd2"/>
              </a:cxn>
              <a:cxn ang="5400000">
                <a:pos x="wd2" y="hd2"/>
              </a:cxn>
              <a:cxn ang="10800000">
                <a:pos x="wd2" y="hd2"/>
              </a:cxn>
              <a:cxn ang="16200000">
                <a:pos x="wd2" y="hd2"/>
              </a:cxn>
            </a:cxnLst>
            <a:rect l="0" t="0" r="r" b="b"/>
            <a:pathLst>
              <a:path w="21600" h="21530" extrusionOk="0">
                <a:moveTo>
                  <a:pt x="21120" y="12482"/>
                </a:moveTo>
                <a:cubicBezTo>
                  <a:pt x="20787" y="9711"/>
                  <a:pt x="20391" y="7184"/>
                  <a:pt x="19963" y="5391"/>
                </a:cubicBezTo>
                <a:cubicBezTo>
                  <a:pt x="19828" y="4821"/>
                  <a:pt x="19692" y="4250"/>
                  <a:pt x="19557" y="3761"/>
                </a:cubicBezTo>
                <a:cubicBezTo>
                  <a:pt x="19338" y="2946"/>
                  <a:pt x="19109" y="2375"/>
                  <a:pt x="18858" y="2131"/>
                </a:cubicBezTo>
                <a:cubicBezTo>
                  <a:pt x="16461" y="2375"/>
                  <a:pt x="14063" y="2457"/>
                  <a:pt x="11665" y="2294"/>
                </a:cubicBezTo>
                <a:cubicBezTo>
                  <a:pt x="9268" y="2131"/>
                  <a:pt x="6870" y="1805"/>
                  <a:pt x="4472" y="1153"/>
                </a:cubicBezTo>
                <a:cubicBezTo>
                  <a:pt x="3127" y="827"/>
                  <a:pt x="1783" y="419"/>
                  <a:pt x="448" y="12"/>
                </a:cubicBezTo>
                <a:cubicBezTo>
                  <a:pt x="229" y="-70"/>
                  <a:pt x="10" y="256"/>
                  <a:pt x="0" y="2294"/>
                </a:cubicBezTo>
                <a:cubicBezTo>
                  <a:pt x="21" y="3353"/>
                  <a:pt x="63" y="4413"/>
                  <a:pt x="146" y="5228"/>
                </a:cubicBezTo>
                <a:cubicBezTo>
                  <a:pt x="229" y="6532"/>
                  <a:pt x="344" y="7673"/>
                  <a:pt x="480" y="8733"/>
                </a:cubicBezTo>
                <a:cubicBezTo>
                  <a:pt x="813" y="11504"/>
                  <a:pt x="1209" y="14031"/>
                  <a:pt x="1637" y="15824"/>
                </a:cubicBezTo>
                <a:cubicBezTo>
                  <a:pt x="1970" y="17291"/>
                  <a:pt x="2356" y="19003"/>
                  <a:pt x="2742" y="19166"/>
                </a:cubicBezTo>
                <a:cubicBezTo>
                  <a:pt x="5139" y="19981"/>
                  <a:pt x="7537" y="20552"/>
                  <a:pt x="9924" y="20959"/>
                </a:cubicBezTo>
                <a:cubicBezTo>
                  <a:pt x="12322" y="21367"/>
                  <a:pt x="14720" y="21530"/>
                  <a:pt x="17117" y="21530"/>
                </a:cubicBezTo>
                <a:cubicBezTo>
                  <a:pt x="18462" y="21530"/>
                  <a:pt x="19807" y="21448"/>
                  <a:pt x="21152" y="21285"/>
                </a:cubicBezTo>
                <a:cubicBezTo>
                  <a:pt x="21371" y="21285"/>
                  <a:pt x="21590" y="21122"/>
                  <a:pt x="21600" y="19003"/>
                </a:cubicBezTo>
                <a:cubicBezTo>
                  <a:pt x="21579" y="17944"/>
                  <a:pt x="21537" y="16884"/>
                  <a:pt x="21454" y="16069"/>
                </a:cubicBezTo>
                <a:cubicBezTo>
                  <a:pt x="21371" y="14683"/>
                  <a:pt x="21256" y="13542"/>
                  <a:pt x="21120" y="12482"/>
                </a:cubicBezTo>
                <a:close/>
              </a:path>
            </a:pathLst>
          </a:custGeom>
          <a:solidFill>
            <a:schemeClr val="accent1"/>
          </a:solidFill>
          <a:ln w="12700">
            <a:miter lim="400000"/>
          </a:ln>
        </p:spPr>
        <p:txBody>
          <a:bodyPr lIns="38100" tIns="38100" rIns="38100" bIns="38100" anchor="ctr"/>
          <a:lstStyle/>
          <a:p>
            <a:pPr>
              <a:defRPr sz="3000">
                <a:solidFill>
                  <a:srgbClr val="FFFFFF"/>
                </a:solidFill>
              </a:defRPr>
            </a:pPr>
            <a:endParaRPr/>
          </a:p>
        </p:txBody>
      </p:sp>
      <p:sp>
        <p:nvSpPr>
          <p:cNvPr id="27" name="Shape">
            <a:extLst>
              <a:ext uri="{FF2B5EF4-FFF2-40B4-BE49-F238E27FC236}">
                <a16:creationId xmlns:a16="http://schemas.microsoft.com/office/drawing/2014/main" id="{2CCC4B69-1E8C-E048-AB75-D4EEC4DF1B00}"/>
              </a:ext>
            </a:extLst>
          </p:cNvPr>
          <p:cNvSpPr/>
          <p:nvPr/>
        </p:nvSpPr>
        <p:spPr>
          <a:xfrm>
            <a:off x="9093199" y="5842634"/>
            <a:ext cx="2746854" cy="372649"/>
          </a:xfrm>
          <a:custGeom>
            <a:avLst/>
            <a:gdLst/>
            <a:ahLst/>
            <a:cxnLst>
              <a:cxn ang="0">
                <a:pos x="wd2" y="hd2"/>
              </a:cxn>
              <a:cxn ang="5400000">
                <a:pos x="wd2" y="hd2"/>
              </a:cxn>
              <a:cxn ang="10800000">
                <a:pos x="wd2" y="hd2"/>
              </a:cxn>
              <a:cxn ang="16200000">
                <a:pos x="wd2" y="hd2"/>
              </a:cxn>
            </a:cxnLst>
            <a:rect l="0" t="0" r="r" b="b"/>
            <a:pathLst>
              <a:path w="21489" h="21412" extrusionOk="0">
                <a:moveTo>
                  <a:pt x="537" y="18625"/>
                </a:moveTo>
                <a:cubicBezTo>
                  <a:pt x="2922" y="19647"/>
                  <a:pt x="5307" y="20376"/>
                  <a:pt x="7691" y="20814"/>
                </a:cubicBezTo>
                <a:cubicBezTo>
                  <a:pt x="10076" y="21252"/>
                  <a:pt x="12460" y="21471"/>
                  <a:pt x="14855" y="21398"/>
                </a:cubicBezTo>
                <a:cubicBezTo>
                  <a:pt x="16295" y="21325"/>
                  <a:pt x="17746" y="21179"/>
                  <a:pt x="19187" y="20960"/>
                </a:cubicBezTo>
                <a:cubicBezTo>
                  <a:pt x="19395" y="20741"/>
                  <a:pt x="19594" y="20376"/>
                  <a:pt x="19783" y="19720"/>
                </a:cubicBezTo>
                <a:cubicBezTo>
                  <a:pt x="20001" y="19136"/>
                  <a:pt x="20210" y="18333"/>
                  <a:pt x="20409" y="17312"/>
                </a:cubicBezTo>
                <a:cubicBezTo>
                  <a:pt x="20607" y="16363"/>
                  <a:pt x="20786" y="15268"/>
                  <a:pt x="20945" y="13955"/>
                </a:cubicBezTo>
                <a:cubicBezTo>
                  <a:pt x="21094" y="12933"/>
                  <a:pt x="21223" y="11693"/>
                  <a:pt x="21323" y="10379"/>
                </a:cubicBezTo>
                <a:cubicBezTo>
                  <a:pt x="21442" y="8628"/>
                  <a:pt x="21591" y="6001"/>
                  <a:pt x="21392" y="4176"/>
                </a:cubicBezTo>
                <a:cubicBezTo>
                  <a:pt x="21333" y="3739"/>
                  <a:pt x="21263" y="3374"/>
                  <a:pt x="21204" y="2936"/>
                </a:cubicBezTo>
                <a:cubicBezTo>
                  <a:pt x="21005" y="2279"/>
                  <a:pt x="20796" y="2133"/>
                  <a:pt x="20588" y="2425"/>
                </a:cubicBezTo>
                <a:cubicBezTo>
                  <a:pt x="20478" y="2425"/>
                  <a:pt x="20379" y="2425"/>
                  <a:pt x="20270" y="2498"/>
                </a:cubicBezTo>
                <a:cubicBezTo>
                  <a:pt x="17994" y="2790"/>
                  <a:pt x="15709" y="2863"/>
                  <a:pt x="13434" y="2717"/>
                </a:cubicBezTo>
                <a:cubicBezTo>
                  <a:pt x="11129" y="2498"/>
                  <a:pt x="8814" y="2060"/>
                  <a:pt x="6509" y="1403"/>
                </a:cubicBezTo>
                <a:cubicBezTo>
                  <a:pt x="5217" y="1039"/>
                  <a:pt x="3916" y="528"/>
                  <a:pt x="2624" y="17"/>
                </a:cubicBezTo>
                <a:cubicBezTo>
                  <a:pt x="2227" y="-129"/>
                  <a:pt x="1839" y="674"/>
                  <a:pt x="1481" y="1987"/>
                </a:cubicBezTo>
                <a:cubicBezTo>
                  <a:pt x="1084" y="3447"/>
                  <a:pt x="647" y="5782"/>
                  <a:pt x="378" y="8336"/>
                </a:cubicBezTo>
                <a:cubicBezTo>
                  <a:pt x="309" y="9139"/>
                  <a:pt x="229" y="9941"/>
                  <a:pt x="160" y="10744"/>
                </a:cubicBezTo>
                <a:cubicBezTo>
                  <a:pt x="51" y="12130"/>
                  <a:pt x="-9" y="13590"/>
                  <a:pt x="1" y="15122"/>
                </a:cubicBezTo>
                <a:cubicBezTo>
                  <a:pt x="31" y="15706"/>
                  <a:pt x="61" y="16290"/>
                  <a:pt x="90" y="16874"/>
                </a:cubicBezTo>
                <a:cubicBezTo>
                  <a:pt x="190" y="17968"/>
                  <a:pt x="339" y="18552"/>
                  <a:pt x="537" y="18625"/>
                </a:cubicBezTo>
                <a:close/>
              </a:path>
            </a:pathLst>
          </a:custGeom>
          <a:solidFill>
            <a:schemeClr val="accent1"/>
          </a:solidFill>
          <a:ln w="12700">
            <a:miter lim="400000"/>
          </a:ln>
        </p:spPr>
        <p:txBody>
          <a:bodyPr lIns="38100" tIns="38100" rIns="38100" bIns="38100" anchor="ctr"/>
          <a:lstStyle/>
          <a:p>
            <a:pPr>
              <a:defRPr sz="3000">
                <a:solidFill>
                  <a:srgbClr val="FFFFFF"/>
                </a:solidFill>
              </a:defRPr>
            </a:pPr>
            <a:endParaRPr/>
          </a:p>
        </p:txBody>
      </p:sp>
      <p:sp>
        <p:nvSpPr>
          <p:cNvPr id="28" name="Shape">
            <a:extLst>
              <a:ext uri="{FF2B5EF4-FFF2-40B4-BE49-F238E27FC236}">
                <a16:creationId xmlns:a16="http://schemas.microsoft.com/office/drawing/2014/main" id="{2D8A81F1-F724-F846-99F7-42C0D931F90F}"/>
              </a:ext>
            </a:extLst>
          </p:cNvPr>
          <p:cNvSpPr/>
          <p:nvPr/>
        </p:nvSpPr>
        <p:spPr>
          <a:xfrm>
            <a:off x="9105900" y="635"/>
            <a:ext cx="2546657" cy="280353"/>
          </a:xfrm>
          <a:custGeom>
            <a:avLst/>
            <a:gdLst/>
            <a:ahLst/>
            <a:cxnLst>
              <a:cxn ang="0">
                <a:pos x="wd2" y="hd2"/>
              </a:cxn>
              <a:cxn ang="5400000">
                <a:pos x="wd2" y="hd2"/>
              </a:cxn>
              <a:cxn ang="10800000">
                <a:pos x="wd2" y="hd2"/>
              </a:cxn>
              <a:cxn ang="16200000">
                <a:pos x="wd2" y="hd2"/>
              </a:cxn>
            </a:cxnLst>
            <a:rect l="0" t="0" r="r" b="b"/>
            <a:pathLst>
              <a:path w="21592" h="21478" extrusionOk="0">
                <a:moveTo>
                  <a:pt x="495" y="4865"/>
                </a:moveTo>
                <a:cubicBezTo>
                  <a:pt x="861" y="8076"/>
                  <a:pt x="1238" y="11189"/>
                  <a:pt x="1647" y="13913"/>
                </a:cubicBezTo>
                <a:cubicBezTo>
                  <a:pt x="1755" y="14595"/>
                  <a:pt x="1863" y="15276"/>
                  <a:pt x="1981" y="15957"/>
                </a:cubicBezTo>
                <a:cubicBezTo>
                  <a:pt x="2132" y="16930"/>
                  <a:pt x="2283" y="17611"/>
                  <a:pt x="2455" y="18097"/>
                </a:cubicBezTo>
                <a:cubicBezTo>
                  <a:pt x="4921" y="19654"/>
                  <a:pt x="7387" y="20627"/>
                  <a:pt x="9852" y="21114"/>
                </a:cubicBezTo>
                <a:cubicBezTo>
                  <a:pt x="12329" y="21600"/>
                  <a:pt x="14806" y="21600"/>
                  <a:pt x="17293" y="21114"/>
                </a:cubicBezTo>
                <a:cubicBezTo>
                  <a:pt x="18682" y="20822"/>
                  <a:pt x="20082" y="20335"/>
                  <a:pt x="21471" y="19751"/>
                </a:cubicBezTo>
                <a:cubicBezTo>
                  <a:pt x="21557" y="19946"/>
                  <a:pt x="21600" y="19751"/>
                  <a:pt x="21589" y="19070"/>
                </a:cubicBezTo>
                <a:cubicBezTo>
                  <a:pt x="21600" y="18195"/>
                  <a:pt x="21578" y="17513"/>
                  <a:pt x="21503" y="16832"/>
                </a:cubicBezTo>
                <a:cubicBezTo>
                  <a:pt x="21309" y="13914"/>
                  <a:pt x="20997" y="10995"/>
                  <a:pt x="20728" y="8659"/>
                </a:cubicBezTo>
                <a:cubicBezTo>
                  <a:pt x="20383" y="5546"/>
                  <a:pt x="20017" y="2530"/>
                  <a:pt x="19630" y="0"/>
                </a:cubicBezTo>
                <a:lnTo>
                  <a:pt x="0" y="0"/>
                </a:lnTo>
                <a:cubicBezTo>
                  <a:pt x="140" y="1654"/>
                  <a:pt x="323" y="3405"/>
                  <a:pt x="495" y="4865"/>
                </a:cubicBezTo>
                <a:close/>
              </a:path>
            </a:pathLst>
          </a:custGeom>
          <a:solidFill>
            <a:schemeClr val="accent1"/>
          </a:solidFill>
          <a:ln w="12700">
            <a:miter lim="400000"/>
          </a:ln>
        </p:spPr>
        <p:txBody>
          <a:bodyPr lIns="38100" tIns="38100" rIns="38100" bIns="38100" anchor="ctr"/>
          <a:lstStyle/>
          <a:p>
            <a:pPr>
              <a:defRPr sz="3000">
                <a:solidFill>
                  <a:srgbClr val="FFFFFF"/>
                </a:solidFill>
              </a:defRPr>
            </a:pPr>
            <a:endParaRPr/>
          </a:p>
        </p:txBody>
      </p:sp>
      <p:sp>
        <p:nvSpPr>
          <p:cNvPr id="29" name="Shape">
            <a:extLst>
              <a:ext uri="{FF2B5EF4-FFF2-40B4-BE49-F238E27FC236}">
                <a16:creationId xmlns:a16="http://schemas.microsoft.com/office/drawing/2014/main" id="{7A23DB83-AB89-F845-9E9B-FE0509C4B8D3}"/>
              </a:ext>
            </a:extLst>
          </p:cNvPr>
          <p:cNvSpPr/>
          <p:nvPr/>
        </p:nvSpPr>
        <p:spPr>
          <a:xfrm>
            <a:off x="9232899" y="1931035"/>
            <a:ext cx="2480017" cy="607200"/>
          </a:xfrm>
          <a:custGeom>
            <a:avLst/>
            <a:gdLst/>
            <a:ahLst/>
            <a:cxnLst>
              <a:cxn ang="0">
                <a:pos x="wd2" y="hd2"/>
              </a:cxn>
              <a:cxn ang="5400000">
                <a:pos x="wd2" y="hd2"/>
              </a:cxn>
              <a:cxn ang="10800000">
                <a:pos x="wd2" y="hd2"/>
              </a:cxn>
              <a:cxn ang="16200000">
                <a:pos x="wd2" y="hd2"/>
              </a:cxn>
            </a:cxnLst>
            <a:rect l="0" t="0" r="r" b="b"/>
            <a:pathLst>
              <a:path w="21498" h="21337" extrusionOk="0">
                <a:moveTo>
                  <a:pt x="20632" y="9376"/>
                </a:moveTo>
                <a:cubicBezTo>
                  <a:pt x="20511" y="8930"/>
                  <a:pt x="20379" y="8484"/>
                  <a:pt x="20258" y="8038"/>
                </a:cubicBezTo>
                <a:cubicBezTo>
                  <a:pt x="20027" y="7324"/>
                  <a:pt x="19762" y="6877"/>
                  <a:pt x="19476" y="6654"/>
                </a:cubicBezTo>
                <a:cubicBezTo>
                  <a:pt x="17076" y="6520"/>
                  <a:pt x="14665" y="6074"/>
                  <a:pt x="12276" y="5360"/>
                </a:cubicBezTo>
                <a:cubicBezTo>
                  <a:pt x="9865" y="4646"/>
                  <a:pt x="7465" y="3664"/>
                  <a:pt x="5076" y="2414"/>
                </a:cubicBezTo>
                <a:cubicBezTo>
                  <a:pt x="3733" y="1700"/>
                  <a:pt x="2390" y="897"/>
                  <a:pt x="1058" y="49"/>
                </a:cubicBezTo>
                <a:cubicBezTo>
                  <a:pt x="706" y="-174"/>
                  <a:pt x="353" y="362"/>
                  <a:pt x="155" y="1567"/>
                </a:cubicBezTo>
                <a:cubicBezTo>
                  <a:pt x="-54" y="2861"/>
                  <a:pt x="-21" y="4958"/>
                  <a:pt x="78" y="6386"/>
                </a:cubicBezTo>
                <a:cubicBezTo>
                  <a:pt x="221" y="8395"/>
                  <a:pt x="485" y="10403"/>
                  <a:pt x="860" y="11876"/>
                </a:cubicBezTo>
                <a:cubicBezTo>
                  <a:pt x="1179" y="13125"/>
                  <a:pt x="1564" y="14286"/>
                  <a:pt x="2016" y="14598"/>
                </a:cubicBezTo>
                <a:cubicBezTo>
                  <a:pt x="4394" y="16160"/>
                  <a:pt x="6772" y="17454"/>
                  <a:pt x="9161" y="18481"/>
                </a:cubicBezTo>
                <a:cubicBezTo>
                  <a:pt x="11561" y="19507"/>
                  <a:pt x="13972" y="20221"/>
                  <a:pt x="16383" y="20712"/>
                </a:cubicBezTo>
                <a:cubicBezTo>
                  <a:pt x="17737" y="20980"/>
                  <a:pt x="19091" y="21158"/>
                  <a:pt x="20445" y="21247"/>
                </a:cubicBezTo>
                <a:cubicBezTo>
                  <a:pt x="20632" y="21426"/>
                  <a:pt x="20797" y="21337"/>
                  <a:pt x="20963" y="20980"/>
                </a:cubicBezTo>
                <a:cubicBezTo>
                  <a:pt x="21128" y="20801"/>
                  <a:pt x="21260" y="20400"/>
                  <a:pt x="21348" y="19730"/>
                </a:cubicBezTo>
                <a:cubicBezTo>
                  <a:pt x="21546" y="18436"/>
                  <a:pt x="21524" y="16338"/>
                  <a:pt x="21425" y="14910"/>
                </a:cubicBezTo>
                <a:cubicBezTo>
                  <a:pt x="21271" y="12813"/>
                  <a:pt x="21007" y="10804"/>
                  <a:pt x="20632" y="9376"/>
                </a:cubicBezTo>
                <a:close/>
              </a:path>
            </a:pathLst>
          </a:custGeom>
          <a:solidFill>
            <a:schemeClr val="accent1"/>
          </a:solidFill>
          <a:ln w="12700">
            <a:miter lim="400000"/>
          </a:ln>
        </p:spPr>
        <p:txBody>
          <a:bodyPr lIns="38100" tIns="38100" rIns="38100" bIns="38100" anchor="ctr"/>
          <a:lstStyle/>
          <a:p>
            <a:pPr>
              <a:defRPr sz="3000">
                <a:solidFill>
                  <a:srgbClr val="FFFFFF"/>
                </a:solidFill>
              </a:defRPr>
            </a:pPr>
            <a:endParaRPr/>
          </a:p>
        </p:txBody>
      </p:sp>
      <p:sp>
        <p:nvSpPr>
          <p:cNvPr id="30" name="Shape">
            <a:extLst>
              <a:ext uri="{FF2B5EF4-FFF2-40B4-BE49-F238E27FC236}">
                <a16:creationId xmlns:a16="http://schemas.microsoft.com/office/drawing/2014/main" id="{AD8C53CA-00D5-3343-AE2A-3F0BDC5BC4A2}"/>
              </a:ext>
            </a:extLst>
          </p:cNvPr>
          <p:cNvSpPr/>
          <p:nvPr/>
        </p:nvSpPr>
        <p:spPr>
          <a:xfrm>
            <a:off x="9207499" y="6325234"/>
            <a:ext cx="2755671" cy="433278"/>
          </a:xfrm>
          <a:custGeom>
            <a:avLst/>
            <a:gdLst/>
            <a:ahLst/>
            <a:cxnLst>
              <a:cxn ang="0">
                <a:pos x="wd2" y="hd2"/>
              </a:cxn>
              <a:cxn ang="5400000">
                <a:pos x="wd2" y="hd2"/>
              </a:cxn>
              <a:cxn ang="10800000">
                <a:pos x="wd2" y="hd2"/>
              </a:cxn>
              <a:cxn ang="16200000">
                <a:pos x="wd2" y="hd2"/>
              </a:cxn>
            </a:cxnLst>
            <a:rect l="0" t="0" r="r" b="b"/>
            <a:pathLst>
              <a:path w="21499" h="21484" extrusionOk="0">
                <a:moveTo>
                  <a:pt x="20678" y="5673"/>
                </a:moveTo>
                <a:cubicBezTo>
                  <a:pt x="20331" y="3972"/>
                  <a:pt x="19895" y="2461"/>
                  <a:pt x="19449" y="2398"/>
                </a:cubicBezTo>
                <a:cubicBezTo>
                  <a:pt x="17071" y="2083"/>
                  <a:pt x="14693" y="1768"/>
                  <a:pt x="12316" y="1453"/>
                </a:cubicBezTo>
                <a:cubicBezTo>
                  <a:pt x="9947" y="1138"/>
                  <a:pt x="7579" y="824"/>
                  <a:pt x="5211" y="509"/>
                </a:cubicBezTo>
                <a:cubicBezTo>
                  <a:pt x="3874" y="320"/>
                  <a:pt x="2536" y="194"/>
                  <a:pt x="1189" y="5"/>
                </a:cubicBezTo>
                <a:cubicBezTo>
                  <a:pt x="832" y="-58"/>
                  <a:pt x="445" y="446"/>
                  <a:pt x="208" y="2335"/>
                </a:cubicBezTo>
                <a:cubicBezTo>
                  <a:pt x="-10" y="4098"/>
                  <a:pt x="-50" y="6806"/>
                  <a:pt x="59" y="8884"/>
                </a:cubicBezTo>
                <a:cubicBezTo>
                  <a:pt x="198" y="11592"/>
                  <a:pt x="465" y="14111"/>
                  <a:pt x="822" y="15811"/>
                </a:cubicBezTo>
                <a:cubicBezTo>
                  <a:pt x="1169" y="17512"/>
                  <a:pt x="1605" y="19023"/>
                  <a:pt x="2051" y="19086"/>
                </a:cubicBezTo>
                <a:cubicBezTo>
                  <a:pt x="4429" y="19401"/>
                  <a:pt x="6807" y="19716"/>
                  <a:pt x="9184" y="20031"/>
                </a:cubicBezTo>
                <a:cubicBezTo>
                  <a:pt x="11553" y="20346"/>
                  <a:pt x="13921" y="20660"/>
                  <a:pt x="16289" y="20975"/>
                </a:cubicBezTo>
                <a:cubicBezTo>
                  <a:pt x="17626" y="21164"/>
                  <a:pt x="18964" y="21290"/>
                  <a:pt x="20311" y="21479"/>
                </a:cubicBezTo>
                <a:cubicBezTo>
                  <a:pt x="20668" y="21542"/>
                  <a:pt x="21055" y="21038"/>
                  <a:pt x="21292" y="19149"/>
                </a:cubicBezTo>
                <a:cubicBezTo>
                  <a:pt x="21510" y="17386"/>
                  <a:pt x="21550" y="14678"/>
                  <a:pt x="21441" y="12600"/>
                </a:cubicBezTo>
                <a:cubicBezTo>
                  <a:pt x="21302" y="9892"/>
                  <a:pt x="21035" y="7373"/>
                  <a:pt x="20678" y="5673"/>
                </a:cubicBezTo>
                <a:close/>
              </a:path>
            </a:pathLst>
          </a:custGeom>
          <a:solidFill>
            <a:schemeClr val="accent1"/>
          </a:solidFill>
          <a:ln w="12700">
            <a:miter lim="400000"/>
          </a:ln>
        </p:spPr>
        <p:txBody>
          <a:bodyPr lIns="38100" tIns="38100" rIns="38100" bIns="38100" anchor="ctr"/>
          <a:lstStyle/>
          <a:p>
            <a:pPr>
              <a:defRPr sz="3000">
                <a:solidFill>
                  <a:srgbClr val="FFFFFF"/>
                </a:solidFill>
              </a:defRPr>
            </a:pPr>
            <a:endParaRPr/>
          </a:p>
        </p:txBody>
      </p:sp>
      <p:sp>
        <p:nvSpPr>
          <p:cNvPr id="31" name="Shape">
            <a:extLst>
              <a:ext uri="{FF2B5EF4-FFF2-40B4-BE49-F238E27FC236}">
                <a16:creationId xmlns:a16="http://schemas.microsoft.com/office/drawing/2014/main" id="{167DD6FC-3104-8543-8B08-D2D754BF656E}"/>
              </a:ext>
            </a:extLst>
          </p:cNvPr>
          <p:cNvSpPr/>
          <p:nvPr/>
        </p:nvSpPr>
        <p:spPr>
          <a:xfrm>
            <a:off x="9220200" y="5410835"/>
            <a:ext cx="2679317" cy="361950"/>
          </a:xfrm>
          <a:custGeom>
            <a:avLst/>
            <a:gdLst/>
            <a:ahLst/>
            <a:cxnLst>
              <a:cxn ang="0">
                <a:pos x="wd2" y="hd2"/>
              </a:cxn>
              <a:cxn ang="5400000">
                <a:pos x="wd2" y="hd2"/>
              </a:cxn>
              <a:cxn ang="10800000">
                <a:pos x="wd2" y="hd2"/>
              </a:cxn>
              <a:cxn ang="16200000">
                <a:pos x="wd2" y="hd2"/>
              </a:cxn>
            </a:cxnLst>
            <a:rect l="0" t="0" r="r" b="b"/>
            <a:pathLst>
              <a:path w="21404" h="21600" extrusionOk="0">
                <a:moveTo>
                  <a:pt x="21370" y="9019"/>
                </a:moveTo>
                <a:cubicBezTo>
                  <a:pt x="21228" y="7124"/>
                  <a:pt x="20924" y="7048"/>
                  <a:pt x="20670" y="6897"/>
                </a:cubicBezTo>
                <a:cubicBezTo>
                  <a:pt x="18337" y="6063"/>
                  <a:pt x="16013" y="5229"/>
                  <a:pt x="13680" y="4320"/>
                </a:cubicBezTo>
                <a:cubicBezTo>
                  <a:pt x="11346" y="3410"/>
                  <a:pt x="9023" y="2501"/>
                  <a:pt x="6689" y="1592"/>
                </a:cubicBezTo>
                <a:cubicBezTo>
                  <a:pt x="5381" y="1061"/>
                  <a:pt x="4082" y="530"/>
                  <a:pt x="2773" y="0"/>
                </a:cubicBezTo>
                <a:cubicBezTo>
                  <a:pt x="2560" y="0"/>
                  <a:pt x="2357" y="227"/>
                  <a:pt x="2164" y="606"/>
                </a:cubicBezTo>
                <a:cubicBezTo>
                  <a:pt x="1931" y="909"/>
                  <a:pt x="1698" y="1440"/>
                  <a:pt x="1475" y="2198"/>
                </a:cubicBezTo>
                <a:cubicBezTo>
                  <a:pt x="1099" y="3335"/>
                  <a:pt x="622" y="5154"/>
                  <a:pt x="338" y="7427"/>
                </a:cubicBezTo>
                <a:cubicBezTo>
                  <a:pt x="186" y="8564"/>
                  <a:pt x="-98" y="10762"/>
                  <a:pt x="34" y="12581"/>
                </a:cubicBezTo>
                <a:cubicBezTo>
                  <a:pt x="176" y="14476"/>
                  <a:pt x="480" y="14552"/>
                  <a:pt x="734" y="14703"/>
                </a:cubicBezTo>
                <a:cubicBezTo>
                  <a:pt x="3067" y="15688"/>
                  <a:pt x="5391" y="16598"/>
                  <a:pt x="7724" y="17507"/>
                </a:cubicBezTo>
                <a:cubicBezTo>
                  <a:pt x="10058" y="18417"/>
                  <a:pt x="12381" y="19326"/>
                  <a:pt x="14715" y="20160"/>
                </a:cubicBezTo>
                <a:cubicBezTo>
                  <a:pt x="16023" y="20615"/>
                  <a:pt x="17332" y="21145"/>
                  <a:pt x="18631" y="21600"/>
                </a:cubicBezTo>
                <a:cubicBezTo>
                  <a:pt x="18844" y="21600"/>
                  <a:pt x="19047" y="21373"/>
                  <a:pt x="19240" y="20994"/>
                </a:cubicBezTo>
                <a:cubicBezTo>
                  <a:pt x="19473" y="20691"/>
                  <a:pt x="19706" y="20160"/>
                  <a:pt x="19929" y="19402"/>
                </a:cubicBezTo>
                <a:cubicBezTo>
                  <a:pt x="20305" y="18265"/>
                  <a:pt x="20782" y="16446"/>
                  <a:pt x="21066" y="14173"/>
                </a:cubicBezTo>
                <a:cubicBezTo>
                  <a:pt x="21218" y="12960"/>
                  <a:pt x="21502" y="10762"/>
                  <a:pt x="21370" y="9019"/>
                </a:cubicBezTo>
                <a:close/>
              </a:path>
            </a:pathLst>
          </a:custGeom>
          <a:solidFill>
            <a:schemeClr val="accent1"/>
          </a:solidFill>
          <a:ln w="12700">
            <a:miter lim="400000"/>
          </a:ln>
        </p:spPr>
        <p:txBody>
          <a:bodyPr lIns="38100" tIns="38100" rIns="38100" bIns="38100" anchor="ctr"/>
          <a:lstStyle/>
          <a:p>
            <a:pPr>
              <a:defRPr sz="3000">
                <a:solidFill>
                  <a:srgbClr val="FFFFFF"/>
                </a:solidFill>
              </a:defRPr>
            </a:pPr>
            <a:endParaRPr/>
          </a:p>
        </p:txBody>
      </p:sp>
      <p:sp>
        <p:nvSpPr>
          <p:cNvPr id="32" name="Shape">
            <a:extLst>
              <a:ext uri="{FF2B5EF4-FFF2-40B4-BE49-F238E27FC236}">
                <a16:creationId xmlns:a16="http://schemas.microsoft.com/office/drawing/2014/main" id="{7C72FA02-DE67-0F45-B1B2-2FC7C91C56B3}"/>
              </a:ext>
            </a:extLst>
          </p:cNvPr>
          <p:cNvSpPr/>
          <p:nvPr/>
        </p:nvSpPr>
        <p:spPr>
          <a:xfrm>
            <a:off x="9372600" y="2464435"/>
            <a:ext cx="2452372" cy="562348"/>
          </a:xfrm>
          <a:custGeom>
            <a:avLst/>
            <a:gdLst/>
            <a:ahLst/>
            <a:cxnLst>
              <a:cxn ang="0">
                <a:pos x="wd2" y="hd2"/>
              </a:cxn>
              <a:cxn ang="5400000">
                <a:pos x="wd2" y="hd2"/>
              </a:cxn>
              <a:cxn ang="10800000">
                <a:pos x="wd2" y="hd2"/>
              </a:cxn>
              <a:cxn ang="16200000">
                <a:pos x="wd2" y="hd2"/>
              </a:cxn>
            </a:cxnLst>
            <a:rect l="0" t="0" r="r" b="b"/>
            <a:pathLst>
              <a:path w="21600" h="21445" extrusionOk="0">
                <a:moveTo>
                  <a:pt x="19654" y="6180"/>
                </a:moveTo>
                <a:cubicBezTo>
                  <a:pt x="17372" y="5744"/>
                  <a:pt x="15079" y="5162"/>
                  <a:pt x="12808" y="4436"/>
                </a:cubicBezTo>
                <a:cubicBezTo>
                  <a:pt x="10537" y="3710"/>
                  <a:pt x="8266" y="2838"/>
                  <a:pt x="5996" y="1869"/>
                </a:cubicBezTo>
                <a:cubicBezTo>
                  <a:pt x="4709" y="1288"/>
                  <a:pt x="3434" y="707"/>
                  <a:pt x="2148" y="29"/>
                </a:cubicBezTo>
                <a:cubicBezTo>
                  <a:pt x="1868" y="-68"/>
                  <a:pt x="1600" y="77"/>
                  <a:pt x="1354" y="513"/>
                </a:cubicBezTo>
                <a:cubicBezTo>
                  <a:pt x="1107" y="755"/>
                  <a:pt x="873" y="1240"/>
                  <a:pt x="671" y="1918"/>
                </a:cubicBezTo>
                <a:cubicBezTo>
                  <a:pt x="324" y="3080"/>
                  <a:pt x="0" y="5163"/>
                  <a:pt x="0" y="7197"/>
                </a:cubicBezTo>
                <a:cubicBezTo>
                  <a:pt x="0" y="9279"/>
                  <a:pt x="168" y="11313"/>
                  <a:pt x="537" y="12718"/>
                </a:cubicBezTo>
                <a:cubicBezTo>
                  <a:pt x="671" y="13154"/>
                  <a:pt x="805" y="13589"/>
                  <a:pt x="940" y="14025"/>
                </a:cubicBezTo>
                <a:cubicBezTo>
                  <a:pt x="1253" y="14800"/>
                  <a:pt x="1600" y="15236"/>
                  <a:pt x="1958" y="15333"/>
                </a:cubicBezTo>
                <a:cubicBezTo>
                  <a:pt x="4228" y="16495"/>
                  <a:pt x="6510" y="17512"/>
                  <a:pt x="8781" y="18384"/>
                </a:cubicBezTo>
                <a:cubicBezTo>
                  <a:pt x="11052" y="19256"/>
                  <a:pt x="13322" y="19982"/>
                  <a:pt x="15593" y="20563"/>
                </a:cubicBezTo>
                <a:cubicBezTo>
                  <a:pt x="16880" y="20902"/>
                  <a:pt x="18166" y="21193"/>
                  <a:pt x="19452" y="21435"/>
                </a:cubicBezTo>
                <a:cubicBezTo>
                  <a:pt x="19956" y="21532"/>
                  <a:pt x="20526" y="20902"/>
                  <a:pt x="20929" y="19546"/>
                </a:cubicBezTo>
                <a:cubicBezTo>
                  <a:pt x="21276" y="18384"/>
                  <a:pt x="21600" y="16301"/>
                  <a:pt x="21600" y="14267"/>
                </a:cubicBezTo>
                <a:cubicBezTo>
                  <a:pt x="21600" y="12185"/>
                  <a:pt x="21432" y="10151"/>
                  <a:pt x="21063" y="8746"/>
                </a:cubicBezTo>
                <a:cubicBezTo>
                  <a:pt x="20683" y="7245"/>
                  <a:pt x="20191" y="6276"/>
                  <a:pt x="19654" y="6180"/>
                </a:cubicBezTo>
                <a:close/>
              </a:path>
            </a:pathLst>
          </a:custGeom>
          <a:solidFill>
            <a:schemeClr val="accent1"/>
          </a:solidFill>
          <a:ln w="12700">
            <a:miter lim="400000"/>
          </a:ln>
        </p:spPr>
        <p:txBody>
          <a:bodyPr lIns="38100" tIns="38100" rIns="38100" bIns="38100" anchor="ctr"/>
          <a:lstStyle/>
          <a:p>
            <a:pPr>
              <a:defRPr sz="3000">
                <a:solidFill>
                  <a:srgbClr val="FFFFFF"/>
                </a:solidFill>
              </a:defRPr>
            </a:pPr>
            <a:endParaRPr/>
          </a:p>
        </p:txBody>
      </p:sp>
      <p:sp>
        <p:nvSpPr>
          <p:cNvPr id="33" name="Shape">
            <a:extLst>
              <a:ext uri="{FF2B5EF4-FFF2-40B4-BE49-F238E27FC236}">
                <a16:creationId xmlns:a16="http://schemas.microsoft.com/office/drawing/2014/main" id="{91402FB0-2FD7-064D-A947-FDB71CA1093F}"/>
              </a:ext>
            </a:extLst>
          </p:cNvPr>
          <p:cNvSpPr/>
          <p:nvPr/>
        </p:nvSpPr>
        <p:spPr>
          <a:xfrm>
            <a:off x="9359900" y="4509135"/>
            <a:ext cx="2588728" cy="489027"/>
          </a:xfrm>
          <a:custGeom>
            <a:avLst/>
            <a:gdLst/>
            <a:ahLst/>
            <a:cxnLst>
              <a:cxn ang="0">
                <a:pos x="wd2" y="hd2"/>
              </a:cxn>
              <a:cxn ang="5400000">
                <a:pos x="wd2" y="hd2"/>
              </a:cxn>
              <a:cxn ang="10800000">
                <a:pos x="wd2" y="hd2"/>
              </a:cxn>
              <a:cxn ang="16200000">
                <a:pos x="wd2" y="hd2"/>
              </a:cxn>
            </a:cxnLst>
            <a:rect l="0" t="0" r="r" b="b"/>
            <a:pathLst>
              <a:path w="21530" h="21326" extrusionOk="0">
                <a:moveTo>
                  <a:pt x="21528" y="15157"/>
                </a:moveTo>
                <a:cubicBezTo>
                  <a:pt x="21549" y="13052"/>
                  <a:pt x="21391" y="11058"/>
                  <a:pt x="21084" y="9673"/>
                </a:cubicBezTo>
                <a:cubicBezTo>
                  <a:pt x="20736" y="8067"/>
                  <a:pt x="20239" y="6738"/>
                  <a:pt x="19775" y="6683"/>
                </a:cubicBezTo>
                <a:cubicBezTo>
                  <a:pt x="17472" y="6350"/>
                  <a:pt x="15169" y="5797"/>
                  <a:pt x="12867" y="5077"/>
                </a:cubicBezTo>
                <a:cubicBezTo>
                  <a:pt x="10564" y="4357"/>
                  <a:pt x="8272" y="3415"/>
                  <a:pt x="5970" y="2252"/>
                </a:cubicBezTo>
                <a:cubicBezTo>
                  <a:pt x="4681" y="1587"/>
                  <a:pt x="3382" y="867"/>
                  <a:pt x="2093" y="92"/>
                </a:cubicBezTo>
                <a:cubicBezTo>
                  <a:pt x="1628" y="-185"/>
                  <a:pt x="1100" y="147"/>
                  <a:pt x="688" y="1310"/>
                </a:cubicBezTo>
                <a:cubicBezTo>
                  <a:pt x="382" y="2197"/>
                  <a:pt x="34" y="4024"/>
                  <a:pt x="2" y="6073"/>
                </a:cubicBezTo>
                <a:cubicBezTo>
                  <a:pt x="-51" y="11003"/>
                  <a:pt x="931" y="14049"/>
                  <a:pt x="1755" y="14547"/>
                </a:cubicBezTo>
                <a:cubicBezTo>
                  <a:pt x="4047" y="15932"/>
                  <a:pt x="6339" y="17095"/>
                  <a:pt x="8642" y="18092"/>
                </a:cubicBezTo>
                <a:cubicBezTo>
                  <a:pt x="10944" y="19089"/>
                  <a:pt x="13236" y="19809"/>
                  <a:pt x="15539" y="20418"/>
                </a:cubicBezTo>
                <a:cubicBezTo>
                  <a:pt x="16838" y="20750"/>
                  <a:pt x="18137" y="20972"/>
                  <a:pt x="19437" y="21193"/>
                </a:cubicBezTo>
                <a:cubicBezTo>
                  <a:pt x="19690" y="21415"/>
                  <a:pt x="19944" y="21360"/>
                  <a:pt x="20186" y="21027"/>
                </a:cubicBezTo>
                <a:cubicBezTo>
                  <a:pt x="20419" y="20917"/>
                  <a:pt x="20641" y="20529"/>
                  <a:pt x="20841" y="19920"/>
                </a:cubicBezTo>
                <a:cubicBezTo>
                  <a:pt x="21158" y="18978"/>
                  <a:pt x="21507" y="17150"/>
                  <a:pt x="21528" y="15157"/>
                </a:cubicBezTo>
                <a:close/>
              </a:path>
            </a:pathLst>
          </a:custGeom>
          <a:solidFill>
            <a:schemeClr val="accent1"/>
          </a:solidFill>
          <a:ln w="12700">
            <a:miter lim="400000"/>
          </a:ln>
        </p:spPr>
        <p:txBody>
          <a:bodyPr lIns="38100" tIns="38100" rIns="38100" bIns="38100" anchor="ctr"/>
          <a:lstStyle/>
          <a:p>
            <a:pPr>
              <a:defRPr sz="3000">
                <a:solidFill>
                  <a:srgbClr val="FFFFFF"/>
                </a:solidFill>
              </a:defRPr>
            </a:pPr>
            <a:endParaRPr/>
          </a:p>
        </p:txBody>
      </p:sp>
      <p:sp>
        <p:nvSpPr>
          <p:cNvPr id="12" name="Title 1">
            <a:extLst>
              <a:ext uri="{FF2B5EF4-FFF2-40B4-BE49-F238E27FC236}">
                <a16:creationId xmlns:a16="http://schemas.microsoft.com/office/drawing/2014/main" id="{0D08B00A-9A13-4AB1-A72D-2F499BA2EBAB}"/>
              </a:ext>
            </a:extLst>
          </p:cNvPr>
          <p:cNvSpPr>
            <a:spLocks noGrp="1"/>
          </p:cNvSpPr>
          <p:nvPr userDrawn="1">
            <p:ph type="title"/>
          </p:nvPr>
        </p:nvSpPr>
        <p:spPr>
          <a:xfrm>
            <a:off x="838200" y="365125"/>
            <a:ext cx="8031033" cy="1325563"/>
          </a:xfrm>
        </p:spPr>
        <p:txBody>
          <a:bodyPr/>
          <a:lstStyle/>
          <a:p>
            <a:r>
              <a:rPr lang="es-ES"/>
              <a:t>Haga clic para modificar el estilo de título del patrón</a:t>
            </a:r>
            <a:endParaRPr lang="en-US" dirty="0"/>
          </a:p>
        </p:txBody>
      </p:sp>
      <p:sp>
        <p:nvSpPr>
          <p:cNvPr id="18" name="Content Placeholder 2">
            <a:extLst>
              <a:ext uri="{FF2B5EF4-FFF2-40B4-BE49-F238E27FC236}">
                <a16:creationId xmlns:a16="http://schemas.microsoft.com/office/drawing/2014/main" id="{489DC5E6-DDCD-4B67-B47F-0BD6C54B83D2}"/>
              </a:ext>
            </a:extLst>
          </p:cNvPr>
          <p:cNvSpPr>
            <a:spLocks noGrp="1"/>
          </p:cNvSpPr>
          <p:nvPr userDrawn="1">
            <p:ph idx="1"/>
          </p:nvPr>
        </p:nvSpPr>
        <p:spPr>
          <a:xfrm>
            <a:off x="838200" y="1825625"/>
            <a:ext cx="8031033" cy="4351338"/>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19" name="Date Placeholder 3">
            <a:extLst>
              <a:ext uri="{FF2B5EF4-FFF2-40B4-BE49-F238E27FC236}">
                <a16:creationId xmlns:a16="http://schemas.microsoft.com/office/drawing/2014/main" id="{768C53B7-7FCD-400A-9752-7BFFD8BB3D75}"/>
              </a:ext>
            </a:extLst>
          </p:cNvPr>
          <p:cNvSpPr>
            <a:spLocks noGrp="1"/>
          </p:cNvSpPr>
          <p:nvPr userDrawn="1">
            <p:ph type="dt" sz="half" idx="10"/>
          </p:nvPr>
        </p:nvSpPr>
        <p:spPr>
          <a:xfrm>
            <a:off x="838200" y="6356350"/>
            <a:ext cx="1333500" cy="365125"/>
          </a:xfrm>
        </p:spPr>
        <p:txBody>
          <a:bodyPr/>
          <a:lstStyle>
            <a:lvl1pPr>
              <a:defRPr>
                <a:solidFill>
                  <a:schemeClr val="accent2">
                    <a:lumMod val="50000"/>
                  </a:schemeClr>
                </a:solidFill>
              </a:defRPr>
            </a:lvl1pPr>
          </a:lstStyle>
          <a:p>
            <a:r>
              <a:rPr lang="en-US"/>
              <a:t>Date</a:t>
            </a:r>
            <a:endParaRPr lang="en-US" dirty="0"/>
          </a:p>
        </p:txBody>
      </p:sp>
      <p:sp>
        <p:nvSpPr>
          <p:cNvPr id="20" name="Footer Placeholder 4">
            <a:extLst>
              <a:ext uri="{FF2B5EF4-FFF2-40B4-BE49-F238E27FC236}">
                <a16:creationId xmlns:a16="http://schemas.microsoft.com/office/drawing/2014/main" id="{10C428BE-FED7-45A5-9425-7445C51F35BB}"/>
              </a:ext>
            </a:extLst>
          </p:cNvPr>
          <p:cNvSpPr>
            <a:spLocks noGrp="1"/>
          </p:cNvSpPr>
          <p:nvPr userDrawn="1">
            <p:ph type="ftr" sz="quarter" idx="11"/>
          </p:nvPr>
        </p:nvSpPr>
        <p:spPr>
          <a:xfrm>
            <a:off x="2324100" y="6356350"/>
            <a:ext cx="4114800" cy="365125"/>
          </a:xfrm>
        </p:spPr>
        <p:txBody>
          <a:bodyPr/>
          <a:lstStyle>
            <a:lvl1pPr>
              <a:defRPr>
                <a:solidFill>
                  <a:schemeClr val="accent2">
                    <a:lumMod val="50000"/>
                  </a:schemeClr>
                </a:solidFill>
              </a:defRPr>
            </a:lvl1pPr>
          </a:lstStyle>
          <a:p>
            <a:r>
              <a:rPr lang="en-US"/>
              <a:t>Your Footer Here</a:t>
            </a:r>
            <a:endParaRPr lang="en-US">
              <a:solidFill>
                <a:schemeClr val="accent2">
                  <a:lumMod val="50000"/>
                </a:schemeClr>
              </a:solidFill>
            </a:endParaRPr>
          </a:p>
        </p:txBody>
      </p:sp>
      <p:sp>
        <p:nvSpPr>
          <p:cNvPr id="21" name="Slide Number Placeholder 5">
            <a:extLst>
              <a:ext uri="{FF2B5EF4-FFF2-40B4-BE49-F238E27FC236}">
                <a16:creationId xmlns:a16="http://schemas.microsoft.com/office/drawing/2014/main" id="{18FDE52B-46E4-490F-8D9A-1A96457A334F}"/>
              </a:ext>
            </a:extLst>
          </p:cNvPr>
          <p:cNvSpPr>
            <a:spLocks noGrp="1"/>
          </p:cNvSpPr>
          <p:nvPr userDrawn="1">
            <p:ph type="sldNum" sz="quarter" idx="12"/>
          </p:nvPr>
        </p:nvSpPr>
        <p:spPr>
          <a:xfrm>
            <a:off x="6591300" y="6356350"/>
            <a:ext cx="2277933" cy="365125"/>
          </a:xfrm>
        </p:spPr>
        <p:txBody>
          <a:bodyPr/>
          <a:lstStyle>
            <a:lvl1pPr>
              <a:defRPr>
                <a:solidFill>
                  <a:schemeClr val="accent2">
                    <a:lumMod val="50000"/>
                  </a:schemeClr>
                </a:solidFill>
              </a:defRPr>
            </a:lvl1pPr>
          </a:lstStyle>
          <a:p>
            <a:fld id="{672B7600-67E3-4D97-B453-880E2742B982}" type="slidenum">
              <a:rPr lang="en-US" smtClean="0"/>
              <a:pPr/>
              <a:t>‹Nº›</a:t>
            </a:fld>
            <a:endParaRPr lang="en-US"/>
          </a:p>
        </p:txBody>
      </p:sp>
    </p:spTree>
    <p:extLst>
      <p:ext uri="{BB962C8B-B14F-4D97-AF65-F5344CB8AC3E}">
        <p14:creationId xmlns:p14="http://schemas.microsoft.com/office/powerpoint/2010/main" val="16057573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2">
    <p:bg>
      <p:bgPr>
        <a:solidFill>
          <a:schemeClr val="accent1"/>
        </a:solidFill>
        <a:effectLst/>
      </p:bgPr>
    </p:bg>
    <p:spTree>
      <p:nvGrpSpPr>
        <p:cNvPr id="1" name=""/>
        <p:cNvGrpSpPr/>
        <p:nvPr/>
      </p:nvGrpSpPr>
      <p:grpSpPr>
        <a:xfrm>
          <a:off x="0" y="0"/>
          <a:ext cx="0" cy="0"/>
          <a:chOff x="0" y="0"/>
          <a:chExt cx="0" cy="0"/>
        </a:xfrm>
      </p:grpSpPr>
      <p:sp>
        <p:nvSpPr>
          <p:cNvPr id="13" name="Shape">
            <a:extLst>
              <a:ext uri="{FF2B5EF4-FFF2-40B4-BE49-F238E27FC236}">
                <a16:creationId xmlns:a16="http://schemas.microsoft.com/office/drawing/2014/main" id="{B3283712-2399-F04B-B2DC-CC8D1106304D}"/>
              </a:ext>
            </a:extLst>
          </p:cNvPr>
          <p:cNvSpPr/>
          <p:nvPr/>
        </p:nvSpPr>
        <p:spPr>
          <a:xfrm>
            <a:off x="8496300" y="1494598"/>
            <a:ext cx="3128602" cy="5363402"/>
          </a:xfrm>
          <a:custGeom>
            <a:avLst/>
            <a:gdLst/>
            <a:ahLst/>
            <a:cxnLst>
              <a:cxn ang="0">
                <a:pos x="wd2" y="hd2"/>
              </a:cxn>
              <a:cxn ang="5400000">
                <a:pos x="wd2" y="hd2"/>
              </a:cxn>
              <a:cxn ang="10800000">
                <a:pos x="wd2" y="hd2"/>
              </a:cxn>
              <a:cxn ang="16200000">
                <a:pos x="wd2" y="hd2"/>
              </a:cxn>
            </a:cxnLst>
            <a:rect l="0" t="0" r="r" b="b"/>
            <a:pathLst>
              <a:path w="21473" h="21596" extrusionOk="0">
                <a:moveTo>
                  <a:pt x="19786" y="5488"/>
                </a:moveTo>
                <a:cubicBezTo>
                  <a:pt x="19394" y="5294"/>
                  <a:pt x="18984" y="5115"/>
                  <a:pt x="18557" y="4946"/>
                </a:cubicBezTo>
                <a:cubicBezTo>
                  <a:pt x="18627" y="4920"/>
                  <a:pt x="18696" y="4900"/>
                  <a:pt x="18766" y="4874"/>
                </a:cubicBezTo>
                <a:cubicBezTo>
                  <a:pt x="19498" y="4619"/>
                  <a:pt x="20143" y="4240"/>
                  <a:pt x="20405" y="3760"/>
                </a:cubicBezTo>
                <a:cubicBezTo>
                  <a:pt x="20640" y="3325"/>
                  <a:pt x="20623" y="2880"/>
                  <a:pt x="20387" y="2451"/>
                </a:cubicBezTo>
                <a:cubicBezTo>
                  <a:pt x="20143" y="2011"/>
                  <a:pt x="19699" y="1597"/>
                  <a:pt x="19141" y="1274"/>
                </a:cubicBezTo>
                <a:cubicBezTo>
                  <a:pt x="18487" y="896"/>
                  <a:pt x="17633" y="640"/>
                  <a:pt x="16770" y="472"/>
                </a:cubicBezTo>
                <a:cubicBezTo>
                  <a:pt x="14791" y="83"/>
                  <a:pt x="12656" y="88"/>
                  <a:pt x="10590" y="57"/>
                </a:cubicBezTo>
                <a:cubicBezTo>
                  <a:pt x="9500" y="37"/>
                  <a:pt x="8411" y="22"/>
                  <a:pt x="7330" y="1"/>
                </a:cubicBezTo>
                <a:cubicBezTo>
                  <a:pt x="6938" y="-4"/>
                  <a:pt x="6537" y="16"/>
                  <a:pt x="6162" y="62"/>
                </a:cubicBezTo>
                <a:cubicBezTo>
                  <a:pt x="5900" y="98"/>
                  <a:pt x="5499" y="155"/>
                  <a:pt x="5290" y="257"/>
                </a:cubicBezTo>
                <a:cubicBezTo>
                  <a:pt x="5177" y="313"/>
                  <a:pt x="5020" y="395"/>
                  <a:pt x="5186" y="477"/>
                </a:cubicBezTo>
                <a:cubicBezTo>
                  <a:pt x="5369" y="569"/>
                  <a:pt x="5700" y="579"/>
                  <a:pt x="5918" y="584"/>
                </a:cubicBezTo>
                <a:cubicBezTo>
                  <a:pt x="7347" y="610"/>
                  <a:pt x="8786" y="630"/>
                  <a:pt x="10215" y="656"/>
                </a:cubicBezTo>
                <a:cubicBezTo>
                  <a:pt x="10825" y="666"/>
                  <a:pt x="11435" y="676"/>
                  <a:pt x="12037" y="707"/>
                </a:cubicBezTo>
                <a:cubicBezTo>
                  <a:pt x="12107" y="712"/>
                  <a:pt x="12185" y="712"/>
                  <a:pt x="12255" y="717"/>
                </a:cubicBezTo>
                <a:cubicBezTo>
                  <a:pt x="12255" y="717"/>
                  <a:pt x="12263" y="717"/>
                  <a:pt x="12263" y="717"/>
                </a:cubicBezTo>
                <a:cubicBezTo>
                  <a:pt x="12403" y="727"/>
                  <a:pt x="12551" y="737"/>
                  <a:pt x="12691" y="748"/>
                </a:cubicBezTo>
                <a:cubicBezTo>
                  <a:pt x="12987" y="773"/>
                  <a:pt x="13283" y="804"/>
                  <a:pt x="13580" y="840"/>
                </a:cubicBezTo>
                <a:cubicBezTo>
                  <a:pt x="13606" y="845"/>
                  <a:pt x="13623" y="845"/>
                  <a:pt x="13649" y="850"/>
                </a:cubicBezTo>
                <a:cubicBezTo>
                  <a:pt x="13641" y="850"/>
                  <a:pt x="13641" y="850"/>
                  <a:pt x="13641" y="845"/>
                </a:cubicBezTo>
                <a:cubicBezTo>
                  <a:pt x="13649" y="845"/>
                  <a:pt x="13649" y="845"/>
                  <a:pt x="13658" y="850"/>
                </a:cubicBezTo>
                <a:cubicBezTo>
                  <a:pt x="13676" y="850"/>
                  <a:pt x="13693" y="855"/>
                  <a:pt x="13710" y="855"/>
                </a:cubicBezTo>
                <a:cubicBezTo>
                  <a:pt x="13824" y="870"/>
                  <a:pt x="13719" y="860"/>
                  <a:pt x="13658" y="850"/>
                </a:cubicBezTo>
                <a:cubicBezTo>
                  <a:pt x="13728" y="865"/>
                  <a:pt x="13806" y="870"/>
                  <a:pt x="13876" y="881"/>
                </a:cubicBezTo>
                <a:cubicBezTo>
                  <a:pt x="14033" y="906"/>
                  <a:pt x="14190" y="937"/>
                  <a:pt x="14347" y="968"/>
                </a:cubicBezTo>
                <a:cubicBezTo>
                  <a:pt x="14643" y="1029"/>
                  <a:pt x="14922" y="1101"/>
                  <a:pt x="15201" y="1182"/>
                </a:cubicBezTo>
                <a:cubicBezTo>
                  <a:pt x="15924" y="1423"/>
                  <a:pt x="16517" y="1745"/>
                  <a:pt x="16962" y="2159"/>
                </a:cubicBezTo>
                <a:cubicBezTo>
                  <a:pt x="17467" y="2665"/>
                  <a:pt x="17720" y="3274"/>
                  <a:pt x="17459" y="3847"/>
                </a:cubicBezTo>
                <a:cubicBezTo>
                  <a:pt x="17345" y="4046"/>
                  <a:pt x="17171" y="4230"/>
                  <a:pt x="16953" y="4394"/>
                </a:cubicBezTo>
                <a:cubicBezTo>
                  <a:pt x="15550" y="3974"/>
                  <a:pt x="14068" y="3673"/>
                  <a:pt x="12516" y="3489"/>
                </a:cubicBezTo>
                <a:cubicBezTo>
                  <a:pt x="10529" y="3248"/>
                  <a:pt x="8480" y="3228"/>
                  <a:pt x="6476" y="3361"/>
                </a:cubicBezTo>
                <a:cubicBezTo>
                  <a:pt x="5403" y="3432"/>
                  <a:pt x="4349" y="3565"/>
                  <a:pt x="3311" y="3739"/>
                </a:cubicBezTo>
                <a:cubicBezTo>
                  <a:pt x="2771" y="3831"/>
                  <a:pt x="2248" y="3954"/>
                  <a:pt x="1760" y="4128"/>
                </a:cubicBezTo>
                <a:cubicBezTo>
                  <a:pt x="1420" y="4251"/>
                  <a:pt x="1062" y="4419"/>
                  <a:pt x="888" y="4634"/>
                </a:cubicBezTo>
                <a:cubicBezTo>
                  <a:pt x="705" y="4874"/>
                  <a:pt x="740" y="5099"/>
                  <a:pt x="984" y="5314"/>
                </a:cubicBezTo>
                <a:cubicBezTo>
                  <a:pt x="1219" y="5519"/>
                  <a:pt x="1638" y="5641"/>
                  <a:pt x="2021" y="5728"/>
                </a:cubicBezTo>
                <a:cubicBezTo>
                  <a:pt x="2492" y="5831"/>
                  <a:pt x="2998" y="5887"/>
                  <a:pt x="3486" y="5943"/>
                </a:cubicBezTo>
                <a:cubicBezTo>
                  <a:pt x="4000" y="6005"/>
                  <a:pt x="4523" y="6051"/>
                  <a:pt x="5046" y="6091"/>
                </a:cubicBezTo>
                <a:cubicBezTo>
                  <a:pt x="7382" y="6260"/>
                  <a:pt x="9762" y="6250"/>
                  <a:pt x="12098" y="6051"/>
                </a:cubicBezTo>
                <a:cubicBezTo>
                  <a:pt x="13353" y="5943"/>
                  <a:pt x="14591" y="5790"/>
                  <a:pt x="15811" y="5585"/>
                </a:cubicBezTo>
                <a:cubicBezTo>
                  <a:pt x="15933" y="5565"/>
                  <a:pt x="16046" y="5544"/>
                  <a:pt x="16169" y="5524"/>
                </a:cubicBezTo>
                <a:cubicBezTo>
                  <a:pt x="16264" y="5565"/>
                  <a:pt x="16352" y="5606"/>
                  <a:pt x="16447" y="5647"/>
                </a:cubicBezTo>
                <a:cubicBezTo>
                  <a:pt x="17066" y="5928"/>
                  <a:pt x="17746" y="6235"/>
                  <a:pt x="18182" y="6623"/>
                </a:cubicBezTo>
                <a:cubicBezTo>
                  <a:pt x="18426" y="6879"/>
                  <a:pt x="18478" y="7150"/>
                  <a:pt x="18356" y="7436"/>
                </a:cubicBezTo>
                <a:cubicBezTo>
                  <a:pt x="18121" y="7861"/>
                  <a:pt x="17650" y="8239"/>
                  <a:pt x="17119" y="8556"/>
                </a:cubicBezTo>
                <a:cubicBezTo>
                  <a:pt x="17075" y="8541"/>
                  <a:pt x="17023" y="8526"/>
                  <a:pt x="16979" y="8510"/>
                </a:cubicBezTo>
                <a:cubicBezTo>
                  <a:pt x="16003" y="8229"/>
                  <a:pt x="14896" y="8127"/>
                  <a:pt x="13832" y="8045"/>
                </a:cubicBezTo>
                <a:cubicBezTo>
                  <a:pt x="12638" y="7953"/>
                  <a:pt x="11444" y="7891"/>
                  <a:pt x="10241" y="7871"/>
                </a:cubicBezTo>
                <a:cubicBezTo>
                  <a:pt x="9003" y="7851"/>
                  <a:pt x="7722" y="7835"/>
                  <a:pt x="6493" y="7958"/>
                </a:cubicBezTo>
                <a:cubicBezTo>
                  <a:pt x="5273" y="8081"/>
                  <a:pt x="3782" y="8306"/>
                  <a:pt x="3120" y="8986"/>
                </a:cubicBezTo>
                <a:cubicBezTo>
                  <a:pt x="2710" y="9405"/>
                  <a:pt x="2780" y="9901"/>
                  <a:pt x="3355" y="10249"/>
                </a:cubicBezTo>
                <a:cubicBezTo>
                  <a:pt x="3904" y="10581"/>
                  <a:pt x="4776" y="10719"/>
                  <a:pt x="5525" y="10786"/>
                </a:cubicBezTo>
                <a:cubicBezTo>
                  <a:pt x="6711" y="10888"/>
                  <a:pt x="7905" y="10827"/>
                  <a:pt x="9091" y="10760"/>
                </a:cubicBezTo>
                <a:cubicBezTo>
                  <a:pt x="10276" y="10694"/>
                  <a:pt x="11453" y="10586"/>
                  <a:pt x="12612" y="10438"/>
                </a:cubicBezTo>
                <a:cubicBezTo>
                  <a:pt x="13824" y="10285"/>
                  <a:pt x="15044" y="10101"/>
                  <a:pt x="16212" y="9840"/>
                </a:cubicBezTo>
                <a:cubicBezTo>
                  <a:pt x="16813" y="10244"/>
                  <a:pt x="17328" y="10699"/>
                  <a:pt x="17798" y="11144"/>
                </a:cubicBezTo>
                <a:cubicBezTo>
                  <a:pt x="18034" y="11379"/>
                  <a:pt x="18104" y="11609"/>
                  <a:pt x="17990" y="11880"/>
                </a:cubicBezTo>
                <a:cubicBezTo>
                  <a:pt x="17694" y="12427"/>
                  <a:pt x="17084" y="12923"/>
                  <a:pt x="16386" y="13322"/>
                </a:cubicBezTo>
                <a:cubicBezTo>
                  <a:pt x="16290" y="13373"/>
                  <a:pt x="16186" y="13430"/>
                  <a:pt x="16081" y="13476"/>
                </a:cubicBezTo>
                <a:cubicBezTo>
                  <a:pt x="15157" y="13261"/>
                  <a:pt x="14164" y="13133"/>
                  <a:pt x="13196" y="13061"/>
                </a:cubicBezTo>
                <a:cubicBezTo>
                  <a:pt x="11828" y="12959"/>
                  <a:pt x="10415" y="12908"/>
                  <a:pt x="9038" y="13000"/>
                </a:cubicBezTo>
                <a:cubicBezTo>
                  <a:pt x="7757" y="13082"/>
                  <a:pt x="6162" y="13317"/>
                  <a:pt x="5447" y="14012"/>
                </a:cubicBezTo>
                <a:cubicBezTo>
                  <a:pt x="5212" y="14243"/>
                  <a:pt x="5090" y="14524"/>
                  <a:pt x="5177" y="14790"/>
                </a:cubicBezTo>
                <a:cubicBezTo>
                  <a:pt x="5212" y="14892"/>
                  <a:pt x="5534" y="14938"/>
                  <a:pt x="5665" y="14948"/>
                </a:cubicBezTo>
                <a:cubicBezTo>
                  <a:pt x="8071" y="15107"/>
                  <a:pt x="10520" y="15199"/>
                  <a:pt x="12917" y="14964"/>
                </a:cubicBezTo>
                <a:cubicBezTo>
                  <a:pt x="13745" y="14882"/>
                  <a:pt x="14582" y="14769"/>
                  <a:pt x="15384" y="14611"/>
                </a:cubicBezTo>
                <a:cubicBezTo>
                  <a:pt x="15820" y="14831"/>
                  <a:pt x="16203" y="15081"/>
                  <a:pt x="16517" y="15368"/>
                </a:cubicBezTo>
                <a:cubicBezTo>
                  <a:pt x="16944" y="15797"/>
                  <a:pt x="17241" y="16314"/>
                  <a:pt x="17040" y="16805"/>
                </a:cubicBezTo>
                <a:cubicBezTo>
                  <a:pt x="16918" y="17014"/>
                  <a:pt x="16691" y="17193"/>
                  <a:pt x="16430" y="17352"/>
                </a:cubicBezTo>
                <a:cubicBezTo>
                  <a:pt x="15907" y="17628"/>
                  <a:pt x="15323" y="17873"/>
                  <a:pt x="14721" y="18098"/>
                </a:cubicBezTo>
                <a:cubicBezTo>
                  <a:pt x="13824" y="17935"/>
                  <a:pt x="12891" y="17827"/>
                  <a:pt x="11976" y="17740"/>
                </a:cubicBezTo>
                <a:cubicBezTo>
                  <a:pt x="9404" y="17495"/>
                  <a:pt x="6772" y="17480"/>
                  <a:pt x="4183" y="17653"/>
                </a:cubicBezTo>
                <a:cubicBezTo>
                  <a:pt x="3529" y="17699"/>
                  <a:pt x="2893" y="17766"/>
                  <a:pt x="2265" y="17878"/>
                </a:cubicBezTo>
                <a:cubicBezTo>
                  <a:pt x="1742" y="17976"/>
                  <a:pt x="1193" y="18109"/>
                  <a:pt x="749" y="18303"/>
                </a:cubicBezTo>
                <a:cubicBezTo>
                  <a:pt x="400" y="18461"/>
                  <a:pt x="138" y="18640"/>
                  <a:pt x="34" y="18891"/>
                </a:cubicBezTo>
                <a:cubicBezTo>
                  <a:pt x="-62" y="19121"/>
                  <a:pt x="51" y="19336"/>
                  <a:pt x="278" y="19525"/>
                </a:cubicBezTo>
                <a:cubicBezTo>
                  <a:pt x="513" y="19724"/>
                  <a:pt x="906" y="19847"/>
                  <a:pt x="1280" y="19939"/>
                </a:cubicBezTo>
                <a:cubicBezTo>
                  <a:pt x="1707" y="20041"/>
                  <a:pt x="2169" y="20103"/>
                  <a:pt x="2631" y="20139"/>
                </a:cubicBezTo>
                <a:cubicBezTo>
                  <a:pt x="3808" y="20220"/>
                  <a:pt x="5011" y="20241"/>
                  <a:pt x="6197" y="20205"/>
                </a:cubicBezTo>
                <a:cubicBezTo>
                  <a:pt x="8524" y="20139"/>
                  <a:pt x="10860" y="19883"/>
                  <a:pt x="13048" y="19412"/>
                </a:cubicBezTo>
                <a:cubicBezTo>
                  <a:pt x="13466" y="19326"/>
                  <a:pt x="13876" y="19228"/>
                  <a:pt x="14277" y="19126"/>
                </a:cubicBezTo>
                <a:cubicBezTo>
                  <a:pt x="15088" y="19448"/>
                  <a:pt x="15768" y="19868"/>
                  <a:pt x="16291" y="20353"/>
                </a:cubicBezTo>
                <a:cubicBezTo>
                  <a:pt x="16683" y="20742"/>
                  <a:pt x="16970" y="21161"/>
                  <a:pt x="17136" y="21596"/>
                </a:cubicBezTo>
                <a:lnTo>
                  <a:pt x="20239" y="21596"/>
                </a:lnTo>
                <a:cubicBezTo>
                  <a:pt x="19986" y="20665"/>
                  <a:pt x="19176" y="19786"/>
                  <a:pt x="18008" y="19141"/>
                </a:cubicBezTo>
                <a:cubicBezTo>
                  <a:pt x="17537" y="18881"/>
                  <a:pt x="17005" y="18671"/>
                  <a:pt x="16447" y="18497"/>
                </a:cubicBezTo>
                <a:cubicBezTo>
                  <a:pt x="17241" y="18236"/>
                  <a:pt x="17999" y="17940"/>
                  <a:pt x="18723" y="17612"/>
                </a:cubicBezTo>
                <a:cubicBezTo>
                  <a:pt x="19132" y="17423"/>
                  <a:pt x="19559" y="17214"/>
                  <a:pt x="19838" y="16948"/>
                </a:cubicBezTo>
                <a:cubicBezTo>
                  <a:pt x="20117" y="16677"/>
                  <a:pt x="20213" y="16349"/>
                  <a:pt x="20143" y="16037"/>
                </a:cubicBezTo>
                <a:cubicBezTo>
                  <a:pt x="20021" y="15475"/>
                  <a:pt x="19481" y="14938"/>
                  <a:pt x="18836" y="14529"/>
                </a:cubicBezTo>
                <a:cubicBezTo>
                  <a:pt x="18505" y="14319"/>
                  <a:pt x="18138" y="14135"/>
                  <a:pt x="17746" y="13977"/>
                </a:cubicBezTo>
                <a:cubicBezTo>
                  <a:pt x="18095" y="13849"/>
                  <a:pt x="18435" y="13711"/>
                  <a:pt x="18749" y="13557"/>
                </a:cubicBezTo>
                <a:cubicBezTo>
                  <a:pt x="19420" y="13230"/>
                  <a:pt x="20030" y="12852"/>
                  <a:pt x="20475" y="12407"/>
                </a:cubicBezTo>
                <a:cubicBezTo>
                  <a:pt x="20710" y="12172"/>
                  <a:pt x="20910" y="11921"/>
                  <a:pt x="21032" y="11655"/>
                </a:cubicBezTo>
                <a:cubicBezTo>
                  <a:pt x="21093" y="11512"/>
                  <a:pt x="21128" y="11364"/>
                  <a:pt x="21076" y="11220"/>
                </a:cubicBezTo>
                <a:cubicBezTo>
                  <a:pt x="21024" y="11062"/>
                  <a:pt x="20876" y="10924"/>
                  <a:pt x="20727" y="10791"/>
                </a:cubicBezTo>
                <a:cubicBezTo>
                  <a:pt x="20108" y="10213"/>
                  <a:pt x="19437" y="9630"/>
                  <a:pt x="18592" y="9160"/>
                </a:cubicBezTo>
                <a:cubicBezTo>
                  <a:pt x="19280" y="8909"/>
                  <a:pt x="19917" y="8602"/>
                  <a:pt x="20440" y="8234"/>
                </a:cubicBezTo>
                <a:cubicBezTo>
                  <a:pt x="20701" y="8050"/>
                  <a:pt x="20937" y="7845"/>
                  <a:pt x="21120" y="7631"/>
                </a:cubicBezTo>
                <a:cubicBezTo>
                  <a:pt x="21355" y="7360"/>
                  <a:pt x="21538" y="7037"/>
                  <a:pt x="21451" y="6731"/>
                </a:cubicBezTo>
                <a:cubicBezTo>
                  <a:pt x="21259" y="6209"/>
                  <a:pt x="20440" y="5810"/>
                  <a:pt x="19786" y="5488"/>
                </a:cubicBezTo>
                <a:close/>
                <a:moveTo>
                  <a:pt x="5142" y="4051"/>
                </a:moveTo>
                <a:cubicBezTo>
                  <a:pt x="5177" y="4046"/>
                  <a:pt x="5186" y="4046"/>
                  <a:pt x="5142" y="4051"/>
                </a:cubicBezTo>
                <a:lnTo>
                  <a:pt x="5142" y="4051"/>
                </a:lnTo>
                <a:close/>
                <a:moveTo>
                  <a:pt x="14852" y="5105"/>
                </a:moveTo>
                <a:cubicBezTo>
                  <a:pt x="14626" y="5145"/>
                  <a:pt x="14390" y="5186"/>
                  <a:pt x="14164" y="5227"/>
                </a:cubicBezTo>
                <a:cubicBezTo>
                  <a:pt x="14050" y="5248"/>
                  <a:pt x="13554" y="5319"/>
                  <a:pt x="14059" y="5248"/>
                </a:cubicBezTo>
                <a:cubicBezTo>
                  <a:pt x="13928" y="5268"/>
                  <a:pt x="13789" y="5289"/>
                  <a:pt x="13658" y="5309"/>
                </a:cubicBezTo>
                <a:cubicBezTo>
                  <a:pt x="13414" y="5345"/>
                  <a:pt x="13170" y="5376"/>
                  <a:pt x="12917" y="5406"/>
                </a:cubicBezTo>
                <a:cubicBezTo>
                  <a:pt x="12804" y="5422"/>
                  <a:pt x="12691" y="5432"/>
                  <a:pt x="12577" y="5447"/>
                </a:cubicBezTo>
                <a:cubicBezTo>
                  <a:pt x="12525" y="5452"/>
                  <a:pt x="12481" y="5457"/>
                  <a:pt x="12429" y="5462"/>
                </a:cubicBezTo>
                <a:cubicBezTo>
                  <a:pt x="11950" y="5509"/>
                  <a:pt x="11470" y="5544"/>
                  <a:pt x="10991" y="5575"/>
                </a:cubicBezTo>
                <a:cubicBezTo>
                  <a:pt x="10947" y="5575"/>
                  <a:pt x="10904" y="5580"/>
                  <a:pt x="10860" y="5580"/>
                </a:cubicBezTo>
                <a:cubicBezTo>
                  <a:pt x="10747" y="5585"/>
                  <a:pt x="10633" y="5590"/>
                  <a:pt x="10520" y="5595"/>
                </a:cubicBezTo>
                <a:cubicBezTo>
                  <a:pt x="10250" y="5606"/>
                  <a:pt x="9971" y="5611"/>
                  <a:pt x="9692" y="5616"/>
                </a:cubicBezTo>
                <a:cubicBezTo>
                  <a:pt x="9579" y="5616"/>
                  <a:pt x="9465" y="5616"/>
                  <a:pt x="9352" y="5621"/>
                </a:cubicBezTo>
                <a:cubicBezTo>
                  <a:pt x="9866" y="5611"/>
                  <a:pt x="9361" y="5621"/>
                  <a:pt x="9239" y="5621"/>
                </a:cubicBezTo>
                <a:cubicBezTo>
                  <a:pt x="8986" y="5621"/>
                  <a:pt x="8733" y="5616"/>
                  <a:pt x="8480" y="5606"/>
                </a:cubicBezTo>
                <a:cubicBezTo>
                  <a:pt x="8228" y="5595"/>
                  <a:pt x="7975" y="5590"/>
                  <a:pt x="7722" y="5580"/>
                </a:cubicBezTo>
                <a:cubicBezTo>
                  <a:pt x="7626" y="5575"/>
                  <a:pt x="7147" y="5544"/>
                  <a:pt x="7556" y="5575"/>
                </a:cubicBezTo>
                <a:cubicBezTo>
                  <a:pt x="7417" y="5565"/>
                  <a:pt x="7286" y="5560"/>
                  <a:pt x="7147" y="5549"/>
                </a:cubicBezTo>
                <a:cubicBezTo>
                  <a:pt x="6580" y="5509"/>
                  <a:pt x="6014" y="5457"/>
                  <a:pt x="5447" y="5391"/>
                </a:cubicBezTo>
                <a:cubicBezTo>
                  <a:pt x="5299" y="5376"/>
                  <a:pt x="5159" y="5355"/>
                  <a:pt x="5011" y="5335"/>
                </a:cubicBezTo>
                <a:cubicBezTo>
                  <a:pt x="4968" y="5330"/>
                  <a:pt x="4915" y="5324"/>
                  <a:pt x="4872" y="5314"/>
                </a:cubicBezTo>
                <a:cubicBezTo>
                  <a:pt x="4863" y="5314"/>
                  <a:pt x="4854" y="5314"/>
                  <a:pt x="4846" y="5309"/>
                </a:cubicBezTo>
                <a:cubicBezTo>
                  <a:pt x="4654" y="5278"/>
                  <a:pt x="4471" y="5237"/>
                  <a:pt x="4296" y="5186"/>
                </a:cubicBezTo>
                <a:cubicBezTo>
                  <a:pt x="4140" y="5130"/>
                  <a:pt x="3991" y="5059"/>
                  <a:pt x="3878" y="4972"/>
                </a:cubicBezTo>
                <a:cubicBezTo>
                  <a:pt x="3773" y="4854"/>
                  <a:pt x="3747" y="4726"/>
                  <a:pt x="3791" y="4593"/>
                </a:cubicBezTo>
                <a:cubicBezTo>
                  <a:pt x="3852" y="4501"/>
                  <a:pt x="3948" y="4419"/>
                  <a:pt x="4070" y="4343"/>
                </a:cubicBezTo>
                <a:cubicBezTo>
                  <a:pt x="4192" y="4281"/>
                  <a:pt x="4323" y="4230"/>
                  <a:pt x="4462" y="4179"/>
                </a:cubicBezTo>
                <a:cubicBezTo>
                  <a:pt x="4183" y="4286"/>
                  <a:pt x="4479" y="4174"/>
                  <a:pt x="4567" y="4153"/>
                </a:cubicBezTo>
                <a:cubicBezTo>
                  <a:pt x="4584" y="4148"/>
                  <a:pt x="4601" y="4143"/>
                  <a:pt x="4619" y="4143"/>
                </a:cubicBezTo>
                <a:cubicBezTo>
                  <a:pt x="4724" y="4123"/>
                  <a:pt x="4819" y="4107"/>
                  <a:pt x="4924" y="4087"/>
                </a:cubicBezTo>
                <a:cubicBezTo>
                  <a:pt x="4950" y="4082"/>
                  <a:pt x="5002" y="4077"/>
                  <a:pt x="5046" y="4066"/>
                </a:cubicBezTo>
                <a:cubicBezTo>
                  <a:pt x="5220" y="4041"/>
                  <a:pt x="5395" y="4015"/>
                  <a:pt x="5569" y="3995"/>
                </a:cubicBezTo>
                <a:cubicBezTo>
                  <a:pt x="5665" y="3985"/>
                  <a:pt x="5752" y="3974"/>
                  <a:pt x="5848" y="3959"/>
                </a:cubicBezTo>
                <a:cubicBezTo>
                  <a:pt x="5865" y="3959"/>
                  <a:pt x="5874" y="3954"/>
                  <a:pt x="5892" y="3954"/>
                </a:cubicBezTo>
                <a:cubicBezTo>
                  <a:pt x="6101" y="3933"/>
                  <a:pt x="6310" y="3918"/>
                  <a:pt x="6519" y="3903"/>
                </a:cubicBezTo>
                <a:cubicBezTo>
                  <a:pt x="6589" y="3898"/>
                  <a:pt x="6659" y="3893"/>
                  <a:pt x="6728" y="3887"/>
                </a:cubicBezTo>
                <a:cubicBezTo>
                  <a:pt x="6755" y="3887"/>
                  <a:pt x="6772" y="3887"/>
                  <a:pt x="6798" y="3882"/>
                </a:cubicBezTo>
                <a:cubicBezTo>
                  <a:pt x="7016" y="3872"/>
                  <a:pt x="7234" y="3867"/>
                  <a:pt x="7452" y="3862"/>
                </a:cubicBezTo>
                <a:cubicBezTo>
                  <a:pt x="7530" y="3862"/>
                  <a:pt x="7609" y="3862"/>
                  <a:pt x="7696" y="3857"/>
                </a:cubicBezTo>
                <a:cubicBezTo>
                  <a:pt x="7713" y="3857"/>
                  <a:pt x="7731" y="3857"/>
                  <a:pt x="7748" y="3857"/>
                </a:cubicBezTo>
                <a:cubicBezTo>
                  <a:pt x="7975" y="3857"/>
                  <a:pt x="8210" y="3862"/>
                  <a:pt x="8437" y="3872"/>
                </a:cubicBezTo>
                <a:cubicBezTo>
                  <a:pt x="8646" y="3877"/>
                  <a:pt x="8855" y="3893"/>
                  <a:pt x="9064" y="3898"/>
                </a:cubicBezTo>
                <a:cubicBezTo>
                  <a:pt x="8611" y="3877"/>
                  <a:pt x="9047" y="3898"/>
                  <a:pt x="9152" y="3903"/>
                </a:cubicBezTo>
                <a:cubicBezTo>
                  <a:pt x="9265" y="3913"/>
                  <a:pt x="9378" y="3918"/>
                  <a:pt x="9492" y="3928"/>
                </a:cubicBezTo>
                <a:cubicBezTo>
                  <a:pt x="9927" y="3964"/>
                  <a:pt x="10354" y="4010"/>
                  <a:pt x="10790" y="4066"/>
                </a:cubicBezTo>
                <a:cubicBezTo>
                  <a:pt x="10886" y="4077"/>
                  <a:pt x="10973" y="4092"/>
                  <a:pt x="11069" y="4107"/>
                </a:cubicBezTo>
                <a:cubicBezTo>
                  <a:pt x="10747" y="4066"/>
                  <a:pt x="11130" y="4118"/>
                  <a:pt x="11209" y="4128"/>
                </a:cubicBezTo>
                <a:cubicBezTo>
                  <a:pt x="11418" y="4164"/>
                  <a:pt x="11627" y="4199"/>
                  <a:pt x="11836" y="4235"/>
                </a:cubicBezTo>
                <a:cubicBezTo>
                  <a:pt x="12743" y="4404"/>
                  <a:pt x="13623" y="4619"/>
                  <a:pt x="14469" y="4880"/>
                </a:cubicBezTo>
                <a:cubicBezTo>
                  <a:pt x="14652" y="4936"/>
                  <a:pt x="14826" y="4997"/>
                  <a:pt x="15009" y="5058"/>
                </a:cubicBezTo>
                <a:cubicBezTo>
                  <a:pt x="14957" y="5084"/>
                  <a:pt x="14905" y="5094"/>
                  <a:pt x="14852" y="5105"/>
                </a:cubicBezTo>
                <a:close/>
                <a:moveTo>
                  <a:pt x="16020" y="4833"/>
                </a:moveTo>
                <a:cubicBezTo>
                  <a:pt x="16012" y="4833"/>
                  <a:pt x="16012" y="4833"/>
                  <a:pt x="16020" y="4833"/>
                </a:cubicBezTo>
                <a:cubicBezTo>
                  <a:pt x="16099" y="4798"/>
                  <a:pt x="16125" y="4793"/>
                  <a:pt x="16125" y="4798"/>
                </a:cubicBezTo>
                <a:cubicBezTo>
                  <a:pt x="16081" y="4808"/>
                  <a:pt x="16046" y="4818"/>
                  <a:pt x="16020" y="4833"/>
                </a:cubicBezTo>
                <a:close/>
                <a:moveTo>
                  <a:pt x="6894" y="8449"/>
                </a:moveTo>
                <a:cubicBezTo>
                  <a:pt x="6885" y="8449"/>
                  <a:pt x="6885" y="8454"/>
                  <a:pt x="6877" y="8454"/>
                </a:cubicBezTo>
                <a:cubicBezTo>
                  <a:pt x="6877" y="8454"/>
                  <a:pt x="6877" y="8454"/>
                  <a:pt x="6877" y="8454"/>
                </a:cubicBezTo>
                <a:cubicBezTo>
                  <a:pt x="6885" y="8449"/>
                  <a:pt x="6894" y="8449"/>
                  <a:pt x="6894" y="8449"/>
                </a:cubicBezTo>
                <a:close/>
                <a:moveTo>
                  <a:pt x="6929" y="8454"/>
                </a:moveTo>
                <a:cubicBezTo>
                  <a:pt x="6920" y="8454"/>
                  <a:pt x="6911" y="8454"/>
                  <a:pt x="6903" y="8459"/>
                </a:cubicBezTo>
                <a:cubicBezTo>
                  <a:pt x="6903" y="8459"/>
                  <a:pt x="6903" y="8459"/>
                  <a:pt x="6894" y="8459"/>
                </a:cubicBezTo>
                <a:cubicBezTo>
                  <a:pt x="6903" y="8454"/>
                  <a:pt x="6911" y="8454"/>
                  <a:pt x="6929" y="8454"/>
                </a:cubicBezTo>
                <a:close/>
                <a:moveTo>
                  <a:pt x="6850" y="8464"/>
                </a:moveTo>
                <a:cubicBezTo>
                  <a:pt x="6850" y="8464"/>
                  <a:pt x="6850" y="8464"/>
                  <a:pt x="6850" y="8464"/>
                </a:cubicBezTo>
                <a:cubicBezTo>
                  <a:pt x="6850" y="8464"/>
                  <a:pt x="6850" y="8464"/>
                  <a:pt x="6850" y="8464"/>
                </a:cubicBezTo>
                <a:cubicBezTo>
                  <a:pt x="6842" y="8464"/>
                  <a:pt x="6842" y="8464"/>
                  <a:pt x="6850" y="8464"/>
                </a:cubicBezTo>
                <a:close/>
                <a:moveTo>
                  <a:pt x="14695" y="9446"/>
                </a:moveTo>
                <a:cubicBezTo>
                  <a:pt x="14608" y="9466"/>
                  <a:pt x="14521" y="9487"/>
                  <a:pt x="14434" y="9507"/>
                </a:cubicBezTo>
                <a:cubicBezTo>
                  <a:pt x="14399" y="9518"/>
                  <a:pt x="14364" y="9523"/>
                  <a:pt x="14321" y="9533"/>
                </a:cubicBezTo>
                <a:cubicBezTo>
                  <a:pt x="13946" y="9615"/>
                  <a:pt x="13571" y="9686"/>
                  <a:pt x="13187" y="9753"/>
                </a:cubicBezTo>
                <a:cubicBezTo>
                  <a:pt x="13109" y="9768"/>
                  <a:pt x="13031" y="9778"/>
                  <a:pt x="12952" y="9794"/>
                </a:cubicBezTo>
                <a:cubicBezTo>
                  <a:pt x="12952" y="9794"/>
                  <a:pt x="12891" y="9804"/>
                  <a:pt x="12839" y="9814"/>
                </a:cubicBezTo>
                <a:cubicBezTo>
                  <a:pt x="12830" y="9814"/>
                  <a:pt x="12821" y="9814"/>
                  <a:pt x="12821" y="9819"/>
                </a:cubicBezTo>
                <a:cubicBezTo>
                  <a:pt x="12778" y="9824"/>
                  <a:pt x="12734" y="9835"/>
                  <a:pt x="12699" y="9840"/>
                </a:cubicBezTo>
                <a:cubicBezTo>
                  <a:pt x="12734" y="9835"/>
                  <a:pt x="12769" y="9830"/>
                  <a:pt x="12795" y="9824"/>
                </a:cubicBezTo>
                <a:cubicBezTo>
                  <a:pt x="12534" y="9865"/>
                  <a:pt x="12272" y="9901"/>
                  <a:pt x="12011" y="9937"/>
                </a:cubicBezTo>
                <a:cubicBezTo>
                  <a:pt x="11775" y="9968"/>
                  <a:pt x="11540" y="9998"/>
                  <a:pt x="11305" y="10024"/>
                </a:cubicBezTo>
                <a:cubicBezTo>
                  <a:pt x="11165" y="10039"/>
                  <a:pt x="11026" y="10055"/>
                  <a:pt x="10886" y="10070"/>
                </a:cubicBezTo>
                <a:cubicBezTo>
                  <a:pt x="10851" y="10075"/>
                  <a:pt x="10816" y="10075"/>
                  <a:pt x="10782" y="10080"/>
                </a:cubicBezTo>
                <a:cubicBezTo>
                  <a:pt x="10259" y="10131"/>
                  <a:pt x="9736" y="10172"/>
                  <a:pt x="9213" y="10203"/>
                </a:cubicBezTo>
                <a:cubicBezTo>
                  <a:pt x="9152" y="10208"/>
                  <a:pt x="9021" y="10213"/>
                  <a:pt x="8951" y="10218"/>
                </a:cubicBezTo>
                <a:cubicBezTo>
                  <a:pt x="8995" y="10218"/>
                  <a:pt x="9064" y="10213"/>
                  <a:pt x="9186" y="10208"/>
                </a:cubicBezTo>
                <a:cubicBezTo>
                  <a:pt x="9064" y="10213"/>
                  <a:pt x="8951" y="10218"/>
                  <a:pt x="8829" y="10223"/>
                </a:cubicBezTo>
                <a:cubicBezTo>
                  <a:pt x="8559" y="10234"/>
                  <a:pt x="8289" y="10244"/>
                  <a:pt x="8018" y="10254"/>
                </a:cubicBezTo>
                <a:cubicBezTo>
                  <a:pt x="8001" y="10254"/>
                  <a:pt x="7984" y="10254"/>
                  <a:pt x="7966" y="10254"/>
                </a:cubicBezTo>
                <a:cubicBezTo>
                  <a:pt x="7896" y="10254"/>
                  <a:pt x="7827" y="10254"/>
                  <a:pt x="7748" y="10249"/>
                </a:cubicBezTo>
                <a:cubicBezTo>
                  <a:pt x="7722" y="10249"/>
                  <a:pt x="7696" y="10249"/>
                  <a:pt x="7670" y="10244"/>
                </a:cubicBezTo>
                <a:cubicBezTo>
                  <a:pt x="7591" y="10239"/>
                  <a:pt x="7522" y="10234"/>
                  <a:pt x="7443" y="10223"/>
                </a:cubicBezTo>
                <a:cubicBezTo>
                  <a:pt x="7365" y="10213"/>
                  <a:pt x="7286" y="10208"/>
                  <a:pt x="7208" y="10198"/>
                </a:cubicBezTo>
                <a:cubicBezTo>
                  <a:pt x="7173" y="10193"/>
                  <a:pt x="7129" y="10182"/>
                  <a:pt x="7094" y="10177"/>
                </a:cubicBezTo>
                <a:cubicBezTo>
                  <a:pt x="6938" y="10147"/>
                  <a:pt x="6781" y="10111"/>
                  <a:pt x="6632" y="10070"/>
                </a:cubicBezTo>
                <a:cubicBezTo>
                  <a:pt x="6388" y="9988"/>
                  <a:pt x="6179" y="9881"/>
                  <a:pt x="6022" y="9748"/>
                </a:cubicBezTo>
                <a:cubicBezTo>
                  <a:pt x="5839" y="9548"/>
                  <a:pt x="5796" y="9318"/>
                  <a:pt x="5883" y="9098"/>
                </a:cubicBezTo>
                <a:cubicBezTo>
                  <a:pt x="5987" y="8930"/>
                  <a:pt x="6153" y="8776"/>
                  <a:pt x="6362" y="8648"/>
                </a:cubicBezTo>
                <a:cubicBezTo>
                  <a:pt x="6432" y="8612"/>
                  <a:pt x="6510" y="8577"/>
                  <a:pt x="6589" y="8546"/>
                </a:cubicBezTo>
                <a:cubicBezTo>
                  <a:pt x="6580" y="8546"/>
                  <a:pt x="6606" y="8531"/>
                  <a:pt x="6650" y="8520"/>
                </a:cubicBezTo>
                <a:cubicBezTo>
                  <a:pt x="6659" y="8520"/>
                  <a:pt x="6659" y="8515"/>
                  <a:pt x="6667" y="8515"/>
                </a:cubicBezTo>
                <a:cubicBezTo>
                  <a:pt x="6685" y="8510"/>
                  <a:pt x="6702" y="8505"/>
                  <a:pt x="6720" y="8495"/>
                </a:cubicBezTo>
                <a:cubicBezTo>
                  <a:pt x="6711" y="8500"/>
                  <a:pt x="6702" y="8505"/>
                  <a:pt x="6685" y="8510"/>
                </a:cubicBezTo>
                <a:cubicBezTo>
                  <a:pt x="6720" y="8500"/>
                  <a:pt x="6763" y="8490"/>
                  <a:pt x="6798" y="8480"/>
                </a:cubicBezTo>
                <a:cubicBezTo>
                  <a:pt x="6467" y="8520"/>
                  <a:pt x="6598" y="8495"/>
                  <a:pt x="6702" y="8485"/>
                </a:cubicBezTo>
                <a:cubicBezTo>
                  <a:pt x="6711" y="8485"/>
                  <a:pt x="6728" y="8485"/>
                  <a:pt x="6737" y="8480"/>
                </a:cubicBezTo>
                <a:cubicBezTo>
                  <a:pt x="6720" y="8485"/>
                  <a:pt x="6728" y="8485"/>
                  <a:pt x="6798" y="8474"/>
                </a:cubicBezTo>
                <a:cubicBezTo>
                  <a:pt x="6798" y="8474"/>
                  <a:pt x="6807" y="8474"/>
                  <a:pt x="6807" y="8474"/>
                </a:cubicBezTo>
                <a:cubicBezTo>
                  <a:pt x="6807" y="8474"/>
                  <a:pt x="6807" y="8474"/>
                  <a:pt x="6807" y="8474"/>
                </a:cubicBezTo>
                <a:cubicBezTo>
                  <a:pt x="6807" y="8474"/>
                  <a:pt x="6807" y="8474"/>
                  <a:pt x="6816" y="8474"/>
                </a:cubicBezTo>
                <a:cubicBezTo>
                  <a:pt x="6816" y="8474"/>
                  <a:pt x="6816" y="8474"/>
                  <a:pt x="6807" y="8474"/>
                </a:cubicBezTo>
                <a:cubicBezTo>
                  <a:pt x="6807" y="8474"/>
                  <a:pt x="6816" y="8474"/>
                  <a:pt x="6816" y="8474"/>
                </a:cubicBezTo>
                <a:cubicBezTo>
                  <a:pt x="6816" y="8474"/>
                  <a:pt x="6807" y="8474"/>
                  <a:pt x="6807" y="8474"/>
                </a:cubicBezTo>
                <a:cubicBezTo>
                  <a:pt x="6624" y="8526"/>
                  <a:pt x="6728" y="8495"/>
                  <a:pt x="6824" y="8474"/>
                </a:cubicBezTo>
                <a:cubicBezTo>
                  <a:pt x="6850" y="8474"/>
                  <a:pt x="6885" y="8469"/>
                  <a:pt x="6911" y="8469"/>
                </a:cubicBezTo>
                <a:cubicBezTo>
                  <a:pt x="6981" y="8469"/>
                  <a:pt x="7042" y="8464"/>
                  <a:pt x="7112" y="8464"/>
                </a:cubicBezTo>
                <a:cubicBezTo>
                  <a:pt x="7295" y="8459"/>
                  <a:pt x="7469" y="8459"/>
                  <a:pt x="7652" y="8454"/>
                </a:cubicBezTo>
                <a:cubicBezTo>
                  <a:pt x="7739" y="8454"/>
                  <a:pt x="7827" y="8454"/>
                  <a:pt x="7905" y="8454"/>
                </a:cubicBezTo>
                <a:cubicBezTo>
                  <a:pt x="7931" y="8454"/>
                  <a:pt x="8018" y="8459"/>
                  <a:pt x="8045" y="8454"/>
                </a:cubicBezTo>
                <a:cubicBezTo>
                  <a:pt x="8184" y="8454"/>
                  <a:pt x="8315" y="8454"/>
                  <a:pt x="8454" y="8454"/>
                </a:cubicBezTo>
                <a:cubicBezTo>
                  <a:pt x="9186" y="8459"/>
                  <a:pt x="9919" y="8485"/>
                  <a:pt x="10642" y="8520"/>
                </a:cubicBezTo>
                <a:cubicBezTo>
                  <a:pt x="10721" y="8526"/>
                  <a:pt x="10790" y="8531"/>
                  <a:pt x="10869" y="8531"/>
                </a:cubicBezTo>
                <a:cubicBezTo>
                  <a:pt x="10895" y="8531"/>
                  <a:pt x="10921" y="8536"/>
                  <a:pt x="10947" y="8536"/>
                </a:cubicBezTo>
                <a:cubicBezTo>
                  <a:pt x="11130" y="8546"/>
                  <a:pt x="11313" y="8561"/>
                  <a:pt x="11488" y="8572"/>
                </a:cubicBezTo>
                <a:cubicBezTo>
                  <a:pt x="11854" y="8597"/>
                  <a:pt x="12211" y="8628"/>
                  <a:pt x="12568" y="8664"/>
                </a:cubicBezTo>
                <a:cubicBezTo>
                  <a:pt x="12743" y="8679"/>
                  <a:pt x="12926" y="8699"/>
                  <a:pt x="13100" y="8725"/>
                </a:cubicBezTo>
                <a:cubicBezTo>
                  <a:pt x="13144" y="8730"/>
                  <a:pt x="13187" y="8735"/>
                  <a:pt x="13231" y="8740"/>
                </a:cubicBezTo>
                <a:cubicBezTo>
                  <a:pt x="13231" y="8740"/>
                  <a:pt x="13240" y="8740"/>
                  <a:pt x="13240" y="8740"/>
                </a:cubicBezTo>
                <a:cubicBezTo>
                  <a:pt x="13318" y="8751"/>
                  <a:pt x="13397" y="8766"/>
                  <a:pt x="13475" y="8776"/>
                </a:cubicBezTo>
                <a:cubicBezTo>
                  <a:pt x="13815" y="8832"/>
                  <a:pt x="14138" y="8909"/>
                  <a:pt x="14451" y="9001"/>
                </a:cubicBezTo>
                <a:cubicBezTo>
                  <a:pt x="14722" y="9093"/>
                  <a:pt x="14974" y="9195"/>
                  <a:pt x="15218" y="9308"/>
                </a:cubicBezTo>
                <a:cubicBezTo>
                  <a:pt x="15062" y="9354"/>
                  <a:pt x="14878" y="9400"/>
                  <a:pt x="14695" y="9446"/>
                </a:cubicBezTo>
                <a:close/>
                <a:moveTo>
                  <a:pt x="15558" y="9206"/>
                </a:moveTo>
                <a:cubicBezTo>
                  <a:pt x="15558" y="9206"/>
                  <a:pt x="15558" y="9206"/>
                  <a:pt x="15558" y="9206"/>
                </a:cubicBezTo>
                <a:cubicBezTo>
                  <a:pt x="15768" y="9129"/>
                  <a:pt x="15619" y="9185"/>
                  <a:pt x="15558" y="9206"/>
                </a:cubicBezTo>
                <a:close/>
                <a:moveTo>
                  <a:pt x="14216" y="14145"/>
                </a:moveTo>
                <a:cubicBezTo>
                  <a:pt x="14146" y="14166"/>
                  <a:pt x="14068" y="14181"/>
                  <a:pt x="13998" y="14202"/>
                </a:cubicBezTo>
                <a:cubicBezTo>
                  <a:pt x="13972" y="14207"/>
                  <a:pt x="13920" y="14222"/>
                  <a:pt x="13867" y="14232"/>
                </a:cubicBezTo>
                <a:cubicBezTo>
                  <a:pt x="13850" y="14237"/>
                  <a:pt x="13824" y="14243"/>
                  <a:pt x="13806" y="14248"/>
                </a:cubicBezTo>
                <a:cubicBezTo>
                  <a:pt x="13824" y="14243"/>
                  <a:pt x="13841" y="14237"/>
                  <a:pt x="13859" y="14237"/>
                </a:cubicBezTo>
                <a:cubicBezTo>
                  <a:pt x="13850" y="14237"/>
                  <a:pt x="13850" y="14237"/>
                  <a:pt x="13841" y="14243"/>
                </a:cubicBezTo>
                <a:cubicBezTo>
                  <a:pt x="13754" y="14263"/>
                  <a:pt x="13667" y="14278"/>
                  <a:pt x="13580" y="14294"/>
                </a:cubicBezTo>
                <a:cubicBezTo>
                  <a:pt x="13466" y="14314"/>
                  <a:pt x="13353" y="14335"/>
                  <a:pt x="13231" y="14355"/>
                </a:cubicBezTo>
                <a:cubicBezTo>
                  <a:pt x="13205" y="14360"/>
                  <a:pt x="13187" y="14360"/>
                  <a:pt x="13161" y="14365"/>
                </a:cubicBezTo>
                <a:cubicBezTo>
                  <a:pt x="13057" y="14381"/>
                  <a:pt x="12961" y="14391"/>
                  <a:pt x="12856" y="14406"/>
                </a:cubicBezTo>
                <a:cubicBezTo>
                  <a:pt x="12769" y="14416"/>
                  <a:pt x="12691" y="14427"/>
                  <a:pt x="12603" y="14437"/>
                </a:cubicBezTo>
                <a:cubicBezTo>
                  <a:pt x="12603" y="14437"/>
                  <a:pt x="12603" y="14437"/>
                  <a:pt x="12603" y="14437"/>
                </a:cubicBezTo>
                <a:cubicBezTo>
                  <a:pt x="12394" y="14457"/>
                  <a:pt x="12185" y="14473"/>
                  <a:pt x="11976" y="14483"/>
                </a:cubicBezTo>
                <a:cubicBezTo>
                  <a:pt x="11967" y="14483"/>
                  <a:pt x="11950" y="14483"/>
                  <a:pt x="11941" y="14483"/>
                </a:cubicBezTo>
                <a:cubicBezTo>
                  <a:pt x="11871" y="14488"/>
                  <a:pt x="11793" y="14488"/>
                  <a:pt x="11723" y="14493"/>
                </a:cubicBezTo>
                <a:cubicBezTo>
                  <a:pt x="11514" y="14503"/>
                  <a:pt x="11305" y="14508"/>
                  <a:pt x="11095" y="14508"/>
                </a:cubicBezTo>
                <a:cubicBezTo>
                  <a:pt x="11026" y="14508"/>
                  <a:pt x="10956" y="14508"/>
                  <a:pt x="10886" y="14508"/>
                </a:cubicBezTo>
                <a:cubicBezTo>
                  <a:pt x="10912" y="14508"/>
                  <a:pt x="10939" y="14508"/>
                  <a:pt x="10973" y="14508"/>
                </a:cubicBezTo>
                <a:cubicBezTo>
                  <a:pt x="10930" y="14508"/>
                  <a:pt x="10886" y="14508"/>
                  <a:pt x="10843" y="14508"/>
                </a:cubicBezTo>
                <a:cubicBezTo>
                  <a:pt x="10834" y="14508"/>
                  <a:pt x="10825" y="14508"/>
                  <a:pt x="10817" y="14508"/>
                </a:cubicBezTo>
                <a:cubicBezTo>
                  <a:pt x="10764" y="14508"/>
                  <a:pt x="10694" y="14508"/>
                  <a:pt x="10703" y="14508"/>
                </a:cubicBezTo>
                <a:cubicBezTo>
                  <a:pt x="10538" y="14508"/>
                  <a:pt x="10363" y="14503"/>
                  <a:pt x="10198" y="14503"/>
                </a:cubicBezTo>
                <a:cubicBezTo>
                  <a:pt x="9753" y="14493"/>
                  <a:pt x="9309" y="14478"/>
                  <a:pt x="8855" y="14457"/>
                </a:cubicBezTo>
                <a:cubicBezTo>
                  <a:pt x="8742" y="14452"/>
                  <a:pt x="8620" y="14447"/>
                  <a:pt x="8507" y="14437"/>
                </a:cubicBezTo>
                <a:cubicBezTo>
                  <a:pt x="8411" y="14432"/>
                  <a:pt x="8010" y="14401"/>
                  <a:pt x="8402" y="14432"/>
                </a:cubicBezTo>
                <a:cubicBezTo>
                  <a:pt x="8324" y="14427"/>
                  <a:pt x="8245" y="14422"/>
                  <a:pt x="8158" y="14416"/>
                </a:cubicBezTo>
                <a:cubicBezTo>
                  <a:pt x="8149" y="14330"/>
                  <a:pt x="8167" y="14237"/>
                  <a:pt x="8202" y="14151"/>
                </a:cubicBezTo>
                <a:cubicBezTo>
                  <a:pt x="8306" y="13977"/>
                  <a:pt x="8472" y="13823"/>
                  <a:pt x="8690" y="13685"/>
                </a:cubicBezTo>
                <a:cubicBezTo>
                  <a:pt x="8786" y="13639"/>
                  <a:pt x="8881" y="13598"/>
                  <a:pt x="8977" y="13557"/>
                </a:cubicBezTo>
                <a:cubicBezTo>
                  <a:pt x="8986" y="13552"/>
                  <a:pt x="9003" y="13552"/>
                  <a:pt x="9012" y="13547"/>
                </a:cubicBezTo>
                <a:cubicBezTo>
                  <a:pt x="9030" y="13542"/>
                  <a:pt x="9038" y="13542"/>
                  <a:pt x="9056" y="13537"/>
                </a:cubicBezTo>
                <a:cubicBezTo>
                  <a:pt x="9125" y="13537"/>
                  <a:pt x="9186" y="13532"/>
                  <a:pt x="9256" y="13532"/>
                </a:cubicBezTo>
                <a:cubicBezTo>
                  <a:pt x="9422" y="13532"/>
                  <a:pt x="9596" y="13537"/>
                  <a:pt x="9762" y="13542"/>
                </a:cubicBezTo>
                <a:cubicBezTo>
                  <a:pt x="10110" y="13552"/>
                  <a:pt x="10459" y="13562"/>
                  <a:pt x="10808" y="13583"/>
                </a:cubicBezTo>
                <a:cubicBezTo>
                  <a:pt x="10817" y="13583"/>
                  <a:pt x="10817" y="13583"/>
                  <a:pt x="10825" y="13583"/>
                </a:cubicBezTo>
                <a:cubicBezTo>
                  <a:pt x="10904" y="13588"/>
                  <a:pt x="10982" y="13593"/>
                  <a:pt x="11061" y="13598"/>
                </a:cubicBezTo>
                <a:cubicBezTo>
                  <a:pt x="11244" y="13614"/>
                  <a:pt x="11418" y="13624"/>
                  <a:pt x="11592" y="13644"/>
                </a:cubicBezTo>
                <a:cubicBezTo>
                  <a:pt x="11767" y="13660"/>
                  <a:pt x="11950" y="13680"/>
                  <a:pt x="12124" y="13701"/>
                </a:cubicBezTo>
                <a:cubicBezTo>
                  <a:pt x="12211" y="13711"/>
                  <a:pt x="12298" y="13721"/>
                  <a:pt x="12386" y="13736"/>
                </a:cubicBezTo>
                <a:cubicBezTo>
                  <a:pt x="12403" y="13736"/>
                  <a:pt x="12420" y="13741"/>
                  <a:pt x="12429" y="13741"/>
                </a:cubicBezTo>
                <a:cubicBezTo>
                  <a:pt x="13048" y="13844"/>
                  <a:pt x="13649" y="13966"/>
                  <a:pt x="14225" y="14140"/>
                </a:cubicBezTo>
                <a:cubicBezTo>
                  <a:pt x="14225" y="14140"/>
                  <a:pt x="14225" y="14140"/>
                  <a:pt x="14225" y="14140"/>
                </a:cubicBezTo>
                <a:cubicBezTo>
                  <a:pt x="14225" y="14140"/>
                  <a:pt x="14225" y="14145"/>
                  <a:pt x="14216" y="14145"/>
                </a:cubicBezTo>
                <a:close/>
                <a:moveTo>
                  <a:pt x="12577" y="18763"/>
                </a:moveTo>
                <a:cubicBezTo>
                  <a:pt x="12333" y="18830"/>
                  <a:pt x="12089" y="18891"/>
                  <a:pt x="11836" y="18952"/>
                </a:cubicBezTo>
                <a:cubicBezTo>
                  <a:pt x="11714" y="18983"/>
                  <a:pt x="11601" y="19008"/>
                  <a:pt x="11479" y="19034"/>
                </a:cubicBezTo>
                <a:cubicBezTo>
                  <a:pt x="11462" y="19039"/>
                  <a:pt x="11453" y="19039"/>
                  <a:pt x="11435" y="19044"/>
                </a:cubicBezTo>
                <a:cubicBezTo>
                  <a:pt x="11427" y="19044"/>
                  <a:pt x="11418" y="19049"/>
                  <a:pt x="11409" y="19049"/>
                </a:cubicBezTo>
                <a:cubicBezTo>
                  <a:pt x="11383" y="19055"/>
                  <a:pt x="11348" y="19060"/>
                  <a:pt x="11322" y="19070"/>
                </a:cubicBezTo>
                <a:cubicBezTo>
                  <a:pt x="10834" y="19172"/>
                  <a:pt x="10328" y="19254"/>
                  <a:pt x="9831" y="19346"/>
                </a:cubicBezTo>
                <a:cubicBezTo>
                  <a:pt x="9788" y="19351"/>
                  <a:pt x="9736" y="19361"/>
                  <a:pt x="9692" y="19366"/>
                </a:cubicBezTo>
                <a:cubicBezTo>
                  <a:pt x="9561" y="19387"/>
                  <a:pt x="9431" y="19402"/>
                  <a:pt x="9300" y="19423"/>
                </a:cubicBezTo>
                <a:cubicBezTo>
                  <a:pt x="9064" y="19453"/>
                  <a:pt x="8820" y="19479"/>
                  <a:pt x="8585" y="19510"/>
                </a:cubicBezTo>
                <a:cubicBezTo>
                  <a:pt x="8541" y="19515"/>
                  <a:pt x="8498" y="19520"/>
                  <a:pt x="8454" y="19520"/>
                </a:cubicBezTo>
                <a:cubicBezTo>
                  <a:pt x="8323" y="19530"/>
                  <a:pt x="8193" y="19545"/>
                  <a:pt x="8053" y="19556"/>
                </a:cubicBezTo>
                <a:cubicBezTo>
                  <a:pt x="7923" y="19566"/>
                  <a:pt x="7783" y="19576"/>
                  <a:pt x="7652" y="19586"/>
                </a:cubicBezTo>
                <a:cubicBezTo>
                  <a:pt x="7617" y="19586"/>
                  <a:pt x="7583" y="19591"/>
                  <a:pt x="7556" y="19591"/>
                </a:cubicBezTo>
                <a:cubicBezTo>
                  <a:pt x="7304" y="19597"/>
                  <a:pt x="7051" y="19617"/>
                  <a:pt x="6798" y="19622"/>
                </a:cubicBezTo>
                <a:cubicBezTo>
                  <a:pt x="6667" y="19627"/>
                  <a:pt x="6528" y="19627"/>
                  <a:pt x="6397" y="19632"/>
                </a:cubicBezTo>
                <a:cubicBezTo>
                  <a:pt x="6345" y="19632"/>
                  <a:pt x="6292" y="19632"/>
                  <a:pt x="6249" y="19632"/>
                </a:cubicBezTo>
                <a:cubicBezTo>
                  <a:pt x="5953" y="19632"/>
                  <a:pt x="5665" y="19627"/>
                  <a:pt x="5377" y="19617"/>
                </a:cubicBezTo>
                <a:cubicBezTo>
                  <a:pt x="5229" y="19612"/>
                  <a:pt x="5090" y="19607"/>
                  <a:pt x="4941" y="19602"/>
                </a:cubicBezTo>
                <a:cubicBezTo>
                  <a:pt x="4872" y="19597"/>
                  <a:pt x="4793" y="19597"/>
                  <a:pt x="4723" y="19591"/>
                </a:cubicBezTo>
                <a:cubicBezTo>
                  <a:pt x="4715" y="19591"/>
                  <a:pt x="4715" y="19591"/>
                  <a:pt x="4706" y="19591"/>
                </a:cubicBezTo>
                <a:cubicBezTo>
                  <a:pt x="4601" y="19581"/>
                  <a:pt x="4506" y="19576"/>
                  <a:pt x="4401" y="19566"/>
                </a:cubicBezTo>
                <a:cubicBezTo>
                  <a:pt x="4340" y="19561"/>
                  <a:pt x="4279" y="19551"/>
                  <a:pt x="4218" y="19545"/>
                </a:cubicBezTo>
                <a:cubicBezTo>
                  <a:pt x="4026" y="19510"/>
                  <a:pt x="3834" y="19469"/>
                  <a:pt x="3651" y="19418"/>
                </a:cubicBezTo>
                <a:cubicBezTo>
                  <a:pt x="3460" y="19346"/>
                  <a:pt x="3285" y="19264"/>
                  <a:pt x="3154" y="19152"/>
                </a:cubicBezTo>
                <a:cubicBezTo>
                  <a:pt x="3024" y="19003"/>
                  <a:pt x="2980" y="18835"/>
                  <a:pt x="3050" y="18671"/>
                </a:cubicBezTo>
                <a:cubicBezTo>
                  <a:pt x="3111" y="18574"/>
                  <a:pt x="3207" y="18492"/>
                  <a:pt x="3320" y="18415"/>
                </a:cubicBezTo>
                <a:cubicBezTo>
                  <a:pt x="3390" y="18380"/>
                  <a:pt x="3468" y="18344"/>
                  <a:pt x="3547" y="18313"/>
                </a:cubicBezTo>
                <a:cubicBezTo>
                  <a:pt x="3512" y="18323"/>
                  <a:pt x="3547" y="18303"/>
                  <a:pt x="3590" y="18293"/>
                </a:cubicBezTo>
                <a:cubicBezTo>
                  <a:pt x="3599" y="18293"/>
                  <a:pt x="3599" y="18287"/>
                  <a:pt x="3608" y="18287"/>
                </a:cubicBezTo>
                <a:cubicBezTo>
                  <a:pt x="3590" y="18293"/>
                  <a:pt x="3564" y="18303"/>
                  <a:pt x="3547" y="18313"/>
                </a:cubicBezTo>
                <a:cubicBezTo>
                  <a:pt x="3564" y="18308"/>
                  <a:pt x="3590" y="18298"/>
                  <a:pt x="3634" y="18282"/>
                </a:cubicBezTo>
                <a:cubicBezTo>
                  <a:pt x="3625" y="18282"/>
                  <a:pt x="3616" y="18287"/>
                  <a:pt x="3608" y="18287"/>
                </a:cubicBezTo>
                <a:cubicBezTo>
                  <a:pt x="3634" y="18277"/>
                  <a:pt x="3660" y="18267"/>
                  <a:pt x="3686" y="18257"/>
                </a:cubicBezTo>
                <a:cubicBezTo>
                  <a:pt x="3669" y="18267"/>
                  <a:pt x="3651" y="18272"/>
                  <a:pt x="3634" y="18277"/>
                </a:cubicBezTo>
                <a:cubicBezTo>
                  <a:pt x="3695" y="18262"/>
                  <a:pt x="3756" y="18241"/>
                  <a:pt x="3817" y="18226"/>
                </a:cubicBezTo>
                <a:cubicBezTo>
                  <a:pt x="3852" y="18221"/>
                  <a:pt x="3878" y="18216"/>
                  <a:pt x="3913" y="18211"/>
                </a:cubicBezTo>
                <a:cubicBezTo>
                  <a:pt x="3922" y="18211"/>
                  <a:pt x="3922" y="18211"/>
                  <a:pt x="3930" y="18211"/>
                </a:cubicBezTo>
                <a:cubicBezTo>
                  <a:pt x="4122" y="18195"/>
                  <a:pt x="4314" y="18180"/>
                  <a:pt x="4514" y="18170"/>
                </a:cubicBezTo>
                <a:cubicBezTo>
                  <a:pt x="4549" y="18170"/>
                  <a:pt x="4628" y="18165"/>
                  <a:pt x="4689" y="18160"/>
                </a:cubicBezTo>
                <a:cubicBezTo>
                  <a:pt x="4758" y="18155"/>
                  <a:pt x="4828" y="18155"/>
                  <a:pt x="4889" y="18149"/>
                </a:cubicBezTo>
                <a:cubicBezTo>
                  <a:pt x="5351" y="18129"/>
                  <a:pt x="5822" y="18119"/>
                  <a:pt x="6284" y="18114"/>
                </a:cubicBezTo>
                <a:cubicBezTo>
                  <a:pt x="6345" y="18114"/>
                  <a:pt x="6406" y="18114"/>
                  <a:pt x="6467" y="18114"/>
                </a:cubicBezTo>
                <a:cubicBezTo>
                  <a:pt x="6484" y="18114"/>
                  <a:pt x="6493" y="18114"/>
                  <a:pt x="6502" y="18114"/>
                </a:cubicBezTo>
                <a:cubicBezTo>
                  <a:pt x="6554" y="18114"/>
                  <a:pt x="6615" y="18114"/>
                  <a:pt x="6667" y="18114"/>
                </a:cubicBezTo>
                <a:cubicBezTo>
                  <a:pt x="6903" y="18114"/>
                  <a:pt x="7147" y="18119"/>
                  <a:pt x="7382" y="18124"/>
                </a:cubicBezTo>
                <a:cubicBezTo>
                  <a:pt x="7609" y="18129"/>
                  <a:pt x="7835" y="18139"/>
                  <a:pt x="8062" y="18144"/>
                </a:cubicBezTo>
                <a:cubicBezTo>
                  <a:pt x="8167" y="18149"/>
                  <a:pt x="8280" y="18155"/>
                  <a:pt x="8384" y="18160"/>
                </a:cubicBezTo>
                <a:cubicBezTo>
                  <a:pt x="8445" y="18165"/>
                  <a:pt x="8507" y="18165"/>
                  <a:pt x="8559" y="18170"/>
                </a:cubicBezTo>
                <a:cubicBezTo>
                  <a:pt x="8559" y="18170"/>
                  <a:pt x="8559" y="18170"/>
                  <a:pt x="8559" y="18170"/>
                </a:cubicBezTo>
                <a:cubicBezTo>
                  <a:pt x="9474" y="18231"/>
                  <a:pt x="10389" y="18313"/>
                  <a:pt x="11296" y="18431"/>
                </a:cubicBezTo>
                <a:cubicBezTo>
                  <a:pt x="11400" y="18446"/>
                  <a:pt x="11496" y="18456"/>
                  <a:pt x="11601" y="18472"/>
                </a:cubicBezTo>
                <a:cubicBezTo>
                  <a:pt x="11679" y="18482"/>
                  <a:pt x="11749" y="18492"/>
                  <a:pt x="11828" y="18507"/>
                </a:cubicBezTo>
                <a:cubicBezTo>
                  <a:pt x="12054" y="18543"/>
                  <a:pt x="12272" y="18584"/>
                  <a:pt x="12499" y="18625"/>
                </a:cubicBezTo>
                <a:cubicBezTo>
                  <a:pt x="12612" y="18645"/>
                  <a:pt x="12725" y="18671"/>
                  <a:pt x="12830" y="18697"/>
                </a:cubicBezTo>
                <a:cubicBezTo>
                  <a:pt x="12734" y="18722"/>
                  <a:pt x="12656" y="18743"/>
                  <a:pt x="12577" y="18763"/>
                </a:cubicBezTo>
                <a:close/>
              </a:path>
            </a:pathLst>
          </a:custGeom>
          <a:solidFill>
            <a:schemeClr val="accent5"/>
          </a:solidFill>
          <a:ln w="12700">
            <a:miter lim="400000"/>
          </a:ln>
        </p:spPr>
        <p:txBody>
          <a:bodyPr lIns="38100" tIns="38100" rIns="38100" bIns="38100" anchor="ctr"/>
          <a:lstStyle/>
          <a:p>
            <a:pPr>
              <a:defRPr sz="3000">
                <a:solidFill>
                  <a:srgbClr val="FFFFFF"/>
                </a:solidFill>
              </a:defRPr>
            </a:pPr>
            <a:endParaRPr/>
          </a:p>
        </p:txBody>
      </p:sp>
      <p:sp>
        <p:nvSpPr>
          <p:cNvPr id="12" name="Title 1">
            <a:extLst>
              <a:ext uri="{FF2B5EF4-FFF2-40B4-BE49-F238E27FC236}">
                <a16:creationId xmlns:a16="http://schemas.microsoft.com/office/drawing/2014/main" id="{08888851-8419-4D40-B1E3-9D279F24C731}"/>
              </a:ext>
            </a:extLst>
          </p:cNvPr>
          <p:cNvSpPr>
            <a:spLocks noGrp="1"/>
          </p:cNvSpPr>
          <p:nvPr>
            <p:ph type="title"/>
          </p:nvPr>
        </p:nvSpPr>
        <p:spPr>
          <a:xfrm>
            <a:off x="838200" y="365125"/>
            <a:ext cx="10515600" cy="1325563"/>
          </a:xfrm>
        </p:spPr>
        <p:txBody>
          <a:bodyPr/>
          <a:lstStyle>
            <a:lvl1pPr>
              <a:defRPr>
                <a:solidFill>
                  <a:schemeClr val="accent5"/>
                </a:solidFill>
              </a:defRPr>
            </a:lvl1pPr>
          </a:lstStyle>
          <a:p>
            <a:r>
              <a:rPr lang="es-ES"/>
              <a:t>Haga clic para modificar el estilo de título del patrón</a:t>
            </a:r>
            <a:endParaRPr lang="en-US"/>
          </a:p>
        </p:txBody>
      </p:sp>
      <p:sp>
        <p:nvSpPr>
          <p:cNvPr id="18" name="Content Placeholder 2">
            <a:extLst>
              <a:ext uri="{FF2B5EF4-FFF2-40B4-BE49-F238E27FC236}">
                <a16:creationId xmlns:a16="http://schemas.microsoft.com/office/drawing/2014/main" id="{9CCD0F33-6122-4DA2-AA9D-CA48CEFB9225}"/>
              </a:ext>
            </a:extLst>
          </p:cNvPr>
          <p:cNvSpPr>
            <a:spLocks noGrp="1"/>
          </p:cNvSpPr>
          <p:nvPr>
            <p:ph idx="1"/>
          </p:nvPr>
        </p:nvSpPr>
        <p:spPr>
          <a:xfrm>
            <a:off x="838200" y="1825625"/>
            <a:ext cx="7491413"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19" name="Date Placeholder 3">
            <a:extLst>
              <a:ext uri="{FF2B5EF4-FFF2-40B4-BE49-F238E27FC236}">
                <a16:creationId xmlns:a16="http://schemas.microsoft.com/office/drawing/2014/main" id="{7A8A3FA1-377F-4383-B7E8-14D9409AF64B}"/>
              </a:ext>
            </a:extLst>
          </p:cNvPr>
          <p:cNvSpPr>
            <a:spLocks noGrp="1"/>
          </p:cNvSpPr>
          <p:nvPr>
            <p:ph type="dt" sz="half" idx="10"/>
          </p:nvPr>
        </p:nvSpPr>
        <p:spPr>
          <a:xfrm>
            <a:off x="838200" y="6356350"/>
            <a:ext cx="1433513" cy="365125"/>
          </a:xfrm>
        </p:spPr>
        <p:txBody>
          <a:bodyPr/>
          <a:lstStyle>
            <a:lvl1pPr>
              <a:defRPr>
                <a:solidFill>
                  <a:schemeClr val="bg1"/>
                </a:solidFill>
              </a:defRPr>
            </a:lvl1pPr>
          </a:lstStyle>
          <a:p>
            <a:r>
              <a:rPr lang="en-US"/>
              <a:t>Date</a:t>
            </a:r>
            <a:endParaRPr lang="en-US" dirty="0">
              <a:solidFill>
                <a:schemeClr val="bg1"/>
              </a:solidFill>
            </a:endParaRPr>
          </a:p>
        </p:txBody>
      </p:sp>
      <p:sp>
        <p:nvSpPr>
          <p:cNvPr id="20" name="Footer Placeholder 4">
            <a:extLst>
              <a:ext uri="{FF2B5EF4-FFF2-40B4-BE49-F238E27FC236}">
                <a16:creationId xmlns:a16="http://schemas.microsoft.com/office/drawing/2014/main" id="{566F5CF8-699B-4A09-9AD0-718B0175E486}"/>
              </a:ext>
            </a:extLst>
          </p:cNvPr>
          <p:cNvSpPr>
            <a:spLocks noGrp="1"/>
          </p:cNvSpPr>
          <p:nvPr>
            <p:ph type="ftr" sz="quarter" idx="11"/>
          </p:nvPr>
        </p:nvSpPr>
        <p:spPr>
          <a:xfrm>
            <a:off x="2386013" y="6356350"/>
            <a:ext cx="4114800" cy="365125"/>
          </a:xfrm>
        </p:spPr>
        <p:txBody>
          <a:bodyPr/>
          <a:lstStyle>
            <a:lvl1pPr>
              <a:defRPr>
                <a:solidFill>
                  <a:schemeClr val="bg1"/>
                </a:solidFill>
              </a:defRPr>
            </a:lvl1pPr>
          </a:lstStyle>
          <a:p>
            <a:r>
              <a:rPr lang="en-US"/>
              <a:t>Your Footer Here</a:t>
            </a:r>
            <a:endParaRPr lang="en-US">
              <a:solidFill>
                <a:schemeClr val="bg1"/>
              </a:solidFill>
            </a:endParaRPr>
          </a:p>
        </p:txBody>
      </p:sp>
      <p:sp>
        <p:nvSpPr>
          <p:cNvPr id="21" name="Slide Number Placeholder 5">
            <a:extLst>
              <a:ext uri="{FF2B5EF4-FFF2-40B4-BE49-F238E27FC236}">
                <a16:creationId xmlns:a16="http://schemas.microsoft.com/office/drawing/2014/main" id="{7C55771C-35B2-4842-A572-EEE14A727DBF}"/>
              </a:ext>
            </a:extLst>
          </p:cNvPr>
          <p:cNvSpPr>
            <a:spLocks noGrp="1"/>
          </p:cNvSpPr>
          <p:nvPr>
            <p:ph type="sldNum" sz="quarter" idx="12"/>
          </p:nvPr>
        </p:nvSpPr>
        <p:spPr>
          <a:xfrm>
            <a:off x="6658402" y="6356350"/>
            <a:ext cx="1671211" cy="365125"/>
          </a:xfrm>
        </p:spPr>
        <p:txBody>
          <a:bodyPr/>
          <a:lstStyle>
            <a:lvl1pPr>
              <a:defRPr>
                <a:solidFill>
                  <a:schemeClr val="bg1"/>
                </a:solidFill>
              </a:defRPr>
            </a:lvl1pPr>
          </a:lstStyle>
          <a:p>
            <a:fld id="{672B7600-67E3-4D97-B453-880E2742B982}" type="slidenum">
              <a:rPr lang="en-US" smtClean="0"/>
              <a:pPr/>
              <a:t>‹Nº›</a:t>
            </a:fld>
            <a:endParaRPr lang="en-US"/>
          </a:p>
        </p:txBody>
      </p:sp>
    </p:spTree>
    <p:extLst>
      <p:ext uri="{BB962C8B-B14F-4D97-AF65-F5344CB8AC3E}">
        <p14:creationId xmlns:p14="http://schemas.microsoft.com/office/powerpoint/2010/main" val="32534733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1">
    <p:spTree>
      <p:nvGrpSpPr>
        <p:cNvPr id="1" name=""/>
        <p:cNvGrpSpPr/>
        <p:nvPr/>
      </p:nvGrpSpPr>
      <p:grpSpPr>
        <a:xfrm>
          <a:off x="0" y="0"/>
          <a:ext cx="0" cy="0"/>
          <a:chOff x="0" y="0"/>
          <a:chExt cx="0" cy="0"/>
        </a:xfrm>
      </p:grpSpPr>
      <p:grpSp>
        <p:nvGrpSpPr>
          <p:cNvPr id="15" name="Group 14">
            <a:extLst>
              <a:ext uri="{FF2B5EF4-FFF2-40B4-BE49-F238E27FC236}">
                <a16:creationId xmlns:a16="http://schemas.microsoft.com/office/drawing/2014/main" id="{7ADE13DD-561E-5148-BFEE-A56E75765373}"/>
              </a:ext>
            </a:extLst>
          </p:cNvPr>
          <p:cNvGrpSpPr/>
          <p:nvPr userDrawn="1"/>
        </p:nvGrpSpPr>
        <p:grpSpPr>
          <a:xfrm>
            <a:off x="5182761" y="0"/>
            <a:ext cx="6177389" cy="4938985"/>
            <a:chOff x="48945800" y="4660900"/>
            <a:chExt cx="6177389" cy="4938985"/>
          </a:xfrm>
          <a:solidFill>
            <a:schemeClr val="accent5"/>
          </a:solidFill>
        </p:grpSpPr>
        <p:sp>
          <p:nvSpPr>
            <p:cNvPr id="17" name="Shape">
              <a:extLst>
                <a:ext uri="{FF2B5EF4-FFF2-40B4-BE49-F238E27FC236}">
                  <a16:creationId xmlns:a16="http://schemas.microsoft.com/office/drawing/2014/main" id="{51F3C55D-B3A9-764B-97A0-946D2DE99F69}"/>
                </a:ext>
              </a:extLst>
            </p:cNvPr>
            <p:cNvSpPr/>
            <p:nvPr/>
          </p:nvSpPr>
          <p:spPr>
            <a:xfrm>
              <a:off x="50571400" y="6502400"/>
              <a:ext cx="751451" cy="1176712"/>
            </a:xfrm>
            <a:custGeom>
              <a:avLst/>
              <a:gdLst/>
              <a:ahLst/>
              <a:cxnLst>
                <a:cxn ang="0">
                  <a:pos x="wd2" y="hd2"/>
                </a:cxn>
                <a:cxn ang="5400000">
                  <a:pos x="wd2" y="hd2"/>
                </a:cxn>
                <a:cxn ang="10800000">
                  <a:pos x="wd2" y="hd2"/>
                </a:cxn>
                <a:cxn ang="16200000">
                  <a:pos x="wd2" y="hd2"/>
                </a:cxn>
              </a:cxnLst>
              <a:rect l="0" t="0" r="r" b="b"/>
              <a:pathLst>
                <a:path w="21444" h="21336" extrusionOk="0">
                  <a:moveTo>
                    <a:pt x="7758" y="12047"/>
                  </a:moveTo>
                  <a:cubicBezTo>
                    <a:pt x="7722" y="12622"/>
                    <a:pt x="7867" y="13221"/>
                    <a:pt x="8012" y="13797"/>
                  </a:cubicBezTo>
                  <a:cubicBezTo>
                    <a:pt x="8193" y="14396"/>
                    <a:pt x="8483" y="15017"/>
                    <a:pt x="8845" y="15570"/>
                  </a:cubicBezTo>
                  <a:cubicBezTo>
                    <a:pt x="9208" y="16169"/>
                    <a:pt x="9679" y="16767"/>
                    <a:pt x="10222" y="17297"/>
                  </a:cubicBezTo>
                  <a:cubicBezTo>
                    <a:pt x="10766" y="17827"/>
                    <a:pt x="11346" y="18379"/>
                    <a:pt x="12071" y="18840"/>
                  </a:cubicBezTo>
                  <a:cubicBezTo>
                    <a:pt x="13738" y="19945"/>
                    <a:pt x="15695" y="20912"/>
                    <a:pt x="18087" y="21281"/>
                  </a:cubicBezTo>
                  <a:cubicBezTo>
                    <a:pt x="19138" y="21442"/>
                    <a:pt x="20225" y="21258"/>
                    <a:pt x="20877" y="20682"/>
                  </a:cubicBezTo>
                  <a:cubicBezTo>
                    <a:pt x="21566" y="20060"/>
                    <a:pt x="21530" y="19047"/>
                    <a:pt x="21276" y="18356"/>
                  </a:cubicBezTo>
                  <a:cubicBezTo>
                    <a:pt x="20877" y="17343"/>
                    <a:pt x="20153" y="16353"/>
                    <a:pt x="19065" y="15570"/>
                  </a:cubicBezTo>
                  <a:cubicBezTo>
                    <a:pt x="18594" y="15248"/>
                    <a:pt x="18087" y="14925"/>
                    <a:pt x="17507" y="14649"/>
                  </a:cubicBezTo>
                  <a:cubicBezTo>
                    <a:pt x="17942" y="14257"/>
                    <a:pt x="18485" y="13889"/>
                    <a:pt x="18884" y="13474"/>
                  </a:cubicBezTo>
                  <a:cubicBezTo>
                    <a:pt x="20479" y="11909"/>
                    <a:pt x="20261" y="10020"/>
                    <a:pt x="19210" y="8339"/>
                  </a:cubicBezTo>
                  <a:cubicBezTo>
                    <a:pt x="18630" y="7395"/>
                    <a:pt x="17688" y="6474"/>
                    <a:pt x="16673" y="5714"/>
                  </a:cubicBezTo>
                  <a:cubicBezTo>
                    <a:pt x="15949" y="5207"/>
                    <a:pt x="15151" y="4701"/>
                    <a:pt x="14281" y="4286"/>
                  </a:cubicBezTo>
                  <a:cubicBezTo>
                    <a:pt x="12723" y="3549"/>
                    <a:pt x="11056" y="2928"/>
                    <a:pt x="9425" y="2283"/>
                  </a:cubicBezTo>
                  <a:cubicBezTo>
                    <a:pt x="7794" y="1638"/>
                    <a:pt x="6127" y="993"/>
                    <a:pt x="4496" y="349"/>
                  </a:cubicBezTo>
                  <a:cubicBezTo>
                    <a:pt x="3626" y="3"/>
                    <a:pt x="2213" y="-158"/>
                    <a:pt x="1271" y="210"/>
                  </a:cubicBezTo>
                  <a:cubicBezTo>
                    <a:pt x="328" y="579"/>
                    <a:pt x="-34" y="1431"/>
                    <a:pt x="2" y="2076"/>
                  </a:cubicBezTo>
                  <a:cubicBezTo>
                    <a:pt x="147" y="4056"/>
                    <a:pt x="2032" y="5921"/>
                    <a:pt x="4677" y="6935"/>
                  </a:cubicBezTo>
                  <a:cubicBezTo>
                    <a:pt x="6236" y="7533"/>
                    <a:pt x="7794" y="8132"/>
                    <a:pt x="9353" y="8754"/>
                  </a:cubicBezTo>
                  <a:cubicBezTo>
                    <a:pt x="9280" y="8823"/>
                    <a:pt x="9208" y="8892"/>
                    <a:pt x="9135" y="8961"/>
                  </a:cubicBezTo>
                  <a:cubicBezTo>
                    <a:pt x="8157" y="9928"/>
                    <a:pt x="7830" y="10941"/>
                    <a:pt x="7758" y="12047"/>
                  </a:cubicBezTo>
                  <a:close/>
                </a:path>
              </a:pathLst>
            </a:custGeom>
            <a:grpFill/>
            <a:ln w="12700">
              <a:miter lim="400000"/>
            </a:ln>
          </p:spPr>
          <p:txBody>
            <a:bodyPr lIns="38100" tIns="38100" rIns="38100" bIns="38100" anchor="ctr"/>
            <a:lstStyle/>
            <a:p>
              <a:pPr>
                <a:defRPr sz="3000">
                  <a:solidFill>
                    <a:srgbClr val="FFFFFF"/>
                  </a:solidFill>
                </a:defRPr>
              </a:pPr>
              <a:endParaRPr/>
            </a:p>
          </p:txBody>
        </p:sp>
        <p:sp>
          <p:nvSpPr>
            <p:cNvPr id="18" name="Shape">
              <a:extLst>
                <a:ext uri="{FF2B5EF4-FFF2-40B4-BE49-F238E27FC236}">
                  <a16:creationId xmlns:a16="http://schemas.microsoft.com/office/drawing/2014/main" id="{06E2F3BB-ED8D-8F45-A4D4-5F0F37E48C07}"/>
                </a:ext>
              </a:extLst>
            </p:cNvPr>
            <p:cNvSpPr/>
            <p:nvPr/>
          </p:nvSpPr>
          <p:spPr>
            <a:xfrm>
              <a:off x="52311299" y="8699500"/>
              <a:ext cx="1018310" cy="900385"/>
            </a:xfrm>
            <a:custGeom>
              <a:avLst/>
              <a:gdLst/>
              <a:ahLst/>
              <a:cxnLst>
                <a:cxn ang="0">
                  <a:pos x="wd2" y="hd2"/>
                </a:cxn>
                <a:cxn ang="5400000">
                  <a:pos x="wd2" y="hd2"/>
                </a:cxn>
                <a:cxn ang="10800000">
                  <a:pos x="wd2" y="hd2"/>
                </a:cxn>
                <a:cxn ang="16200000">
                  <a:pos x="wd2" y="hd2"/>
                </a:cxn>
              </a:cxnLst>
              <a:rect l="0" t="0" r="r" b="b"/>
              <a:pathLst>
                <a:path w="20968" h="21478" extrusionOk="0">
                  <a:moveTo>
                    <a:pt x="20442" y="13930"/>
                  </a:moveTo>
                  <a:cubicBezTo>
                    <a:pt x="19893" y="12779"/>
                    <a:pt x="18925" y="12264"/>
                    <a:pt x="17853" y="11961"/>
                  </a:cubicBezTo>
                  <a:cubicBezTo>
                    <a:pt x="16886" y="11688"/>
                    <a:pt x="15944" y="11446"/>
                    <a:pt x="15003" y="11082"/>
                  </a:cubicBezTo>
                  <a:cubicBezTo>
                    <a:pt x="13643" y="10476"/>
                    <a:pt x="12414" y="9598"/>
                    <a:pt x="11394" y="8386"/>
                  </a:cubicBezTo>
                  <a:cubicBezTo>
                    <a:pt x="9851" y="6356"/>
                    <a:pt x="9041" y="3660"/>
                    <a:pt x="9171" y="933"/>
                  </a:cubicBezTo>
                  <a:cubicBezTo>
                    <a:pt x="9198" y="570"/>
                    <a:pt x="7838" y="358"/>
                    <a:pt x="7838" y="358"/>
                  </a:cubicBezTo>
                  <a:cubicBezTo>
                    <a:pt x="6792" y="146"/>
                    <a:pt x="5667" y="55"/>
                    <a:pt x="4621" y="25"/>
                  </a:cubicBezTo>
                  <a:cubicBezTo>
                    <a:pt x="3549" y="-6"/>
                    <a:pt x="2451" y="-36"/>
                    <a:pt x="1379" y="115"/>
                  </a:cubicBezTo>
                  <a:cubicBezTo>
                    <a:pt x="1143" y="146"/>
                    <a:pt x="45" y="176"/>
                    <a:pt x="19" y="570"/>
                  </a:cubicBezTo>
                  <a:cubicBezTo>
                    <a:pt x="-112" y="2842"/>
                    <a:pt x="437" y="5114"/>
                    <a:pt x="1535" y="6992"/>
                  </a:cubicBezTo>
                  <a:cubicBezTo>
                    <a:pt x="2111" y="7962"/>
                    <a:pt x="2791" y="8840"/>
                    <a:pt x="3601" y="9537"/>
                  </a:cubicBezTo>
                  <a:cubicBezTo>
                    <a:pt x="4595" y="10416"/>
                    <a:pt x="5719" y="10961"/>
                    <a:pt x="6870" y="11446"/>
                  </a:cubicBezTo>
                  <a:cubicBezTo>
                    <a:pt x="7445" y="11688"/>
                    <a:pt x="8021" y="11870"/>
                    <a:pt x="8596" y="12052"/>
                  </a:cubicBezTo>
                  <a:cubicBezTo>
                    <a:pt x="9119" y="12203"/>
                    <a:pt x="9668" y="12324"/>
                    <a:pt x="10191" y="12506"/>
                  </a:cubicBezTo>
                  <a:cubicBezTo>
                    <a:pt x="10479" y="12657"/>
                    <a:pt x="10740" y="12869"/>
                    <a:pt x="10976" y="13112"/>
                  </a:cubicBezTo>
                  <a:cubicBezTo>
                    <a:pt x="12440" y="15202"/>
                    <a:pt x="11368" y="18171"/>
                    <a:pt x="11734" y="20564"/>
                  </a:cubicBezTo>
                  <a:cubicBezTo>
                    <a:pt x="11786" y="20958"/>
                    <a:pt x="12963" y="21110"/>
                    <a:pt x="13068" y="21140"/>
                  </a:cubicBezTo>
                  <a:cubicBezTo>
                    <a:pt x="14114" y="21352"/>
                    <a:pt x="15238" y="21443"/>
                    <a:pt x="16284" y="21473"/>
                  </a:cubicBezTo>
                  <a:cubicBezTo>
                    <a:pt x="16650" y="21473"/>
                    <a:pt x="20965" y="21564"/>
                    <a:pt x="20887" y="20928"/>
                  </a:cubicBezTo>
                  <a:cubicBezTo>
                    <a:pt x="20599" y="18625"/>
                    <a:pt x="21488" y="16081"/>
                    <a:pt x="20442" y="13930"/>
                  </a:cubicBezTo>
                  <a:close/>
                </a:path>
              </a:pathLst>
            </a:custGeom>
            <a:grpFill/>
            <a:ln w="12700">
              <a:miter lim="400000"/>
            </a:ln>
          </p:spPr>
          <p:txBody>
            <a:bodyPr lIns="38100" tIns="38100" rIns="38100" bIns="38100" anchor="ctr"/>
            <a:lstStyle/>
            <a:p>
              <a:pPr>
                <a:defRPr sz="3000">
                  <a:solidFill>
                    <a:srgbClr val="FFFFFF"/>
                  </a:solidFill>
                </a:defRPr>
              </a:pPr>
              <a:endParaRPr/>
            </a:p>
          </p:txBody>
        </p:sp>
        <p:sp>
          <p:nvSpPr>
            <p:cNvPr id="19" name="Shape">
              <a:extLst>
                <a:ext uri="{FF2B5EF4-FFF2-40B4-BE49-F238E27FC236}">
                  <a16:creationId xmlns:a16="http://schemas.microsoft.com/office/drawing/2014/main" id="{CB32877A-FB47-F344-AB5C-71329EC6A15F}"/>
                </a:ext>
              </a:extLst>
            </p:cNvPr>
            <p:cNvSpPr/>
            <p:nvPr/>
          </p:nvSpPr>
          <p:spPr>
            <a:xfrm>
              <a:off x="53809899" y="5702300"/>
              <a:ext cx="767971" cy="1340580"/>
            </a:xfrm>
            <a:custGeom>
              <a:avLst/>
              <a:gdLst/>
              <a:ahLst/>
              <a:cxnLst>
                <a:cxn ang="0">
                  <a:pos x="wd2" y="hd2"/>
                </a:cxn>
                <a:cxn ang="5400000">
                  <a:pos x="wd2" y="hd2"/>
                </a:cxn>
                <a:cxn ang="10800000">
                  <a:pos x="wd2" y="hd2"/>
                </a:cxn>
                <a:cxn ang="16200000">
                  <a:pos x="wd2" y="hd2"/>
                </a:cxn>
              </a:cxnLst>
              <a:rect l="0" t="0" r="r" b="b"/>
              <a:pathLst>
                <a:path w="21412" h="20860" extrusionOk="0">
                  <a:moveTo>
                    <a:pt x="785" y="219"/>
                  </a:moveTo>
                  <a:cubicBezTo>
                    <a:pt x="112" y="990"/>
                    <a:pt x="-100" y="1918"/>
                    <a:pt x="42" y="2768"/>
                  </a:cubicBezTo>
                  <a:cubicBezTo>
                    <a:pt x="325" y="4725"/>
                    <a:pt x="1670" y="6602"/>
                    <a:pt x="3406" y="8282"/>
                  </a:cubicBezTo>
                  <a:cubicBezTo>
                    <a:pt x="4326" y="9171"/>
                    <a:pt x="5389" y="10001"/>
                    <a:pt x="6663" y="10713"/>
                  </a:cubicBezTo>
                  <a:cubicBezTo>
                    <a:pt x="7336" y="11088"/>
                    <a:pt x="8080" y="11365"/>
                    <a:pt x="8859" y="11641"/>
                  </a:cubicBezTo>
                  <a:cubicBezTo>
                    <a:pt x="10134" y="12096"/>
                    <a:pt x="11515" y="12392"/>
                    <a:pt x="12895" y="12669"/>
                  </a:cubicBezTo>
                  <a:cubicBezTo>
                    <a:pt x="13250" y="12748"/>
                    <a:pt x="13604" y="12827"/>
                    <a:pt x="13958" y="12886"/>
                  </a:cubicBezTo>
                  <a:cubicBezTo>
                    <a:pt x="13002" y="13538"/>
                    <a:pt x="11904" y="14092"/>
                    <a:pt x="10735" y="14606"/>
                  </a:cubicBezTo>
                  <a:cubicBezTo>
                    <a:pt x="10169" y="14863"/>
                    <a:pt x="10417" y="15475"/>
                    <a:pt x="10488" y="15791"/>
                  </a:cubicBezTo>
                  <a:cubicBezTo>
                    <a:pt x="10735" y="16582"/>
                    <a:pt x="11337" y="17412"/>
                    <a:pt x="11939" y="18104"/>
                  </a:cubicBezTo>
                  <a:cubicBezTo>
                    <a:pt x="12577" y="18835"/>
                    <a:pt x="13285" y="19586"/>
                    <a:pt x="14241" y="20198"/>
                  </a:cubicBezTo>
                  <a:cubicBezTo>
                    <a:pt x="14489" y="20337"/>
                    <a:pt x="14701" y="20475"/>
                    <a:pt x="14949" y="20613"/>
                  </a:cubicBezTo>
                  <a:cubicBezTo>
                    <a:pt x="15232" y="20811"/>
                    <a:pt x="15622" y="20890"/>
                    <a:pt x="16047" y="20850"/>
                  </a:cubicBezTo>
                  <a:cubicBezTo>
                    <a:pt x="17569" y="20179"/>
                    <a:pt x="18951" y="19447"/>
                    <a:pt x="20048" y="18558"/>
                  </a:cubicBezTo>
                  <a:cubicBezTo>
                    <a:pt x="20508" y="18183"/>
                    <a:pt x="20933" y="17768"/>
                    <a:pt x="21146" y="17313"/>
                  </a:cubicBezTo>
                  <a:cubicBezTo>
                    <a:pt x="21500" y="16602"/>
                    <a:pt x="21465" y="15851"/>
                    <a:pt x="21252" y="15119"/>
                  </a:cubicBezTo>
                  <a:cubicBezTo>
                    <a:pt x="21110" y="14566"/>
                    <a:pt x="20792" y="14013"/>
                    <a:pt x="20438" y="13479"/>
                  </a:cubicBezTo>
                  <a:cubicBezTo>
                    <a:pt x="19871" y="12610"/>
                    <a:pt x="19198" y="11760"/>
                    <a:pt x="18384" y="10950"/>
                  </a:cubicBezTo>
                  <a:cubicBezTo>
                    <a:pt x="17428" y="10001"/>
                    <a:pt x="16259" y="9112"/>
                    <a:pt x="14843" y="8361"/>
                  </a:cubicBezTo>
                  <a:cubicBezTo>
                    <a:pt x="13498" y="7649"/>
                    <a:pt x="11798" y="7136"/>
                    <a:pt x="10063" y="6760"/>
                  </a:cubicBezTo>
                  <a:cubicBezTo>
                    <a:pt x="8930" y="6503"/>
                    <a:pt x="7761" y="6286"/>
                    <a:pt x="6628" y="6009"/>
                  </a:cubicBezTo>
                  <a:cubicBezTo>
                    <a:pt x="6628" y="5989"/>
                    <a:pt x="6663" y="5989"/>
                    <a:pt x="6663" y="5970"/>
                  </a:cubicBezTo>
                  <a:cubicBezTo>
                    <a:pt x="6769" y="5732"/>
                    <a:pt x="6769" y="5515"/>
                    <a:pt x="6663" y="5278"/>
                  </a:cubicBezTo>
                  <a:cubicBezTo>
                    <a:pt x="6628" y="4942"/>
                    <a:pt x="6486" y="4626"/>
                    <a:pt x="6274" y="4310"/>
                  </a:cubicBezTo>
                  <a:cubicBezTo>
                    <a:pt x="5814" y="3480"/>
                    <a:pt x="5141" y="2610"/>
                    <a:pt x="4362" y="1859"/>
                  </a:cubicBezTo>
                  <a:cubicBezTo>
                    <a:pt x="4043" y="1602"/>
                    <a:pt x="1564" y="-710"/>
                    <a:pt x="785" y="219"/>
                  </a:cubicBezTo>
                  <a:close/>
                </a:path>
              </a:pathLst>
            </a:custGeom>
            <a:grpFill/>
            <a:ln w="12700">
              <a:miter lim="400000"/>
            </a:ln>
          </p:spPr>
          <p:txBody>
            <a:bodyPr lIns="38100" tIns="38100" rIns="38100" bIns="38100" anchor="ctr"/>
            <a:lstStyle/>
            <a:p>
              <a:pPr>
                <a:defRPr sz="3000">
                  <a:solidFill>
                    <a:srgbClr val="FFFFFF"/>
                  </a:solidFill>
                </a:defRPr>
              </a:pPr>
              <a:endParaRPr/>
            </a:p>
          </p:txBody>
        </p:sp>
        <p:sp>
          <p:nvSpPr>
            <p:cNvPr id="20" name="Shape">
              <a:extLst>
                <a:ext uri="{FF2B5EF4-FFF2-40B4-BE49-F238E27FC236}">
                  <a16:creationId xmlns:a16="http://schemas.microsoft.com/office/drawing/2014/main" id="{A3E33562-69E9-734A-AA55-D1AC760C6905}"/>
                </a:ext>
              </a:extLst>
            </p:cNvPr>
            <p:cNvSpPr/>
            <p:nvPr/>
          </p:nvSpPr>
          <p:spPr>
            <a:xfrm>
              <a:off x="51193700" y="8039099"/>
              <a:ext cx="726578" cy="1175494"/>
            </a:xfrm>
            <a:custGeom>
              <a:avLst/>
              <a:gdLst/>
              <a:ahLst/>
              <a:cxnLst>
                <a:cxn ang="0">
                  <a:pos x="wd2" y="hd2"/>
                </a:cxn>
                <a:cxn ang="5400000">
                  <a:pos x="wd2" y="hd2"/>
                </a:cxn>
                <a:cxn ang="10800000">
                  <a:pos x="wd2" y="hd2"/>
                </a:cxn>
                <a:cxn ang="16200000">
                  <a:pos x="wd2" y="hd2"/>
                </a:cxn>
              </a:cxnLst>
              <a:rect l="0" t="0" r="r" b="b"/>
              <a:pathLst>
                <a:path w="21269" h="21544" extrusionOk="0">
                  <a:moveTo>
                    <a:pt x="12047" y="16959"/>
                  </a:moveTo>
                  <a:cubicBezTo>
                    <a:pt x="12233" y="17424"/>
                    <a:pt x="12530" y="17866"/>
                    <a:pt x="12939" y="18262"/>
                  </a:cubicBezTo>
                  <a:cubicBezTo>
                    <a:pt x="13720" y="19123"/>
                    <a:pt x="14872" y="20078"/>
                    <a:pt x="16136" y="20683"/>
                  </a:cubicBezTo>
                  <a:cubicBezTo>
                    <a:pt x="16508" y="20846"/>
                    <a:pt x="16917" y="21009"/>
                    <a:pt x="17289" y="21172"/>
                  </a:cubicBezTo>
                  <a:cubicBezTo>
                    <a:pt x="17921" y="21428"/>
                    <a:pt x="18590" y="21544"/>
                    <a:pt x="19296" y="21544"/>
                  </a:cubicBezTo>
                  <a:cubicBezTo>
                    <a:pt x="19557" y="21497"/>
                    <a:pt x="19817" y="21428"/>
                    <a:pt x="20040" y="21381"/>
                  </a:cubicBezTo>
                  <a:cubicBezTo>
                    <a:pt x="20523" y="21125"/>
                    <a:pt x="20746" y="20799"/>
                    <a:pt x="20709" y="20380"/>
                  </a:cubicBezTo>
                  <a:cubicBezTo>
                    <a:pt x="20969" y="19426"/>
                    <a:pt x="21267" y="18472"/>
                    <a:pt x="21267" y="17494"/>
                  </a:cubicBezTo>
                  <a:cubicBezTo>
                    <a:pt x="21304" y="16167"/>
                    <a:pt x="20895" y="14864"/>
                    <a:pt x="20151" y="13607"/>
                  </a:cubicBezTo>
                  <a:cubicBezTo>
                    <a:pt x="19780" y="12978"/>
                    <a:pt x="19296" y="12350"/>
                    <a:pt x="18739" y="11791"/>
                  </a:cubicBezTo>
                  <a:cubicBezTo>
                    <a:pt x="17847" y="10907"/>
                    <a:pt x="16954" y="10046"/>
                    <a:pt x="15727" y="9324"/>
                  </a:cubicBezTo>
                  <a:cubicBezTo>
                    <a:pt x="13943" y="8253"/>
                    <a:pt x="11935" y="7299"/>
                    <a:pt x="9482" y="6973"/>
                  </a:cubicBezTo>
                  <a:cubicBezTo>
                    <a:pt x="9593" y="6764"/>
                    <a:pt x="9705" y="6554"/>
                    <a:pt x="9853" y="6345"/>
                  </a:cubicBezTo>
                  <a:cubicBezTo>
                    <a:pt x="10262" y="5693"/>
                    <a:pt x="9853" y="4809"/>
                    <a:pt x="9482" y="4180"/>
                  </a:cubicBezTo>
                  <a:cubicBezTo>
                    <a:pt x="8924" y="3249"/>
                    <a:pt x="7883" y="2248"/>
                    <a:pt x="6768" y="1527"/>
                  </a:cubicBezTo>
                  <a:cubicBezTo>
                    <a:pt x="6396" y="1294"/>
                    <a:pt x="5987" y="1085"/>
                    <a:pt x="5615" y="852"/>
                  </a:cubicBezTo>
                  <a:cubicBezTo>
                    <a:pt x="4946" y="503"/>
                    <a:pt x="4202" y="223"/>
                    <a:pt x="3384" y="60"/>
                  </a:cubicBezTo>
                  <a:cubicBezTo>
                    <a:pt x="2529" y="-56"/>
                    <a:pt x="1563" y="-56"/>
                    <a:pt x="1191" y="549"/>
                  </a:cubicBezTo>
                  <a:cubicBezTo>
                    <a:pt x="113" y="2248"/>
                    <a:pt x="-296" y="4110"/>
                    <a:pt x="224" y="5903"/>
                  </a:cubicBezTo>
                  <a:cubicBezTo>
                    <a:pt x="782" y="7788"/>
                    <a:pt x="2455" y="9487"/>
                    <a:pt x="4425" y="10907"/>
                  </a:cubicBezTo>
                  <a:cubicBezTo>
                    <a:pt x="6024" y="12047"/>
                    <a:pt x="8180" y="13025"/>
                    <a:pt x="10560" y="13374"/>
                  </a:cubicBezTo>
                  <a:cubicBezTo>
                    <a:pt x="11080" y="13444"/>
                    <a:pt x="11638" y="13514"/>
                    <a:pt x="12158" y="13560"/>
                  </a:cubicBezTo>
                  <a:cubicBezTo>
                    <a:pt x="12047" y="14305"/>
                    <a:pt x="11861" y="15027"/>
                    <a:pt x="11675" y="15772"/>
                  </a:cubicBezTo>
                  <a:cubicBezTo>
                    <a:pt x="11712" y="16214"/>
                    <a:pt x="11824" y="16586"/>
                    <a:pt x="12047" y="16959"/>
                  </a:cubicBezTo>
                  <a:close/>
                </a:path>
              </a:pathLst>
            </a:custGeom>
            <a:grpFill/>
            <a:ln w="12700">
              <a:miter lim="400000"/>
            </a:ln>
          </p:spPr>
          <p:txBody>
            <a:bodyPr lIns="38100" tIns="38100" rIns="38100" bIns="38100" anchor="ctr"/>
            <a:lstStyle/>
            <a:p>
              <a:pPr>
                <a:defRPr sz="3000">
                  <a:solidFill>
                    <a:srgbClr val="FFFFFF"/>
                  </a:solidFill>
                </a:defRPr>
              </a:pPr>
              <a:endParaRPr/>
            </a:p>
          </p:txBody>
        </p:sp>
        <p:sp>
          <p:nvSpPr>
            <p:cNvPr id="21" name="Shape">
              <a:extLst>
                <a:ext uri="{FF2B5EF4-FFF2-40B4-BE49-F238E27FC236}">
                  <a16:creationId xmlns:a16="http://schemas.microsoft.com/office/drawing/2014/main" id="{0F356259-A16A-544A-8426-2FE1B122E116}"/>
                </a:ext>
              </a:extLst>
            </p:cNvPr>
            <p:cNvSpPr/>
            <p:nvPr/>
          </p:nvSpPr>
          <p:spPr>
            <a:xfrm>
              <a:off x="53327299" y="7924799"/>
              <a:ext cx="936621" cy="1089846"/>
            </a:xfrm>
            <a:custGeom>
              <a:avLst/>
              <a:gdLst/>
              <a:ahLst/>
              <a:cxnLst>
                <a:cxn ang="0">
                  <a:pos x="wd2" y="hd2"/>
                </a:cxn>
                <a:cxn ang="5400000">
                  <a:pos x="wd2" y="hd2"/>
                </a:cxn>
                <a:cxn ang="10800000">
                  <a:pos x="wd2" y="hd2"/>
                </a:cxn>
                <a:cxn ang="16200000">
                  <a:pos x="wd2" y="hd2"/>
                </a:cxn>
              </a:cxnLst>
              <a:rect l="0" t="0" r="r" b="b"/>
              <a:pathLst>
                <a:path w="21354" h="21503" extrusionOk="0">
                  <a:moveTo>
                    <a:pt x="16146" y="10349"/>
                  </a:moveTo>
                  <a:cubicBezTo>
                    <a:pt x="16581" y="9246"/>
                    <a:pt x="16812" y="8269"/>
                    <a:pt x="16581" y="7116"/>
                  </a:cubicBezTo>
                  <a:cubicBezTo>
                    <a:pt x="16349" y="5964"/>
                    <a:pt x="15857" y="5062"/>
                    <a:pt x="15104" y="4084"/>
                  </a:cubicBezTo>
                  <a:cubicBezTo>
                    <a:pt x="14583" y="3408"/>
                    <a:pt x="13917" y="2806"/>
                    <a:pt x="13164" y="2330"/>
                  </a:cubicBezTo>
                  <a:cubicBezTo>
                    <a:pt x="12353" y="1779"/>
                    <a:pt x="11427" y="1303"/>
                    <a:pt x="10471" y="1002"/>
                  </a:cubicBezTo>
                  <a:cubicBezTo>
                    <a:pt x="9487" y="702"/>
                    <a:pt x="8502" y="401"/>
                    <a:pt x="7489" y="276"/>
                  </a:cubicBezTo>
                  <a:cubicBezTo>
                    <a:pt x="6447" y="150"/>
                    <a:pt x="5375" y="75"/>
                    <a:pt x="4304" y="0"/>
                  </a:cubicBezTo>
                  <a:cubicBezTo>
                    <a:pt x="3667" y="0"/>
                    <a:pt x="3088" y="125"/>
                    <a:pt x="2538" y="376"/>
                  </a:cubicBezTo>
                  <a:cubicBezTo>
                    <a:pt x="1959" y="526"/>
                    <a:pt x="1466" y="827"/>
                    <a:pt x="1061" y="1228"/>
                  </a:cubicBezTo>
                  <a:cubicBezTo>
                    <a:pt x="308" y="1955"/>
                    <a:pt x="-155" y="3132"/>
                    <a:pt x="48" y="4110"/>
                  </a:cubicBezTo>
                  <a:cubicBezTo>
                    <a:pt x="279" y="5162"/>
                    <a:pt x="916" y="6189"/>
                    <a:pt x="1901" y="6841"/>
                  </a:cubicBezTo>
                  <a:cubicBezTo>
                    <a:pt x="2277" y="7041"/>
                    <a:pt x="2654" y="7267"/>
                    <a:pt x="3059" y="7467"/>
                  </a:cubicBezTo>
                  <a:cubicBezTo>
                    <a:pt x="3841" y="7793"/>
                    <a:pt x="4680" y="7943"/>
                    <a:pt x="5549" y="7943"/>
                  </a:cubicBezTo>
                  <a:cubicBezTo>
                    <a:pt x="5723" y="7968"/>
                    <a:pt x="5897" y="7968"/>
                    <a:pt x="6070" y="7994"/>
                  </a:cubicBezTo>
                  <a:cubicBezTo>
                    <a:pt x="5607" y="8570"/>
                    <a:pt x="5144" y="9121"/>
                    <a:pt x="4796" y="9773"/>
                  </a:cubicBezTo>
                  <a:cubicBezTo>
                    <a:pt x="4565" y="10224"/>
                    <a:pt x="4420" y="10700"/>
                    <a:pt x="4275" y="11176"/>
                  </a:cubicBezTo>
                  <a:cubicBezTo>
                    <a:pt x="4217" y="11376"/>
                    <a:pt x="4159" y="11577"/>
                    <a:pt x="4130" y="11802"/>
                  </a:cubicBezTo>
                  <a:cubicBezTo>
                    <a:pt x="4072" y="12504"/>
                    <a:pt x="4072" y="13231"/>
                    <a:pt x="4275" y="13907"/>
                  </a:cubicBezTo>
                  <a:cubicBezTo>
                    <a:pt x="4420" y="14383"/>
                    <a:pt x="4565" y="14884"/>
                    <a:pt x="4796" y="15336"/>
                  </a:cubicBezTo>
                  <a:cubicBezTo>
                    <a:pt x="4970" y="15661"/>
                    <a:pt x="5202" y="15987"/>
                    <a:pt x="5404" y="16288"/>
                  </a:cubicBezTo>
                  <a:cubicBezTo>
                    <a:pt x="5636" y="16613"/>
                    <a:pt x="5839" y="16914"/>
                    <a:pt x="6099" y="17215"/>
                  </a:cubicBezTo>
                  <a:cubicBezTo>
                    <a:pt x="6505" y="17641"/>
                    <a:pt x="6968" y="18017"/>
                    <a:pt x="7402" y="18418"/>
                  </a:cubicBezTo>
                  <a:cubicBezTo>
                    <a:pt x="8039" y="18969"/>
                    <a:pt x="8821" y="19345"/>
                    <a:pt x="9603" y="19746"/>
                  </a:cubicBezTo>
                  <a:cubicBezTo>
                    <a:pt x="10066" y="19971"/>
                    <a:pt x="10529" y="20172"/>
                    <a:pt x="11050" y="20347"/>
                  </a:cubicBezTo>
                  <a:cubicBezTo>
                    <a:pt x="12614" y="20848"/>
                    <a:pt x="14149" y="21174"/>
                    <a:pt x="15770" y="21425"/>
                  </a:cubicBezTo>
                  <a:cubicBezTo>
                    <a:pt x="16986" y="21600"/>
                    <a:pt x="18318" y="21500"/>
                    <a:pt x="19389" y="20948"/>
                  </a:cubicBezTo>
                  <a:cubicBezTo>
                    <a:pt x="20345" y="20447"/>
                    <a:pt x="21213" y="19445"/>
                    <a:pt x="21329" y="18468"/>
                  </a:cubicBezTo>
                  <a:cubicBezTo>
                    <a:pt x="21445" y="17440"/>
                    <a:pt x="21155" y="16338"/>
                    <a:pt x="20374" y="15536"/>
                  </a:cubicBezTo>
                  <a:cubicBezTo>
                    <a:pt x="19534" y="14659"/>
                    <a:pt x="18376" y="13932"/>
                    <a:pt x="17044" y="13732"/>
                  </a:cubicBezTo>
                  <a:cubicBezTo>
                    <a:pt x="16204" y="13606"/>
                    <a:pt x="15336" y="13481"/>
                    <a:pt x="14525" y="13281"/>
                  </a:cubicBezTo>
                  <a:cubicBezTo>
                    <a:pt x="14438" y="13256"/>
                    <a:pt x="14351" y="13206"/>
                    <a:pt x="14264" y="13180"/>
                  </a:cubicBezTo>
                  <a:cubicBezTo>
                    <a:pt x="14293" y="13130"/>
                    <a:pt x="14322" y="13080"/>
                    <a:pt x="14351" y="13030"/>
                  </a:cubicBezTo>
                  <a:cubicBezTo>
                    <a:pt x="15017" y="12128"/>
                    <a:pt x="15770" y="11301"/>
                    <a:pt x="16146" y="10349"/>
                  </a:cubicBezTo>
                  <a:close/>
                </a:path>
              </a:pathLst>
            </a:custGeom>
            <a:grpFill/>
            <a:ln w="12700">
              <a:miter lim="400000"/>
            </a:ln>
          </p:spPr>
          <p:txBody>
            <a:bodyPr lIns="38100" tIns="38100" rIns="38100" bIns="38100" anchor="ctr"/>
            <a:lstStyle/>
            <a:p>
              <a:pPr>
                <a:defRPr sz="3000">
                  <a:solidFill>
                    <a:srgbClr val="FFFFFF"/>
                  </a:solidFill>
                </a:defRPr>
              </a:pPr>
              <a:endParaRPr/>
            </a:p>
          </p:txBody>
        </p:sp>
        <p:sp>
          <p:nvSpPr>
            <p:cNvPr id="22" name="Shape">
              <a:extLst>
                <a:ext uri="{FF2B5EF4-FFF2-40B4-BE49-F238E27FC236}">
                  <a16:creationId xmlns:a16="http://schemas.microsoft.com/office/drawing/2014/main" id="{30E5A748-A491-F246-AFDD-DFB63330A78D}"/>
                </a:ext>
              </a:extLst>
            </p:cNvPr>
            <p:cNvSpPr/>
            <p:nvPr/>
          </p:nvSpPr>
          <p:spPr>
            <a:xfrm>
              <a:off x="52133499" y="4952999"/>
              <a:ext cx="1072672" cy="1233975"/>
            </a:xfrm>
            <a:custGeom>
              <a:avLst/>
              <a:gdLst/>
              <a:ahLst/>
              <a:cxnLst>
                <a:cxn ang="0">
                  <a:pos x="wd2" y="hd2"/>
                </a:cxn>
                <a:cxn ang="5400000">
                  <a:pos x="wd2" y="hd2"/>
                </a:cxn>
                <a:cxn ang="10800000">
                  <a:pos x="wd2" y="hd2"/>
                </a:cxn>
                <a:cxn ang="16200000">
                  <a:pos x="wd2" y="hd2"/>
                </a:cxn>
              </a:cxnLst>
              <a:rect l="0" t="0" r="r" b="b"/>
              <a:pathLst>
                <a:path w="21463" h="21459" extrusionOk="0">
                  <a:moveTo>
                    <a:pt x="16788" y="9844"/>
                  </a:moveTo>
                  <a:cubicBezTo>
                    <a:pt x="16915" y="9734"/>
                    <a:pt x="17016" y="9624"/>
                    <a:pt x="17093" y="9513"/>
                  </a:cubicBezTo>
                  <a:cubicBezTo>
                    <a:pt x="17321" y="9226"/>
                    <a:pt x="17550" y="8873"/>
                    <a:pt x="17652" y="8519"/>
                  </a:cubicBezTo>
                  <a:cubicBezTo>
                    <a:pt x="17855" y="7768"/>
                    <a:pt x="17804" y="7172"/>
                    <a:pt x="17449" y="6443"/>
                  </a:cubicBezTo>
                  <a:cubicBezTo>
                    <a:pt x="17321" y="6200"/>
                    <a:pt x="17118" y="6002"/>
                    <a:pt x="16940" y="5781"/>
                  </a:cubicBezTo>
                  <a:cubicBezTo>
                    <a:pt x="16737" y="5560"/>
                    <a:pt x="16559" y="5339"/>
                    <a:pt x="16330" y="5162"/>
                  </a:cubicBezTo>
                  <a:cubicBezTo>
                    <a:pt x="15466" y="4478"/>
                    <a:pt x="14399" y="3992"/>
                    <a:pt x="13383" y="3484"/>
                  </a:cubicBezTo>
                  <a:cubicBezTo>
                    <a:pt x="12442" y="3020"/>
                    <a:pt x="11528" y="2556"/>
                    <a:pt x="10587" y="2114"/>
                  </a:cubicBezTo>
                  <a:cubicBezTo>
                    <a:pt x="9520" y="1584"/>
                    <a:pt x="8478" y="1076"/>
                    <a:pt x="7411" y="546"/>
                  </a:cubicBezTo>
                  <a:cubicBezTo>
                    <a:pt x="6496" y="83"/>
                    <a:pt x="5251" y="-50"/>
                    <a:pt x="4209" y="16"/>
                  </a:cubicBezTo>
                  <a:cubicBezTo>
                    <a:pt x="3625" y="38"/>
                    <a:pt x="3065" y="149"/>
                    <a:pt x="2532" y="348"/>
                  </a:cubicBezTo>
                  <a:cubicBezTo>
                    <a:pt x="2024" y="480"/>
                    <a:pt x="1566" y="679"/>
                    <a:pt x="1160" y="966"/>
                  </a:cubicBezTo>
                  <a:cubicBezTo>
                    <a:pt x="550" y="1408"/>
                    <a:pt x="-111" y="2070"/>
                    <a:pt x="16" y="2821"/>
                  </a:cubicBezTo>
                  <a:cubicBezTo>
                    <a:pt x="143" y="3594"/>
                    <a:pt x="702" y="4124"/>
                    <a:pt x="1465" y="4500"/>
                  </a:cubicBezTo>
                  <a:cubicBezTo>
                    <a:pt x="2811" y="5162"/>
                    <a:pt x="4133" y="5825"/>
                    <a:pt x="5480" y="6465"/>
                  </a:cubicBezTo>
                  <a:cubicBezTo>
                    <a:pt x="6140" y="6797"/>
                    <a:pt x="6801" y="7106"/>
                    <a:pt x="7462" y="7437"/>
                  </a:cubicBezTo>
                  <a:cubicBezTo>
                    <a:pt x="7843" y="7636"/>
                    <a:pt x="8249" y="7813"/>
                    <a:pt x="8631" y="8011"/>
                  </a:cubicBezTo>
                  <a:cubicBezTo>
                    <a:pt x="7894" y="8608"/>
                    <a:pt x="7233" y="9270"/>
                    <a:pt x="7055" y="10176"/>
                  </a:cubicBezTo>
                  <a:cubicBezTo>
                    <a:pt x="6928" y="10750"/>
                    <a:pt x="6877" y="11302"/>
                    <a:pt x="7030" y="11854"/>
                  </a:cubicBezTo>
                  <a:cubicBezTo>
                    <a:pt x="7182" y="12406"/>
                    <a:pt x="7385" y="12981"/>
                    <a:pt x="7716" y="13489"/>
                  </a:cubicBezTo>
                  <a:cubicBezTo>
                    <a:pt x="8351" y="14394"/>
                    <a:pt x="9190" y="15101"/>
                    <a:pt x="10181" y="15719"/>
                  </a:cubicBezTo>
                  <a:cubicBezTo>
                    <a:pt x="10892" y="16183"/>
                    <a:pt x="11629" y="16603"/>
                    <a:pt x="12214" y="17177"/>
                  </a:cubicBezTo>
                  <a:cubicBezTo>
                    <a:pt x="12341" y="17376"/>
                    <a:pt x="12468" y="17552"/>
                    <a:pt x="12569" y="17773"/>
                  </a:cubicBezTo>
                  <a:cubicBezTo>
                    <a:pt x="12595" y="17884"/>
                    <a:pt x="12595" y="17994"/>
                    <a:pt x="12595" y="18105"/>
                  </a:cubicBezTo>
                  <a:cubicBezTo>
                    <a:pt x="12595" y="18105"/>
                    <a:pt x="12595" y="18105"/>
                    <a:pt x="12595" y="18105"/>
                  </a:cubicBezTo>
                  <a:cubicBezTo>
                    <a:pt x="12417" y="18348"/>
                    <a:pt x="12341" y="18590"/>
                    <a:pt x="12315" y="18878"/>
                  </a:cubicBezTo>
                  <a:cubicBezTo>
                    <a:pt x="12214" y="19231"/>
                    <a:pt x="12264" y="19562"/>
                    <a:pt x="12493" y="19871"/>
                  </a:cubicBezTo>
                  <a:cubicBezTo>
                    <a:pt x="12874" y="20556"/>
                    <a:pt x="13865" y="21042"/>
                    <a:pt x="14679" y="21241"/>
                  </a:cubicBezTo>
                  <a:cubicBezTo>
                    <a:pt x="15771" y="21506"/>
                    <a:pt x="17017" y="21550"/>
                    <a:pt x="18109" y="21263"/>
                  </a:cubicBezTo>
                  <a:cubicBezTo>
                    <a:pt x="18465" y="21152"/>
                    <a:pt x="18795" y="21042"/>
                    <a:pt x="19151" y="20932"/>
                  </a:cubicBezTo>
                  <a:cubicBezTo>
                    <a:pt x="19736" y="20689"/>
                    <a:pt x="20244" y="20357"/>
                    <a:pt x="20650" y="19916"/>
                  </a:cubicBezTo>
                  <a:cubicBezTo>
                    <a:pt x="20854" y="19606"/>
                    <a:pt x="21108" y="19275"/>
                    <a:pt x="21235" y="18922"/>
                  </a:cubicBezTo>
                  <a:cubicBezTo>
                    <a:pt x="21362" y="18590"/>
                    <a:pt x="21387" y="18215"/>
                    <a:pt x="21438" y="17862"/>
                  </a:cubicBezTo>
                  <a:cubicBezTo>
                    <a:pt x="21489" y="17552"/>
                    <a:pt x="21464" y="17243"/>
                    <a:pt x="21362" y="16912"/>
                  </a:cubicBezTo>
                  <a:cubicBezTo>
                    <a:pt x="21235" y="16426"/>
                    <a:pt x="21057" y="15896"/>
                    <a:pt x="20778" y="15454"/>
                  </a:cubicBezTo>
                  <a:cubicBezTo>
                    <a:pt x="20473" y="14990"/>
                    <a:pt x="20091" y="14549"/>
                    <a:pt x="19659" y="14129"/>
                  </a:cubicBezTo>
                  <a:cubicBezTo>
                    <a:pt x="18643" y="13135"/>
                    <a:pt x="17169" y="12561"/>
                    <a:pt x="16153" y="11567"/>
                  </a:cubicBezTo>
                  <a:cubicBezTo>
                    <a:pt x="16026" y="11390"/>
                    <a:pt x="15899" y="11192"/>
                    <a:pt x="15822" y="10993"/>
                  </a:cubicBezTo>
                  <a:cubicBezTo>
                    <a:pt x="15797" y="10883"/>
                    <a:pt x="15797" y="10750"/>
                    <a:pt x="15771" y="10640"/>
                  </a:cubicBezTo>
                  <a:cubicBezTo>
                    <a:pt x="15797" y="10617"/>
                    <a:pt x="15822" y="10573"/>
                    <a:pt x="15873" y="10551"/>
                  </a:cubicBezTo>
                  <a:cubicBezTo>
                    <a:pt x="16203" y="10375"/>
                    <a:pt x="16508" y="10110"/>
                    <a:pt x="16788" y="9844"/>
                  </a:cubicBezTo>
                  <a:close/>
                </a:path>
              </a:pathLst>
            </a:custGeom>
            <a:grpFill/>
            <a:ln w="12700">
              <a:miter lim="400000"/>
            </a:ln>
          </p:spPr>
          <p:txBody>
            <a:bodyPr lIns="38100" tIns="38100" rIns="38100" bIns="38100" anchor="ctr"/>
            <a:lstStyle/>
            <a:p>
              <a:pPr>
                <a:defRPr sz="3000">
                  <a:solidFill>
                    <a:srgbClr val="FFFFFF"/>
                  </a:solidFill>
                </a:defRPr>
              </a:pPr>
              <a:endParaRPr/>
            </a:p>
          </p:txBody>
        </p:sp>
        <p:sp>
          <p:nvSpPr>
            <p:cNvPr id="23" name="Shape">
              <a:extLst>
                <a:ext uri="{FF2B5EF4-FFF2-40B4-BE49-F238E27FC236}">
                  <a16:creationId xmlns:a16="http://schemas.microsoft.com/office/drawing/2014/main" id="{DA6EDFC3-B585-264F-9681-FC096EE0F357}"/>
                </a:ext>
              </a:extLst>
            </p:cNvPr>
            <p:cNvSpPr/>
            <p:nvPr/>
          </p:nvSpPr>
          <p:spPr>
            <a:xfrm>
              <a:off x="48945800" y="4660900"/>
              <a:ext cx="706627" cy="622828"/>
            </a:xfrm>
            <a:custGeom>
              <a:avLst/>
              <a:gdLst/>
              <a:ahLst/>
              <a:cxnLst>
                <a:cxn ang="0">
                  <a:pos x="wd2" y="hd2"/>
                </a:cxn>
                <a:cxn ang="5400000">
                  <a:pos x="wd2" y="hd2"/>
                </a:cxn>
                <a:cxn ang="10800000">
                  <a:pos x="wd2" y="hd2"/>
                </a:cxn>
                <a:cxn ang="16200000">
                  <a:pos x="wd2" y="hd2"/>
                </a:cxn>
              </a:cxnLst>
              <a:rect l="0" t="0" r="r" b="b"/>
              <a:pathLst>
                <a:path w="21423" h="21574" extrusionOk="0">
                  <a:moveTo>
                    <a:pt x="5136" y="21380"/>
                  </a:moveTo>
                  <a:cubicBezTo>
                    <a:pt x="5560" y="21512"/>
                    <a:pt x="5945" y="21556"/>
                    <a:pt x="6407" y="21556"/>
                  </a:cubicBezTo>
                  <a:cubicBezTo>
                    <a:pt x="7062" y="21600"/>
                    <a:pt x="7678" y="21556"/>
                    <a:pt x="8332" y="21512"/>
                  </a:cubicBezTo>
                  <a:cubicBezTo>
                    <a:pt x="10026" y="21380"/>
                    <a:pt x="11797" y="21072"/>
                    <a:pt x="13453" y="20632"/>
                  </a:cubicBezTo>
                  <a:cubicBezTo>
                    <a:pt x="14724" y="20280"/>
                    <a:pt x="16187" y="20016"/>
                    <a:pt x="17342" y="19268"/>
                  </a:cubicBezTo>
                  <a:cubicBezTo>
                    <a:pt x="17534" y="19136"/>
                    <a:pt x="17765" y="19004"/>
                    <a:pt x="17958" y="18829"/>
                  </a:cubicBezTo>
                  <a:cubicBezTo>
                    <a:pt x="18227" y="18565"/>
                    <a:pt x="18189" y="18345"/>
                    <a:pt x="17842" y="18169"/>
                  </a:cubicBezTo>
                  <a:cubicBezTo>
                    <a:pt x="15186" y="15573"/>
                    <a:pt x="11951" y="11614"/>
                    <a:pt x="13838" y="7391"/>
                  </a:cubicBezTo>
                  <a:cubicBezTo>
                    <a:pt x="15186" y="4927"/>
                    <a:pt x="17573" y="3695"/>
                    <a:pt x="19536" y="2024"/>
                  </a:cubicBezTo>
                  <a:cubicBezTo>
                    <a:pt x="20191" y="1496"/>
                    <a:pt x="20845" y="792"/>
                    <a:pt x="21423" y="0"/>
                  </a:cubicBezTo>
                  <a:lnTo>
                    <a:pt x="9564" y="0"/>
                  </a:lnTo>
                  <a:cubicBezTo>
                    <a:pt x="9487" y="264"/>
                    <a:pt x="9372" y="572"/>
                    <a:pt x="9256" y="836"/>
                  </a:cubicBezTo>
                  <a:cubicBezTo>
                    <a:pt x="7562" y="3915"/>
                    <a:pt x="4559" y="5147"/>
                    <a:pt x="2287" y="7523"/>
                  </a:cubicBezTo>
                  <a:cubicBezTo>
                    <a:pt x="1209" y="8666"/>
                    <a:pt x="285" y="10206"/>
                    <a:pt x="54" y="11878"/>
                  </a:cubicBezTo>
                  <a:cubicBezTo>
                    <a:pt x="-177" y="13593"/>
                    <a:pt x="362" y="15265"/>
                    <a:pt x="1209" y="16717"/>
                  </a:cubicBezTo>
                  <a:cubicBezTo>
                    <a:pt x="2249" y="18521"/>
                    <a:pt x="3712" y="19972"/>
                    <a:pt x="5136" y="21380"/>
                  </a:cubicBezTo>
                  <a:close/>
                </a:path>
              </a:pathLst>
            </a:custGeom>
            <a:grpFill/>
            <a:ln w="12700">
              <a:miter lim="400000"/>
            </a:ln>
          </p:spPr>
          <p:txBody>
            <a:bodyPr lIns="38100" tIns="38100" rIns="38100" bIns="38100" anchor="ctr"/>
            <a:lstStyle/>
            <a:p>
              <a:pPr>
                <a:defRPr sz="3000">
                  <a:solidFill>
                    <a:srgbClr val="FFFFFF"/>
                  </a:solidFill>
                </a:defRPr>
              </a:pPr>
              <a:endParaRPr/>
            </a:p>
          </p:txBody>
        </p:sp>
        <p:sp>
          <p:nvSpPr>
            <p:cNvPr id="24" name="Shape">
              <a:extLst>
                <a:ext uri="{FF2B5EF4-FFF2-40B4-BE49-F238E27FC236}">
                  <a16:creationId xmlns:a16="http://schemas.microsoft.com/office/drawing/2014/main" id="{BA2BE6B3-CE41-9C42-928D-3B83C2A5E88D}"/>
                </a:ext>
              </a:extLst>
            </p:cNvPr>
            <p:cNvSpPr/>
            <p:nvPr/>
          </p:nvSpPr>
          <p:spPr>
            <a:xfrm>
              <a:off x="53124099" y="6515099"/>
              <a:ext cx="683900" cy="1033372"/>
            </a:xfrm>
            <a:custGeom>
              <a:avLst/>
              <a:gdLst/>
              <a:ahLst/>
              <a:cxnLst>
                <a:cxn ang="0">
                  <a:pos x="wd2" y="hd2"/>
                </a:cxn>
                <a:cxn ang="5400000">
                  <a:pos x="wd2" y="hd2"/>
                </a:cxn>
                <a:cxn ang="10800000">
                  <a:pos x="wd2" y="hd2"/>
                </a:cxn>
                <a:cxn ang="16200000">
                  <a:pos x="wd2" y="hd2"/>
                </a:cxn>
              </a:cxnLst>
              <a:rect l="0" t="0" r="r" b="b"/>
              <a:pathLst>
                <a:path w="20697" h="21355" extrusionOk="0">
                  <a:moveTo>
                    <a:pt x="16695" y="10742"/>
                  </a:moveTo>
                  <a:cubicBezTo>
                    <a:pt x="17041" y="10322"/>
                    <a:pt x="17348" y="9902"/>
                    <a:pt x="17541" y="9456"/>
                  </a:cubicBezTo>
                  <a:cubicBezTo>
                    <a:pt x="17810" y="8826"/>
                    <a:pt x="18079" y="8117"/>
                    <a:pt x="17963" y="7461"/>
                  </a:cubicBezTo>
                  <a:cubicBezTo>
                    <a:pt x="17771" y="6411"/>
                    <a:pt x="17425" y="5676"/>
                    <a:pt x="16580" y="4758"/>
                  </a:cubicBezTo>
                  <a:cubicBezTo>
                    <a:pt x="16003" y="4128"/>
                    <a:pt x="15235" y="3550"/>
                    <a:pt x="14389" y="3078"/>
                  </a:cubicBezTo>
                  <a:cubicBezTo>
                    <a:pt x="13774" y="2737"/>
                    <a:pt x="13121" y="2343"/>
                    <a:pt x="12429" y="2054"/>
                  </a:cubicBezTo>
                  <a:cubicBezTo>
                    <a:pt x="11660" y="1713"/>
                    <a:pt x="10814" y="1424"/>
                    <a:pt x="10007" y="1136"/>
                  </a:cubicBezTo>
                  <a:cubicBezTo>
                    <a:pt x="9392" y="926"/>
                    <a:pt x="8778" y="742"/>
                    <a:pt x="8124" y="558"/>
                  </a:cubicBezTo>
                  <a:cubicBezTo>
                    <a:pt x="6625" y="138"/>
                    <a:pt x="4896" y="-124"/>
                    <a:pt x="3243" y="60"/>
                  </a:cubicBezTo>
                  <a:cubicBezTo>
                    <a:pt x="2128" y="191"/>
                    <a:pt x="630" y="637"/>
                    <a:pt x="207" y="1424"/>
                  </a:cubicBezTo>
                  <a:cubicBezTo>
                    <a:pt x="-831" y="3419"/>
                    <a:pt x="2244" y="5283"/>
                    <a:pt x="4665" y="5939"/>
                  </a:cubicBezTo>
                  <a:cubicBezTo>
                    <a:pt x="4780" y="5965"/>
                    <a:pt x="4896" y="5991"/>
                    <a:pt x="5011" y="6044"/>
                  </a:cubicBezTo>
                  <a:cubicBezTo>
                    <a:pt x="4704" y="6621"/>
                    <a:pt x="4242" y="7146"/>
                    <a:pt x="3820" y="7697"/>
                  </a:cubicBezTo>
                  <a:cubicBezTo>
                    <a:pt x="3512" y="8065"/>
                    <a:pt x="3205" y="8432"/>
                    <a:pt x="2974" y="8826"/>
                  </a:cubicBezTo>
                  <a:cubicBezTo>
                    <a:pt x="2590" y="9429"/>
                    <a:pt x="2397" y="10059"/>
                    <a:pt x="2244" y="10715"/>
                  </a:cubicBezTo>
                  <a:cubicBezTo>
                    <a:pt x="2167" y="11109"/>
                    <a:pt x="2167" y="11503"/>
                    <a:pt x="2244" y="11896"/>
                  </a:cubicBezTo>
                  <a:cubicBezTo>
                    <a:pt x="2397" y="12553"/>
                    <a:pt x="2551" y="13209"/>
                    <a:pt x="2935" y="13812"/>
                  </a:cubicBezTo>
                  <a:cubicBezTo>
                    <a:pt x="3819" y="15203"/>
                    <a:pt x="5011" y="16306"/>
                    <a:pt x="6471" y="17434"/>
                  </a:cubicBezTo>
                  <a:cubicBezTo>
                    <a:pt x="7471" y="18195"/>
                    <a:pt x="8585" y="18878"/>
                    <a:pt x="9738" y="19508"/>
                  </a:cubicBezTo>
                  <a:cubicBezTo>
                    <a:pt x="10353" y="19928"/>
                    <a:pt x="11045" y="20269"/>
                    <a:pt x="11814" y="20505"/>
                  </a:cubicBezTo>
                  <a:cubicBezTo>
                    <a:pt x="12582" y="20820"/>
                    <a:pt x="13428" y="21056"/>
                    <a:pt x="14312" y="21187"/>
                  </a:cubicBezTo>
                  <a:cubicBezTo>
                    <a:pt x="15619" y="21397"/>
                    <a:pt x="17540" y="21476"/>
                    <a:pt x="18770" y="21030"/>
                  </a:cubicBezTo>
                  <a:cubicBezTo>
                    <a:pt x="19808" y="20636"/>
                    <a:pt x="20769" y="20033"/>
                    <a:pt x="20692" y="19140"/>
                  </a:cubicBezTo>
                  <a:cubicBezTo>
                    <a:pt x="20615" y="18222"/>
                    <a:pt x="19923" y="17250"/>
                    <a:pt x="18886" y="16699"/>
                  </a:cubicBezTo>
                  <a:cubicBezTo>
                    <a:pt x="17810" y="16122"/>
                    <a:pt x="16810" y="15492"/>
                    <a:pt x="15888" y="14810"/>
                  </a:cubicBezTo>
                  <a:cubicBezTo>
                    <a:pt x="15657" y="14600"/>
                    <a:pt x="15427" y="14390"/>
                    <a:pt x="15234" y="14154"/>
                  </a:cubicBezTo>
                  <a:cubicBezTo>
                    <a:pt x="15119" y="13996"/>
                    <a:pt x="15042" y="13812"/>
                    <a:pt x="14965" y="13629"/>
                  </a:cubicBezTo>
                  <a:cubicBezTo>
                    <a:pt x="14927" y="13419"/>
                    <a:pt x="14965" y="13209"/>
                    <a:pt x="14965" y="12999"/>
                  </a:cubicBezTo>
                  <a:cubicBezTo>
                    <a:pt x="15427" y="12211"/>
                    <a:pt x="16118" y="11476"/>
                    <a:pt x="16695" y="10742"/>
                  </a:cubicBezTo>
                  <a:close/>
                </a:path>
              </a:pathLst>
            </a:custGeom>
            <a:grpFill/>
            <a:ln w="12700">
              <a:miter lim="400000"/>
            </a:ln>
          </p:spPr>
          <p:txBody>
            <a:bodyPr lIns="38100" tIns="38100" rIns="38100" bIns="38100" anchor="ctr"/>
            <a:lstStyle/>
            <a:p>
              <a:pPr>
                <a:defRPr sz="3000">
                  <a:solidFill>
                    <a:srgbClr val="FFFFFF"/>
                  </a:solidFill>
                </a:defRPr>
              </a:pPr>
              <a:endParaRPr/>
            </a:p>
          </p:txBody>
        </p:sp>
        <p:sp>
          <p:nvSpPr>
            <p:cNvPr id="25" name="Shape">
              <a:extLst>
                <a:ext uri="{FF2B5EF4-FFF2-40B4-BE49-F238E27FC236}">
                  <a16:creationId xmlns:a16="http://schemas.microsoft.com/office/drawing/2014/main" id="{629B6B99-FF6F-E744-8FEF-CB9F4F1D1FD1}"/>
                </a:ext>
              </a:extLst>
            </p:cNvPr>
            <p:cNvSpPr/>
            <p:nvPr/>
          </p:nvSpPr>
          <p:spPr>
            <a:xfrm>
              <a:off x="52933599" y="4660900"/>
              <a:ext cx="812526" cy="610152"/>
            </a:xfrm>
            <a:custGeom>
              <a:avLst/>
              <a:gdLst/>
              <a:ahLst/>
              <a:cxnLst>
                <a:cxn ang="0">
                  <a:pos x="wd2" y="hd2"/>
                </a:cxn>
                <a:cxn ang="5400000">
                  <a:pos x="wd2" y="hd2"/>
                </a:cxn>
                <a:cxn ang="10800000">
                  <a:pos x="wd2" y="hd2"/>
                </a:cxn>
                <a:cxn ang="16200000">
                  <a:pos x="wd2" y="hd2"/>
                </a:cxn>
              </a:cxnLst>
              <a:rect l="0" t="0" r="r" b="b"/>
              <a:pathLst>
                <a:path w="21492" h="21530" extrusionOk="0">
                  <a:moveTo>
                    <a:pt x="6416" y="45"/>
                  </a:moveTo>
                  <a:cubicBezTo>
                    <a:pt x="6416" y="45"/>
                    <a:pt x="6450" y="45"/>
                    <a:pt x="6450" y="90"/>
                  </a:cubicBezTo>
                  <a:cubicBezTo>
                    <a:pt x="6416" y="90"/>
                    <a:pt x="6349" y="45"/>
                    <a:pt x="6282" y="0"/>
                  </a:cubicBezTo>
                  <a:cubicBezTo>
                    <a:pt x="6282" y="0"/>
                    <a:pt x="6282" y="0"/>
                    <a:pt x="6248" y="0"/>
                  </a:cubicBezTo>
                  <a:lnTo>
                    <a:pt x="0" y="0"/>
                  </a:lnTo>
                  <a:cubicBezTo>
                    <a:pt x="1478" y="1837"/>
                    <a:pt x="3326" y="3271"/>
                    <a:pt x="5106" y="4392"/>
                  </a:cubicBezTo>
                  <a:cubicBezTo>
                    <a:pt x="6551" y="5333"/>
                    <a:pt x="8096" y="6139"/>
                    <a:pt x="9641" y="6722"/>
                  </a:cubicBezTo>
                  <a:cubicBezTo>
                    <a:pt x="9977" y="6856"/>
                    <a:pt x="10347" y="6991"/>
                    <a:pt x="10682" y="7080"/>
                  </a:cubicBezTo>
                  <a:cubicBezTo>
                    <a:pt x="10817" y="7708"/>
                    <a:pt x="10884" y="8335"/>
                    <a:pt x="10884" y="8963"/>
                  </a:cubicBezTo>
                  <a:cubicBezTo>
                    <a:pt x="10783" y="10890"/>
                    <a:pt x="10212" y="12727"/>
                    <a:pt x="9104" y="14027"/>
                  </a:cubicBezTo>
                  <a:cubicBezTo>
                    <a:pt x="8633" y="14609"/>
                    <a:pt x="10044" y="16402"/>
                    <a:pt x="10112" y="16491"/>
                  </a:cubicBezTo>
                  <a:cubicBezTo>
                    <a:pt x="11086" y="17701"/>
                    <a:pt x="12429" y="18777"/>
                    <a:pt x="13639" y="19539"/>
                  </a:cubicBezTo>
                  <a:cubicBezTo>
                    <a:pt x="14882" y="20300"/>
                    <a:pt x="16225" y="21107"/>
                    <a:pt x="17603" y="21376"/>
                  </a:cubicBezTo>
                  <a:cubicBezTo>
                    <a:pt x="17938" y="21421"/>
                    <a:pt x="18241" y="21466"/>
                    <a:pt x="18577" y="21510"/>
                  </a:cubicBezTo>
                  <a:cubicBezTo>
                    <a:pt x="19047" y="21600"/>
                    <a:pt x="19383" y="21376"/>
                    <a:pt x="19685" y="20928"/>
                  </a:cubicBezTo>
                  <a:cubicBezTo>
                    <a:pt x="20626" y="19807"/>
                    <a:pt x="21230" y="18284"/>
                    <a:pt x="21398" y="16626"/>
                  </a:cubicBezTo>
                  <a:cubicBezTo>
                    <a:pt x="21600" y="14833"/>
                    <a:pt x="21499" y="12861"/>
                    <a:pt x="20861" y="11203"/>
                  </a:cubicBezTo>
                  <a:cubicBezTo>
                    <a:pt x="19416" y="7439"/>
                    <a:pt x="16595" y="5064"/>
                    <a:pt x="13840" y="3227"/>
                  </a:cubicBezTo>
                  <a:cubicBezTo>
                    <a:pt x="12026" y="2017"/>
                    <a:pt x="10145" y="1210"/>
                    <a:pt x="8197" y="583"/>
                  </a:cubicBezTo>
                  <a:cubicBezTo>
                    <a:pt x="8163" y="403"/>
                    <a:pt x="8163" y="224"/>
                    <a:pt x="8129" y="45"/>
                  </a:cubicBezTo>
                  <a:lnTo>
                    <a:pt x="6248" y="45"/>
                  </a:lnTo>
                  <a:cubicBezTo>
                    <a:pt x="6349" y="0"/>
                    <a:pt x="6383" y="45"/>
                    <a:pt x="6416" y="45"/>
                  </a:cubicBezTo>
                  <a:close/>
                  <a:moveTo>
                    <a:pt x="12933" y="7753"/>
                  </a:moveTo>
                  <a:cubicBezTo>
                    <a:pt x="12933" y="7753"/>
                    <a:pt x="12933" y="7753"/>
                    <a:pt x="12933" y="7753"/>
                  </a:cubicBezTo>
                  <a:cubicBezTo>
                    <a:pt x="12933" y="7753"/>
                    <a:pt x="12933" y="7753"/>
                    <a:pt x="12933" y="7753"/>
                  </a:cubicBezTo>
                  <a:cubicBezTo>
                    <a:pt x="12933" y="7753"/>
                    <a:pt x="12933" y="7753"/>
                    <a:pt x="12933" y="7753"/>
                  </a:cubicBezTo>
                  <a:close/>
                </a:path>
              </a:pathLst>
            </a:custGeom>
            <a:grpFill/>
            <a:ln w="12700">
              <a:miter lim="400000"/>
            </a:ln>
          </p:spPr>
          <p:txBody>
            <a:bodyPr lIns="38100" tIns="38100" rIns="38100" bIns="38100" anchor="ctr"/>
            <a:lstStyle/>
            <a:p>
              <a:pPr>
                <a:defRPr sz="3000">
                  <a:solidFill>
                    <a:srgbClr val="FFFFFF"/>
                  </a:solidFill>
                </a:defRPr>
              </a:pPr>
              <a:endParaRPr/>
            </a:p>
          </p:txBody>
        </p:sp>
        <p:sp>
          <p:nvSpPr>
            <p:cNvPr id="26" name="Shape">
              <a:extLst>
                <a:ext uri="{FF2B5EF4-FFF2-40B4-BE49-F238E27FC236}">
                  <a16:creationId xmlns:a16="http://schemas.microsoft.com/office/drawing/2014/main" id="{CF87BCCA-E87C-A743-A60E-D76679764FFD}"/>
                </a:ext>
              </a:extLst>
            </p:cNvPr>
            <p:cNvSpPr/>
            <p:nvPr/>
          </p:nvSpPr>
          <p:spPr>
            <a:xfrm>
              <a:off x="54025799" y="4978400"/>
              <a:ext cx="859382" cy="1092249"/>
            </a:xfrm>
            <a:custGeom>
              <a:avLst/>
              <a:gdLst/>
              <a:ahLst/>
              <a:cxnLst>
                <a:cxn ang="0">
                  <a:pos x="wd2" y="hd2"/>
                </a:cxn>
                <a:cxn ang="5400000">
                  <a:pos x="wd2" y="hd2"/>
                </a:cxn>
                <a:cxn ang="10800000">
                  <a:pos x="wd2" y="hd2"/>
                </a:cxn>
                <a:cxn ang="16200000">
                  <a:pos x="wd2" y="hd2"/>
                </a:cxn>
              </a:cxnLst>
              <a:rect l="0" t="0" r="r" b="b"/>
              <a:pathLst>
                <a:path w="21526" h="21451" extrusionOk="0">
                  <a:moveTo>
                    <a:pt x="11024" y="4035"/>
                  </a:moveTo>
                  <a:cubicBezTo>
                    <a:pt x="11596" y="3362"/>
                    <a:pt x="11787" y="2265"/>
                    <a:pt x="11342" y="1516"/>
                  </a:cubicBezTo>
                  <a:cubicBezTo>
                    <a:pt x="10896" y="743"/>
                    <a:pt x="9751" y="194"/>
                    <a:pt x="8701" y="70"/>
                  </a:cubicBezTo>
                  <a:cubicBezTo>
                    <a:pt x="7333" y="-105"/>
                    <a:pt x="5870" y="45"/>
                    <a:pt x="4629" y="544"/>
                  </a:cubicBezTo>
                  <a:cubicBezTo>
                    <a:pt x="4216" y="743"/>
                    <a:pt x="3770" y="943"/>
                    <a:pt x="3357" y="1117"/>
                  </a:cubicBezTo>
                  <a:cubicBezTo>
                    <a:pt x="2625" y="1516"/>
                    <a:pt x="2021" y="2040"/>
                    <a:pt x="1544" y="2639"/>
                  </a:cubicBezTo>
                  <a:cubicBezTo>
                    <a:pt x="1066" y="3187"/>
                    <a:pt x="748" y="3836"/>
                    <a:pt x="462" y="4434"/>
                  </a:cubicBezTo>
                  <a:cubicBezTo>
                    <a:pt x="239" y="4933"/>
                    <a:pt x="144" y="5457"/>
                    <a:pt x="80" y="5981"/>
                  </a:cubicBezTo>
                  <a:cubicBezTo>
                    <a:pt x="17" y="6505"/>
                    <a:pt x="-47" y="7004"/>
                    <a:pt x="48" y="7527"/>
                  </a:cubicBezTo>
                  <a:cubicBezTo>
                    <a:pt x="144" y="8176"/>
                    <a:pt x="366" y="8824"/>
                    <a:pt x="621" y="9423"/>
                  </a:cubicBezTo>
                  <a:cubicBezTo>
                    <a:pt x="780" y="9797"/>
                    <a:pt x="971" y="10146"/>
                    <a:pt x="1225" y="10471"/>
                  </a:cubicBezTo>
                  <a:cubicBezTo>
                    <a:pt x="1639" y="11019"/>
                    <a:pt x="2116" y="11543"/>
                    <a:pt x="2657" y="12017"/>
                  </a:cubicBezTo>
                  <a:cubicBezTo>
                    <a:pt x="3229" y="12491"/>
                    <a:pt x="3961" y="12865"/>
                    <a:pt x="4661" y="13214"/>
                  </a:cubicBezTo>
                  <a:cubicBezTo>
                    <a:pt x="5456" y="13613"/>
                    <a:pt x="6379" y="13813"/>
                    <a:pt x="7270" y="14012"/>
                  </a:cubicBezTo>
                  <a:cubicBezTo>
                    <a:pt x="8415" y="14287"/>
                    <a:pt x="9592" y="14386"/>
                    <a:pt x="10769" y="14561"/>
                  </a:cubicBezTo>
                  <a:cubicBezTo>
                    <a:pt x="10483" y="15808"/>
                    <a:pt x="10101" y="17055"/>
                    <a:pt x="9592" y="18253"/>
                  </a:cubicBezTo>
                  <a:cubicBezTo>
                    <a:pt x="9274" y="19051"/>
                    <a:pt x="9624" y="20023"/>
                    <a:pt x="10355" y="20597"/>
                  </a:cubicBezTo>
                  <a:cubicBezTo>
                    <a:pt x="11151" y="21221"/>
                    <a:pt x="12582" y="21495"/>
                    <a:pt x="13664" y="21445"/>
                  </a:cubicBezTo>
                  <a:cubicBezTo>
                    <a:pt x="16368" y="21295"/>
                    <a:pt x="19104" y="20048"/>
                    <a:pt x="19994" y="17928"/>
                  </a:cubicBezTo>
                  <a:cubicBezTo>
                    <a:pt x="20408" y="16906"/>
                    <a:pt x="20758" y="15883"/>
                    <a:pt x="21044" y="14810"/>
                  </a:cubicBezTo>
                  <a:cubicBezTo>
                    <a:pt x="21171" y="14287"/>
                    <a:pt x="21298" y="13763"/>
                    <a:pt x="21362" y="13239"/>
                  </a:cubicBezTo>
                  <a:cubicBezTo>
                    <a:pt x="21426" y="12765"/>
                    <a:pt x="21553" y="12291"/>
                    <a:pt x="21521" y="11817"/>
                  </a:cubicBezTo>
                  <a:cubicBezTo>
                    <a:pt x="21489" y="11568"/>
                    <a:pt x="21394" y="11344"/>
                    <a:pt x="21330" y="11119"/>
                  </a:cubicBezTo>
                  <a:cubicBezTo>
                    <a:pt x="21235" y="10870"/>
                    <a:pt x="21203" y="10670"/>
                    <a:pt x="21044" y="10446"/>
                  </a:cubicBezTo>
                  <a:cubicBezTo>
                    <a:pt x="19962" y="8924"/>
                    <a:pt x="17736" y="8350"/>
                    <a:pt x="15668" y="8001"/>
                  </a:cubicBezTo>
                  <a:cubicBezTo>
                    <a:pt x="14650" y="7827"/>
                    <a:pt x="13632" y="7752"/>
                    <a:pt x="12614" y="7552"/>
                  </a:cubicBezTo>
                  <a:cubicBezTo>
                    <a:pt x="12423" y="7477"/>
                    <a:pt x="12200" y="7403"/>
                    <a:pt x="12009" y="7328"/>
                  </a:cubicBezTo>
                  <a:cubicBezTo>
                    <a:pt x="11787" y="7178"/>
                    <a:pt x="11564" y="7004"/>
                    <a:pt x="11341" y="6804"/>
                  </a:cubicBezTo>
                  <a:cubicBezTo>
                    <a:pt x="11087" y="6455"/>
                    <a:pt x="10864" y="6106"/>
                    <a:pt x="10705" y="5732"/>
                  </a:cubicBezTo>
                  <a:cubicBezTo>
                    <a:pt x="10641" y="5407"/>
                    <a:pt x="10610" y="5083"/>
                    <a:pt x="10610" y="4784"/>
                  </a:cubicBezTo>
                  <a:cubicBezTo>
                    <a:pt x="10642" y="4634"/>
                    <a:pt x="10705" y="4484"/>
                    <a:pt x="10737" y="4335"/>
                  </a:cubicBezTo>
                  <a:cubicBezTo>
                    <a:pt x="10833" y="4235"/>
                    <a:pt x="10928" y="4135"/>
                    <a:pt x="11024" y="4035"/>
                  </a:cubicBezTo>
                  <a:close/>
                </a:path>
              </a:pathLst>
            </a:custGeom>
            <a:grpFill/>
            <a:ln w="12700">
              <a:miter lim="400000"/>
            </a:ln>
          </p:spPr>
          <p:txBody>
            <a:bodyPr lIns="38100" tIns="38100" rIns="38100" bIns="38100" anchor="ctr"/>
            <a:lstStyle/>
            <a:p>
              <a:pPr>
                <a:defRPr sz="3000">
                  <a:solidFill>
                    <a:srgbClr val="FFFFFF"/>
                  </a:solidFill>
                </a:defRPr>
              </a:pPr>
              <a:endParaRPr/>
            </a:p>
          </p:txBody>
        </p:sp>
        <p:sp>
          <p:nvSpPr>
            <p:cNvPr id="27" name="Shape">
              <a:extLst>
                <a:ext uri="{FF2B5EF4-FFF2-40B4-BE49-F238E27FC236}">
                  <a16:creationId xmlns:a16="http://schemas.microsoft.com/office/drawing/2014/main" id="{658EFD38-9F09-464D-9612-499A9EDEA17F}"/>
                </a:ext>
              </a:extLst>
            </p:cNvPr>
            <p:cNvSpPr/>
            <p:nvPr/>
          </p:nvSpPr>
          <p:spPr>
            <a:xfrm>
              <a:off x="51739799" y="5829299"/>
              <a:ext cx="1000415" cy="1123211"/>
            </a:xfrm>
            <a:custGeom>
              <a:avLst/>
              <a:gdLst/>
              <a:ahLst/>
              <a:cxnLst>
                <a:cxn ang="0">
                  <a:pos x="wd2" y="hd2"/>
                </a:cxn>
                <a:cxn ang="5400000">
                  <a:pos x="wd2" y="hd2"/>
                </a:cxn>
                <a:cxn ang="10800000">
                  <a:pos x="wd2" y="hd2"/>
                </a:cxn>
                <a:cxn ang="16200000">
                  <a:pos x="wd2" y="hd2"/>
                </a:cxn>
              </a:cxnLst>
              <a:rect l="0" t="0" r="r" b="b"/>
              <a:pathLst>
                <a:path w="21189" h="21416" extrusionOk="0">
                  <a:moveTo>
                    <a:pt x="14509" y="12420"/>
                  </a:moveTo>
                  <a:cubicBezTo>
                    <a:pt x="14912" y="11984"/>
                    <a:pt x="15289" y="11573"/>
                    <a:pt x="15531" y="11064"/>
                  </a:cubicBezTo>
                  <a:cubicBezTo>
                    <a:pt x="15962" y="10217"/>
                    <a:pt x="16069" y="9757"/>
                    <a:pt x="16069" y="8836"/>
                  </a:cubicBezTo>
                  <a:cubicBezTo>
                    <a:pt x="16069" y="8304"/>
                    <a:pt x="15854" y="7771"/>
                    <a:pt x="15666" y="7262"/>
                  </a:cubicBezTo>
                  <a:cubicBezTo>
                    <a:pt x="15477" y="6827"/>
                    <a:pt x="15208" y="6415"/>
                    <a:pt x="14912" y="6027"/>
                  </a:cubicBezTo>
                  <a:cubicBezTo>
                    <a:pt x="14455" y="5398"/>
                    <a:pt x="13998" y="4792"/>
                    <a:pt x="13433" y="4236"/>
                  </a:cubicBezTo>
                  <a:cubicBezTo>
                    <a:pt x="11631" y="2419"/>
                    <a:pt x="9237" y="1039"/>
                    <a:pt x="6681" y="240"/>
                  </a:cubicBezTo>
                  <a:cubicBezTo>
                    <a:pt x="5552" y="-99"/>
                    <a:pt x="4153" y="-75"/>
                    <a:pt x="3023" y="288"/>
                  </a:cubicBezTo>
                  <a:cubicBezTo>
                    <a:pt x="2055" y="579"/>
                    <a:pt x="898" y="1281"/>
                    <a:pt x="441" y="2129"/>
                  </a:cubicBezTo>
                  <a:cubicBezTo>
                    <a:pt x="-17" y="2952"/>
                    <a:pt x="-205" y="3921"/>
                    <a:pt x="306" y="4768"/>
                  </a:cubicBezTo>
                  <a:cubicBezTo>
                    <a:pt x="817" y="5640"/>
                    <a:pt x="1678" y="6245"/>
                    <a:pt x="2727" y="6560"/>
                  </a:cubicBezTo>
                  <a:cubicBezTo>
                    <a:pt x="2915" y="6633"/>
                    <a:pt x="3130" y="6681"/>
                    <a:pt x="3319" y="6754"/>
                  </a:cubicBezTo>
                  <a:cubicBezTo>
                    <a:pt x="3857" y="6996"/>
                    <a:pt x="4368" y="7287"/>
                    <a:pt x="4852" y="7626"/>
                  </a:cubicBezTo>
                  <a:cubicBezTo>
                    <a:pt x="5417" y="8086"/>
                    <a:pt x="5955" y="8594"/>
                    <a:pt x="6412" y="9151"/>
                  </a:cubicBezTo>
                  <a:cubicBezTo>
                    <a:pt x="6439" y="9175"/>
                    <a:pt x="6466" y="9224"/>
                    <a:pt x="6466" y="9248"/>
                  </a:cubicBezTo>
                  <a:cubicBezTo>
                    <a:pt x="6251" y="9490"/>
                    <a:pt x="6062" y="9732"/>
                    <a:pt x="5901" y="9975"/>
                  </a:cubicBezTo>
                  <a:cubicBezTo>
                    <a:pt x="5659" y="10362"/>
                    <a:pt x="5498" y="10798"/>
                    <a:pt x="5336" y="11210"/>
                  </a:cubicBezTo>
                  <a:cubicBezTo>
                    <a:pt x="5255" y="11379"/>
                    <a:pt x="5202" y="11549"/>
                    <a:pt x="5175" y="11742"/>
                  </a:cubicBezTo>
                  <a:cubicBezTo>
                    <a:pt x="4906" y="13050"/>
                    <a:pt x="5121" y="14236"/>
                    <a:pt x="5632" y="15471"/>
                  </a:cubicBezTo>
                  <a:cubicBezTo>
                    <a:pt x="5767" y="15810"/>
                    <a:pt x="5982" y="16149"/>
                    <a:pt x="6197" y="16440"/>
                  </a:cubicBezTo>
                  <a:cubicBezTo>
                    <a:pt x="6600" y="16997"/>
                    <a:pt x="7004" y="17554"/>
                    <a:pt x="7542" y="17990"/>
                  </a:cubicBezTo>
                  <a:cubicBezTo>
                    <a:pt x="8107" y="18450"/>
                    <a:pt x="8725" y="18910"/>
                    <a:pt x="9371" y="19273"/>
                  </a:cubicBezTo>
                  <a:cubicBezTo>
                    <a:pt x="10043" y="19661"/>
                    <a:pt x="10797" y="19951"/>
                    <a:pt x="11496" y="20242"/>
                  </a:cubicBezTo>
                  <a:cubicBezTo>
                    <a:pt x="12464" y="20629"/>
                    <a:pt x="13486" y="20920"/>
                    <a:pt x="14509" y="21186"/>
                  </a:cubicBezTo>
                  <a:cubicBezTo>
                    <a:pt x="15692" y="21501"/>
                    <a:pt x="16984" y="21501"/>
                    <a:pt x="18167" y="21138"/>
                  </a:cubicBezTo>
                  <a:cubicBezTo>
                    <a:pt x="19135" y="20847"/>
                    <a:pt x="20292" y="20145"/>
                    <a:pt x="20749" y="19297"/>
                  </a:cubicBezTo>
                  <a:cubicBezTo>
                    <a:pt x="21207" y="18474"/>
                    <a:pt x="21395" y="17505"/>
                    <a:pt x="20884" y="16658"/>
                  </a:cubicBezTo>
                  <a:cubicBezTo>
                    <a:pt x="20373" y="15810"/>
                    <a:pt x="19512" y="15157"/>
                    <a:pt x="18463" y="14866"/>
                  </a:cubicBezTo>
                  <a:cubicBezTo>
                    <a:pt x="17602" y="14624"/>
                    <a:pt x="16715" y="14382"/>
                    <a:pt x="15881" y="14067"/>
                  </a:cubicBezTo>
                  <a:cubicBezTo>
                    <a:pt x="15612" y="13922"/>
                    <a:pt x="15343" y="13776"/>
                    <a:pt x="15074" y="13631"/>
                  </a:cubicBezTo>
                  <a:cubicBezTo>
                    <a:pt x="14939" y="13534"/>
                    <a:pt x="14832" y="13413"/>
                    <a:pt x="14724" y="13292"/>
                  </a:cubicBezTo>
                  <a:cubicBezTo>
                    <a:pt x="14616" y="13147"/>
                    <a:pt x="14536" y="12977"/>
                    <a:pt x="14482" y="12808"/>
                  </a:cubicBezTo>
                  <a:cubicBezTo>
                    <a:pt x="14455" y="12711"/>
                    <a:pt x="14455" y="12590"/>
                    <a:pt x="14428" y="12493"/>
                  </a:cubicBezTo>
                  <a:cubicBezTo>
                    <a:pt x="14428" y="12493"/>
                    <a:pt x="14428" y="12469"/>
                    <a:pt x="14428" y="12469"/>
                  </a:cubicBezTo>
                  <a:cubicBezTo>
                    <a:pt x="14455" y="12493"/>
                    <a:pt x="14482" y="12469"/>
                    <a:pt x="14509" y="12420"/>
                  </a:cubicBezTo>
                  <a:close/>
                </a:path>
              </a:pathLst>
            </a:custGeom>
            <a:grpFill/>
            <a:ln w="12700">
              <a:miter lim="400000"/>
            </a:ln>
          </p:spPr>
          <p:txBody>
            <a:bodyPr lIns="38100" tIns="38100" rIns="38100" bIns="38100" anchor="ctr"/>
            <a:lstStyle/>
            <a:p>
              <a:pPr>
                <a:defRPr sz="3000">
                  <a:solidFill>
                    <a:srgbClr val="FFFFFF"/>
                  </a:solidFill>
                </a:defRPr>
              </a:pPr>
              <a:endParaRPr/>
            </a:p>
          </p:txBody>
        </p:sp>
        <p:sp>
          <p:nvSpPr>
            <p:cNvPr id="28" name="Shape">
              <a:extLst>
                <a:ext uri="{FF2B5EF4-FFF2-40B4-BE49-F238E27FC236}">
                  <a16:creationId xmlns:a16="http://schemas.microsoft.com/office/drawing/2014/main" id="{BDB7BB34-0CCE-E849-89AC-CD68A96EABFE}"/>
                </a:ext>
              </a:extLst>
            </p:cNvPr>
            <p:cNvSpPr/>
            <p:nvPr/>
          </p:nvSpPr>
          <p:spPr>
            <a:xfrm>
              <a:off x="51168299" y="4660900"/>
              <a:ext cx="841489" cy="1010786"/>
            </a:xfrm>
            <a:custGeom>
              <a:avLst/>
              <a:gdLst/>
              <a:ahLst/>
              <a:cxnLst>
                <a:cxn ang="0">
                  <a:pos x="wd2" y="hd2"/>
                </a:cxn>
                <a:cxn ang="5400000">
                  <a:pos x="wd2" y="hd2"/>
                </a:cxn>
                <a:cxn ang="10800000">
                  <a:pos x="wd2" y="hd2"/>
                </a:cxn>
                <a:cxn ang="16200000">
                  <a:pos x="wd2" y="hd2"/>
                </a:cxn>
              </a:cxnLst>
              <a:rect l="0" t="0" r="r" b="b"/>
              <a:pathLst>
                <a:path w="21522" h="21409" extrusionOk="0">
                  <a:moveTo>
                    <a:pt x="1546" y="269"/>
                  </a:moveTo>
                  <a:cubicBezTo>
                    <a:pt x="961" y="807"/>
                    <a:pt x="507" y="1210"/>
                    <a:pt x="279" y="1910"/>
                  </a:cubicBezTo>
                  <a:cubicBezTo>
                    <a:pt x="52" y="2582"/>
                    <a:pt x="-78" y="3174"/>
                    <a:pt x="52" y="3873"/>
                  </a:cubicBezTo>
                  <a:cubicBezTo>
                    <a:pt x="182" y="4600"/>
                    <a:pt x="344" y="5245"/>
                    <a:pt x="734" y="5891"/>
                  </a:cubicBezTo>
                  <a:cubicBezTo>
                    <a:pt x="1351" y="6913"/>
                    <a:pt x="2001" y="7720"/>
                    <a:pt x="2975" y="8554"/>
                  </a:cubicBezTo>
                  <a:cubicBezTo>
                    <a:pt x="4502" y="9845"/>
                    <a:pt x="6418" y="10840"/>
                    <a:pt x="8335" y="11620"/>
                  </a:cubicBezTo>
                  <a:cubicBezTo>
                    <a:pt x="9244" y="11997"/>
                    <a:pt x="10186" y="12320"/>
                    <a:pt x="11063" y="12723"/>
                  </a:cubicBezTo>
                  <a:cubicBezTo>
                    <a:pt x="11063" y="12750"/>
                    <a:pt x="11063" y="12777"/>
                    <a:pt x="11063" y="12804"/>
                  </a:cubicBezTo>
                  <a:cubicBezTo>
                    <a:pt x="10771" y="13369"/>
                    <a:pt x="10284" y="13826"/>
                    <a:pt x="9796" y="14283"/>
                  </a:cubicBezTo>
                  <a:cubicBezTo>
                    <a:pt x="9504" y="14579"/>
                    <a:pt x="9212" y="14848"/>
                    <a:pt x="8952" y="15171"/>
                  </a:cubicBezTo>
                  <a:cubicBezTo>
                    <a:pt x="8562" y="15682"/>
                    <a:pt x="8432" y="16193"/>
                    <a:pt x="8270" y="16785"/>
                  </a:cubicBezTo>
                  <a:cubicBezTo>
                    <a:pt x="8270" y="17215"/>
                    <a:pt x="8400" y="17592"/>
                    <a:pt x="8692" y="17942"/>
                  </a:cubicBezTo>
                  <a:cubicBezTo>
                    <a:pt x="8919" y="18399"/>
                    <a:pt x="9277" y="18802"/>
                    <a:pt x="9731" y="19125"/>
                  </a:cubicBezTo>
                  <a:cubicBezTo>
                    <a:pt x="10706" y="19932"/>
                    <a:pt x="12167" y="20685"/>
                    <a:pt x="13467" y="21008"/>
                  </a:cubicBezTo>
                  <a:cubicBezTo>
                    <a:pt x="14603" y="21304"/>
                    <a:pt x="16000" y="21600"/>
                    <a:pt x="17137" y="21250"/>
                  </a:cubicBezTo>
                  <a:cubicBezTo>
                    <a:pt x="17429" y="21143"/>
                    <a:pt x="17689" y="21035"/>
                    <a:pt x="17982" y="20928"/>
                  </a:cubicBezTo>
                  <a:cubicBezTo>
                    <a:pt x="18371" y="20685"/>
                    <a:pt x="18631" y="20363"/>
                    <a:pt x="18696" y="19959"/>
                  </a:cubicBezTo>
                  <a:cubicBezTo>
                    <a:pt x="19021" y="19340"/>
                    <a:pt x="19573" y="18829"/>
                    <a:pt x="20125" y="18318"/>
                  </a:cubicBezTo>
                  <a:cubicBezTo>
                    <a:pt x="20905" y="17538"/>
                    <a:pt x="21522" y="16677"/>
                    <a:pt x="21522" y="15601"/>
                  </a:cubicBezTo>
                  <a:cubicBezTo>
                    <a:pt x="21522" y="14552"/>
                    <a:pt x="21002" y="13665"/>
                    <a:pt x="20385" y="12777"/>
                  </a:cubicBezTo>
                  <a:cubicBezTo>
                    <a:pt x="19930" y="12105"/>
                    <a:pt x="19281" y="11486"/>
                    <a:pt x="18599" y="10921"/>
                  </a:cubicBezTo>
                  <a:cubicBezTo>
                    <a:pt x="17137" y="9711"/>
                    <a:pt x="15351" y="8742"/>
                    <a:pt x="13499" y="7962"/>
                  </a:cubicBezTo>
                  <a:cubicBezTo>
                    <a:pt x="12525" y="7532"/>
                    <a:pt x="11485" y="7182"/>
                    <a:pt x="10511" y="6752"/>
                  </a:cubicBezTo>
                  <a:cubicBezTo>
                    <a:pt x="10478" y="6671"/>
                    <a:pt x="10446" y="6563"/>
                    <a:pt x="10413" y="6483"/>
                  </a:cubicBezTo>
                  <a:cubicBezTo>
                    <a:pt x="10381" y="6267"/>
                    <a:pt x="10381" y="6079"/>
                    <a:pt x="10413" y="5864"/>
                  </a:cubicBezTo>
                  <a:cubicBezTo>
                    <a:pt x="10478" y="5730"/>
                    <a:pt x="10543" y="5595"/>
                    <a:pt x="10641" y="5461"/>
                  </a:cubicBezTo>
                  <a:cubicBezTo>
                    <a:pt x="10901" y="5272"/>
                    <a:pt x="11031" y="5030"/>
                    <a:pt x="11063" y="4734"/>
                  </a:cubicBezTo>
                  <a:cubicBezTo>
                    <a:pt x="11225" y="4358"/>
                    <a:pt x="11193" y="4008"/>
                    <a:pt x="10998" y="3631"/>
                  </a:cubicBezTo>
                  <a:cubicBezTo>
                    <a:pt x="10641" y="2717"/>
                    <a:pt x="9536" y="1802"/>
                    <a:pt x="8627" y="1291"/>
                  </a:cubicBezTo>
                  <a:cubicBezTo>
                    <a:pt x="7653" y="726"/>
                    <a:pt x="6548" y="242"/>
                    <a:pt x="5379" y="0"/>
                  </a:cubicBezTo>
                  <a:lnTo>
                    <a:pt x="1968" y="0"/>
                  </a:lnTo>
                  <a:cubicBezTo>
                    <a:pt x="1903" y="81"/>
                    <a:pt x="1708" y="161"/>
                    <a:pt x="1546" y="269"/>
                  </a:cubicBezTo>
                  <a:close/>
                </a:path>
              </a:pathLst>
            </a:custGeom>
            <a:grpFill/>
            <a:ln w="12700">
              <a:miter lim="400000"/>
            </a:ln>
          </p:spPr>
          <p:txBody>
            <a:bodyPr lIns="38100" tIns="38100" rIns="38100" bIns="38100" anchor="ctr"/>
            <a:lstStyle/>
            <a:p>
              <a:pPr>
                <a:defRPr sz="3000">
                  <a:solidFill>
                    <a:srgbClr val="FFFFFF"/>
                  </a:solidFill>
                </a:defRPr>
              </a:pPr>
              <a:endParaRPr/>
            </a:p>
          </p:txBody>
        </p:sp>
        <p:sp>
          <p:nvSpPr>
            <p:cNvPr id="29" name="Shape">
              <a:extLst>
                <a:ext uri="{FF2B5EF4-FFF2-40B4-BE49-F238E27FC236}">
                  <a16:creationId xmlns:a16="http://schemas.microsoft.com/office/drawing/2014/main" id="{B1CB6632-FABF-2249-A9AB-62B89BC6A116}"/>
                </a:ext>
              </a:extLst>
            </p:cNvPr>
            <p:cNvSpPr/>
            <p:nvPr/>
          </p:nvSpPr>
          <p:spPr>
            <a:xfrm>
              <a:off x="52374800" y="7327899"/>
              <a:ext cx="779142" cy="1102107"/>
            </a:xfrm>
            <a:custGeom>
              <a:avLst/>
              <a:gdLst/>
              <a:ahLst/>
              <a:cxnLst>
                <a:cxn ang="0">
                  <a:pos x="wd2" y="hd2"/>
                </a:cxn>
                <a:cxn ang="5400000">
                  <a:pos x="wd2" y="hd2"/>
                </a:cxn>
                <a:cxn ang="10800000">
                  <a:pos x="wd2" y="hd2"/>
                </a:cxn>
                <a:cxn ang="16200000">
                  <a:pos x="wd2" y="hd2"/>
                </a:cxn>
              </a:cxnLst>
              <a:rect l="0" t="0" r="r" b="b"/>
              <a:pathLst>
                <a:path w="21305" h="21422" extrusionOk="0">
                  <a:moveTo>
                    <a:pt x="19517" y="9904"/>
                  </a:moveTo>
                  <a:cubicBezTo>
                    <a:pt x="19760" y="8349"/>
                    <a:pt x="19309" y="6670"/>
                    <a:pt x="18232" y="5287"/>
                  </a:cubicBezTo>
                  <a:cubicBezTo>
                    <a:pt x="16183" y="2646"/>
                    <a:pt x="12363" y="967"/>
                    <a:pt x="8300" y="202"/>
                  </a:cubicBezTo>
                  <a:cubicBezTo>
                    <a:pt x="6737" y="-94"/>
                    <a:pt x="5105" y="-94"/>
                    <a:pt x="3577" y="400"/>
                  </a:cubicBezTo>
                  <a:cubicBezTo>
                    <a:pt x="2292" y="795"/>
                    <a:pt x="938" y="1634"/>
                    <a:pt x="417" y="2597"/>
                  </a:cubicBezTo>
                  <a:cubicBezTo>
                    <a:pt x="-104" y="3559"/>
                    <a:pt x="-208" y="4670"/>
                    <a:pt x="521" y="5608"/>
                  </a:cubicBezTo>
                  <a:cubicBezTo>
                    <a:pt x="1250" y="6497"/>
                    <a:pt x="2396" y="7287"/>
                    <a:pt x="3820" y="7559"/>
                  </a:cubicBezTo>
                  <a:cubicBezTo>
                    <a:pt x="4445" y="7682"/>
                    <a:pt x="5070" y="7805"/>
                    <a:pt x="5661" y="7978"/>
                  </a:cubicBezTo>
                  <a:cubicBezTo>
                    <a:pt x="6008" y="8102"/>
                    <a:pt x="6321" y="8250"/>
                    <a:pt x="6668" y="8398"/>
                  </a:cubicBezTo>
                  <a:cubicBezTo>
                    <a:pt x="6807" y="8497"/>
                    <a:pt x="6980" y="8620"/>
                    <a:pt x="7119" y="8719"/>
                  </a:cubicBezTo>
                  <a:cubicBezTo>
                    <a:pt x="7223" y="8842"/>
                    <a:pt x="7293" y="8941"/>
                    <a:pt x="7362" y="9064"/>
                  </a:cubicBezTo>
                  <a:cubicBezTo>
                    <a:pt x="7397" y="9138"/>
                    <a:pt x="7397" y="9237"/>
                    <a:pt x="7432" y="9311"/>
                  </a:cubicBezTo>
                  <a:cubicBezTo>
                    <a:pt x="7432" y="9311"/>
                    <a:pt x="7432" y="9311"/>
                    <a:pt x="7432" y="9336"/>
                  </a:cubicBezTo>
                  <a:cubicBezTo>
                    <a:pt x="7362" y="9435"/>
                    <a:pt x="7328" y="9509"/>
                    <a:pt x="7258" y="9607"/>
                  </a:cubicBezTo>
                  <a:cubicBezTo>
                    <a:pt x="6841" y="10077"/>
                    <a:pt x="6425" y="10546"/>
                    <a:pt x="6043" y="11015"/>
                  </a:cubicBezTo>
                  <a:cubicBezTo>
                    <a:pt x="5522" y="11656"/>
                    <a:pt x="5279" y="12298"/>
                    <a:pt x="5036" y="13039"/>
                  </a:cubicBezTo>
                  <a:cubicBezTo>
                    <a:pt x="4619" y="14372"/>
                    <a:pt x="5070" y="15705"/>
                    <a:pt x="5730" y="16939"/>
                  </a:cubicBezTo>
                  <a:cubicBezTo>
                    <a:pt x="6078" y="17581"/>
                    <a:pt x="6633" y="18099"/>
                    <a:pt x="7189" y="18642"/>
                  </a:cubicBezTo>
                  <a:cubicBezTo>
                    <a:pt x="7467" y="18914"/>
                    <a:pt x="7779" y="19161"/>
                    <a:pt x="8161" y="19383"/>
                  </a:cubicBezTo>
                  <a:cubicBezTo>
                    <a:pt x="8647" y="19679"/>
                    <a:pt x="9238" y="20050"/>
                    <a:pt x="9828" y="20321"/>
                  </a:cubicBezTo>
                  <a:cubicBezTo>
                    <a:pt x="10384" y="20568"/>
                    <a:pt x="11113" y="20790"/>
                    <a:pt x="11668" y="20938"/>
                  </a:cubicBezTo>
                  <a:cubicBezTo>
                    <a:pt x="12571" y="21210"/>
                    <a:pt x="13613" y="21333"/>
                    <a:pt x="14586" y="21407"/>
                  </a:cubicBezTo>
                  <a:cubicBezTo>
                    <a:pt x="16114" y="21506"/>
                    <a:pt x="17885" y="21111"/>
                    <a:pt x="19100" y="20445"/>
                  </a:cubicBezTo>
                  <a:cubicBezTo>
                    <a:pt x="20177" y="19852"/>
                    <a:pt x="21184" y="18815"/>
                    <a:pt x="21288" y="17828"/>
                  </a:cubicBezTo>
                  <a:cubicBezTo>
                    <a:pt x="21392" y="16791"/>
                    <a:pt x="21045" y="15705"/>
                    <a:pt x="19968" y="14964"/>
                  </a:cubicBezTo>
                  <a:cubicBezTo>
                    <a:pt x="19170" y="14397"/>
                    <a:pt x="18197" y="14002"/>
                    <a:pt x="17155" y="13804"/>
                  </a:cubicBezTo>
                  <a:cubicBezTo>
                    <a:pt x="17642" y="13261"/>
                    <a:pt x="18128" y="12743"/>
                    <a:pt x="18544" y="12175"/>
                  </a:cubicBezTo>
                  <a:cubicBezTo>
                    <a:pt x="19100" y="11459"/>
                    <a:pt x="19413" y="10669"/>
                    <a:pt x="19517" y="9904"/>
                  </a:cubicBezTo>
                  <a:close/>
                </a:path>
              </a:pathLst>
            </a:custGeom>
            <a:grpFill/>
            <a:ln w="12700">
              <a:miter lim="400000"/>
            </a:ln>
          </p:spPr>
          <p:txBody>
            <a:bodyPr lIns="38100" tIns="38100" rIns="38100" bIns="38100" anchor="ctr"/>
            <a:lstStyle/>
            <a:p>
              <a:pPr>
                <a:defRPr sz="3000">
                  <a:solidFill>
                    <a:srgbClr val="FFFFFF"/>
                  </a:solidFill>
                </a:defRPr>
              </a:pPr>
              <a:endParaRPr/>
            </a:p>
          </p:txBody>
        </p:sp>
        <p:sp>
          <p:nvSpPr>
            <p:cNvPr id="30" name="Shape">
              <a:extLst>
                <a:ext uri="{FF2B5EF4-FFF2-40B4-BE49-F238E27FC236}">
                  <a16:creationId xmlns:a16="http://schemas.microsoft.com/office/drawing/2014/main" id="{9D4EBEE9-A5FA-CE43-819B-976B8761E44C}"/>
                </a:ext>
              </a:extLst>
            </p:cNvPr>
            <p:cNvSpPr/>
            <p:nvPr/>
          </p:nvSpPr>
          <p:spPr>
            <a:xfrm>
              <a:off x="54076600" y="7416800"/>
              <a:ext cx="1046589" cy="970934"/>
            </a:xfrm>
            <a:custGeom>
              <a:avLst/>
              <a:gdLst/>
              <a:ahLst/>
              <a:cxnLst>
                <a:cxn ang="0">
                  <a:pos x="wd2" y="hd2"/>
                </a:cxn>
                <a:cxn ang="5400000">
                  <a:pos x="wd2" y="hd2"/>
                </a:cxn>
                <a:cxn ang="10800000">
                  <a:pos x="wd2" y="hd2"/>
                </a:cxn>
                <a:cxn ang="16200000">
                  <a:pos x="wd2" y="hd2"/>
                </a:cxn>
              </a:cxnLst>
              <a:rect l="0" t="0" r="r" b="b"/>
              <a:pathLst>
                <a:path w="21065" h="21418" extrusionOk="0">
                  <a:moveTo>
                    <a:pt x="19673" y="15462"/>
                  </a:moveTo>
                  <a:cubicBezTo>
                    <a:pt x="19137" y="15013"/>
                    <a:pt x="18574" y="14537"/>
                    <a:pt x="17961" y="14229"/>
                  </a:cubicBezTo>
                  <a:cubicBezTo>
                    <a:pt x="17347" y="13893"/>
                    <a:pt x="16683" y="13585"/>
                    <a:pt x="16044" y="13361"/>
                  </a:cubicBezTo>
                  <a:cubicBezTo>
                    <a:pt x="15941" y="13333"/>
                    <a:pt x="15839" y="13277"/>
                    <a:pt x="15737" y="13248"/>
                  </a:cubicBezTo>
                  <a:cubicBezTo>
                    <a:pt x="15737" y="13220"/>
                    <a:pt x="15737" y="13220"/>
                    <a:pt x="15762" y="13192"/>
                  </a:cubicBezTo>
                  <a:cubicBezTo>
                    <a:pt x="15813" y="12996"/>
                    <a:pt x="15839" y="12772"/>
                    <a:pt x="15890" y="12576"/>
                  </a:cubicBezTo>
                  <a:cubicBezTo>
                    <a:pt x="15967" y="12072"/>
                    <a:pt x="16044" y="11540"/>
                    <a:pt x="16044" y="11035"/>
                  </a:cubicBezTo>
                  <a:cubicBezTo>
                    <a:pt x="16044" y="10307"/>
                    <a:pt x="15865" y="9578"/>
                    <a:pt x="15686" y="8878"/>
                  </a:cubicBezTo>
                  <a:cubicBezTo>
                    <a:pt x="15481" y="8122"/>
                    <a:pt x="15123" y="7449"/>
                    <a:pt x="14791" y="6777"/>
                  </a:cubicBezTo>
                  <a:cubicBezTo>
                    <a:pt x="14587" y="6385"/>
                    <a:pt x="14356" y="6020"/>
                    <a:pt x="14101" y="5684"/>
                  </a:cubicBezTo>
                  <a:cubicBezTo>
                    <a:pt x="13615" y="5068"/>
                    <a:pt x="13129" y="4452"/>
                    <a:pt x="12541" y="3947"/>
                  </a:cubicBezTo>
                  <a:cubicBezTo>
                    <a:pt x="11928" y="3415"/>
                    <a:pt x="11289" y="2911"/>
                    <a:pt x="10599" y="2490"/>
                  </a:cubicBezTo>
                  <a:cubicBezTo>
                    <a:pt x="9883" y="2042"/>
                    <a:pt x="9116" y="1706"/>
                    <a:pt x="8349" y="1370"/>
                  </a:cubicBezTo>
                  <a:cubicBezTo>
                    <a:pt x="7378" y="922"/>
                    <a:pt x="6381" y="613"/>
                    <a:pt x="5359" y="305"/>
                  </a:cubicBezTo>
                  <a:cubicBezTo>
                    <a:pt x="4311" y="-31"/>
                    <a:pt x="3109" y="-143"/>
                    <a:pt x="2061" y="249"/>
                  </a:cubicBezTo>
                  <a:cubicBezTo>
                    <a:pt x="1269" y="557"/>
                    <a:pt x="323" y="1286"/>
                    <a:pt x="93" y="2238"/>
                  </a:cubicBezTo>
                  <a:cubicBezTo>
                    <a:pt x="-444" y="4536"/>
                    <a:pt x="1448" y="6609"/>
                    <a:pt x="3339" y="7197"/>
                  </a:cubicBezTo>
                  <a:cubicBezTo>
                    <a:pt x="4208" y="7477"/>
                    <a:pt x="5103" y="7757"/>
                    <a:pt x="5947" y="8122"/>
                  </a:cubicBezTo>
                  <a:cubicBezTo>
                    <a:pt x="6177" y="8234"/>
                    <a:pt x="6381" y="8374"/>
                    <a:pt x="6611" y="8514"/>
                  </a:cubicBezTo>
                  <a:cubicBezTo>
                    <a:pt x="6688" y="8598"/>
                    <a:pt x="6765" y="8654"/>
                    <a:pt x="6841" y="8738"/>
                  </a:cubicBezTo>
                  <a:cubicBezTo>
                    <a:pt x="6918" y="8850"/>
                    <a:pt x="6995" y="8990"/>
                    <a:pt x="7071" y="9102"/>
                  </a:cubicBezTo>
                  <a:cubicBezTo>
                    <a:pt x="7122" y="9270"/>
                    <a:pt x="7199" y="9438"/>
                    <a:pt x="7250" y="9606"/>
                  </a:cubicBezTo>
                  <a:cubicBezTo>
                    <a:pt x="7276" y="9775"/>
                    <a:pt x="7276" y="9915"/>
                    <a:pt x="7276" y="10083"/>
                  </a:cubicBezTo>
                  <a:cubicBezTo>
                    <a:pt x="7225" y="10335"/>
                    <a:pt x="7148" y="10587"/>
                    <a:pt x="7046" y="10811"/>
                  </a:cubicBezTo>
                  <a:cubicBezTo>
                    <a:pt x="6816" y="11483"/>
                    <a:pt x="6688" y="12212"/>
                    <a:pt x="6688" y="12940"/>
                  </a:cubicBezTo>
                  <a:cubicBezTo>
                    <a:pt x="6714" y="14705"/>
                    <a:pt x="7685" y="16190"/>
                    <a:pt x="8784" y="17367"/>
                  </a:cubicBezTo>
                  <a:cubicBezTo>
                    <a:pt x="9270" y="17899"/>
                    <a:pt x="9858" y="18319"/>
                    <a:pt x="10446" y="18711"/>
                  </a:cubicBezTo>
                  <a:cubicBezTo>
                    <a:pt x="11085" y="19132"/>
                    <a:pt x="11775" y="19440"/>
                    <a:pt x="12465" y="19692"/>
                  </a:cubicBezTo>
                  <a:cubicBezTo>
                    <a:pt x="13002" y="19916"/>
                    <a:pt x="13539" y="20056"/>
                    <a:pt x="14075" y="20252"/>
                  </a:cubicBezTo>
                  <a:cubicBezTo>
                    <a:pt x="14408" y="20504"/>
                    <a:pt x="14740" y="20701"/>
                    <a:pt x="15123" y="20841"/>
                  </a:cubicBezTo>
                  <a:cubicBezTo>
                    <a:pt x="15660" y="21149"/>
                    <a:pt x="16222" y="21317"/>
                    <a:pt x="16836" y="21373"/>
                  </a:cubicBezTo>
                  <a:cubicBezTo>
                    <a:pt x="17398" y="21457"/>
                    <a:pt x="17935" y="21429"/>
                    <a:pt x="18472" y="21261"/>
                  </a:cubicBezTo>
                  <a:cubicBezTo>
                    <a:pt x="18983" y="21205"/>
                    <a:pt x="19443" y="21009"/>
                    <a:pt x="19852" y="20673"/>
                  </a:cubicBezTo>
                  <a:cubicBezTo>
                    <a:pt x="20568" y="20084"/>
                    <a:pt x="21156" y="19216"/>
                    <a:pt x="21054" y="18179"/>
                  </a:cubicBezTo>
                  <a:cubicBezTo>
                    <a:pt x="20951" y="17171"/>
                    <a:pt x="20466" y="16078"/>
                    <a:pt x="19673" y="15462"/>
                  </a:cubicBezTo>
                  <a:close/>
                </a:path>
              </a:pathLst>
            </a:custGeom>
            <a:grpFill/>
            <a:ln w="12700">
              <a:miter lim="400000"/>
            </a:ln>
          </p:spPr>
          <p:txBody>
            <a:bodyPr lIns="38100" tIns="38100" rIns="38100" bIns="38100" anchor="ctr"/>
            <a:lstStyle/>
            <a:p>
              <a:pPr>
                <a:defRPr sz="3000">
                  <a:solidFill>
                    <a:srgbClr val="FFFFFF"/>
                  </a:solidFill>
                </a:defRPr>
              </a:pPr>
              <a:endParaRPr/>
            </a:p>
          </p:txBody>
        </p:sp>
        <p:sp>
          <p:nvSpPr>
            <p:cNvPr id="31" name="Shape">
              <a:extLst>
                <a:ext uri="{FF2B5EF4-FFF2-40B4-BE49-F238E27FC236}">
                  <a16:creationId xmlns:a16="http://schemas.microsoft.com/office/drawing/2014/main" id="{837A8B8C-AFF7-FD4B-8392-E9A02C8BB987}"/>
                </a:ext>
              </a:extLst>
            </p:cNvPr>
            <p:cNvSpPr/>
            <p:nvPr/>
          </p:nvSpPr>
          <p:spPr>
            <a:xfrm>
              <a:off x="49936400" y="7099300"/>
              <a:ext cx="862981" cy="904903"/>
            </a:xfrm>
            <a:custGeom>
              <a:avLst/>
              <a:gdLst/>
              <a:ahLst/>
              <a:cxnLst>
                <a:cxn ang="0">
                  <a:pos x="wd2" y="hd2"/>
                </a:cxn>
                <a:cxn ang="5400000">
                  <a:pos x="wd2" y="hd2"/>
                </a:cxn>
                <a:cxn ang="10800000">
                  <a:pos x="wd2" y="hd2"/>
                </a:cxn>
                <a:cxn ang="16200000">
                  <a:pos x="wd2" y="hd2"/>
                </a:cxn>
              </a:cxnLst>
              <a:rect l="0" t="0" r="r" b="b"/>
              <a:pathLst>
                <a:path w="21303" h="21405" extrusionOk="0">
                  <a:moveTo>
                    <a:pt x="11630" y="20347"/>
                  </a:moveTo>
                  <a:cubicBezTo>
                    <a:pt x="12727" y="20918"/>
                    <a:pt x="14201" y="21219"/>
                    <a:pt x="15424" y="21339"/>
                  </a:cubicBezTo>
                  <a:cubicBezTo>
                    <a:pt x="16709" y="21429"/>
                    <a:pt x="18120" y="21489"/>
                    <a:pt x="19342" y="21098"/>
                  </a:cubicBezTo>
                  <a:cubicBezTo>
                    <a:pt x="19656" y="20978"/>
                    <a:pt x="19938" y="20888"/>
                    <a:pt x="20251" y="20768"/>
                  </a:cubicBezTo>
                  <a:cubicBezTo>
                    <a:pt x="20722" y="20588"/>
                    <a:pt x="21004" y="20257"/>
                    <a:pt x="21098" y="19807"/>
                  </a:cubicBezTo>
                  <a:cubicBezTo>
                    <a:pt x="21474" y="18785"/>
                    <a:pt x="21286" y="17734"/>
                    <a:pt x="20910" y="16742"/>
                  </a:cubicBezTo>
                  <a:cubicBezTo>
                    <a:pt x="20502" y="15661"/>
                    <a:pt x="19687" y="14730"/>
                    <a:pt x="18841" y="13949"/>
                  </a:cubicBezTo>
                  <a:cubicBezTo>
                    <a:pt x="17900" y="13077"/>
                    <a:pt x="16677" y="12416"/>
                    <a:pt x="15549" y="11786"/>
                  </a:cubicBezTo>
                  <a:cubicBezTo>
                    <a:pt x="14765" y="11365"/>
                    <a:pt x="13950" y="10944"/>
                    <a:pt x="13166" y="10524"/>
                  </a:cubicBezTo>
                  <a:cubicBezTo>
                    <a:pt x="12696" y="10193"/>
                    <a:pt x="12257" y="9863"/>
                    <a:pt x="11850" y="9442"/>
                  </a:cubicBezTo>
                  <a:cubicBezTo>
                    <a:pt x="11442" y="8932"/>
                    <a:pt x="11129" y="8391"/>
                    <a:pt x="10940" y="7790"/>
                  </a:cubicBezTo>
                  <a:cubicBezTo>
                    <a:pt x="10846" y="7129"/>
                    <a:pt x="10909" y="6498"/>
                    <a:pt x="11160" y="5867"/>
                  </a:cubicBezTo>
                  <a:cubicBezTo>
                    <a:pt x="11724" y="4846"/>
                    <a:pt x="12602" y="4005"/>
                    <a:pt x="13480" y="3224"/>
                  </a:cubicBezTo>
                  <a:cubicBezTo>
                    <a:pt x="14044" y="2713"/>
                    <a:pt x="13511" y="1962"/>
                    <a:pt x="13104" y="1571"/>
                  </a:cubicBezTo>
                  <a:cubicBezTo>
                    <a:pt x="12696" y="1271"/>
                    <a:pt x="12257" y="1031"/>
                    <a:pt x="11756" y="850"/>
                  </a:cubicBezTo>
                  <a:cubicBezTo>
                    <a:pt x="11191" y="580"/>
                    <a:pt x="10564" y="400"/>
                    <a:pt x="9937" y="310"/>
                  </a:cubicBezTo>
                  <a:cubicBezTo>
                    <a:pt x="8558" y="39"/>
                    <a:pt x="7084" y="-111"/>
                    <a:pt x="5705" y="99"/>
                  </a:cubicBezTo>
                  <a:cubicBezTo>
                    <a:pt x="4765" y="250"/>
                    <a:pt x="3793" y="430"/>
                    <a:pt x="3072" y="1091"/>
                  </a:cubicBezTo>
                  <a:cubicBezTo>
                    <a:pt x="2288" y="1782"/>
                    <a:pt x="1536" y="2533"/>
                    <a:pt x="971" y="3404"/>
                  </a:cubicBezTo>
                  <a:cubicBezTo>
                    <a:pt x="344" y="4365"/>
                    <a:pt x="-126" y="5507"/>
                    <a:pt x="31" y="6648"/>
                  </a:cubicBezTo>
                  <a:cubicBezTo>
                    <a:pt x="407" y="9442"/>
                    <a:pt x="2695" y="11245"/>
                    <a:pt x="5078" y="12627"/>
                  </a:cubicBezTo>
                  <a:cubicBezTo>
                    <a:pt x="6113" y="13228"/>
                    <a:pt x="7210" y="13738"/>
                    <a:pt x="8213" y="14339"/>
                  </a:cubicBezTo>
                  <a:cubicBezTo>
                    <a:pt x="8621" y="14639"/>
                    <a:pt x="9028" y="14940"/>
                    <a:pt x="9404" y="15300"/>
                  </a:cubicBezTo>
                  <a:cubicBezTo>
                    <a:pt x="9812" y="15841"/>
                    <a:pt x="10157" y="16412"/>
                    <a:pt x="10376" y="17043"/>
                  </a:cubicBezTo>
                  <a:cubicBezTo>
                    <a:pt x="10470" y="17644"/>
                    <a:pt x="10439" y="18214"/>
                    <a:pt x="10219" y="18785"/>
                  </a:cubicBezTo>
                  <a:cubicBezTo>
                    <a:pt x="9937" y="19386"/>
                    <a:pt x="11285" y="20137"/>
                    <a:pt x="11630" y="20347"/>
                  </a:cubicBezTo>
                  <a:close/>
                </a:path>
              </a:pathLst>
            </a:custGeom>
            <a:grpFill/>
            <a:ln w="12700">
              <a:miter lim="400000"/>
            </a:ln>
          </p:spPr>
          <p:txBody>
            <a:bodyPr lIns="38100" tIns="38100" rIns="38100" bIns="38100" anchor="ctr"/>
            <a:lstStyle/>
            <a:p>
              <a:pPr>
                <a:defRPr sz="3000">
                  <a:solidFill>
                    <a:srgbClr val="FFFFFF"/>
                  </a:solidFill>
                </a:defRPr>
              </a:pPr>
              <a:endParaRPr/>
            </a:p>
          </p:txBody>
        </p:sp>
        <p:sp>
          <p:nvSpPr>
            <p:cNvPr id="32" name="Shape">
              <a:extLst>
                <a:ext uri="{FF2B5EF4-FFF2-40B4-BE49-F238E27FC236}">
                  <a16:creationId xmlns:a16="http://schemas.microsoft.com/office/drawing/2014/main" id="{0098384D-FC41-8D4B-A93E-09E7450C84BE}"/>
                </a:ext>
              </a:extLst>
            </p:cNvPr>
            <p:cNvSpPr/>
            <p:nvPr/>
          </p:nvSpPr>
          <p:spPr>
            <a:xfrm>
              <a:off x="49758599" y="5130799"/>
              <a:ext cx="885847" cy="952239"/>
            </a:xfrm>
            <a:custGeom>
              <a:avLst/>
              <a:gdLst/>
              <a:ahLst/>
              <a:cxnLst>
                <a:cxn ang="0">
                  <a:pos x="wd2" y="hd2"/>
                </a:cxn>
                <a:cxn ang="5400000">
                  <a:pos x="wd2" y="hd2"/>
                </a:cxn>
                <a:cxn ang="10800000">
                  <a:pos x="wd2" y="hd2"/>
                </a:cxn>
                <a:cxn ang="16200000">
                  <a:pos x="wd2" y="hd2"/>
                </a:cxn>
              </a:cxnLst>
              <a:rect l="0" t="0" r="r" b="b"/>
              <a:pathLst>
                <a:path w="21220" h="21451" extrusionOk="0">
                  <a:moveTo>
                    <a:pt x="14597" y="9246"/>
                  </a:moveTo>
                  <a:cubicBezTo>
                    <a:pt x="14810" y="8931"/>
                    <a:pt x="15023" y="8588"/>
                    <a:pt x="15205" y="8216"/>
                  </a:cubicBezTo>
                  <a:cubicBezTo>
                    <a:pt x="15479" y="7644"/>
                    <a:pt x="15783" y="7014"/>
                    <a:pt x="15814" y="6356"/>
                  </a:cubicBezTo>
                  <a:cubicBezTo>
                    <a:pt x="15844" y="5755"/>
                    <a:pt x="15875" y="5097"/>
                    <a:pt x="15631" y="4525"/>
                  </a:cubicBezTo>
                  <a:cubicBezTo>
                    <a:pt x="15418" y="3982"/>
                    <a:pt x="15114" y="3352"/>
                    <a:pt x="14688" y="2923"/>
                  </a:cubicBezTo>
                  <a:cubicBezTo>
                    <a:pt x="13654" y="1922"/>
                    <a:pt x="12528" y="1292"/>
                    <a:pt x="11159" y="806"/>
                  </a:cubicBezTo>
                  <a:cubicBezTo>
                    <a:pt x="9912" y="377"/>
                    <a:pt x="8543" y="148"/>
                    <a:pt x="7204" y="33"/>
                  </a:cubicBezTo>
                  <a:cubicBezTo>
                    <a:pt x="5835" y="-81"/>
                    <a:pt x="4405" y="91"/>
                    <a:pt x="3127" y="606"/>
                  </a:cubicBezTo>
                  <a:cubicBezTo>
                    <a:pt x="2519" y="834"/>
                    <a:pt x="1971" y="1121"/>
                    <a:pt x="1485" y="1550"/>
                  </a:cubicBezTo>
                  <a:cubicBezTo>
                    <a:pt x="1028" y="1836"/>
                    <a:pt x="633" y="2236"/>
                    <a:pt x="359" y="2694"/>
                  </a:cubicBezTo>
                  <a:cubicBezTo>
                    <a:pt x="-37" y="3467"/>
                    <a:pt x="-219" y="4439"/>
                    <a:pt x="420" y="5183"/>
                  </a:cubicBezTo>
                  <a:cubicBezTo>
                    <a:pt x="1089" y="5956"/>
                    <a:pt x="2184" y="6413"/>
                    <a:pt x="3249" y="6499"/>
                  </a:cubicBezTo>
                  <a:cubicBezTo>
                    <a:pt x="3645" y="6528"/>
                    <a:pt x="4040" y="6585"/>
                    <a:pt x="4436" y="6642"/>
                  </a:cubicBezTo>
                  <a:cubicBezTo>
                    <a:pt x="4649" y="6699"/>
                    <a:pt x="4831" y="6757"/>
                    <a:pt x="5044" y="6842"/>
                  </a:cubicBezTo>
                  <a:cubicBezTo>
                    <a:pt x="5105" y="6871"/>
                    <a:pt x="5196" y="6928"/>
                    <a:pt x="5257" y="6985"/>
                  </a:cubicBezTo>
                  <a:cubicBezTo>
                    <a:pt x="5287" y="7014"/>
                    <a:pt x="5287" y="7043"/>
                    <a:pt x="5318" y="7071"/>
                  </a:cubicBezTo>
                  <a:cubicBezTo>
                    <a:pt x="5318" y="7100"/>
                    <a:pt x="5348" y="7157"/>
                    <a:pt x="5348" y="7186"/>
                  </a:cubicBezTo>
                  <a:cubicBezTo>
                    <a:pt x="5348" y="7243"/>
                    <a:pt x="5318" y="7329"/>
                    <a:pt x="5318" y="7386"/>
                  </a:cubicBezTo>
                  <a:cubicBezTo>
                    <a:pt x="5014" y="7930"/>
                    <a:pt x="4618" y="8445"/>
                    <a:pt x="4253" y="8960"/>
                  </a:cubicBezTo>
                  <a:cubicBezTo>
                    <a:pt x="4040" y="9274"/>
                    <a:pt x="3797" y="9618"/>
                    <a:pt x="3645" y="9961"/>
                  </a:cubicBezTo>
                  <a:cubicBezTo>
                    <a:pt x="3371" y="10533"/>
                    <a:pt x="3067" y="11162"/>
                    <a:pt x="3036" y="11792"/>
                  </a:cubicBezTo>
                  <a:cubicBezTo>
                    <a:pt x="2945" y="13051"/>
                    <a:pt x="3249" y="14309"/>
                    <a:pt x="4223" y="15225"/>
                  </a:cubicBezTo>
                  <a:cubicBezTo>
                    <a:pt x="4709" y="15683"/>
                    <a:pt x="5227" y="16140"/>
                    <a:pt x="5835" y="16455"/>
                  </a:cubicBezTo>
                  <a:cubicBezTo>
                    <a:pt x="6474" y="16798"/>
                    <a:pt x="7174" y="17113"/>
                    <a:pt x="7873" y="17342"/>
                  </a:cubicBezTo>
                  <a:cubicBezTo>
                    <a:pt x="8664" y="17600"/>
                    <a:pt x="9455" y="17800"/>
                    <a:pt x="10216" y="18057"/>
                  </a:cubicBezTo>
                  <a:cubicBezTo>
                    <a:pt x="10368" y="18143"/>
                    <a:pt x="10520" y="18229"/>
                    <a:pt x="10672" y="18343"/>
                  </a:cubicBezTo>
                  <a:cubicBezTo>
                    <a:pt x="10703" y="18372"/>
                    <a:pt x="10733" y="18429"/>
                    <a:pt x="10763" y="18458"/>
                  </a:cubicBezTo>
                  <a:cubicBezTo>
                    <a:pt x="10581" y="19345"/>
                    <a:pt x="11129" y="20174"/>
                    <a:pt x="11859" y="20689"/>
                  </a:cubicBezTo>
                  <a:cubicBezTo>
                    <a:pt x="12771" y="21290"/>
                    <a:pt x="14232" y="21519"/>
                    <a:pt x="15296" y="21433"/>
                  </a:cubicBezTo>
                  <a:cubicBezTo>
                    <a:pt x="16665" y="21319"/>
                    <a:pt x="18095" y="21004"/>
                    <a:pt x="19221" y="20260"/>
                  </a:cubicBezTo>
                  <a:cubicBezTo>
                    <a:pt x="20103" y="19688"/>
                    <a:pt x="20925" y="18944"/>
                    <a:pt x="21138" y="17914"/>
                  </a:cubicBezTo>
                  <a:cubicBezTo>
                    <a:pt x="21381" y="16770"/>
                    <a:pt x="21077" y="15654"/>
                    <a:pt x="20377" y="14710"/>
                  </a:cubicBezTo>
                  <a:cubicBezTo>
                    <a:pt x="20042" y="14252"/>
                    <a:pt x="19525" y="13852"/>
                    <a:pt x="19069" y="13480"/>
                  </a:cubicBezTo>
                  <a:cubicBezTo>
                    <a:pt x="18795" y="13251"/>
                    <a:pt x="18491" y="13079"/>
                    <a:pt x="18156" y="12908"/>
                  </a:cubicBezTo>
                  <a:cubicBezTo>
                    <a:pt x="17243" y="12421"/>
                    <a:pt x="16300" y="12049"/>
                    <a:pt x="15296" y="11763"/>
                  </a:cubicBezTo>
                  <a:cubicBezTo>
                    <a:pt x="14779" y="11620"/>
                    <a:pt x="14293" y="11477"/>
                    <a:pt x="13806" y="11305"/>
                  </a:cubicBezTo>
                  <a:cubicBezTo>
                    <a:pt x="13715" y="11248"/>
                    <a:pt x="13593" y="11191"/>
                    <a:pt x="13502" y="11105"/>
                  </a:cubicBezTo>
                  <a:cubicBezTo>
                    <a:pt x="13471" y="11077"/>
                    <a:pt x="13471" y="11077"/>
                    <a:pt x="13441" y="11048"/>
                  </a:cubicBezTo>
                  <a:cubicBezTo>
                    <a:pt x="13441" y="11019"/>
                    <a:pt x="13441" y="11019"/>
                    <a:pt x="13410" y="10991"/>
                  </a:cubicBezTo>
                  <a:cubicBezTo>
                    <a:pt x="13410" y="10934"/>
                    <a:pt x="13441" y="10905"/>
                    <a:pt x="13441" y="10848"/>
                  </a:cubicBezTo>
                  <a:cubicBezTo>
                    <a:pt x="13836" y="10276"/>
                    <a:pt x="14232" y="9761"/>
                    <a:pt x="14597" y="9246"/>
                  </a:cubicBezTo>
                  <a:close/>
                </a:path>
              </a:pathLst>
            </a:custGeom>
            <a:grpFill/>
            <a:ln w="12700">
              <a:miter lim="400000"/>
            </a:ln>
          </p:spPr>
          <p:txBody>
            <a:bodyPr lIns="38100" tIns="38100" rIns="38100" bIns="38100" anchor="ctr"/>
            <a:lstStyle/>
            <a:p>
              <a:pPr>
                <a:defRPr sz="3000">
                  <a:solidFill>
                    <a:srgbClr val="FFFFFF"/>
                  </a:solidFill>
                </a:defRPr>
              </a:pPr>
              <a:endParaRPr/>
            </a:p>
          </p:txBody>
        </p:sp>
        <p:sp>
          <p:nvSpPr>
            <p:cNvPr id="33" name="Shape">
              <a:extLst>
                <a:ext uri="{FF2B5EF4-FFF2-40B4-BE49-F238E27FC236}">
                  <a16:creationId xmlns:a16="http://schemas.microsoft.com/office/drawing/2014/main" id="{757CAB8F-EA19-4049-B993-80327D836AB9}"/>
                </a:ext>
              </a:extLst>
            </p:cNvPr>
            <p:cNvSpPr/>
            <p:nvPr/>
          </p:nvSpPr>
          <p:spPr>
            <a:xfrm>
              <a:off x="49136300" y="5651499"/>
              <a:ext cx="998568" cy="1035136"/>
            </a:xfrm>
            <a:custGeom>
              <a:avLst/>
              <a:gdLst/>
              <a:ahLst/>
              <a:cxnLst>
                <a:cxn ang="0">
                  <a:pos x="wd2" y="hd2"/>
                </a:cxn>
                <a:cxn ang="5400000">
                  <a:pos x="wd2" y="hd2"/>
                </a:cxn>
                <a:cxn ang="10800000">
                  <a:pos x="wd2" y="hd2"/>
                </a:cxn>
                <a:cxn ang="16200000">
                  <a:pos x="wd2" y="hd2"/>
                </a:cxn>
              </a:cxnLst>
              <a:rect l="0" t="0" r="r" b="b"/>
              <a:pathLst>
                <a:path w="21498" h="21470" extrusionOk="0">
                  <a:moveTo>
                    <a:pt x="2956" y="8865"/>
                  </a:moveTo>
                  <a:cubicBezTo>
                    <a:pt x="2601" y="10261"/>
                    <a:pt x="2902" y="11525"/>
                    <a:pt x="3585" y="12816"/>
                  </a:cubicBezTo>
                  <a:cubicBezTo>
                    <a:pt x="3968" y="13527"/>
                    <a:pt x="4488" y="14212"/>
                    <a:pt x="5034" y="14792"/>
                  </a:cubicBezTo>
                  <a:cubicBezTo>
                    <a:pt x="6128" y="15977"/>
                    <a:pt x="7386" y="16978"/>
                    <a:pt x="8726" y="17874"/>
                  </a:cubicBezTo>
                  <a:cubicBezTo>
                    <a:pt x="10858" y="19322"/>
                    <a:pt x="13237" y="20376"/>
                    <a:pt x="15780" y="20955"/>
                  </a:cubicBezTo>
                  <a:cubicBezTo>
                    <a:pt x="17338" y="21298"/>
                    <a:pt x="18952" y="21377"/>
                    <a:pt x="20537" y="21456"/>
                  </a:cubicBezTo>
                  <a:cubicBezTo>
                    <a:pt x="21002" y="21482"/>
                    <a:pt x="21549" y="21535"/>
                    <a:pt x="21494" y="20929"/>
                  </a:cubicBezTo>
                  <a:cubicBezTo>
                    <a:pt x="21412" y="20613"/>
                    <a:pt x="21248" y="20350"/>
                    <a:pt x="21030" y="20113"/>
                  </a:cubicBezTo>
                  <a:cubicBezTo>
                    <a:pt x="20756" y="19744"/>
                    <a:pt x="20455" y="19401"/>
                    <a:pt x="20100" y="19112"/>
                  </a:cubicBezTo>
                  <a:cubicBezTo>
                    <a:pt x="19198" y="18321"/>
                    <a:pt x="18213" y="17584"/>
                    <a:pt x="17120" y="17004"/>
                  </a:cubicBezTo>
                  <a:cubicBezTo>
                    <a:pt x="16792" y="16820"/>
                    <a:pt x="16436" y="16662"/>
                    <a:pt x="16108" y="16477"/>
                  </a:cubicBezTo>
                  <a:cubicBezTo>
                    <a:pt x="15561" y="16214"/>
                    <a:pt x="15014" y="16030"/>
                    <a:pt x="14440" y="15924"/>
                  </a:cubicBezTo>
                  <a:cubicBezTo>
                    <a:pt x="13264" y="15872"/>
                    <a:pt x="12089" y="15819"/>
                    <a:pt x="10940" y="15635"/>
                  </a:cubicBezTo>
                  <a:cubicBezTo>
                    <a:pt x="10831" y="15187"/>
                    <a:pt x="10776" y="14713"/>
                    <a:pt x="10831" y="14265"/>
                  </a:cubicBezTo>
                  <a:cubicBezTo>
                    <a:pt x="11022" y="13343"/>
                    <a:pt x="11542" y="12553"/>
                    <a:pt x="11952" y="11683"/>
                  </a:cubicBezTo>
                  <a:cubicBezTo>
                    <a:pt x="12335" y="10867"/>
                    <a:pt x="12499" y="9918"/>
                    <a:pt x="12390" y="9049"/>
                  </a:cubicBezTo>
                  <a:cubicBezTo>
                    <a:pt x="12280" y="8154"/>
                    <a:pt x="11870" y="7258"/>
                    <a:pt x="11351" y="6520"/>
                  </a:cubicBezTo>
                  <a:cubicBezTo>
                    <a:pt x="10202" y="4861"/>
                    <a:pt x="8616" y="3517"/>
                    <a:pt x="6894" y="2411"/>
                  </a:cubicBezTo>
                  <a:cubicBezTo>
                    <a:pt x="5663" y="1621"/>
                    <a:pt x="4378" y="910"/>
                    <a:pt x="2984" y="435"/>
                  </a:cubicBezTo>
                  <a:cubicBezTo>
                    <a:pt x="2328" y="225"/>
                    <a:pt x="1644" y="40"/>
                    <a:pt x="961" y="14"/>
                  </a:cubicBezTo>
                  <a:cubicBezTo>
                    <a:pt x="496" y="-12"/>
                    <a:pt x="-51" y="-65"/>
                    <a:pt x="4" y="541"/>
                  </a:cubicBezTo>
                  <a:cubicBezTo>
                    <a:pt x="86" y="857"/>
                    <a:pt x="250" y="1120"/>
                    <a:pt x="468" y="1357"/>
                  </a:cubicBezTo>
                  <a:cubicBezTo>
                    <a:pt x="742" y="1726"/>
                    <a:pt x="1043" y="2069"/>
                    <a:pt x="1398" y="2358"/>
                  </a:cubicBezTo>
                  <a:cubicBezTo>
                    <a:pt x="2300" y="3175"/>
                    <a:pt x="3285" y="3886"/>
                    <a:pt x="4378" y="4466"/>
                  </a:cubicBezTo>
                  <a:cubicBezTo>
                    <a:pt x="4378" y="4466"/>
                    <a:pt x="4406" y="4466"/>
                    <a:pt x="4406" y="4466"/>
                  </a:cubicBezTo>
                  <a:cubicBezTo>
                    <a:pt x="4460" y="4808"/>
                    <a:pt x="4488" y="5151"/>
                    <a:pt x="4460" y="5493"/>
                  </a:cubicBezTo>
                  <a:cubicBezTo>
                    <a:pt x="4105" y="6678"/>
                    <a:pt x="3257" y="7679"/>
                    <a:pt x="2956" y="8865"/>
                  </a:cubicBezTo>
                  <a:close/>
                </a:path>
              </a:pathLst>
            </a:custGeom>
            <a:grpFill/>
            <a:ln w="12700">
              <a:miter lim="400000"/>
            </a:ln>
          </p:spPr>
          <p:txBody>
            <a:bodyPr lIns="38100" tIns="38100" rIns="38100" bIns="38100" anchor="ctr"/>
            <a:lstStyle/>
            <a:p>
              <a:pPr>
                <a:defRPr sz="3000">
                  <a:solidFill>
                    <a:srgbClr val="FFFFFF"/>
                  </a:solidFill>
                </a:defRPr>
              </a:pPr>
              <a:endParaRPr/>
            </a:p>
          </p:txBody>
        </p:sp>
        <p:sp>
          <p:nvSpPr>
            <p:cNvPr id="34" name="Shape">
              <a:extLst>
                <a:ext uri="{FF2B5EF4-FFF2-40B4-BE49-F238E27FC236}">
                  <a16:creationId xmlns:a16="http://schemas.microsoft.com/office/drawing/2014/main" id="{88B89461-7509-A846-9703-A11FCEF95463}"/>
                </a:ext>
              </a:extLst>
            </p:cNvPr>
            <p:cNvSpPr/>
            <p:nvPr/>
          </p:nvSpPr>
          <p:spPr>
            <a:xfrm>
              <a:off x="50673000" y="5486399"/>
              <a:ext cx="947361" cy="1075257"/>
            </a:xfrm>
            <a:custGeom>
              <a:avLst/>
              <a:gdLst/>
              <a:ahLst/>
              <a:cxnLst>
                <a:cxn ang="0">
                  <a:pos x="wd2" y="hd2"/>
                </a:cxn>
                <a:cxn ang="5400000">
                  <a:pos x="wd2" y="hd2"/>
                </a:cxn>
                <a:cxn ang="10800000">
                  <a:pos x="wd2" y="hd2"/>
                </a:cxn>
                <a:cxn ang="16200000">
                  <a:pos x="wd2" y="hd2"/>
                </a:cxn>
              </a:cxnLst>
              <a:rect l="0" t="0" r="r" b="b"/>
              <a:pathLst>
                <a:path w="21229" h="21414" extrusionOk="0">
                  <a:moveTo>
                    <a:pt x="13498" y="9391"/>
                  </a:moveTo>
                  <a:cubicBezTo>
                    <a:pt x="13641" y="9062"/>
                    <a:pt x="13755" y="8708"/>
                    <a:pt x="13812" y="8354"/>
                  </a:cubicBezTo>
                  <a:cubicBezTo>
                    <a:pt x="13897" y="7772"/>
                    <a:pt x="13982" y="7165"/>
                    <a:pt x="13925" y="6558"/>
                  </a:cubicBezTo>
                  <a:cubicBezTo>
                    <a:pt x="13840" y="5622"/>
                    <a:pt x="13527" y="4636"/>
                    <a:pt x="13015" y="3801"/>
                  </a:cubicBezTo>
                  <a:cubicBezTo>
                    <a:pt x="12702" y="3270"/>
                    <a:pt x="12246" y="2789"/>
                    <a:pt x="11819" y="2334"/>
                  </a:cubicBezTo>
                  <a:cubicBezTo>
                    <a:pt x="11563" y="2056"/>
                    <a:pt x="11279" y="1803"/>
                    <a:pt x="10966" y="1575"/>
                  </a:cubicBezTo>
                  <a:cubicBezTo>
                    <a:pt x="9770" y="741"/>
                    <a:pt x="8376" y="210"/>
                    <a:pt x="6839" y="32"/>
                  </a:cubicBezTo>
                  <a:cubicBezTo>
                    <a:pt x="5644" y="-94"/>
                    <a:pt x="4335" y="159"/>
                    <a:pt x="3253" y="639"/>
                  </a:cubicBezTo>
                  <a:cubicBezTo>
                    <a:pt x="2656" y="892"/>
                    <a:pt x="2115" y="1196"/>
                    <a:pt x="1660" y="1626"/>
                  </a:cubicBezTo>
                  <a:cubicBezTo>
                    <a:pt x="1204" y="1955"/>
                    <a:pt x="806" y="2334"/>
                    <a:pt x="521" y="2789"/>
                  </a:cubicBezTo>
                  <a:cubicBezTo>
                    <a:pt x="94" y="3523"/>
                    <a:pt x="-247" y="4459"/>
                    <a:pt x="237" y="5243"/>
                  </a:cubicBezTo>
                  <a:cubicBezTo>
                    <a:pt x="721" y="6002"/>
                    <a:pt x="1603" y="6432"/>
                    <a:pt x="2570" y="6558"/>
                  </a:cubicBezTo>
                  <a:cubicBezTo>
                    <a:pt x="2599" y="6558"/>
                    <a:pt x="2627" y="6558"/>
                    <a:pt x="2656" y="6558"/>
                  </a:cubicBezTo>
                  <a:cubicBezTo>
                    <a:pt x="2770" y="6609"/>
                    <a:pt x="2912" y="6659"/>
                    <a:pt x="3026" y="6710"/>
                  </a:cubicBezTo>
                  <a:cubicBezTo>
                    <a:pt x="3310" y="6887"/>
                    <a:pt x="3538" y="7089"/>
                    <a:pt x="3766" y="7317"/>
                  </a:cubicBezTo>
                  <a:cubicBezTo>
                    <a:pt x="4050" y="7696"/>
                    <a:pt x="4278" y="8101"/>
                    <a:pt x="4449" y="8531"/>
                  </a:cubicBezTo>
                  <a:cubicBezTo>
                    <a:pt x="4506" y="8809"/>
                    <a:pt x="4534" y="9113"/>
                    <a:pt x="4534" y="9391"/>
                  </a:cubicBezTo>
                  <a:cubicBezTo>
                    <a:pt x="4506" y="9517"/>
                    <a:pt x="4477" y="9618"/>
                    <a:pt x="4449" y="9720"/>
                  </a:cubicBezTo>
                  <a:cubicBezTo>
                    <a:pt x="4079" y="10327"/>
                    <a:pt x="3623" y="10858"/>
                    <a:pt x="3310" y="11490"/>
                  </a:cubicBezTo>
                  <a:cubicBezTo>
                    <a:pt x="2855" y="12401"/>
                    <a:pt x="2542" y="13084"/>
                    <a:pt x="2542" y="14095"/>
                  </a:cubicBezTo>
                  <a:cubicBezTo>
                    <a:pt x="2542" y="14525"/>
                    <a:pt x="2713" y="14955"/>
                    <a:pt x="2855" y="15360"/>
                  </a:cubicBezTo>
                  <a:cubicBezTo>
                    <a:pt x="2997" y="15765"/>
                    <a:pt x="3367" y="16144"/>
                    <a:pt x="3680" y="16447"/>
                  </a:cubicBezTo>
                  <a:cubicBezTo>
                    <a:pt x="3965" y="16776"/>
                    <a:pt x="4363" y="16979"/>
                    <a:pt x="4733" y="17206"/>
                  </a:cubicBezTo>
                  <a:cubicBezTo>
                    <a:pt x="5445" y="17611"/>
                    <a:pt x="6156" y="17990"/>
                    <a:pt x="6896" y="18370"/>
                  </a:cubicBezTo>
                  <a:cubicBezTo>
                    <a:pt x="7864" y="18876"/>
                    <a:pt x="8860" y="19331"/>
                    <a:pt x="9856" y="19786"/>
                  </a:cubicBezTo>
                  <a:cubicBezTo>
                    <a:pt x="10994" y="20292"/>
                    <a:pt x="12189" y="20722"/>
                    <a:pt x="13356" y="21152"/>
                  </a:cubicBezTo>
                  <a:cubicBezTo>
                    <a:pt x="14409" y="21506"/>
                    <a:pt x="15633" y="21481"/>
                    <a:pt x="16714" y="21202"/>
                  </a:cubicBezTo>
                  <a:cubicBezTo>
                    <a:pt x="17369" y="21051"/>
                    <a:pt x="17966" y="20823"/>
                    <a:pt x="18536" y="20469"/>
                  </a:cubicBezTo>
                  <a:cubicBezTo>
                    <a:pt x="19105" y="20216"/>
                    <a:pt x="19589" y="19862"/>
                    <a:pt x="20015" y="19432"/>
                  </a:cubicBezTo>
                  <a:cubicBezTo>
                    <a:pt x="20642" y="18774"/>
                    <a:pt x="21353" y="17864"/>
                    <a:pt x="21211" y="16953"/>
                  </a:cubicBezTo>
                  <a:cubicBezTo>
                    <a:pt x="21068" y="16119"/>
                    <a:pt x="20556" y="15410"/>
                    <a:pt x="19645" y="15107"/>
                  </a:cubicBezTo>
                  <a:cubicBezTo>
                    <a:pt x="17170" y="14247"/>
                    <a:pt x="14751" y="13210"/>
                    <a:pt x="12474" y="11996"/>
                  </a:cubicBezTo>
                  <a:cubicBezTo>
                    <a:pt x="12360" y="11920"/>
                    <a:pt x="12246" y="11869"/>
                    <a:pt x="12132" y="11794"/>
                  </a:cubicBezTo>
                  <a:cubicBezTo>
                    <a:pt x="12246" y="11642"/>
                    <a:pt x="12360" y="11465"/>
                    <a:pt x="12474" y="11313"/>
                  </a:cubicBezTo>
                  <a:cubicBezTo>
                    <a:pt x="12872" y="10655"/>
                    <a:pt x="13185" y="10048"/>
                    <a:pt x="13498" y="9391"/>
                  </a:cubicBezTo>
                  <a:close/>
                </a:path>
              </a:pathLst>
            </a:custGeom>
            <a:grpFill/>
            <a:ln w="12700">
              <a:miter lim="400000"/>
            </a:ln>
          </p:spPr>
          <p:txBody>
            <a:bodyPr lIns="38100" tIns="38100" rIns="38100" bIns="38100" anchor="ctr"/>
            <a:lstStyle/>
            <a:p>
              <a:pPr>
                <a:defRPr sz="3000">
                  <a:solidFill>
                    <a:srgbClr val="FFFFFF"/>
                  </a:solidFill>
                </a:defRPr>
              </a:pPr>
              <a:endParaRPr/>
            </a:p>
          </p:txBody>
        </p:sp>
        <p:sp>
          <p:nvSpPr>
            <p:cNvPr id="35" name="Shape">
              <a:extLst>
                <a:ext uri="{FF2B5EF4-FFF2-40B4-BE49-F238E27FC236}">
                  <a16:creationId xmlns:a16="http://schemas.microsoft.com/office/drawing/2014/main" id="{00BDFD2A-E2EC-5049-9C13-1EB12979E098}"/>
                </a:ext>
              </a:extLst>
            </p:cNvPr>
            <p:cNvSpPr/>
            <p:nvPr/>
          </p:nvSpPr>
          <p:spPr>
            <a:xfrm>
              <a:off x="51460400" y="6972299"/>
              <a:ext cx="900861" cy="1189542"/>
            </a:xfrm>
            <a:custGeom>
              <a:avLst/>
              <a:gdLst/>
              <a:ahLst/>
              <a:cxnLst>
                <a:cxn ang="0">
                  <a:pos x="wd2" y="hd2"/>
                </a:cxn>
                <a:cxn ang="5400000">
                  <a:pos x="wd2" y="hd2"/>
                </a:cxn>
                <a:cxn ang="10800000">
                  <a:pos x="wd2" y="hd2"/>
                </a:cxn>
                <a:cxn ang="16200000">
                  <a:pos x="wd2" y="hd2"/>
                </a:cxn>
              </a:cxnLst>
              <a:rect l="0" t="0" r="r" b="b"/>
              <a:pathLst>
                <a:path w="21221" h="21523" extrusionOk="0">
                  <a:moveTo>
                    <a:pt x="11168" y="19888"/>
                  </a:moveTo>
                  <a:cubicBezTo>
                    <a:pt x="11707" y="20646"/>
                    <a:pt x="12814" y="21128"/>
                    <a:pt x="13861" y="21358"/>
                  </a:cubicBezTo>
                  <a:cubicBezTo>
                    <a:pt x="14519" y="21496"/>
                    <a:pt x="15177" y="21565"/>
                    <a:pt x="15835" y="21496"/>
                  </a:cubicBezTo>
                  <a:cubicBezTo>
                    <a:pt x="16553" y="21519"/>
                    <a:pt x="17242" y="21427"/>
                    <a:pt x="17900" y="21220"/>
                  </a:cubicBezTo>
                  <a:cubicBezTo>
                    <a:pt x="18977" y="20899"/>
                    <a:pt x="20203" y="20393"/>
                    <a:pt x="20772" y="19566"/>
                  </a:cubicBezTo>
                  <a:cubicBezTo>
                    <a:pt x="21250" y="18854"/>
                    <a:pt x="21430" y="18049"/>
                    <a:pt x="20891" y="17291"/>
                  </a:cubicBezTo>
                  <a:cubicBezTo>
                    <a:pt x="19455" y="15315"/>
                    <a:pt x="16913" y="14258"/>
                    <a:pt x="14579" y="13040"/>
                  </a:cubicBezTo>
                  <a:cubicBezTo>
                    <a:pt x="13921" y="12672"/>
                    <a:pt x="13322" y="12259"/>
                    <a:pt x="12784" y="11799"/>
                  </a:cubicBezTo>
                  <a:cubicBezTo>
                    <a:pt x="12575" y="11569"/>
                    <a:pt x="12395" y="11316"/>
                    <a:pt x="12275" y="11064"/>
                  </a:cubicBezTo>
                  <a:cubicBezTo>
                    <a:pt x="12216" y="10834"/>
                    <a:pt x="12156" y="10604"/>
                    <a:pt x="12156" y="10374"/>
                  </a:cubicBezTo>
                  <a:cubicBezTo>
                    <a:pt x="12186" y="10259"/>
                    <a:pt x="12216" y="10145"/>
                    <a:pt x="12245" y="10030"/>
                  </a:cubicBezTo>
                  <a:cubicBezTo>
                    <a:pt x="12455" y="9869"/>
                    <a:pt x="12664" y="9731"/>
                    <a:pt x="12874" y="9593"/>
                  </a:cubicBezTo>
                  <a:cubicBezTo>
                    <a:pt x="13442" y="9179"/>
                    <a:pt x="13981" y="8697"/>
                    <a:pt x="14310" y="8145"/>
                  </a:cubicBezTo>
                  <a:cubicBezTo>
                    <a:pt x="14818" y="7295"/>
                    <a:pt x="14968" y="6767"/>
                    <a:pt x="14938" y="5825"/>
                  </a:cubicBezTo>
                  <a:cubicBezTo>
                    <a:pt x="14908" y="5250"/>
                    <a:pt x="14639" y="4653"/>
                    <a:pt x="14340" y="4147"/>
                  </a:cubicBezTo>
                  <a:cubicBezTo>
                    <a:pt x="13741" y="2998"/>
                    <a:pt x="12455" y="2240"/>
                    <a:pt x="11198" y="1551"/>
                  </a:cubicBezTo>
                  <a:cubicBezTo>
                    <a:pt x="10391" y="1114"/>
                    <a:pt x="9463" y="815"/>
                    <a:pt x="8536" y="516"/>
                  </a:cubicBezTo>
                  <a:cubicBezTo>
                    <a:pt x="7967" y="287"/>
                    <a:pt x="7399" y="126"/>
                    <a:pt x="6771" y="103"/>
                  </a:cubicBezTo>
                  <a:cubicBezTo>
                    <a:pt x="6113" y="-12"/>
                    <a:pt x="5425" y="-35"/>
                    <a:pt x="4736" y="57"/>
                  </a:cubicBezTo>
                  <a:cubicBezTo>
                    <a:pt x="3570" y="172"/>
                    <a:pt x="2074" y="608"/>
                    <a:pt x="1206" y="1275"/>
                  </a:cubicBezTo>
                  <a:cubicBezTo>
                    <a:pt x="488" y="1849"/>
                    <a:pt x="-170" y="2631"/>
                    <a:pt x="39" y="3481"/>
                  </a:cubicBezTo>
                  <a:cubicBezTo>
                    <a:pt x="249" y="4262"/>
                    <a:pt x="937" y="5043"/>
                    <a:pt x="1924" y="5365"/>
                  </a:cubicBezTo>
                  <a:cubicBezTo>
                    <a:pt x="2672" y="5595"/>
                    <a:pt x="3420" y="5848"/>
                    <a:pt x="4108" y="6146"/>
                  </a:cubicBezTo>
                  <a:cubicBezTo>
                    <a:pt x="4198" y="6215"/>
                    <a:pt x="4288" y="6261"/>
                    <a:pt x="4377" y="6330"/>
                  </a:cubicBezTo>
                  <a:cubicBezTo>
                    <a:pt x="4407" y="6376"/>
                    <a:pt x="4467" y="6445"/>
                    <a:pt x="4497" y="6491"/>
                  </a:cubicBezTo>
                  <a:cubicBezTo>
                    <a:pt x="4318" y="6606"/>
                    <a:pt x="4168" y="6721"/>
                    <a:pt x="3988" y="6859"/>
                  </a:cubicBezTo>
                  <a:cubicBezTo>
                    <a:pt x="3420" y="7318"/>
                    <a:pt x="2882" y="7824"/>
                    <a:pt x="2523" y="8398"/>
                  </a:cubicBezTo>
                  <a:cubicBezTo>
                    <a:pt x="2193" y="8973"/>
                    <a:pt x="1894" y="9524"/>
                    <a:pt x="1805" y="10145"/>
                  </a:cubicBezTo>
                  <a:cubicBezTo>
                    <a:pt x="1745" y="10765"/>
                    <a:pt x="1685" y="11385"/>
                    <a:pt x="1835" y="11983"/>
                  </a:cubicBezTo>
                  <a:cubicBezTo>
                    <a:pt x="2373" y="14097"/>
                    <a:pt x="4198" y="15820"/>
                    <a:pt x="6442" y="17061"/>
                  </a:cubicBezTo>
                  <a:cubicBezTo>
                    <a:pt x="7519" y="17659"/>
                    <a:pt x="8656" y="18210"/>
                    <a:pt x="9763" y="18785"/>
                  </a:cubicBezTo>
                  <a:cubicBezTo>
                    <a:pt x="10181" y="19037"/>
                    <a:pt x="10600" y="19313"/>
                    <a:pt x="10959" y="19612"/>
                  </a:cubicBezTo>
                  <a:cubicBezTo>
                    <a:pt x="11049" y="19704"/>
                    <a:pt x="11109" y="19796"/>
                    <a:pt x="11168" y="19888"/>
                  </a:cubicBezTo>
                  <a:close/>
                </a:path>
              </a:pathLst>
            </a:custGeom>
            <a:grpFill/>
            <a:ln w="12700">
              <a:miter lim="400000"/>
            </a:ln>
          </p:spPr>
          <p:txBody>
            <a:bodyPr lIns="38100" tIns="38100" rIns="38100" bIns="38100" anchor="ctr"/>
            <a:lstStyle/>
            <a:p>
              <a:pPr>
                <a:defRPr sz="3000">
                  <a:solidFill>
                    <a:srgbClr val="FFFFFF"/>
                  </a:solidFill>
                </a:defRPr>
              </a:pPr>
              <a:endParaRPr/>
            </a:p>
          </p:txBody>
        </p:sp>
      </p:grpSp>
      <p:sp>
        <p:nvSpPr>
          <p:cNvPr id="8" name="Title 1">
            <a:extLst>
              <a:ext uri="{FF2B5EF4-FFF2-40B4-BE49-F238E27FC236}">
                <a16:creationId xmlns:a16="http://schemas.microsoft.com/office/drawing/2014/main" id="{C7E228BF-1CA5-4856-ADE1-3CF4E8475976}"/>
              </a:ext>
            </a:extLst>
          </p:cNvPr>
          <p:cNvSpPr>
            <a:spLocks noGrp="1"/>
          </p:cNvSpPr>
          <p:nvPr>
            <p:ph type="title"/>
          </p:nvPr>
        </p:nvSpPr>
        <p:spPr>
          <a:xfrm>
            <a:off x="831850" y="1709738"/>
            <a:ext cx="5072910" cy="2852737"/>
          </a:xfrm>
        </p:spPr>
        <p:txBody>
          <a:bodyPr anchor="b"/>
          <a:lstStyle>
            <a:lvl1pPr>
              <a:defRPr sz="6000"/>
            </a:lvl1pPr>
          </a:lstStyle>
          <a:p>
            <a:r>
              <a:rPr lang="es-ES"/>
              <a:t>Haga clic para modificar el estilo de título del patrón</a:t>
            </a:r>
            <a:endParaRPr lang="en-US" dirty="0"/>
          </a:p>
        </p:txBody>
      </p:sp>
      <p:sp>
        <p:nvSpPr>
          <p:cNvPr id="9" name="Text Placeholder 2">
            <a:extLst>
              <a:ext uri="{FF2B5EF4-FFF2-40B4-BE49-F238E27FC236}">
                <a16:creationId xmlns:a16="http://schemas.microsoft.com/office/drawing/2014/main" id="{A75560DB-B208-41C1-AC26-ACACF8AE7CCD}"/>
              </a:ext>
            </a:extLst>
          </p:cNvPr>
          <p:cNvSpPr>
            <a:spLocks noGrp="1"/>
          </p:cNvSpPr>
          <p:nvPr>
            <p:ph type="body" idx="1"/>
          </p:nvPr>
        </p:nvSpPr>
        <p:spPr>
          <a:xfrm>
            <a:off x="831850" y="4589463"/>
            <a:ext cx="507291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10" name="Date Placeholder 3">
            <a:extLst>
              <a:ext uri="{FF2B5EF4-FFF2-40B4-BE49-F238E27FC236}">
                <a16:creationId xmlns:a16="http://schemas.microsoft.com/office/drawing/2014/main" id="{78CD13F7-FE5E-4564-955B-78635E1D6BD1}"/>
              </a:ext>
            </a:extLst>
          </p:cNvPr>
          <p:cNvSpPr>
            <a:spLocks noGrp="1"/>
          </p:cNvSpPr>
          <p:nvPr>
            <p:ph type="dt" sz="half" idx="10"/>
          </p:nvPr>
        </p:nvSpPr>
        <p:spPr>
          <a:xfrm>
            <a:off x="838200" y="6356350"/>
            <a:ext cx="2743200" cy="365125"/>
          </a:xfrm>
        </p:spPr>
        <p:txBody>
          <a:bodyPr/>
          <a:lstStyle/>
          <a:p>
            <a:r>
              <a:rPr lang="en-US"/>
              <a:t>Date</a:t>
            </a:r>
          </a:p>
        </p:txBody>
      </p:sp>
      <p:sp>
        <p:nvSpPr>
          <p:cNvPr id="11" name="Footer Placeholder 4">
            <a:extLst>
              <a:ext uri="{FF2B5EF4-FFF2-40B4-BE49-F238E27FC236}">
                <a16:creationId xmlns:a16="http://schemas.microsoft.com/office/drawing/2014/main" id="{DFEC6B85-2D6C-4E54-AFB1-FC9C8C5BCCCD}"/>
              </a:ext>
            </a:extLst>
          </p:cNvPr>
          <p:cNvSpPr>
            <a:spLocks noGrp="1"/>
          </p:cNvSpPr>
          <p:nvPr>
            <p:ph type="ftr" sz="quarter" idx="11"/>
          </p:nvPr>
        </p:nvSpPr>
        <p:spPr>
          <a:xfrm>
            <a:off x="4038600" y="6356350"/>
            <a:ext cx="4114800" cy="365125"/>
          </a:xfrm>
        </p:spPr>
        <p:txBody>
          <a:bodyPr/>
          <a:lstStyle/>
          <a:p>
            <a:r>
              <a:rPr lang="en-US"/>
              <a:t>Your Footer Here</a:t>
            </a:r>
          </a:p>
        </p:txBody>
      </p:sp>
      <p:sp>
        <p:nvSpPr>
          <p:cNvPr id="12" name="Slide Number Placeholder 5">
            <a:extLst>
              <a:ext uri="{FF2B5EF4-FFF2-40B4-BE49-F238E27FC236}">
                <a16:creationId xmlns:a16="http://schemas.microsoft.com/office/drawing/2014/main" id="{C0A08B1B-1C08-468B-84FB-AF1608C8E4FD}"/>
              </a:ext>
            </a:extLst>
          </p:cNvPr>
          <p:cNvSpPr>
            <a:spLocks noGrp="1"/>
          </p:cNvSpPr>
          <p:nvPr>
            <p:ph type="sldNum" sz="quarter" idx="12"/>
          </p:nvPr>
        </p:nvSpPr>
        <p:spPr>
          <a:xfrm>
            <a:off x="8610600" y="6356350"/>
            <a:ext cx="2743200" cy="365125"/>
          </a:xfrm>
        </p:spPr>
        <p:txBody>
          <a:bodyPr/>
          <a:lstStyle/>
          <a:p>
            <a:fld id="{672B7600-67E3-4D97-B453-880E2742B982}" type="slidenum">
              <a:rPr lang="en-US" smtClean="0"/>
              <a:t>‹Nº›</a:t>
            </a:fld>
            <a:endParaRPr lang="en-US"/>
          </a:p>
        </p:txBody>
      </p:sp>
    </p:spTree>
    <p:extLst>
      <p:ext uri="{BB962C8B-B14F-4D97-AF65-F5344CB8AC3E}">
        <p14:creationId xmlns:p14="http://schemas.microsoft.com/office/powerpoint/2010/main" val="20923523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2">
    <p:bg>
      <p:bgPr>
        <a:solidFill>
          <a:schemeClr val="accent1"/>
        </a:solidFill>
        <a:effectLst/>
      </p:bgPr>
    </p:bg>
    <p:spTree>
      <p:nvGrpSpPr>
        <p:cNvPr id="1" name=""/>
        <p:cNvGrpSpPr/>
        <p:nvPr/>
      </p:nvGrpSpPr>
      <p:grpSpPr>
        <a:xfrm>
          <a:off x="0" y="0"/>
          <a:ext cx="0" cy="0"/>
          <a:chOff x="0" y="0"/>
          <a:chExt cx="0" cy="0"/>
        </a:xfrm>
      </p:grpSpPr>
      <p:grpSp>
        <p:nvGrpSpPr>
          <p:cNvPr id="15" name="Group 14">
            <a:extLst>
              <a:ext uri="{FF2B5EF4-FFF2-40B4-BE49-F238E27FC236}">
                <a16:creationId xmlns:a16="http://schemas.microsoft.com/office/drawing/2014/main" id="{EC6822C8-2907-6948-A5BB-8AEDF32D69D8}"/>
              </a:ext>
            </a:extLst>
          </p:cNvPr>
          <p:cNvGrpSpPr/>
          <p:nvPr userDrawn="1"/>
        </p:nvGrpSpPr>
        <p:grpSpPr>
          <a:xfrm>
            <a:off x="159662" y="2292927"/>
            <a:ext cx="6976825" cy="4566085"/>
            <a:chOff x="57365900" y="6997700"/>
            <a:chExt cx="6976825" cy="4566085"/>
          </a:xfrm>
          <a:solidFill>
            <a:schemeClr val="accent5"/>
          </a:solidFill>
        </p:grpSpPr>
        <p:sp>
          <p:nvSpPr>
            <p:cNvPr id="17" name="Shape">
              <a:extLst>
                <a:ext uri="{FF2B5EF4-FFF2-40B4-BE49-F238E27FC236}">
                  <a16:creationId xmlns:a16="http://schemas.microsoft.com/office/drawing/2014/main" id="{E8BCA599-9E88-9A49-8744-F16C7565AC7D}"/>
                </a:ext>
              </a:extLst>
            </p:cNvPr>
            <p:cNvSpPr/>
            <p:nvPr/>
          </p:nvSpPr>
          <p:spPr>
            <a:xfrm>
              <a:off x="59359800" y="8889999"/>
              <a:ext cx="1831477" cy="1515617"/>
            </a:xfrm>
            <a:custGeom>
              <a:avLst/>
              <a:gdLst/>
              <a:ahLst/>
              <a:cxnLst>
                <a:cxn ang="0">
                  <a:pos x="wd2" y="hd2"/>
                </a:cxn>
                <a:cxn ang="5400000">
                  <a:pos x="wd2" y="hd2"/>
                </a:cxn>
                <a:cxn ang="10800000">
                  <a:pos x="wd2" y="hd2"/>
                </a:cxn>
                <a:cxn ang="16200000">
                  <a:pos x="wd2" y="hd2"/>
                </a:cxn>
              </a:cxnLst>
              <a:rect l="0" t="0" r="r" b="b"/>
              <a:pathLst>
                <a:path w="21512" h="21535" extrusionOk="0">
                  <a:moveTo>
                    <a:pt x="13029" y="101"/>
                  </a:moveTo>
                  <a:cubicBezTo>
                    <a:pt x="12373" y="-25"/>
                    <a:pt x="11672" y="-43"/>
                    <a:pt x="11016" y="101"/>
                  </a:cubicBezTo>
                  <a:cubicBezTo>
                    <a:pt x="10493" y="228"/>
                    <a:pt x="9912" y="372"/>
                    <a:pt x="9479" y="787"/>
                  </a:cubicBezTo>
                  <a:cubicBezTo>
                    <a:pt x="7629" y="2592"/>
                    <a:pt x="6347" y="5064"/>
                    <a:pt x="5183" y="7518"/>
                  </a:cubicBezTo>
                  <a:cubicBezTo>
                    <a:pt x="3960" y="10098"/>
                    <a:pt x="2871" y="12769"/>
                    <a:pt x="1827" y="15458"/>
                  </a:cubicBezTo>
                  <a:cubicBezTo>
                    <a:pt x="1230" y="16992"/>
                    <a:pt x="663" y="18525"/>
                    <a:pt x="81" y="20059"/>
                  </a:cubicBezTo>
                  <a:cubicBezTo>
                    <a:pt x="-38" y="20294"/>
                    <a:pt x="-23" y="20528"/>
                    <a:pt x="111" y="20745"/>
                  </a:cubicBezTo>
                  <a:cubicBezTo>
                    <a:pt x="305" y="20998"/>
                    <a:pt x="529" y="21178"/>
                    <a:pt x="812" y="21268"/>
                  </a:cubicBezTo>
                  <a:cubicBezTo>
                    <a:pt x="1185" y="21413"/>
                    <a:pt x="1573" y="21503"/>
                    <a:pt x="1976" y="21521"/>
                  </a:cubicBezTo>
                  <a:cubicBezTo>
                    <a:pt x="2438" y="21557"/>
                    <a:pt x="2901" y="21521"/>
                    <a:pt x="3363" y="21431"/>
                  </a:cubicBezTo>
                  <a:cubicBezTo>
                    <a:pt x="4392" y="21160"/>
                    <a:pt x="5451" y="20962"/>
                    <a:pt x="6496" y="20799"/>
                  </a:cubicBezTo>
                  <a:cubicBezTo>
                    <a:pt x="8435" y="20565"/>
                    <a:pt x="10374" y="20492"/>
                    <a:pt x="12328" y="20438"/>
                  </a:cubicBezTo>
                  <a:cubicBezTo>
                    <a:pt x="13373" y="20420"/>
                    <a:pt x="14417" y="20402"/>
                    <a:pt x="15461" y="20366"/>
                  </a:cubicBezTo>
                  <a:cubicBezTo>
                    <a:pt x="16475" y="20330"/>
                    <a:pt x="17505" y="20330"/>
                    <a:pt x="18519" y="20222"/>
                  </a:cubicBezTo>
                  <a:cubicBezTo>
                    <a:pt x="19011" y="20168"/>
                    <a:pt x="19503" y="20095"/>
                    <a:pt x="19981" y="19933"/>
                  </a:cubicBezTo>
                  <a:cubicBezTo>
                    <a:pt x="20294" y="19825"/>
                    <a:pt x="20771" y="19608"/>
                    <a:pt x="21040" y="19337"/>
                  </a:cubicBezTo>
                  <a:cubicBezTo>
                    <a:pt x="21353" y="19031"/>
                    <a:pt x="21562" y="18652"/>
                    <a:pt x="21502" y="18146"/>
                  </a:cubicBezTo>
                  <a:cubicBezTo>
                    <a:pt x="21443" y="17623"/>
                    <a:pt x="21338" y="17100"/>
                    <a:pt x="21234" y="16595"/>
                  </a:cubicBezTo>
                  <a:cubicBezTo>
                    <a:pt x="20995" y="15494"/>
                    <a:pt x="20667" y="14429"/>
                    <a:pt x="20309" y="13401"/>
                  </a:cubicBezTo>
                  <a:cubicBezTo>
                    <a:pt x="19623" y="11470"/>
                    <a:pt x="18758" y="9647"/>
                    <a:pt x="17892" y="7843"/>
                  </a:cubicBezTo>
                  <a:cubicBezTo>
                    <a:pt x="16923" y="5822"/>
                    <a:pt x="15953" y="3783"/>
                    <a:pt x="15237" y="1617"/>
                  </a:cubicBezTo>
                  <a:cubicBezTo>
                    <a:pt x="15222" y="1545"/>
                    <a:pt x="15192" y="1491"/>
                    <a:pt x="15177" y="1419"/>
                  </a:cubicBezTo>
                  <a:cubicBezTo>
                    <a:pt x="15163" y="1202"/>
                    <a:pt x="15073" y="1040"/>
                    <a:pt x="14924" y="931"/>
                  </a:cubicBezTo>
                  <a:cubicBezTo>
                    <a:pt x="14775" y="751"/>
                    <a:pt x="14581" y="625"/>
                    <a:pt x="14372" y="553"/>
                  </a:cubicBezTo>
                  <a:cubicBezTo>
                    <a:pt x="14178" y="462"/>
                    <a:pt x="13984" y="408"/>
                    <a:pt x="13760" y="372"/>
                  </a:cubicBezTo>
                  <a:cubicBezTo>
                    <a:pt x="13522" y="228"/>
                    <a:pt x="13283" y="137"/>
                    <a:pt x="13029" y="101"/>
                  </a:cubicBezTo>
                  <a:close/>
                  <a:moveTo>
                    <a:pt x="14417" y="12174"/>
                  </a:moveTo>
                  <a:cubicBezTo>
                    <a:pt x="14804" y="13076"/>
                    <a:pt x="15162" y="13996"/>
                    <a:pt x="15476" y="14934"/>
                  </a:cubicBezTo>
                  <a:cubicBezTo>
                    <a:pt x="15655" y="15530"/>
                    <a:pt x="15834" y="16125"/>
                    <a:pt x="15968" y="16721"/>
                  </a:cubicBezTo>
                  <a:cubicBezTo>
                    <a:pt x="16043" y="17046"/>
                    <a:pt x="16102" y="17371"/>
                    <a:pt x="16162" y="17713"/>
                  </a:cubicBezTo>
                  <a:cubicBezTo>
                    <a:pt x="16162" y="17749"/>
                    <a:pt x="16177" y="17768"/>
                    <a:pt x="16177" y="17804"/>
                  </a:cubicBezTo>
                  <a:cubicBezTo>
                    <a:pt x="15878" y="17804"/>
                    <a:pt x="15580" y="17822"/>
                    <a:pt x="15267" y="17822"/>
                  </a:cubicBezTo>
                  <a:cubicBezTo>
                    <a:pt x="14238" y="17858"/>
                    <a:pt x="13208" y="17858"/>
                    <a:pt x="12164" y="17894"/>
                  </a:cubicBezTo>
                  <a:cubicBezTo>
                    <a:pt x="10076" y="17948"/>
                    <a:pt x="8002" y="18056"/>
                    <a:pt x="5914" y="18309"/>
                  </a:cubicBezTo>
                  <a:cubicBezTo>
                    <a:pt x="7495" y="14122"/>
                    <a:pt x="9121" y="9954"/>
                    <a:pt x="11120" y="6056"/>
                  </a:cubicBezTo>
                  <a:cubicBezTo>
                    <a:pt x="11195" y="5912"/>
                    <a:pt x="11269" y="5749"/>
                    <a:pt x="11359" y="5605"/>
                  </a:cubicBezTo>
                  <a:cubicBezTo>
                    <a:pt x="11582" y="6128"/>
                    <a:pt x="11821" y="6670"/>
                    <a:pt x="12075" y="7193"/>
                  </a:cubicBezTo>
                  <a:cubicBezTo>
                    <a:pt x="12865" y="8835"/>
                    <a:pt x="13686" y="10477"/>
                    <a:pt x="14417" y="12174"/>
                  </a:cubicBezTo>
                  <a:close/>
                </a:path>
              </a:pathLst>
            </a:custGeom>
            <a:grpFill/>
            <a:ln w="12700">
              <a:miter lim="400000"/>
            </a:ln>
          </p:spPr>
          <p:txBody>
            <a:bodyPr lIns="38100" tIns="38100" rIns="38100" bIns="38100" anchor="ctr"/>
            <a:lstStyle/>
            <a:p>
              <a:pPr>
                <a:defRPr sz="3000">
                  <a:solidFill>
                    <a:srgbClr val="FFFFFF"/>
                  </a:solidFill>
                </a:defRPr>
              </a:pPr>
              <a:endParaRPr/>
            </a:p>
          </p:txBody>
        </p:sp>
        <p:sp>
          <p:nvSpPr>
            <p:cNvPr id="18" name="Shape">
              <a:extLst>
                <a:ext uri="{FF2B5EF4-FFF2-40B4-BE49-F238E27FC236}">
                  <a16:creationId xmlns:a16="http://schemas.microsoft.com/office/drawing/2014/main" id="{8909DBF0-97F2-D34A-931B-120EEDB10565}"/>
                </a:ext>
              </a:extLst>
            </p:cNvPr>
            <p:cNvSpPr/>
            <p:nvPr/>
          </p:nvSpPr>
          <p:spPr>
            <a:xfrm>
              <a:off x="57365900" y="8496299"/>
              <a:ext cx="1705039" cy="1827586"/>
            </a:xfrm>
            <a:custGeom>
              <a:avLst/>
              <a:gdLst/>
              <a:ahLst/>
              <a:cxnLst>
                <a:cxn ang="0">
                  <a:pos x="wd2" y="hd2"/>
                </a:cxn>
                <a:cxn ang="5400000">
                  <a:pos x="wd2" y="hd2"/>
                </a:cxn>
                <a:cxn ang="10800000">
                  <a:pos x="wd2" y="hd2"/>
                </a:cxn>
                <a:cxn ang="16200000">
                  <a:pos x="wd2" y="hd2"/>
                </a:cxn>
              </a:cxnLst>
              <a:rect l="0" t="0" r="r" b="b"/>
              <a:pathLst>
                <a:path w="21513" h="21466" extrusionOk="0">
                  <a:moveTo>
                    <a:pt x="9600" y="150"/>
                  </a:moveTo>
                  <a:cubicBezTo>
                    <a:pt x="9088" y="314"/>
                    <a:pt x="8607" y="522"/>
                    <a:pt x="8126" y="761"/>
                  </a:cubicBezTo>
                  <a:cubicBezTo>
                    <a:pt x="7597" y="1015"/>
                    <a:pt x="7069" y="1283"/>
                    <a:pt x="6572" y="1596"/>
                  </a:cubicBezTo>
                  <a:cubicBezTo>
                    <a:pt x="6412" y="1701"/>
                    <a:pt x="6267" y="1805"/>
                    <a:pt x="6107" y="1910"/>
                  </a:cubicBezTo>
                  <a:cubicBezTo>
                    <a:pt x="5899" y="2044"/>
                    <a:pt x="5723" y="2208"/>
                    <a:pt x="5562" y="2387"/>
                  </a:cubicBezTo>
                  <a:cubicBezTo>
                    <a:pt x="4889" y="4848"/>
                    <a:pt x="4200" y="7310"/>
                    <a:pt x="3479" y="9771"/>
                  </a:cubicBezTo>
                  <a:cubicBezTo>
                    <a:pt x="2774" y="12217"/>
                    <a:pt x="2053" y="14664"/>
                    <a:pt x="1316" y="17095"/>
                  </a:cubicBezTo>
                  <a:cubicBezTo>
                    <a:pt x="899" y="18483"/>
                    <a:pt x="467" y="19870"/>
                    <a:pt x="50" y="21242"/>
                  </a:cubicBezTo>
                  <a:cubicBezTo>
                    <a:pt x="-30" y="21347"/>
                    <a:pt x="-14" y="21406"/>
                    <a:pt x="98" y="21421"/>
                  </a:cubicBezTo>
                  <a:cubicBezTo>
                    <a:pt x="210" y="21481"/>
                    <a:pt x="339" y="21481"/>
                    <a:pt x="467" y="21421"/>
                  </a:cubicBezTo>
                  <a:cubicBezTo>
                    <a:pt x="995" y="21332"/>
                    <a:pt x="1572" y="21063"/>
                    <a:pt x="2037" y="20854"/>
                  </a:cubicBezTo>
                  <a:cubicBezTo>
                    <a:pt x="2438" y="20675"/>
                    <a:pt x="2822" y="20482"/>
                    <a:pt x="3207" y="20288"/>
                  </a:cubicBezTo>
                  <a:cubicBezTo>
                    <a:pt x="7485" y="19915"/>
                    <a:pt x="11763" y="19527"/>
                    <a:pt x="16042" y="19154"/>
                  </a:cubicBezTo>
                  <a:cubicBezTo>
                    <a:pt x="16250" y="19139"/>
                    <a:pt x="16458" y="19124"/>
                    <a:pt x="16667" y="19079"/>
                  </a:cubicBezTo>
                  <a:cubicBezTo>
                    <a:pt x="17260" y="18975"/>
                    <a:pt x="17869" y="18706"/>
                    <a:pt x="18397" y="18468"/>
                  </a:cubicBezTo>
                  <a:cubicBezTo>
                    <a:pt x="19231" y="18095"/>
                    <a:pt x="20064" y="17662"/>
                    <a:pt x="20785" y="17140"/>
                  </a:cubicBezTo>
                  <a:cubicBezTo>
                    <a:pt x="21009" y="16976"/>
                    <a:pt x="21378" y="16737"/>
                    <a:pt x="21474" y="16454"/>
                  </a:cubicBezTo>
                  <a:cubicBezTo>
                    <a:pt x="21570" y="16200"/>
                    <a:pt x="21474" y="15977"/>
                    <a:pt x="21346" y="15753"/>
                  </a:cubicBezTo>
                  <a:cubicBezTo>
                    <a:pt x="21201" y="15499"/>
                    <a:pt x="21041" y="15261"/>
                    <a:pt x="20897" y="15022"/>
                  </a:cubicBezTo>
                  <a:cubicBezTo>
                    <a:pt x="20304" y="14037"/>
                    <a:pt x="19679" y="13068"/>
                    <a:pt x="19054" y="12098"/>
                  </a:cubicBezTo>
                  <a:cubicBezTo>
                    <a:pt x="17788" y="10144"/>
                    <a:pt x="16490" y="8205"/>
                    <a:pt x="15128" y="6310"/>
                  </a:cubicBezTo>
                  <a:cubicBezTo>
                    <a:pt x="13622" y="4192"/>
                    <a:pt x="12052" y="2119"/>
                    <a:pt x="10433" y="75"/>
                  </a:cubicBezTo>
                  <a:cubicBezTo>
                    <a:pt x="10337" y="-119"/>
                    <a:pt x="9664" y="120"/>
                    <a:pt x="9600" y="150"/>
                  </a:cubicBezTo>
                  <a:close/>
                  <a:moveTo>
                    <a:pt x="20705" y="16543"/>
                  </a:moveTo>
                  <a:cubicBezTo>
                    <a:pt x="20689" y="16543"/>
                    <a:pt x="20673" y="16543"/>
                    <a:pt x="20657" y="16543"/>
                  </a:cubicBezTo>
                  <a:cubicBezTo>
                    <a:pt x="20897" y="16484"/>
                    <a:pt x="20849" y="16514"/>
                    <a:pt x="20705" y="16543"/>
                  </a:cubicBezTo>
                  <a:close/>
                  <a:moveTo>
                    <a:pt x="15689" y="17006"/>
                  </a:moveTo>
                  <a:cubicBezTo>
                    <a:pt x="13382" y="17215"/>
                    <a:pt x="11059" y="17409"/>
                    <a:pt x="8751" y="17617"/>
                  </a:cubicBezTo>
                  <a:cubicBezTo>
                    <a:pt x="7613" y="17722"/>
                    <a:pt x="6476" y="17826"/>
                    <a:pt x="5322" y="17916"/>
                  </a:cubicBezTo>
                  <a:cubicBezTo>
                    <a:pt x="5306" y="17916"/>
                    <a:pt x="5290" y="17916"/>
                    <a:pt x="5274" y="17916"/>
                  </a:cubicBezTo>
                  <a:cubicBezTo>
                    <a:pt x="5915" y="15857"/>
                    <a:pt x="6540" y="13784"/>
                    <a:pt x="7149" y="11710"/>
                  </a:cubicBezTo>
                  <a:cubicBezTo>
                    <a:pt x="7662" y="10010"/>
                    <a:pt x="8142" y="8294"/>
                    <a:pt x="8639" y="6594"/>
                  </a:cubicBezTo>
                  <a:cubicBezTo>
                    <a:pt x="9168" y="7310"/>
                    <a:pt x="9681" y="8011"/>
                    <a:pt x="10193" y="8742"/>
                  </a:cubicBezTo>
                  <a:cubicBezTo>
                    <a:pt x="11700" y="10845"/>
                    <a:pt x="13142" y="12993"/>
                    <a:pt x="14520" y="15171"/>
                  </a:cubicBezTo>
                  <a:cubicBezTo>
                    <a:pt x="14920" y="15768"/>
                    <a:pt x="15305" y="16379"/>
                    <a:pt x="15689" y="17006"/>
                  </a:cubicBezTo>
                  <a:close/>
                </a:path>
              </a:pathLst>
            </a:custGeom>
            <a:grpFill/>
            <a:ln w="12700">
              <a:miter lim="400000"/>
            </a:ln>
          </p:spPr>
          <p:txBody>
            <a:bodyPr lIns="38100" tIns="38100" rIns="38100" bIns="38100" anchor="ctr"/>
            <a:lstStyle/>
            <a:p>
              <a:pPr>
                <a:defRPr sz="3000">
                  <a:solidFill>
                    <a:srgbClr val="FFFFFF"/>
                  </a:solidFill>
                </a:defRPr>
              </a:pPr>
              <a:endParaRPr/>
            </a:p>
          </p:txBody>
        </p:sp>
        <p:sp>
          <p:nvSpPr>
            <p:cNvPr id="19" name="Shape">
              <a:extLst>
                <a:ext uri="{FF2B5EF4-FFF2-40B4-BE49-F238E27FC236}">
                  <a16:creationId xmlns:a16="http://schemas.microsoft.com/office/drawing/2014/main" id="{70DE2359-2F89-4A4A-9BD6-3872765869F1}"/>
                </a:ext>
              </a:extLst>
            </p:cNvPr>
            <p:cNvSpPr/>
            <p:nvPr/>
          </p:nvSpPr>
          <p:spPr>
            <a:xfrm>
              <a:off x="58038999" y="10642600"/>
              <a:ext cx="1937242" cy="921185"/>
            </a:xfrm>
            <a:custGeom>
              <a:avLst/>
              <a:gdLst/>
              <a:ahLst/>
              <a:cxnLst>
                <a:cxn ang="0">
                  <a:pos x="wd2" y="hd2"/>
                </a:cxn>
                <a:cxn ang="5400000">
                  <a:pos x="wd2" y="hd2"/>
                </a:cxn>
                <a:cxn ang="10800000">
                  <a:pos x="wd2" y="hd2"/>
                </a:cxn>
                <a:cxn ang="16200000">
                  <a:pos x="wd2" y="hd2"/>
                </a:cxn>
              </a:cxnLst>
              <a:rect l="0" t="0" r="r" b="b"/>
              <a:pathLst>
                <a:path w="21479" h="21492" extrusionOk="0">
                  <a:moveTo>
                    <a:pt x="17593" y="21492"/>
                  </a:moveTo>
                  <a:cubicBezTo>
                    <a:pt x="18226" y="16870"/>
                    <a:pt x="19015" y="12336"/>
                    <a:pt x="19944" y="7951"/>
                  </a:cubicBezTo>
                  <a:cubicBezTo>
                    <a:pt x="20409" y="5759"/>
                    <a:pt x="20902" y="3625"/>
                    <a:pt x="21437" y="1522"/>
                  </a:cubicBezTo>
                  <a:cubicBezTo>
                    <a:pt x="21451" y="1344"/>
                    <a:pt x="21465" y="1196"/>
                    <a:pt x="21479" y="1018"/>
                  </a:cubicBezTo>
                  <a:cubicBezTo>
                    <a:pt x="21437" y="722"/>
                    <a:pt x="21338" y="544"/>
                    <a:pt x="21197" y="455"/>
                  </a:cubicBezTo>
                  <a:cubicBezTo>
                    <a:pt x="20859" y="99"/>
                    <a:pt x="20493" y="99"/>
                    <a:pt x="20127" y="99"/>
                  </a:cubicBezTo>
                  <a:cubicBezTo>
                    <a:pt x="16002" y="-108"/>
                    <a:pt x="11876" y="11"/>
                    <a:pt x="7750" y="455"/>
                  </a:cubicBezTo>
                  <a:cubicBezTo>
                    <a:pt x="6581" y="573"/>
                    <a:pt x="5427" y="722"/>
                    <a:pt x="4258" y="899"/>
                  </a:cubicBezTo>
                  <a:cubicBezTo>
                    <a:pt x="4258" y="899"/>
                    <a:pt x="4258" y="899"/>
                    <a:pt x="4258" y="899"/>
                  </a:cubicBezTo>
                  <a:cubicBezTo>
                    <a:pt x="4230" y="899"/>
                    <a:pt x="4202" y="870"/>
                    <a:pt x="4160" y="870"/>
                  </a:cubicBezTo>
                  <a:cubicBezTo>
                    <a:pt x="3920" y="751"/>
                    <a:pt x="3681" y="692"/>
                    <a:pt x="3441" y="751"/>
                  </a:cubicBezTo>
                  <a:cubicBezTo>
                    <a:pt x="2836" y="781"/>
                    <a:pt x="2146" y="1048"/>
                    <a:pt x="1569" y="1462"/>
                  </a:cubicBezTo>
                  <a:cubicBezTo>
                    <a:pt x="1386" y="1611"/>
                    <a:pt x="1203" y="1759"/>
                    <a:pt x="1020" y="1907"/>
                  </a:cubicBezTo>
                  <a:cubicBezTo>
                    <a:pt x="724" y="2174"/>
                    <a:pt x="470" y="2499"/>
                    <a:pt x="231" y="2944"/>
                  </a:cubicBezTo>
                  <a:cubicBezTo>
                    <a:pt x="34" y="3388"/>
                    <a:pt x="-121" y="3892"/>
                    <a:pt x="132" y="4396"/>
                  </a:cubicBezTo>
                  <a:cubicBezTo>
                    <a:pt x="2414" y="9048"/>
                    <a:pt x="4512" y="14055"/>
                    <a:pt x="6412" y="19388"/>
                  </a:cubicBezTo>
                  <a:cubicBezTo>
                    <a:pt x="6666" y="20070"/>
                    <a:pt x="6905" y="20781"/>
                    <a:pt x="7145" y="21492"/>
                  </a:cubicBezTo>
                  <a:lnTo>
                    <a:pt x="12721" y="21492"/>
                  </a:lnTo>
                  <a:cubicBezTo>
                    <a:pt x="12312" y="20188"/>
                    <a:pt x="11890" y="18914"/>
                    <a:pt x="11453" y="17670"/>
                  </a:cubicBezTo>
                  <a:cubicBezTo>
                    <a:pt x="10158" y="13907"/>
                    <a:pt x="8750" y="10292"/>
                    <a:pt x="7271" y="6855"/>
                  </a:cubicBezTo>
                  <a:cubicBezTo>
                    <a:pt x="6934" y="6085"/>
                    <a:pt x="6596" y="5314"/>
                    <a:pt x="6244" y="4544"/>
                  </a:cubicBezTo>
                  <a:cubicBezTo>
                    <a:pt x="9018" y="4277"/>
                    <a:pt x="11777" y="4129"/>
                    <a:pt x="14551" y="4159"/>
                  </a:cubicBezTo>
                  <a:cubicBezTo>
                    <a:pt x="15171" y="4159"/>
                    <a:pt x="15776" y="4159"/>
                    <a:pt x="16396" y="4188"/>
                  </a:cubicBezTo>
                  <a:cubicBezTo>
                    <a:pt x="15044" y="9729"/>
                    <a:pt x="13932" y="15536"/>
                    <a:pt x="13073" y="21492"/>
                  </a:cubicBezTo>
                  <a:lnTo>
                    <a:pt x="17593" y="21492"/>
                  </a:lnTo>
                  <a:close/>
                </a:path>
              </a:pathLst>
            </a:custGeom>
            <a:grpFill/>
            <a:ln w="12700">
              <a:miter lim="400000"/>
            </a:ln>
          </p:spPr>
          <p:txBody>
            <a:bodyPr lIns="38100" tIns="38100" rIns="38100" bIns="38100" anchor="ctr"/>
            <a:lstStyle/>
            <a:p>
              <a:pPr>
                <a:defRPr sz="3000">
                  <a:solidFill>
                    <a:srgbClr val="FFFFFF"/>
                  </a:solidFill>
                </a:defRPr>
              </a:pPr>
              <a:endParaRPr/>
            </a:p>
          </p:txBody>
        </p:sp>
        <p:sp>
          <p:nvSpPr>
            <p:cNvPr id="20" name="Shape">
              <a:extLst>
                <a:ext uri="{FF2B5EF4-FFF2-40B4-BE49-F238E27FC236}">
                  <a16:creationId xmlns:a16="http://schemas.microsoft.com/office/drawing/2014/main" id="{C8ABE2E4-F676-7E41-B4EF-9C3202736A70}"/>
                </a:ext>
              </a:extLst>
            </p:cNvPr>
            <p:cNvSpPr/>
            <p:nvPr/>
          </p:nvSpPr>
          <p:spPr>
            <a:xfrm>
              <a:off x="62458600" y="6997700"/>
              <a:ext cx="1884125" cy="1649549"/>
            </a:xfrm>
            <a:custGeom>
              <a:avLst/>
              <a:gdLst/>
              <a:ahLst/>
              <a:cxnLst>
                <a:cxn ang="0">
                  <a:pos x="wd2" y="hd2"/>
                </a:cxn>
                <a:cxn ang="5400000">
                  <a:pos x="wd2" y="hd2"/>
                </a:cxn>
                <a:cxn ang="10800000">
                  <a:pos x="wd2" y="hd2"/>
                </a:cxn>
                <a:cxn ang="16200000">
                  <a:pos x="wd2" y="hd2"/>
                </a:cxn>
              </a:cxnLst>
              <a:rect l="0" t="0" r="r" b="b"/>
              <a:pathLst>
                <a:path w="21521" h="21564" extrusionOk="0">
                  <a:moveTo>
                    <a:pt x="20574" y="946"/>
                  </a:moveTo>
                  <a:cubicBezTo>
                    <a:pt x="20124" y="515"/>
                    <a:pt x="19660" y="299"/>
                    <a:pt x="19079" y="133"/>
                  </a:cubicBezTo>
                  <a:cubicBezTo>
                    <a:pt x="19007" y="116"/>
                    <a:pt x="18934" y="100"/>
                    <a:pt x="18862" y="83"/>
                  </a:cubicBezTo>
                  <a:cubicBezTo>
                    <a:pt x="18572" y="50"/>
                    <a:pt x="18282" y="17"/>
                    <a:pt x="18006" y="0"/>
                  </a:cubicBezTo>
                  <a:cubicBezTo>
                    <a:pt x="17774" y="0"/>
                    <a:pt x="17556" y="33"/>
                    <a:pt x="17324" y="50"/>
                  </a:cubicBezTo>
                  <a:cubicBezTo>
                    <a:pt x="15250" y="199"/>
                    <a:pt x="13190" y="349"/>
                    <a:pt x="11115" y="498"/>
                  </a:cubicBezTo>
                  <a:cubicBezTo>
                    <a:pt x="8809" y="664"/>
                    <a:pt x="6502" y="830"/>
                    <a:pt x="4181" y="996"/>
                  </a:cubicBezTo>
                  <a:cubicBezTo>
                    <a:pt x="3543" y="1046"/>
                    <a:pt x="2890" y="1295"/>
                    <a:pt x="2412" y="1793"/>
                  </a:cubicBezTo>
                  <a:cubicBezTo>
                    <a:pt x="2151" y="2059"/>
                    <a:pt x="1933" y="2457"/>
                    <a:pt x="1802" y="2872"/>
                  </a:cubicBezTo>
                  <a:cubicBezTo>
                    <a:pt x="1382" y="3005"/>
                    <a:pt x="975" y="3238"/>
                    <a:pt x="700" y="3553"/>
                  </a:cubicBezTo>
                  <a:cubicBezTo>
                    <a:pt x="294" y="4034"/>
                    <a:pt x="-40" y="4665"/>
                    <a:pt x="4" y="5363"/>
                  </a:cubicBezTo>
                  <a:cubicBezTo>
                    <a:pt x="47" y="5578"/>
                    <a:pt x="76" y="5811"/>
                    <a:pt x="120" y="6027"/>
                  </a:cubicBezTo>
                  <a:cubicBezTo>
                    <a:pt x="265" y="6458"/>
                    <a:pt x="482" y="6824"/>
                    <a:pt x="801" y="7123"/>
                  </a:cubicBezTo>
                  <a:cubicBezTo>
                    <a:pt x="3775" y="10692"/>
                    <a:pt x="6764" y="14262"/>
                    <a:pt x="9737" y="17831"/>
                  </a:cubicBezTo>
                  <a:cubicBezTo>
                    <a:pt x="10593" y="18844"/>
                    <a:pt x="11435" y="19857"/>
                    <a:pt x="12291" y="20886"/>
                  </a:cubicBezTo>
                  <a:cubicBezTo>
                    <a:pt x="12624" y="21185"/>
                    <a:pt x="13001" y="21401"/>
                    <a:pt x="13422" y="21500"/>
                  </a:cubicBezTo>
                  <a:cubicBezTo>
                    <a:pt x="13872" y="21600"/>
                    <a:pt x="14321" y="21583"/>
                    <a:pt x="14771" y="21451"/>
                  </a:cubicBezTo>
                  <a:cubicBezTo>
                    <a:pt x="15569" y="21202"/>
                    <a:pt x="16265" y="20554"/>
                    <a:pt x="16497" y="19624"/>
                  </a:cubicBezTo>
                  <a:cubicBezTo>
                    <a:pt x="17614" y="15241"/>
                    <a:pt x="18920" y="10925"/>
                    <a:pt x="20429" y="6707"/>
                  </a:cubicBezTo>
                  <a:cubicBezTo>
                    <a:pt x="20617" y="6176"/>
                    <a:pt x="20806" y="5645"/>
                    <a:pt x="21009" y="5130"/>
                  </a:cubicBezTo>
                  <a:cubicBezTo>
                    <a:pt x="21270" y="4433"/>
                    <a:pt x="21560" y="3802"/>
                    <a:pt x="21517" y="3005"/>
                  </a:cubicBezTo>
                  <a:cubicBezTo>
                    <a:pt x="21473" y="2208"/>
                    <a:pt x="21110" y="1461"/>
                    <a:pt x="20574" y="946"/>
                  </a:cubicBezTo>
                  <a:close/>
                  <a:moveTo>
                    <a:pt x="15453" y="5661"/>
                  </a:moveTo>
                  <a:cubicBezTo>
                    <a:pt x="15090" y="6691"/>
                    <a:pt x="14742" y="7720"/>
                    <a:pt x="14394" y="8750"/>
                  </a:cubicBezTo>
                  <a:cubicBezTo>
                    <a:pt x="13857" y="10393"/>
                    <a:pt x="13335" y="12054"/>
                    <a:pt x="12856" y="13714"/>
                  </a:cubicBezTo>
                  <a:cubicBezTo>
                    <a:pt x="10854" y="11306"/>
                    <a:pt x="8838" y="8899"/>
                    <a:pt x="6836" y="6492"/>
                  </a:cubicBezTo>
                  <a:cubicBezTo>
                    <a:pt x="6677" y="6292"/>
                    <a:pt x="6502" y="6093"/>
                    <a:pt x="6343" y="5894"/>
                  </a:cubicBezTo>
                  <a:cubicBezTo>
                    <a:pt x="9346" y="5678"/>
                    <a:pt x="12363" y="5462"/>
                    <a:pt x="15366" y="5246"/>
                  </a:cubicBezTo>
                  <a:cubicBezTo>
                    <a:pt x="15438" y="5246"/>
                    <a:pt x="15525" y="5230"/>
                    <a:pt x="15598" y="5230"/>
                  </a:cubicBezTo>
                  <a:cubicBezTo>
                    <a:pt x="15554" y="5379"/>
                    <a:pt x="15511" y="5529"/>
                    <a:pt x="15453" y="5661"/>
                  </a:cubicBezTo>
                  <a:close/>
                </a:path>
              </a:pathLst>
            </a:custGeom>
            <a:grpFill/>
            <a:ln w="12700">
              <a:miter lim="400000"/>
            </a:ln>
          </p:spPr>
          <p:txBody>
            <a:bodyPr lIns="38100" tIns="38100" rIns="38100" bIns="38100" anchor="ctr"/>
            <a:lstStyle/>
            <a:p>
              <a:pPr>
                <a:defRPr sz="3000">
                  <a:solidFill>
                    <a:srgbClr val="FFFFFF"/>
                  </a:solidFill>
                </a:defRPr>
              </a:pPr>
              <a:endParaRPr/>
            </a:p>
          </p:txBody>
        </p:sp>
        <p:sp>
          <p:nvSpPr>
            <p:cNvPr id="21" name="Shape">
              <a:extLst>
                <a:ext uri="{FF2B5EF4-FFF2-40B4-BE49-F238E27FC236}">
                  <a16:creationId xmlns:a16="http://schemas.microsoft.com/office/drawing/2014/main" id="{A9C83122-B421-3E48-8C0D-FA9E382D70C1}"/>
                </a:ext>
              </a:extLst>
            </p:cNvPr>
            <p:cNvSpPr/>
            <p:nvPr/>
          </p:nvSpPr>
          <p:spPr>
            <a:xfrm>
              <a:off x="62191899" y="8216899"/>
              <a:ext cx="1763842" cy="1580056"/>
            </a:xfrm>
            <a:custGeom>
              <a:avLst/>
              <a:gdLst/>
              <a:ahLst/>
              <a:cxnLst>
                <a:cxn ang="0">
                  <a:pos x="wd2" y="hd2"/>
                </a:cxn>
                <a:cxn ang="5400000">
                  <a:pos x="wd2" y="hd2"/>
                </a:cxn>
                <a:cxn ang="10800000">
                  <a:pos x="wd2" y="hd2"/>
                </a:cxn>
                <a:cxn ang="16200000">
                  <a:pos x="wd2" y="hd2"/>
                </a:cxn>
              </a:cxnLst>
              <a:rect l="0" t="0" r="r" b="b"/>
              <a:pathLst>
                <a:path w="21520" h="21516" extrusionOk="0">
                  <a:moveTo>
                    <a:pt x="2" y="17380"/>
                  </a:moveTo>
                  <a:cubicBezTo>
                    <a:pt x="-44" y="17571"/>
                    <a:pt x="498" y="18055"/>
                    <a:pt x="529" y="18089"/>
                  </a:cubicBezTo>
                  <a:cubicBezTo>
                    <a:pt x="917" y="18470"/>
                    <a:pt x="1335" y="18816"/>
                    <a:pt x="1769" y="19162"/>
                  </a:cubicBezTo>
                  <a:cubicBezTo>
                    <a:pt x="2234" y="19542"/>
                    <a:pt x="2714" y="19905"/>
                    <a:pt x="3210" y="20234"/>
                  </a:cubicBezTo>
                  <a:cubicBezTo>
                    <a:pt x="3566" y="20476"/>
                    <a:pt x="3938" y="20718"/>
                    <a:pt x="4341" y="20856"/>
                  </a:cubicBezTo>
                  <a:cubicBezTo>
                    <a:pt x="6386" y="21600"/>
                    <a:pt x="8556" y="21548"/>
                    <a:pt x="10663" y="21479"/>
                  </a:cubicBezTo>
                  <a:cubicBezTo>
                    <a:pt x="12956" y="21392"/>
                    <a:pt x="15234" y="21306"/>
                    <a:pt x="17527" y="21220"/>
                  </a:cubicBezTo>
                  <a:cubicBezTo>
                    <a:pt x="18813" y="21168"/>
                    <a:pt x="20099" y="21133"/>
                    <a:pt x="21386" y="21081"/>
                  </a:cubicBezTo>
                  <a:cubicBezTo>
                    <a:pt x="21525" y="21116"/>
                    <a:pt x="21556" y="21064"/>
                    <a:pt x="21479" y="20926"/>
                  </a:cubicBezTo>
                  <a:cubicBezTo>
                    <a:pt x="20363" y="18262"/>
                    <a:pt x="18472" y="16118"/>
                    <a:pt x="16644" y="14043"/>
                  </a:cubicBezTo>
                  <a:cubicBezTo>
                    <a:pt x="14568" y="11708"/>
                    <a:pt x="12507" y="9391"/>
                    <a:pt x="10430" y="7056"/>
                  </a:cubicBezTo>
                  <a:cubicBezTo>
                    <a:pt x="9594" y="6122"/>
                    <a:pt x="8772" y="5188"/>
                    <a:pt x="7936" y="4254"/>
                  </a:cubicBezTo>
                  <a:cubicBezTo>
                    <a:pt x="7951" y="4168"/>
                    <a:pt x="7967" y="4064"/>
                    <a:pt x="7982" y="3978"/>
                  </a:cubicBezTo>
                  <a:cubicBezTo>
                    <a:pt x="8013" y="3770"/>
                    <a:pt x="7517" y="3338"/>
                    <a:pt x="7455" y="3269"/>
                  </a:cubicBezTo>
                  <a:cubicBezTo>
                    <a:pt x="6975" y="2802"/>
                    <a:pt x="6448" y="2369"/>
                    <a:pt x="5921" y="1971"/>
                  </a:cubicBezTo>
                  <a:cubicBezTo>
                    <a:pt x="5395" y="1574"/>
                    <a:pt x="4868" y="1159"/>
                    <a:pt x="4294" y="830"/>
                  </a:cubicBezTo>
                  <a:cubicBezTo>
                    <a:pt x="4263" y="813"/>
                    <a:pt x="4077" y="709"/>
                    <a:pt x="3892" y="605"/>
                  </a:cubicBezTo>
                  <a:cubicBezTo>
                    <a:pt x="3737" y="502"/>
                    <a:pt x="3597" y="415"/>
                    <a:pt x="3442" y="311"/>
                  </a:cubicBezTo>
                  <a:cubicBezTo>
                    <a:pt x="3241" y="173"/>
                    <a:pt x="3024" y="69"/>
                    <a:pt x="2791" y="0"/>
                  </a:cubicBezTo>
                  <a:cubicBezTo>
                    <a:pt x="2745" y="0"/>
                    <a:pt x="2714" y="17"/>
                    <a:pt x="2667" y="17"/>
                  </a:cubicBezTo>
                  <a:cubicBezTo>
                    <a:pt x="2683" y="173"/>
                    <a:pt x="2760" y="294"/>
                    <a:pt x="2884" y="398"/>
                  </a:cubicBezTo>
                  <a:cubicBezTo>
                    <a:pt x="3070" y="605"/>
                    <a:pt x="3256" y="813"/>
                    <a:pt x="3442" y="1020"/>
                  </a:cubicBezTo>
                  <a:cubicBezTo>
                    <a:pt x="2745" y="5292"/>
                    <a:pt x="1893" y="9512"/>
                    <a:pt x="901" y="13714"/>
                  </a:cubicBezTo>
                  <a:cubicBezTo>
                    <a:pt x="622" y="14942"/>
                    <a:pt x="312" y="16170"/>
                    <a:pt x="2" y="17380"/>
                  </a:cubicBezTo>
                  <a:close/>
                  <a:moveTo>
                    <a:pt x="7347" y="7696"/>
                  </a:moveTo>
                  <a:cubicBezTo>
                    <a:pt x="7456" y="7056"/>
                    <a:pt x="7580" y="6433"/>
                    <a:pt x="7688" y="5793"/>
                  </a:cubicBezTo>
                  <a:cubicBezTo>
                    <a:pt x="8153" y="6312"/>
                    <a:pt x="8618" y="6848"/>
                    <a:pt x="9083" y="7367"/>
                  </a:cubicBezTo>
                  <a:cubicBezTo>
                    <a:pt x="10105" y="8526"/>
                    <a:pt x="11143" y="9685"/>
                    <a:pt x="12166" y="10843"/>
                  </a:cubicBezTo>
                  <a:cubicBezTo>
                    <a:pt x="13080" y="11881"/>
                    <a:pt x="14010" y="12901"/>
                    <a:pt x="14862" y="13991"/>
                  </a:cubicBezTo>
                  <a:cubicBezTo>
                    <a:pt x="14878" y="14025"/>
                    <a:pt x="14909" y="14043"/>
                    <a:pt x="14924" y="14077"/>
                  </a:cubicBezTo>
                  <a:cubicBezTo>
                    <a:pt x="14924" y="14077"/>
                    <a:pt x="14924" y="14077"/>
                    <a:pt x="14924" y="14094"/>
                  </a:cubicBezTo>
                  <a:cubicBezTo>
                    <a:pt x="14909" y="14077"/>
                    <a:pt x="14893" y="14060"/>
                    <a:pt x="14893" y="14043"/>
                  </a:cubicBezTo>
                  <a:cubicBezTo>
                    <a:pt x="14909" y="14060"/>
                    <a:pt x="14924" y="14077"/>
                    <a:pt x="14940" y="14094"/>
                  </a:cubicBezTo>
                  <a:cubicBezTo>
                    <a:pt x="15002" y="14164"/>
                    <a:pt x="14986" y="14146"/>
                    <a:pt x="14955" y="14112"/>
                  </a:cubicBezTo>
                  <a:cubicBezTo>
                    <a:pt x="15002" y="14164"/>
                    <a:pt x="15033" y="14216"/>
                    <a:pt x="15064" y="14267"/>
                  </a:cubicBezTo>
                  <a:cubicBezTo>
                    <a:pt x="15172" y="14423"/>
                    <a:pt x="15296" y="14579"/>
                    <a:pt x="15405" y="14734"/>
                  </a:cubicBezTo>
                  <a:cubicBezTo>
                    <a:pt x="15621" y="15046"/>
                    <a:pt x="15838" y="15374"/>
                    <a:pt x="16040" y="15686"/>
                  </a:cubicBezTo>
                  <a:cubicBezTo>
                    <a:pt x="16412" y="16291"/>
                    <a:pt x="16753" y="16931"/>
                    <a:pt x="17032" y="17605"/>
                  </a:cubicBezTo>
                  <a:cubicBezTo>
                    <a:pt x="14800" y="17692"/>
                    <a:pt x="12553" y="17778"/>
                    <a:pt x="10322" y="17847"/>
                  </a:cubicBezTo>
                  <a:cubicBezTo>
                    <a:pt x="9176" y="17882"/>
                    <a:pt x="8029" y="17934"/>
                    <a:pt x="6882" y="17968"/>
                  </a:cubicBezTo>
                  <a:cubicBezTo>
                    <a:pt x="6309" y="17986"/>
                    <a:pt x="5751" y="18003"/>
                    <a:pt x="5178" y="18020"/>
                  </a:cubicBezTo>
                  <a:cubicBezTo>
                    <a:pt x="5984" y="14613"/>
                    <a:pt x="6712" y="11172"/>
                    <a:pt x="7347" y="7696"/>
                  </a:cubicBezTo>
                  <a:close/>
                </a:path>
              </a:pathLst>
            </a:custGeom>
            <a:grpFill/>
            <a:ln w="12700">
              <a:miter lim="400000"/>
            </a:ln>
          </p:spPr>
          <p:txBody>
            <a:bodyPr lIns="38100" tIns="38100" rIns="38100" bIns="38100" anchor="ctr"/>
            <a:lstStyle/>
            <a:p>
              <a:pPr>
                <a:defRPr sz="3000">
                  <a:solidFill>
                    <a:srgbClr val="FFFFFF"/>
                  </a:solidFill>
                </a:defRPr>
              </a:pPr>
              <a:endParaRPr/>
            </a:p>
          </p:txBody>
        </p:sp>
        <p:sp>
          <p:nvSpPr>
            <p:cNvPr id="22" name="Shape">
              <a:extLst>
                <a:ext uri="{FF2B5EF4-FFF2-40B4-BE49-F238E27FC236}">
                  <a16:creationId xmlns:a16="http://schemas.microsoft.com/office/drawing/2014/main" id="{8C672F58-7987-6D44-ACA4-07B69890834E}"/>
                </a:ext>
              </a:extLst>
            </p:cNvPr>
            <p:cNvSpPr/>
            <p:nvPr/>
          </p:nvSpPr>
          <p:spPr>
            <a:xfrm>
              <a:off x="60553599" y="7899399"/>
              <a:ext cx="1466495" cy="1640642"/>
            </a:xfrm>
            <a:custGeom>
              <a:avLst/>
              <a:gdLst/>
              <a:ahLst/>
              <a:cxnLst>
                <a:cxn ang="0">
                  <a:pos x="wd2" y="hd2"/>
                </a:cxn>
                <a:cxn ang="5400000">
                  <a:pos x="wd2" y="hd2"/>
                </a:cxn>
                <a:cxn ang="10800000">
                  <a:pos x="wd2" y="hd2"/>
                </a:cxn>
                <a:cxn ang="16200000">
                  <a:pos x="wd2" y="hd2"/>
                </a:cxn>
              </a:cxnLst>
              <a:rect l="0" t="0" r="r" b="b"/>
              <a:pathLst>
                <a:path w="21520" h="21382" extrusionOk="0">
                  <a:moveTo>
                    <a:pt x="21222" y="2809"/>
                  </a:moveTo>
                  <a:cubicBezTo>
                    <a:pt x="20905" y="2329"/>
                    <a:pt x="20458" y="1915"/>
                    <a:pt x="19992" y="1534"/>
                  </a:cubicBezTo>
                  <a:cubicBezTo>
                    <a:pt x="19582" y="1187"/>
                    <a:pt x="19135" y="889"/>
                    <a:pt x="18650" y="624"/>
                  </a:cubicBezTo>
                  <a:cubicBezTo>
                    <a:pt x="18221" y="392"/>
                    <a:pt x="17662" y="78"/>
                    <a:pt x="17159" y="45"/>
                  </a:cubicBezTo>
                  <a:cubicBezTo>
                    <a:pt x="14848" y="-121"/>
                    <a:pt x="12574" y="193"/>
                    <a:pt x="10338" y="723"/>
                  </a:cubicBezTo>
                  <a:cubicBezTo>
                    <a:pt x="8213" y="1236"/>
                    <a:pt x="6145" y="1898"/>
                    <a:pt x="4020" y="2378"/>
                  </a:cubicBezTo>
                  <a:cubicBezTo>
                    <a:pt x="2827" y="2660"/>
                    <a:pt x="1597" y="2875"/>
                    <a:pt x="367" y="2974"/>
                  </a:cubicBezTo>
                  <a:cubicBezTo>
                    <a:pt x="-80" y="3007"/>
                    <a:pt x="-24" y="3504"/>
                    <a:pt x="50" y="3752"/>
                  </a:cubicBezTo>
                  <a:cubicBezTo>
                    <a:pt x="162" y="4000"/>
                    <a:pt x="311" y="4232"/>
                    <a:pt x="498" y="4447"/>
                  </a:cubicBezTo>
                  <a:cubicBezTo>
                    <a:pt x="610" y="4613"/>
                    <a:pt x="740" y="4762"/>
                    <a:pt x="889" y="4911"/>
                  </a:cubicBezTo>
                  <a:cubicBezTo>
                    <a:pt x="3480" y="8436"/>
                    <a:pt x="6070" y="11962"/>
                    <a:pt x="8661" y="15487"/>
                  </a:cubicBezTo>
                  <a:cubicBezTo>
                    <a:pt x="9425" y="16530"/>
                    <a:pt x="10189" y="17556"/>
                    <a:pt x="10953" y="18599"/>
                  </a:cubicBezTo>
                  <a:cubicBezTo>
                    <a:pt x="11605" y="19493"/>
                    <a:pt x="12518" y="20238"/>
                    <a:pt x="13525" y="20784"/>
                  </a:cubicBezTo>
                  <a:cubicBezTo>
                    <a:pt x="13916" y="20999"/>
                    <a:pt x="14308" y="21181"/>
                    <a:pt x="14755" y="21297"/>
                  </a:cubicBezTo>
                  <a:cubicBezTo>
                    <a:pt x="14997" y="21363"/>
                    <a:pt x="15538" y="21479"/>
                    <a:pt x="15724" y="21231"/>
                  </a:cubicBezTo>
                  <a:cubicBezTo>
                    <a:pt x="17327" y="19129"/>
                    <a:pt x="17308" y="16447"/>
                    <a:pt x="17998" y="14080"/>
                  </a:cubicBezTo>
                  <a:cubicBezTo>
                    <a:pt x="18184" y="13435"/>
                    <a:pt x="18408" y="12789"/>
                    <a:pt x="18650" y="12160"/>
                  </a:cubicBezTo>
                  <a:cubicBezTo>
                    <a:pt x="19731" y="9363"/>
                    <a:pt x="21129" y="6599"/>
                    <a:pt x="21520" y="3620"/>
                  </a:cubicBezTo>
                  <a:cubicBezTo>
                    <a:pt x="21501" y="3504"/>
                    <a:pt x="21464" y="3371"/>
                    <a:pt x="21445" y="3256"/>
                  </a:cubicBezTo>
                  <a:cubicBezTo>
                    <a:pt x="21390" y="3107"/>
                    <a:pt x="21315" y="2958"/>
                    <a:pt x="21222" y="2809"/>
                  </a:cubicBezTo>
                  <a:close/>
                  <a:moveTo>
                    <a:pt x="15184" y="4745"/>
                  </a:moveTo>
                  <a:cubicBezTo>
                    <a:pt x="14606" y="6251"/>
                    <a:pt x="13935" y="7741"/>
                    <a:pt x="13376" y="9264"/>
                  </a:cubicBezTo>
                  <a:cubicBezTo>
                    <a:pt x="13096" y="10009"/>
                    <a:pt x="12854" y="10753"/>
                    <a:pt x="12649" y="11515"/>
                  </a:cubicBezTo>
                  <a:cubicBezTo>
                    <a:pt x="12463" y="12243"/>
                    <a:pt x="12332" y="12988"/>
                    <a:pt x="12183" y="13716"/>
                  </a:cubicBezTo>
                  <a:cubicBezTo>
                    <a:pt x="12090" y="14196"/>
                    <a:pt x="11978" y="14676"/>
                    <a:pt x="11866" y="15156"/>
                  </a:cubicBezTo>
                  <a:cubicBezTo>
                    <a:pt x="10375" y="13120"/>
                    <a:pt x="8884" y="11101"/>
                    <a:pt x="7393" y="9065"/>
                  </a:cubicBezTo>
                  <a:cubicBezTo>
                    <a:pt x="6853" y="8337"/>
                    <a:pt x="6312" y="7592"/>
                    <a:pt x="5772" y="6864"/>
                  </a:cubicBezTo>
                  <a:cubicBezTo>
                    <a:pt x="9015" y="6450"/>
                    <a:pt x="12071" y="5325"/>
                    <a:pt x="15239" y="4613"/>
                  </a:cubicBezTo>
                  <a:cubicBezTo>
                    <a:pt x="15202" y="4662"/>
                    <a:pt x="15202" y="4696"/>
                    <a:pt x="15184" y="4745"/>
                  </a:cubicBezTo>
                  <a:close/>
                </a:path>
              </a:pathLst>
            </a:custGeom>
            <a:grpFill/>
            <a:ln w="12700">
              <a:miter lim="400000"/>
            </a:ln>
          </p:spPr>
          <p:txBody>
            <a:bodyPr lIns="38100" tIns="38100" rIns="38100" bIns="38100" anchor="ctr"/>
            <a:lstStyle/>
            <a:p>
              <a:pPr>
                <a:defRPr sz="3000">
                  <a:solidFill>
                    <a:srgbClr val="FFFFFF"/>
                  </a:solidFill>
                </a:defRPr>
              </a:pPr>
              <a:endParaRPr/>
            </a:p>
          </p:txBody>
        </p:sp>
        <p:sp>
          <p:nvSpPr>
            <p:cNvPr id="23" name="Shape">
              <a:extLst>
                <a:ext uri="{FF2B5EF4-FFF2-40B4-BE49-F238E27FC236}">
                  <a16:creationId xmlns:a16="http://schemas.microsoft.com/office/drawing/2014/main" id="{03F39B9F-8407-514D-8088-4811277DB518}"/>
                </a:ext>
              </a:extLst>
            </p:cNvPr>
            <p:cNvSpPr/>
            <p:nvPr/>
          </p:nvSpPr>
          <p:spPr>
            <a:xfrm>
              <a:off x="58445400" y="7594600"/>
              <a:ext cx="1692836" cy="1832317"/>
            </a:xfrm>
            <a:custGeom>
              <a:avLst/>
              <a:gdLst/>
              <a:ahLst/>
              <a:cxnLst>
                <a:cxn ang="0">
                  <a:pos x="wd2" y="hd2"/>
                </a:cxn>
                <a:cxn ang="5400000">
                  <a:pos x="wd2" y="hd2"/>
                </a:cxn>
                <a:cxn ang="10800000">
                  <a:pos x="wd2" y="hd2"/>
                </a:cxn>
                <a:cxn ang="16200000">
                  <a:pos x="wd2" y="hd2"/>
                </a:cxn>
              </a:cxnLst>
              <a:rect l="0" t="0" r="r" b="b"/>
              <a:pathLst>
                <a:path w="21470" h="21537" extrusionOk="0">
                  <a:moveTo>
                    <a:pt x="20903" y="1078"/>
                  </a:moveTo>
                  <a:cubicBezTo>
                    <a:pt x="20887" y="1048"/>
                    <a:pt x="20854" y="1018"/>
                    <a:pt x="20822" y="1003"/>
                  </a:cubicBezTo>
                  <a:cubicBezTo>
                    <a:pt x="20661" y="854"/>
                    <a:pt x="20468" y="660"/>
                    <a:pt x="20275" y="540"/>
                  </a:cubicBezTo>
                  <a:cubicBezTo>
                    <a:pt x="19453" y="33"/>
                    <a:pt x="18519" y="-42"/>
                    <a:pt x="17569" y="18"/>
                  </a:cubicBezTo>
                  <a:cubicBezTo>
                    <a:pt x="17150" y="48"/>
                    <a:pt x="16731" y="152"/>
                    <a:pt x="16312" y="227"/>
                  </a:cubicBezTo>
                  <a:cubicBezTo>
                    <a:pt x="15829" y="316"/>
                    <a:pt x="15346" y="406"/>
                    <a:pt x="14863" y="495"/>
                  </a:cubicBezTo>
                  <a:cubicBezTo>
                    <a:pt x="12946" y="839"/>
                    <a:pt x="11029" y="1197"/>
                    <a:pt x="9112" y="1540"/>
                  </a:cubicBezTo>
                  <a:cubicBezTo>
                    <a:pt x="6954" y="1928"/>
                    <a:pt x="4779" y="2331"/>
                    <a:pt x="2621" y="2720"/>
                  </a:cubicBezTo>
                  <a:cubicBezTo>
                    <a:pt x="1896" y="2854"/>
                    <a:pt x="1187" y="3138"/>
                    <a:pt x="688" y="3660"/>
                  </a:cubicBezTo>
                  <a:cubicBezTo>
                    <a:pt x="285" y="4078"/>
                    <a:pt x="-69" y="4765"/>
                    <a:pt x="12" y="5362"/>
                  </a:cubicBezTo>
                  <a:cubicBezTo>
                    <a:pt x="44" y="5556"/>
                    <a:pt x="92" y="5735"/>
                    <a:pt x="156" y="5914"/>
                  </a:cubicBezTo>
                  <a:cubicBezTo>
                    <a:pt x="140" y="5959"/>
                    <a:pt x="124" y="5989"/>
                    <a:pt x="124" y="6033"/>
                  </a:cubicBezTo>
                  <a:cubicBezTo>
                    <a:pt x="108" y="6228"/>
                    <a:pt x="92" y="6437"/>
                    <a:pt x="76" y="6631"/>
                  </a:cubicBezTo>
                  <a:cubicBezTo>
                    <a:pt x="108" y="7049"/>
                    <a:pt x="269" y="7422"/>
                    <a:pt x="543" y="7750"/>
                  </a:cubicBezTo>
                  <a:cubicBezTo>
                    <a:pt x="2701" y="11124"/>
                    <a:pt x="4844" y="14482"/>
                    <a:pt x="7002" y="17856"/>
                  </a:cubicBezTo>
                  <a:cubicBezTo>
                    <a:pt x="7614" y="18811"/>
                    <a:pt x="8226" y="19767"/>
                    <a:pt x="8822" y="20707"/>
                  </a:cubicBezTo>
                  <a:cubicBezTo>
                    <a:pt x="9112" y="21021"/>
                    <a:pt x="9467" y="21259"/>
                    <a:pt x="9885" y="21394"/>
                  </a:cubicBezTo>
                  <a:cubicBezTo>
                    <a:pt x="10224" y="21513"/>
                    <a:pt x="10562" y="21558"/>
                    <a:pt x="10916" y="21528"/>
                  </a:cubicBezTo>
                  <a:cubicBezTo>
                    <a:pt x="11818" y="21513"/>
                    <a:pt x="12575" y="21170"/>
                    <a:pt x="13203" y="20573"/>
                  </a:cubicBezTo>
                  <a:cubicBezTo>
                    <a:pt x="14379" y="19438"/>
                    <a:pt x="14991" y="17975"/>
                    <a:pt x="15507" y="16513"/>
                  </a:cubicBezTo>
                  <a:cubicBezTo>
                    <a:pt x="15926" y="15348"/>
                    <a:pt x="16344" y="14184"/>
                    <a:pt x="16811" y="13034"/>
                  </a:cubicBezTo>
                  <a:cubicBezTo>
                    <a:pt x="17424" y="11527"/>
                    <a:pt x="18084" y="10019"/>
                    <a:pt x="18777" y="8541"/>
                  </a:cubicBezTo>
                  <a:cubicBezTo>
                    <a:pt x="19147" y="7735"/>
                    <a:pt x="19550" y="6944"/>
                    <a:pt x="19952" y="6168"/>
                  </a:cubicBezTo>
                  <a:cubicBezTo>
                    <a:pt x="20146" y="5780"/>
                    <a:pt x="20339" y="5407"/>
                    <a:pt x="20548" y="5018"/>
                  </a:cubicBezTo>
                  <a:cubicBezTo>
                    <a:pt x="20838" y="4466"/>
                    <a:pt x="21144" y="3929"/>
                    <a:pt x="21354" y="3347"/>
                  </a:cubicBezTo>
                  <a:cubicBezTo>
                    <a:pt x="21531" y="2824"/>
                    <a:pt x="21499" y="2257"/>
                    <a:pt x="21306" y="1749"/>
                  </a:cubicBezTo>
                  <a:cubicBezTo>
                    <a:pt x="21225" y="1525"/>
                    <a:pt x="21048" y="1257"/>
                    <a:pt x="20903" y="1078"/>
                  </a:cubicBezTo>
                  <a:close/>
                  <a:moveTo>
                    <a:pt x="13445" y="7705"/>
                  </a:moveTo>
                  <a:cubicBezTo>
                    <a:pt x="12527" y="9691"/>
                    <a:pt x="11689" y="11706"/>
                    <a:pt x="10916" y="13751"/>
                  </a:cubicBezTo>
                  <a:cubicBezTo>
                    <a:pt x="10900" y="13781"/>
                    <a:pt x="10900" y="13811"/>
                    <a:pt x="10884" y="13841"/>
                  </a:cubicBezTo>
                  <a:cubicBezTo>
                    <a:pt x="9579" y="11781"/>
                    <a:pt x="8258" y="9735"/>
                    <a:pt x="6954" y="7675"/>
                  </a:cubicBezTo>
                  <a:cubicBezTo>
                    <a:pt x="6744" y="7347"/>
                    <a:pt x="6535" y="7019"/>
                    <a:pt x="6326" y="6690"/>
                  </a:cubicBezTo>
                  <a:cubicBezTo>
                    <a:pt x="9112" y="6183"/>
                    <a:pt x="11883" y="5675"/>
                    <a:pt x="14669" y="5168"/>
                  </a:cubicBezTo>
                  <a:cubicBezTo>
                    <a:pt x="14250" y="6004"/>
                    <a:pt x="13848" y="6854"/>
                    <a:pt x="13445" y="7705"/>
                  </a:cubicBezTo>
                  <a:close/>
                </a:path>
              </a:pathLst>
            </a:custGeom>
            <a:grpFill/>
            <a:ln w="12700">
              <a:miter lim="400000"/>
            </a:ln>
          </p:spPr>
          <p:txBody>
            <a:bodyPr lIns="38100" tIns="38100" rIns="38100" bIns="38100" anchor="ctr"/>
            <a:lstStyle/>
            <a:p>
              <a:pPr>
                <a:defRPr sz="3000">
                  <a:solidFill>
                    <a:srgbClr val="FFFFFF"/>
                  </a:solidFill>
                </a:defRPr>
              </a:pPr>
              <a:endParaRPr/>
            </a:p>
          </p:txBody>
        </p:sp>
        <p:sp>
          <p:nvSpPr>
            <p:cNvPr id="24" name="Shape">
              <a:extLst>
                <a:ext uri="{FF2B5EF4-FFF2-40B4-BE49-F238E27FC236}">
                  <a16:creationId xmlns:a16="http://schemas.microsoft.com/office/drawing/2014/main" id="{69798EC1-D9EA-744C-B0B4-DAD7B84A1648}"/>
                </a:ext>
              </a:extLst>
            </p:cNvPr>
            <p:cNvSpPr/>
            <p:nvPr/>
          </p:nvSpPr>
          <p:spPr>
            <a:xfrm>
              <a:off x="61112400" y="9702799"/>
              <a:ext cx="1816046" cy="1767079"/>
            </a:xfrm>
            <a:custGeom>
              <a:avLst/>
              <a:gdLst/>
              <a:ahLst/>
              <a:cxnLst>
                <a:cxn ang="0">
                  <a:pos x="wd2" y="hd2"/>
                </a:cxn>
                <a:cxn ang="5400000">
                  <a:pos x="wd2" y="hd2"/>
                </a:cxn>
                <a:cxn ang="10800000">
                  <a:pos x="wd2" y="hd2"/>
                </a:cxn>
                <a:cxn ang="16200000">
                  <a:pos x="wd2" y="hd2"/>
                </a:cxn>
              </a:cxnLst>
              <a:rect l="0" t="0" r="r" b="b"/>
              <a:pathLst>
                <a:path w="21420" h="21513" extrusionOk="0">
                  <a:moveTo>
                    <a:pt x="10357" y="969"/>
                  </a:moveTo>
                  <a:cubicBezTo>
                    <a:pt x="10147" y="691"/>
                    <a:pt x="9892" y="490"/>
                    <a:pt x="9593" y="336"/>
                  </a:cubicBezTo>
                  <a:cubicBezTo>
                    <a:pt x="9323" y="150"/>
                    <a:pt x="9038" y="42"/>
                    <a:pt x="8709" y="11"/>
                  </a:cubicBezTo>
                  <a:cubicBezTo>
                    <a:pt x="8125" y="-51"/>
                    <a:pt x="7406" y="150"/>
                    <a:pt x="7001" y="598"/>
                  </a:cubicBezTo>
                  <a:cubicBezTo>
                    <a:pt x="6777" y="846"/>
                    <a:pt x="6597" y="1124"/>
                    <a:pt x="6477" y="1449"/>
                  </a:cubicBezTo>
                  <a:cubicBezTo>
                    <a:pt x="6402" y="1480"/>
                    <a:pt x="6312" y="1511"/>
                    <a:pt x="6237" y="1557"/>
                  </a:cubicBezTo>
                  <a:cubicBezTo>
                    <a:pt x="6072" y="1681"/>
                    <a:pt x="5908" y="1804"/>
                    <a:pt x="5728" y="1928"/>
                  </a:cubicBezTo>
                  <a:cubicBezTo>
                    <a:pt x="5428" y="2237"/>
                    <a:pt x="5234" y="2593"/>
                    <a:pt x="5129" y="3026"/>
                  </a:cubicBezTo>
                  <a:cubicBezTo>
                    <a:pt x="3811" y="6907"/>
                    <a:pt x="2507" y="10772"/>
                    <a:pt x="1189" y="14653"/>
                  </a:cubicBezTo>
                  <a:cubicBezTo>
                    <a:pt x="815" y="15735"/>
                    <a:pt x="455" y="16833"/>
                    <a:pt x="81" y="17915"/>
                  </a:cubicBezTo>
                  <a:cubicBezTo>
                    <a:pt x="-24" y="18364"/>
                    <a:pt x="-24" y="18812"/>
                    <a:pt x="66" y="19261"/>
                  </a:cubicBezTo>
                  <a:cubicBezTo>
                    <a:pt x="171" y="19740"/>
                    <a:pt x="380" y="20173"/>
                    <a:pt x="695" y="20544"/>
                  </a:cubicBezTo>
                  <a:cubicBezTo>
                    <a:pt x="980" y="20900"/>
                    <a:pt x="1339" y="21162"/>
                    <a:pt x="1744" y="21333"/>
                  </a:cubicBezTo>
                  <a:cubicBezTo>
                    <a:pt x="2133" y="21503"/>
                    <a:pt x="2537" y="21549"/>
                    <a:pt x="2957" y="21487"/>
                  </a:cubicBezTo>
                  <a:cubicBezTo>
                    <a:pt x="4889" y="20931"/>
                    <a:pt x="6896" y="20730"/>
                    <a:pt x="8889" y="20668"/>
                  </a:cubicBezTo>
                  <a:cubicBezTo>
                    <a:pt x="10851" y="20637"/>
                    <a:pt x="12798" y="20714"/>
                    <a:pt x="14760" y="20714"/>
                  </a:cubicBezTo>
                  <a:cubicBezTo>
                    <a:pt x="15959" y="20714"/>
                    <a:pt x="17172" y="20699"/>
                    <a:pt x="18370" y="20606"/>
                  </a:cubicBezTo>
                  <a:cubicBezTo>
                    <a:pt x="18580" y="20590"/>
                    <a:pt x="18790" y="20590"/>
                    <a:pt x="19000" y="20544"/>
                  </a:cubicBezTo>
                  <a:cubicBezTo>
                    <a:pt x="19269" y="20498"/>
                    <a:pt x="19554" y="20405"/>
                    <a:pt x="19808" y="20281"/>
                  </a:cubicBezTo>
                  <a:cubicBezTo>
                    <a:pt x="19853" y="20250"/>
                    <a:pt x="19913" y="20235"/>
                    <a:pt x="19958" y="20204"/>
                  </a:cubicBezTo>
                  <a:cubicBezTo>
                    <a:pt x="20153" y="20080"/>
                    <a:pt x="20378" y="19926"/>
                    <a:pt x="20542" y="19755"/>
                  </a:cubicBezTo>
                  <a:cubicBezTo>
                    <a:pt x="21381" y="18905"/>
                    <a:pt x="21576" y="17622"/>
                    <a:pt x="21306" y="16478"/>
                  </a:cubicBezTo>
                  <a:cubicBezTo>
                    <a:pt x="21067" y="15380"/>
                    <a:pt x="20423" y="14390"/>
                    <a:pt x="19883" y="13432"/>
                  </a:cubicBezTo>
                  <a:cubicBezTo>
                    <a:pt x="19404" y="12597"/>
                    <a:pt x="18910" y="11777"/>
                    <a:pt x="18385" y="10973"/>
                  </a:cubicBezTo>
                  <a:cubicBezTo>
                    <a:pt x="17232" y="9164"/>
                    <a:pt x="16019" y="7417"/>
                    <a:pt x="14686" y="5763"/>
                  </a:cubicBezTo>
                  <a:cubicBezTo>
                    <a:pt x="13337" y="4077"/>
                    <a:pt x="11884" y="2485"/>
                    <a:pt x="10357" y="969"/>
                  </a:cubicBezTo>
                  <a:close/>
                  <a:moveTo>
                    <a:pt x="14461" y="13432"/>
                  </a:moveTo>
                  <a:cubicBezTo>
                    <a:pt x="14880" y="14081"/>
                    <a:pt x="15270" y="14746"/>
                    <a:pt x="15659" y="15411"/>
                  </a:cubicBezTo>
                  <a:cubicBezTo>
                    <a:pt x="15674" y="15426"/>
                    <a:pt x="15674" y="15442"/>
                    <a:pt x="15689" y="15457"/>
                  </a:cubicBezTo>
                  <a:cubicBezTo>
                    <a:pt x="15674" y="15457"/>
                    <a:pt x="15659" y="15457"/>
                    <a:pt x="15644" y="15457"/>
                  </a:cubicBezTo>
                  <a:cubicBezTo>
                    <a:pt x="12469" y="15503"/>
                    <a:pt x="9278" y="15272"/>
                    <a:pt x="6117" y="15519"/>
                  </a:cubicBezTo>
                  <a:cubicBezTo>
                    <a:pt x="6941" y="13076"/>
                    <a:pt x="7765" y="10648"/>
                    <a:pt x="8604" y="8206"/>
                  </a:cubicBezTo>
                  <a:cubicBezTo>
                    <a:pt x="8784" y="7664"/>
                    <a:pt x="8978" y="7108"/>
                    <a:pt x="9158" y="6567"/>
                  </a:cubicBezTo>
                  <a:cubicBezTo>
                    <a:pt x="10581" y="8128"/>
                    <a:pt x="11929" y="9783"/>
                    <a:pt x="13158" y="11514"/>
                  </a:cubicBezTo>
                  <a:cubicBezTo>
                    <a:pt x="13607" y="12133"/>
                    <a:pt x="14041" y="12782"/>
                    <a:pt x="14461" y="13432"/>
                  </a:cubicBezTo>
                  <a:close/>
                </a:path>
              </a:pathLst>
            </a:custGeom>
            <a:grpFill/>
            <a:ln w="12700">
              <a:miter lim="400000"/>
            </a:ln>
          </p:spPr>
          <p:txBody>
            <a:bodyPr lIns="38100" tIns="38100" rIns="38100" bIns="38100" anchor="ctr"/>
            <a:lstStyle/>
            <a:p>
              <a:pPr>
                <a:defRPr sz="3000">
                  <a:solidFill>
                    <a:srgbClr val="FFFFFF"/>
                  </a:solidFill>
                </a:defRPr>
              </a:pPr>
              <a:endParaRPr/>
            </a:p>
          </p:txBody>
        </p:sp>
      </p:grpSp>
      <p:sp>
        <p:nvSpPr>
          <p:cNvPr id="8" name="Title 1">
            <a:extLst>
              <a:ext uri="{FF2B5EF4-FFF2-40B4-BE49-F238E27FC236}">
                <a16:creationId xmlns:a16="http://schemas.microsoft.com/office/drawing/2014/main" id="{74985E82-8BBB-4140-ADE7-3211B76C0426}"/>
              </a:ext>
            </a:extLst>
          </p:cNvPr>
          <p:cNvSpPr>
            <a:spLocks noGrp="1"/>
          </p:cNvSpPr>
          <p:nvPr>
            <p:ph type="title"/>
          </p:nvPr>
        </p:nvSpPr>
        <p:spPr>
          <a:xfrm>
            <a:off x="7403188" y="1239200"/>
            <a:ext cx="4255412" cy="2852737"/>
          </a:xfrm>
        </p:spPr>
        <p:txBody>
          <a:bodyPr anchor="b"/>
          <a:lstStyle>
            <a:lvl1pPr>
              <a:defRPr sz="6000">
                <a:solidFill>
                  <a:schemeClr val="bg1"/>
                </a:solidFill>
              </a:defRPr>
            </a:lvl1pPr>
          </a:lstStyle>
          <a:p>
            <a:r>
              <a:rPr lang="es-ES"/>
              <a:t>Haga clic para modificar el estilo de título del patrón</a:t>
            </a:r>
            <a:endParaRPr lang="en-US" dirty="0"/>
          </a:p>
        </p:txBody>
      </p:sp>
      <p:sp>
        <p:nvSpPr>
          <p:cNvPr id="9" name="Text Placeholder 2">
            <a:extLst>
              <a:ext uri="{FF2B5EF4-FFF2-40B4-BE49-F238E27FC236}">
                <a16:creationId xmlns:a16="http://schemas.microsoft.com/office/drawing/2014/main" id="{BE5281E8-502B-4754-B5F5-7C62E11011CF}"/>
              </a:ext>
            </a:extLst>
          </p:cNvPr>
          <p:cNvSpPr>
            <a:spLocks noGrp="1"/>
          </p:cNvSpPr>
          <p:nvPr>
            <p:ph type="body" idx="1"/>
          </p:nvPr>
        </p:nvSpPr>
        <p:spPr>
          <a:xfrm>
            <a:off x="7403188" y="4118925"/>
            <a:ext cx="4255412"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10" name="Date Placeholder 3">
            <a:extLst>
              <a:ext uri="{FF2B5EF4-FFF2-40B4-BE49-F238E27FC236}">
                <a16:creationId xmlns:a16="http://schemas.microsoft.com/office/drawing/2014/main" id="{A67E5779-2729-4DED-A8C2-41F4FEE4767B}"/>
              </a:ext>
            </a:extLst>
          </p:cNvPr>
          <p:cNvSpPr>
            <a:spLocks noGrp="1"/>
          </p:cNvSpPr>
          <p:nvPr>
            <p:ph type="dt" sz="half" idx="10"/>
          </p:nvPr>
        </p:nvSpPr>
        <p:spPr>
          <a:xfrm>
            <a:off x="2728666" y="6356350"/>
            <a:ext cx="1095375" cy="365125"/>
          </a:xfrm>
        </p:spPr>
        <p:txBody>
          <a:bodyPr/>
          <a:lstStyle>
            <a:lvl1pPr>
              <a:defRPr>
                <a:solidFill>
                  <a:schemeClr val="bg1"/>
                </a:solidFill>
              </a:defRPr>
            </a:lvl1pPr>
          </a:lstStyle>
          <a:p>
            <a:r>
              <a:rPr lang="en-US"/>
              <a:t>Date</a:t>
            </a:r>
            <a:endParaRPr lang="en-US">
              <a:solidFill>
                <a:schemeClr val="bg1"/>
              </a:solidFill>
            </a:endParaRPr>
          </a:p>
        </p:txBody>
      </p:sp>
      <p:sp>
        <p:nvSpPr>
          <p:cNvPr id="11" name="Footer Placeholder 4">
            <a:extLst>
              <a:ext uri="{FF2B5EF4-FFF2-40B4-BE49-F238E27FC236}">
                <a16:creationId xmlns:a16="http://schemas.microsoft.com/office/drawing/2014/main" id="{FBD21987-FA22-47F7-B702-8D9638C10C5C}"/>
              </a:ext>
            </a:extLst>
          </p:cNvPr>
          <p:cNvSpPr>
            <a:spLocks noGrp="1"/>
          </p:cNvSpPr>
          <p:nvPr>
            <p:ph type="ftr" sz="quarter" idx="11"/>
          </p:nvPr>
        </p:nvSpPr>
        <p:spPr>
          <a:xfrm>
            <a:off x="5722208" y="6356350"/>
            <a:ext cx="4114800" cy="365125"/>
          </a:xfrm>
        </p:spPr>
        <p:txBody>
          <a:bodyPr/>
          <a:lstStyle>
            <a:lvl1pPr>
              <a:defRPr>
                <a:solidFill>
                  <a:schemeClr val="bg1"/>
                </a:solidFill>
              </a:defRPr>
            </a:lvl1pPr>
          </a:lstStyle>
          <a:p>
            <a:r>
              <a:rPr lang="en-US"/>
              <a:t>Your Footer Here</a:t>
            </a:r>
            <a:endParaRPr lang="en-US">
              <a:solidFill>
                <a:schemeClr val="bg1"/>
              </a:solidFill>
            </a:endParaRPr>
          </a:p>
        </p:txBody>
      </p:sp>
      <p:sp>
        <p:nvSpPr>
          <p:cNvPr id="12" name="Slide Number Placeholder 5">
            <a:extLst>
              <a:ext uri="{FF2B5EF4-FFF2-40B4-BE49-F238E27FC236}">
                <a16:creationId xmlns:a16="http://schemas.microsoft.com/office/drawing/2014/main" id="{A03F40A7-0F3F-41D6-9058-1BE8DB2708C0}"/>
              </a:ext>
            </a:extLst>
          </p:cNvPr>
          <p:cNvSpPr>
            <a:spLocks noGrp="1"/>
          </p:cNvSpPr>
          <p:nvPr>
            <p:ph type="sldNum" sz="quarter" idx="12"/>
          </p:nvPr>
        </p:nvSpPr>
        <p:spPr>
          <a:xfrm>
            <a:off x="10001250" y="6356350"/>
            <a:ext cx="1352550" cy="365125"/>
          </a:xfrm>
        </p:spPr>
        <p:txBody>
          <a:bodyPr/>
          <a:lstStyle>
            <a:lvl1pPr>
              <a:defRPr>
                <a:solidFill>
                  <a:schemeClr val="bg1"/>
                </a:solidFill>
              </a:defRPr>
            </a:lvl1pPr>
          </a:lstStyle>
          <a:p>
            <a:fld id="{672B7600-67E3-4D97-B453-880E2742B982}" type="slidenum">
              <a:rPr lang="en-US" smtClean="0"/>
              <a:pPr/>
              <a:t>‹Nº›</a:t>
            </a:fld>
            <a:endParaRPr lang="en-US" dirty="0"/>
          </a:p>
        </p:txBody>
      </p:sp>
    </p:spTree>
    <p:extLst>
      <p:ext uri="{BB962C8B-B14F-4D97-AF65-F5344CB8AC3E}">
        <p14:creationId xmlns:p14="http://schemas.microsoft.com/office/powerpoint/2010/main" val="41462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losing">
    <p:bg>
      <p:bgPr>
        <a:solidFill>
          <a:schemeClr val="accent5"/>
        </a:solidFill>
        <a:effectLst/>
      </p:bgPr>
    </p:bg>
    <p:spTree>
      <p:nvGrpSpPr>
        <p:cNvPr id="1" name=""/>
        <p:cNvGrpSpPr/>
        <p:nvPr/>
      </p:nvGrpSpPr>
      <p:grpSpPr>
        <a:xfrm>
          <a:off x="0" y="0"/>
          <a:ext cx="0" cy="0"/>
          <a:chOff x="0" y="0"/>
          <a:chExt cx="0" cy="0"/>
        </a:xfrm>
      </p:grpSpPr>
      <p:sp>
        <p:nvSpPr>
          <p:cNvPr id="36" name="Freeform 35">
            <a:extLst>
              <a:ext uri="{FF2B5EF4-FFF2-40B4-BE49-F238E27FC236}">
                <a16:creationId xmlns:a16="http://schemas.microsoft.com/office/drawing/2014/main" id="{F15618FD-4B09-4647-A0B6-DC979B4628F0}"/>
              </a:ext>
            </a:extLst>
          </p:cNvPr>
          <p:cNvSpPr/>
          <p:nvPr userDrawn="1"/>
        </p:nvSpPr>
        <p:spPr>
          <a:xfrm>
            <a:off x="8713305" y="0"/>
            <a:ext cx="2740989" cy="2592443"/>
          </a:xfrm>
          <a:custGeom>
            <a:avLst/>
            <a:gdLst>
              <a:gd name="connsiteX0" fmla="*/ 294771 w 2740989"/>
              <a:gd name="connsiteY0" fmla="*/ 0 h 2592443"/>
              <a:gd name="connsiteX1" fmla="*/ 2517448 w 2740989"/>
              <a:gd name="connsiteY1" fmla="*/ 0 h 2592443"/>
              <a:gd name="connsiteX2" fmla="*/ 2475974 w 2740989"/>
              <a:gd name="connsiteY2" fmla="*/ 148274 h 2592443"/>
              <a:gd name="connsiteX3" fmla="*/ 2406946 w 2740989"/>
              <a:gd name="connsiteY3" fmla="*/ 399008 h 2592443"/>
              <a:gd name="connsiteX4" fmla="*/ 2738941 w 2740989"/>
              <a:gd name="connsiteY4" fmla="*/ 2394847 h 2592443"/>
              <a:gd name="connsiteX5" fmla="*/ 2447619 w 2740989"/>
              <a:gd name="connsiteY5" fmla="*/ 2462969 h 2592443"/>
              <a:gd name="connsiteX6" fmla="*/ 1661462 w 2740989"/>
              <a:gd name="connsiteY6" fmla="*/ 2543923 h 2592443"/>
              <a:gd name="connsiteX7" fmla="*/ 841385 w 2740989"/>
              <a:gd name="connsiteY7" fmla="*/ 2590115 h 2592443"/>
              <a:gd name="connsiteX8" fmla="*/ 461963 w 2740989"/>
              <a:gd name="connsiteY8" fmla="*/ 2575418 h 2592443"/>
              <a:gd name="connsiteX9" fmla="*/ 272104 w 2740989"/>
              <a:gd name="connsiteY9" fmla="*/ 2334191 h 2592443"/>
              <a:gd name="connsiteX10" fmla="*/ 204413 w 2740989"/>
              <a:gd name="connsiteY10" fmla="*/ 329019 h 2592443"/>
              <a:gd name="connsiteX11" fmla="*/ 274990 w 2740989"/>
              <a:gd name="connsiteY11" fmla="*/ 77282 h 25924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0989" h="2592443">
                <a:moveTo>
                  <a:pt x="294771" y="0"/>
                </a:moveTo>
                <a:lnTo>
                  <a:pt x="2517448" y="0"/>
                </a:lnTo>
                <a:lnTo>
                  <a:pt x="2475974" y="148274"/>
                </a:lnTo>
                <a:cubicBezTo>
                  <a:pt x="2452373" y="231906"/>
                  <a:pt x="2428971" y="315488"/>
                  <a:pt x="2406946" y="399008"/>
                </a:cubicBezTo>
                <a:cubicBezTo>
                  <a:pt x="2230743" y="1063665"/>
                  <a:pt x="2142642" y="1741388"/>
                  <a:pt x="2738941" y="2394847"/>
                </a:cubicBezTo>
                <a:cubicBezTo>
                  <a:pt x="2766106" y="2424242"/>
                  <a:pt x="2515311" y="2452005"/>
                  <a:pt x="2447619" y="2462969"/>
                </a:cubicBezTo>
                <a:cubicBezTo>
                  <a:pt x="2203579" y="2499830"/>
                  <a:pt x="1925766" y="2521993"/>
                  <a:pt x="1661462" y="2543923"/>
                </a:cubicBezTo>
                <a:cubicBezTo>
                  <a:pt x="1403913" y="2564220"/>
                  <a:pt x="1112591" y="2582650"/>
                  <a:pt x="841385" y="2590115"/>
                </a:cubicBezTo>
                <a:cubicBezTo>
                  <a:pt x="814368" y="2590115"/>
                  <a:pt x="488980" y="2601080"/>
                  <a:pt x="461963" y="2575418"/>
                </a:cubicBezTo>
                <a:cubicBezTo>
                  <a:pt x="394125" y="2494231"/>
                  <a:pt x="326433" y="2415144"/>
                  <a:pt x="272104" y="2334191"/>
                </a:cubicBezTo>
                <a:cubicBezTo>
                  <a:pt x="-168402" y="1671399"/>
                  <a:pt x="14701" y="995543"/>
                  <a:pt x="204413" y="329019"/>
                </a:cubicBezTo>
                <a:cubicBezTo>
                  <a:pt x="228127" y="245266"/>
                  <a:pt x="252054" y="161338"/>
                  <a:pt x="274990" y="77282"/>
                </a:cubicBezTo>
                <a:close/>
              </a:path>
            </a:pathLst>
          </a:custGeom>
          <a:solidFill>
            <a:schemeClr val="bg1">
              <a:lumMod val="95000"/>
            </a:schemeClr>
          </a:solidFill>
          <a:ln w="12700">
            <a:noFill/>
            <a:miter lim="400000"/>
          </a:ln>
        </p:spPr>
        <p:txBody>
          <a:bodyPr wrap="square" lIns="38100" tIns="38100" rIns="38100" bIns="38100" anchor="ctr">
            <a:noAutofit/>
          </a:bodyPr>
          <a:lstStyle/>
          <a:p>
            <a:pPr>
              <a:defRPr sz="3000">
                <a:solidFill>
                  <a:srgbClr val="FFFFFF"/>
                </a:solidFill>
              </a:defRPr>
            </a:pPr>
            <a:endParaRPr dirty="0"/>
          </a:p>
        </p:txBody>
      </p:sp>
      <p:sp>
        <p:nvSpPr>
          <p:cNvPr id="35" name="Freeform 34">
            <a:extLst>
              <a:ext uri="{FF2B5EF4-FFF2-40B4-BE49-F238E27FC236}">
                <a16:creationId xmlns:a16="http://schemas.microsoft.com/office/drawing/2014/main" id="{1E5A81D9-8A76-7549-A79C-3C657AC02C26}"/>
              </a:ext>
            </a:extLst>
          </p:cNvPr>
          <p:cNvSpPr>
            <a:spLocks noGrp="1"/>
          </p:cNvSpPr>
          <p:nvPr>
            <p:ph type="pic" sz="quarter" idx="17"/>
          </p:nvPr>
        </p:nvSpPr>
        <p:spPr>
          <a:xfrm>
            <a:off x="8713305" y="0"/>
            <a:ext cx="2740989" cy="2592443"/>
          </a:xfrm>
          <a:custGeom>
            <a:avLst/>
            <a:gdLst>
              <a:gd name="connsiteX0" fmla="*/ 294771 w 2740989"/>
              <a:gd name="connsiteY0" fmla="*/ 0 h 2592443"/>
              <a:gd name="connsiteX1" fmla="*/ 2517448 w 2740989"/>
              <a:gd name="connsiteY1" fmla="*/ 0 h 2592443"/>
              <a:gd name="connsiteX2" fmla="*/ 2475974 w 2740989"/>
              <a:gd name="connsiteY2" fmla="*/ 148274 h 2592443"/>
              <a:gd name="connsiteX3" fmla="*/ 2406946 w 2740989"/>
              <a:gd name="connsiteY3" fmla="*/ 399008 h 2592443"/>
              <a:gd name="connsiteX4" fmla="*/ 2738941 w 2740989"/>
              <a:gd name="connsiteY4" fmla="*/ 2394847 h 2592443"/>
              <a:gd name="connsiteX5" fmla="*/ 2447619 w 2740989"/>
              <a:gd name="connsiteY5" fmla="*/ 2462969 h 2592443"/>
              <a:gd name="connsiteX6" fmla="*/ 1661462 w 2740989"/>
              <a:gd name="connsiteY6" fmla="*/ 2543923 h 2592443"/>
              <a:gd name="connsiteX7" fmla="*/ 841385 w 2740989"/>
              <a:gd name="connsiteY7" fmla="*/ 2590115 h 2592443"/>
              <a:gd name="connsiteX8" fmla="*/ 461963 w 2740989"/>
              <a:gd name="connsiteY8" fmla="*/ 2575418 h 2592443"/>
              <a:gd name="connsiteX9" fmla="*/ 272104 w 2740989"/>
              <a:gd name="connsiteY9" fmla="*/ 2334191 h 2592443"/>
              <a:gd name="connsiteX10" fmla="*/ 204413 w 2740989"/>
              <a:gd name="connsiteY10" fmla="*/ 329019 h 2592443"/>
              <a:gd name="connsiteX11" fmla="*/ 274990 w 2740989"/>
              <a:gd name="connsiteY11" fmla="*/ 77282 h 25924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0989" h="2592443">
                <a:moveTo>
                  <a:pt x="294771" y="0"/>
                </a:moveTo>
                <a:lnTo>
                  <a:pt x="2517448" y="0"/>
                </a:lnTo>
                <a:lnTo>
                  <a:pt x="2475974" y="148274"/>
                </a:lnTo>
                <a:cubicBezTo>
                  <a:pt x="2452373" y="231906"/>
                  <a:pt x="2428971" y="315488"/>
                  <a:pt x="2406946" y="399008"/>
                </a:cubicBezTo>
                <a:cubicBezTo>
                  <a:pt x="2230743" y="1063665"/>
                  <a:pt x="2142642" y="1741388"/>
                  <a:pt x="2738941" y="2394847"/>
                </a:cubicBezTo>
                <a:cubicBezTo>
                  <a:pt x="2766106" y="2424242"/>
                  <a:pt x="2515311" y="2452005"/>
                  <a:pt x="2447619" y="2462969"/>
                </a:cubicBezTo>
                <a:cubicBezTo>
                  <a:pt x="2203579" y="2499830"/>
                  <a:pt x="1925766" y="2521993"/>
                  <a:pt x="1661462" y="2543923"/>
                </a:cubicBezTo>
                <a:cubicBezTo>
                  <a:pt x="1403913" y="2564220"/>
                  <a:pt x="1112591" y="2582650"/>
                  <a:pt x="841385" y="2590115"/>
                </a:cubicBezTo>
                <a:cubicBezTo>
                  <a:pt x="814368" y="2590115"/>
                  <a:pt x="488980" y="2601080"/>
                  <a:pt x="461963" y="2575418"/>
                </a:cubicBezTo>
                <a:cubicBezTo>
                  <a:pt x="394125" y="2494231"/>
                  <a:pt x="326433" y="2415144"/>
                  <a:pt x="272104" y="2334191"/>
                </a:cubicBezTo>
                <a:cubicBezTo>
                  <a:pt x="-168402" y="1671399"/>
                  <a:pt x="14701" y="995543"/>
                  <a:pt x="204413" y="329019"/>
                </a:cubicBezTo>
                <a:cubicBezTo>
                  <a:pt x="228127" y="245266"/>
                  <a:pt x="252054" y="161338"/>
                  <a:pt x="274990" y="77282"/>
                </a:cubicBezTo>
                <a:close/>
              </a:path>
            </a:pathLst>
          </a:custGeom>
          <a:solidFill>
            <a:schemeClr val="bg1">
              <a:lumMod val="95000"/>
            </a:schemeClr>
          </a:solidFill>
        </p:spPr>
        <p:txBody>
          <a:bodyPr wrap="square" anchor="ctr">
            <a:noAutofit/>
          </a:bodyPr>
          <a:lstStyle>
            <a:lvl1pPr algn="ctr">
              <a:buNone/>
              <a:defRPr/>
            </a:lvl1pPr>
          </a:lstStyle>
          <a:p>
            <a:r>
              <a:rPr lang="es-ES"/>
              <a:t>Haga clic en el icono para agregar una imagen</a:t>
            </a:r>
            <a:endParaRPr lang="en-US"/>
          </a:p>
        </p:txBody>
      </p:sp>
      <p:grpSp>
        <p:nvGrpSpPr>
          <p:cNvPr id="19" name="Group 18">
            <a:extLst>
              <a:ext uri="{FF2B5EF4-FFF2-40B4-BE49-F238E27FC236}">
                <a16:creationId xmlns:a16="http://schemas.microsoft.com/office/drawing/2014/main" id="{CC250389-C667-A640-A929-A0FEF6E9F231}"/>
              </a:ext>
            </a:extLst>
          </p:cNvPr>
          <p:cNvGrpSpPr/>
          <p:nvPr userDrawn="1"/>
        </p:nvGrpSpPr>
        <p:grpSpPr>
          <a:xfrm>
            <a:off x="152400" y="0"/>
            <a:ext cx="7862749" cy="3873787"/>
            <a:chOff x="70180200" y="4660899"/>
            <a:chExt cx="7862749" cy="3873787"/>
          </a:xfrm>
          <a:solidFill>
            <a:schemeClr val="accent1"/>
          </a:solidFill>
        </p:grpSpPr>
        <p:sp>
          <p:nvSpPr>
            <p:cNvPr id="21" name="Shape">
              <a:extLst>
                <a:ext uri="{FF2B5EF4-FFF2-40B4-BE49-F238E27FC236}">
                  <a16:creationId xmlns:a16="http://schemas.microsoft.com/office/drawing/2014/main" id="{EF1EE7BB-A3E1-6E40-9086-8CE99D143FD1}"/>
                </a:ext>
              </a:extLst>
            </p:cNvPr>
            <p:cNvSpPr/>
            <p:nvPr/>
          </p:nvSpPr>
          <p:spPr>
            <a:xfrm>
              <a:off x="74028299" y="4660899"/>
              <a:ext cx="574421" cy="3469995"/>
            </a:xfrm>
            <a:custGeom>
              <a:avLst/>
              <a:gdLst/>
              <a:ahLst/>
              <a:cxnLst>
                <a:cxn ang="0">
                  <a:pos x="wd2" y="hd2"/>
                </a:cxn>
                <a:cxn ang="5400000">
                  <a:pos x="wd2" y="hd2"/>
                </a:cxn>
                <a:cxn ang="10800000">
                  <a:pos x="wd2" y="hd2"/>
                </a:cxn>
                <a:cxn ang="16200000">
                  <a:pos x="wd2" y="hd2"/>
                </a:cxn>
              </a:cxnLst>
              <a:rect l="0" t="0" r="r" b="b"/>
              <a:pathLst>
                <a:path w="20875" h="21563" extrusionOk="0">
                  <a:moveTo>
                    <a:pt x="3554" y="3204"/>
                  </a:moveTo>
                  <a:cubicBezTo>
                    <a:pt x="6277" y="6069"/>
                    <a:pt x="4892" y="8989"/>
                    <a:pt x="3600" y="11861"/>
                  </a:cubicBezTo>
                  <a:cubicBezTo>
                    <a:pt x="2308" y="14718"/>
                    <a:pt x="1061" y="17615"/>
                    <a:pt x="4061" y="20456"/>
                  </a:cubicBezTo>
                  <a:cubicBezTo>
                    <a:pt x="4431" y="20803"/>
                    <a:pt x="4892" y="21142"/>
                    <a:pt x="5354" y="21490"/>
                  </a:cubicBezTo>
                  <a:cubicBezTo>
                    <a:pt x="5538" y="21600"/>
                    <a:pt x="7754" y="21553"/>
                    <a:pt x="7938" y="21553"/>
                  </a:cubicBezTo>
                  <a:cubicBezTo>
                    <a:pt x="9785" y="21521"/>
                    <a:pt x="11769" y="21442"/>
                    <a:pt x="13523" y="21355"/>
                  </a:cubicBezTo>
                  <a:cubicBezTo>
                    <a:pt x="15323" y="21261"/>
                    <a:pt x="17215" y="21166"/>
                    <a:pt x="18877" y="21008"/>
                  </a:cubicBezTo>
                  <a:cubicBezTo>
                    <a:pt x="19338" y="20961"/>
                    <a:pt x="21046" y="20842"/>
                    <a:pt x="20861" y="20716"/>
                  </a:cubicBezTo>
                  <a:cubicBezTo>
                    <a:pt x="16800" y="17915"/>
                    <a:pt x="17400" y="15010"/>
                    <a:pt x="18600" y="12161"/>
                  </a:cubicBezTo>
                  <a:cubicBezTo>
                    <a:pt x="19800" y="9297"/>
                    <a:pt x="21600" y="6416"/>
                    <a:pt x="19892" y="3543"/>
                  </a:cubicBezTo>
                  <a:cubicBezTo>
                    <a:pt x="19154" y="2352"/>
                    <a:pt x="17585" y="1176"/>
                    <a:pt x="16292" y="0"/>
                  </a:cubicBezTo>
                  <a:lnTo>
                    <a:pt x="0" y="0"/>
                  </a:lnTo>
                  <a:cubicBezTo>
                    <a:pt x="1107" y="1073"/>
                    <a:pt x="2538" y="2131"/>
                    <a:pt x="3554" y="3204"/>
                  </a:cubicBezTo>
                  <a:close/>
                </a:path>
              </a:pathLst>
            </a:custGeom>
            <a:grpFill/>
            <a:ln w="12700">
              <a:miter lim="400000"/>
            </a:ln>
          </p:spPr>
          <p:txBody>
            <a:bodyPr lIns="38100" tIns="38100" rIns="38100" bIns="38100" anchor="ctr"/>
            <a:lstStyle/>
            <a:p>
              <a:pPr>
                <a:defRPr sz="3000">
                  <a:solidFill>
                    <a:srgbClr val="FFFFFF"/>
                  </a:solidFill>
                </a:defRPr>
              </a:pPr>
              <a:endParaRPr dirty="0"/>
            </a:p>
          </p:txBody>
        </p:sp>
        <p:sp>
          <p:nvSpPr>
            <p:cNvPr id="22" name="Shape">
              <a:extLst>
                <a:ext uri="{FF2B5EF4-FFF2-40B4-BE49-F238E27FC236}">
                  <a16:creationId xmlns:a16="http://schemas.microsoft.com/office/drawing/2014/main" id="{29B32F69-07FD-CA4E-9EB3-16231EDA1DEB}"/>
                </a:ext>
              </a:extLst>
            </p:cNvPr>
            <p:cNvSpPr/>
            <p:nvPr/>
          </p:nvSpPr>
          <p:spPr>
            <a:xfrm>
              <a:off x="73393300" y="4660899"/>
              <a:ext cx="434337" cy="3395432"/>
            </a:xfrm>
            <a:custGeom>
              <a:avLst/>
              <a:gdLst/>
              <a:ahLst/>
              <a:cxnLst>
                <a:cxn ang="0">
                  <a:pos x="wd2" y="hd2"/>
                </a:cxn>
                <a:cxn ang="5400000">
                  <a:pos x="wd2" y="hd2"/>
                </a:cxn>
                <a:cxn ang="10800000">
                  <a:pos x="wd2" y="hd2"/>
                </a:cxn>
                <a:cxn ang="16200000">
                  <a:pos x="wd2" y="hd2"/>
                </a:cxn>
              </a:cxnLst>
              <a:rect l="0" t="0" r="r" b="b"/>
              <a:pathLst>
                <a:path w="21600" h="21444" extrusionOk="0">
                  <a:moveTo>
                    <a:pt x="379" y="1091"/>
                  </a:moveTo>
                  <a:cubicBezTo>
                    <a:pt x="505" y="4267"/>
                    <a:pt x="252" y="7443"/>
                    <a:pt x="189" y="10628"/>
                  </a:cubicBezTo>
                  <a:cubicBezTo>
                    <a:pt x="126" y="13812"/>
                    <a:pt x="63" y="16996"/>
                    <a:pt x="0" y="20188"/>
                  </a:cubicBezTo>
                  <a:cubicBezTo>
                    <a:pt x="0" y="20581"/>
                    <a:pt x="0" y="20966"/>
                    <a:pt x="0" y="21359"/>
                  </a:cubicBezTo>
                  <a:cubicBezTo>
                    <a:pt x="0" y="21600"/>
                    <a:pt x="10295" y="21255"/>
                    <a:pt x="11179" y="21223"/>
                  </a:cubicBezTo>
                  <a:cubicBezTo>
                    <a:pt x="13642" y="21127"/>
                    <a:pt x="16232" y="21031"/>
                    <a:pt x="18506" y="20870"/>
                  </a:cubicBezTo>
                  <a:cubicBezTo>
                    <a:pt x="19327" y="20814"/>
                    <a:pt x="21221" y="20718"/>
                    <a:pt x="21221" y="20573"/>
                  </a:cubicBezTo>
                  <a:cubicBezTo>
                    <a:pt x="21285" y="17389"/>
                    <a:pt x="21348" y="14205"/>
                    <a:pt x="21411" y="11013"/>
                  </a:cubicBezTo>
                  <a:cubicBezTo>
                    <a:pt x="21474" y="7844"/>
                    <a:pt x="21537" y="4676"/>
                    <a:pt x="21600" y="1500"/>
                  </a:cubicBezTo>
                  <a:cubicBezTo>
                    <a:pt x="21600" y="1003"/>
                    <a:pt x="21600" y="497"/>
                    <a:pt x="21600" y="0"/>
                  </a:cubicBezTo>
                  <a:lnTo>
                    <a:pt x="253" y="0"/>
                  </a:lnTo>
                  <a:cubicBezTo>
                    <a:pt x="315" y="361"/>
                    <a:pt x="379" y="730"/>
                    <a:pt x="379" y="1091"/>
                  </a:cubicBezTo>
                  <a:close/>
                </a:path>
              </a:pathLst>
            </a:custGeom>
            <a:grpFill/>
            <a:ln w="12700">
              <a:miter lim="400000"/>
            </a:ln>
          </p:spPr>
          <p:txBody>
            <a:bodyPr lIns="38100" tIns="38100" rIns="38100" bIns="38100" anchor="ctr"/>
            <a:lstStyle/>
            <a:p>
              <a:pPr>
                <a:defRPr sz="3000">
                  <a:solidFill>
                    <a:srgbClr val="FFFFFF"/>
                  </a:solidFill>
                </a:defRPr>
              </a:pPr>
              <a:endParaRPr/>
            </a:p>
          </p:txBody>
        </p:sp>
        <p:sp>
          <p:nvSpPr>
            <p:cNvPr id="23" name="Shape">
              <a:extLst>
                <a:ext uri="{FF2B5EF4-FFF2-40B4-BE49-F238E27FC236}">
                  <a16:creationId xmlns:a16="http://schemas.microsoft.com/office/drawing/2014/main" id="{FB988D22-2507-574B-BF44-C708A9C41AA1}"/>
                </a:ext>
              </a:extLst>
            </p:cNvPr>
            <p:cNvSpPr/>
            <p:nvPr/>
          </p:nvSpPr>
          <p:spPr>
            <a:xfrm>
              <a:off x="70815200" y="4660899"/>
              <a:ext cx="675289" cy="3316437"/>
            </a:xfrm>
            <a:custGeom>
              <a:avLst/>
              <a:gdLst/>
              <a:ahLst/>
              <a:cxnLst>
                <a:cxn ang="0">
                  <a:pos x="wd2" y="hd2"/>
                </a:cxn>
                <a:cxn ang="5400000">
                  <a:pos x="wd2" y="hd2"/>
                </a:cxn>
                <a:cxn ang="10800000">
                  <a:pos x="wd2" y="hd2"/>
                </a:cxn>
                <a:cxn ang="16200000">
                  <a:pos x="wd2" y="hd2"/>
                </a:cxn>
              </a:cxnLst>
              <a:rect l="0" t="0" r="r" b="b"/>
              <a:pathLst>
                <a:path w="21308" h="21562" extrusionOk="0">
                  <a:moveTo>
                    <a:pt x="1772" y="380"/>
                  </a:moveTo>
                  <a:cubicBezTo>
                    <a:pt x="3375" y="2939"/>
                    <a:pt x="-192" y="5491"/>
                    <a:pt x="8" y="8050"/>
                  </a:cubicBezTo>
                  <a:cubicBezTo>
                    <a:pt x="89" y="9388"/>
                    <a:pt x="1010" y="10726"/>
                    <a:pt x="1932" y="12047"/>
                  </a:cubicBezTo>
                  <a:cubicBezTo>
                    <a:pt x="2894" y="13409"/>
                    <a:pt x="3855" y="14772"/>
                    <a:pt x="4817" y="16126"/>
                  </a:cubicBezTo>
                  <a:cubicBezTo>
                    <a:pt x="5899" y="17645"/>
                    <a:pt x="6941" y="19164"/>
                    <a:pt x="8023" y="20692"/>
                  </a:cubicBezTo>
                  <a:cubicBezTo>
                    <a:pt x="8143" y="20857"/>
                    <a:pt x="10267" y="21072"/>
                    <a:pt x="10748" y="21129"/>
                  </a:cubicBezTo>
                  <a:cubicBezTo>
                    <a:pt x="12311" y="21294"/>
                    <a:pt x="14155" y="21418"/>
                    <a:pt x="15878" y="21484"/>
                  </a:cubicBezTo>
                  <a:cubicBezTo>
                    <a:pt x="17240" y="21534"/>
                    <a:pt x="18803" y="21600"/>
                    <a:pt x="20166" y="21534"/>
                  </a:cubicBezTo>
                  <a:cubicBezTo>
                    <a:pt x="21007" y="21493"/>
                    <a:pt x="21408" y="21443"/>
                    <a:pt x="21288" y="21253"/>
                  </a:cubicBezTo>
                  <a:cubicBezTo>
                    <a:pt x="19164" y="18206"/>
                    <a:pt x="16960" y="15168"/>
                    <a:pt x="14876" y="12121"/>
                  </a:cubicBezTo>
                  <a:cubicBezTo>
                    <a:pt x="14074" y="10932"/>
                    <a:pt x="13393" y="9735"/>
                    <a:pt x="13433" y="8529"/>
                  </a:cubicBezTo>
                  <a:cubicBezTo>
                    <a:pt x="13473" y="7340"/>
                    <a:pt x="14235" y="6160"/>
                    <a:pt x="14876" y="4979"/>
                  </a:cubicBezTo>
                  <a:cubicBezTo>
                    <a:pt x="15477" y="3831"/>
                    <a:pt x="15958" y="2667"/>
                    <a:pt x="15397" y="1511"/>
                  </a:cubicBezTo>
                  <a:cubicBezTo>
                    <a:pt x="15156" y="991"/>
                    <a:pt x="14675" y="487"/>
                    <a:pt x="14034" y="0"/>
                  </a:cubicBezTo>
                  <a:lnTo>
                    <a:pt x="1411" y="0"/>
                  </a:lnTo>
                  <a:cubicBezTo>
                    <a:pt x="1571" y="124"/>
                    <a:pt x="1691" y="248"/>
                    <a:pt x="1772" y="380"/>
                  </a:cubicBezTo>
                  <a:close/>
                </a:path>
              </a:pathLst>
            </a:custGeom>
            <a:grpFill/>
            <a:ln w="12700">
              <a:miter lim="400000"/>
            </a:ln>
          </p:spPr>
          <p:txBody>
            <a:bodyPr lIns="38100" tIns="38100" rIns="38100" bIns="38100" anchor="ctr"/>
            <a:lstStyle/>
            <a:p>
              <a:pPr>
                <a:defRPr sz="3000">
                  <a:solidFill>
                    <a:srgbClr val="FFFFFF"/>
                  </a:solidFill>
                </a:defRPr>
              </a:pPr>
              <a:endParaRPr/>
            </a:p>
          </p:txBody>
        </p:sp>
        <p:sp>
          <p:nvSpPr>
            <p:cNvPr id="24" name="Shape">
              <a:extLst>
                <a:ext uri="{FF2B5EF4-FFF2-40B4-BE49-F238E27FC236}">
                  <a16:creationId xmlns:a16="http://schemas.microsoft.com/office/drawing/2014/main" id="{93971C09-E531-324E-89DD-FB977B52098B}"/>
                </a:ext>
              </a:extLst>
            </p:cNvPr>
            <p:cNvSpPr/>
            <p:nvPr/>
          </p:nvSpPr>
          <p:spPr>
            <a:xfrm>
              <a:off x="77292200" y="4660899"/>
              <a:ext cx="750749" cy="3662406"/>
            </a:xfrm>
            <a:custGeom>
              <a:avLst/>
              <a:gdLst/>
              <a:ahLst/>
              <a:cxnLst>
                <a:cxn ang="0">
                  <a:pos x="wd2" y="hd2"/>
                </a:cxn>
                <a:cxn ang="5400000">
                  <a:pos x="wd2" y="hd2"/>
                </a:cxn>
                <a:cxn ang="10800000">
                  <a:pos x="wd2" y="hd2"/>
                </a:cxn>
                <a:cxn ang="16200000">
                  <a:pos x="wd2" y="hd2"/>
                </a:cxn>
              </a:cxnLst>
              <a:rect l="0" t="0" r="r" b="b"/>
              <a:pathLst>
                <a:path w="20661" h="21361" extrusionOk="0">
                  <a:moveTo>
                    <a:pt x="105" y="511"/>
                  </a:moveTo>
                  <a:cubicBezTo>
                    <a:pt x="489" y="2059"/>
                    <a:pt x="979" y="3615"/>
                    <a:pt x="1992" y="5148"/>
                  </a:cubicBezTo>
                  <a:cubicBezTo>
                    <a:pt x="2971" y="6689"/>
                    <a:pt x="4718" y="8178"/>
                    <a:pt x="6536" y="9681"/>
                  </a:cubicBezTo>
                  <a:cubicBezTo>
                    <a:pt x="8318" y="11185"/>
                    <a:pt x="9716" y="12689"/>
                    <a:pt x="10066" y="14237"/>
                  </a:cubicBezTo>
                  <a:cubicBezTo>
                    <a:pt x="10415" y="15763"/>
                    <a:pt x="9996" y="17296"/>
                    <a:pt x="9192" y="18815"/>
                  </a:cubicBezTo>
                  <a:cubicBezTo>
                    <a:pt x="8982" y="19200"/>
                    <a:pt x="8738" y="19593"/>
                    <a:pt x="8493" y="19978"/>
                  </a:cubicBezTo>
                  <a:cubicBezTo>
                    <a:pt x="8388" y="20156"/>
                    <a:pt x="9681" y="20444"/>
                    <a:pt x="10136" y="20541"/>
                  </a:cubicBezTo>
                  <a:cubicBezTo>
                    <a:pt x="11185" y="20770"/>
                    <a:pt x="12618" y="20985"/>
                    <a:pt x="13981" y="21119"/>
                  </a:cubicBezTo>
                  <a:cubicBezTo>
                    <a:pt x="15134" y="21237"/>
                    <a:pt x="18769" y="21600"/>
                    <a:pt x="19049" y="21119"/>
                  </a:cubicBezTo>
                  <a:cubicBezTo>
                    <a:pt x="21041" y="18044"/>
                    <a:pt x="21600" y="14963"/>
                    <a:pt x="18315" y="11919"/>
                  </a:cubicBezTo>
                  <a:cubicBezTo>
                    <a:pt x="16672" y="10400"/>
                    <a:pt x="14575" y="8904"/>
                    <a:pt x="13317" y="7363"/>
                  </a:cubicBezTo>
                  <a:cubicBezTo>
                    <a:pt x="12058" y="5837"/>
                    <a:pt x="11429" y="4289"/>
                    <a:pt x="10975" y="2741"/>
                  </a:cubicBezTo>
                  <a:cubicBezTo>
                    <a:pt x="10695" y="1830"/>
                    <a:pt x="10450" y="911"/>
                    <a:pt x="10241" y="0"/>
                  </a:cubicBezTo>
                  <a:lnTo>
                    <a:pt x="0" y="0"/>
                  </a:lnTo>
                  <a:cubicBezTo>
                    <a:pt x="35" y="163"/>
                    <a:pt x="70" y="333"/>
                    <a:pt x="105" y="511"/>
                  </a:cubicBezTo>
                  <a:close/>
                </a:path>
              </a:pathLst>
            </a:custGeom>
            <a:grpFill/>
            <a:ln w="12700">
              <a:miter lim="400000"/>
            </a:ln>
          </p:spPr>
          <p:txBody>
            <a:bodyPr lIns="38100" tIns="38100" rIns="38100" bIns="38100" anchor="ctr"/>
            <a:lstStyle/>
            <a:p>
              <a:pPr>
                <a:defRPr sz="3000">
                  <a:solidFill>
                    <a:srgbClr val="FFFFFF"/>
                  </a:solidFill>
                </a:defRPr>
              </a:pPr>
              <a:endParaRPr/>
            </a:p>
          </p:txBody>
        </p:sp>
        <p:sp>
          <p:nvSpPr>
            <p:cNvPr id="25" name="Shape">
              <a:extLst>
                <a:ext uri="{FF2B5EF4-FFF2-40B4-BE49-F238E27FC236}">
                  <a16:creationId xmlns:a16="http://schemas.microsoft.com/office/drawing/2014/main" id="{A21AA160-7909-6349-AA42-B766E99AF9E1}"/>
                </a:ext>
              </a:extLst>
            </p:cNvPr>
            <p:cNvSpPr/>
            <p:nvPr/>
          </p:nvSpPr>
          <p:spPr>
            <a:xfrm>
              <a:off x="72136000" y="4660899"/>
              <a:ext cx="602607" cy="3307139"/>
            </a:xfrm>
            <a:custGeom>
              <a:avLst/>
              <a:gdLst/>
              <a:ahLst/>
              <a:cxnLst>
                <a:cxn ang="0">
                  <a:pos x="wd2" y="hd2"/>
                </a:cxn>
                <a:cxn ang="5400000">
                  <a:pos x="wd2" y="hd2"/>
                </a:cxn>
                <a:cxn ang="10800000">
                  <a:pos x="wd2" y="hd2"/>
                </a:cxn>
                <a:cxn ang="16200000">
                  <a:pos x="wd2" y="hd2"/>
                </a:cxn>
              </a:cxnLst>
              <a:rect l="0" t="0" r="r" b="b"/>
              <a:pathLst>
                <a:path w="21442" h="21584" extrusionOk="0">
                  <a:moveTo>
                    <a:pt x="2124" y="1716"/>
                  </a:moveTo>
                  <a:cubicBezTo>
                    <a:pt x="5242" y="4758"/>
                    <a:pt x="5784" y="7866"/>
                    <a:pt x="5694" y="10957"/>
                  </a:cubicBezTo>
                  <a:cubicBezTo>
                    <a:pt x="5603" y="14057"/>
                    <a:pt x="4880" y="17166"/>
                    <a:pt x="5332" y="20266"/>
                  </a:cubicBezTo>
                  <a:cubicBezTo>
                    <a:pt x="5378" y="20647"/>
                    <a:pt x="5468" y="21028"/>
                    <a:pt x="5558" y="21409"/>
                  </a:cubicBezTo>
                  <a:cubicBezTo>
                    <a:pt x="5604" y="21525"/>
                    <a:pt x="7818" y="21559"/>
                    <a:pt x="7953" y="21559"/>
                  </a:cubicBezTo>
                  <a:cubicBezTo>
                    <a:pt x="9761" y="21600"/>
                    <a:pt x="11749" y="21583"/>
                    <a:pt x="13557" y="21559"/>
                  </a:cubicBezTo>
                  <a:cubicBezTo>
                    <a:pt x="15409" y="21534"/>
                    <a:pt x="17307" y="21501"/>
                    <a:pt x="19115" y="21401"/>
                  </a:cubicBezTo>
                  <a:cubicBezTo>
                    <a:pt x="19612" y="21376"/>
                    <a:pt x="21374" y="21318"/>
                    <a:pt x="21329" y="21186"/>
                  </a:cubicBezTo>
                  <a:cubicBezTo>
                    <a:pt x="20561" y="18086"/>
                    <a:pt x="21193" y="14986"/>
                    <a:pt x="21374" y="11886"/>
                  </a:cubicBezTo>
                  <a:cubicBezTo>
                    <a:pt x="21600" y="8802"/>
                    <a:pt x="21374" y="5711"/>
                    <a:pt x="18889" y="2661"/>
                  </a:cubicBezTo>
                  <a:cubicBezTo>
                    <a:pt x="18166" y="1765"/>
                    <a:pt x="17172" y="879"/>
                    <a:pt x="16042" y="0"/>
                  </a:cubicBezTo>
                  <a:lnTo>
                    <a:pt x="0" y="0"/>
                  </a:lnTo>
                  <a:cubicBezTo>
                    <a:pt x="814" y="572"/>
                    <a:pt x="1537" y="1144"/>
                    <a:pt x="2124" y="1716"/>
                  </a:cubicBezTo>
                  <a:close/>
                </a:path>
              </a:pathLst>
            </a:custGeom>
            <a:grpFill/>
            <a:ln w="12700">
              <a:miter lim="400000"/>
            </a:ln>
          </p:spPr>
          <p:txBody>
            <a:bodyPr lIns="38100" tIns="38100" rIns="38100" bIns="38100" anchor="ctr"/>
            <a:lstStyle/>
            <a:p>
              <a:pPr>
                <a:defRPr sz="3000">
                  <a:solidFill>
                    <a:srgbClr val="FFFFFF"/>
                  </a:solidFill>
                </a:defRPr>
              </a:pPr>
              <a:endParaRPr/>
            </a:p>
          </p:txBody>
        </p:sp>
        <p:sp>
          <p:nvSpPr>
            <p:cNvPr id="26" name="Shape">
              <a:extLst>
                <a:ext uri="{FF2B5EF4-FFF2-40B4-BE49-F238E27FC236}">
                  <a16:creationId xmlns:a16="http://schemas.microsoft.com/office/drawing/2014/main" id="{C571AB45-5522-5A4A-B75E-1D7AB0A12B31}"/>
                </a:ext>
              </a:extLst>
            </p:cNvPr>
            <p:cNvSpPr/>
            <p:nvPr/>
          </p:nvSpPr>
          <p:spPr>
            <a:xfrm>
              <a:off x="74777600" y="4660899"/>
              <a:ext cx="579550" cy="3480918"/>
            </a:xfrm>
            <a:custGeom>
              <a:avLst/>
              <a:gdLst/>
              <a:ahLst/>
              <a:cxnLst>
                <a:cxn ang="0">
                  <a:pos x="wd2" y="hd2"/>
                </a:cxn>
                <a:cxn ang="5400000">
                  <a:pos x="wd2" y="hd2"/>
                </a:cxn>
                <a:cxn ang="10800000">
                  <a:pos x="wd2" y="hd2"/>
                </a:cxn>
                <a:cxn ang="16200000">
                  <a:pos x="wd2" y="hd2"/>
                </a:cxn>
              </a:cxnLst>
              <a:rect l="0" t="0" r="r" b="b"/>
              <a:pathLst>
                <a:path w="20034" h="21560" extrusionOk="0">
                  <a:moveTo>
                    <a:pt x="1273" y="1817"/>
                  </a:moveTo>
                  <a:cubicBezTo>
                    <a:pt x="3249" y="4633"/>
                    <a:pt x="5268" y="7449"/>
                    <a:pt x="6849" y="10273"/>
                  </a:cubicBezTo>
                  <a:cubicBezTo>
                    <a:pt x="7639" y="11673"/>
                    <a:pt x="8341" y="13073"/>
                    <a:pt x="8868" y="14473"/>
                  </a:cubicBezTo>
                  <a:cubicBezTo>
                    <a:pt x="9132" y="15181"/>
                    <a:pt x="9307" y="15889"/>
                    <a:pt x="9263" y="16597"/>
                  </a:cubicBezTo>
                  <a:cubicBezTo>
                    <a:pt x="9263" y="16935"/>
                    <a:pt x="9395" y="17305"/>
                    <a:pt x="9088" y="17636"/>
                  </a:cubicBezTo>
                  <a:cubicBezTo>
                    <a:pt x="9263" y="17462"/>
                    <a:pt x="9088" y="17620"/>
                    <a:pt x="9044" y="17706"/>
                  </a:cubicBezTo>
                  <a:cubicBezTo>
                    <a:pt x="9000" y="17785"/>
                    <a:pt x="8956" y="17872"/>
                    <a:pt x="8912" y="17950"/>
                  </a:cubicBezTo>
                  <a:cubicBezTo>
                    <a:pt x="8824" y="18131"/>
                    <a:pt x="8693" y="18304"/>
                    <a:pt x="8561" y="18485"/>
                  </a:cubicBezTo>
                  <a:cubicBezTo>
                    <a:pt x="8297" y="18823"/>
                    <a:pt x="7946" y="19169"/>
                    <a:pt x="7507" y="19500"/>
                  </a:cubicBezTo>
                  <a:cubicBezTo>
                    <a:pt x="6717" y="20105"/>
                    <a:pt x="9088" y="20876"/>
                    <a:pt x="11678" y="21246"/>
                  </a:cubicBezTo>
                  <a:cubicBezTo>
                    <a:pt x="12732" y="21395"/>
                    <a:pt x="14224" y="21600"/>
                    <a:pt x="15629" y="21553"/>
                  </a:cubicBezTo>
                  <a:cubicBezTo>
                    <a:pt x="16902" y="21513"/>
                    <a:pt x="17693" y="21364"/>
                    <a:pt x="18000" y="21136"/>
                  </a:cubicBezTo>
                  <a:cubicBezTo>
                    <a:pt x="21600" y="18320"/>
                    <a:pt x="19624" y="15354"/>
                    <a:pt x="18132" y="12515"/>
                  </a:cubicBezTo>
                  <a:cubicBezTo>
                    <a:pt x="16639" y="9675"/>
                    <a:pt x="14707" y="6843"/>
                    <a:pt x="12732" y="4020"/>
                  </a:cubicBezTo>
                  <a:cubicBezTo>
                    <a:pt x="11810" y="2682"/>
                    <a:pt x="10844" y="1337"/>
                    <a:pt x="9922" y="0"/>
                  </a:cubicBezTo>
                  <a:lnTo>
                    <a:pt x="0" y="0"/>
                  </a:lnTo>
                  <a:cubicBezTo>
                    <a:pt x="395" y="606"/>
                    <a:pt x="834" y="1211"/>
                    <a:pt x="1273" y="1817"/>
                  </a:cubicBezTo>
                  <a:close/>
                </a:path>
              </a:pathLst>
            </a:custGeom>
            <a:grpFill/>
            <a:ln w="12700">
              <a:miter lim="400000"/>
            </a:ln>
          </p:spPr>
          <p:txBody>
            <a:bodyPr lIns="38100" tIns="38100" rIns="38100" bIns="38100" anchor="ctr"/>
            <a:lstStyle/>
            <a:p>
              <a:pPr>
                <a:defRPr sz="3000">
                  <a:solidFill>
                    <a:srgbClr val="FFFFFF"/>
                  </a:solidFill>
                </a:defRPr>
              </a:pPr>
              <a:endParaRPr/>
            </a:p>
          </p:txBody>
        </p:sp>
        <p:sp>
          <p:nvSpPr>
            <p:cNvPr id="27" name="Shape">
              <a:extLst>
                <a:ext uri="{FF2B5EF4-FFF2-40B4-BE49-F238E27FC236}">
                  <a16:creationId xmlns:a16="http://schemas.microsoft.com/office/drawing/2014/main" id="{0FA1287B-6851-0644-AF37-B261834FA6D0}"/>
                </a:ext>
              </a:extLst>
            </p:cNvPr>
            <p:cNvSpPr/>
            <p:nvPr/>
          </p:nvSpPr>
          <p:spPr>
            <a:xfrm>
              <a:off x="72834500" y="4660899"/>
              <a:ext cx="447492" cy="3180289"/>
            </a:xfrm>
            <a:custGeom>
              <a:avLst/>
              <a:gdLst/>
              <a:ahLst/>
              <a:cxnLst>
                <a:cxn ang="0">
                  <a:pos x="wd2" y="hd2"/>
                </a:cxn>
                <a:cxn ang="5400000">
                  <a:pos x="wd2" y="hd2"/>
                </a:cxn>
                <a:cxn ang="10800000">
                  <a:pos x="wd2" y="hd2"/>
                </a:cxn>
                <a:cxn ang="16200000">
                  <a:pos x="wd2" y="hd2"/>
                </a:cxn>
              </a:cxnLst>
              <a:rect l="0" t="0" r="r" b="b"/>
              <a:pathLst>
                <a:path w="20967" h="21481" extrusionOk="0">
                  <a:moveTo>
                    <a:pt x="59" y="69"/>
                  </a:moveTo>
                  <a:cubicBezTo>
                    <a:pt x="2320" y="3148"/>
                    <a:pt x="4046" y="6245"/>
                    <a:pt x="4701" y="9342"/>
                  </a:cubicBezTo>
                  <a:cubicBezTo>
                    <a:pt x="5058" y="10894"/>
                    <a:pt x="5117" y="12438"/>
                    <a:pt x="4820" y="13991"/>
                  </a:cubicBezTo>
                  <a:cubicBezTo>
                    <a:pt x="4582" y="15501"/>
                    <a:pt x="3630" y="17036"/>
                    <a:pt x="5058" y="18538"/>
                  </a:cubicBezTo>
                  <a:cubicBezTo>
                    <a:pt x="5474" y="18984"/>
                    <a:pt x="6010" y="19421"/>
                    <a:pt x="6783" y="19859"/>
                  </a:cubicBezTo>
                  <a:cubicBezTo>
                    <a:pt x="7438" y="20227"/>
                    <a:pt x="8747" y="20596"/>
                    <a:pt x="10473" y="20888"/>
                  </a:cubicBezTo>
                  <a:cubicBezTo>
                    <a:pt x="11722" y="21102"/>
                    <a:pt x="13864" y="21403"/>
                    <a:pt x="15947" y="21463"/>
                  </a:cubicBezTo>
                  <a:cubicBezTo>
                    <a:pt x="20529" y="21600"/>
                    <a:pt x="21600" y="20948"/>
                    <a:pt x="20648" y="20425"/>
                  </a:cubicBezTo>
                  <a:cubicBezTo>
                    <a:pt x="20350" y="20253"/>
                    <a:pt x="20053" y="20082"/>
                    <a:pt x="19815" y="19910"/>
                  </a:cubicBezTo>
                  <a:cubicBezTo>
                    <a:pt x="19696" y="19824"/>
                    <a:pt x="19577" y="19747"/>
                    <a:pt x="19517" y="19661"/>
                  </a:cubicBezTo>
                  <a:cubicBezTo>
                    <a:pt x="19517" y="19627"/>
                    <a:pt x="19458" y="19593"/>
                    <a:pt x="19458" y="19584"/>
                  </a:cubicBezTo>
                  <a:cubicBezTo>
                    <a:pt x="19160" y="19215"/>
                    <a:pt x="18982" y="18846"/>
                    <a:pt x="18863" y="18486"/>
                  </a:cubicBezTo>
                  <a:cubicBezTo>
                    <a:pt x="18684" y="17748"/>
                    <a:pt x="18922" y="17002"/>
                    <a:pt x="19101" y="16264"/>
                  </a:cubicBezTo>
                  <a:cubicBezTo>
                    <a:pt x="19517" y="14720"/>
                    <a:pt x="19577" y="13176"/>
                    <a:pt x="19398" y="11632"/>
                  </a:cubicBezTo>
                  <a:cubicBezTo>
                    <a:pt x="18982" y="8553"/>
                    <a:pt x="17435" y="5473"/>
                    <a:pt x="15352" y="2402"/>
                  </a:cubicBezTo>
                  <a:cubicBezTo>
                    <a:pt x="14817" y="1604"/>
                    <a:pt x="14222" y="798"/>
                    <a:pt x="13567" y="0"/>
                  </a:cubicBezTo>
                  <a:lnTo>
                    <a:pt x="0" y="0"/>
                  </a:lnTo>
                  <a:cubicBezTo>
                    <a:pt x="59" y="9"/>
                    <a:pt x="59" y="43"/>
                    <a:pt x="59" y="69"/>
                  </a:cubicBezTo>
                  <a:close/>
                </a:path>
              </a:pathLst>
            </a:custGeom>
            <a:grpFill/>
            <a:ln w="12700">
              <a:miter lim="400000"/>
            </a:ln>
          </p:spPr>
          <p:txBody>
            <a:bodyPr lIns="38100" tIns="38100" rIns="38100" bIns="38100" anchor="ctr"/>
            <a:lstStyle/>
            <a:p>
              <a:pPr>
                <a:defRPr sz="3000">
                  <a:solidFill>
                    <a:srgbClr val="FFFFFF"/>
                  </a:solidFill>
                </a:defRPr>
              </a:pPr>
              <a:endParaRPr/>
            </a:p>
          </p:txBody>
        </p:sp>
        <p:sp>
          <p:nvSpPr>
            <p:cNvPr id="28" name="Shape">
              <a:extLst>
                <a:ext uri="{FF2B5EF4-FFF2-40B4-BE49-F238E27FC236}">
                  <a16:creationId xmlns:a16="http://schemas.microsoft.com/office/drawing/2014/main" id="{B5ED4F6B-D34A-9843-840F-E717D963A794}"/>
                </a:ext>
              </a:extLst>
            </p:cNvPr>
            <p:cNvSpPr/>
            <p:nvPr/>
          </p:nvSpPr>
          <p:spPr>
            <a:xfrm>
              <a:off x="71501000" y="4660899"/>
              <a:ext cx="699184" cy="3409887"/>
            </a:xfrm>
            <a:custGeom>
              <a:avLst/>
              <a:gdLst/>
              <a:ahLst/>
              <a:cxnLst>
                <a:cxn ang="0">
                  <a:pos x="wd2" y="hd2"/>
                </a:cxn>
                <a:cxn ang="5400000">
                  <a:pos x="wd2" y="hd2"/>
                </a:cxn>
                <a:cxn ang="10800000">
                  <a:pos x="wd2" y="hd2"/>
                </a:cxn>
                <a:cxn ang="16200000">
                  <a:pos x="wd2" y="hd2"/>
                </a:cxn>
              </a:cxnLst>
              <a:rect l="0" t="0" r="r" b="b"/>
              <a:pathLst>
                <a:path w="21235" h="21424" extrusionOk="0">
                  <a:moveTo>
                    <a:pt x="77" y="383"/>
                  </a:moveTo>
                  <a:cubicBezTo>
                    <a:pt x="154" y="3503"/>
                    <a:pt x="887" y="6607"/>
                    <a:pt x="2353" y="9711"/>
                  </a:cubicBezTo>
                  <a:cubicBezTo>
                    <a:pt x="3818" y="12815"/>
                    <a:pt x="5863" y="15911"/>
                    <a:pt x="7945" y="18999"/>
                  </a:cubicBezTo>
                  <a:cubicBezTo>
                    <a:pt x="8216" y="19382"/>
                    <a:pt x="8485" y="19765"/>
                    <a:pt x="8717" y="20148"/>
                  </a:cubicBezTo>
                  <a:cubicBezTo>
                    <a:pt x="9141" y="20746"/>
                    <a:pt x="12613" y="21177"/>
                    <a:pt x="15158" y="21329"/>
                  </a:cubicBezTo>
                  <a:cubicBezTo>
                    <a:pt x="16547" y="21416"/>
                    <a:pt x="21600" y="21600"/>
                    <a:pt x="21214" y="20986"/>
                  </a:cubicBezTo>
                  <a:cubicBezTo>
                    <a:pt x="19093" y="17898"/>
                    <a:pt x="17010" y="14810"/>
                    <a:pt x="15390" y="11706"/>
                  </a:cubicBezTo>
                  <a:cubicBezTo>
                    <a:pt x="13770" y="8610"/>
                    <a:pt x="12728" y="5498"/>
                    <a:pt x="12574" y="2378"/>
                  </a:cubicBezTo>
                  <a:cubicBezTo>
                    <a:pt x="12536" y="1580"/>
                    <a:pt x="12536" y="790"/>
                    <a:pt x="12459" y="0"/>
                  </a:cubicBezTo>
                  <a:lnTo>
                    <a:pt x="0" y="0"/>
                  </a:lnTo>
                  <a:cubicBezTo>
                    <a:pt x="77" y="128"/>
                    <a:pt x="77" y="255"/>
                    <a:pt x="77" y="383"/>
                  </a:cubicBezTo>
                  <a:close/>
                </a:path>
              </a:pathLst>
            </a:custGeom>
            <a:grpFill/>
            <a:ln w="12700">
              <a:miter lim="400000"/>
            </a:ln>
          </p:spPr>
          <p:txBody>
            <a:bodyPr lIns="38100" tIns="38100" rIns="38100" bIns="38100" anchor="ctr"/>
            <a:lstStyle/>
            <a:p>
              <a:pPr>
                <a:defRPr sz="3000">
                  <a:solidFill>
                    <a:srgbClr val="FFFFFF"/>
                  </a:solidFill>
                </a:defRPr>
              </a:pPr>
              <a:endParaRPr/>
            </a:p>
          </p:txBody>
        </p:sp>
        <p:sp>
          <p:nvSpPr>
            <p:cNvPr id="29" name="Shape">
              <a:extLst>
                <a:ext uri="{FF2B5EF4-FFF2-40B4-BE49-F238E27FC236}">
                  <a16:creationId xmlns:a16="http://schemas.microsoft.com/office/drawing/2014/main" id="{36D3CA66-DFC1-704E-90A4-7065C4D95A57}"/>
                </a:ext>
              </a:extLst>
            </p:cNvPr>
            <p:cNvSpPr/>
            <p:nvPr/>
          </p:nvSpPr>
          <p:spPr>
            <a:xfrm>
              <a:off x="70180200" y="4660899"/>
              <a:ext cx="732936" cy="3873787"/>
            </a:xfrm>
            <a:custGeom>
              <a:avLst/>
              <a:gdLst/>
              <a:ahLst/>
              <a:cxnLst>
                <a:cxn ang="0">
                  <a:pos x="wd2" y="hd2"/>
                </a:cxn>
                <a:cxn ang="5400000">
                  <a:pos x="wd2" y="hd2"/>
                </a:cxn>
                <a:cxn ang="10800000">
                  <a:pos x="wd2" y="hd2"/>
                </a:cxn>
                <a:cxn ang="16200000">
                  <a:pos x="wd2" y="hd2"/>
                </a:cxn>
              </a:cxnLst>
              <a:rect l="0" t="0" r="r" b="b"/>
              <a:pathLst>
                <a:path w="20916" h="21468" extrusionOk="0">
                  <a:moveTo>
                    <a:pt x="326" y="2301"/>
                  </a:moveTo>
                  <a:cubicBezTo>
                    <a:pt x="616" y="5159"/>
                    <a:pt x="652" y="8023"/>
                    <a:pt x="1667" y="10881"/>
                  </a:cubicBezTo>
                  <a:cubicBezTo>
                    <a:pt x="2682" y="13696"/>
                    <a:pt x="4603" y="16511"/>
                    <a:pt x="8589" y="19228"/>
                  </a:cubicBezTo>
                  <a:cubicBezTo>
                    <a:pt x="9133" y="19601"/>
                    <a:pt x="9713" y="19967"/>
                    <a:pt x="10293" y="20333"/>
                  </a:cubicBezTo>
                  <a:cubicBezTo>
                    <a:pt x="10619" y="20544"/>
                    <a:pt x="12105" y="20784"/>
                    <a:pt x="12902" y="20903"/>
                  </a:cubicBezTo>
                  <a:cubicBezTo>
                    <a:pt x="14134" y="21093"/>
                    <a:pt x="15656" y="21276"/>
                    <a:pt x="17142" y="21375"/>
                  </a:cubicBezTo>
                  <a:cubicBezTo>
                    <a:pt x="18737" y="21480"/>
                    <a:pt x="21600" y="21600"/>
                    <a:pt x="20767" y="21093"/>
                  </a:cubicBezTo>
                  <a:cubicBezTo>
                    <a:pt x="16381" y="18433"/>
                    <a:pt x="14170" y="15646"/>
                    <a:pt x="12975" y="12866"/>
                  </a:cubicBezTo>
                  <a:cubicBezTo>
                    <a:pt x="11742" y="10043"/>
                    <a:pt x="11597" y="7207"/>
                    <a:pt x="11344" y="4378"/>
                  </a:cubicBezTo>
                  <a:cubicBezTo>
                    <a:pt x="11235" y="2921"/>
                    <a:pt x="11018" y="1457"/>
                    <a:pt x="10728" y="0"/>
                  </a:cubicBezTo>
                  <a:lnTo>
                    <a:pt x="0" y="0"/>
                  </a:lnTo>
                  <a:cubicBezTo>
                    <a:pt x="145" y="774"/>
                    <a:pt x="253" y="1541"/>
                    <a:pt x="326" y="2301"/>
                  </a:cubicBezTo>
                  <a:close/>
                </a:path>
              </a:pathLst>
            </a:custGeom>
            <a:grpFill/>
            <a:ln w="12700">
              <a:miter lim="400000"/>
            </a:ln>
          </p:spPr>
          <p:txBody>
            <a:bodyPr lIns="38100" tIns="38100" rIns="38100" bIns="38100" anchor="ctr"/>
            <a:lstStyle/>
            <a:p>
              <a:pPr>
                <a:defRPr sz="3000">
                  <a:solidFill>
                    <a:srgbClr val="FFFFFF"/>
                  </a:solidFill>
                </a:defRPr>
              </a:pPr>
              <a:endParaRPr/>
            </a:p>
          </p:txBody>
        </p:sp>
        <p:sp>
          <p:nvSpPr>
            <p:cNvPr id="30" name="Shape">
              <a:extLst>
                <a:ext uri="{FF2B5EF4-FFF2-40B4-BE49-F238E27FC236}">
                  <a16:creationId xmlns:a16="http://schemas.microsoft.com/office/drawing/2014/main" id="{41960E67-803A-A342-A182-59ADF59B9865}"/>
                </a:ext>
              </a:extLst>
            </p:cNvPr>
            <p:cNvSpPr/>
            <p:nvPr/>
          </p:nvSpPr>
          <p:spPr>
            <a:xfrm>
              <a:off x="75933300" y="4660899"/>
              <a:ext cx="772577" cy="3660527"/>
            </a:xfrm>
            <a:custGeom>
              <a:avLst/>
              <a:gdLst/>
              <a:ahLst/>
              <a:cxnLst>
                <a:cxn ang="0">
                  <a:pos x="wd2" y="hd2"/>
                </a:cxn>
                <a:cxn ang="5400000">
                  <a:pos x="wd2" y="hd2"/>
                </a:cxn>
                <a:cxn ang="10800000">
                  <a:pos x="wd2" y="hd2"/>
                </a:cxn>
                <a:cxn ang="16200000">
                  <a:pos x="wd2" y="hd2"/>
                </a:cxn>
              </a:cxnLst>
              <a:rect l="0" t="0" r="r" b="b"/>
              <a:pathLst>
                <a:path w="21228" h="21453" extrusionOk="0">
                  <a:moveTo>
                    <a:pt x="1361" y="2211"/>
                  </a:moveTo>
                  <a:cubicBezTo>
                    <a:pt x="2547" y="3610"/>
                    <a:pt x="4117" y="5002"/>
                    <a:pt x="5478" y="6394"/>
                  </a:cubicBezTo>
                  <a:cubicBezTo>
                    <a:pt x="6839" y="7800"/>
                    <a:pt x="7886" y="9215"/>
                    <a:pt x="8619" y="10644"/>
                  </a:cubicBezTo>
                  <a:cubicBezTo>
                    <a:pt x="10085" y="13480"/>
                    <a:pt x="10259" y="16345"/>
                    <a:pt x="9177" y="19188"/>
                  </a:cubicBezTo>
                  <a:cubicBezTo>
                    <a:pt x="9038" y="19546"/>
                    <a:pt x="8898" y="19896"/>
                    <a:pt x="8724" y="20245"/>
                  </a:cubicBezTo>
                  <a:cubicBezTo>
                    <a:pt x="8619" y="20454"/>
                    <a:pt x="9840" y="20737"/>
                    <a:pt x="10468" y="20856"/>
                  </a:cubicBezTo>
                  <a:cubicBezTo>
                    <a:pt x="11585" y="21072"/>
                    <a:pt x="13155" y="21258"/>
                    <a:pt x="14586" y="21354"/>
                  </a:cubicBezTo>
                  <a:cubicBezTo>
                    <a:pt x="16366" y="21466"/>
                    <a:pt x="19785" y="21600"/>
                    <a:pt x="20065" y="21034"/>
                  </a:cubicBezTo>
                  <a:cubicBezTo>
                    <a:pt x="21460" y="18198"/>
                    <a:pt x="21600" y="15333"/>
                    <a:pt x="20483" y="12490"/>
                  </a:cubicBezTo>
                  <a:cubicBezTo>
                    <a:pt x="19925" y="11075"/>
                    <a:pt x="19053" y="9669"/>
                    <a:pt x="17831" y="8269"/>
                  </a:cubicBezTo>
                  <a:cubicBezTo>
                    <a:pt x="16610" y="6855"/>
                    <a:pt x="15040" y="5456"/>
                    <a:pt x="13679" y="4049"/>
                  </a:cubicBezTo>
                  <a:cubicBezTo>
                    <a:pt x="12388" y="2709"/>
                    <a:pt x="11411" y="1362"/>
                    <a:pt x="10922" y="0"/>
                  </a:cubicBezTo>
                  <a:lnTo>
                    <a:pt x="0" y="0"/>
                  </a:lnTo>
                  <a:cubicBezTo>
                    <a:pt x="314" y="729"/>
                    <a:pt x="733" y="1474"/>
                    <a:pt x="1361" y="2211"/>
                  </a:cubicBezTo>
                  <a:close/>
                </a:path>
              </a:pathLst>
            </a:custGeom>
            <a:grpFill/>
            <a:ln w="12700">
              <a:miter lim="400000"/>
            </a:ln>
          </p:spPr>
          <p:txBody>
            <a:bodyPr lIns="38100" tIns="38100" rIns="38100" bIns="38100" anchor="ctr"/>
            <a:lstStyle/>
            <a:p>
              <a:pPr>
                <a:defRPr sz="3000">
                  <a:solidFill>
                    <a:srgbClr val="FFFFFF"/>
                  </a:solidFill>
                </a:defRPr>
              </a:pPr>
              <a:endParaRPr/>
            </a:p>
          </p:txBody>
        </p:sp>
        <p:sp>
          <p:nvSpPr>
            <p:cNvPr id="31" name="Shape">
              <a:extLst>
                <a:ext uri="{FF2B5EF4-FFF2-40B4-BE49-F238E27FC236}">
                  <a16:creationId xmlns:a16="http://schemas.microsoft.com/office/drawing/2014/main" id="{587BC907-FFA2-984A-8E9B-E82A2E074D1F}"/>
                </a:ext>
              </a:extLst>
            </p:cNvPr>
            <p:cNvSpPr/>
            <p:nvPr/>
          </p:nvSpPr>
          <p:spPr>
            <a:xfrm>
              <a:off x="76796899" y="4660899"/>
              <a:ext cx="513079" cy="3557573"/>
            </a:xfrm>
            <a:custGeom>
              <a:avLst/>
              <a:gdLst/>
              <a:ahLst/>
              <a:cxnLst>
                <a:cxn ang="0">
                  <a:pos x="wd2" y="hd2"/>
                </a:cxn>
                <a:cxn ang="5400000">
                  <a:pos x="wd2" y="hd2"/>
                </a:cxn>
                <a:cxn ang="10800000">
                  <a:pos x="wd2" y="hd2"/>
                </a:cxn>
                <a:cxn ang="16200000">
                  <a:pos x="wd2" y="hd2"/>
                </a:cxn>
              </a:cxnLst>
              <a:rect l="0" t="0" r="r" b="b"/>
              <a:pathLst>
                <a:path w="21441" h="21586" extrusionOk="0">
                  <a:moveTo>
                    <a:pt x="903" y="732"/>
                  </a:moveTo>
                  <a:cubicBezTo>
                    <a:pt x="2017" y="1973"/>
                    <a:pt x="2229" y="3221"/>
                    <a:pt x="2601" y="4469"/>
                  </a:cubicBezTo>
                  <a:cubicBezTo>
                    <a:pt x="2973" y="5780"/>
                    <a:pt x="3185" y="7097"/>
                    <a:pt x="3344" y="8407"/>
                  </a:cubicBezTo>
                  <a:cubicBezTo>
                    <a:pt x="3662" y="11020"/>
                    <a:pt x="3609" y="13632"/>
                    <a:pt x="3238" y="16237"/>
                  </a:cubicBezTo>
                  <a:cubicBezTo>
                    <a:pt x="3025" y="17716"/>
                    <a:pt x="2654" y="19188"/>
                    <a:pt x="2176" y="20668"/>
                  </a:cubicBezTo>
                  <a:cubicBezTo>
                    <a:pt x="2123" y="20845"/>
                    <a:pt x="3344" y="20968"/>
                    <a:pt x="4246" y="21053"/>
                  </a:cubicBezTo>
                  <a:cubicBezTo>
                    <a:pt x="5997" y="21222"/>
                    <a:pt x="8279" y="21353"/>
                    <a:pt x="10349" y="21430"/>
                  </a:cubicBezTo>
                  <a:cubicBezTo>
                    <a:pt x="12419" y="21515"/>
                    <a:pt x="14701" y="21600"/>
                    <a:pt x="16877" y="21585"/>
                  </a:cubicBezTo>
                  <a:cubicBezTo>
                    <a:pt x="17620" y="21577"/>
                    <a:pt x="20008" y="21585"/>
                    <a:pt x="20061" y="21423"/>
                  </a:cubicBezTo>
                  <a:cubicBezTo>
                    <a:pt x="21176" y="17909"/>
                    <a:pt x="21600" y="14379"/>
                    <a:pt x="21388" y="10866"/>
                  </a:cubicBezTo>
                  <a:cubicBezTo>
                    <a:pt x="21282" y="9109"/>
                    <a:pt x="21016" y="7344"/>
                    <a:pt x="20539" y="5587"/>
                  </a:cubicBezTo>
                  <a:cubicBezTo>
                    <a:pt x="20114" y="3876"/>
                    <a:pt x="20061" y="2135"/>
                    <a:pt x="17567" y="455"/>
                  </a:cubicBezTo>
                  <a:cubicBezTo>
                    <a:pt x="17354" y="301"/>
                    <a:pt x="17089" y="146"/>
                    <a:pt x="16770" y="0"/>
                  </a:cubicBezTo>
                  <a:lnTo>
                    <a:pt x="0" y="0"/>
                  </a:lnTo>
                  <a:cubicBezTo>
                    <a:pt x="319" y="239"/>
                    <a:pt x="637" y="485"/>
                    <a:pt x="903" y="732"/>
                  </a:cubicBezTo>
                  <a:close/>
                </a:path>
              </a:pathLst>
            </a:custGeom>
            <a:grpFill/>
            <a:ln w="12700">
              <a:miter lim="400000"/>
            </a:ln>
          </p:spPr>
          <p:txBody>
            <a:bodyPr lIns="38100" tIns="38100" rIns="38100" bIns="38100" anchor="ctr"/>
            <a:lstStyle/>
            <a:p>
              <a:pPr>
                <a:defRPr sz="3000">
                  <a:solidFill>
                    <a:srgbClr val="FFFFFF"/>
                  </a:solidFill>
                </a:defRPr>
              </a:pPr>
              <a:endParaRPr/>
            </a:p>
          </p:txBody>
        </p:sp>
        <p:sp>
          <p:nvSpPr>
            <p:cNvPr id="32" name="Shape">
              <a:extLst>
                <a:ext uri="{FF2B5EF4-FFF2-40B4-BE49-F238E27FC236}">
                  <a16:creationId xmlns:a16="http://schemas.microsoft.com/office/drawing/2014/main" id="{72AFFF37-C54A-7A40-ACC2-02DA8856B3EE}"/>
                </a:ext>
              </a:extLst>
            </p:cNvPr>
            <p:cNvSpPr/>
            <p:nvPr/>
          </p:nvSpPr>
          <p:spPr>
            <a:xfrm>
              <a:off x="75399900" y="4660899"/>
              <a:ext cx="538017" cy="3456482"/>
            </a:xfrm>
            <a:custGeom>
              <a:avLst/>
              <a:gdLst/>
              <a:ahLst/>
              <a:cxnLst>
                <a:cxn ang="0">
                  <a:pos x="wd2" y="hd2"/>
                </a:cxn>
                <a:cxn ang="5400000">
                  <a:pos x="wd2" y="hd2"/>
                </a:cxn>
                <a:cxn ang="10800000">
                  <a:pos x="wd2" y="hd2"/>
                </a:cxn>
                <a:cxn ang="16200000">
                  <a:pos x="wd2" y="hd2"/>
                </a:cxn>
              </a:cxnLst>
              <a:rect l="0" t="0" r="r" b="b"/>
              <a:pathLst>
                <a:path w="21531" h="21589" extrusionOk="0">
                  <a:moveTo>
                    <a:pt x="1626" y="1713"/>
                  </a:moveTo>
                  <a:cubicBezTo>
                    <a:pt x="2643" y="3244"/>
                    <a:pt x="2846" y="4791"/>
                    <a:pt x="3151" y="6330"/>
                  </a:cubicBezTo>
                  <a:cubicBezTo>
                    <a:pt x="3456" y="7877"/>
                    <a:pt x="3609" y="9424"/>
                    <a:pt x="3710" y="10978"/>
                  </a:cubicBezTo>
                  <a:cubicBezTo>
                    <a:pt x="3863" y="14080"/>
                    <a:pt x="3761" y="17174"/>
                    <a:pt x="3558" y="20275"/>
                  </a:cubicBezTo>
                  <a:cubicBezTo>
                    <a:pt x="3558" y="20656"/>
                    <a:pt x="3507" y="21045"/>
                    <a:pt x="3507" y="21425"/>
                  </a:cubicBezTo>
                  <a:cubicBezTo>
                    <a:pt x="3507" y="21537"/>
                    <a:pt x="6099" y="21568"/>
                    <a:pt x="6201" y="21568"/>
                  </a:cubicBezTo>
                  <a:cubicBezTo>
                    <a:pt x="8234" y="21600"/>
                    <a:pt x="10470" y="21592"/>
                    <a:pt x="12503" y="21568"/>
                  </a:cubicBezTo>
                  <a:cubicBezTo>
                    <a:pt x="14586" y="21544"/>
                    <a:pt x="16721" y="21513"/>
                    <a:pt x="18754" y="21418"/>
                  </a:cubicBezTo>
                  <a:cubicBezTo>
                    <a:pt x="19313" y="21394"/>
                    <a:pt x="21244" y="21338"/>
                    <a:pt x="21244" y="21211"/>
                  </a:cubicBezTo>
                  <a:cubicBezTo>
                    <a:pt x="21447" y="18110"/>
                    <a:pt x="21600" y="15016"/>
                    <a:pt x="21498" y="11915"/>
                  </a:cubicBezTo>
                  <a:cubicBezTo>
                    <a:pt x="21397" y="8837"/>
                    <a:pt x="21295" y="5743"/>
                    <a:pt x="20024" y="2665"/>
                  </a:cubicBezTo>
                  <a:cubicBezTo>
                    <a:pt x="19669" y="1769"/>
                    <a:pt x="18957" y="881"/>
                    <a:pt x="17991" y="0"/>
                  </a:cubicBezTo>
                  <a:lnTo>
                    <a:pt x="0" y="0"/>
                  </a:lnTo>
                  <a:cubicBezTo>
                    <a:pt x="661" y="563"/>
                    <a:pt x="1271" y="1134"/>
                    <a:pt x="1626" y="1713"/>
                  </a:cubicBezTo>
                  <a:close/>
                </a:path>
              </a:pathLst>
            </a:custGeom>
            <a:grpFill/>
            <a:ln w="12700">
              <a:miter lim="400000"/>
            </a:ln>
          </p:spPr>
          <p:txBody>
            <a:bodyPr lIns="38100" tIns="38100" rIns="38100" bIns="38100" anchor="ctr"/>
            <a:lstStyle/>
            <a:p>
              <a:pPr>
                <a:defRPr sz="3000">
                  <a:solidFill>
                    <a:srgbClr val="FFFFFF"/>
                  </a:solidFill>
                </a:defRPr>
              </a:pPr>
              <a:endParaRPr/>
            </a:p>
          </p:txBody>
        </p:sp>
      </p:grpSp>
      <p:sp>
        <p:nvSpPr>
          <p:cNvPr id="8" name="Title 1">
            <a:extLst>
              <a:ext uri="{FF2B5EF4-FFF2-40B4-BE49-F238E27FC236}">
                <a16:creationId xmlns:a16="http://schemas.microsoft.com/office/drawing/2014/main" id="{1907DC5D-4F3E-4A99-A621-6F93F32265C8}"/>
              </a:ext>
            </a:extLst>
          </p:cNvPr>
          <p:cNvSpPr>
            <a:spLocks noGrp="1"/>
          </p:cNvSpPr>
          <p:nvPr>
            <p:ph type="title"/>
          </p:nvPr>
        </p:nvSpPr>
        <p:spPr>
          <a:xfrm>
            <a:off x="831850" y="3550862"/>
            <a:ext cx="9683750" cy="1540518"/>
          </a:xfrm>
        </p:spPr>
        <p:txBody>
          <a:bodyPr anchor="b"/>
          <a:lstStyle>
            <a:lvl1pPr>
              <a:defRPr sz="6000"/>
            </a:lvl1pPr>
          </a:lstStyle>
          <a:p>
            <a:r>
              <a:rPr lang="es-ES"/>
              <a:t>Haga clic para modificar el estilo de título del patrón</a:t>
            </a:r>
            <a:endParaRPr lang="en-US"/>
          </a:p>
        </p:txBody>
      </p:sp>
      <p:sp>
        <p:nvSpPr>
          <p:cNvPr id="9" name="Text Placeholder 2">
            <a:extLst>
              <a:ext uri="{FF2B5EF4-FFF2-40B4-BE49-F238E27FC236}">
                <a16:creationId xmlns:a16="http://schemas.microsoft.com/office/drawing/2014/main" id="{9DA8F992-7750-4566-AB4F-B2E8F3794CA3}"/>
              </a:ext>
            </a:extLst>
          </p:cNvPr>
          <p:cNvSpPr>
            <a:spLocks noGrp="1"/>
          </p:cNvSpPr>
          <p:nvPr>
            <p:ph type="body" idx="1"/>
          </p:nvPr>
        </p:nvSpPr>
        <p:spPr>
          <a:xfrm>
            <a:off x="831850" y="5166219"/>
            <a:ext cx="9683750" cy="923431"/>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10" name="Date Placeholder 3">
            <a:extLst>
              <a:ext uri="{FF2B5EF4-FFF2-40B4-BE49-F238E27FC236}">
                <a16:creationId xmlns:a16="http://schemas.microsoft.com/office/drawing/2014/main" id="{0FEC4993-EF72-4ADC-8D11-1EB7C9409528}"/>
              </a:ext>
            </a:extLst>
          </p:cNvPr>
          <p:cNvSpPr>
            <a:spLocks noGrp="1"/>
          </p:cNvSpPr>
          <p:nvPr>
            <p:ph type="dt" sz="half" idx="10"/>
          </p:nvPr>
        </p:nvSpPr>
        <p:spPr>
          <a:xfrm>
            <a:off x="838200" y="6356350"/>
            <a:ext cx="2743200" cy="365125"/>
          </a:xfrm>
        </p:spPr>
        <p:txBody>
          <a:bodyPr/>
          <a:lstStyle>
            <a:lvl1pPr>
              <a:defRPr>
                <a:solidFill>
                  <a:schemeClr val="accent2">
                    <a:lumMod val="50000"/>
                  </a:schemeClr>
                </a:solidFill>
              </a:defRPr>
            </a:lvl1pPr>
          </a:lstStyle>
          <a:p>
            <a:r>
              <a:rPr lang="en-US"/>
              <a:t>Date</a:t>
            </a:r>
          </a:p>
        </p:txBody>
      </p:sp>
      <p:sp>
        <p:nvSpPr>
          <p:cNvPr id="11" name="Footer Placeholder 4">
            <a:extLst>
              <a:ext uri="{FF2B5EF4-FFF2-40B4-BE49-F238E27FC236}">
                <a16:creationId xmlns:a16="http://schemas.microsoft.com/office/drawing/2014/main" id="{B145FAD1-5607-4570-9675-FE264814964D}"/>
              </a:ext>
            </a:extLst>
          </p:cNvPr>
          <p:cNvSpPr>
            <a:spLocks noGrp="1"/>
          </p:cNvSpPr>
          <p:nvPr>
            <p:ph type="ftr" sz="quarter" idx="11"/>
          </p:nvPr>
        </p:nvSpPr>
        <p:spPr>
          <a:xfrm>
            <a:off x="4038600" y="6356350"/>
            <a:ext cx="4114800" cy="365125"/>
          </a:xfrm>
        </p:spPr>
        <p:txBody>
          <a:bodyPr/>
          <a:lstStyle>
            <a:lvl1pPr>
              <a:defRPr>
                <a:solidFill>
                  <a:schemeClr val="accent2">
                    <a:lumMod val="50000"/>
                  </a:schemeClr>
                </a:solidFill>
              </a:defRPr>
            </a:lvl1pPr>
          </a:lstStyle>
          <a:p>
            <a:r>
              <a:rPr lang="en-US"/>
              <a:t>Your Footer Here</a:t>
            </a:r>
          </a:p>
        </p:txBody>
      </p:sp>
      <p:sp>
        <p:nvSpPr>
          <p:cNvPr id="12" name="Slide Number Placeholder 5">
            <a:extLst>
              <a:ext uri="{FF2B5EF4-FFF2-40B4-BE49-F238E27FC236}">
                <a16:creationId xmlns:a16="http://schemas.microsoft.com/office/drawing/2014/main" id="{265FB8DD-A34F-4C06-9929-1E68FACD4D00}"/>
              </a:ext>
            </a:extLst>
          </p:cNvPr>
          <p:cNvSpPr>
            <a:spLocks noGrp="1"/>
          </p:cNvSpPr>
          <p:nvPr>
            <p:ph type="sldNum" sz="quarter" idx="12"/>
          </p:nvPr>
        </p:nvSpPr>
        <p:spPr>
          <a:xfrm>
            <a:off x="8610600" y="6356350"/>
            <a:ext cx="2743200" cy="365125"/>
          </a:xfrm>
        </p:spPr>
        <p:txBody>
          <a:bodyPr/>
          <a:lstStyle>
            <a:lvl1pPr>
              <a:defRPr>
                <a:solidFill>
                  <a:schemeClr val="accent2">
                    <a:lumMod val="50000"/>
                  </a:schemeClr>
                </a:solidFill>
              </a:defRPr>
            </a:lvl1pPr>
          </a:lstStyle>
          <a:p>
            <a:fld id="{672B7600-67E3-4D97-B453-880E2742B982}" type="slidenum">
              <a:rPr lang="en-US" smtClean="0"/>
              <a:pPr/>
              <a:t>‹Nº›</a:t>
            </a:fld>
            <a:endParaRPr lang="en-US"/>
          </a:p>
        </p:txBody>
      </p:sp>
      <p:sp>
        <p:nvSpPr>
          <p:cNvPr id="16" name="Text Placeholder 17">
            <a:extLst>
              <a:ext uri="{FF2B5EF4-FFF2-40B4-BE49-F238E27FC236}">
                <a16:creationId xmlns:a16="http://schemas.microsoft.com/office/drawing/2014/main" id="{A537F86F-E8D6-44FF-939F-7EB5A46935EE}"/>
              </a:ext>
            </a:extLst>
          </p:cNvPr>
          <p:cNvSpPr>
            <a:spLocks noGrp="1"/>
          </p:cNvSpPr>
          <p:nvPr>
            <p:ph type="body" sz="quarter" idx="14" hasCustomPrompt="1"/>
          </p:nvPr>
        </p:nvSpPr>
        <p:spPr>
          <a:xfrm>
            <a:off x="9685342" y="2675950"/>
            <a:ext cx="1701800" cy="228600"/>
          </a:xfrm>
          <a:noFill/>
        </p:spPr>
        <p:txBody>
          <a:bodyPr anchor="ctr">
            <a:noAutofit/>
          </a:bodyPr>
          <a:lstStyle>
            <a:lvl1pPr marL="0" indent="0" algn="ctr">
              <a:buNone/>
              <a:defRPr sz="1200"/>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dirty="0"/>
              <a:t>Name</a:t>
            </a:r>
          </a:p>
        </p:txBody>
      </p:sp>
      <p:sp>
        <p:nvSpPr>
          <p:cNvPr id="17" name="Text Placeholder 17">
            <a:extLst>
              <a:ext uri="{FF2B5EF4-FFF2-40B4-BE49-F238E27FC236}">
                <a16:creationId xmlns:a16="http://schemas.microsoft.com/office/drawing/2014/main" id="{17C97F11-0CC0-4E01-8422-614383043296}"/>
              </a:ext>
            </a:extLst>
          </p:cNvPr>
          <p:cNvSpPr>
            <a:spLocks noGrp="1"/>
          </p:cNvSpPr>
          <p:nvPr>
            <p:ph type="body" sz="quarter" idx="15" hasCustomPrompt="1"/>
          </p:nvPr>
        </p:nvSpPr>
        <p:spPr>
          <a:xfrm>
            <a:off x="9685342" y="2903283"/>
            <a:ext cx="1701800" cy="228600"/>
          </a:xfrm>
          <a:noFill/>
        </p:spPr>
        <p:txBody>
          <a:bodyPr anchor="ctr">
            <a:noAutofit/>
          </a:bodyPr>
          <a:lstStyle>
            <a:lvl1pPr marL="0" indent="0" algn="ctr">
              <a:buNone/>
              <a:defRPr sz="1200"/>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dirty="0"/>
              <a:t>Mobile / email</a:t>
            </a:r>
          </a:p>
        </p:txBody>
      </p:sp>
      <p:sp>
        <p:nvSpPr>
          <p:cNvPr id="18" name="Text Placeholder 17">
            <a:extLst>
              <a:ext uri="{FF2B5EF4-FFF2-40B4-BE49-F238E27FC236}">
                <a16:creationId xmlns:a16="http://schemas.microsoft.com/office/drawing/2014/main" id="{322609FE-C556-4394-9CD9-CACD20BC7261}"/>
              </a:ext>
            </a:extLst>
          </p:cNvPr>
          <p:cNvSpPr>
            <a:spLocks noGrp="1"/>
          </p:cNvSpPr>
          <p:nvPr>
            <p:ph type="body" sz="quarter" idx="16" hasCustomPrompt="1"/>
          </p:nvPr>
        </p:nvSpPr>
        <p:spPr>
          <a:xfrm>
            <a:off x="9685342" y="3130616"/>
            <a:ext cx="1701800" cy="228600"/>
          </a:xfrm>
          <a:noFill/>
        </p:spPr>
        <p:txBody>
          <a:bodyPr anchor="ctr">
            <a:noAutofit/>
          </a:bodyPr>
          <a:lstStyle>
            <a:lvl1pPr marL="0" indent="0" algn="ctr">
              <a:buNone/>
              <a:defRPr sz="1200"/>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dirty="0"/>
              <a:t>Company</a:t>
            </a:r>
          </a:p>
        </p:txBody>
      </p:sp>
    </p:spTree>
    <p:extLst>
      <p:ext uri="{BB962C8B-B14F-4D97-AF65-F5344CB8AC3E}">
        <p14:creationId xmlns:p14="http://schemas.microsoft.com/office/powerpoint/2010/main" val="3155828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lor and Typography">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CC897C59-303D-43EB-830D-58B293D336AC}"/>
              </a:ext>
            </a:extLst>
          </p:cNvPr>
          <p:cNvGrpSpPr/>
          <p:nvPr userDrawn="1"/>
        </p:nvGrpSpPr>
        <p:grpSpPr>
          <a:xfrm>
            <a:off x="838199" y="1830763"/>
            <a:ext cx="10515602" cy="1741127"/>
            <a:chOff x="838199" y="1830763"/>
            <a:chExt cx="10515602" cy="1741127"/>
          </a:xfrm>
        </p:grpSpPr>
        <p:sp>
          <p:nvSpPr>
            <p:cNvPr id="175" name="Rectangle 174">
              <a:extLst>
                <a:ext uri="{FF2B5EF4-FFF2-40B4-BE49-F238E27FC236}">
                  <a16:creationId xmlns:a16="http://schemas.microsoft.com/office/drawing/2014/main" id="{4460574F-0FFA-4AF4-9268-D077C9C57D58}"/>
                </a:ext>
              </a:extLst>
            </p:cNvPr>
            <p:cNvSpPr/>
            <p:nvPr userDrawn="1"/>
          </p:nvSpPr>
          <p:spPr>
            <a:xfrm>
              <a:off x="838199" y="1830763"/>
              <a:ext cx="894312" cy="1741127"/>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4" name="Rectangle 173">
              <a:extLst>
                <a:ext uri="{FF2B5EF4-FFF2-40B4-BE49-F238E27FC236}">
                  <a16:creationId xmlns:a16="http://schemas.microsoft.com/office/drawing/2014/main" id="{E9AEC03B-EFBC-451C-9889-555B420B787B}"/>
                </a:ext>
              </a:extLst>
            </p:cNvPr>
            <p:cNvSpPr/>
            <p:nvPr userDrawn="1"/>
          </p:nvSpPr>
          <p:spPr>
            <a:xfrm>
              <a:off x="838199" y="1830763"/>
              <a:ext cx="894312" cy="1551307"/>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3" name="Rectangle 172">
              <a:extLst>
                <a:ext uri="{FF2B5EF4-FFF2-40B4-BE49-F238E27FC236}">
                  <a16:creationId xmlns:a16="http://schemas.microsoft.com/office/drawing/2014/main" id="{12504A8F-A26B-43AF-BF89-2621FF0CE3CD}"/>
                </a:ext>
              </a:extLst>
            </p:cNvPr>
            <p:cNvSpPr/>
            <p:nvPr userDrawn="1"/>
          </p:nvSpPr>
          <p:spPr>
            <a:xfrm>
              <a:off x="838199" y="1830763"/>
              <a:ext cx="894312" cy="1361486"/>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2" name="Rectangle 171">
              <a:extLst>
                <a:ext uri="{FF2B5EF4-FFF2-40B4-BE49-F238E27FC236}">
                  <a16:creationId xmlns:a16="http://schemas.microsoft.com/office/drawing/2014/main" id="{F7726C56-B942-4400-8CE0-069969802448}"/>
                </a:ext>
              </a:extLst>
            </p:cNvPr>
            <p:cNvSpPr/>
            <p:nvPr userDrawn="1"/>
          </p:nvSpPr>
          <p:spPr>
            <a:xfrm>
              <a:off x="838199" y="1830763"/>
              <a:ext cx="894312" cy="117166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1" name="Rectangle 170">
              <a:extLst>
                <a:ext uri="{FF2B5EF4-FFF2-40B4-BE49-F238E27FC236}">
                  <a16:creationId xmlns:a16="http://schemas.microsoft.com/office/drawing/2014/main" id="{DAE760DB-698E-4688-BBAF-49FD684C7AFD}"/>
                </a:ext>
              </a:extLst>
            </p:cNvPr>
            <p:cNvSpPr/>
            <p:nvPr userDrawn="1"/>
          </p:nvSpPr>
          <p:spPr>
            <a:xfrm>
              <a:off x="838199" y="1830763"/>
              <a:ext cx="894312" cy="98184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0" name="Rectangle 169">
              <a:extLst>
                <a:ext uri="{FF2B5EF4-FFF2-40B4-BE49-F238E27FC236}">
                  <a16:creationId xmlns:a16="http://schemas.microsoft.com/office/drawing/2014/main" id="{72A9A194-717A-430D-B418-44C0B8F1A4C3}"/>
                </a:ext>
              </a:extLst>
            </p:cNvPr>
            <p:cNvSpPr/>
            <p:nvPr userDrawn="1"/>
          </p:nvSpPr>
          <p:spPr>
            <a:xfrm>
              <a:off x="838200" y="1830763"/>
              <a:ext cx="894312" cy="78825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9" name="Rectangle 178">
              <a:extLst>
                <a:ext uri="{FF2B5EF4-FFF2-40B4-BE49-F238E27FC236}">
                  <a16:creationId xmlns:a16="http://schemas.microsoft.com/office/drawing/2014/main" id="{E915F52A-A44F-4FB1-A1A1-1A513475EFE8}"/>
                </a:ext>
              </a:extLst>
            </p:cNvPr>
            <p:cNvSpPr/>
            <p:nvPr userDrawn="1"/>
          </p:nvSpPr>
          <p:spPr>
            <a:xfrm>
              <a:off x="1907231" y="1830763"/>
              <a:ext cx="894312" cy="1741127"/>
            </a:xfrm>
            <a:prstGeom prst="rect">
              <a:avLst/>
            </a:prstGeom>
            <a:solidFill>
              <a:schemeClr val="tx1">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0" name="Rectangle 179">
              <a:extLst>
                <a:ext uri="{FF2B5EF4-FFF2-40B4-BE49-F238E27FC236}">
                  <a16:creationId xmlns:a16="http://schemas.microsoft.com/office/drawing/2014/main" id="{6034C492-58E9-4550-B83D-E33D2B2217E6}"/>
                </a:ext>
              </a:extLst>
            </p:cNvPr>
            <p:cNvSpPr/>
            <p:nvPr userDrawn="1"/>
          </p:nvSpPr>
          <p:spPr>
            <a:xfrm>
              <a:off x="1907231" y="1830763"/>
              <a:ext cx="894312" cy="1551307"/>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1" name="Rectangle 180">
              <a:extLst>
                <a:ext uri="{FF2B5EF4-FFF2-40B4-BE49-F238E27FC236}">
                  <a16:creationId xmlns:a16="http://schemas.microsoft.com/office/drawing/2014/main" id="{F92FB454-2844-432A-897E-609CA7D5AB13}"/>
                </a:ext>
              </a:extLst>
            </p:cNvPr>
            <p:cNvSpPr/>
            <p:nvPr userDrawn="1"/>
          </p:nvSpPr>
          <p:spPr>
            <a:xfrm>
              <a:off x="1907231" y="1830763"/>
              <a:ext cx="894312" cy="1361486"/>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2" name="Rectangle 181">
              <a:extLst>
                <a:ext uri="{FF2B5EF4-FFF2-40B4-BE49-F238E27FC236}">
                  <a16:creationId xmlns:a16="http://schemas.microsoft.com/office/drawing/2014/main" id="{DFE585D9-1B79-4D2C-BE24-8DD53BF2D43D}"/>
                </a:ext>
              </a:extLst>
            </p:cNvPr>
            <p:cNvSpPr/>
            <p:nvPr userDrawn="1"/>
          </p:nvSpPr>
          <p:spPr>
            <a:xfrm>
              <a:off x="1907231" y="1830763"/>
              <a:ext cx="894312" cy="1171666"/>
            </a:xfrm>
            <a:prstGeom prst="rect">
              <a:avLst/>
            </a:prstGeom>
            <a:solidFill>
              <a:schemeClr val="tx1">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3" name="Rectangle 182">
              <a:extLst>
                <a:ext uri="{FF2B5EF4-FFF2-40B4-BE49-F238E27FC236}">
                  <a16:creationId xmlns:a16="http://schemas.microsoft.com/office/drawing/2014/main" id="{7CA650B9-D80A-4F55-849B-9B9229BAB7AB}"/>
                </a:ext>
              </a:extLst>
            </p:cNvPr>
            <p:cNvSpPr/>
            <p:nvPr userDrawn="1"/>
          </p:nvSpPr>
          <p:spPr>
            <a:xfrm>
              <a:off x="1907231" y="1830763"/>
              <a:ext cx="894312" cy="981846"/>
            </a:xfrm>
            <a:prstGeom prst="rect">
              <a:avLst/>
            </a:prstGeom>
            <a:solidFill>
              <a:schemeClr val="tx1">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4" name="Rectangle 183">
              <a:extLst>
                <a:ext uri="{FF2B5EF4-FFF2-40B4-BE49-F238E27FC236}">
                  <a16:creationId xmlns:a16="http://schemas.microsoft.com/office/drawing/2014/main" id="{212A3E8F-2036-4425-950A-9DDCE99E48E2}"/>
                </a:ext>
              </a:extLst>
            </p:cNvPr>
            <p:cNvSpPr/>
            <p:nvPr userDrawn="1"/>
          </p:nvSpPr>
          <p:spPr>
            <a:xfrm>
              <a:off x="1907232" y="1830763"/>
              <a:ext cx="894312" cy="78825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6" name="Rectangle 185">
              <a:extLst>
                <a:ext uri="{FF2B5EF4-FFF2-40B4-BE49-F238E27FC236}">
                  <a16:creationId xmlns:a16="http://schemas.microsoft.com/office/drawing/2014/main" id="{F8D77422-E1EF-442A-B883-288DFB42AC7A}"/>
                </a:ext>
              </a:extLst>
            </p:cNvPr>
            <p:cNvSpPr/>
            <p:nvPr userDrawn="1"/>
          </p:nvSpPr>
          <p:spPr>
            <a:xfrm>
              <a:off x="2976263" y="1830763"/>
              <a:ext cx="894312" cy="1741127"/>
            </a:xfrm>
            <a:prstGeom prst="rect">
              <a:avLst/>
            </a:prstGeom>
            <a:solidFill>
              <a:schemeClr val="bg2">
                <a:lumMod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7" name="Rectangle 186">
              <a:extLst>
                <a:ext uri="{FF2B5EF4-FFF2-40B4-BE49-F238E27FC236}">
                  <a16:creationId xmlns:a16="http://schemas.microsoft.com/office/drawing/2014/main" id="{F5A5458A-8CAB-46ED-A597-7A9BC874E064}"/>
                </a:ext>
              </a:extLst>
            </p:cNvPr>
            <p:cNvSpPr/>
            <p:nvPr userDrawn="1"/>
          </p:nvSpPr>
          <p:spPr>
            <a:xfrm>
              <a:off x="2976263" y="1830763"/>
              <a:ext cx="894312" cy="1551307"/>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8" name="Rectangle 187">
              <a:extLst>
                <a:ext uri="{FF2B5EF4-FFF2-40B4-BE49-F238E27FC236}">
                  <a16:creationId xmlns:a16="http://schemas.microsoft.com/office/drawing/2014/main" id="{129FB0AE-0FE9-4E47-89E1-28A56DFEFD44}"/>
                </a:ext>
              </a:extLst>
            </p:cNvPr>
            <p:cNvSpPr/>
            <p:nvPr userDrawn="1"/>
          </p:nvSpPr>
          <p:spPr>
            <a:xfrm>
              <a:off x="2976263" y="1830763"/>
              <a:ext cx="894312" cy="1361486"/>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9" name="Rectangle 188">
              <a:extLst>
                <a:ext uri="{FF2B5EF4-FFF2-40B4-BE49-F238E27FC236}">
                  <a16:creationId xmlns:a16="http://schemas.microsoft.com/office/drawing/2014/main" id="{8DCBA888-FF6F-4E0D-AD60-DA0D78CD05D1}"/>
                </a:ext>
              </a:extLst>
            </p:cNvPr>
            <p:cNvSpPr/>
            <p:nvPr userDrawn="1"/>
          </p:nvSpPr>
          <p:spPr>
            <a:xfrm>
              <a:off x="2976263" y="1830763"/>
              <a:ext cx="894312" cy="1171666"/>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0" name="Rectangle 189">
              <a:extLst>
                <a:ext uri="{FF2B5EF4-FFF2-40B4-BE49-F238E27FC236}">
                  <a16:creationId xmlns:a16="http://schemas.microsoft.com/office/drawing/2014/main" id="{F9271256-F951-4086-8A3B-C91C2291A176}"/>
                </a:ext>
              </a:extLst>
            </p:cNvPr>
            <p:cNvSpPr/>
            <p:nvPr userDrawn="1"/>
          </p:nvSpPr>
          <p:spPr>
            <a:xfrm>
              <a:off x="2976263" y="1830763"/>
              <a:ext cx="894312" cy="981846"/>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1" name="Rectangle 190">
              <a:extLst>
                <a:ext uri="{FF2B5EF4-FFF2-40B4-BE49-F238E27FC236}">
                  <a16:creationId xmlns:a16="http://schemas.microsoft.com/office/drawing/2014/main" id="{27D18AA1-C449-4778-A01C-5FEFF6D4B6F0}"/>
                </a:ext>
              </a:extLst>
            </p:cNvPr>
            <p:cNvSpPr/>
            <p:nvPr userDrawn="1"/>
          </p:nvSpPr>
          <p:spPr>
            <a:xfrm>
              <a:off x="2976264" y="1830763"/>
              <a:ext cx="894312" cy="78825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3" name="Rectangle 192">
              <a:extLst>
                <a:ext uri="{FF2B5EF4-FFF2-40B4-BE49-F238E27FC236}">
                  <a16:creationId xmlns:a16="http://schemas.microsoft.com/office/drawing/2014/main" id="{507DEC82-2EA5-41B4-BBE2-03D513A6990F}"/>
                </a:ext>
              </a:extLst>
            </p:cNvPr>
            <p:cNvSpPr/>
            <p:nvPr userDrawn="1"/>
          </p:nvSpPr>
          <p:spPr>
            <a:xfrm>
              <a:off x="4045295" y="1830763"/>
              <a:ext cx="894312" cy="1741127"/>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4" name="Rectangle 193">
              <a:extLst>
                <a:ext uri="{FF2B5EF4-FFF2-40B4-BE49-F238E27FC236}">
                  <a16:creationId xmlns:a16="http://schemas.microsoft.com/office/drawing/2014/main" id="{CC3C8386-1A37-4F90-9D5F-F552F6BD3D6B}"/>
                </a:ext>
              </a:extLst>
            </p:cNvPr>
            <p:cNvSpPr/>
            <p:nvPr userDrawn="1"/>
          </p:nvSpPr>
          <p:spPr>
            <a:xfrm>
              <a:off x="4045295" y="1830763"/>
              <a:ext cx="894312" cy="1551307"/>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5" name="Rectangle 194">
              <a:extLst>
                <a:ext uri="{FF2B5EF4-FFF2-40B4-BE49-F238E27FC236}">
                  <a16:creationId xmlns:a16="http://schemas.microsoft.com/office/drawing/2014/main" id="{20C96B97-602D-4FB6-83FA-5F537C10D957}"/>
                </a:ext>
              </a:extLst>
            </p:cNvPr>
            <p:cNvSpPr/>
            <p:nvPr userDrawn="1"/>
          </p:nvSpPr>
          <p:spPr>
            <a:xfrm>
              <a:off x="4045295" y="1830763"/>
              <a:ext cx="894312" cy="1361486"/>
            </a:xfrm>
            <a:prstGeom prst="rect">
              <a:avLst/>
            </a:prstGeom>
            <a:solidFill>
              <a:schemeClr val="tx2">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6" name="Rectangle 195">
              <a:extLst>
                <a:ext uri="{FF2B5EF4-FFF2-40B4-BE49-F238E27FC236}">
                  <a16:creationId xmlns:a16="http://schemas.microsoft.com/office/drawing/2014/main" id="{C78EB1C9-B967-4BCF-BA1F-F62AD5830A83}"/>
                </a:ext>
              </a:extLst>
            </p:cNvPr>
            <p:cNvSpPr/>
            <p:nvPr userDrawn="1"/>
          </p:nvSpPr>
          <p:spPr>
            <a:xfrm>
              <a:off x="4045295" y="1830763"/>
              <a:ext cx="894312" cy="1171666"/>
            </a:xfrm>
            <a:prstGeom prst="rect">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7" name="Rectangle 196">
              <a:extLst>
                <a:ext uri="{FF2B5EF4-FFF2-40B4-BE49-F238E27FC236}">
                  <a16:creationId xmlns:a16="http://schemas.microsoft.com/office/drawing/2014/main" id="{530AF99D-4A64-462C-8DC1-2AFD50700E78}"/>
                </a:ext>
              </a:extLst>
            </p:cNvPr>
            <p:cNvSpPr/>
            <p:nvPr userDrawn="1"/>
          </p:nvSpPr>
          <p:spPr>
            <a:xfrm>
              <a:off x="4045295" y="1830763"/>
              <a:ext cx="894312" cy="981846"/>
            </a:xfrm>
            <a:prstGeom prst="rect">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8" name="Rectangle 197">
              <a:extLst>
                <a:ext uri="{FF2B5EF4-FFF2-40B4-BE49-F238E27FC236}">
                  <a16:creationId xmlns:a16="http://schemas.microsoft.com/office/drawing/2014/main" id="{251EE8AC-B14F-4016-B318-3215BFA74576}"/>
                </a:ext>
              </a:extLst>
            </p:cNvPr>
            <p:cNvSpPr/>
            <p:nvPr userDrawn="1"/>
          </p:nvSpPr>
          <p:spPr>
            <a:xfrm>
              <a:off x="4045296" y="1830763"/>
              <a:ext cx="894312" cy="78825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0" name="Rectangle 199">
              <a:extLst>
                <a:ext uri="{FF2B5EF4-FFF2-40B4-BE49-F238E27FC236}">
                  <a16:creationId xmlns:a16="http://schemas.microsoft.com/office/drawing/2014/main" id="{DB3EFE93-C789-4C06-AE63-48F21F3F0562}"/>
                </a:ext>
              </a:extLst>
            </p:cNvPr>
            <p:cNvSpPr/>
            <p:nvPr userDrawn="1"/>
          </p:nvSpPr>
          <p:spPr>
            <a:xfrm>
              <a:off x="5114327" y="1830763"/>
              <a:ext cx="894312" cy="1741127"/>
            </a:xfrm>
            <a:prstGeom prst="rect">
              <a:avLst/>
            </a:prstGeom>
            <a:solidFill>
              <a:schemeClr val="accent1">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1" name="Rectangle 200">
              <a:extLst>
                <a:ext uri="{FF2B5EF4-FFF2-40B4-BE49-F238E27FC236}">
                  <a16:creationId xmlns:a16="http://schemas.microsoft.com/office/drawing/2014/main" id="{C159A26F-3E35-43ED-9527-94575D015CF9}"/>
                </a:ext>
              </a:extLst>
            </p:cNvPr>
            <p:cNvSpPr/>
            <p:nvPr userDrawn="1"/>
          </p:nvSpPr>
          <p:spPr>
            <a:xfrm>
              <a:off x="5114327" y="1830763"/>
              <a:ext cx="894312" cy="1551307"/>
            </a:xfrm>
            <a:prstGeom prst="rect">
              <a:avLst/>
            </a:prstGeom>
            <a:solidFill>
              <a:schemeClr val="accent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2" name="Rectangle 201">
              <a:extLst>
                <a:ext uri="{FF2B5EF4-FFF2-40B4-BE49-F238E27FC236}">
                  <a16:creationId xmlns:a16="http://schemas.microsoft.com/office/drawing/2014/main" id="{197FEBE6-4234-4233-9AAC-C966B38A457C}"/>
                </a:ext>
              </a:extLst>
            </p:cNvPr>
            <p:cNvSpPr/>
            <p:nvPr userDrawn="1"/>
          </p:nvSpPr>
          <p:spPr>
            <a:xfrm>
              <a:off x="5114327" y="1830763"/>
              <a:ext cx="894312" cy="1361486"/>
            </a:xfrm>
            <a:prstGeom prst="rect">
              <a:avLst/>
            </a:prstGeom>
            <a:solidFill>
              <a:schemeClr val="accent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3" name="Rectangle 202">
              <a:extLst>
                <a:ext uri="{FF2B5EF4-FFF2-40B4-BE49-F238E27FC236}">
                  <a16:creationId xmlns:a16="http://schemas.microsoft.com/office/drawing/2014/main" id="{4A6CCAEB-B0B2-4918-BF93-14B428F71030}"/>
                </a:ext>
              </a:extLst>
            </p:cNvPr>
            <p:cNvSpPr/>
            <p:nvPr userDrawn="1"/>
          </p:nvSpPr>
          <p:spPr>
            <a:xfrm>
              <a:off x="5114327" y="1830763"/>
              <a:ext cx="894312" cy="1171666"/>
            </a:xfrm>
            <a:prstGeom prst="rect">
              <a:avLst/>
            </a:prstGeom>
            <a:solidFill>
              <a:schemeClr val="accent1">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4" name="Rectangle 203">
              <a:extLst>
                <a:ext uri="{FF2B5EF4-FFF2-40B4-BE49-F238E27FC236}">
                  <a16:creationId xmlns:a16="http://schemas.microsoft.com/office/drawing/2014/main" id="{26BAB2D9-48E2-4FD7-8266-8DA7249A311F}"/>
                </a:ext>
              </a:extLst>
            </p:cNvPr>
            <p:cNvSpPr/>
            <p:nvPr userDrawn="1"/>
          </p:nvSpPr>
          <p:spPr>
            <a:xfrm>
              <a:off x="5114327" y="1830763"/>
              <a:ext cx="894312" cy="981846"/>
            </a:xfrm>
            <a:prstGeom prst="rect">
              <a:avLst/>
            </a:prstGeom>
            <a:solidFill>
              <a:schemeClr val="accent1">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5" name="Rectangle 204">
              <a:extLst>
                <a:ext uri="{FF2B5EF4-FFF2-40B4-BE49-F238E27FC236}">
                  <a16:creationId xmlns:a16="http://schemas.microsoft.com/office/drawing/2014/main" id="{E373E1AE-97F0-411F-ADE1-F7FA57FDB549}"/>
                </a:ext>
              </a:extLst>
            </p:cNvPr>
            <p:cNvSpPr/>
            <p:nvPr userDrawn="1"/>
          </p:nvSpPr>
          <p:spPr>
            <a:xfrm>
              <a:off x="5114328" y="1830763"/>
              <a:ext cx="894312" cy="78825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7" name="Rectangle 206">
              <a:extLst>
                <a:ext uri="{FF2B5EF4-FFF2-40B4-BE49-F238E27FC236}">
                  <a16:creationId xmlns:a16="http://schemas.microsoft.com/office/drawing/2014/main" id="{7980EC62-1AA7-49B9-A98C-B1AE41A8BAF7}"/>
                </a:ext>
              </a:extLst>
            </p:cNvPr>
            <p:cNvSpPr/>
            <p:nvPr userDrawn="1"/>
          </p:nvSpPr>
          <p:spPr>
            <a:xfrm>
              <a:off x="6183359" y="1830763"/>
              <a:ext cx="894312" cy="1741127"/>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8" name="Rectangle 207">
              <a:extLst>
                <a:ext uri="{FF2B5EF4-FFF2-40B4-BE49-F238E27FC236}">
                  <a16:creationId xmlns:a16="http://schemas.microsoft.com/office/drawing/2014/main" id="{1B940435-8801-4AE0-AF82-51785C14109F}"/>
                </a:ext>
              </a:extLst>
            </p:cNvPr>
            <p:cNvSpPr/>
            <p:nvPr userDrawn="1"/>
          </p:nvSpPr>
          <p:spPr>
            <a:xfrm>
              <a:off x="6183359" y="1830763"/>
              <a:ext cx="894312" cy="1551307"/>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9" name="Rectangle 208">
              <a:extLst>
                <a:ext uri="{FF2B5EF4-FFF2-40B4-BE49-F238E27FC236}">
                  <a16:creationId xmlns:a16="http://schemas.microsoft.com/office/drawing/2014/main" id="{709FEA5B-55A5-4A85-90AE-A3E8181AD6B1}"/>
                </a:ext>
              </a:extLst>
            </p:cNvPr>
            <p:cNvSpPr/>
            <p:nvPr userDrawn="1"/>
          </p:nvSpPr>
          <p:spPr>
            <a:xfrm>
              <a:off x="6183359" y="1830763"/>
              <a:ext cx="894312" cy="1361486"/>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0" name="Rectangle 209">
              <a:extLst>
                <a:ext uri="{FF2B5EF4-FFF2-40B4-BE49-F238E27FC236}">
                  <a16:creationId xmlns:a16="http://schemas.microsoft.com/office/drawing/2014/main" id="{AC24C165-A09C-48A0-8D30-43D9272501D0}"/>
                </a:ext>
              </a:extLst>
            </p:cNvPr>
            <p:cNvSpPr/>
            <p:nvPr userDrawn="1"/>
          </p:nvSpPr>
          <p:spPr>
            <a:xfrm>
              <a:off x="6183359" y="1830763"/>
              <a:ext cx="894312" cy="1171666"/>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1" name="Rectangle 210">
              <a:extLst>
                <a:ext uri="{FF2B5EF4-FFF2-40B4-BE49-F238E27FC236}">
                  <a16:creationId xmlns:a16="http://schemas.microsoft.com/office/drawing/2014/main" id="{AF779B59-BF2E-434C-A692-81F3395A2DDC}"/>
                </a:ext>
              </a:extLst>
            </p:cNvPr>
            <p:cNvSpPr/>
            <p:nvPr userDrawn="1"/>
          </p:nvSpPr>
          <p:spPr>
            <a:xfrm>
              <a:off x="6183359" y="1830763"/>
              <a:ext cx="894312" cy="981846"/>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2" name="Rectangle 211">
              <a:extLst>
                <a:ext uri="{FF2B5EF4-FFF2-40B4-BE49-F238E27FC236}">
                  <a16:creationId xmlns:a16="http://schemas.microsoft.com/office/drawing/2014/main" id="{72D25286-DFE7-4DB6-BC2A-849B72A1D58F}"/>
                </a:ext>
              </a:extLst>
            </p:cNvPr>
            <p:cNvSpPr/>
            <p:nvPr userDrawn="1"/>
          </p:nvSpPr>
          <p:spPr>
            <a:xfrm>
              <a:off x="6183360" y="1830763"/>
              <a:ext cx="894312" cy="78825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4" name="Rectangle 213">
              <a:extLst>
                <a:ext uri="{FF2B5EF4-FFF2-40B4-BE49-F238E27FC236}">
                  <a16:creationId xmlns:a16="http://schemas.microsoft.com/office/drawing/2014/main" id="{EFFFC619-3DCF-484B-936D-D1C6706967D7}"/>
                </a:ext>
              </a:extLst>
            </p:cNvPr>
            <p:cNvSpPr/>
            <p:nvPr userDrawn="1"/>
          </p:nvSpPr>
          <p:spPr>
            <a:xfrm>
              <a:off x="7252391" y="1830763"/>
              <a:ext cx="894312" cy="1741127"/>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5" name="Rectangle 214">
              <a:extLst>
                <a:ext uri="{FF2B5EF4-FFF2-40B4-BE49-F238E27FC236}">
                  <a16:creationId xmlns:a16="http://schemas.microsoft.com/office/drawing/2014/main" id="{C36F1647-E3A7-42C7-94DB-E22470CD7962}"/>
                </a:ext>
              </a:extLst>
            </p:cNvPr>
            <p:cNvSpPr/>
            <p:nvPr userDrawn="1"/>
          </p:nvSpPr>
          <p:spPr>
            <a:xfrm>
              <a:off x="7252391" y="1830763"/>
              <a:ext cx="894312" cy="1551307"/>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6" name="Rectangle 215">
              <a:extLst>
                <a:ext uri="{FF2B5EF4-FFF2-40B4-BE49-F238E27FC236}">
                  <a16:creationId xmlns:a16="http://schemas.microsoft.com/office/drawing/2014/main" id="{0812BACF-D77F-4A42-A212-538847FF9776}"/>
                </a:ext>
              </a:extLst>
            </p:cNvPr>
            <p:cNvSpPr/>
            <p:nvPr userDrawn="1"/>
          </p:nvSpPr>
          <p:spPr>
            <a:xfrm>
              <a:off x="7252391" y="1830763"/>
              <a:ext cx="894312" cy="1361486"/>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7" name="Rectangle 216">
              <a:extLst>
                <a:ext uri="{FF2B5EF4-FFF2-40B4-BE49-F238E27FC236}">
                  <a16:creationId xmlns:a16="http://schemas.microsoft.com/office/drawing/2014/main" id="{63855A19-9DBA-4293-A411-6842A7DAA995}"/>
                </a:ext>
              </a:extLst>
            </p:cNvPr>
            <p:cNvSpPr/>
            <p:nvPr userDrawn="1"/>
          </p:nvSpPr>
          <p:spPr>
            <a:xfrm>
              <a:off x="7252391" y="1830763"/>
              <a:ext cx="894312" cy="1171666"/>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8" name="Rectangle 217">
              <a:extLst>
                <a:ext uri="{FF2B5EF4-FFF2-40B4-BE49-F238E27FC236}">
                  <a16:creationId xmlns:a16="http://schemas.microsoft.com/office/drawing/2014/main" id="{E705E91E-E65F-4094-8904-D56C56FC5F44}"/>
                </a:ext>
              </a:extLst>
            </p:cNvPr>
            <p:cNvSpPr/>
            <p:nvPr userDrawn="1"/>
          </p:nvSpPr>
          <p:spPr>
            <a:xfrm>
              <a:off x="7252391" y="1830763"/>
              <a:ext cx="894312" cy="981846"/>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9" name="Rectangle 218">
              <a:extLst>
                <a:ext uri="{FF2B5EF4-FFF2-40B4-BE49-F238E27FC236}">
                  <a16:creationId xmlns:a16="http://schemas.microsoft.com/office/drawing/2014/main" id="{B6DEB2ED-B6FD-4B88-90DA-9530DA2E64C9}"/>
                </a:ext>
              </a:extLst>
            </p:cNvPr>
            <p:cNvSpPr/>
            <p:nvPr userDrawn="1"/>
          </p:nvSpPr>
          <p:spPr>
            <a:xfrm>
              <a:off x="7252392" y="1830763"/>
              <a:ext cx="894312" cy="78825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21" name="Rectangle 220">
              <a:extLst>
                <a:ext uri="{FF2B5EF4-FFF2-40B4-BE49-F238E27FC236}">
                  <a16:creationId xmlns:a16="http://schemas.microsoft.com/office/drawing/2014/main" id="{62E667E1-7F5F-4E4F-AF63-4AB31D847AE0}"/>
                </a:ext>
              </a:extLst>
            </p:cNvPr>
            <p:cNvSpPr/>
            <p:nvPr userDrawn="1"/>
          </p:nvSpPr>
          <p:spPr>
            <a:xfrm>
              <a:off x="8321423" y="1830763"/>
              <a:ext cx="894312" cy="1741127"/>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defTabSz="685800">
                <a:defRPr/>
              </a:pPr>
              <a:endParaRPr lang="en-US" sz="1350">
                <a:solidFill>
                  <a:srgbClr val="FFFFFF"/>
                </a:solidFill>
                <a:latin typeface="Calibri" panose="020F0502020204030204"/>
              </a:endParaRPr>
            </a:p>
          </p:txBody>
        </p:sp>
        <p:sp>
          <p:nvSpPr>
            <p:cNvPr id="222" name="Rectangle 221">
              <a:extLst>
                <a:ext uri="{FF2B5EF4-FFF2-40B4-BE49-F238E27FC236}">
                  <a16:creationId xmlns:a16="http://schemas.microsoft.com/office/drawing/2014/main" id="{A9D94CA5-400D-47AE-9512-4557FBE20192}"/>
                </a:ext>
              </a:extLst>
            </p:cNvPr>
            <p:cNvSpPr/>
            <p:nvPr userDrawn="1"/>
          </p:nvSpPr>
          <p:spPr>
            <a:xfrm>
              <a:off x="8321423" y="1830763"/>
              <a:ext cx="894312" cy="1551307"/>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defTabSz="685800">
                <a:defRPr/>
              </a:pPr>
              <a:endParaRPr lang="en-US" sz="1350">
                <a:solidFill>
                  <a:srgbClr val="FFFFFF"/>
                </a:solidFill>
                <a:latin typeface="Calibri" panose="020F0502020204030204"/>
              </a:endParaRPr>
            </a:p>
          </p:txBody>
        </p:sp>
        <p:sp>
          <p:nvSpPr>
            <p:cNvPr id="223" name="Rectangle 222">
              <a:extLst>
                <a:ext uri="{FF2B5EF4-FFF2-40B4-BE49-F238E27FC236}">
                  <a16:creationId xmlns:a16="http://schemas.microsoft.com/office/drawing/2014/main" id="{1E60784B-8569-41D5-BB14-8F5DAFDCE67A}"/>
                </a:ext>
              </a:extLst>
            </p:cNvPr>
            <p:cNvSpPr/>
            <p:nvPr userDrawn="1"/>
          </p:nvSpPr>
          <p:spPr>
            <a:xfrm>
              <a:off x="8321423" y="1830763"/>
              <a:ext cx="894312" cy="1361486"/>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defTabSz="685800">
                <a:defRPr/>
              </a:pPr>
              <a:endParaRPr lang="en-US" sz="1350">
                <a:solidFill>
                  <a:srgbClr val="FFFFFF"/>
                </a:solidFill>
                <a:latin typeface="Calibri" panose="020F0502020204030204"/>
              </a:endParaRPr>
            </a:p>
          </p:txBody>
        </p:sp>
        <p:sp>
          <p:nvSpPr>
            <p:cNvPr id="224" name="Rectangle 223">
              <a:extLst>
                <a:ext uri="{FF2B5EF4-FFF2-40B4-BE49-F238E27FC236}">
                  <a16:creationId xmlns:a16="http://schemas.microsoft.com/office/drawing/2014/main" id="{FE043B0E-D351-4B21-BB22-FF8713E0E199}"/>
                </a:ext>
              </a:extLst>
            </p:cNvPr>
            <p:cNvSpPr/>
            <p:nvPr userDrawn="1"/>
          </p:nvSpPr>
          <p:spPr>
            <a:xfrm>
              <a:off x="8321423" y="1830763"/>
              <a:ext cx="894312" cy="1171666"/>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defTabSz="685800">
                <a:defRPr/>
              </a:pPr>
              <a:endParaRPr lang="en-US" sz="1350">
                <a:solidFill>
                  <a:srgbClr val="FFFFFF"/>
                </a:solidFill>
                <a:latin typeface="Calibri" panose="020F0502020204030204"/>
              </a:endParaRPr>
            </a:p>
          </p:txBody>
        </p:sp>
        <p:sp>
          <p:nvSpPr>
            <p:cNvPr id="225" name="Rectangle 224">
              <a:extLst>
                <a:ext uri="{FF2B5EF4-FFF2-40B4-BE49-F238E27FC236}">
                  <a16:creationId xmlns:a16="http://schemas.microsoft.com/office/drawing/2014/main" id="{D57AC92D-3891-4CC7-9301-A742653C394B}"/>
                </a:ext>
              </a:extLst>
            </p:cNvPr>
            <p:cNvSpPr/>
            <p:nvPr userDrawn="1"/>
          </p:nvSpPr>
          <p:spPr>
            <a:xfrm>
              <a:off x="8321423" y="1830763"/>
              <a:ext cx="894312" cy="981846"/>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26" name="Rectangle 225">
              <a:extLst>
                <a:ext uri="{FF2B5EF4-FFF2-40B4-BE49-F238E27FC236}">
                  <a16:creationId xmlns:a16="http://schemas.microsoft.com/office/drawing/2014/main" id="{870D976A-0EA2-4422-A1FB-EE1A159B65DC}"/>
                </a:ext>
              </a:extLst>
            </p:cNvPr>
            <p:cNvSpPr/>
            <p:nvPr userDrawn="1"/>
          </p:nvSpPr>
          <p:spPr>
            <a:xfrm>
              <a:off x="8321424" y="1830763"/>
              <a:ext cx="894312" cy="78825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28" name="Rectangle 227">
              <a:extLst>
                <a:ext uri="{FF2B5EF4-FFF2-40B4-BE49-F238E27FC236}">
                  <a16:creationId xmlns:a16="http://schemas.microsoft.com/office/drawing/2014/main" id="{074CEC48-74FA-45A9-9E16-525EB9E974F9}"/>
                </a:ext>
              </a:extLst>
            </p:cNvPr>
            <p:cNvSpPr/>
            <p:nvPr userDrawn="1"/>
          </p:nvSpPr>
          <p:spPr>
            <a:xfrm>
              <a:off x="9390455" y="1830763"/>
              <a:ext cx="894312" cy="1741127"/>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29" name="Rectangle 228">
              <a:extLst>
                <a:ext uri="{FF2B5EF4-FFF2-40B4-BE49-F238E27FC236}">
                  <a16:creationId xmlns:a16="http://schemas.microsoft.com/office/drawing/2014/main" id="{8CA8D9C7-FFCE-4895-B720-C9F65C686B93}"/>
                </a:ext>
              </a:extLst>
            </p:cNvPr>
            <p:cNvSpPr/>
            <p:nvPr userDrawn="1"/>
          </p:nvSpPr>
          <p:spPr>
            <a:xfrm>
              <a:off x="9390455" y="1830763"/>
              <a:ext cx="894312" cy="1551307"/>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0" name="Rectangle 229">
              <a:extLst>
                <a:ext uri="{FF2B5EF4-FFF2-40B4-BE49-F238E27FC236}">
                  <a16:creationId xmlns:a16="http://schemas.microsoft.com/office/drawing/2014/main" id="{DF8FDE11-2636-4F16-BC4C-C0DBD965F47E}"/>
                </a:ext>
              </a:extLst>
            </p:cNvPr>
            <p:cNvSpPr/>
            <p:nvPr userDrawn="1"/>
          </p:nvSpPr>
          <p:spPr>
            <a:xfrm>
              <a:off x="9390455" y="1830763"/>
              <a:ext cx="894312" cy="1361486"/>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1" name="Rectangle 230">
              <a:extLst>
                <a:ext uri="{FF2B5EF4-FFF2-40B4-BE49-F238E27FC236}">
                  <a16:creationId xmlns:a16="http://schemas.microsoft.com/office/drawing/2014/main" id="{EAE2FCEB-5A44-4458-99EB-B2522F731513}"/>
                </a:ext>
              </a:extLst>
            </p:cNvPr>
            <p:cNvSpPr/>
            <p:nvPr userDrawn="1"/>
          </p:nvSpPr>
          <p:spPr>
            <a:xfrm>
              <a:off x="9390455" y="1830763"/>
              <a:ext cx="894312" cy="1171666"/>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2" name="Rectangle 231">
              <a:extLst>
                <a:ext uri="{FF2B5EF4-FFF2-40B4-BE49-F238E27FC236}">
                  <a16:creationId xmlns:a16="http://schemas.microsoft.com/office/drawing/2014/main" id="{FA982CEB-3569-4AB2-A279-56909D8DBA2B}"/>
                </a:ext>
              </a:extLst>
            </p:cNvPr>
            <p:cNvSpPr/>
            <p:nvPr userDrawn="1"/>
          </p:nvSpPr>
          <p:spPr>
            <a:xfrm>
              <a:off x="9390455" y="1830763"/>
              <a:ext cx="894312" cy="981846"/>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3" name="Rectangle 232">
              <a:extLst>
                <a:ext uri="{FF2B5EF4-FFF2-40B4-BE49-F238E27FC236}">
                  <a16:creationId xmlns:a16="http://schemas.microsoft.com/office/drawing/2014/main" id="{B85FDECF-7983-4160-8B97-DA92A01F2A38}"/>
                </a:ext>
              </a:extLst>
            </p:cNvPr>
            <p:cNvSpPr/>
            <p:nvPr userDrawn="1"/>
          </p:nvSpPr>
          <p:spPr>
            <a:xfrm>
              <a:off x="9390456" y="1830763"/>
              <a:ext cx="894312" cy="78825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5" name="Rectangle 234">
              <a:extLst>
                <a:ext uri="{FF2B5EF4-FFF2-40B4-BE49-F238E27FC236}">
                  <a16:creationId xmlns:a16="http://schemas.microsoft.com/office/drawing/2014/main" id="{80F0CF47-25FB-4AB4-837F-33B5D368A8C0}"/>
                </a:ext>
              </a:extLst>
            </p:cNvPr>
            <p:cNvSpPr/>
            <p:nvPr userDrawn="1"/>
          </p:nvSpPr>
          <p:spPr>
            <a:xfrm>
              <a:off x="10459488" y="1830763"/>
              <a:ext cx="894312" cy="1741127"/>
            </a:xfrm>
            <a:prstGeom prst="rect">
              <a:avLst/>
            </a:prstGeom>
            <a:solidFill>
              <a:schemeClr val="accent6">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6" name="Rectangle 235">
              <a:extLst>
                <a:ext uri="{FF2B5EF4-FFF2-40B4-BE49-F238E27FC236}">
                  <a16:creationId xmlns:a16="http://schemas.microsoft.com/office/drawing/2014/main" id="{12C0DD63-4FB0-4217-BC06-7CEB655B79B6}"/>
                </a:ext>
              </a:extLst>
            </p:cNvPr>
            <p:cNvSpPr/>
            <p:nvPr userDrawn="1"/>
          </p:nvSpPr>
          <p:spPr>
            <a:xfrm>
              <a:off x="10459488" y="1830763"/>
              <a:ext cx="894312" cy="1551307"/>
            </a:xfrm>
            <a:prstGeom prst="rect">
              <a:avLst/>
            </a:prstGeom>
            <a:solidFill>
              <a:schemeClr val="accent6">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7" name="Rectangle 236">
              <a:extLst>
                <a:ext uri="{FF2B5EF4-FFF2-40B4-BE49-F238E27FC236}">
                  <a16:creationId xmlns:a16="http://schemas.microsoft.com/office/drawing/2014/main" id="{5841390F-E0B0-48E2-8756-2C0A532BC037}"/>
                </a:ext>
              </a:extLst>
            </p:cNvPr>
            <p:cNvSpPr/>
            <p:nvPr userDrawn="1"/>
          </p:nvSpPr>
          <p:spPr>
            <a:xfrm>
              <a:off x="10459488" y="1830763"/>
              <a:ext cx="894312" cy="1361486"/>
            </a:xfrm>
            <a:prstGeom prst="rect">
              <a:avLst/>
            </a:prstGeom>
            <a:solidFill>
              <a:schemeClr val="accent6">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8" name="Rectangle 237">
              <a:extLst>
                <a:ext uri="{FF2B5EF4-FFF2-40B4-BE49-F238E27FC236}">
                  <a16:creationId xmlns:a16="http://schemas.microsoft.com/office/drawing/2014/main" id="{E49982BC-FA05-4F1B-A8BD-AE3793F3BD02}"/>
                </a:ext>
              </a:extLst>
            </p:cNvPr>
            <p:cNvSpPr/>
            <p:nvPr userDrawn="1"/>
          </p:nvSpPr>
          <p:spPr>
            <a:xfrm>
              <a:off x="10459488" y="1830763"/>
              <a:ext cx="894312" cy="1171666"/>
            </a:xfrm>
            <a:prstGeom prst="rect">
              <a:avLst/>
            </a:prstGeom>
            <a:solidFill>
              <a:schemeClr val="accent6">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39" name="Rectangle 238">
              <a:extLst>
                <a:ext uri="{FF2B5EF4-FFF2-40B4-BE49-F238E27FC236}">
                  <a16:creationId xmlns:a16="http://schemas.microsoft.com/office/drawing/2014/main" id="{84445015-4210-46FE-958B-F3271E10284B}"/>
                </a:ext>
              </a:extLst>
            </p:cNvPr>
            <p:cNvSpPr/>
            <p:nvPr userDrawn="1"/>
          </p:nvSpPr>
          <p:spPr>
            <a:xfrm>
              <a:off x="10459488" y="1830763"/>
              <a:ext cx="894312" cy="981846"/>
            </a:xfrm>
            <a:prstGeom prst="rect">
              <a:avLst/>
            </a:prstGeom>
            <a:solidFill>
              <a:schemeClr val="accent6">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40" name="Rectangle 239">
              <a:extLst>
                <a:ext uri="{FF2B5EF4-FFF2-40B4-BE49-F238E27FC236}">
                  <a16:creationId xmlns:a16="http://schemas.microsoft.com/office/drawing/2014/main" id="{06FD93CB-F173-4C32-9E54-DE5EDB0F83D8}"/>
                </a:ext>
              </a:extLst>
            </p:cNvPr>
            <p:cNvSpPr/>
            <p:nvPr userDrawn="1"/>
          </p:nvSpPr>
          <p:spPr>
            <a:xfrm>
              <a:off x="10459489" y="1830763"/>
              <a:ext cx="894312" cy="78825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grpSp>
      <p:sp>
        <p:nvSpPr>
          <p:cNvPr id="12" name="Title 1">
            <a:extLst>
              <a:ext uri="{FF2B5EF4-FFF2-40B4-BE49-F238E27FC236}">
                <a16:creationId xmlns:a16="http://schemas.microsoft.com/office/drawing/2014/main" id="{0D08B00A-9A13-4AB1-A72D-2F499BA2EBAB}"/>
              </a:ext>
            </a:extLst>
          </p:cNvPr>
          <p:cNvSpPr>
            <a:spLocks noGrp="1"/>
          </p:cNvSpPr>
          <p:nvPr userDrawn="1">
            <p:ph type="title"/>
          </p:nvPr>
        </p:nvSpPr>
        <p:spPr>
          <a:xfrm>
            <a:off x="838200" y="365125"/>
            <a:ext cx="10515600" cy="1325563"/>
          </a:xfrm>
        </p:spPr>
        <p:txBody>
          <a:bodyPr/>
          <a:lstStyle/>
          <a:p>
            <a:r>
              <a:rPr lang="es-ES"/>
              <a:t>Haga clic para modificar el estilo de título del patrón</a:t>
            </a:r>
            <a:endParaRPr lang="en-US" dirty="0"/>
          </a:p>
        </p:txBody>
      </p:sp>
      <p:sp>
        <p:nvSpPr>
          <p:cNvPr id="88" name="Text Placeholder 2">
            <a:extLst>
              <a:ext uri="{FF2B5EF4-FFF2-40B4-BE49-F238E27FC236}">
                <a16:creationId xmlns:a16="http://schemas.microsoft.com/office/drawing/2014/main" id="{BB3FC47E-3339-49A8-AEF2-ECC3BF1514FB}"/>
              </a:ext>
            </a:extLst>
          </p:cNvPr>
          <p:cNvSpPr>
            <a:spLocks noGrp="1"/>
          </p:cNvSpPr>
          <p:nvPr userDrawn="1">
            <p:ph type="body" sz="quarter" idx="10"/>
          </p:nvPr>
        </p:nvSpPr>
        <p:spPr>
          <a:xfrm>
            <a:off x="838199" y="3709150"/>
            <a:ext cx="10515600" cy="1325880"/>
          </a:xfrm>
        </p:spPr>
        <p:txBody>
          <a:bodyPr vert="horz" lIns="91440" tIns="45720" rIns="91440" bIns="45720" rtlCol="0" anchor="ctr">
            <a:normAutofit/>
          </a:bodyPr>
          <a:lstStyle>
            <a:lvl1pPr marL="0" indent="0">
              <a:buNone/>
              <a:defRPr lang="en-US" sz="4400" b="1" dirty="0">
                <a:latin typeface="+mn-lt"/>
                <a:ea typeface="+mj-ea"/>
                <a:cs typeface="+mj-cs"/>
              </a:defRPr>
            </a:lvl1pPr>
          </a:lstStyle>
          <a:p>
            <a:pPr marL="228600" lvl="0" indent="-228600">
              <a:spcBef>
                <a:spcPct val="0"/>
              </a:spcBef>
            </a:pPr>
            <a:r>
              <a:rPr lang="es-ES"/>
              <a:t>Haga clic para modificar los estilos de texto del patrón</a:t>
            </a:r>
          </a:p>
        </p:txBody>
      </p:sp>
      <p:sp>
        <p:nvSpPr>
          <p:cNvPr id="89" name="TextBox 88">
            <a:extLst>
              <a:ext uri="{FF2B5EF4-FFF2-40B4-BE49-F238E27FC236}">
                <a16:creationId xmlns:a16="http://schemas.microsoft.com/office/drawing/2014/main" id="{829D5438-3BC8-4817-9C86-A9AAA6047492}"/>
              </a:ext>
            </a:extLst>
          </p:cNvPr>
          <p:cNvSpPr txBox="1"/>
          <p:nvPr userDrawn="1"/>
        </p:nvSpPr>
        <p:spPr>
          <a:xfrm>
            <a:off x="4677206" y="4033186"/>
            <a:ext cx="2435282" cy="2646878"/>
          </a:xfrm>
          <a:prstGeom prst="rect">
            <a:avLst/>
          </a:prstGeom>
          <a:noFill/>
        </p:spPr>
        <p:txBody>
          <a:bodyPr wrap="none" rtlCol="0">
            <a:spAutoFit/>
          </a:bodyPr>
          <a:lstStyle/>
          <a:p>
            <a:pPr algn="ctr"/>
            <a:r>
              <a:rPr lang="en-US" sz="16600" dirty="0"/>
              <a:t>Aa</a:t>
            </a:r>
          </a:p>
        </p:txBody>
      </p:sp>
      <p:sp>
        <p:nvSpPr>
          <p:cNvPr id="90" name="Text Placeholder 7">
            <a:extLst>
              <a:ext uri="{FF2B5EF4-FFF2-40B4-BE49-F238E27FC236}">
                <a16:creationId xmlns:a16="http://schemas.microsoft.com/office/drawing/2014/main" id="{676EAA04-3941-4EEF-875A-DA2DBBB0CA82}"/>
              </a:ext>
            </a:extLst>
          </p:cNvPr>
          <p:cNvSpPr>
            <a:spLocks noGrp="1"/>
          </p:cNvSpPr>
          <p:nvPr userDrawn="1">
            <p:ph type="body" sz="quarter" idx="11" hasCustomPrompt="1"/>
          </p:nvPr>
        </p:nvSpPr>
        <p:spPr>
          <a:xfrm>
            <a:off x="4697757" y="6124726"/>
            <a:ext cx="2394180" cy="564999"/>
          </a:xfrm>
        </p:spPr>
        <p:txBody>
          <a:bodyPr anchor="ctr"/>
          <a:lstStyle>
            <a:lvl1pPr marL="0" indent="0" algn="ctr">
              <a:buNone/>
              <a:defRPr/>
            </a:lvl1pPr>
          </a:lstStyle>
          <a:p>
            <a:pPr lvl="0"/>
            <a:r>
              <a:rPr lang="en-US" dirty="0"/>
              <a:t>Font name</a:t>
            </a:r>
          </a:p>
        </p:txBody>
      </p:sp>
      <p:sp>
        <p:nvSpPr>
          <p:cNvPr id="91" name="TextBox 90">
            <a:extLst>
              <a:ext uri="{FF2B5EF4-FFF2-40B4-BE49-F238E27FC236}">
                <a16:creationId xmlns:a16="http://schemas.microsoft.com/office/drawing/2014/main" id="{59DB07F4-2F4D-4904-9DDA-6D453F791811}"/>
              </a:ext>
            </a:extLst>
          </p:cNvPr>
          <p:cNvSpPr txBox="1"/>
          <p:nvPr userDrawn="1"/>
        </p:nvSpPr>
        <p:spPr>
          <a:xfrm>
            <a:off x="7664716" y="4033186"/>
            <a:ext cx="2435282" cy="2646878"/>
          </a:xfrm>
          <a:prstGeom prst="rect">
            <a:avLst/>
          </a:prstGeom>
          <a:noFill/>
        </p:spPr>
        <p:txBody>
          <a:bodyPr wrap="none" rtlCol="0">
            <a:spAutoFit/>
          </a:bodyPr>
          <a:lstStyle/>
          <a:p>
            <a:pPr algn="ctr"/>
            <a:r>
              <a:rPr lang="en-US" sz="16600" dirty="0">
                <a:latin typeface="+mj-lt"/>
              </a:rPr>
              <a:t>Aa</a:t>
            </a:r>
          </a:p>
        </p:txBody>
      </p:sp>
      <p:sp>
        <p:nvSpPr>
          <p:cNvPr id="92" name="Text Placeholder 7">
            <a:extLst>
              <a:ext uri="{FF2B5EF4-FFF2-40B4-BE49-F238E27FC236}">
                <a16:creationId xmlns:a16="http://schemas.microsoft.com/office/drawing/2014/main" id="{72303254-B5A5-44B0-8D71-FB4149C10B7E}"/>
              </a:ext>
            </a:extLst>
          </p:cNvPr>
          <p:cNvSpPr>
            <a:spLocks noGrp="1"/>
          </p:cNvSpPr>
          <p:nvPr userDrawn="1">
            <p:ph type="body" sz="quarter" idx="12" hasCustomPrompt="1"/>
          </p:nvPr>
        </p:nvSpPr>
        <p:spPr>
          <a:xfrm>
            <a:off x="7685267" y="6124726"/>
            <a:ext cx="2394180" cy="564999"/>
          </a:xfrm>
        </p:spPr>
        <p:txBody>
          <a:bodyPr anchor="ctr"/>
          <a:lstStyle>
            <a:lvl1pPr marL="0" indent="0" algn="ctr">
              <a:buNone/>
              <a:defRPr>
                <a:latin typeface="Calibri Light" panose="020F0302020204030204" pitchFamily="34" charset="0"/>
                <a:cs typeface="Calibri Light" panose="020F0302020204030204" pitchFamily="34" charset="0"/>
              </a:defRPr>
            </a:lvl1pPr>
          </a:lstStyle>
          <a:p>
            <a:pPr lvl="0"/>
            <a:r>
              <a:rPr lang="en-US" dirty="0"/>
              <a:t>Font name</a:t>
            </a:r>
          </a:p>
        </p:txBody>
      </p:sp>
    </p:spTree>
    <p:extLst>
      <p:ext uri="{BB962C8B-B14F-4D97-AF65-F5344CB8AC3E}">
        <p14:creationId xmlns:p14="http://schemas.microsoft.com/office/powerpoint/2010/main" val="3935162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1811465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esigned by PresentationGo">
    <p:bg>
      <p:bgPr>
        <a:gradFill>
          <a:gsLst>
            <a:gs pos="0">
              <a:srgbClr val="323A45"/>
            </a:gs>
            <a:gs pos="35000">
              <a:srgbClr val="323A45"/>
            </a:gs>
            <a:gs pos="100000">
              <a:srgbClr val="1C2026"/>
            </a:gs>
          </a:gsLst>
          <a:path path="circle">
            <a:fillToRect l="50000" t="-80000" r="50000" b="180000"/>
          </a:path>
        </a:gradFill>
        <a:effectLst/>
      </p:bgPr>
    </p:bg>
    <p:spTree>
      <p:nvGrpSpPr>
        <p:cNvPr id="1" name=""/>
        <p:cNvGrpSpPr/>
        <p:nvPr/>
      </p:nvGrpSpPr>
      <p:grpSpPr>
        <a:xfrm>
          <a:off x="0" y="0"/>
          <a:ext cx="0" cy="0"/>
          <a:chOff x="0" y="0"/>
          <a:chExt cx="0" cy="0"/>
        </a:xfrm>
      </p:grpSpPr>
      <p:sp>
        <p:nvSpPr>
          <p:cNvPr id="5" name="Rectangle 4"/>
          <p:cNvSpPr/>
          <p:nvPr userDrawn="1"/>
        </p:nvSpPr>
        <p:spPr>
          <a:xfrm>
            <a:off x="0" y="3152956"/>
            <a:ext cx="12192000" cy="5520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chemeClr val="bg1">
                    <a:lumMod val="50000"/>
                  </a:schemeClr>
                </a:solidFill>
                <a:effectLst/>
                <a:uLnTx/>
                <a:uFillTx/>
                <a:latin typeface="+mn-lt"/>
                <a:ea typeface="+mn-ea"/>
                <a:cs typeface="+mn-cs"/>
              </a:rPr>
              <a:t>www</a:t>
            </a:r>
            <a:r>
              <a:rPr kumimoji="0" lang="en-US" sz="2000" b="0" i="0" u="none" strike="noStrike" kern="1200" cap="none" spc="0" normalizeH="0" baseline="0" noProof="0">
                <a:ln>
                  <a:noFill/>
                </a:ln>
                <a:solidFill>
                  <a:schemeClr val="bg1">
                    <a:lumMod val="50000"/>
                  </a:schemeClr>
                </a:solidFill>
                <a:effectLst/>
                <a:uLnTx/>
                <a:uFillTx/>
                <a:latin typeface="+mn-lt"/>
                <a:ea typeface="+mn-ea"/>
                <a:cs typeface="+mn-cs"/>
              </a:rPr>
              <a:t>.</a:t>
            </a:r>
            <a:r>
              <a:rPr kumimoji="0" lang="en-US" sz="2800" b="0" i="0" u="none" strike="noStrike" kern="1200" cap="none" spc="0" normalizeH="0" baseline="0" noProof="0">
                <a:ln>
                  <a:noFill/>
                </a:ln>
                <a:solidFill>
                  <a:srgbClr val="A5CD00"/>
                </a:solidFill>
                <a:effectLst/>
                <a:uLnTx/>
                <a:uFillTx/>
                <a:latin typeface="+mn-lt"/>
                <a:ea typeface="+mn-ea"/>
                <a:cs typeface="+mn-cs"/>
              </a:rPr>
              <a:t>PresentationGO</a:t>
            </a:r>
            <a:r>
              <a:rPr kumimoji="0" lang="en-US" sz="2000" b="0" i="0" u="none" strike="noStrike" kern="1200" cap="none" spc="0" normalizeH="0" baseline="0" noProof="0">
                <a:ln>
                  <a:noFill/>
                </a:ln>
                <a:solidFill>
                  <a:schemeClr val="bg1">
                    <a:lumMod val="50000"/>
                  </a:schemeClr>
                </a:solidFill>
                <a:effectLst/>
                <a:uLnTx/>
                <a:uFillTx/>
                <a:latin typeface="+mn-lt"/>
                <a:ea typeface="+mn-ea"/>
                <a:cs typeface="+mn-cs"/>
              </a:rPr>
              <a:t>.</a:t>
            </a:r>
            <a:r>
              <a:rPr kumimoji="0" lang="en-US" sz="2000" b="0" i="0" u="none" strike="noStrike" kern="1200" cap="none" spc="0" normalizeH="0" baseline="0" noProof="0" dirty="0">
                <a:ln>
                  <a:noFill/>
                </a:ln>
                <a:solidFill>
                  <a:schemeClr val="bg1">
                    <a:lumMod val="50000"/>
                  </a:schemeClr>
                </a:solidFill>
                <a:effectLst/>
                <a:uLnTx/>
                <a:uFillTx/>
                <a:latin typeface="+mn-lt"/>
                <a:ea typeface="+mn-ea"/>
                <a:cs typeface="+mn-cs"/>
              </a:rPr>
              <a:t>com</a:t>
            </a:r>
            <a:endParaRPr kumimoji="0" lang="en-US" sz="2800" b="0" i="0" u="none" strike="noStrike" kern="1200" cap="none" spc="0" normalizeH="0" baseline="0" noProof="0" dirty="0">
              <a:ln>
                <a:noFill/>
              </a:ln>
              <a:solidFill>
                <a:schemeClr val="bg1">
                  <a:lumMod val="50000"/>
                </a:schemeClr>
              </a:solidFill>
              <a:effectLst/>
              <a:uLnTx/>
              <a:uFillTx/>
              <a:latin typeface="+mn-lt"/>
              <a:ea typeface="+mn-ea"/>
              <a:cs typeface="+mn-cs"/>
            </a:endParaRPr>
          </a:p>
        </p:txBody>
      </p:sp>
      <p:sp>
        <p:nvSpPr>
          <p:cNvPr id="6" name="Rectangle 5">
            <a:hlinkClick r:id="rId2"/>
          </p:cNvPr>
          <p:cNvSpPr/>
          <p:nvPr userDrawn="1"/>
        </p:nvSpPr>
        <p:spPr>
          <a:xfrm>
            <a:off x="2731912" y="3071723"/>
            <a:ext cx="6728177" cy="7145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extBox 1"/>
          <p:cNvSpPr txBox="1"/>
          <p:nvPr userDrawn="1"/>
        </p:nvSpPr>
        <p:spPr>
          <a:xfrm>
            <a:off x="4123473" y="5982900"/>
            <a:ext cx="3945053" cy="646331"/>
          </a:xfrm>
          <a:prstGeom prst="rect">
            <a:avLst/>
          </a:prstGeom>
          <a:noFill/>
        </p:spPr>
        <p:txBody>
          <a:bodyPr wrap="square" rtlCol="0" anchor="ctr">
            <a:spAutoFit/>
          </a:bodyPr>
          <a:lstStyle/>
          <a:p>
            <a:pPr algn="ctr"/>
            <a:r>
              <a:rPr lang="en-US" sz="1800" dirty="0">
                <a:solidFill>
                  <a:srgbClr val="A5CD00"/>
                </a:solidFill>
              </a:rPr>
              <a:t>T</a:t>
            </a:r>
            <a:r>
              <a:rPr lang="en-US" sz="1800" baseline="0" dirty="0">
                <a:solidFill>
                  <a:srgbClr val="A5CD00"/>
                </a:solidFill>
              </a:rPr>
              <a:t>he free PowerPoint and Google Slides template library</a:t>
            </a:r>
            <a:endParaRPr lang="en-US" sz="1800" dirty="0">
              <a:solidFill>
                <a:srgbClr val="A5CD00"/>
              </a:solidFill>
            </a:endParaRPr>
          </a:p>
        </p:txBody>
      </p:sp>
      <p:grpSp>
        <p:nvGrpSpPr>
          <p:cNvPr id="8" name="Group 7"/>
          <p:cNvGrpSpPr/>
          <p:nvPr userDrawn="1"/>
        </p:nvGrpSpPr>
        <p:grpSpPr>
          <a:xfrm>
            <a:off x="4983933" y="2633133"/>
            <a:ext cx="2224135" cy="369332"/>
            <a:chOff x="3459936" y="2633133"/>
            <a:chExt cx="2224135" cy="369332"/>
          </a:xfrm>
        </p:grpSpPr>
        <p:sp>
          <p:nvSpPr>
            <p:cNvPr id="9" name="TextBox 8"/>
            <p:cNvSpPr txBox="1"/>
            <p:nvPr userDrawn="1"/>
          </p:nvSpPr>
          <p:spPr>
            <a:xfrm>
              <a:off x="3459936" y="2633133"/>
              <a:ext cx="2224135" cy="369332"/>
            </a:xfrm>
            <a:prstGeom prst="rect">
              <a:avLst/>
            </a:prstGeom>
            <a:noFill/>
          </p:spPr>
          <p:txBody>
            <a:bodyPr wrap="none" rtlCol="0" anchor="ctr">
              <a:spAutoFit/>
            </a:bodyPr>
            <a:lstStyle/>
            <a:p>
              <a:pPr algn="ctr"/>
              <a:r>
                <a:rPr lang="en-US">
                  <a:solidFill>
                    <a:schemeClr val="bg1"/>
                  </a:solidFill>
                  <a:effectLst/>
                </a:rPr>
                <a:t>Designed</a:t>
              </a:r>
              <a:r>
                <a:rPr lang="en-US" baseline="0">
                  <a:solidFill>
                    <a:schemeClr val="bg1"/>
                  </a:solidFill>
                  <a:effectLst/>
                </a:rPr>
                <a:t> with         by</a:t>
              </a:r>
              <a:endParaRPr lang="en-US" dirty="0">
                <a:solidFill>
                  <a:schemeClr val="bg1"/>
                </a:solidFill>
                <a:effectLst/>
              </a:endParaRPr>
            </a:p>
          </p:txBody>
        </p:sp>
        <p:sp>
          <p:nvSpPr>
            <p:cNvPr id="10" name="Freeform 290"/>
            <p:cNvSpPr/>
            <p:nvPr userDrawn="1"/>
          </p:nvSpPr>
          <p:spPr>
            <a:xfrm>
              <a:off x="4977441" y="2705803"/>
              <a:ext cx="261456" cy="223991"/>
            </a:xfrm>
            <a:custGeom>
              <a:avLst/>
              <a:gdLst/>
              <a:ahLst/>
              <a:cxnLst/>
              <a:rect l="l" t="t" r="r" b="b"/>
              <a:pathLst>
                <a:path w="504825" h="432707">
                  <a:moveTo>
                    <a:pt x="134658" y="0"/>
                  </a:moveTo>
                  <a:cubicBezTo>
                    <a:pt x="146301" y="0"/>
                    <a:pt x="158180" y="2019"/>
                    <a:pt x="170294" y="6057"/>
                  </a:cubicBezTo>
                  <a:cubicBezTo>
                    <a:pt x="182407" y="10095"/>
                    <a:pt x="193676" y="15541"/>
                    <a:pt x="204099" y="22396"/>
                  </a:cubicBezTo>
                  <a:cubicBezTo>
                    <a:pt x="214522" y="29251"/>
                    <a:pt x="223490" y="35683"/>
                    <a:pt x="231002" y="41693"/>
                  </a:cubicBezTo>
                  <a:cubicBezTo>
                    <a:pt x="238514" y="47703"/>
                    <a:pt x="245652" y="54088"/>
                    <a:pt x="252412" y="60849"/>
                  </a:cubicBezTo>
                  <a:cubicBezTo>
                    <a:pt x="259174" y="54088"/>
                    <a:pt x="266310" y="47703"/>
                    <a:pt x="273823" y="41693"/>
                  </a:cubicBezTo>
                  <a:cubicBezTo>
                    <a:pt x="281334" y="35683"/>
                    <a:pt x="290303" y="29251"/>
                    <a:pt x="300726" y="22396"/>
                  </a:cubicBezTo>
                  <a:cubicBezTo>
                    <a:pt x="311149" y="15541"/>
                    <a:pt x="322417" y="10095"/>
                    <a:pt x="334531" y="6057"/>
                  </a:cubicBezTo>
                  <a:cubicBezTo>
                    <a:pt x="346645" y="2019"/>
                    <a:pt x="358524" y="0"/>
                    <a:pt x="370167" y="0"/>
                  </a:cubicBezTo>
                  <a:cubicBezTo>
                    <a:pt x="412236" y="0"/>
                    <a:pt x="445197" y="11644"/>
                    <a:pt x="469048" y="34932"/>
                  </a:cubicBezTo>
                  <a:cubicBezTo>
                    <a:pt x="492899" y="58220"/>
                    <a:pt x="504825" y="90523"/>
                    <a:pt x="504825" y="131840"/>
                  </a:cubicBezTo>
                  <a:cubicBezTo>
                    <a:pt x="504825" y="173346"/>
                    <a:pt x="483321" y="215602"/>
                    <a:pt x="440313" y="258610"/>
                  </a:cubicBezTo>
                  <a:lnTo>
                    <a:pt x="264807" y="427636"/>
                  </a:lnTo>
                  <a:cubicBezTo>
                    <a:pt x="261427" y="431017"/>
                    <a:pt x="257295" y="432707"/>
                    <a:pt x="252412" y="432707"/>
                  </a:cubicBezTo>
                  <a:cubicBezTo>
                    <a:pt x="247529" y="432707"/>
                    <a:pt x="243398" y="431017"/>
                    <a:pt x="240018" y="427636"/>
                  </a:cubicBezTo>
                  <a:lnTo>
                    <a:pt x="64230" y="258047"/>
                  </a:lnTo>
                  <a:cubicBezTo>
                    <a:pt x="62351" y="256544"/>
                    <a:pt x="59770" y="254103"/>
                    <a:pt x="56482" y="250722"/>
                  </a:cubicBezTo>
                  <a:cubicBezTo>
                    <a:pt x="53196" y="247342"/>
                    <a:pt x="47984" y="241191"/>
                    <a:pt x="40848" y="232270"/>
                  </a:cubicBezTo>
                  <a:cubicBezTo>
                    <a:pt x="33712" y="223349"/>
                    <a:pt x="27326" y="214194"/>
                    <a:pt x="21692" y="204803"/>
                  </a:cubicBezTo>
                  <a:cubicBezTo>
                    <a:pt x="16057" y="195413"/>
                    <a:pt x="11035" y="184051"/>
                    <a:pt x="6620" y="170717"/>
                  </a:cubicBezTo>
                  <a:cubicBezTo>
                    <a:pt x="2207" y="157382"/>
                    <a:pt x="0" y="144423"/>
                    <a:pt x="0" y="131840"/>
                  </a:cubicBezTo>
                  <a:cubicBezTo>
                    <a:pt x="0" y="90523"/>
                    <a:pt x="11926" y="58220"/>
                    <a:pt x="35777" y="34932"/>
                  </a:cubicBezTo>
                  <a:cubicBezTo>
                    <a:pt x="59629" y="11644"/>
                    <a:pt x="92588" y="0"/>
                    <a:pt x="134658" y="0"/>
                  </a:cubicBezTo>
                  <a:close/>
                </a:path>
              </a:pathLst>
            </a:custGeom>
            <a:solidFill>
              <a:srgbClr val="D900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Tree>
    <p:extLst>
      <p:ext uri="{BB962C8B-B14F-4D97-AF65-F5344CB8AC3E}">
        <p14:creationId xmlns:p14="http://schemas.microsoft.com/office/powerpoint/2010/main" val="21539125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hyperlink" Target="http://www.presentationgo.com/" TargetMode="Externa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D6C7F94-AC2B-4ABA-8168-9102B651ED5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a:extLst>
              <a:ext uri="{FF2B5EF4-FFF2-40B4-BE49-F238E27FC236}">
                <a16:creationId xmlns:a16="http://schemas.microsoft.com/office/drawing/2014/main" id="{C499E8B4-649E-4A8B-B6EE-CC6C44EF5A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a:extLst>
              <a:ext uri="{FF2B5EF4-FFF2-40B4-BE49-F238E27FC236}">
                <a16:creationId xmlns:a16="http://schemas.microsoft.com/office/drawing/2014/main" id="{534133B5-720F-4407-9AAB-3B5E07088D3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Date</a:t>
            </a:r>
          </a:p>
        </p:txBody>
      </p:sp>
      <p:sp>
        <p:nvSpPr>
          <p:cNvPr id="5" name="Footer Placeholder 4">
            <a:extLst>
              <a:ext uri="{FF2B5EF4-FFF2-40B4-BE49-F238E27FC236}">
                <a16:creationId xmlns:a16="http://schemas.microsoft.com/office/drawing/2014/main" id="{2091AE36-FE6A-4E21-B178-40F00D0FF50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Your Footer Here</a:t>
            </a:r>
          </a:p>
        </p:txBody>
      </p:sp>
      <p:sp>
        <p:nvSpPr>
          <p:cNvPr id="6" name="Slide Number Placeholder 5">
            <a:extLst>
              <a:ext uri="{FF2B5EF4-FFF2-40B4-BE49-F238E27FC236}">
                <a16:creationId xmlns:a16="http://schemas.microsoft.com/office/drawing/2014/main" id="{A6154408-120E-4EFA-AC50-C50B6469D22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2B7600-67E3-4D97-B453-880E2742B982}" type="slidenum">
              <a:rPr lang="en-US" smtClean="0"/>
              <a:t>‹Nº›</a:t>
            </a:fld>
            <a:endParaRPr lang="en-US"/>
          </a:p>
        </p:txBody>
      </p:sp>
      <p:sp>
        <p:nvSpPr>
          <p:cNvPr id="7" name="Rectangle 6">
            <a:extLst>
              <a:ext uri="{FF2B5EF4-FFF2-40B4-BE49-F238E27FC236}">
                <a16:creationId xmlns:a16="http://schemas.microsoft.com/office/drawing/2014/main" id="{9793780E-9A94-4D66-9FC2-734AC5AEF5F1}"/>
              </a:ext>
            </a:extLst>
          </p:cNvPr>
          <p:cNvSpPr/>
          <p:nvPr userDrawn="1"/>
        </p:nvSpPr>
        <p:spPr>
          <a:xfrm>
            <a:off x="-12701" y="7007226"/>
            <a:ext cx="1661032" cy="261610"/>
          </a:xfrm>
          <a:prstGeom prst="rect">
            <a:avLst/>
          </a:prstGeom>
        </p:spPr>
        <p:txBody>
          <a:bodyPr wrap="none">
            <a:spAutoFit/>
          </a:bodyPr>
          <a:lstStyle/>
          <a:p>
            <a:r>
              <a:rPr lang="en-US" sz="1100" b="0" i="0" dirty="0">
                <a:solidFill>
                  <a:schemeClr val="accent1"/>
                </a:solidFill>
                <a:effectLst/>
                <a:latin typeface="Open Sans" panose="020B0606030504020204" pitchFamily="34" charset="0"/>
              </a:rPr>
              <a:t>© </a:t>
            </a:r>
            <a:r>
              <a:rPr lang="en-US" sz="1100" b="0" i="0" u="none" strike="noStrike" dirty="0">
                <a:solidFill>
                  <a:schemeClr val="accent1"/>
                </a:solidFill>
                <a:effectLst/>
                <a:latin typeface="Open Sans" panose="020B0606030504020204" pitchFamily="34" charset="0"/>
                <a:hlinkClick r:id="rId10" tooltip="PresentationGo!">
                  <a:extLst>
                    <a:ext uri="{A12FA001-AC4F-418D-AE19-62706E023703}">
                      <ahyp:hlinkClr xmlns:ahyp="http://schemas.microsoft.com/office/drawing/2018/hyperlinkcolor" val="tx"/>
                    </a:ext>
                  </a:extLst>
                </a:hlinkClick>
              </a:rPr>
              <a:t>presentationgo.com</a:t>
            </a:r>
            <a:endParaRPr lang="en-US" sz="1100" dirty="0">
              <a:solidFill>
                <a:schemeClr val="accent1"/>
              </a:solidFill>
              <a:latin typeface="Calibri" panose="020F0502020204030204" pitchFamily="34" charset="0"/>
            </a:endParaRPr>
          </a:p>
        </p:txBody>
      </p:sp>
      <p:grpSp>
        <p:nvGrpSpPr>
          <p:cNvPr id="8" name="Group 7">
            <a:extLst>
              <a:ext uri="{FF2B5EF4-FFF2-40B4-BE49-F238E27FC236}">
                <a16:creationId xmlns:a16="http://schemas.microsoft.com/office/drawing/2014/main" id="{7432F9B4-C534-44E7-8E53-6B3CF87C8383}"/>
              </a:ext>
            </a:extLst>
          </p:cNvPr>
          <p:cNvGrpSpPr/>
          <p:nvPr userDrawn="1"/>
        </p:nvGrpSpPr>
        <p:grpSpPr>
          <a:xfrm>
            <a:off x="-1654908" y="-16654"/>
            <a:ext cx="1569183" cy="612144"/>
            <a:chOff x="-2096383" y="21447"/>
            <a:chExt cx="1569183" cy="612144"/>
          </a:xfrm>
        </p:grpSpPr>
        <p:sp>
          <p:nvSpPr>
            <p:cNvPr id="9" name="TextBox 8">
              <a:extLst>
                <a:ext uri="{FF2B5EF4-FFF2-40B4-BE49-F238E27FC236}">
                  <a16:creationId xmlns:a16="http://schemas.microsoft.com/office/drawing/2014/main" id="{86BD643E-9383-4DCE-97E0-18B6179C2E33}"/>
                </a:ext>
              </a:extLst>
            </p:cNvPr>
            <p:cNvSpPr txBox="1"/>
            <p:nvPr userDrawn="1"/>
          </p:nvSpPr>
          <p:spPr>
            <a:xfrm>
              <a:off x="-2096383" y="21447"/>
              <a:ext cx="365806" cy="246221"/>
            </a:xfrm>
            <a:prstGeom prst="rect">
              <a:avLst/>
            </a:prstGeom>
            <a:noFill/>
          </p:spPr>
          <p:txBody>
            <a:bodyPr wrap="none" rtlCol="0">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By:</a:t>
              </a:r>
            </a:p>
          </p:txBody>
        </p:sp>
        <p:sp>
          <p:nvSpPr>
            <p:cNvPr id="10" name="TextBox 9">
              <a:extLst>
                <a:ext uri="{FF2B5EF4-FFF2-40B4-BE49-F238E27FC236}">
                  <a16:creationId xmlns:a16="http://schemas.microsoft.com/office/drawing/2014/main" id="{3C47BF03-421F-44AE-8D61-516BA442BCFD}"/>
                </a:ext>
              </a:extLst>
            </p:cNvPr>
            <p:cNvSpPr txBox="1"/>
            <p:nvPr userDrawn="1"/>
          </p:nvSpPr>
          <p:spPr>
            <a:xfrm>
              <a:off x="-1002010" y="387370"/>
              <a:ext cx="474810" cy="246221"/>
            </a:xfrm>
            <a:prstGeom prst="rect">
              <a:avLst/>
            </a:prstGeom>
            <a:noFill/>
          </p:spPr>
          <p:txBody>
            <a:bodyPr wrap="none" rtlCol="0">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.com</a:t>
              </a:r>
            </a:p>
          </p:txBody>
        </p:sp>
        <p:pic>
          <p:nvPicPr>
            <p:cNvPr id="11" name="Picture 10">
              <a:extLst>
                <a:ext uri="{FF2B5EF4-FFF2-40B4-BE49-F238E27FC236}">
                  <a16:creationId xmlns:a16="http://schemas.microsoft.com/office/drawing/2014/main" id="{A25AF704-0297-4965-ABDA-DCACCBDEC43E}"/>
                </a:ext>
              </a:extLst>
            </p:cNvPr>
            <p:cNvPicPr>
              <a:picLocks noChangeAspect="1"/>
            </p:cNvPicPr>
            <p:nvPr userDrawn="1"/>
          </p:nvPicPr>
          <p:blipFill>
            <a:blip r:embed="rId11"/>
            <a:stretch>
              <a:fillRect/>
            </a:stretch>
          </p:blipFill>
          <p:spPr>
            <a:xfrm>
              <a:off x="-2018604" y="234547"/>
              <a:ext cx="1405251" cy="185944"/>
            </a:xfrm>
            <a:prstGeom prst="rect">
              <a:avLst/>
            </a:prstGeom>
          </p:spPr>
        </p:pic>
      </p:grpSp>
    </p:spTree>
    <p:extLst>
      <p:ext uri="{BB962C8B-B14F-4D97-AF65-F5344CB8AC3E}">
        <p14:creationId xmlns:p14="http://schemas.microsoft.com/office/powerpoint/2010/main" val="2263027695"/>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77" r:id="rId8"/>
  </p:sldLayoutIdLst>
  <p:hf hdr="0"/>
  <p:txStyles>
    <p:titleStyle>
      <a:lvl1pPr algn="l" defTabSz="914400" rtl="0" eaLnBrk="1" latinLnBrk="0" hangingPunct="1">
        <a:lnSpc>
          <a:spcPct val="90000"/>
        </a:lnSpc>
        <a:spcBef>
          <a:spcPct val="0"/>
        </a:spcBef>
        <a:buNone/>
        <a:defRPr sz="4400" b="1" kern="1200">
          <a:solidFill>
            <a:schemeClr val="tx1"/>
          </a:solidFill>
          <a:latin typeface="+mn-lt"/>
          <a:ea typeface="+mj-ea"/>
          <a:cs typeface="+mj-cs"/>
        </a:defRPr>
      </a:lvl1pPr>
    </p:titleStyle>
    <p:bodyStyle>
      <a:lvl1pPr marL="228600" indent="-228600" algn="l" defTabSz="914400" rtl="0" eaLnBrk="1" latinLnBrk="0" hangingPunct="1">
        <a:lnSpc>
          <a:spcPct val="90000"/>
        </a:lnSpc>
        <a:spcBef>
          <a:spcPts val="1000"/>
        </a:spcBef>
        <a:spcAft>
          <a:spcPts val="1200"/>
        </a:spcAft>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spcAft>
          <a:spcPts val="1200"/>
        </a:spcAft>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spcAft>
          <a:spcPts val="1200"/>
        </a:spcAft>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spcAft>
          <a:spcPts val="1200"/>
        </a:spcAft>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spcAft>
          <a:spcPts val="1200"/>
        </a:spcAft>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323A45"/>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Date</a:t>
            </a:r>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Your Footer Here</a:t>
            </a: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6EDDA2-A385-4D53-9944-861446547DDE}" type="slidenum">
              <a:rPr lang="en-US" smtClean="0"/>
              <a:t>‹Nº›</a:t>
            </a:fld>
            <a:endParaRPr lang="en-US"/>
          </a:p>
        </p:txBody>
      </p:sp>
    </p:spTree>
    <p:extLst>
      <p:ext uri="{BB962C8B-B14F-4D97-AF65-F5344CB8AC3E}">
        <p14:creationId xmlns:p14="http://schemas.microsoft.com/office/powerpoint/2010/main" val="2005616584"/>
      </p:ext>
    </p:extLst>
  </p:cSld>
  <p:clrMap bg1="lt1" tx1="dk1" bg2="lt2" tx2="dk2" accent1="accent1" accent2="accent2" accent3="accent3" accent4="accent4" accent5="accent5" accent6="accent6" hlink="hlink" folHlink="folHlink"/>
  <p:sldLayoutIdLst>
    <p:sldLayoutId id="2147483669" r:id="rId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E96478-0438-4D0D-A7E9-EF6F93B41DA5}"/>
              </a:ext>
            </a:extLst>
          </p:cNvPr>
          <p:cNvSpPr>
            <a:spLocks noGrp="1"/>
          </p:cNvSpPr>
          <p:nvPr>
            <p:ph type="ctrTitle"/>
          </p:nvPr>
        </p:nvSpPr>
        <p:spPr>
          <a:xfrm>
            <a:off x="5005482" y="3738658"/>
            <a:ext cx="6854874" cy="1878548"/>
          </a:xfrm>
        </p:spPr>
        <p:txBody>
          <a:bodyPr/>
          <a:lstStyle/>
          <a:p>
            <a:r>
              <a:rPr lang="en-US" dirty="0"/>
              <a:t>Title of your Presentation</a:t>
            </a:r>
          </a:p>
        </p:txBody>
      </p:sp>
      <p:sp>
        <p:nvSpPr>
          <p:cNvPr id="3" name="Subtitle 2">
            <a:extLst>
              <a:ext uri="{FF2B5EF4-FFF2-40B4-BE49-F238E27FC236}">
                <a16:creationId xmlns:a16="http://schemas.microsoft.com/office/drawing/2014/main" id="{2FD2917B-2853-4208-8FE6-72388B0C5BA7}"/>
              </a:ext>
            </a:extLst>
          </p:cNvPr>
          <p:cNvSpPr>
            <a:spLocks noGrp="1"/>
          </p:cNvSpPr>
          <p:nvPr>
            <p:ph type="subTitle" idx="1"/>
          </p:nvPr>
        </p:nvSpPr>
        <p:spPr>
          <a:xfrm>
            <a:off x="5005482" y="5707541"/>
            <a:ext cx="6854874" cy="613261"/>
          </a:xfrm>
        </p:spPr>
        <p:txBody>
          <a:bodyPr/>
          <a:lstStyle/>
          <a:p>
            <a:r>
              <a:rPr lang="en-US" dirty="0"/>
              <a:t>A Free Presentation Template</a:t>
            </a:r>
          </a:p>
        </p:txBody>
      </p:sp>
    </p:spTree>
    <p:extLst>
      <p:ext uri="{BB962C8B-B14F-4D97-AF65-F5344CB8AC3E}">
        <p14:creationId xmlns:p14="http://schemas.microsoft.com/office/powerpoint/2010/main" val="4174885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349B84D-A234-4296-B4C9-92A57C6D1AFC}"/>
              </a:ext>
            </a:extLst>
          </p:cNvPr>
          <p:cNvSpPr>
            <a:spLocks noGrp="1"/>
          </p:cNvSpPr>
          <p:nvPr>
            <p:ph type="title"/>
          </p:nvPr>
        </p:nvSpPr>
        <p:spPr>
          <a:xfrm>
            <a:off x="838200" y="365125"/>
            <a:ext cx="8031033" cy="1325563"/>
          </a:xfrm>
        </p:spPr>
        <p:txBody>
          <a:bodyPr/>
          <a:lstStyle/>
          <a:p>
            <a:r>
              <a:rPr lang="en-US" dirty="0"/>
              <a:t>Title of your Slide</a:t>
            </a:r>
          </a:p>
        </p:txBody>
      </p:sp>
      <p:sp>
        <p:nvSpPr>
          <p:cNvPr id="5" name="Content Placeholder 4">
            <a:extLst>
              <a:ext uri="{FF2B5EF4-FFF2-40B4-BE49-F238E27FC236}">
                <a16:creationId xmlns:a16="http://schemas.microsoft.com/office/drawing/2014/main" id="{BE780FC3-EBC9-4538-91F6-C3852A655574}"/>
              </a:ext>
            </a:extLst>
          </p:cNvPr>
          <p:cNvSpPr>
            <a:spLocks noGrp="1"/>
          </p:cNvSpPr>
          <p:nvPr>
            <p:ph idx="1"/>
          </p:nvPr>
        </p:nvSpPr>
        <p:spPr>
          <a:xfrm>
            <a:off x="838200" y="1825625"/>
            <a:ext cx="8031033" cy="4351338"/>
          </a:xfrm>
        </p:spPr>
        <p:txBody>
          <a:bodyPr/>
          <a:lstStyle/>
          <a:p>
            <a:r>
              <a:rPr lang="en-US" noProof="1"/>
              <a:t>Lorem ipsum dolor sit amet, tollit epicuri est ex, exerci accumsan singulis ei mel. Non blandit massa enim nec dui nunc mattis enim. Fermentum et sollicitudin ac orci phasellus egestas tellus.</a:t>
            </a:r>
          </a:p>
          <a:p>
            <a:r>
              <a:rPr lang="en-US" noProof="1"/>
              <a:t>Duis aute irure dolor in reprehenderit in voluptate velit esse cillum dolore eu fugiat nulla pariatur. Excepteur sint occaecat cupidatat non proident, sunt in culpa qui officia deserunt mollit anim id est laborum.</a:t>
            </a:r>
          </a:p>
        </p:txBody>
      </p:sp>
      <p:sp>
        <p:nvSpPr>
          <p:cNvPr id="6" name="Date Placeholder 5">
            <a:extLst>
              <a:ext uri="{FF2B5EF4-FFF2-40B4-BE49-F238E27FC236}">
                <a16:creationId xmlns:a16="http://schemas.microsoft.com/office/drawing/2014/main" id="{CCD26F59-6975-4286-98FB-2D4E0045784D}"/>
              </a:ext>
            </a:extLst>
          </p:cNvPr>
          <p:cNvSpPr>
            <a:spLocks noGrp="1"/>
          </p:cNvSpPr>
          <p:nvPr>
            <p:ph type="dt" sz="half" idx="10"/>
          </p:nvPr>
        </p:nvSpPr>
        <p:spPr>
          <a:xfrm>
            <a:off x="838200" y="6356350"/>
            <a:ext cx="1333500" cy="365125"/>
          </a:xfrm>
        </p:spPr>
        <p:txBody>
          <a:bodyPr/>
          <a:lstStyle/>
          <a:p>
            <a:r>
              <a:rPr lang="en-US"/>
              <a:t>Date</a:t>
            </a:r>
          </a:p>
        </p:txBody>
      </p:sp>
      <p:sp>
        <p:nvSpPr>
          <p:cNvPr id="7" name="Footer Placeholder 6">
            <a:extLst>
              <a:ext uri="{FF2B5EF4-FFF2-40B4-BE49-F238E27FC236}">
                <a16:creationId xmlns:a16="http://schemas.microsoft.com/office/drawing/2014/main" id="{91337D04-F29E-4894-AA2C-9C669787F86E}"/>
              </a:ext>
            </a:extLst>
          </p:cNvPr>
          <p:cNvSpPr>
            <a:spLocks noGrp="1"/>
          </p:cNvSpPr>
          <p:nvPr>
            <p:ph type="ftr" sz="quarter" idx="11"/>
          </p:nvPr>
        </p:nvSpPr>
        <p:spPr>
          <a:xfrm>
            <a:off x="2324100" y="6356350"/>
            <a:ext cx="4114800" cy="365125"/>
          </a:xfrm>
        </p:spPr>
        <p:txBody>
          <a:bodyPr/>
          <a:lstStyle/>
          <a:p>
            <a:r>
              <a:rPr lang="en-US"/>
              <a:t>Your Footer Here</a:t>
            </a:r>
          </a:p>
        </p:txBody>
      </p:sp>
      <p:sp>
        <p:nvSpPr>
          <p:cNvPr id="8" name="Slide Number Placeholder 7">
            <a:extLst>
              <a:ext uri="{FF2B5EF4-FFF2-40B4-BE49-F238E27FC236}">
                <a16:creationId xmlns:a16="http://schemas.microsoft.com/office/drawing/2014/main" id="{8E294D89-4B92-4C25-93C3-28017F1DCBE7}"/>
              </a:ext>
            </a:extLst>
          </p:cNvPr>
          <p:cNvSpPr>
            <a:spLocks noGrp="1"/>
          </p:cNvSpPr>
          <p:nvPr>
            <p:ph type="sldNum" sz="quarter" idx="12"/>
          </p:nvPr>
        </p:nvSpPr>
        <p:spPr>
          <a:xfrm>
            <a:off x="6591300" y="6356350"/>
            <a:ext cx="2277933" cy="365125"/>
          </a:xfrm>
        </p:spPr>
        <p:txBody>
          <a:bodyPr/>
          <a:lstStyle/>
          <a:p>
            <a:fld id="{672B7600-67E3-4D97-B453-880E2742B982}" type="slidenum">
              <a:rPr lang="en-US" smtClean="0"/>
              <a:pPr/>
              <a:t>2</a:t>
            </a:fld>
            <a:endParaRPr lang="en-US"/>
          </a:p>
        </p:txBody>
      </p:sp>
    </p:spTree>
    <p:extLst>
      <p:ext uri="{BB962C8B-B14F-4D97-AF65-F5344CB8AC3E}">
        <p14:creationId xmlns:p14="http://schemas.microsoft.com/office/powerpoint/2010/main" val="2331497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349B84D-A234-4296-B4C9-92A57C6D1AFC}"/>
              </a:ext>
            </a:extLst>
          </p:cNvPr>
          <p:cNvSpPr>
            <a:spLocks noGrp="1"/>
          </p:cNvSpPr>
          <p:nvPr>
            <p:ph type="title"/>
          </p:nvPr>
        </p:nvSpPr>
        <p:spPr>
          <a:xfrm>
            <a:off x="838200" y="365125"/>
            <a:ext cx="10515600" cy="1325563"/>
          </a:xfrm>
        </p:spPr>
        <p:txBody>
          <a:bodyPr/>
          <a:lstStyle/>
          <a:p>
            <a:r>
              <a:rPr lang="en-US" dirty="0"/>
              <a:t>Title of your Slide</a:t>
            </a:r>
          </a:p>
        </p:txBody>
      </p:sp>
      <p:sp>
        <p:nvSpPr>
          <p:cNvPr id="5" name="Content Placeholder 4">
            <a:extLst>
              <a:ext uri="{FF2B5EF4-FFF2-40B4-BE49-F238E27FC236}">
                <a16:creationId xmlns:a16="http://schemas.microsoft.com/office/drawing/2014/main" id="{BE780FC3-EBC9-4538-91F6-C3852A655574}"/>
              </a:ext>
            </a:extLst>
          </p:cNvPr>
          <p:cNvSpPr>
            <a:spLocks noGrp="1"/>
          </p:cNvSpPr>
          <p:nvPr>
            <p:ph idx="1"/>
          </p:nvPr>
        </p:nvSpPr>
        <p:spPr>
          <a:xfrm>
            <a:off x="838200" y="1825625"/>
            <a:ext cx="7491413" cy="4351338"/>
          </a:xfrm>
        </p:spPr>
        <p:txBody>
          <a:bodyPr/>
          <a:lstStyle/>
          <a:p>
            <a:r>
              <a:rPr lang="en-US" noProof="1"/>
              <a:t>Lorem ipsum dolor sit amet, tollit epicuri est ex, exerci accumsan singulis ei mel. Non blandit massa enim nec dui nunc mattis enim. Fermentum et sollicitudin ac orci phasellus egestas tellus.</a:t>
            </a:r>
          </a:p>
          <a:p>
            <a:r>
              <a:rPr lang="en-US" noProof="1"/>
              <a:t>Duis aute irure dolor in reprehenderit in voluptate velit esse cillum dolore eu fugiat nulla pariatur. Excepteur sint occaecat cupidatat non proident, sunt in culpa qui officia deserunt mollit anim id est laborum.</a:t>
            </a:r>
          </a:p>
        </p:txBody>
      </p:sp>
      <p:sp>
        <p:nvSpPr>
          <p:cNvPr id="2" name="Date Placeholder 1">
            <a:extLst>
              <a:ext uri="{FF2B5EF4-FFF2-40B4-BE49-F238E27FC236}">
                <a16:creationId xmlns:a16="http://schemas.microsoft.com/office/drawing/2014/main" id="{72B2E0B8-7E8C-4D5B-8720-7D6DF5745A86}"/>
              </a:ext>
            </a:extLst>
          </p:cNvPr>
          <p:cNvSpPr>
            <a:spLocks noGrp="1"/>
          </p:cNvSpPr>
          <p:nvPr>
            <p:ph type="dt" sz="half" idx="10"/>
          </p:nvPr>
        </p:nvSpPr>
        <p:spPr>
          <a:xfrm>
            <a:off x="838200" y="6356350"/>
            <a:ext cx="1433513" cy="365125"/>
          </a:xfrm>
        </p:spPr>
        <p:txBody>
          <a:bodyPr/>
          <a:lstStyle/>
          <a:p>
            <a:r>
              <a:rPr lang="en-US"/>
              <a:t>Date</a:t>
            </a:r>
          </a:p>
        </p:txBody>
      </p:sp>
      <p:sp>
        <p:nvSpPr>
          <p:cNvPr id="3" name="Footer Placeholder 2">
            <a:extLst>
              <a:ext uri="{FF2B5EF4-FFF2-40B4-BE49-F238E27FC236}">
                <a16:creationId xmlns:a16="http://schemas.microsoft.com/office/drawing/2014/main" id="{E508D2D0-7ED2-46AF-8889-FC3188626EE6}"/>
              </a:ext>
            </a:extLst>
          </p:cNvPr>
          <p:cNvSpPr>
            <a:spLocks noGrp="1"/>
          </p:cNvSpPr>
          <p:nvPr>
            <p:ph type="ftr" sz="quarter" idx="11"/>
          </p:nvPr>
        </p:nvSpPr>
        <p:spPr>
          <a:xfrm>
            <a:off x="2386013" y="6356350"/>
            <a:ext cx="4114800" cy="365125"/>
          </a:xfrm>
        </p:spPr>
        <p:txBody>
          <a:bodyPr/>
          <a:lstStyle/>
          <a:p>
            <a:r>
              <a:rPr lang="en-US"/>
              <a:t>Your Footer Here</a:t>
            </a:r>
          </a:p>
        </p:txBody>
      </p:sp>
      <p:sp>
        <p:nvSpPr>
          <p:cNvPr id="6" name="Slide Number Placeholder 5">
            <a:extLst>
              <a:ext uri="{FF2B5EF4-FFF2-40B4-BE49-F238E27FC236}">
                <a16:creationId xmlns:a16="http://schemas.microsoft.com/office/drawing/2014/main" id="{7E492738-5ABF-4B0E-8DE3-867BE4D42FC5}"/>
              </a:ext>
            </a:extLst>
          </p:cNvPr>
          <p:cNvSpPr>
            <a:spLocks noGrp="1"/>
          </p:cNvSpPr>
          <p:nvPr>
            <p:ph type="sldNum" sz="quarter" idx="12"/>
          </p:nvPr>
        </p:nvSpPr>
        <p:spPr>
          <a:xfrm>
            <a:off x="6658402" y="6356350"/>
            <a:ext cx="1671211" cy="365125"/>
          </a:xfrm>
        </p:spPr>
        <p:txBody>
          <a:bodyPr/>
          <a:lstStyle/>
          <a:p>
            <a:fld id="{672B7600-67E3-4D97-B453-880E2742B982}" type="slidenum">
              <a:rPr lang="en-US" smtClean="0"/>
              <a:pPr/>
              <a:t>3</a:t>
            </a:fld>
            <a:endParaRPr lang="en-US"/>
          </a:p>
        </p:txBody>
      </p:sp>
    </p:spTree>
    <p:extLst>
      <p:ext uri="{BB962C8B-B14F-4D97-AF65-F5344CB8AC3E}">
        <p14:creationId xmlns:p14="http://schemas.microsoft.com/office/powerpoint/2010/main" val="12572213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84E382-9EF1-4EBC-8F04-8C4130B8A40A}"/>
              </a:ext>
            </a:extLst>
          </p:cNvPr>
          <p:cNvSpPr>
            <a:spLocks noGrp="1"/>
          </p:cNvSpPr>
          <p:nvPr>
            <p:ph type="title"/>
          </p:nvPr>
        </p:nvSpPr>
        <p:spPr/>
        <p:txBody>
          <a:bodyPr/>
          <a:lstStyle/>
          <a:p>
            <a:r>
              <a:rPr lang="en-US" dirty="0"/>
              <a:t>Title of your Section</a:t>
            </a:r>
          </a:p>
        </p:txBody>
      </p:sp>
      <p:sp>
        <p:nvSpPr>
          <p:cNvPr id="5" name="Text Placeholder 4">
            <a:extLst>
              <a:ext uri="{FF2B5EF4-FFF2-40B4-BE49-F238E27FC236}">
                <a16:creationId xmlns:a16="http://schemas.microsoft.com/office/drawing/2014/main" id="{11BD888B-972E-42BE-8FD6-806C5A5A3530}"/>
              </a:ext>
            </a:extLst>
          </p:cNvPr>
          <p:cNvSpPr>
            <a:spLocks noGrp="1"/>
          </p:cNvSpPr>
          <p:nvPr>
            <p:ph type="body" idx="1"/>
          </p:nvPr>
        </p:nvSpPr>
        <p:spPr/>
        <p:txBody>
          <a:bodyPr/>
          <a:lstStyle/>
          <a:p>
            <a:r>
              <a:rPr lang="en-US" dirty="0"/>
              <a:t>Here goes the subtitle of your section</a:t>
            </a:r>
          </a:p>
        </p:txBody>
      </p:sp>
      <p:sp>
        <p:nvSpPr>
          <p:cNvPr id="6" name="Date Placeholder 5">
            <a:extLst>
              <a:ext uri="{FF2B5EF4-FFF2-40B4-BE49-F238E27FC236}">
                <a16:creationId xmlns:a16="http://schemas.microsoft.com/office/drawing/2014/main" id="{D3DC3FBB-70C8-4B6F-AF79-5136DB1FBA02}"/>
              </a:ext>
            </a:extLst>
          </p:cNvPr>
          <p:cNvSpPr>
            <a:spLocks noGrp="1"/>
          </p:cNvSpPr>
          <p:nvPr>
            <p:ph type="dt" sz="half" idx="10"/>
          </p:nvPr>
        </p:nvSpPr>
        <p:spPr/>
        <p:txBody>
          <a:bodyPr/>
          <a:lstStyle/>
          <a:p>
            <a:r>
              <a:rPr lang="en-US"/>
              <a:t>Date</a:t>
            </a:r>
          </a:p>
        </p:txBody>
      </p:sp>
      <p:sp>
        <p:nvSpPr>
          <p:cNvPr id="7" name="Footer Placeholder 6">
            <a:extLst>
              <a:ext uri="{FF2B5EF4-FFF2-40B4-BE49-F238E27FC236}">
                <a16:creationId xmlns:a16="http://schemas.microsoft.com/office/drawing/2014/main" id="{A23E8A3A-6FB3-4A01-980B-E2DB20DE2F5B}"/>
              </a:ext>
            </a:extLst>
          </p:cNvPr>
          <p:cNvSpPr>
            <a:spLocks noGrp="1"/>
          </p:cNvSpPr>
          <p:nvPr>
            <p:ph type="ftr" sz="quarter" idx="11"/>
          </p:nvPr>
        </p:nvSpPr>
        <p:spPr/>
        <p:txBody>
          <a:bodyPr/>
          <a:lstStyle/>
          <a:p>
            <a:r>
              <a:rPr lang="en-US"/>
              <a:t>Your Footer Here</a:t>
            </a:r>
          </a:p>
        </p:txBody>
      </p:sp>
      <p:sp>
        <p:nvSpPr>
          <p:cNvPr id="8" name="Slide Number Placeholder 7">
            <a:extLst>
              <a:ext uri="{FF2B5EF4-FFF2-40B4-BE49-F238E27FC236}">
                <a16:creationId xmlns:a16="http://schemas.microsoft.com/office/drawing/2014/main" id="{82ABB03D-568D-4321-8FC9-B6B10C349997}"/>
              </a:ext>
            </a:extLst>
          </p:cNvPr>
          <p:cNvSpPr>
            <a:spLocks noGrp="1"/>
          </p:cNvSpPr>
          <p:nvPr>
            <p:ph type="sldNum" sz="quarter" idx="12"/>
          </p:nvPr>
        </p:nvSpPr>
        <p:spPr/>
        <p:txBody>
          <a:bodyPr/>
          <a:lstStyle/>
          <a:p>
            <a:fld id="{672B7600-67E3-4D97-B453-880E2742B982}" type="slidenum">
              <a:rPr lang="en-US" smtClean="0"/>
              <a:t>4</a:t>
            </a:fld>
            <a:endParaRPr lang="en-US"/>
          </a:p>
        </p:txBody>
      </p:sp>
    </p:spTree>
    <p:extLst>
      <p:ext uri="{BB962C8B-B14F-4D97-AF65-F5344CB8AC3E}">
        <p14:creationId xmlns:p14="http://schemas.microsoft.com/office/powerpoint/2010/main" val="11212265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84E382-9EF1-4EBC-8F04-8C4130B8A40A}"/>
              </a:ext>
            </a:extLst>
          </p:cNvPr>
          <p:cNvSpPr>
            <a:spLocks noGrp="1"/>
          </p:cNvSpPr>
          <p:nvPr>
            <p:ph type="title"/>
          </p:nvPr>
        </p:nvSpPr>
        <p:spPr/>
        <p:txBody>
          <a:bodyPr/>
          <a:lstStyle/>
          <a:p>
            <a:r>
              <a:rPr lang="en-US" dirty="0"/>
              <a:t>Title of your Section</a:t>
            </a:r>
          </a:p>
        </p:txBody>
      </p:sp>
      <p:sp>
        <p:nvSpPr>
          <p:cNvPr id="5" name="Text Placeholder 4">
            <a:extLst>
              <a:ext uri="{FF2B5EF4-FFF2-40B4-BE49-F238E27FC236}">
                <a16:creationId xmlns:a16="http://schemas.microsoft.com/office/drawing/2014/main" id="{11BD888B-972E-42BE-8FD6-806C5A5A3530}"/>
              </a:ext>
            </a:extLst>
          </p:cNvPr>
          <p:cNvSpPr>
            <a:spLocks noGrp="1"/>
          </p:cNvSpPr>
          <p:nvPr>
            <p:ph type="body" idx="1"/>
          </p:nvPr>
        </p:nvSpPr>
        <p:spPr/>
        <p:txBody>
          <a:bodyPr/>
          <a:lstStyle/>
          <a:p>
            <a:r>
              <a:rPr lang="en-US" dirty="0"/>
              <a:t>Here goes the subtitle of your section</a:t>
            </a:r>
          </a:p>
        </p:txBody>
      </p:sp>
      <p:sp>
        <p:nvSpPr>
          <p:cNvPr id="2" name="Date Placeholder 1">
            <a:extLst>
              <a:ext uri="{FF2B5EF4-FFF2-40B4-BE49-F238E27FC236}">
                <a16:creationId xmlns:a16="http://schemas.microsoft.com/office/drawing/2014/main" id="{B2290AD6-CF4F-40D6-93FA-5F998F8EE638}"/>
              </a:ext>
            </a:extLst>
          </p:cNvPr>
          <p:cNvSpPr>
            <a:spLocks noGrp="1"/>
          </p:cNvSpPr>
          <p:nvPr>
            <p:ph type="dt" sz="half" idx="10"/>
          </p:nvPr>
        </p:nvSpPr>
        <p:spPr/>
        <p:txBody>
          <a:bodyPr/>
          <a:lstStyle/>
          <a:p>
            <a:r>
              <a:rPr lang="en-US"/>
              <a:t>Date</a:t>
            </a:r>
          </a:p>
        </p:txBody>
      </p:sp>
      <p:sp>
        <p:nvSpPr>
          <p:cNvPr id="3" name="Footer Placeholder 2">
            <a:extLst>
              <a:ext uri="{FF2B5EF4-FFF2-40B4-BE49-F238E27FC236}">
                <a16:creationId xmlns:a16="http://schemas.microsoft.com/office/drawing/2014/main" id="{EF2D6725-98B3-4236-A20D-B359CC0DFAE5}"/>
              </a:ext>
            </a:extLst>
          </p:cNvPr>
          <p:cNvSpPr>
            <a:spLocks noGrp="1"/>
          </p:cNvSpPr>
          <p:nvPr>
            <p:ph type="ftr" sz="quarter" idx="11"/>
          </p:nvPr>
        </p:nvSpPr>
        <p:spPr/>
        <p:txBody>
          <a:bodyPr/>
          <a:lstStyle/>
          <a:p>
            <a:r>
              <a:rPr lang="en-US"/>
              <a:t>Your Footer Here</a:t>
            </a:r>
          </a:p>
        </p:txBody>
      </p:sp>
      <p:sp>
        <p:nvSpPr>
          <p:cNvPr id="6" name="Slide Number Placeholder 5">
            <a:extLst>
              <a:ext uri="{FF2B5EF4-FFF2-40B4-BE49-F238E27FC236}">
                <a16:creationId xmlns:a16="http://schemas.microsoft.com/office/drawing/2014/main" id="{27CE8A21-3691-4C04-B978-15B30DA2E932}"/>
              </a:ext>
            </a:extLst>
          </p:cNvPr>
          <p:cNvSpPr>
            <a:spLocks noGrp="1"/>
          </p:cNvSpPr>
          <p:nvPr>
            <p:ph type="sldNum" sz="quarter" idx="12"/>
          </p:nvPr>
        </p:nvSpPr>
        <p:spPr/>
        <p:txBody>
          <a:bodyPr/>
          <a:lstStyle/>
          <a:p>
            <a:fld id="{672B7600-67E3-4D97-B453-880E2742B982}" type="slidenum">
              <a:rPr lang="en-US" smtClean="0"/>
              <a:pPr/>
              <a:t>5</a:t>
            </a:fld>
            <a:endParaRPr lang="en-US"/>
          </a:p>
        </p:txBody>
      </p:sp>
    </p:spTree>
    <p:extLst>
      <p:ext uri="{BB962C8B-B14F-4D97-AF65-F5344CB8AC3E}">
        <p14:creationId xmlns:p14="http://schemas.microsoft.com/office/powerpoint/2010/main" val="25075025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E7174287-208A-42DC-BCCE-F5A4E4C36EC8}"/>
              </a:ext>
            </a:extLst>
          </p:cNvPr>
          <p:cNvSpPr>
            <a:spLocks noGrp="1"/>
          </p:cNvSpPr>
          <p:nvPr>
            <p:ph type="pic" sz="quarter" idx="17"/>
          </p:nvPr>
        </p:nvSpPr>
        <p:spPr/>
        <p:txBody>
          <a:bodyPr/>
          <a:lstStyle/>
          <a:p>
            <a:endParaRPr lang="es-ES"/>
          </a:p>
        </p:txBody>
      </p:sp>
      <p:sp>
        <p:nvSpPr>
          <p:cNvPr id="2" name="Title 1">
            <a:extLst>
              <a:ext uri="{FF2B5EF4-FFF2-40B4-BE49-F238E27FC236}">
                <a16:creationId xmlns:a16="http://schemas.microsoft.com/office/drawing/2014/main" id="{00ACB435-CC94-4A79-91D6-FFCD67E9C8AC}"/>
              </a:ext>
            </a:extLst>
          </p:cNvPr>
          <p:cNvSpPr>
            <a:spLocks noGrp="1"/>
          </p:cNvSpPr>
          <p:nvPr>
            <p:ph type="title"/>
          </p:nvPr>
        </p:nvSpPr>
        <p:spPr/>
        <p:txBody>
          <a:bodyPr/>
          <a:lstStyle/>
          <a:p>
            <a:r>
              <a:rPr lang="en-US" dirty="0"/>
              <a:t>Thank You!</a:t>
            </a:r>
          </a:p>
        </p:txBody>
      </p:sp>
      <p:sp>
        <p:nvSpPr>
          <p:cNvPr id="3" name="Text Placeholder 2">
            <a:extLst>
              <a:ext uri="{FF2B5EF4-FFF2-40B4-BE49-F238E27FC236}">
                <a16:creationId xmlns:a16="http://schemas.microsoft.com/office/drawing/2014/main" id="{143CB89D-0D9C-4549-AD4E-9811C01F9384}"/>
              </a:ext>
            </a:extLst>
          </p:cNvPr>
          <p:cNvSpPr>
            <a:spLocks noGrp="1"/>
          </p:cNvSpPr>
          <p:nvPr>
            <p:ph type="body" idx="1"/>
          </p:nvPr>
        </p:nvSpPr>
        <p:spPr/>
        <p:txBody>
          <a:bodyPr/>
          <a:lstStyle/>
          <a:p>
            <a:r>
              <a:rPr lang="en-US" noProof="1"/>
              <a:t>Lorem ipsum dolor sit amet, tollit epicuri est ex, exerci accumsan singulis ei mel.</a:t>
            </a:r>
          </a:p>
        </p:txBody>
      </p:sp>
      <p:sp>
        <p:nvSpPr>
          <p:cNvPr id="4" name="Date Placeholder 3">
            <a:extLst>
              <a:ext uri="{FF2B5EF4-FFF2-40B4-BE49-F238E27FC236}">
                <a16:creationId xmlns:a16="http://schemas.microsoft.com/office/drawing/2014/main" id="{2E7E543D-C5A6-4D43-B39E-5403AE6384FD}"/>
              </a:ext>
            </a:extLst>
          </p:cNvPr>
          <p:cNvSpPr>
            <a:spLocks noGrp="1"/>
          </p:cNvSpPr>
          <p:nvPr>
            <p:ph type="dt" sz="half" idx="10"/>
          </p:nvPr>
        </p:nvSpPr>
        <p:spPr/>
        <p:txBody>
          <a:bodyPr/>
          <a:lstStyle/>
          <a:p>
            <a:r>
              <a:rPr lang="en-US"/>
              <a:t>Date</a:t>
            </a:r>
          </a:p>
        </p:txBody>
      </p:sp>
      <p:sp>
        <p:nvSpPr>
          <p:cNvPr id="5" name="Footer Placeholder 4">
            <a:extLst>
              <a:ext uri="{FF2B5EF4-FFF2-40B4-BE49-F238E27FC236}">
                <a16:creationId xmlns:a16="http://schemas.microsoft.com/office/drawing/2014/main" id="{EEAECD98-5237-4EFB-ACE2-3AF54D228737}"/>
              </a:ext>
            </a:extLst>
          </p:cNvPr>
          <p:cNvSpPr>
            <a:spLocks noGrp="1"/>
          </p:cNvSpPr>
          <p:nvPr>
            <p:ph type="ftr" sz="quarter" idx="11"/>
          </p:nvPr>
        </p:nvSpPr>
        <p:spPr/>
        <p:txBody>
          <a:bodyPr/>
          <a:lstStyle/>
          <a:p>
            <a:r>
              <a:rPr lang="en-US"/>
              <a:t>Your Footer Here</a:t>
            </a:r>
          </a:p>
        </p:txBody>
      </p:sp>
      <p:sp>
        <p:nvSpPr>
          <p:cNvPr id="6" name="Slide Number Placeholder 5">
            <a:extLst>
              <a:ext uri="{FF2B5EF4-FFF2-40B4-BE49-F238E27FC236}">
                <a16:creationId xmlns:a16="http://schemas.microsoft.com/office/drawing/2014/main" id="{22978E58-1DFD-4153-BE18-AC20F7B49FCE}"/>
              </a:ext>
            </a:extLst>
          </p:cNvPr>
          <p:cNvSpPr>
            <a:spLocks noGrp="1"/>
          </p:cNvSpPr>
          <p:nvPr>
            <p:ph type="sldNum" sz="quarter" idx="12"/>
          </p:nvPr>
        </p:nvSpPr>
        <p:spPr/>
        <p:txBody>
          <a:bodyPr/>
          <a:lstStyle/>
          <a:p>
            <a:fld id="{672B7600-67E3-4D97-B453-880E2742B982}" type="slidenum">
              <a:rPr lang="en-US" smtClean="0"/>
              <a:pPr/>
              <a:t>6</a:t>
            </a:fld>
            <a:endParaRPr lang="en-US"/>
          </a:p>
        </p:txBody>
      </p:sp>
      <p:sp>
        <p:nvSpPr>
          <p:cNvPr id="8" name="Text Placeholder 7">
            <a:extLst>
              <a:ext uri="{FF2B5EF4-FFF2-40B4-BE49-F238E27FC236}">
                <a16:creationId xmlns:a16="http://schemas.microsoft.com/office/drawing/2014/main" id="{E706E319-CFF6-47B5-A20A-6B1263E9CFFA}"/>
              </a:ext>
            </a:extLst>
          </p:cNvPr>
          <p:cNvSpPr>
            <a:spLocks noGrp="1"/>
          </p:cNvSpPr>
          <p:nvPr>
            <p:ph type="body" sz="quarter" idx="14"/>
          </p:nvPr>
        </p:nvSpPr>
        <p:spPr/>
        <p:txBody>
          <a:bodyPr/>
          <a:lstStyle/>
          <a:p>
            <a:r>
              <a:rPr lang="en-US" dirty="0"/>
              <a:t>First / Last Name</a:t>
            </a:r>
          </a:p>
        </p:txBody>
      </p:sp>
      <p:sp>
        <p:nvSpPr>
          <p:cNvPr id="9" name="Text Placeholder 8">
            <a:extLst>
              <a:ext uri="{FF2B5EF4-FFF2-40B4-BE49-F238E27FC236}">
                <a16:creationId xmlns:a16="http://schemas.microsoft.com/office/drawing/2014/main" id="{498D2B60-6EBF-438D-ACDF-B187F7759195}"/>
              </a:ext>
            </a:extLst>
          </p:cNvPr>
          <p:cNvSpPr>
            <a:spLocks noGrp="1"/>
          </p:cNvSpPr>
          <p:nvPr>
            <p:ph type="body" sz="quarter" idx="15"/>
          </p:nvPr>
        </p:nvSpPr>
        <p:spPr/>
        <p:txBody>
          <a:bodyPr/>
          <a:lstStyle/>
          <a:p>
            <a:r>
              <a:rPr lang="en-US" dirty="0"/>
              <a:t>(123) 456-7890</a:t>
            </a:r>
          </a:p>
        </p:txBody>
      </p:sp>
      <p:sp>
        <p:nvSpPr>
          <p:cNvPr id="11" name="Text Placeholder 10">
            <a:extLst>
              <a:ext uri="{FF2B5EF4-FFF2-40B4-BE49-F238E27FC236}">
                <a16:creationId xmlns:a16="http://schemas.microsoft.com/office/drawing/2014/main" id="{CEAF7DC0-4335-4DB8-9A10-5BE769E70780}"/>
              </a:ext>
            </a:extLst>
          </p:cNvPr>
          <p:cNvSpPr>
            <a:spLocks noGrp="1"/>
          </p:cNvSpPr>
          <p:nvPr>
            <p:ph type="body" sz="quarter" idx="16"/>
          </p:nvPr>
        </p:nvSpPr>
        <p:spPr/>
        <p:txBody>
          <a:bodyPr/>
          <a:lstStyle/>
          <a:p>
            <a:r>
              <a:rPr lang="en-US" dirty="0"/>
              <a:t>Your Company</a:t>
            </a:r>
          </a:p>
        </p:txBody>
      </p:sp>
    </p:spTree>
    <p:extLst>
      <p:ext uri="{BB962C8B-B14F-4D97-AF65-F5344CB8AC3E}">
        <p14:creationId xmlns:p14="http://schemas.microsoft.com/office/powerpoint/2010/main" val="4803561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830BCEAC-9D2A-4F2E-911E-7147EC8657C0}"/>
              </a:ext>
            </a:extLst>
          </p:cNvPr>
          <p:cNvSpPr>
            <a:spLocks noGrp="1"/>
          </p:cNvSpPr>
          <p:nvPr>
            <p:ph type="title"/>
          </p:nvPr>
        </p:nvSpPr>
        <p:spPr/>
        <p:txBody>
          <a:bodyPr/>
          <a:lstStyle/>
          <a:p>
            <a:r>
              <a:rPr lang="en-US" dirty="0"/>
              <a:t>Color Theme</a:t>
            </a:r>
          </a:p>
        </p:txBody>
      </p:sp>
      <p:sp>
        <p:nvSpPr>
          <p:cNvPr id="10" name="Text Placeholder 9">
            <a:extLst>
              <a:ext uri="{FF2B5EF4-FFF2-40B4-BE49-F238E27FC236}">
                <a16:creationId xmlns:a16="http://schemas.microsoft.com/office/drawing/2014/main" id="{B0AC6566-81E8-42BE-A88A-2D036A429A35}"/>
              </a:ext>
            </a:extLst>
          </p:cNvPr>
          <p:cNvSpPr>
            <a:spLocks noGrp="1"/>
          </p:cNvSpPr>
          <p:nvPr>
            <p:ph type="body" sz="quarter" idx="10"/>
          </p:nvPr>
        </p:nvSpPr>
        <p:spPr/>
        <p:txBody>
          <a:bodyPr/>
          <a:lstStyle/>
          <a:p>
            <a:r>
              <a:rPr lang="en-US" dirty="0"/>
              <a:t>Typography</a:t>
            </a:r>
          </a:p>
        </p:txBody>
      </p:sp>
      <p:sp>
        <p:nvSpPr>
          <p:cNvPr id="11" name="Text Placeholder 10">
            <a:extLst>
              <a:ext uri="{FF2B5EF4-FFF2-40B4-BE49-F238E27FC236}">
                <a16:creationId xmlns:a16="http://schemas.microsoft.com/office/drawing/2014/main" id="{D38A80D6-0B80-42D9-A22D-0E8D2FA47308}"/>
              </a:ext>
            </a:extLst>
          </p:cNvPr>
          <p:cNvSpPr>
            <a:spLocks noGrp="1"/>
          </p:cNvSpPr>
          <p:nvPr>
            <p:ph type="body" sz="quarter" idx="11"/>
          </p:nvPr>
        </p:nvSpPr>
        <p:spPr/>
        <p:txBody>
          <a:bodyPr>
            <a:noAutofit/>
          </a:bodyPr>
          <a:lstStyle/>
          <a:p>
            <a:r>
              <a:rPr lang="en-US" dirty="0"/>
              <a:t>Calibri</a:t>
            </a:r>
          </a:p>
        </p:txBody>
      </p:sp>
      <p:sp>
        <p:nvSpPr>
          <p:cNvPr id="12" name="Text Placeholder 11">
            <a:extLst>
              <a:ext uri="{FF2B5EF4-FFF2-40B4-BE49-F238E27FC236}">
                <a16:creationId xmlns:a16="http://schemas.microsoft.com/office/drawing/2014/main" id="{E7B7AE20-4734-48F6-9B03-936A83AA8E0C}"/>
              </a:ext>
            </a:extLst>
          </p:cNvPr>
          <p:cNvSpPr>
            <a:spLocks noGrp="1"/>
          </p:cNvSpPr>
          <p:nvPr>
            <p:ph type="body" sz="quarter" idx="12"/>
          </p:nvPr>
        </p:nvSpPr>
        <p:spPr/>
        <p:txBody>
          <a:bodyPr>
            <a:noAutofit/>
          </a:bodyPr>
          <a:lstStyle/>
          <a:p>
            <a:r>
              <a:rPr lang="en-US" dirty="0"/>
              <a:t>Calibri Light</a:t>
            </a:r>
          </a:p>
        </p:txBody>
      </p:sp>
    </p:spTree>
    <p:extLst>
      <p:ext uri="{BB962C8B-B14F-4D97-AF65-F5344CB8AC3E}">
        <p14:creationId xmlns:p14="http://schemas.microsoft.com/office/powerpoint/2010/main" val="33282120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42999800"/>
      </p:ext>
    </p:extLst>
  </p:cSld>
  <p:clrMapOvr>
    <a:masterClrMapping/>
  </p:clrMapOvr>
</p:sld>
</file>

<file path=ppt/theme/theme1.xml><?xml version="1.0" encoding="utf-8"?>
<a:theme xmlns:a="http://schemas.openxmlformats.org/drawingml/2006/main" name="PresentationGO">
  <a:themeElements>
    <a:clrScheme name="HEADLINE">
      <a:dk1>
        <a:srgbClr val="053345"/>
      </a:dk1>
      <a:lt1>
        <a:srgbClr val="FFFFFF"/>
      </a:lt1>
      <a:dk2>
        <a:srgbClr val="053345"/>
      </a:dk2>
      <a:lt2>
        <a:srgbClr val="E7E6E6"/>
      </a:lt2>
      <a:accent1>
        <a:srgbClr val="053345"/>
      </a:accent1>
      <a:accent2>
        <a:srgbClr val="F2AE2F"/>
      </a:accent2>
      <a:accent3>
        <a:srgbClr val="788C9B"/>
      </a:accent3>
      <a:accent4>
        <a:srgbClr val="FCD187"/>
      </a:accent4>
      <a:accent5>
        <a:srgbClr val="F2AE2F"/>
      </a:accent5>
      <a:accent6>
        <a:srgbClr val="053345"/>
      </a:accent6>
      <a:hlink>
        <a:srgbClr val="053345"/>
      </a:hlink>
      <a:folHlink>
        <a:srgbClr val="053345"/>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0214_T_PGO_Scribble-lines-16x9.pptx" id="{985822CA-4741-4CB1-8EB4-ED68222A3018}" vid="{C950595D-375C-4E15-8894-4692D93CAEA0}"/>
    </a:ext>
  </a:extLst>
</a:theme>
</file>

<file path=ppt/theme/theme2.xml><?xml version="1.0" encoding="utf-8"?>
<a:theme xmlns:a="http://schemas.openxmlformats.org/drawingml/2006/main" name="Designed by PresentationGO">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0214_T_PGO_Scribble-lines-16x9.pptx" id="{985822CA-4741-4CB1-8EB4-ED68222A3018}" vid="{9B685FA0-BCA2-403A-814C-CA1B4B70693F}"/>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0214_T_PGO_Scribble-Lines-16x9</Template>
  <TotalTime>0</TotalTime>
  <Words>363</Words>
  <Application>Microsoft Office PowerPoint</Application>
  <PresentationFormat>Panorámica</PresentationFormat>
  <Paragraphs>52</Paragraphs>
  <Slides>8</Slides>
  <Notes>8</Notes>
  <HiddenSlides>0</HiddenSlides>
  <MMClips>0</MMClips>
  <ScaleCrop>false</ScaleCrop>
  <HeadingPairs>
    <vt:vector size="6" baseType="variant">
      <vt:variant>
        <vt:lpstr>Fuentes usadas</vt:lpstr>
      </vt:variant>
      <vt:variant>
        <vt:i4>4</vt:i4>
      </vt:variant>
      <vt:variant>
        <vt:lpstr>Tema</vt:lpstr>
      </vt:variant>
      <vt:variant>
        <vt:i4>2</vt:i4>
      </vt:variant>
      <vt:variant>
        <vt:lpstr>Títulos de diapositiva</vt:lpstr>
      </vt:variant>
      <vt:variant>
        <vt:i4>8</vt:i4>
      </vt:variant>
    </vt:vector>
  </HeadingPairs>
  <TitlesOfParts>
    <vt:vector size="14" baseType="lpstr">
      <vt:lpstr>Arial</vt:lpstr>
      <vt:lpstr>Calibri</vt:lpstr>
      <vt:lpstr>Calibri Light</vt:lpstr>
      <vt:lpstr>Open Sans</vt:lpstr>
      <vt:lpstr>PresentationGO</vt:lpstr>
      <vt:lpstr>Designed by PresentationGO</vt:lpstr>
      <vt:lpstr>Title of your Presentation</vt:lpstr>
      <vt:lpstr>Title of your Slide</vt:lpstr>
      <vt:lpstr>Title of your Slide</vt:lpstr>
      <vt:lpstr>Title of your Section</vt:lpstr>
      <vt:lpstr>Title of your Section</vt:lpstr>
      <vt:lpstr>Thank You!</vt:lpstr>
      <vt:lpstr>Color Theme</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Hector Benedi</dc:creator>
  <dc:description>© Copyright PresentationGo.com</dc:description>
  <cp:lastModifiedBy>Hector Benedi</cp:lastModifiedBy>
  <cp:revision>1</cp:revision>
  <dcterms:created xsi:type="dcterms:W3CDTF">2024-10-24T08:36:58Z</dcterms:created>
  <dcterms:modified xsi:type="dcterms:W3CDTF">2024-10-24T08:37:13Z</dcterms:modified>
  <cp:category>Templates</cp:category>
</cp:coreProperties>
</file>