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autoCompressPictures="0">
  <p:sldMasterIdLst>
    <p:sldMasterId id="2147483676" r:id="rId1"/>
    <p:sldMasterId id="2147483668" r:id="rId2"/>
  </p:sldMasterIdLst>
  <p:notesMasterIdLst>
    <p:notesMasterId r:id="rId11"/>
  </p:notesMasterIdLst>
  <p:sldIdLst>
    <p:sldId id="342" r:id="rId3"/>
    <p:sldId id="345" r:id="rId4"/>
    <p:sldId id="346" r:id="rId5"/>
    <p:sldId id="343" r:id="rId6"/>
    <p:sldId id="344" r:id="rId7"/>
    <p:sldId id="347" r:id="rId8"/>
    <p:sldId id="348" r:id="rId9"/>
    <p:sldId id="307" r:id="rId1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D774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0067" autoAdjust="0"/>
    <p:restoredTop sz="96697" autoAdjust="0"/>
  </p:normalViewPr>
  <p:slideViewPr>
    <p:cSldViewPr snapToGrid="0">
      <p:cViewPr>
        <p:scale>
          <a:sx n="115" d="100"/>
          <a:sy n="115" d="100"/>
        </p:scale>
        <p:origin x="198"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presProps" Target="pres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notesMaster" Target="notesMasters/notesMaster1.xml"/><Relationship Id="rId5" Type="http://schemas.openxmlformats.org/officeDocument/2006/relationships/slide" Target="slides/slide3.xml"/><Relationship Id="rId15" Type="http://schemas.openxmlformats.org/officeDocument/2006/relationships/tableStyles" Target="tableStyle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BF5E78B-FE7C-474B-AC91-ABC1B62969E2}" type="datetimeFigureOut">
              <a:rPr lang="en-US" smtClean="0"/>
              <a:t>10/21/2024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50B4EB-D9F6-4F2F-973A-15D71B3F5057}" type="slidenum">
              <a:rPr lang="en-US" smtClean="0"/>
              <a:t>‹Nº›</a:t>
            </a:fld>
            <a:endParaRPr lang="en-US"/>
          </a:p>
        </p:txBody>
      </p:sp>
    </p:spTree>
    <p:extLst>
      <p:ext uri="{BB962C8B-B14F-4D97-AF65-F5344CB8AC3E}">
        <p14:creationId xmlns:p14="http://schemas.microsoft.com/office/powerpoint/2010/main" val="40627841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Copyright </a:t>
            </a:r>
            <a:r>
              <a:rPr lang="en-US" b="1" dirty="0"/>
              <a:t>PresentationGO.com</a:t>
            </a:r>
            <a:r>
              <a:rPr lang="en-US" dirty="0"/>
              <a:t> – The free PowerPoint and Google Slides template library</a:t>
            </a:r>
          </a:p>
        </p:txBody>
      </p:sp>
      <p:sp>
        <p:nvSpPr>
          <p:cNvPr id="4" name="Slide Number Placeholder 3"/>
          <p:cNvSpPr>
            <a:spLocks noGrp="1"/>
          </p:cNvSpPr>
          <p:nvPr>
            <p:ph type="sldNum" sz="quarter" idx="5"/>
          </p:nvPr>
        </p:nvSpPr>
        <p:spPr/>
        <p:txBody>
          <a:bodyPr/>
          <a:lstStyle/>
          <a:p>
            <a:fld id="{0A50B4EB-D9F6-4F2F-973A-15D71B3F5057}" type="slidenum">
              <a:rPr lang="en-US" smtClean="0"/>
              <a:t>1</a:t>
            </a:fld>
            <a:endParaRPr lang="en-US"/>
          </a:p>
        </p:txBody>
      </p:sp>
    </p:spTree>
    <p:extLst>
      <p:ext uri="{BB962C8B-B14F-4D97-AF65-F5344CB8AC3E}">
        <p14:creationId xmlns:p14="http://schemas.microsoft.com/office/powerpoint/2010/main" val="15386807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Copyright </a:t>
            </a:r>
            <a:r>
              <a:rPr lang="en-US" b="1" dirty="0"/>
              <a:t>PresentationGO.com</a:t>
            </a:r>
            <a:r>
              <a:rPr lang="en-US" dirty="0"/>
              <a:t> – The free PowerPoint and Google Slides template library</a:t>
            </a:r>
          </a:p>
        </p:txBody>
      </p:sp>
      <p:sp>
        <p:nvSpPr>
          <p:cNvPr id="4" name="Slide Number Placeholder 3"/>
          <p:cNvSpPr>
            <a:spLocks noGrp="1"/>
          </p:cNvSpPr>
          <p:nvPr>
            <p:ph type="sldNum" sz="quarter" idx="5"/>
          </p:nvPr>
        </p:nvSpPr>
        <p:spPr/>
        <p:txBody>
          <a:bodyPr/>
          <a:lstStyle/>
          <a:p>
            <a:fld id="{0A50B4EB-D9F6-4F2F-973A-15D71B3F5057}" type="slidenum">
              <a:rPr lang="en-US" smtClean="0"/>
              <a:t>2</a:t>
            </a:fld>
            <a:endParaRPr lang="en-US"/>
          </a:p>
        </p:txBody>
      </p:sp>
    </p:spTree>
    <p:extLst>
      <p:ext uri="{BB962C8B-B14F-4D97-AF65-F5344CB8AC3E}">
        <p14:creationId xmlns:p14="http://schemas.microsoft.com/office/powerpoint/2010/main" val="201549023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Copyright </a:t>
            </a:r>
            <a:r>
              <a:rPr lang="en-US" b="1" dirty="0"/>
              <a:t>PresentationGO.com</a:t>
            </a:r>
            <a:r>
              <a:rPr lang="en-US" dirty="0"/>
              <a:t> – The free PowerPoint and Google Slides template library</a:t>
            </a:r>
          </a:p>
        </p:txBody>
      </p:sp>
      <p:sp>
        <p:nvSpPr>
          <p:cNvPr id="4" name="Slide Number Placeholder 3"/>
          <p:cNvSpPr>
            <a:spLocks noGrp="1"/>
          </p:cNvSpPr>
          <p:nvPr>
            <p:ph type="sldNum" sz="quarter" idx="5"/>
          </p:nvPr>
        </p:nvSpPr>
        <p:spPr/>
        <p:txBody>
          <a:bodyPr/>
          <a:lstStyle/>
          <a:p>
            <a:fld id="{0A50B4EB-D9F6-4F2F-973A-15D71B3F5057}" type="slidenum">
              <a:rPr lang="en-US" smtClean="0"/>
              <a:t>3</a:t>
            </a:fld>
            <a:endParaRPr lang="en-US"/>
          </a:p>
        </p:txBody>
      </p:sp>
    </p:spTree>
    <p:extLst>
      <p:ext uri="{BB962C8B-B14F-4D97-AF65-F5344CB8AC3E}">
        <p14:creationId xmlns:p14="http://schemas.microsoft.com/office/powerpoint/2010/main" val="366731422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Copyright </a:t>
            </a:r>
            <a:r>
              <a:rPr lang="en-US" b="1" dirty="0"/>
              <a:t>PresentationGO.com</a:t>
            </a:r>
            <a:r>
              <a:rPr lang="en-US" dirty="0"/>
              <a:t> – The free PowerPoint and Google Slides template library</a:t>
            </a:r>
          </a:p>
        </p:txBody>
      </p:sp>
      <p:sp>
        <p:nvSpPr>
          <p:cNvPr id="4" name="Slide Number Placeholder 3"/>
          <p:cNvSpPr>
            <a:spLocks noGrp="1"/>
          </p:cNvSpPr>
          <p:nvPr>
            <p:ph type="sldNum" sz="quarter" idx="5"/>
          </p:nvPr>
        </p:nvSpPr>
        <p:spPr/>
        <p:txBody>
          <a:bodyPr/>
          <a:lstStyle/>
          <a:p>
            <a:fld id="{0A50B4EB-D9F6-4F2F-973A-15D71B3F5057}" type="slidenum">
              <a:rPr lang="en-US" smtClean="0"/>
              <a:t>4</a:t>
            </a:fld>
            <a:endParaRPr lang="en-US"/>
          </a:p>
        </p:txBody>
      </p:sp>
    </p:spTree>
    <p:extLst>
      <p:ext uri="{BB962C8B-B14F-4D97-AF65-F5344CB8AC3E}">
        <p14:creationId xmlns:p14="http://schemas.microsoft.com/office/powerpoint/2010/main" val="79851480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Copyright </a:t>
            </a:r>
            <a:r>
              <a:rPr lang="en-US" b="1" dirty="0"/>
              <a:t>PresentationGO.com</a:t>
            </a:r>
            <a:r>
              <a:rPr lang="en-US" dirty="0"/>
              <a:t> – The free PowerPoint and Google Slides template library</a:t>
            </a:r>
          </a:p>
        </p:txBody>
      </p:sp>
      <p:sp>
        <p:nvSpPr>
          <p:cNvPr id="4" name="Slide Number Placeholder 3"/>
          <p:cNvSpPr>
            <a:spLocks noGrp="1"/>
          </p:cNvSpPr>
          <p:nvPr>
            <p:ph type="sldNum" sz="quarter" idx="5"/>
          </p:nvPr>
        </p:nvSpPr>
        <p:spPr/>
        <p:txBody>
          <a:bodyPr/>
          <a:lstStyle/>
          <a:p>
            <a:fld id="{0A50B4EB-D9F6-4F2F-973A-15D71B3F5057}" type="slidenum">
              <a:rPr lang="en-US" smtClean="0"/>
              <a:t>5</a:t>
            </a:fld>
            <a:endParaRPr lang="en-US"/>
          </a:p>
        </p:txBody>
      </p:sp>
    </p:spTree>
    <p:extLst>
      <p:ext uri="{BB962C8B-B14F-4D97-AF65-F5344CB8AC3E}">
        <p14:creationId xmlns:p14="http://schemas.microsoft.com/office/powerpoint/2010/main" val="421242526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Copyright </a:t>
            </a:r>
            <a:r>
              <a:rPr lang="en-US" b="1" dirty="0"/>
              <a:t>PresentationGO.com</a:t>
            </a:r>
            <a:r>
              <a:rPr lang="en-US" dirty="0"/>
              <a:t> – The free PowerPoint and Google Slides template library</a:t>
            </a:r>
          </a:p>
        </p:txBody>
      </p:sp>
      <p:sp>
        <p:nvSpPr>
          <p:cNvPr id="4" name="Slide Number Placeholder 3"/>
          <p:cNvSpPr>
            <a:spLocks noGrp="1"/>
          </p:cNvSpPr>
          <p:nvPr>
            <p:ph type="sldNum" sz="quarter" idx="5"/>
          </p:nvPr>
        </p:nvSpPr>
        <p:spPr/>
        <p:txBody>
          <a:bodyPr/>
          <a:lstStyle/>
          <a:p>
            <a:fld id="{0A50B4EB-D9F6-4F2F-973A-15D71B3F5057}" type="slidenum">
              <a:rPr lang="en-US" smtClean="0"/>
              <a:t>6</a:t>
            </a:fld>
            <a:endParaRPr lang="en-US"/>
          </a:p>
        </p:txBody>
      </p:sp>
    </p:spTree>
    <p:extLst>
      <p:ext uri="{BB962C8B-B14F-4D97-AF65-F5344CB8AC3E}">
        <p14:creationId xmlns:p14="http://schemas.microsoft.com/office/powerpoint/2010/main" val="245168314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Copyright </a:t>
            </a:r>
            <a:r>
              <a:rPr lang="en-US" b="1" dirty="0"/>
              <a:t>PresentationGO.com</a:t>
            </a:r>
            <a:r>
              <a:rPr lang="en-US" dirty="0"/>
              <a:t> – The free PowerPoint and Google Slides template library</a:t>
            </a:r>
          </a:p>
        </p:txBody>
      </p:sp>
      <p:sp>
        <p:nvSpPr>
          <p:cNvPr id="4" name="Slide Number Placeholder 3"/>
          <p:cNvSpPr>
            <a:spLocks noGrp="1"/>
          </p:cNvSpPr>
          <p:nvPr>
            <p:ph type="sldNum" sz="quarter" idx="5"/>
          </p:nvPr>
        </p:nvSpPr>
        <p:spPr/>
        <p:txBody>
          <a:bodyPr/>
          <a:lstStyle/>
          <a:p>
            <a:fld id="{0A50B4EB-D9F6-4F2F-973A-15D71B3F5057}" type="slidenum">
              <a:rPr lang="en-US" smtClean="0"/>
              <a:t>7</a:t>
            </a:fld>
            <a:endParaRPr lang="en-US"/>
          </a:p>
        </p:txBody>
      </p:sp>
    </p:spTree>
    <p:extLst>
      <p:ext uri="{BB962C8B-B14F-4D97-AF65-F5344CB8AC3E}">
        <p14:creationId xmlns:p14="http://schemas.microsoft.com/office/powerpoint/2010/main" val="138844402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 Copyright </a:t>
            </a:r>
            <a:r>
              <a:rPr lang="en-US" b="1" dirty="0"/>
              <a:t>PresentationGO.com</a:t>
            </a:r>
            <a:r>
              <a:rPr lang="en-US" dirty="0"/>
              <a:t> – The free PowerPoint and Google Slides template library</a:t>
            </a:r>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68D2766-C49B-4C1A-9FEE-6F146754B02B}"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0193266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hyperlink" Target="https://www.presentationgo.com/" TargetMode="External"/><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over">
    <p:spTree>
      <p:nvGrpSpPr>
        <p:cNvPr id="1" name=""/>
        <p:cNvGrpSpPr/>
        <p:nvPr/>
      </p:nvGrpSpPr>
      <p:grpSpPr>
        <a:xfrm>
          <a:off x="0" y="0"/>
          <a:ext cx="0" cy="0"/>
          <a:chOff x="0" y="0"/>
          <a:chExt cx="0" cy="0"/>
        </a:xfrm>
      </p:grpSpPr>
      <p:sp>
        <p:nvSpPr>
          <p:cNvPr id="3" name="Picture Placeholder 2">
            <a:extLst>
              <a:ext uri="{FF2B5EF4-FFF2-40B4-BE49-F238E27FC236}">
                <a16:creationId xmlns:a16="http://schemas.microsoft.com/office/drawing/2014/main" id="{FE39DD82-2E23-F246-A680-C2D918705785}"/>
              </a:ext>
            </a:extLst>
          </p:cNvPr>
          <p:cNvSpPr>
            <a:spLocks noGrp="1"/>
          </p:cNvSpPr>
          <p:nvPr>
            <p:ph type="pic" sz="quarter" idx="10"/>
          </p:nvPr>
        </p:nvSpPr>
        <p:spPr>
          <a:xfrm>
            <a:off x="0" y="0"/>
            <a:ext cx="12184063" cy="3657600"/>
          </a:xfrm>
          <a:solidFill>
            <a:schemeClr val="accent4"/>
          </a:solidFill>
        </p:spPr>
        <p:txBody>
          <a:bodyPr anchor="ctr"/>
          <a:lstStyle>
            <a:lvl1pPr algn="ctr">
              <a:buNone/>
              <a:defRPr/>
            </a:lvl1pPr>
          </a:lstStyle>
          <a:p>
            <a:r>
              <a:rPr lang="es-ES"/>
              <a:t>Haga clic en el icono para agregar una imagen</a:t>
            </a:r>
            <a:endParaRPr lang="en-US"/>
          </a:p>
        </p:txBody>
      </p:sp>
      <p:sp>
        <p:nvSpPr>
          <p:cNvPr id="18" name="Title 1">
            <a:extLst>
              <a:ext uri="{FF2B5EF4-FFF2-40B4-BE49-F238E27FC236}">
                <a16:creationId xmlns:a16="http://schemas.microsoft.com/office/drawing/2014/main" id="{A2A6FDFB-46FD-4D32-A054-BC9C55F6A02B}"/>
              </a:ext>
            </a:extLst>
          </p:cNvPr>
          <p:cNvSpPr>
            <a:spLocks noGrp="1"/>
          </p:cNvSpPr>
          <p:nvPr userDrawn="1">
            <p:ph type="ctrTitle"/>
          </p:nvPr>
        </p:nvSpPr>
        <p:spPr>
          <a:xfrm>
            <a:off x="1524000" y="4864100"/>
            <a:ext cx="9144000" cy="949682"/>
          </a:xfrm>
        </p:spPr>
        <p:txBody>
          <a:bodyPr anchor="b"/>
          <a:lstStyle>
            <a:lvl1pPr algn="ctr">
              <a:defRPr sz="6000">
                <a:solidFill>
                  <a:schemeClr val="accent1">
                    <a:lumMod val="60000"/>
                    <a:lumOff val="40000"/>
                  </a:schemeClr>
                </a:solidFill>
              </a:defRPr>
            </a:lvl1pPr>
          </a:lstStyle>
          <a:p>
            <a:r>
              <a:rPr lang="es-ES"/>
              <a:t>Haga clic para modificar el estilo de título del patrón</a:t>
            </a:r>
            <a:endParaRPr lang="en-US" dirty="0"/>
          </a:p>
        </p:txBody>
      </p:sp>
      <p:sp>
        <p:nvSpPr>
          <p:cNvPr id="20" name="Subtitle 2">
            <a:extLst>
              <a:ext uri="{FF2B5EF4-FFF2-40B4-BE49-F238E27FC236}">
                <a16:creationId xmlns:a16="http://schemas.microsoft.com/office/drawing/2014/main" id="{C1F0D0AA-12EA-49AC-BF55-4B2556467E4C}"/>
              </a:ext>
            </a:extLst>
          </p:cNvPr>
          <p:cNvSpPr>
            <a:spLocks noGrp="1"/>
          </p:cNvSpPr>
          <p:nvPr userDrawn="1">
            <p:ph type="subTitle" idx="1"/>
          </p:nvPr>
        </p:nvSpPr>
        <p:spPr>
          <a:xfrm>
            <a:off x="1524000" y="5985603"/>
            <a:ext cx="9144000" cy="530582"/>
          </a:xfrm>
        </p:spPr>
        <p:txBody>
          <a:bodyPr/>
          <a:lstStyle>
            <a:lvl1pPr marL="0" indent="0" algn="ctr">
              <a:buNone/>
              <a:defRPr sz="2400">
                <a:solidFill>
                  <a:schemeClr val="accent4">
                    <a:lumMod val="20000"/>
                    <a:lumOff val="80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endParaRPr lang="en-US"/>
          </a:p>
        </p:txBody>
      </p:sp>
    </p:spTree>
    <p:extLst>
      <p:ext uri="{BB962C8B-B14F-4D97-AF65-F5344CB8AC3E}">
        <p14:creationId xmlns:p14="http://schemas.microsoft.com/office/powerpoint/2010/main" val="170607126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1">
    <p:bg>
      <p:bgPr>
        <a:solidFill>
          <a:schemeClr val="tx2">
            <a:lumMod val="50000"/>
          </a:schemeClr>
        </a:solidFill>
        <a:effectLst/>
      </p:bgPr>
    </p:bg>
    <p:spTree>
      <p:nvGrpSpPr>
        <p:cNvPr id="1" name=""/>
        <p:cNvGrpSpPr/>
        <p:nvPr/>
      </p:nvGrpSpPr>
      <p:grpSpPr>
        <a:xfrm>
          <a:off x="0" y="0"/>
          <a:ext cx="0" cy="0"/>
          <a:chOff x="0" y="0"/>
          <a:chExt cx="0" cy="0"/>
        </a:xfrm>
      </p:grpSpPr>
      <p:sp>
        <p:nvSpPr>
          <p:cNvPr id="13" name="Shape">
            <a:extLst>
              <a:ext uri="{FF2B5EF4-FFF2-40B4-BE49-F238E27FC236}">
                <a16:creationId xmlns:a16="http://schemas.microsoft.com/office/drawing/2014/main" id="{3EC88858-2DA3-354A-97DD-1C5EE048FDC4}"/>
              </a:ext>
            </a:extLst>
          </p:cNvPr>
          <p:cNvSpPr/>
          <p:nvPr/>
        </p:nvSpPr>
        <p:spPr>
          <a:xfrm>
            <a:off x="8483700" y="-1"/>
            <a:ext cx="3452905" cy="543807"/>
          </a:xfrm>
          <a:custGeom>
            <a:avLst/>
            <a:gdLst/>
            <a:ahLst/>
            <a:cxnLst>
              <a:cxn ang="0">
                <a:pos x="wd2" y="hd2"/>
              </a:cxn>
              <a:cxn ang="5400000">
                <a:pos x="wd2" y="hd2"/>
              </a:cxn>
              <a:cxn ang="10800000">
                <a:pos x="wd2" y="hd2"/>
              </a:cxn>
              <a:cxn ang="16200000">
                <a:pos x="wd2" y="hd2"/>
              </a:cxn>
            </a:cxnLst>
            <a:rect l="0" t="0" r="r" b="b"/>
            <a:pathLst>
              <a:path w="21600" h="20837" extrusionOk="0">
                <a:moveTo>
                  <a:pt x="0" y="0"/>
                </a:moveTo>
                <a:cubicBezTo>
                  <a:pt x="1360" y="4020"/>
                  <a:pt x="2752" y="7991"/>
                  <a:pt x="4192" y="11672"/>
                </a:cubicBezTo>
                <a:cubicBezTo>
                  <a:pt x="6557" y="17774"/>
                  <a:pt x="8779" y="20341"/>
                  <a:pt x="10796" y="20777"/>
                </a:cubicBezTo>
                <a:cubicBezTo>
                  <a:pt x="14679" y="21600"/>
                  <a:pt x="18476" y="13996"/>
                  <a:pt x="21600" y="0"/>
                </a:cubicBezTo>
                <a:lnTo>
                  <a:pt x="0" y="0"/>
                </a:lnTo>
                <a:close/>
              </a:path>
            </a:pathLst>
          </a:custGeom>
          <a:solidFill>
            <a:schemeClr val="accent1"/>
          </a:solidFill>
          <a:ln w="12700">
            <a:miter lim="400000"/>
          </a:ln>
        </p:spPr>
        <p:txBody>
          <a:bodyPr lIns="38100" tIns="38100" rIns="38100" bIns="38100" anchor="ctr"/>
          <a:lstStyle/>
          <a:p>
            <a:pPr>
              <a:defRPr sz="3000">
                <a:solidFill>
                  <a:srgbClr val="FFFFFF"/>
                </a:solidFill>
              </a:defRPr>
            </a:pPr>
            <a:endParaRPr/>
          </a:p>
        </p:txBody>
      </p:sp>
      <p:sp>
        <p:nvSpPr>
          <p:cNvPr id="14" name="Shape">
            <a:extLst>
              <a:ext uri="{FF2B5EF4-FFF2-40B4-BE49-F238E27FC236}">
                <a16:creationId xmlns:a16="http://schemas.microsoft.com/office/drawing/2014/main" id="{6DFB6D38-0BB7-354C-AA05-79CA9D84A062}"/>
              </a:ext>
            </a:extLst>
          </p:cNvPr>
          <p:cNvSpPr/>
          <p:nvPr/>
        </p:nvSpPr>
        <p:spPr>
          <a:xfrm>
            <a:off x="4222884" y="-1"/>
            <a:ext cx="1489390" cy="472485"/>
          </a:xfrm>
          <a:custGeom>
            <a:avLst/>
            <a:gdLst/>
            <a:ahLst/>
            <a:cxnLst>
              <a:cxn ang="0">
                <a:pos x="wd2" y="hd2"/>
              </a:cxn>
              <a:cxn ang="5400000">
                <a:pos x="wd2" y="hd2"/>
              </a:cxn>
              <a:cxn ang="10800000">
                <a:pos x="wd2" y="hd2"/>
              </a:cxn>
              <a:cxn ang="16200000">
                <a:pos x="wd2" y="hd2"/>
              </a:cxn>
            </a:cxnLst>
            <a:rect l="0" t="0" r="r" b="b"/>
            <a:pathLst>
              <a:path w="21600" h="19089" extrusionOk="0">
                <a:moveTo>
                  <a:pt x="0" y="0"/>
                </a:moveTo>
                <a:cubicBezTo>
                  <a:pt x="4859" y="9345"/>
                  <a:pt x="11955" y="21600"/>
                  <a:pt x="14467" y="18638"/>
                </a:cubicBezTo>
                <a:cubicBezTo>
                  <a:pt x="17896" y="14604"/>
                  <a:pt x="20867" y="3013"/>
                  <a:pt x="21600" y="0"/>
                </a:cubicBezTo>
                <a:lnTo>
                  <a:pt x="0" y="0"/>
                </a:lnTo>
                <a:close/>
              </a:path>
            </a:pathLst>
          </a:custGeom>
          <a:solidFill>
            <a:schemeClr val="accent1"/>
          </a:solidFill>
          <a:ln w="12700">
            <a:miter lim="400000"/>
          </a:ln>
        </p:spPr>
        <p:txBody>
          <a:bodyPr lIns="38100" tIns="38100" rIns="38100" bIns="38100" anchor="ctr"/>
          <a:lstStyle/>
          <a:p>
            <a:pPr>
              <a:defRPr sz="3000">
                <a:solidFill>
                  <a:srgbClr val="FFFFFF"/>
                </a:solidFill>
              </a:defRPr>
            </a:pPr>
            <a:endParaRPr/>
          </a:p>
        </p:txBody>
      </p:sp>
      <p:sp>
        <p:nvSpPr>
          <p:cNvPr id="15" name="Shape">
            <a:extLst>
              <a:ext uri="{FF2B5EF4-FFF2-40B4-BE49-F238E27FC236}">
                <a16:creationId xmlns:a16="http://schemas.microsoft.com/office/drawing/2014/main" id="{15CED5CE-7082-2541-BEA5-E7344C1F7143}"/>
              </a:ext>
            </a:extLst>
          </p:cNvPr>
          <p:cNvSpPr/>
          <p:nvPr/>
        </p:nvSpPr>
        <p:spPr>
          <a:xfrm>
            <a:off x="2389597" y="-1"/>
            <a:ext cx="3325205" cy="893604"/>
          </a:xfrm>
          <a:custGeom>
            <a:avLst/>
            <a:gdLst/>
            <a:ahLst/>
            <a:cxnLst>
              <a:cxn ang="0">
                <a:pos x="wd2" y="hd2"/>
              </a:cxn>
              <a:cxn ang="5400000">
                <a:pos x="wd2" y="hd2"/>
              </a:cxn>
              <a:cxn ang="10800000">
                <a:pos x="wd2" y="hd2"/>
              </a:cxn>
              <a:cxn ang="16200000">
                <a:pos x="wd2" y="hd2"/>
              </a:cxn>
            </a:cxnLst>
            <a:rect l="0" t="0" r="r" b="b"/>
            <a:pathLst>
              <a:path w="21600" h="20554" extrusionOk="0">
                <a:moveTo>
                  <a:pt x="21600" y="0"/>
                </a:moveTo>
                <a:cubicBezTo>
                  <a:pt x="21206" y="2035"/>
                  <a:pt x="19358" y="10466"/>
                  <a:pt x="16426" y="5901"/>
                </a:cubicBezTo>
                <a:cubicBezTo>
                  <a:pt x="15547" y="4535"/>
                  <a:pt x="14504" y="2413"/>
                  <a:pt x="13305" y="0"/>
                </a:cubicBezTo>
                <a:lnTo>
                  <a:pt x="0" y="0"/>
                </a:lnTo>
                <a:cubicBezTo>
                  <a:pt x="5536" y="9216"/>
                  <a:pt x="10110" y="19507"/>
                  <a:pt x="12631" y="20466"/>
                </a:cubicBezTo>
                <a:cubicBezTo>
                  <a:pt x="15580" y="21600"/>
                  <a:pt x="19637" y="11541"/>
                  <a:pt x="21600" y="0"/>
                </a:cubicBezTo>
                <a:lnTo>
                  <a:pt x="21600" y="0"/>
                </a:lnTo>
                <a:close/>
              </a:path>
            </a:pathLst>
          </a:custGeom>
          <a:solidFill>
            <a:schemeClr val="accent1">
              <a:lumMod val="60000"/>
              <a:lumOff val="40000"/>
            </a:schemeClr>
          </a:solidFill>
          <a:ln w="12700">
            <a:miter lim="400000"/>
          </a:ln>
        </p:spPr>
        <p:txBody>
          <a:bodyPr lIns="38100" tIns="38100" rIns="38100" bIns="38100" anchor="ctr"/>
          <a:lstStyle/>
          <a:p>
            <a:pPr>
              <a:defRPr sz="3000">
                <a:solidFill>
                  <a:srgbClr val="FFFFFF"/>
                </a:solidFill>
              </a:defRPr>
            </a:pPr>
            <a:endParaRPr/>
          </a:p>
        </p:txBody>
      </p:sp>
      <p:sp>
        <p:nvSpPr>
          <p:cNvPr id="23" name="Freeform: Shape 22">
            <a:extLst>
              <a:ext uri="{FF2B5EF4-FFF2-40B4-BE49-F238E27FC236}">
                <a16:creationId xmlns:a16="http://schemas.microsoft.com/office/drawing/2014/main" id="{ACB6896E-E2EF-499A-88B3-0451ABC95C73}"/>
              </a:ext>
            </a:extLst>
          </p:cNvPr>
          <p:cNvSpPr/>
          <p:nvPr/>
        </p:nvSpPr>
        <p:spPr>
          <a:xfrm>
            <a:off x="5648014" y="1"/>
            <a:ext cx="6181122" cy="1126157"/>
          </a:xfrm>
          <a:custGeom>
            <a:avLst/>
            <a:gdLst>
              <a:gd name="connsiteX0" fmla="*/ 0 w 6181122"/>
              <a:gd name="connsiteY0" fmla="*/ 0 h 1126157"/>
              <a:gd name="connsiteX1" fmla="*/ 2913358 w 6181122"/>
              <a:gd name="connsiteY1" fmla="*/ 0 h 1126157"/>
              <a:gd name="connsiteX2" fmla="*/ 3194104 w 6181122"/>
              <a:gd name="connsiteY2" fmla="*/ 131053 h 1126157"/>
              <a:gd name="connsiteX3" fmla="*/ 3509594 w 6181122"/>
              <a:gd name="connsiteY3" fmla="*/ 269138 h 1126157"/>
              <a:gd name="connsiteX4" fmla="*/ 6181122 w 6181122"/>
              <a:gd name="connsiteY4" fmla="*/ 69483 h 1126157"/>
              <a:gd name="connsiteX5" fmla="*/ 2753480 w 6181122"/>
              <a:gd name="connsiteY5" fmla="*/ 1090728 h 1126157"/>
              <a:gd name="connsiteX6" fmla="*/ 258000 w 6181122"/>
              <a:gd name="connsiteY6" fmla="*/ 150886 h 11261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181122" h="1126157">
                <a:moveTo>
                  <a:pt x="0" y="0"/>
                </a:moveTo>
                <a:lnTo>
                  <a:pt x="2913358" y="0"/>
                </a:lnTo>
                <a:lnTo>
                  <a:pt x="3194104" y="131053"/>
                </a:lnTo>
                <a:cubicBezTo>
                  <a:pt x="3298095" y="178133"/>
                  <a:pt x="3403342" y="224267"/>
                  <a:pt x="3509594" y="269138"/>
                </a:cubicBezTo>
                <a:cubicBezTo>
                  <a:pt x="5020387" y="907438"/>
                  <a:pt x="6181122" y="69483"/>
                  <a:pt x="6181122" y="69483"/>
                </a:cubicBezTo>
                <a:cubicBezTo>
                  <a:pt x="5425008" y="726707"/>
                  <a:pt x="4301030" y="1272708"/>
                  <a:pt x="2753480" y="1090728"/>
                </a:cubicBezTo>
                <a:cubicBezTo>
                  <a:pt x="1786584" y="975703"/>
                  <a:pt x="935776" y="541334"/>
                  <a:pt x="258000" y="150886"/>
                </a:cubicBezTo>
                <a:close/>
              </a:path>
            </a:pathLst>
          </a:custGeom>
          <a:solidFill>
            <a:schemeClr val="accent1">
              <a:lumMod val="60000"/>
              <a:lumOff val="40000"/>
            </a:schemeClr>
          </a:solidFill>
          <a:ln w="12700">
            <a:miter lim="400000"/>
          </a:ln>
        </p:spPr>
        <p:txBody>
          <a:bodyPr wrap="square" lIns="38100" tIns="38100" rIns="38100" bIns="38100" anchor="ctr">
            <a:noAutofit/>
          </a:bodyPr>
          <a:lstStyle/>
          <a:p>
            <a:pPr>
              <a:defRPr sz="3000">
                <a:solidFill>
                  <a:srgbClr val="FFFFFF"/>
                </a:solidFill>
              </a:defRPr>
            </a:pPr>
            <a:endParaRPr/>
          </a:p>
        </p:txBody>
      </p:sp>
      <p:sp>
        <p:nvSpPr>
          <p:cNvPr id="12" name="Title 1">
            <a:extLst>
              <a:ext uri="{FF2B5EF4-FFF2-40B4-BE49-F238E27FC236}">
                <a16:creationId xmlns:a16="http://schemas.microsoft.com/office/drawing/2014/main" id="{0D08B00A-9A13-4AB1-A72D-2F499BA2EBAB}"/>
              </a:ext>
            </a:extLst>
          </p:cNvPr>
          <p:cNvSpPr>
            <a:spLocks noGrp="1"/>
          </p:cNvSpPr>
          <p:nvPr userDrawn="1">
            <p:ph type="title"/>
          </p:nvPr>
        </p:nvSpPr>
        <p:spPr>
          <a:xfrm>
            <a:off x="838200" y="976472"/>
            <a:ext cx="10515600" cy="1138836"/>
          </a:xfrm>
        </p:spPr>
        <p:txBody>
          <a:bodyPr/>
          <a:lstStyle>
            <a:lvl1pPr>
              <a:defRPr>
                <a:solidFill>
                  <a:schemeClr val="accent1">
                    <a:lumMod val="60000"/>
                    <a:lumOff val="40000"/>
                  </a:schemeClr>
                </a:solidFill>
              </a:defRPr>
            </a:lvl1pPr>
          </a:lstStyle>
          <a:p>
            <a:r>
              <a:rPr lang="es-ES"/>
              <a:t>Haga clic para modificar el estilo de título del patrón</a:t>
            </a:r>
            <a:endParaRPr lang="en-US" dirty="0"/>
          </a:p>
        </p:txBody>
      </p:sp>
      <p:sp>
        <p:nvSpPr>
          <p:cNvPr id="18" name="Content Placeholder 2">
            <a:extLst>
              <a:ext uri="{FF2B5EF4-FFF2-40B4-BE49-F238E27FC236}">
                <a16:creationId xmlns:a16="http://schemas.microsoft.com/office/drawing/2014/main" id="{489DC5E6-DDCD-4B67-B47F-0BD6C54B83D2}"/>
              </a:ext>
            </a:extLst>
          </p:cNvPr>
          <p:cNvSpPr>
            <a:spLocks noGrp="1"/>
          </p:cNvSpPr>
          <p:nvPr userDrawn="1">
            <p:ph idx="1"/>
          </p:nvPr>
        </p:nvSpPr>
        <p:spPr>
          <a:xfrm>
            <a:off x="838200" y="2250245"/>
            <a:ext cx="10515600" cy="3969580"/>
          </a:xfrm>
        </p:spPr>
        <p:txBody>
          <a:bodyPr/>
          <a:lstStyle>
            <a:lvl1pPr>
              <a:defRPr>
                <a:solidFill>
                  <a:schemeClr val="accent4">
                    <a:lumMod val="20000"/>
                    <a:lumOff val="80000"/>
                  </a:schemeClr>
                </a:solidFill>
              </a:defRPr>
            </a:lvl1pPr>
            <a:lvl2pPr>
              <a:defRPr>
                <a:solidFill>
                  <a:schemeClr val="accent4">
                    <a:lumMod val="20000"/>
                    <a:lumOff val="80000"/>
                  </a:schemeClr>
                </a:solidFill>
              </a:defRPr>
            </a:lvl2pPr>
            <a:lvl3pPr>
              <a:defRPr>
                <a:solidFill>
                  <a:schemeClr val="accent4">
                    <a:lumMod val="20000"/>
                    <a:lumOff val="80000"/>
                  </a:schemeClr>
                </a:solidFill>
              </a:defRPr>
            </a:lvl3pPr>
            <a:lvl4pPr>
              <a:defRPr>
                <a:solidFill>
                  <a:schemeClr val="accent4">
                    <a:lumMod val="20000"/>
                    <a:lumOff val="80000"/>
                  </a:schemeClr>
                </a:solidFill>
              </a:defRPr>
            </a:lvl4pPr>
            <a:lvl5pPr>
              <a:defRPr>
                <a:solidFill>
                  <a:schemeClr val="accent4">
                    <a:lumMod val="20000"/>
                    <a:lumOff val="80000"/>
                  </a:schemeClr>
                </a:solidFill>
              </a:defRPr>
            </a:lvl5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a:p>
        </p:txBody>
      </p:sp>
      <p:sp>
        <p:nvSpPr>
          <p:cNvPr id="19" name="Date Placeholder 3">
            <a:extLst>
              <a:ext uri="{FF2B5EF4-FFF2-40B4-BE49-F238E27FC236}">
                <a16:creationId xmlns:a16="http://schemas.microsoft.com/office/drawing/2014/main" id="{768C53B7-7FCD-400A-9752-7BFFD8BB3D75}"/>
              </a:ext>
            </a:extLst>
          </p:cNvPr>
          <p:cNvSpPr>
            <a:spLocks noGrp="1"/>
          </p:cNvSpPr>
          <p:nvPr userDrawn="1">
            <p:ph type="dt" sz="half" idx="10"/>
          </p:nvPr>
        </p:nvSpPr>
        <p:spPr>
          <a:xfrm>
            <a:off x="838200" y="6356350"/>
            <a:ext cx="2743200" cy="365125"/>
          </a:xfrm>
        </p:spPr>
        <p:txBody>
          <a:bodyPr/>
          <a:lstStyle/>
          <a:p>
            <a:r>
              <a:rPr lang="en-US"/>
              <a:t>Date</a:t>
            </a:r>
          </a:p>
        </p:txBody>
      </p:sp>
      <p:sp>
        <p:nvSpPr>
          <p:cNvPr id="20" name="Footer Placeholder 4">
            <a:extLst>
              <a:ext uri="{FF2B5EF4-FFF2-40B4-BE49-F238E27FC236}">
                <a16:creationId xmlns:a16="http://schemas.microsoft.com/office/drawing/2014/main" id="{10C428BE-FED7-45A5-9425-7445C51F35BB}"/>
              </a:ext>
            </a:extLst>
          </p:cNvPr>
          <p:cNvSpPr>
            <a:spLocks noGrp="1"/>
          </p:cNvSpPr>
          <p:nvPr userDrawn="1">
            <p:ph type="ftr" sz="quarter" idx="11"/>
          </p:nvPr>
        </p:nvSpPr>
        <p:spPr>
          <a:xfrm>
            <a:off x="4038600" y="6356350"/>
            <a:ext cx="4114800" cy="365125"/>
          </a:xfrm>
        </p:spPr>
        <p:txBody>
          <a:bodyPr/>
          <a:lstStyle/>
          <a:p>
            <a:r>
              <a:rPr lang="en-US"/>
              <a:t>Your Footer Here</a:t>
            </a:r>
          </a:p>
        </p:txBody>
      </p:sp>
      <p:sp>
        <p:nvSpPr>
          <p:cNvPr id="21" name="Slide Number Placeholder 5">
            <a:extLst>
              <a:ext uri="{FF2B5EF4-FFF2-40B4-BE49-F238E27FC236}">
                <a16:creationId xmlns:a16="http://schemas.microsoft.com/office/drawing/2014/main" id="{18FDE52B-46E4-490F-8D9A-1A96457A334F}"/>
              </a:ext>
            </a:extLst>
          </p:cNvPr>
          <p:cNvSpPr>
            <a:spLocks noGrp="1"/>
          </p:cNvSpPr>
          <p:nvPr userDrawn="1">
            <p:ph type="sldNum" sz="quarter" idx="12"/>
          </p:nvPr>
        </p:nvSpPr>
        <p:spPr>
          <a:xfrm>
            <a:off x="8610600" y="6356350"/>
            <a:ext cx="2743200" cy="365125"/>
          </a:xfrm>
        </p:spPr>
        <p:txBody>
          <a:bodyPr/>
          <a:lstStyle/>
          <a:p>
            <a:fld id="{672B7600-67E3-4D97-B453-880E2742B982}" type="slidenum">
              <a:rPr lang="en-US" smtClean="0"/>
              <a:t>‹Nº›</a:t>
            </a:fld>
            <a:endParaRPr lang="en-US"/>
          </a:p>
        </p:txBody>
      </p:sp>
    </p:spTree>
    <p:extLst>
      <p:ext uri="{BB962C8B-B14F-4D97-AF65-F5344CB8AC3E}">
        <p14:creationId xmlns:p14="http://schemas.microsoft.com/office/powerpoint/2010/main" val="16057573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and Content 2">
    <p:spTree>
      <p:nvGrpSpPr>
        <p:cNvPr id="1" name=""/>
        <p:cNvGrpSpPr/>
        <p:nvPr/>
      </p:nvGrpSpPr>
      <p:grpSpPr>
        <a:xfrm>
          <a:off x="0" y="0"/>
          <a:ext cx="0" cy="0"/>
          <a:chOff x="0" y="0"/>
          <a:chExt cx="0" cy="0"/>
        </a:xfrm>
      </p:grpSpPr>
      <p:sp>
        <p:nvSpPr>
          <p:cNvPr id="29" name="Freeform: Shape 28">
            <a:extLst>
              <a:ext uri="{FF2B5EF4-FFF2-40B4-BE49-F238E27FC236}">
                <a16:creationId xmlns:a16="http://schemas.microsoft.com/office/drawing/2014/main" id="{C20DDDFE-9B73-4B72-A048-59E9AE552EF7}"/>
              </a:ext>
            </a:extLst>
          </p:cNvPr>
          <p:cNvSpPr/>
          <p:nvPr/>
        </p:nvSpPr>
        <p:spPr>
          <a:xfrm>
            <a:off x="6654904" y="3332472"/>
            <a:ext cx="5537096" cy="3525528"/>
          </a:xfrm>
          <a:custGeom>
            <a:avLst/>
            <a:gdLst>
              <a:gd name="connsiteX0" fmla="*/ 5537096 w 5537096"/>
              <a:gd name="connsiteY0" fmla="*/ 0 h 3525528"/>
              <a:gd name="connsiteX1" fmla="*/ 5537096 w 5537096"/>
              <a:gd name="connsiteY1" fmla="*/ 3435287 h 3525528"/>
              <a:gd name="connsiteX2" fmla="*/ 5440710 w 5537096"/>
              <a:gd name="connsiteY2" fmla="*/ 3516681 h 3525528"/>
              <a:gd name="connsiteX3" fmla="*/ 5429898 w 5537096"/>
              <a:gd name="connsiteY3" fmla="*/ 3525528 h 3525528"/>
              <a:gd name="connsiteX4" fmla="*/ 1564907 w 5537096"/>
              <a:gd name="connsiteY4" fmla="*/ 3525528 h 3525528"/>
              <a:gd name="connsiteX5" fmla="*/ 1162394 w 5537096"/>
              <a:gd name="connsiteY5" fmla="*/ 3318319 h 3525528"/>
              <a:gd name="connsiteX6" fmla="*/ 0 w 5537096"/>
              <a:gd name="connsiteY6" fmla="*/ 2698802 h 3525528"/>
              <a:gd name="connsiteX7" fmla="*/ 1509372 w 5537096"/>
              <a:gd name="connsiteY7" fmla="*/ 2886698 h 3525528"/>
              <a:gd name="connsiteX8" fmla="*/ 5537096 w 5537096"/>
              <a:gd name="connsiteY8" fmla="*/ 0 h 35255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5537096" h="3525528">
                <a:moveTo>
                  <a:pt x="5537096" y="0"/>
                </a:moveTo>
                <a:lnTo>
                  <a:pt x="5537096" y="3435287"/>
                </a:lnTo>
                <a:lnTo>
                  <a:pt x="5440710" y="3516681"/>
                </a:lnTo>
                <a:lnTo>
                  <a:pt x="5429898" y="3525528"/>
                </a:lnTo>
                <a:lnTo>
                  <a:pt x="1564907" y="3525528"/>
                </a:lnTo>
                <a:lnTo>
                  <a:pt x="1162394" y="3318319"/>
                </a:lnTo>
                <a:cubicBezTo>
                  <a:pt x="734338" y="3092891"/>
                  <a:pt x="342223" y="2874062"/>
                  <a:pt x="0" y="2698802"/>
                </a:cubicBezTo>
                <a:cubicBezTo>
                  <a:pt x="0" y="2698802"/>
                  <a:pt x="661632" y="2961692"/>
                  <a:pt x="1509372" y="2886698"/>
                </a:cubicBezTo>
                <a:cubicBezTo>
                  <a:pt x="2357367" y="2811704"/>
                  <a:pt x="4065664" y="2324160"/>
                  <a:pt x="5537096" y="0"/>
                </a:cubicBezTo>
                <a:close/>
              </a:path>
            </a:pathLst>
          </a:custGeom>
          <a:solidFill>
            <a:schemeClr val="accent1"/>
          </a:solidFill>
          <a:ln w="12700">
            <a:miter lim="400000"/>
          </a:ln>
        </p:spPr>
        <p:txBody>
          <a:bodyPr wrap="square" lIns="38100" tIns="38100" rIns="38100" bIns="38100" anchor="ctr">
            <a:noAutofit/>
          </a:bodyPr>
          <a:lstStyle/>
          <a:p>
            <a:pPr>
              <a:defRPr sz="3000">
                <a:solidFill>
                  <a:srgbClr val="FFFFFF"/>
                </a:solidFill>
              </a:defRPr>
            </a:pPr>
            <a:endParaRPr/>
          </a:p>
        </p:txBody>
      </p:sp>
      <p:sp>
        <p:nvSpPr>
          <p:cNvPr id="34" name="Freeform: Shape 33">
            <a:extLst>
              <a:ext uri="{FF2B5EF4-FFF2-40B4-BE49-F238E27FC236}">
                <a16:creationId xmlns:a16="http://schemas.microsoft.com/office/drawing/2014/main" id="{79D3C44C-836A-4744-84DA-0AF7F8C7D58A}"/>
              </a:ext>
            </a:extLst>
          </p:cNvPr>
          <p:cNvSpPr/>
          <p:nvPr userDrawn="1"/>
        </p:nvSpPr>
        <p:spPr>
          <a:xfrm>
            <a:off x="3865446" y="6381750"/>
            <a:ext cx="1674010" cy="476250"/>
          </a:xfrm>
          <a:custGeom>
            <a:avLst/>
            <a:gdLst>
              <a:gd name="connsiteX0" fmla="*/ 614682 w 1674010"/>
              <a:gd name="connsiteY0" fmla="*/ 0 h 476250"/>
              <a:gd name="connsiteX1" fmla="*/ 1125431 w 1674010"/>
              <a:gd name="connsiteY1" fmla="*/ 134626 h 476250"/>
              <a:gd name="connsiteX2" fmla="*/ 1674010 w 1674010"/>
              <a:gd name="connsiteY2" fmla="*/ 476250 h 476250"/>
              <a:gd name="connsiteX3" fmla="*/ 167113 w 1674010"/>
              <a:gd name="connsiteY3" fmla="*/ 476250 h 476250"/>
              <a:gd name="connsiteX4" fmla="*/ 112830 w 1674010"/>
              <a:gd name="connsiteY4" fmla="*/ 436447 h 476250"/>
              <a:gd name="connsiteX5" fmla="*/ 0 w 1674010"/>
              <a:gd name="connsiteY5" fmla="*/ 351801 h 476250"/>
              <a:gd name="connsiteX6" fmla="*/ 294044 w 1674010"/>
              <a:gd name="connsiteY6" fmla="*/ 81289 h 4762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674010" h="476250">
                <a:moveTo>
                  <a:pt x="614682" y="0"/>
                </a:moveTo>
                <a:lnTo>
                  <a:pt x="1125431" y="134626"/>
                </a:lnTo>
                <a:lnTo>
                  <a:pt x="1674010" y="476250"/>
                </a:lnTo>
                <a:lnTo>
                  <a:pt x="167113" y="476250"/>
                </a:lnTo>
                <a:lnTo>
                  <a:pt x="112830" y="436447"/>
                </a:lnTo>
                <a:cubicBezTo>
                  <a:pt x="42793" y="384653"/>
                  <a:pt x="0" y="351801"/>
                  <a:pt x="0" y="351801"/>
                </a:cubicBezTo>
                <a:lnTo>
                  <a:pt x="294044" y="81289"/>
                </a:lnTo>
                <a:close/>
              </a:path>
            </a:pathLst>
          </a:custGeom>
          <a:solidFill>
            <a:schemeClr val="accent1"/>
          </a:solidFill>
          <a:ln w="12700">
            <a:miter lim="400000"/>
          </a:ln>
        </p:spPr>
        <p:txBody>
          <a:bodyPr wrap="square" lIns="38100" tIns="38100" rIns="38100" bIns="38100" anchor="ctr">
            <a:noAutofit/>
          </a:bodyPr>
          <a:lstStyle/>
          <a:p>
            <a:pPr>
              <a:defRPr sz="3000">
                <a:solidFill>
                  <a:srgbClr val="FFFFFF"/>
                </a:solidFill>
              </a:defRPr>
            </a:pPr>
            <a:endParaRPr/>
          </a:p>
        </p:txBody>
      </p:sp>
      <p:sp>
        <p:nvSpPr>
          <p:cNvPr id="31" name="Freeform: Shape 30">
            <a:extLst>
              <a:ext uri="{FF2B5EF4-FFF2-40B4-BE49-F238E27FC236}">
                <a16:creationId xmlns:a16="http://schemas.microsoft.com/office/drawing/2014/main" id="{3B3EFBD2-93FD-4CEA-AC06-AB2B264C728E}"/>
              </a:ext>
            </a:extLst>
          </p:cNvPr>
          <p:cNvSpPr/>
          <p:nvPr/>
        </p:nvSpPr>
        <p:spPr>
          <a:xfrm>
            <a:off x="10394805" y="5264150"/>
            <a:ext cx="1797195" cy="1593850"/>
          </a:xfrm>
          <a:custGeom>
            <a:avLst/>
            <a:gdLst>
              <a:gd name="connsiteX0" fmla="*/ 1797195 w 1797195"/>
              <a:gd name="connsiteY0" fmla="*/ 0 h 1593850"/>
              <a:gd name="connsiteX1" fmla="*/ 1797195 w 1797195"/>
              <a:gd name="connsiteY1" fmla="*/ 1593850 h 1593850"/>
              <a:gd name="connsiteX2" fmla="*/ 0 w 1797195"/>
              <a:gd name="connsiteY2" fmla="*/ 1593850 h 1593850"/>
              <a:gd name="connsiteX3" fmla="*/ 192778 w 1797195"/>
              <a:gd name="connsiteY3" fmla="*/ 1503123 h 1593850"/>
              <a:gd name="connsiteX4" fmla="*/ 1797195 w 1797195"/>
              <a:gd name="connsiteY4" fmla="*/ 0 h 15938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797195" h="1593850">
                <a:moveTo>
                  <a:pt x="1797195" y="0"/>
                </a:moveTo>
                <a:lnTo>
                  <a:pt x="1797195" y="1593850"/>
                </a:lnTo>
                <a:lnTo>
                  <a:pt x="0" y="1593850"/>
                </a:lnTo>
                <a:lnTo>
                  <a:pt x="192778" y="1503123"/>
                </a:lnTo>
                <a:cubicBezTo>
                  <a:pt x="1316017" y="928717"/>
                  <a:pt x="1797195" y="0"/>
                  <a:pt x="1797195" y="0"/>
                </a:cubicBezTo>
                <a:close/>
              </a:path>
            </a:pathLst>
          </a:custGeom>
          <a:solidFill>
            <a:schemeClr val="tx2">
              <a:lumMod val="50000"/>
            </a:schemeClr>
          </a:solidFill>
          <a:ln w="12700">
            <a:miter lim="400000"/>
          </a:ln>
        </p:spPr>
        <p:txBody>
          <a:bodyPr wrap="square" lIns="38100" tIns="38100" rIns="38100" bIns="38100" anchor="ctr">
            <a:noAutofit/>
          </a:bodyPr>
          <a:lstStyle/>
          <a:p>
            <a:pPr>
              <a:defRPr sz="3000">
                <a:solidFill>
                  <a:srgbClr val="FFFFFF"/>
                </a:solidFill>
              </a:defRPr>
            </a:pPr>
            <a:endParaRPr/>
          </a:p>
        </p:txBody>
      </p:sp>
      <p:sp>
        <p:nvSpPr>
          <p:cNvPr id="25" name="Freeform: Shape 24">
            <a:extLst>
              <a:ext uri="{FF2B5EF4-FFF2-40B4-BE49-F238E27FC236}">
                <a16:creationId xmlns:a16="http://schemas.microsoft.com/office/drawing/2014/main" id="{4A08FC33-9239-4129-84C8-2BAE2746CB47}"/>
              </a:ext>
            </a:extLst>
          </p:cNvPr>
          <p:cNvSpPr/>
          <p:nvPr/>
        </p:nvSpPr>
        <p:spPr>
          <a:xfrm>
            <a:off x="26793" y="6432262"/>
            <a:ext cx="3416341" cy="425738"/>
          </a:xfrm>
          <a:custGeom>
            <a:avLst/>
            <a:gdLst>
              <a:gd name="connsiteX0" fmla="*/ 1440840 w 3416341"/>
              <a:gd name="connsiteY0" fmla="*/ 605 h 425738"/>
              <a:gd name="connsiteX1" fmla="*/ 2064388 w 3416341"/>
              <a:gd name="connsiteY1" fmla="*/ 47289 h 425738"/>
              <a:gd name="connsiteX2" fmla="*/ 3174845 w 3416341"/>
              <a:gd name="connsiteY2" fmla="*/ 333198 h 425738"/>
              <a:gd name="connsiteX3" fmla="*/ 3416341 w 3416341"/>
              <a:gd name="connsiteY3" fmla="*/ 425738 h 425738"/>
              <a:gd name="connsiteX4" fmla="*/ 0 w 3416341"/>
              <a:gd name="connsiteY4" fmla="*/ 425738 h 425738"/>
              <a:gd name="connsiteX5" fmla="*/ 9039 w 3416341"/>
              <a:gd name="connsiteY5" fmla="*/ 419311 h 425738"/>
              <a:gd name="connsiteX6" fmla="*/ 1440840 w 3416341"/>
              <a:gd name="connsiteY6" fmla="*/ 605 h 4257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416341" h="425738">
                <a:moveTo>
                  <a:pt x="1440840" y="605"/>
                </a:moveTo>
                <a:cubicBezTo>
                  <a:pt x="1632152" y="-3123"/>
                  <a:pt x="1840294" y="10140"/>
                  <a:pt x="2064388" y="47289"/>
                </a:cubicBezTo>
                <a:cubicBezTo>
                  <a:pt x="2489230" y="117751"/>
                  <a:pt x="2862770" y="222524"/>
                  <a:pt x="3174845" y="333198"/>
                </a:cubicBezTo>
                <a:lnTo>
                  <a:pt x="3416341" y="425738"/>
                </a:lnTo>
                <a:lnTo>
                  <a:pt x="0" y="425738"/>
                </a:lnTo>
                <a:lnTo>
                  <a:pt x="9039" y="419311"/>
                </a:lnTo>
                <a:cubicBezTo>
                  <a:pt x="179607" y="302243"/>
                  <a:pt x="675589" y="15512"/>
                  <a:pt x="1440840" y="605"/>
                </a:cubicBezTo>
                <a:close/>
              </a:path>
            </a:pathLst>
          </a:custGeom>
          <a:solidFill>
            <a:schemeClr val="tx2">
              <a:lumMod val="50000"/>
            </a:schemeClr>
          </a:solidFill>
          <a:ln w="12700">
            <a:miter lim="400000"/>
          </a:ln>
        </p:spPr>
        <p:txBody>
          <a:bodyPr wrap="square" lIns="38100" tIns="38100" rIns="38100" bIns="38100" anchor="ctr">
            <a:noAutofit/>
          </a:bodyPr>
          <a:lstStyle/>
          <a:p>
            <a:pPr>
              <a:defRPr sz="3000">
                <a:solidFill>
                  <a:srgbClr val="FFFFFF"/>
                </a:solidFill>
              </a:defRPr>
            </a:pPr>
            <a:endParaRPr/>
          </a:p>
        </p:txBody>
      </p:sp>
      <p:sp>
        <p:nvSpPr>
          <p:cNvPr id="36" name="Freeform: Shape 35">
            <a:extLst>
              <a:ext uri="{FF2B5EF4-FFF2-40B4-BE49-F238E27FC236}">
                <a16:creationId xmlns:a16="http://schemas.microsoft.com/office/drawing/2014/main" id="{6DDBA04A-6DF4-4F74-8D74-521ED08C69B9}"/>
              </a:ext>
            </a:extLst>
          </p:cNvPr>
          <p:cNvSpPr/>
          <p:nvPr/>
        </p:nvSpPr>
        <p:spPr>
          <a:xfrm>
            <a:off x="4700591" y="6441258"/>
            <a:ext cx="2250845" cy="416743"/>
          </a:xfrm>
          <a:custGeom>
            <a:avLst/>
            <a:gdLst>
              <a:gd name="connsiteX0" fmla="*/ 924051 w 2250845"/>
              <a:gd name="connsiteY0" fmla="*/ 1 h 416743"/>
              <a:gd name="connsiteX1" fmla="*/ 1159631 w 2250845"/>
              <a:gd name="connsiteY1" fmla="*/ 38303 h 416743"/>
              <a:gd name="connsiteX2" fmla="*/ 1964707 w 2250845"/>
              <a:gd name="connsiteY2" fmla="*/ 325280 h 416743"/>
              <a:gd name="connsiteX3" fmla="*/ 2250845 w 2250845"/>
              <a:gd name="connsiteY3" fmla="*/ 416743 h 416743"/>
              <a:gd name="connsiteX4" fmla="*/ 0 w 2250845"/>
              <a:gd name="connsiteY4" fmla="*/ 416743 h 416743"/>
              <a:gd name="connsiteX5" fmla="*/ 100492 w 2250845"/>
              <a:gd name="connsiteY5" fmla="*/ 337093 h 416743"/>
              <a:gd name="connsiteX6" fmla="*/ 924051 w 2250845"/>
              <a:gd name="connsiteY6" fmla="*/ 1 h 41674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250845" h="416743">
                <a:moveTo>
                  <a:pt x="924051" y="1"/>
                </a:moveTo>
                <a:cubicBezTo>
                  <a:pt x="1003255" y="38"/>
                  <a:pt x="1082180" y="11870"/>
                  <a:pt x="1159631" y="38303"/>
                </a:cubicBezTo>
                <a:cubicBezTo>
                  <a:pt x="1358305" y="105910"/>
                  <a:pt x="1635403" y="214252"/>
                  <a:pt x="1964707" y="325280"/>
                </a:cubicBezTo>
                <a:lnTo>
                  <a:pt x="2250845" y="416743"/>
                </a:lnTo>
                <a:lnTo>
                  <a:pt x="0" y="416743"/>
                </a:lnTo>
                <a:lnTo>
                  <a:pt x="100492" y="337093"/>
                </a:lnTo>
                <a:cubicBezTo>
                  <a:pt x="339472" y="158315"/>
                  <a:pt x="633636" y="-134"/>
                  <a:pt x="924051" y="1"/>
                </a:cubicBezTo>
                <a:close/>
              </a:path>
            </a:pathLst>
          </a:custGeom>
          <a:solidFill>
            <a:schemeClr val="tx2">
              <a:lumMod val="50000"/>
            </a:schemeClr>
          </a:solidFill>
          <a:ln w="12700">
            <a:miter lim="400000"/>
          </a:ln>
        </p:spPr>
        <p:txBody>
          <a:bodyPr wrap="square" lIns="38100" tIns="38100" rIns="38100" bIns="38100" anchor="ctr">
            <a:noAutofit/>
          </a:bodyPr>
          <a:lstStyle/>
          <a:p>
            <a:pPr>
              <a:defRPr sz="3000">
                <a:solidFill>
                  <a:srgbClr val="FFFFFF"/>
                </a:solidFill>
              </a:defRPr>
            </a:pPr>
            <a:endParaRPr/>
          </a:p>
        </p:txBody>
      </p:sp>
      <p:sp>
        <p:nvSpPr>
          <p:cNvPr id="27" name="Freeform: Shape 26">
            <a:extLst>
              <a:ext uri="{FF2B5EF4-FFF2-40B4-BE49-F238E27FC236}">
                <a16:creationId xmlns:a16="http://schemas.microsoft.com/office/drawing/2014/main" id="{5B692775-A6FC-47AA-9A02-350BF16926A4}"/>
              </a:ext>
            </a:extLst>
          </p:cNvPr>
          <p:cNvSpPr/>
          <p:nvPr/>
        </p:nvSpPr>
        <p:spPr>
          <a:xfrm>
            <a:off x="25316" y="6175718"/>
            <a:ext cx="4172191" cy="682282"/>
          </a:xfrm>
          <a:custGeom>
            <a:avLst/>
            <a:gdLst>
              <a:gd name="connsiteX0" fmla="*/ 1987922 w 4172191"/>
              <a:gd name="connsiteY0" fmla="*/ 128 h 682282"/>
              <a:gd name="connsiteX1" fmla="*/ 2378862 w 4172191"/>
              <a:gd name="connsiteY1" fmla="*/ 24438 h 682282"/>
              <a:gd name="connsiteX2" fmla="*/ 3815485 w 4172191"/>
              <a:gd name="connsiteY2" fmla="*/ 490732 h 682282"/>
              <a:gd name="connsiteX3" fmla="*/ 4172191 w 4172191"/>
              <a:gd name="connsiteY3" fmla="*/ 682282 h 682282"/>
              <a:gd name="connsiteX4" fmla="*/ 2065605 w 4172191"/>
              <a:gd name="connsiteY4" fmla="*/ 682282 h 682282"/>
              <a:gd name="connsiteX5" fmla="*/ 1842684 w 4172191"/>
              <a:gd name="connsiteY5" fmla="*/ 587022 h 682282"/>
              <a:gd name="connsiteX6" fmla="*/ 73607 w 4172191"/>
              <a:gd name="connsiteY6" fmla="*/ 651157 h 682282"/>
              <a:gd name="connsiteX7" fmla="*/ 17713 w 4172191"/>
              <a:gd name="connsiteY7" fmla="*/ 682282 h 682282"/>
              <a:gd name="connsiteX8" fmla="*/ 0 w 4172191"/>
              <a:gd name="connsiteY8" fmla="*/ 682282 h 682282"/>
              <a:gd name="connsiteX9" fmla="*/ 187699 w 4172191"/>
              <a:gd name="connsiteY9" fmla="*/ 541032 h 682282"/>
              <a:gd name="connsiteX10" fmla="*/ 1987922 w 4172191"/>
              <a:gd name="connsiteY10" fmla="*/ 128 h 68228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4172191" h="682282">
                <a:moveTo>
                  <a:pt x="1987922" y="128"/>
                </a:moveTo>
                <a:cubicBezTo>
                  <a:pt x="2113768" y="1198"/>
                  <a:pt x="2244058" y="9038"/>
                  <a:pt x="2378862" y="24438"/>
                </a:cubicBezTo>
                <a:cubicBezTo>
                  <a:pt x="2914892" y="85389"/>
                  <a:pt x="3399664" y="280648"/>
                  <a:pt x="3815485" y="490732"/>
                </a:cubicBezTo>
                <a:lnTo>
                  <a:pt x="4172191" y="682282"/>
                </a:lnTo>
                <a:lnTo>
                  <a:pt x="2065605" y="682282"/>
                </a:lnTo>
                <a:lnTo>
                  <a:pt x="1842684" y="587022"/>
                </a:lnTo>
                <a:cubicBezTo>
                  <a:pt x="1019947" y="251437"/>
                  <a:pt x="343650" y="511889"/>
                  <a:pt x="73607" y="651157"/>
                </a:cubicBezTo>
                <a:lnTo>
                  <a:pt x="17713" y="682282"/>
                </a:lnTo>
                <a:lnTo>
                  <a:pt x="0" y="682282"/>
                </a:lnTo>
                <a:lnTo>
                  <a:pt x="187699" y="541032"/>
                </a:lnTo>
                <a:cubicBezTo>
                  <a:pt x="637758" y="230978"/>
                  <a:pt x="1232845" y="-6294"/>
                  <a:pt x="1987922" y="128"/>
                </a:cubicBezTo>
                <a:close/>
              </a:path>
            </a:pathLst>
          </a:custGeom>
          <a:solidFill>
            <a:schemeClr val="accent1">
              <a:lumMod val="60000"/>
              <a:lumOff val="40000"/>
            </a:schemeClr>
          </a:solidFill>
          <a:ln w="12700">
            <a:miter lim="400000"/>
          </a:ln>
        </p:spPr>
        <p:txBody>
          <a:bodyPr wrap="square" lIns="38100" tIns="38100" rIns="38100" bIns="38100" anchor="ctr">
            <a:noAutofit/>
          </a:bodyPr>
          <a:lstStyle/>
          <a:p>
            <a:pPr>
              <a:defRPr sz="3000">
                <a:solidFill>
                  <a:srgbClr val="FFFFFF"/>
                </a:solidFill>
              </a:defRPr>
            </a:pPr>
            <a:endParaRPr/>
          </a:p>
        </p:txBody>
      </p:sp>
      <p:sp>
        <p:nvSpPr>
          <p:cNvPr id="38" name="Freeform: Shape 37">
            <a:extLst>
              <a:ext uri="{FF2B5EF4-FFF2-40B4-BE49-F238E27FC236}">
                <a16:creationId xmlns:a16="http://schemas.microsoft.com/office/drawing/2014/main" id="{699D7946-2823-4A54-9F4A-1DE1DBC587C1}"/>
              </a:ext>
            </a:extLst>
          </p:cNvPr>
          <p:cNvSpPr/>
          <p:nvPr/>
        </p:nvSpPr>
        <p:spPr>
          <a:xfrm>
            <a:off x="3776800" y="5628443"/>
            <a:ext cx="4486708" cy="1229557"/>
          </a:xfrm>
          <a:custGeom>
            <a:avLst/>
            <a:gdLst>
              <a:gd name="connsiteX0" fmla="*/ 1785179 w 4486708"/>
              <a:gd name="connsiteY0" fmla="*/ 167 h 1229557"/>
              <a:gd name="connsiteX1" fmla="*/ 1904814 w 4486708"/>
              <a:gd name="connsiteY1" fmla="*/ 5528 h 1229557"/>
              <a:gd name="connsiteX2" fmla="*/ 4102538 w 4486708"/>
              <a:gd name="connsiteY2" fmla="*/ 1032576 h 1229557"/>
              <a:gd name="connsiteX3" fmla="*/ 4486708 w 4486708"/>
              <a:gd name="connsiteY3" fmla="*/ 1229557 h 1229557"/>
              <a:gd name="connsiteX4" fmla="*/ 1611446 w 4486708"/>
              <a:gd name="connsiteY4" fmla="*/ 1229557 h 1229557"/>
              <a:gd name="connsiteX5" fmla="*/ 1486346 w 4486708"/>
              <a:gd name="connsiteY5" fmla="*/ 1156670 h 1229557"/>
              <a:gd name="connsiteX6" fmla="*/ 1075987 w 4486708"/>
              <a:gd name="connsiteY6" fmla="*/ 937711 h 1229557"/>
              <a:gd name="connsiteX7" fmla="*/ 61130 w 4486708"/>
              <a:gd name="connsiteY7" fmla="*/ 1170199 h 1229557"/>
              <a:gd name="connsiteX8" fmla="*/ 11233 w 4486708"/>
              <a:gd name="connsiteY8" fmla="*/ 1229557 h 1229557"/>
              <a:gd name="connsiteX9" fmla="*/ 0 w 4486708"/>
              <a:gd name="connsiteY9" fmla="*/ 1229557 h 1229557"/>
              <a:gd name="connsiteX10" fmla="*/ 171028 w 4486708"/>
              <a:gd name="connsiteY10" fmla="*/ 987521 h 1229557"/>
              <a:gd name="connsiteX11" fmla="*/ 1785179 w 4486708"/>
              <a:gd name="connsiteY11" fmla="*/ 167 h 12295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4486708" h="1229557">
                <a:moveTo>
                  <a:pt x="1785179" y="167"/>
                </a:moveTo>
                <a:cubicBezTo>
                  <a:pt x="1825836" y="-579"/>
                  <a:pt x="1865765" y="1163"/>
                  <a:pt x="1904814" y="5528"/>
                </a:cubicBezTo>
                <a:cubicBezTo>
                  <a:pt x="2367171" y="57769"/>
                  <a:pt x="3147939" y="531963"/>
                  <a:pt x="4102538" y="1032576"/>
                </a:cubicBezTo>
                <a:lnTo>
                  <a:pt x="4486708" y="1229557"/>
                </a:lnTo>
                <a:lnTo>
                  <a:pt x="1611446" y="1229557"/>
                </a:lnTo>
                <a:lnTo>
                  <a:pt x="1486346" y="1156670"/>
                </a:lnTo>
                <a:cubicBezTo>
                  <a:pt x="1334916" y="1069403"/>
                  <a:pt x="1197540" y="993923"/>
                  <a:pt x="1075987" y="937711"/>
                </a:cubicBezTo>
                <a:cubicBezTo>
                  <a:pt x="589198" y="714345"/>
                  <a:pt x="238067" y="976174"/>
                  <a:pt x="61130" y="1170199"/>
                </a:cubicBezTo>
                <a:lnTo>
                  <a:pt x="11233" y="1229557"/>
                </a:lnTo>
                <a:lnTo>
                  <a:pt x="0" y="1229557"/>
                </a:lnTo>
                <a:lnTo>
                  <a:pt x="171028" y="987521"/>
                </a:lnTo>
                <a:cubicBezTo>
                  <a:pt x="605277" y="439781"/>
                  <a:pt x="1256645" y="9857"/>
                  <a:pt x="1785179" y="167"/>
                </a:cubicBezTo>
                <a:close/>
              </a:path>
            </a:pathLst>
          </a:custGeom>
          <a:solidFill>
            <a:schemeClr val="accent1">
              <a:lumMod val="60000"/>
              <a:lumOff val="40000"/>
            </a:schemeClr>
          </a:solidFill>
          <a:ln w="12700">
            <a:miter lim="400000"/>
          </a:ln>
        </p:spPr>
        <p:txBody>
          <a:bodyPr wrap="square" lIns="38100" tIns="38100" rIns="38100" bIns="38100" anchor="ctr">
            <a:noAutofit/>
          </a:bodyPr>
          <a:lstStyle/>
          <a:p>
            <a:pPr>
              <a:defRPr sz="3000">
                <a:solidFill>
                  <a:srgbClr val="FFFFFF"/>
                </a:solidFill>
              </a:defRPr>
            </a:pPr>
            <a:endParaRPr/>
          </a:p>
        </p:txBody>
      </p:sp>
      <p:sp>
        <p:nvSpPr>
          <p:cNvPr id="12" name="Title 1">
            <a:extLst>
              <a:ext uri="{FF2B5EF4-FFF2-40B4-BE49-F238E27FC236}">
                <a16:creationId xmlns:a16="http://schemas.microsoft.com/office/drawing/2014/main" id="{08888851-8419-4D40-B1E3-9D279F24C731}"/>
              </a:ext>
            </a:extLst>
          </p:cNvPr>
          <p:cNvSpPr>
            <a:spLocks noGrp="1"/>
          </p:cNvSpPr>
          <p:nvPr userDrawn="1">
            <p:ph type="title"/>
          </p:nvPr>
        </p:nvSpPr>
        <p:spPr>
          <a:xfrm>
            <a:off x="838200" y="365125"/>
            <a:ext cx="10515600" cy="1325563"/>
          </a:xfrm>
        </p:spPr>
        <p:txBody>
          <a:bodyPr/>
          <a:lstStyle/>
          <a:p>
            <a:r>
              <a:rPr lang="es-ES"/>
              <a:t>Haga clic para modificar el estilo de título del patrón</a:t>
            </a:r>
            <a:endParaRPr lang="en-US"/>
          </a:p>
        </p:txBody>
      </p:sp>
      <p:sp>
        <p:nvSpPr>
          <p:cNvPr id="18" name="Content Placeholder 2">
            <a:extLst>
              <a:ext uri="{FF2B5EF4-FFF2-40B4-BE49-F238E27FC236}">
                <a16:creationId xmlns:a16="http://schemas.microsoft.com/office/drawing/2014/main" id="{9CCD0F33-6122-4DA2-AA9D-CA48CEFB9225}"/>
              </a:ext>
            </a:extLst>
          </p:cNvPr>
          <p:cNvSpPr>
            <a:spLocks noGrp="1"/>
          </p:cNvSpPr>
          <p:nvPr userDrawn="1">
            <p:ph idx="1"/>
          </p:nvPr>
        </p:nvSpPr>
        <p:spPr>
          <a:xfrm>
            <a:off x="838200" y="2250245"/>
            <a:ext cx="10515600" cy="3302830"/>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19" name="Date Placeholder 3">
            <a:extLst>
              <a:ext uri="{FF2B5EF4-FFF2-40B4-BE49-F238E27FC236}">
                <a16:creationId xmlns:a16="http://schemas.microsoft.com/office/drawing/2014/main" id="{7A8A3FA1-377F-4383-B7E8-14D9409AF64B}"/>
              </a:ext>
            </a:extLst>
          </p:cNvPr>
          <p:cNvSpPr>
            <a:spLocks noGrp="1"/>
          </p:cNvSpPr>
          <p:nvPr userDrawn="1">
            <p:ph type="dt" sz="half" idx="10"/>
          </p:nvPr>
        </p:nvSpPr>
        <p:spPr>
          <a:xfrm>
            <a:off x="838200" y="6356350"/>
            <a:ext cx="2743200" cy="365125"/>
          </a:xfrm>
        </p:spPr>
        <p:txBody>
          <a:bodyPr/>
          <a:lstStyle/>
          <a:p>
            <a:r>
              <a:rPr lang="en-US"/>
              <a:t>Date</a:t>
            </a:r>
          </a:p>
        </p:txBody>
      </p:sp>
      <p:sp>
        <p:nvSpPr>
          <p:cNvPr id="20" name="Footer Placeholder 4">
            <a:extLst>
              <a:ext uri="{FF2B5EF4-FFF2-40B4-BE49-F238E27FC236}">
                <a16:creationId xmlns:a16="http://schemas.microsoft.com/office/drawing/2014/main" id="{566F5CF8-699B-4A09-9AD0-718B0175E486}"/>
              </a:ext>
            </a:extLst>
          </p:cNvPr>
          <p:cNvSpPr>
            <a:spLocks noGrp="1"/>
          </p:cNvSpPr>
          <p:nvPr userDrawn="1">
            <p:ph type="ftr" sz="quarter" idx="11"/>
          </p:nvPr>
        </p:nvSpPr>
        <p:spPr>
          <a:xfrm>
            <a:off x="4038600" y="6356350"/>
            <a:ext cx="4114800" cy="365125"/>
          </a:xfrm>
        </p:spPr>
        <p:txBody>
          <a:bodyPr/>
          <a:lstStyle/>
          <a:p>
            <a:r>
              <a:rPr lang="en-US"/>
              <a:t>Your Footer Here</a:t>
            </a:r>
          </a:p>
        </p:txBody>
      </p:sp>
      <p:sp>
        <p:nvSpPr>
          <p:cNvPr id="21" name="Slide Number Placeholder 5">
            <a:extLst>
              <a:ext uri="{FF2B5EF4-FFF2-40B4-BE49-F238E27FC236}">
                <a16:creationId xmlns:a16="http://schemas.microsoft.com/office/drawing/2014/main" id="{7C55771C-35B2-4842-A572-EEE14A727DBF}"/>
              </a:ext>
            </a:extLst>
          </p:cNvPr>
          <p:cNvSpPr>
            <a:spLocks noGrp="1"/>
          </p:cNvSpPr>
          <p:nvPr userDrawn="1">
            <p:ph type="sldNum" sz="quarter" idx="12"/>
          </p:nvPr>
        </p:nvSpPr>
        <p:spPr>
          <a:xfrm>
            <a:off x="8610600" y="6356350"/>
            <a:ext cx="2743200" cy="365125"/>
          </a:xfrm>
        </p:spPr>
        <p:txBody>
          <a:bodyPr/>
          <a:lstStyle/>
          <a:p>
            <a:fld id="{672B7600-67E3-4D97-B453-880E2742B982}" type="slidenum">
              <a:rPr lang="en-US" smtClean="0"/>
              <a:t>‹Nº›</a:t>
            </a:fld>
            <a:endParaRPr lang="en-US"/>
          </a:p>
        </p:txBody>
      </p:sp>
    </p:spTree>
    <p:extLst>
      <p:ext uri="{BB962C8B-B14F-4D97-AF65-F5344CB8AC3E}">
        <p14:creationId xmlns:p14="http://schemas.microsoft.com/office/powerpoint/2010/main" val="325347334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Section 1">
    <p:spTree>
      <p:nvGrpSpPr>
        <p:cNvPr id="1" name=""/>
        <p:cNvGrpSpPr/>
        <p:nvPr/>
      </p:nvGrpSpPr>
      <p:grpSpPr>
        <a:xfrm>
          <a:off x="0" y="0"/>
          <a:ext cx="0" cy="0"/>
          <a:chOff x="0" y="0"/>
          <a:chExt cx="0" cy="0"/>
        </a:xfrm>
      </p:grpSpPr>
      <p:sp>
        <p:nvSpPr>
          <p:cNvPr id="21" name="Text Placeholder 2">
            <a:extLst>
              <a:ext uri="{FF2B5EF4-FFF2-40B4-BE49-F238E27FC236}">
                <a16:creationId xmlns:a16="http://schemas.microsoft.com/office/drawing/2014/main" id="{8F9F1FFF-2ABD-3C47-97E3-E3735E1DF3C9}"/>
              </a:ext>
            </a:extLst>
          </p:cNvPr>
          <p:cNvSpPr>
            <a:spLocks noGrp="1"/>
          </p:cNvSpPr>
          <p:nvPr>
            <p:ph type="body" idx="1"/>
          </p:nvPr>
        </p:nvSpPr>
        <p:spPr>
          <a:xfrm>
            <a:off x="9753600" y="5334000"/>
            <a:ext cx="1883467" cy="1199067"/>
          </a:xfrm>
        </p:spPr>
        <p:txBody>
          <a:bodyPr anchor="b"/>
          <a:lstStyle>
            <a:lvl1pPr marL="0" indent="0">
              <a:buNone/>
              <a:defRPr sz="2400">
                <a:solidFill>
                  <a:schemeClr val="accent4">
                    <a:lumMod val="20000"/>
                    <a:lumOff val="80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Haga clic para modificar los estilos de texto del patrón</a:t>
            </a:r>
          </a:p>
        </p:txBody>
      </p:sp>
      <p:sp>
        <p:nvSpPr>
          <p:cNvPr id="22" name="Picture Placeholder 2">
            <a:extLst>
              <a:ext uri="{FF2B5EF4-FFF2-40B4-BE49-F238E27FC236}">
                <a16:creationId xmlns:a16="http://schemas.microsoft.com/office/drawing/2014/main" id="{6173313F-2B7B-C74E-B7C8-F2CBD9EA0667}"/>
              </a:ext>
            </a:extLst>
          </p:cNvPr>
          <p:cNvSpPr>
            <a:spLocks noGrp="1"/>
          </p:cNvSpPr>
          <p:nvPr>
            <p:ph type="pic" sz="quarter" idx="10"/>
          </p:nvPr>
        </p:nvSpPr>
        <p:spPr>
          <a:xfrm>
            <a:off x="0" y="0"/>
            <a:ext cx="12192000" cy="4546600"/>
          </a:xfrm>
          <a:solidFill>
            <a:schemeClr val="accent4"/>
          </a:solidFill>
        </p:spPr>
        <p:txBody>
          <a:bodyPr anchor="ctr"/>
          <a:lstStyle>
            <a:lvl1pPr algn="ctr">
              <a:buNone/>
              <a:defRPr/>
            </a:lvl1pPr>
          </a:lstStyle>
          <a:p>
            <a:r>
              <a:rPr lang="es-ES"/>
              <a:t>Haga clic en el icono para agregar una imagen</a:t>
            </a:r>
            <a:endParaRPr lang="en-US"/>
          </a:p>
        </p:txBody>
      </p:sp>
      <p:sp>
        <p:nvSpPr>
          <p:cNvPr id="20" name="Title 1">
            <a:extLst>
              <a:ext uri="{FF2B5EF4-FFF2-40B4-BE49-F238E27FC236}">
                <a16:creationId xmlns:a16="http://schemas.microsoft.com/office/drawing/2014/main" id="{0DBB6328-0006-6B41-8A52-AC1C0C501BED}"/>
              </a:ext>
            </a:extLst>
          </p:cNvPr>
          <p:cNvSpPr>
            <a:spLocks noGrp="1"/>
          </p:cNvSpPr>
          <p:nvPr>
            <p:ph type="title"/>
          </p:nvPr>
        </p:nvSpPr>
        <p:spPr>
          <a:xfrm>
            <a:off x="831850" y="3429000"/>
            <a:ext cx="4681921" cy="3104066"/>
          </a:xfrm>
        </p:spPr>
        <p:txBody>
          <a:bodyPr anchor="b"/>
          <a:lstStyle>
            <a:lvl1pPr>
              <a:defRPr sz="6000">
                <a:solidFill>
                  <a:schemeClr val="accent1">
                    <a:lumMod val="60000"/>
                    <a:lumOff val="40000"/>
                  </a:schemeClr>
                </a:solidFill>
              </a:defRPr>
            </a:lvl1pPr>
          </a:lstStyle>
          <a:p>
            <a:r>
              <a:rPr lang="es-ES"/>
              <a:t>Haga clic para modificar el estilo de título del patrón</a:t>
            </a:r>
            <a:endParaRPr lang="en-US" dirty="0"/>
          </a:p>
        </p:txBody>
      </p:sp>
    </p:spTree>
    <p:extLst>
      <p:ext uri="{BB962C8B-B14F-4D97-AF65-F5344CB8AC3E}">
        <p14:creationId xmlns:p14="http://schemas.microsoft.com/office/powerpoint/2010/main" val="209235232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Section 2">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74985E82-8BBB-4140-ADE7-3211B76C0426}"/>
              </a:ext>
            </a:extLst>
          </p:cNvPr>
          <p:cNvSpPr>
            <a:spLocks noGrp="1"/>
          </p:cNvSpPr>
          <p:nvPr userDrawn="1">
            <p:ph type="title"/>
          </p:nvPr>
        </p:nvSpPr>
        <p:spPr>
          <a:xfrm>
            <a:off x="831850" y="4067175"/>
            <a:ext cx="6978650" cy="2465891"/>
          </a:xfrm>
        </p:spPr>
        <p:txBody>
          <a:bodyPr anchor="b"/>
          <a:lstStyle>
            <a:lvl1pPr>
              <a:defRPr sz="6000">
                <a:solidFill>
                  <a:schemeClr val="accent1">
                    <a:lumMod val="60000"/>
                    <a:lumOff val="40000"/>
                  </a:schemeClr>
                </a:solidFill>
              </a:defRPr>
            </a:lvl1pPr>
          </a:lstStyle>
          <a:p>
            <a:r>
              <a:rPr lang="es-ES"/>
              <a:t>Haga clic para modificar el estilo de título del patrón</a:t>
            </a:r>
            <a:endParaRPr lang="en-US" dirty="0"/>
          </a:p>
        </p:txBody>
      </p:sp>
      <p:sp>
        <p:nvSpPr>
          <p:cNvPr id="9" name="Text Placeholder 2">
            <a:extLst>
              <a:ext uri="{FF2B5EF4-FFF2-40B4-BE49-F238E27FC236}">
                <a16:creationId xmlns:a16="http://schemas.microsoft.com/office/drawing/2014/main" id="{BE5281E8-502B-4754-B5F5-7C62E11011CF}"/>
              </a:ext>
            </a:extLst>
          </p:cNvPr>
          <p:cNvSpPr>
            <a:spLocks noGrp="1"/>
          </p:cNvSpPr>
          <p:nvPr userDrawn="1">
            <p:ph type="body" idx="1"/>
          </p:nvPr>
        </p:nvSpPr>
        <p:spPr>
          <a:xfrm>
            <a:off x="8030002" y="5782973"/>
            <a:ext cx="3607065" cy="750094"/>
          </a:xfrm>
        </p:spPr>
        <p:txBody>
          <a:bodyPr anchor="b"/>
          <a:lstStyle>
            <a:lvl1pPr marL="0" indent="0">
              <a:buNone/>
              <a:defRPr sz="2400">
                <a:solidFill>
                  <a:schemeClr val="accent4">
                    <a:lumMod val="20000"/>
                    <a:lumOff val="80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Haga clic para modificar los estilos de texto del patrón</a:t>
            </a:r>
          </a:p>
        </p:txBody>
      </p:sp>
      <p:sp>
        <p:nvSpPr>
          <p:cNvPr id="21" name="Picture Placeholder 2">
            <a:extLst>
              <a:ext uri="{FF2B5EF4-FFF2-40B4-BE49-F238E27FC236}">
                <a16:creationId xmlns:a16="http://schemas.microsoft.com/office/drawing/2014/main" id="{95EDDC6C-8E5D-E74C-B8FA-A4E3053D483F}"/>
              </a:ext>
            </a:extLst>
          </p:cNvPr>
          <p:cNvSpPr>
            <a:spLocks noGrp="1"/>
          </p:cNvSpPr>
          <p:nvPr>
            <p:ph type="pic" sz="quarter" idx="10"/>
          </p:nvPr>
        </p:nvSpPr>
        <p:spPr>
          <a:xfrm>
            <a:off x="1" y="0"/>
            <a:ext cx="11036300" cy="3316456"/>
          </a:xfrm>
          <a:solidFill>
            <a:schemeClr val="accent4"/>
          </a:solidFill>
        </p:spPr>
        <p:txBody>
          <a:bodyPr anchor="ctr"/>
          <a:lstStyle>
            <a:lvl1pPr algn="ctr">
              <a:buNone/>
              <a:defRPr/>
            </a:lvl1pPr>
          </a:lstStyle>
          <a:p>
            <a:r>
              <a:rPr lang="es-ES"/>
              <a:t>Haga clic en el icono para agregar una imagen</a:t>
            </a:r>
            <a:endParaRPr lang="en-US"/>
          </a:p>
        </p:txBody>
      </p:sp>
    </p:spTree>
    <p:extLst>
      <p:ext uri="{BB962C8B-B14F-4D97-AF65-F5344CB8AC3E}">
        <p14:creationId xmlns:p14="http://schemas.microsoft.com/office/powerpoint/2010/main" val="414625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Closing">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1907DC5D-4F3E-4A99-A621-6F93F32265C8}"/>
              </a:ext>
            </a:extLst>
          </p:cNvPr>
          <p:cNvSpPr>
            <a:spLocks noGrp="1"/>
          </p:cNvSpPr>
          <p:nvPr userDrawn="1">
            <p:ph type="title"/>
          </p:nvPr>
        </p:nvSpPr>
        <p:spPr>
          <a:xfrm>
            <a:off x="831850" y="4719393"/>
            <a:ext cx="10026650" cy="1067866"/>
          </a:xfrm>
        </p:spPr>
        <p:txBody>
          <a:bodyPr anchor="b"/>
          <a:lstStyle>
            <a:lvl1pPr>
              <a:defRPr sz="6000">
                <a:solidFill>
                  <a:schemeClr val="accent1">
                    <a:lumMod val="60000"/>
                    <a:lumOff val="40000"/>
                  </a:schemeClr>
                </a:solidFill>
              </a:defRPr>
            </a:lvl1pPr>
          </a:lstStyle>
          <a:p>
            <a:r>
              <a:rPr lang="es-ES"/>
              <a:t>Haga clic para modificar el estilo de título del patrón</a:t>
            </a:r>
            <a:endParaRPr lang="en-US" dirty="0"/>
          </a:p>
        </p:txBody>
      </p:sp>
      <p:sp>
        <p:nvSpPr>
          <p:cNvPr id="9" name="Text Placeholder 2">
            <a:extLst>
              <a:ext uri="{FF2B5EF4-FFF2-40B4-BE49-F238E27FC236}">
                <a16:creationId xmlns:a16="http://schemas.microsoft.com/office/drawing/2014/main" id="{9DA8F992-7750-4566-AB4F-B2E8F3794CA3}"/>
              </a:ext>
            </a:extLst>
          </p:cNvPr>
          <p:cNvSpPr>
            <a:spLocks noGrp="1"/>
          </p:cNvSpPr>
          <p:nvPr userDrawn="1">
            <p:ph type="body" idx="1"/>
          </p:nvPr>
        </p:nvSpPr>
        <p:spPr>
          <a:xfrm>
            <a:off x="831850" y="5923784"/>
            <a:ext cx="10026650" cy="616989"/>
          </a:xfrm>
        </p:spPr>
        <p:txBody>
          <a:bodyPr/>
          <a:lstStyle>
            <a:lvl1pPr marL="0" indent="0">
              <a:buNone/>
              <a:defRPr sz="2400">
                <a:solidFill>
                  <a:schemeClr val="accent4">
                    <a:lumMod val="20000"/>
                    <a:lumOff val="80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Haga clic para modificar los estilos de texto del patrón</a:t>
            </a:r>
          </a:p>
        </p:txBody>
      </p:sp>
      <p:sp>
        <p:nvSpPr>
          <p:cNvPr id="16" name="Text Placeholder 17">
            <a:extLst>
              <a:ext uri="{FF2B5EF4-FFF2-40B4-BE49-F238E27FC236}">
                <a16:creationId xmlns:a16="http://schemas.microsoft.com/office/drawing/2014/main" id="{A537F86F-E8D6-44FF-939F-7EB5A46935EE}"/>
              </a:ext>
            </a:extLst>
          </p:cNvPr>
          <p:cNvSpPr>
            <a:spLocks noGrp="1"/>
          </p:cNvSpPr>
          <p:nvPr userDrawn="1">
            <p:ph type="body" sz="quarter" idx="14" hasCustomPrompt="1"/>
          </p:nvPr>
        </p:nvSpPr>
        <p:spPr>
          <a:xfrm>
            <a:off x="9448386" y="2745734"/>
            <a:ext cx="1701800" cy="228600"/>
          </a:xfrm>
          <a:noFill/>
        </p:spPr>
        <p:txBody>
          <a:bodyPr anchor="ctr">
            <a:noAutofit/>
          </a:bodyPr>
          <a:lstStyle>
            <a:lvl1pPr marL="0" indent="0" algn="ctr">
              <a:buNone/>
              <a:defRPr sz="1200">
                <a:solidFill>
                  <a:schemeClr val="accent4">
                    <a:lumMod val="20000"/>
                    <a:lumOff val="80000"/>
                  </a:schemeClr>
                </a:solidFill>
              </a:defRPr>
            </a:lvl1pPr>
            <a:lvl2pPr marL="457200" indent="0" algn="ctr">
              <a:buNone/>
              <a:defRPr/>
            </a:lvl2pPr>
            <a:lvl3pPr marL="914400" indent="0" algn="ctr">
              <a:buNone/>
              <a:defRPr/>
            </a:lvl3pPr>
            <a:lvl4pPr marL="1371600" indent="0" algn="ctr">
              <a:buNone/>
              <a:defRPr/>
            </a:lvl4pPr>
            <a:lvl5pPr marL="1828800" indent="0" algn="ctr">
              <a:buNone/>
              <a:defRPr/>
            </a:lvl5pPr>
          </a:lstStyle>
          <a:p>
            <a:pPr lvl="0"/>
            <a:r>
              <a:rPr lang="en-US" dirty="0"/>
              <a:t>Name</a:t>
            </a:r>
          </a:p>
        </p:txBody>
      </p:sp>
      <p:sp>
        <p:nvSpPr>
          <p:cNvPr id="17" name="Text Placeholder 17">
            <a:extLst>
              <a:ext uri="{FF2B5EF4-FFF2-40B4-BE49-F238E27FC236}">
                <a16:creationId xmlns:a16="http://schemas.microsoft.com/office/drawing/2014/main" id="{17C97F11-0CC0-4E01-8422-614383043296}"/>
              </a:ext>
            </a:extLst>
          </p:cNvPr>
          <p:cNvSpPr>
            <a:spLocks noGrp="1"/>
          </p:cNvSpPr>
          <p:nvPr userDrawn="1">
            <p:ph type="body" sz="quarter" idx="15" hasCustomPrompt="1"/>
          </p:nvPr>
        </p:nvSpPr>
        <p:spPr>
          <a:xfrm>
            <a:off x="9448386" y="2973067"/>
            <a:ext cx="1701800" cy="228600"/>
          </a:xfrm>
          <a:noFill/>
        </p:spPr>
        <p:txBody>
          <a:bodyPr anchor="ctr">
            <a:noAutofit/>
          </a:bodyPr>
          <a:lstStyle>
            <a:lvl1pPr marL="0" indent="0" algn="ctr">
              <a:buNone/>
              <a:defRPr sz="1200">
                <a:solidFill>
                  <a:schemeClr val="accent4">
                    <a:lumMod val="20000"/>
                    <a:lumOff val="80000"/>
                  </a:schemeClr>
                </a:solidFill>
              </a:defRPr>
            </a:lvl1pPr>
            <a:lvl2pPr marL="457200" indent="0" algn="ctr">
              <a:buNone/>
              <a:defRPr/>
            </a:lvl2pPr>
            <a:lvl3pPr marL="914400" indent="0" algn="ctr">
              <a:buNone/>
              <a:defRPr/>
            </a:lvl3pPr>
            <a:lvl4pPr marL="1371600" indent="0" algn="ctr">
              <a:buNone/>
              <a:defRPr/>
            </a:lvl4pPr>
            <a:lvl5pPr marL="1828800" indent="0" algn="ctr">
              <a:buNone/>
              <a:defRPr/>
            </a:lvl5pPr>
          </a:lstStyle>
          <a:p>
            <a:pPr lvl="0"/>
            <a:r>
              <a:rPr lang="en-US" dirty="0"/>
              <a:t>Mobile / email</a:t>
            </a:r>
          </a:p>
        </p:txBody>
      </p:sp>
      <p:sp>
        <p:nvSpPr>
          <p:cNvPr id="18" name="Text Placeholder 17">
            <a:extLst>
              <a:ext uri="{FF2B5EF4-FFF2-40B4-BE49-F238E27FC236}">
                <a16:creationId xmlns:a16="http://schemas.microsoft.com/office/drawing/2014/main" id="{322609FE-C556-4394-9CD9-CACD20BC7261}"/>
              </a:ext>
            </a:extLst>
          </p:cNvPr>
          <p:cNvSpPr>
            <a:spLocks noGrp="1"/>
          </p:cNvSpPr>
          <p:nvPr userDrawn="1">
            <p:ph type="body" sz="quarter" idx="16" hasCustomPrompt="1"/>
          </p:nvPr>
        </p:nvSpPr>
        <p:spPr>
          <a:xfrm>
            <a:off x="9448386" y="3200400"/>
            <a:ext cx="1701800" cy="228600"/>
          </a:xfrm>
          <a:noFill/>
        </p:spPr>
        <p:txBody>
          <a:bodyPr anchor="ctr">
            <a:noAutofit/>
          </a:bodyPr>
          <a:lstStyle>
            <a:lvl1pPr marL="0" indent="0" algn="ctr">
              <a:buNone/>
              <a:defRPr sz="1200">
                <a:solidFill>
                  <a:schemeClr val="accent4">
                    <a:lumMod val="20000"/>
                    <a:lumOff val="80000"/>
                  </a:schemeClr>
                </a:solidFill>
              </a:defRPr>
            </a:lvl1pPr>
            <a:lvl2pPr marL="457200" indent="0" algn="ctr">
              <a:buNone/>
              <a:defRPr/>
            </a:lvl2pPr>
            <a:lvl3pPr marL="914400" indent="0" algn="ctr">
              <a:buNone/>
              <a:defRPr/>
            </a:lvl3pPr>
            <a:lvl4pPr marL="1371600" indent="0" algn="ctr">
              <a:buNone/>
              <a:defRPr/>
            </a:lvl4pPr>
            <a:lvl5pPr marL="1828800" indent="0" algn="ctr">
              <a:buNone/>
              <a:defRPr/>
            </a:lvl5pPr>
          </a:lstStyle>
          <a:p>
            <a:pPr lvl="0"/>
            <a:r>
              <a:rPr lang="en-US" dirty="0"/>
              <a:t>Company</a:t>
            </a:r>
          </a:p>
        </p:txBody>
      </p:sp>
      <p:sp>
        <p:nvSpPr>
          <p:cNvPr id="25" name="Picture Placeholder 2">
            <a:extLst>
              <a:ext uri="{FF2B5EF4-FFF2-40B4-BE49-F238E27FC236}">
                <a16:creationId xmlns:a16="http://schemas.microsoft.com/office/drawing/2014/main" id="{D56A0252-34E8-5C4F-A88D-7A4F0EDD5F55}"/>
              </a:ext>
            </a:extLst>
          </p:cNvPr>
          <p:cNvSpPr>
            <a:spLocks noGrp="1"/>
          </p:cNvSpPr>
          <p:nvPr>
            <p:ph type="pic" sz="quarter" idx="10"/>
          </p:nvPr>
        </p:nvSpPr>
        <p:spPr>
          <a:xfrm>
            <a:off x="0" y="0"/>
            <a:ext cx="12184063" cy="3657600"/>
          </a:xfrm>
          <a:solidFill>
            <a:schemeClr val="accent4"/>
          </a:solidFill>
        </p:spPr>
        <p:txBody>
          <a:bodyPr anchor="ctr"/>
          <a:lstStyle>
            <a:lvl1pPr algn="ctr">
              <a:buNone/>
              <a:defRPr/>
            </a:lvl1pPr>
          </a:lstStyle>
          <a:p>
            <a:r>
              <a:rPr lang="es-ES"/>
              <a:t>Haga clic en el icono para agregar una imagen</a:t>
            </a:r>
            <a:endParaRPr lang="en-US"/>
          </a:p>
        </p:txBody>
      </p:sp>
    </p:spTree>
    <p:extLst>
      <p:ext uri="{BB962C8B-B14F-4D97-AF65-F5344CB8AC3E}">
        <p14:creationId xmlns:p14="http://schemas.microsoft.com/office/powerpoint/2010/main" val="31558283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Color and Typography">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CC897C59-303D-43EB-830D-58B293D336AC}"/>
              </a:ext>
            </a:extLst>
          </p:cNvPr>
          <p:cNvGrpSpPr/>
          <p:nvPr userDrawn="1"/>
        </p:nvGrpSpPr>
        <p:grpSpPr>
          <a:xfrm>
            <a:off x="838199" y="1830763"/>
            <a:ext cx="10515602" cy="1741127"/>
            <a:chOff x="838199" y="1830763"/>
            <a:chExt cx="10515602" cy="1741127"/>
          </a:xfrm>
        </p:grpSpPr>
        <p:sp>
          <p:nvSpPr>
            <p:cNvPr id="175" name="Rectangle 174">
              <a:extLst>
                <a:ext uri="{FF2B5EF4-FFF2-40B4-BE49-F238E27FC236}">
                  <a16:creationId xmlns:a16="http://schemas.microsoft.com/office/drawing/2014/main" id="{4460574F-0FFA-4AF4-9268-D077C9C57D58}"/>
                </a:ext>
              </a:extLst>
            </p:cNvPr>
            <p:cNvSpPr/>
            <p:nvPr userDrawn="1"/>
          </p:nvSpPr>
          <p:spPr>
            <a:xfrm>
              <a:off x="838199" y="1830763"/>
              <a:ext cx="894312" cy="1741127"/>
            </a:xfrm>
            <a:prstGeom prst="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174" name="Rectangle 173">
              <a:extLst>
                <a:ext uri="{FF2B5EF4-FFF2-40B4-BE49-F238E27FC236}">
                  <a16:creationId xmlns:a16="http://schemas.microsoft.com/office/drawing/2014/main" id="{E9AEC03B-EFBC-451C-9889-555B420B787B}"/>
                </a:ext>
              </a:extLst>
            </p:cNvPr>
            <p:cNvSpPr/>
            <p:nvPr userDrawn="1"/>
          </p:nvSpPr>
          <p:spPr>
            <a:xfrm>
              <a:off x="838199" y="1830763"/>
              <a:ext cx="894312" cy="1551307"/>
            </a:xfrm>
            <a:prstGeom prst="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173" name="Rectangle 172">
              <a:extLst>
                <a:ext uri="{FF2B5EF4-FFF2-40B4-BE49-F238E27FC236}">
                  <a16:creationId xmlns:a16="http://schemas.microsoft.com/office/drawing/2014/main" id="{12504A8F-A26B-43AF-BF89-2621FF0CE3CD}"/>
                </a:ext>
              </a:extLst>
            </p:cNvPr>
            <p:cNvSpPr/>
            <p:nvPr userDrawn="1"/>
          </p:nvSpPr>
          <p:spPr>
            <a:xfrm>
              <a:off x="838199" y="1830763"/>
              <a:ext cx="894312" cy="1361486"/>
            </a:xfrm>
            <a:prstGeom prst="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172" name="Rectangle 171">
              <a:extLst>
                <a:ext uri="{FF2B5EF4-FFF2-40B4-BE49-F238E27FC236}">
                  <a16:creationId xmlns:a16="http://schemas.microsoft.com/office/drawing/2014/main" id="{F7726C56-B942-4400-8CE0-069969802448}"/>
                </a:ext>
              </a:extLst>
            </p:cNvPr>
            <p:cNvSpPr/>
            <p:nvPr userDrawn="1"/>
          </p:nvSpPr>
          <p:spPr>
            <a:xfrm>
              <a:off x="838199" y="1830763"/>
              <a:ext cx="894312" cy="1171666"/>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171" name="Rectangle 170">
              <a:extLst>
                <a:ext uri="{FF2B5EF4-FFF2-40B4-BE49-F238E27FC236}">
                  <a16:creationId xmlns:a16="http://schemas.microsoft.com/office/drawing/2014/main" id="{DAE760DB-698E-4688-BBAF-49FD684C7AFD}"/>
                </a:ext>
              </a:extLst>
            </p:cNvPr>
            <p:cNvSpPr/>
            <p:nvPr userDrawn="1"/>
          </p:nvSpPr>
          <p:spPr>
            <a:xfrm>
              <a:off x="838199" y="1830763"/>
              <a:ext cx="894312" cy="981846"/>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170" name="Rectangle 169">
              <a:extLst>
                <a:ext uri="{FF2B5EF4-FFF2-40B4-BE49-F238E27FC236}">
                  <a16:creationId xmlns:a16="http://schemas.microsoft.com/office/drawing/2014/main" id="{72A9A194-717A-430D-B418-44C0B8F1A4C3}"/>
                </a:ext>
              </a:extLst>
            </p:cNvPr>
            <p:cNvSpPr/>
            <p:nvPr userDrawn="1"/>
          </p:nvSpPr>
          <p:spPr>
            <a:xfrm>
              <a:off x="838200" y="1830763"/>
              <a:ext cx="894312" cy="78825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179" name="Rectangle 178">
              <a:extLst>
                <a:ext uri="{FF2B5EF4-FFF2-40B4-BE49-F238E27FC236}">
                  <a16:creationId xmlns:a16="http://schemas.microsoft.com/office/drawing/2014/main" id="{E915F52A-A44F-4FB1-A1A1-1A513475EFE8}"/>
                </a:ext>
              </a:extLst>
            </p:cNvPr>
            <p:cNvSpPr/>
            <p:nvPr userDrawn="1"/>
          </p:nvSpPr>
          <p:spPr>
            <a:xfrm>
              <a:off x="1907231" y="1830763"/>
              <a:ext cx="894312" cy="1741127"/>
            </a:xfrm>
            <a:prstGeom prst="rect">
              <a:avLst/>
            </a:prstGeom>
            <a:solidFill>
              <a:schemeClr val="tx1">
                <a:lumMod val="95000"/>
                <a:lumOff val="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180" name="Rectangle 179">
              <a:extLst>
                <a:ext uri="{FF2B5EF4-FFF2-40B4-BE49-F238E27FC236}">
                  <a16:creationId xmlns:a16="http://schemas.microsoft.com/office/drawing/2014/main" id="{6034C492-58E9-4550-B83D-E33D2B2217E6}"/>
                </a:ext>
              </a:extLst>
            </p:cNvPr>
            <p:cNvSpPr/>
            <p:nvPr userDrawn="1"/>
          </p:nvSpPr>
          <p:spPr>
            <a:xfrm>
              <a:off x="1907231" y="1830763"/>
              <a:ext cx="894312" cy="1551307"/>
            </a:xfrm>
            <a:prstGeom prst="rect">
              <a:avLst/>
            </a:pr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181" name="Rectangle 180">
              <a:extLst>
                <a:ext uri="{FF2B5EF4-FFF2-40B4-BE49-F238E27FC236}">
                  <a16:creationId xmlns:a16="http://schemas.microsoft.com/office/drawing/2014/main" id="{F92FB454-2844-432A-897E-609CA7D5AB13}"/>
                </a:ext>
              </a:extLst>
            </p:cNvPr>
            <p:cNvSpPr/>
            <p:nvPr userDrawn="1"/>
          </p:nvSpPr>
          <p:spPr>
            <a:xfrm>
              <a:off x="1907231" y="1830763"/>
              <a:ext cx="894312" cy="1361486"/>
            </a:xfrm>
            <a:prstGeom prst="rect">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182" name="Rectangle 181">
              <a:extLst>
                <a:ext uri="{FF2B5EF4-FFF2-40B4-BE49-F238E27FC236}">
                  <a16:creationId xmlns:a16="http://schemas.microsoft.com/office/drawing/2014/main" id="{DFE585D9-1B79-4D2C-BE24-8DD53BF2D43D}"/>
                </a:ext>
              </a:extLst>
            </p:cNvPr>
            <p:cNvSpPr/>
            <p:nvPr userDrawn="1"/>
          </p:nvSpPr>
          <p:spPr>
            <a:xfrm>
              <a:off x="1907231" y="1830763"/>
              <a:ext cx="894312" cy="1171666"/>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183" name="Rectangle 182">
              <a:extLst>
                <a:ext uri="{FF2B5EF4-FFF2-40B4-BE49-F238E27FC236}">
                  <a16:creationId xmlns:a16="http://schemas.microsoft.com/office/drawing/2014/main" id="{7CA650B9-D80A-4F55-849B-9B9229BAB7AB}"/>
                </a:ext>
              </a:extLst>
            </p:cNvPr>
            <p:cNvSpPr/>
            <p:nvPr userDrawn="1"/>
          </p:nvSpPr>
          <p:spPr>
            <a:xfrm>
              <a:off x="1907231" y="1830763"/>
              <a:ext cx="894312" cy="981846"/>
            </a:xfrm>
            <a:prstGeom prst="rect">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184" name="Rectangle 183">
              <a:extLst>
                <a:ext uri="{FF2B5EF4-FFF2-40B4-BE49-F238E27FC236}">
                  <a16:creationId xmlns:a16="http://schemas.microsoft.com/office/drawing/2014/main" id="{212A3E8F-2036-4425-950A-9DDCE99E48E2}"/>
                </a:ext>
              </a:extLst>
            </p:cNvPr>
            <p:cNvSpPr/>
            <p:nvPr userDrawn="1"/>
          </p:nvSpPr>
          <p:spPr>
            <a:xfrm>
              <a:off x="1907232" y="1830763"/>
              <a:ext cx="894312" cy="78825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186" name="Rectangle 185">
              <a:extLst>
                <a:ext uri="{FF2B5EF4-FFF2-40B4-BE49-F238E27FC236}">
                  <a16:creationId xmlns:a16="http://schemas.microsoft.com/office/drawing/2014/main" id="{F8D77422-E1EF-442A-B883-288DFB42AC7A}"/>
                </a:ext>
              </a:extLst>
            </p:cNvPr>
            <p:cNvSpPr/>
            <p:nvPr userDrawn="1"/>
          </p:nvSpPr>
          <p:spPr>
            <a:xfrm>
              <a:off x="2976263" y="1830763"/>
              <a:ext cx="894312" cy="1741127"/>
            </a:xfrm>
            <a:prstGeom prst="rect">
              <a:avLst/>
            </a:prstGeom>
            <a:solidFill>
              <a:schemeClr val="bg2">
                <a:lumMod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187" name="Rectangle 186">
              <a:extLst>
                <a:ext uri="{FF2B5EF4-FFF2-40B4-BE49-F238E27FC236}">
                  <a16:creationId xmlns:a16="http://schemas.microsoft.com/office/drawing/2014/main" id="{F5A5458A-8CAB-46ED-A597-7A9BC874E064}"/>
                </a:ext>
              </a:extLst>
            </p:cNvPr>
            <p:cNvSpPr/>
            <p:nvPr userDrawn="1"/>
          </p:nvSpPr>
          <p:spPr>
            <a:xfrm>
              <a:off x="2976263" y="1830763"/>
              <a:ext cx="894312" cy="1551307"/>
            </a:xfrm>
            <a:prstGeom prst="rect">
              <a:avLst/>
            </a:prstGeom>
            <a:solidFill>
              <a:schemeClr val="bg2">
                <a:lumMod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188" name="Rectangle 187">
              <a:extLst>
                <a:ext uri="{FF2B5EF4-FFF2-40B4-BE49-F238E27FC236}">
                  <a16:creationId xmlns:a16="http://schemas.microsoft.com/office/drawing/2014/main" id="{129FB0AE-0FE9-4E47-89E1-28A56DFEFD44}"/>
                </a:ext>
              </a:extLst>
            </p:cNvPr>
            <p:cNvSpPr/>
            <p:nvPr userDrawn="1"/>
          </p:nvSpPr>
          <p:spPr>
            <a:xfrm>
              <a:off x="2976263" y="1830763"/>
              <a:ext cx="894312" cy="1361486"/>
            </a:xfrm>
            <a:prstGeom prst="rect">
              <a:avLst/>
            </a:prstGeom>
            <a:solidFill>
              <a:schemeClr val="bg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189" name="Rectangle 188">
              <a:extLst>
                <a:ext uri="{FF2B5EF4-FFF2-40B4-BE49-F238E27FC236}">
                  <a16:creationId xmlns:a16="http://schemas.microsoft.com/office/drawing/2014/main" id="{8DCBA888-FF6F-4E0D-AD60-DA0D78CD05D1}"/>
                </a:ext>
              </a:extLst>
            </p:cNvPr>
            <p:cNvSpPr/>
            <p:nvPr userDrawn="1"/>
          </p:nvSpPr>
          <p:spPr>
            <a:xfrm>
              <a:off x="2976263" y="1830763"/>
              <a:ext cx="894312" cy="1171666"/>
            </a:xfrm>
            <a:prstGeom prst="rect">
              <a:avLst/>
            </a:prstGeom>
            <a:solidFill>
              <a:schemeClr val="bg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190" name="Rectangle 189">
              <a:extLst>
                <a:ext uri="{FF2B5EF4-FFF2-40B4-BE49-F238E27FC236}">
                  <a16:creationId xmlns:a16="http://schemas.microsoft.com/office/drawing/2014/main" id="{F9271256-F951-4086-8A3B-C91C2291A176}"/>
                </a:ext>
              </a:extLst>
            </p:cNvPr>
            <p:cNvSpPr/>
            <p:nvPr userDrawn="1"/>
          </p:nvSpPr>
          <p:spPr>
            <a:xfrm>
              <a:off x="2976263" y="1830763"/>
              <a:ext cx="894312" cy="981846"/>
            </a:xfrm>
            <a:prstGeom prst="rect">
              <a:avLst/>
            </a:prstGeom>
            <a:solidFill>
              <a:schemeClr val="bg2">
                <a:lumMod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191" name="Rectangle 190">
              <a:extLst>
                <a:ext uri="{FF2B5EF4-FFF2-40B4-BE49-F238E27FC236}">
                  <a16:creationId xmlns:a16="http://schemas.microsoft.com/office/drawing/2014/main" id="{27D18AA1-C449-4778-A01C-5FEFF6D4B6F0}"/>
                </a:ext>
              </a:extLst>
            </p:cNvPr>
            <p:cNvSpPr/>
            <p:nvPr userDrawn="1"/>
          </p:nvSpPr>
          <p:spPr>
            <a:xfrm>
              <a:off x="2976264" y="1830763"/>
              <a:ext cx="894312" cy="788259"/>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193" name="Rectangle 192">
              <a:extLst>
                <a:ext uri="{FF2B5EF4-FFF2-40B4-BE49-F238E27FC236}">
                  <a16:creationId xmlns:a16="http://schemas.microsoft.com/office/drawing/2014/main" id="{507DEC82-2EA5-41B4-BBE2-03D513A6990F}"/>
                </a:ext>
              </a:extLst>
            </p:cNvPr>
            <p:cNvSpPr/>
            <p:nvPr userDrawn="1"/>
          </p:nvSpPr>
          <p:spPr>
            <a:xfrm>
              <a:off x="4045295" y="1830763"/>
              <a:ext cx="894312" cy="1741127"/>
            </a:xfrm>
            <a:prstGeom prst="rect">
              <a:avLst/>
            </a:prstGeom>
            <a:solidFill>
              <a:schemeClr val="tx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194" name="Rectangle 193">
              <a:extLst>
                <a:ext uri="{FF2B5EF4-FFF2-40B4-BE49-F238E27FC236}">
                  <a16:creationId xmlns:a16="http://schemas.microsoft.com/office/drawing/2014/main" id="{CC3C8386-1A37-4F90-9D5F-F552F6BD3D6B}"/>
                </a:ext>
              </a:extLst>
            </p:cNvPr>
            <p:cNvSpPr/>
            <p:nvPr userDrawn="1"/>
          </p:nvSpPr>
          <p:spPr>
            <a:xfrm>
              <a:off x="4045295" y="1830763"/>
              <a:ext cx="894312" cy="1551307"/>
            </a:xfrm>
            <a:prstGeom prst="rect">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195" name="Rectangle 194">
              <a:extLst>
                <a:ext uri="{FF2B5EF4-FFF2-40B4-BE49-F238E27FC236}">
                  <a16:creationId xmlns:a16="http://schemas.microsoft.com/office/drawing/2014/main" id="{20C96B97-602D-4FB6-83FA-5F537C10D957}"/>
                </a:ext>
              </a:extLst>
            </p:cNvPr>
            <p:cNvSpPr/>
            <p:nvPr userDrawn="1"/>
          </p:nvSpPr>
          <p:spPr>
            <a:xfrm>
              <a:off x="4045295" y="1830763"/>
              <a:ext cx="894312" cy="1361486"/>
            </a:xfrm>
            <a:prstGeom prst="rect">
              <a:avLst/>
            </a:prstGeom>
            <a:solidFill>
              <a:schemeClr val="tx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196" name="Rectangle 195">
              <a:extLst>
                <a:ext uri="{FF2B5EF4-FFF2-40B4-BE49-F238E27FC236}">
                  <a16:creationId xmlns:a16="http://schemas.microsoft.com/office/drawing/2014/main" id="{C78EB1C9-B967-4BCF-BA1F-F62AD5830A83}"/>
                </a:ext>
              </a:extLst>
            </p:cNvPr>
            <p:cNvSpPr/>
            <p:nvPr userDrawn="1"/>
          </p:nvSpPr>
          <p:spPr>
            <a:xfrm>
              <a:off x="4045295" y="1830763"/>
              <a:ext cx="894312" cy="1171666"/>
            </a:xfrm>
            <a:prstGeom prst="rect">
              <a:avLst/>
            </a:pr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197" name="Rectangle 196">
              <a:extLst>
                <a:ext uri="{FF2B5EF4-FFF2-40B4-BE49-F238E27FC236}">
                  <a16:creationId xmlns:a16="http://schemas.microsoft.com/office/drawing/2014/main" id="{530AF99D-4A64-462C-8DC1-2AFD50700E78}"/>
                </a:ext>
              </a:extLst>
            </p:cNvPr>
            <p:cNvSpPr/>
            <p:nvPr userDrawn="1"/>
          </p:nvSpPr>
          <p:spPr>
            <a:xfrm>
              <a:off x="4045295" y="1830763"/>
              <a:ext cx="894312" cy="981846"/>
            </a:xfrm>
            <a:prstGeom prst="rect">
              <a:avLst/>
            </a:prstGeom>
            <a:solidFill>
              <a:schemeClr val="tx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198" name="Rectangle 197">
              <a:extLst>
                <a:ext uri="{FF2B5EF4-FFF2-40B4-BE49-F238E27FC236}">
                  <a16:creationId xmlns:a16="http://schemas.microsoft.com/office/drawing/2014/main" id="{251EE8AC-B14F-4016-B318-3215BFA74576}"/>
                </a:ext>
              </a:extLst>
            </p:cNvPr>
            <p:cNvSpPr/>
            <p:nvPr userDrawn="1"/>
          </p:nvSpPr>
          <p:spPr>
            <a:xfrm>
              <a:off x="4045296" y="1830763"/>
              <a:ext cx="894312" cy="788259"/>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200" name="Rectangle 199">
              <a:extLst>
                <a:ext uri="{FF2B5EF4-FFF2-40B4-BE49-F238E27FC236}">
                  <a16:creationId xmlns:a16="http://schemas.microsoft.com/office/drawing/2014/main" id="{DB3EFE93-C789-4C06-AE63-48F21F3F0562}"/>
                </a:ext>
              </a:extLst>
            </p:cNvPr>
            <p:cNvSpPr/>
            <p:nvPr userDrawn="1"/>
          </p:nvSpPr>
          <p:spPr>
            <a:xfrm>
              <a:off x="5114327" y="1830763"/>
              <a:ext cx="894312" cy="1741127"/>
            </a:xfrm>
            <a:prstGeom prst="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201" name="Rectangle 200">
              <a:extLst>
                <a:ext uri="{FF2B5EF4-FFF2-40B4-BE49-F238E27FC236}">
                  <a16:creationId xmlns:a16="http://schemas.microsoft.com/office/drawing/2014/main" id="{C159A26F-3E35-43ED-9527-94575D015CF9}"/>
                </a:ext>
              </a:extLst>
            </p:cNvPr>
            <p:cNvSpPr/>
            <p:nvPr userDrawn="1"/>
          </p:nvSpPr>
          <p:spPr>
            <a:xfrm>
              <a:off x="5114327" y="1830763"/>
              <a:ext cx="894312" cy="1551307"/>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202" name="Rectangle 201">
              <a:extLst>
                <a:ext uri="{FF2B5EF4-FFF2-40B4-BE49-F238E27FC236}">
                  <a16:creationId xmlns:a16="http://schemas.microsoft.com/office/drawing/2014/main" id="{197FEBE6-4234-4233-9AAC-C966B38A457C}"/>
                </a:ext>
              </a:extLst>
            </p:cNvPr>
            <p:cNvSpPr/>
            <p:nvPr userDrawn="1"/>
          </p:nvSpPr>
          <p:spPr>
            <a:xfrm>
              <a:off x="5114327" y="1830763"/>
              <a:ext cx="894312" cy="1361486"/>
            </a:xfrm>
            <a:prstGeom prst="rect">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203" name="Rectangle 202">
              <a:extLst>
                <a:ext uri="{FF2B5EF4-FFF2-40B4-BE49-F238E27FC236}">
                  <a16:creationId xmlns:a16="http://schemas.microsoft.com/office/drawing/2014/main" id="{4A6CCAEB-B0B2-4918-BF93-14B428F71030}"/>
                </a:ext>
              </a:extLst>
            </p:cNvPr>
            <p:cNvSpPr/>
            <p:nvPr userDrawn="1"/>
          </p:nvSpPr>
          <p:spPr>
            <a:xfrm>
              <a:off x="5114327" y="1830763"/>
              <a:ext cx="894312" cy="1171666"/>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204" name="Rectangle 203">
              <a:extLst>
                <a:ext uri="{FF2B5EF4-FFF2-40B4-BE49-F238E27FC236}">
                  <a16:creationId xmlns:a16="http://schemas.microsoft.com/office/drawing/2014/main" id="{26BAB2D9-48E2-4FD7-8266-8DA7249A311F}"/>
                </a:ext>
              </a:extLst>
            </p:cNvPr>
            <p:cNvSpPr/>
            <p:nvPr userDrawn="1"/>
          </p:nvSpPr>
          <p:spPr>
            <a:xfrm>
              <a:off x="5114327" y="1830763"/>
              <a:ext cx="894312" cy="981846"/>
            </a:xfrm>
            <a:prstGeom prst="rec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205" name="Rectangle 204">
              <a:extLst>
                <a:ext uri="{FF2B5EF4-FFF2-40B4-BE49-F238E27FC236}">
                  <a16:creationId xmlns:a16="http://schemas.microsoft.com/office/drawing/2014/main" id="{E373E1AE-97F0-411F-ADE1-F7FA57FDB549}"/>
                </a:ext>
              </a:extLst>
            </p:cNvPr>
            <p:cNvSpPr/>
            <p:nvPr userDrawn="1"/>
          </p:nvSpPr>
          <p:spPr>
            <a:xfrm>
              <a:off x="5114328" y="1830763"/>
              <a:ext cx="894312" cy="788259"/>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207" name="Rectangle 206">
              <a:extLst>
                <a:ext uri="{FF2B5EF4-FFF2-40B4-BE49-F238E27FC236}">
                  <a16:creationId xmlns:a16="http://schemas.microsoft.com/office/drawing/2014/main" id="{7980EC62-1AA7-49B9-A98C-B1AE41A8BAF7}"/>
                </a:ext>
              </a:extLst>
            </p:cNvPr>
            <p:cNvSpPr/>
            <p:nvPr userDrawn="1"/>
          </p:nvSpPr>
          <p:spPr>
            <a:xfrm>
              <a:off x="6183359" y="1830763"/>
              <a:ext cx="894312" cy="1741127"/>
            </a:xfrm>
            <a:prstGeom prst="rect">
              <a:avLst/>
            </a:prstGeom>
            <a:solidFill>
              <a:schemeClr val="accent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208" name="Rectangle 207">
              <a:extLst>
                <a:ext uri="{FF2B5EF4-FFF2-40B4-BE49-F238E27FC236}">
                  <a16:creationId xmlns:a16="http://schemas.microsoft.com/office/drawing/2014/main" id="{1B940435-8801-4AE0-AF82-51785C14109F}"/>
                </a:ext>
              </a:extLst>
            </p:cNvPr>
            <p:cNvSpPr/>
            <p:nvPr userDrawn="1"/>
          </p:nvSpPr>
          <p:spPr>
            <a:xfrm>
              <a:off x="6183359" y="1830763"/>
              <a:ext cx="894312" cy="1551307"/>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209" name="Rectangle 208">
              <a:extLst>
                <a:ext uri="{FF2B5EF4-FFF2-40B4-BE49-F238E27FC236}">
                  <a16:creationId xmlns:a16="http://schemas.microsoft.com/office/drawing/2014/main" id="{709FEA5B-55A5-4A85-90AE-A3E8181AD6B1}"/>
                </a:ext>
              </a:extLst>
            </p:cNvPr>
            <p:cNvSpPr/>
            <p:nvPr userDrawn="1"/>
          </p:nvSpPr>
          <p:spPr>
            <a:xfrm>
              <a:off x="6183359" y="1830763"/>
              <a:ext cx="894312" cy="1361486"/>
            </a:xfrm>
            <a:prstGeom prst="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210" name="Rectangle 209">
              <a:extLst>
                <a:ext uri="{FF2B5EF4-FFF2-40B4-BE49-F238E27FC236}">
                  <a16:creationId xmlns:a16="http://schemas.microsoft.com/office/drawing/2014/main" id="{AC24C165-A09C-48A0-8D30-43D9272501D0}"/>
                </a:ext>
              </a:extLst>
            </p:cNvPr>
            <p:cNvSpPr/>
            <p:nvPr userDrawn="1"/>
          </p:nvSpPr>
          <p:spPr>
            <a:xfrm>
              <a:off x="6183359" y="1830763"/>
              <a:ext cx="894312" cy="1171666"/>
            </a:xfrm>
            <a:prstGeom prst="rect">
              <a:avLst/>
            </a:prstGeom>
            <a:solidFill>
              <a:schemeClr val="accent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211" name="Rectangle 210">
              <a:extLst>
                <a:ext uri="{FF2B5EF4-FFF2-40B4-BE49-F238E27FC236}">
                  <a16:creationId xmlns:a16="http://schemas.microsoft.com/office/drawing/2014/main" id="{AF779B59-BF2E-434C-A692-81F3395A2DDC}"/>
                </a:ext>
              </a:extLst>
            </p:cNvPr>
            <p:cNvSpPr/>
            <p:nvPr userDrawn="1"/>
          </p:nvSpPr>
          <p:spPr>
            <a:xfrm>
              <a:off x="6183359" y="1830763"/>
              <a:ext cx="894312" cy="981846"/>
            </a:xfrm>
            <a:prstGeom prst="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212" name="Rectangle 211">
              <a:extLst>
                <a:ext uri="{FF2B5EF4-FFF2-40B4-BE49-F238E27FC236}">
                  <a16:creationId xmlns:a16="http://schemas.microsoft.com/office/drawing/2014/main" id="{72D25286-DFE7-4DB6-BC2A-849B72A1D58F}"/>
                </a:ext>
              </a:extLst>
            </p:cNvPr>
            <p:cNvSpPr/>
            <p:nvPr userDrawn="1"/>
          </p:nvSpPr>
          <p:spPr>
            <a:xfrm>
              <a:off x="6183360" y="1830763"/>
              <a:ext cx="894312" cy="788259"/>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214" name="Rectangle 213">
              <a:extLst>
                <a:ext uri="{FF2B5EF4-FFF2-40B4-BE49-F238E27FC236}">
                  <a16:creationId xmlns:a16="http://schemas.microsoft.com/office/drawing/2014/main" id="{EFFFC619-3DCF-484B-936D-D1C6706967D7}"/>
                </a:ext>
              </a:extLst>
            </p:cNvPr>
            <p:cNvSpPr/>
            <p:nvPr userDrawn="1"/>
          </p:nvSpPr>
          <p:spPr>
            <a:xfrm>
              <a:off x="7252391" y="1830763"/>
              <a:ext cx="894312" cy="1741127"/>
            </a:xfrm>
            <a:prstGeom prst="rect">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215" name="Rectangle 214">
              <a:extLst>
                <a:ext uri="{FF2B5EF4-FFF2-40B4-BE49-F238E27FC236}">
                  <a16:creationId xmlns:a16="http://schemas.microsoft.com/office/drawing/2014/main" id="{C36F1647-E3A7-42C7-94DB-E22470CD7962}"/>
                </a:ext>
              </a:extLst>
            </p:cNvPr>
            <p:cNvSpPr/>
            <p:nvPr userDrawn="1"/>
          </p:nvSpPr>
          <p:spPr>
            <a:xfrm>
              <a:off x="7252391" y="1830763"/>
              <a:ext cx="894312" cy="1551307"/>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216" name="Rectangle 215">
              <a:extLst>
                <a:ext uri="{FF2B5EF4-FFF2-40B4-BE49-F238E27FC236}">
                  <a16:creationId xmlns:a16="http://schemas.microsoft.com/office/drawing/2014/main" id="{0812BACF-D77F-4A42-A212-538847FF9776}"/>
                </a:ext>
              </a:extLst>
            </p:cNvPr>
            <p:cNvSpPr/>
            <p:nvPr userDrawn="1"/>
          </p:nvSpPr>
          <p:spPr>
            <a:xfrm>
              <a:off x="7252391" y="1830763"/>
              <a:ext cx="894312" cy="1361486"/>
            </a:xfrm>
            <a:prstGeom prst="rect">
              <a:avLst/>
            </a:prstGeom>
            <a:solidFill>
              <a:schemeClr val="accent3">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217" name="Rectangle 216">
              <a:extLst>
                <a:ext uri="{FF2B5EF4-FFF2-40B4-BE49-F238E27FC236}">
                  <a16:creationId xmlns:a16="http://schemas.microsoft.com/office/drawing/2014/main" id="{63855A19-9DBA-4293-A411-6842A7DAA995}"/>
                </a:ext>
              </a:extLst>
            </p:cNvPr>
            <p:cNvSpPr/>
            <p:nvPr userDrawn="1"/>
          </p:nvSpPr>
          <p:spPr>
            <a:xfrm>
              <a:off x="7252391" y="1830763"/>
              <a:ext cx="894312" cy="1171666"/>
            </a:xfrm>
            <a:prstGeom prst="rect">
              <a:avLst/>
            </a:prstGeom>
            <a:solidFill>
              <a:schemeClr val="accent3">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218" name="Rectangle 217">
              <a:extLst>
                <a:ext uri="{FF2B5EF4-FFF2-40B4-BE49-F238E27FC236}">
                  <a16:creationId xmlns:a16="http://schemas.microsoft.com/office/drawing/2014/main" id="{E705E91E-E65F-4094-8904-D56C56FC5F44}"/>
                </a:ext>
              </a:extLst>
            </p:cNvPr>
            <p:cNvSpPr/>
            <p:nvPr userDrawn="1"/>
          </p:nvSpPr>
          <p:spPr>
            <a:xfrm>
              <a:off x="7252391" y="1830763"/>
              <a:ext cx="894312" cy="981846"/>
            </a:xfrm>
            <a:prstGeom prst="rect">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219" name="Rectangle 218">
              <a:extLst>
                <a:ext uri="{FF2B5EF4-FFF2-40B4-BE49-F238E27FC236}">
                  <a16:creationId xmlns:a16="http://schemas.microsoft.com/office/drawing/2014/main" id="{B6DEB2ED-B6FD-4B88-90DA-9530DA2E64C9}"/>
                </a:ext>
              </a:extLst>
            </p:cNvPr>
            <p:cNvSpPr/>
            <p:nvPr userDrawn="1"/>
          </p:nvSpPr>
          <p:spPr>
            <a:xfrm>
              <a:off x="7252392" y="1830763"/>
              <a:ext cx="894312" cy="788259"/>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221" name="Rectangle 220">
              <a:extLst>
                <a:ext uri="{FF2B5EF4-FFF2-40B4-BE49-F238E27FC236}">
                  <a16:creationId xmlns:a16="http://schemas.microsoft.com/office/drawing/2014/main" id="{62E667E1-7F5F-4E4F-AF63-4AB31D847AE0}"/>
                </a:ext>
              </a:extLst>
            </p:cNvPr>
            <p:cNvSpPr/>
            <p:nvPr userDrawn="1"/>
          </p:nvSpPr>
          <p:spPr>
            <a:xfrm>
              <a:off x="8321423" y="1830763"/>
              <a:ext cx="894312" cy="1741127"/>
            </a:xfrm>
            <a:prstGeom prst="rect">
              <a:avLst/>
            </a:prstGeom>
            <a:solidFill>
              <a:schemeClr val="accent4">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defTabSz="685800">
                <a:defRPr/>
              </a:pPr>
              <a:endParaRPr lang="en-US" sz="1350">
                <a:solidFill>
                  <a:srgbClr val="FFFFFF"/>
                </a:solidFill>
                <a:latin typeface="Calibri" panose="020F0502020204030204"/>
              </a:endParaRPr>
            </a:p>
          </p:txBody>
        </p:sp>
        <p:sp>
          <p:nvSpPr>
            <p:cNvPr id="222" name="Rectangle 221">
              <a:extLst>
                <a:ext uri="{FF2B5EF4-FFF2-40B4-BE49-F238E27FC236}">
                  <a16:creationId xmlns:a16="http://schemas.microsoft.com/office/drawing/2014/main" id="{A9D94CA5-400D-47AE-9512-4557FBE20192}"/>
                </a:ext>
              </a:extLst>
            </p:cNvPr>
            <p:cNvSpPr/>
            <p:nvPr userDrawn="1"/>
          </p:nvSpPr>
          <p:spPr>
            <a:xfrm>
              <a:off x="8321423" y="1830763"/>
              <a:ext cx="894312" cy="1551307"/>
            </a:xfrm>
            <a:prstGeom prst="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defTabSz="685800">
                <a:defRPr/>
              </a:pPr>
              <a:endParaRPr lang="en-US" sz="1350">
                <a:solidFill>
                  <a:srgbClr val="FFFFFF"/>
                </a:solidFill>
                <a:latin typeface="Calibri" panose="020F0502020204030204"/>
              </a:endParaRPr>
            </a:p>
          </p:txBody>
        </p:sp>
        <p:sp>
          <p:nvSpPr>
            <p:cNvPr id="223" name="Rectangle 222">
              <a:extLst>
                <a:ext uri="{FF2B5EF4-FFF2-40B4-BE49-F238E27FC236}">
                  <a16:creationId xmlns:a16="http://schemas.microsoft.com/office/drawing/2014/main" id="{1E60784B-8569-41D5-BB14-8F5DAFDCE67A}"/>
                </a:ext>
              </a:extLst>
            </p:cNvPr>
            <p:cNvSpPr/>
            <p:nvPr userDrawn="1"/>
          </p:nvSpPr>
          <p:spPr>
            <a:xfrm>
              <a:off x="8321423" y="1830763"/>
              <a:ext cx="894312" cy="1361486"/>
            </a:xfrm>
            <a:prstGeom prst="rect">
              <a:avLst/>
            </a:pr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defTabSz="685800">
                <a:defRPr/>
              </a:pPr>
              <a:endParaRPr lang="en-US" sz="1350">
                <a:solidFill>
                  <a:srgbClr val="FFFFFF"/>
                </a:solidFill>
                <a:latin typeface="Calibri" panose="020F0502020204030204"/>
              </a:endParaRPr>
            </a:p>
          </p:txBody>
        </p:sp>
        <p:sp>
          <p:nvSpPr>
            <p:cNvPr id="224" name="Rectangle 223">
              <a:extLst>
                <a:ext uri="{FF2B5EF4-FFF2-40B4-BE49-F238E27FC236}">
                  <a16:creationId xmlns:a16="http://schemas.microsoft.com/office/drawing/2014/main" id="{FE043B0E-D351-4B21-BB22-FF8713E0E199}"/>
                </a:ext>
              </a:extLst>
            </p:cNvPr>
            <p:cNvSpPr/>
            <p:nvPr userDrawn="1"/>
          </p:nvSpPr>
          <p:spPr>
            <a:xfrm>
              <a:off x="8321423" y="1830763"/>
              <a:ext cx="894312" cy="1171666"/>
            </a:xfrm>
            <a:prstGeom prst="rect">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defTabSz="685800">
                <a:defRPr/>
              </a:pPr>
              <a:endParaRPr lang="en-US" sz="1350">
                <a:solidFill>
                  <a:srgbClr val="FFFFFF"/>
                </a:solidFill>
                <a:latin typeface="Calibri" panose="020F0502020204030204"/>
              </a:endParaRPr>
            </a:p>
          </p:txBody>
        </p:sp>
        <p:sp>
          <p:nvSpPr>
            <p:cNvPr id="225" name="Rectangle 224">
              <a:extLst>
                <a:ext uri="{FF2B5EF4-FFF2-40B4-BE49-F238E27FC236}">
                  <a16:creationId xmlns:a16="http://schemas.microsoft.com/office/drawing/2014/main" id="{D57AC92D-3891-4CC7-9301-A742653C394B}"/>
                </a:ext>
              </a:extLst>
            </p:cNvPr>
            <p:cNvSpPr/>
            <p:nvPr userDrawn="1"/>
          </p:nvSpPr>
          <p:spPr>
            <a:xfrm>
              <a:off x="8321423" y="1830763"/>
              <a:ext cx="894312" cy="981846"/>
            </a:xfrm>
            <a:prstGeom prst="rect">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226" name="Rectangle 225">
              <a:extLst>
                <a:ext uri="{FF2B5EF4-FFF2-40B4-BE49-F238E27FC236}">
                  <a16:creationId xmlns:a16="http://schemas.microsoft.com/office/drawing/2014/main" id="{870D976A-0EA2-4422-A1FB-EE1A159B65DC}"/>
                </a:ext>
              </a:extLst>
            </p:cNvPr>
            <p:cNvSpPr/>
            <p:nvPr userDrawn="1"/>
          </p:nvSpPr>
          <p:spPr>
            <a:xfrm>
              <a:off x="8321424" y="1830763"/>
              <a:ext cx="894312" cy="788259"/>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228" name="Rectangle 227">
              <a:extLst>
                <a:ext uri="{FF2B5EF4-FFF2-40B4-BE49-F238E27FC236}">
                  <a16:creationId xmlns:a16="http://schemas.microsoft.com/office/drawing/2014/main" id="{074CEC48-74FA-45A9-9E16-525EB9E974F9}"/>
                </a:ext>
              </a:extLst>
            </p:cNvPr>
            <p:cNvSpPr/>
            <p:nvPr userDrawn="1"/>
          </p:nvSpPr>
          <p:spPr>
            <a:xfrm>
              <a:off x="9390455" y="1830763"/>
              <a:ext cx="894312" cy="1741127"/>
            </a:xfrm>
            <a:prstGeom prst="rect">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229" name="Rectangle 228">
              <a:extLst>
                <a:ext uri="{FF2B5EF4-FFF2-40B4-BE49-F238E27FC236}">
                  <a16:creationId xmlns:a16="http://schemas.microsoft.com/office/drawing/2014/main" id="{8CA8D9C7-FFCE-4895-B720-C9F65C686B93}"/>
                </a:ext>
              </a:extLst>
            </p:cNvPr>
            <p:cNvSpPr/>
            <p:nvPr userDrawn="1"/>
          </p:nvSpPr>
          <p:spPr>
            <a:xfrm>
              <a:off x="9390455" y="1830763"/>
              <a:ext cx="894312" cy="1551307"/>
            </a:xfrm>
            <a:prstGeom prst="rect">
              <a:avLst/>
            </a:prstGeom>
            <a:solidFill>
              <a:schemeClr val="accent5">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230" name="Rectangle 229">
              <a:extLst>
                <a:ext uri="{FF2B5EF4-FFF2-40B4-BE49-F238E27FC236}">
                  <a16:creationId xmlns:a16="http://schemas.microsoft.com/office/drawing/2014/main" id="{DF8FDE11-2636-4F16-BC4C-C0DBD965F47E}"/>
                </a:ext>
              </a:extLst>
            </p:cNvPr>
            <p:cNvSpPr/>
            <p:nvPr userDrawn="1"/>
          </p:nvSpPr>
          <p:spPr>
            <a:xfrm>
              <a:off x="9390455" y="1830763"/>
              <a:ext cx="894312" cy="1361486"/>
            </a:xfrm>
            <a:prstGeom prst="rect">
              <a:avLst/>
            </a:prstGeom>
            <a:solidFill>
              <a:schemeClr val="accent5">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231" name="Rectangle 230">
              <a:extLst>
                <a:ext uri="{FF2B5EF4-FFF2-40B4-BE49-F238E27FC236}">
                  <a16:creationId xmlns:a16="http://schemas.microsoft.com/office/drawing/2014/main" id="{EAE2FCEB-5A44-4458-99EB-B2522F731513}"/>
                </a:ext>
              </a:extLst>
            </p:cNvPr>
            <p:cNvSpPr/>
            <p:nvPr userDrawn="1"/>
          </p:nvSpPr>
          <p:spPr>
            <a:xfrm>
              <a:off x="9390455" y="1830763"/>
              <a:ext cx="894312" cy="1171666"/>
            </a:xfrm>
            <a:prstGeom prst="rect">
              <a:avLst/>
            </a:prstGeom>
            <a:solidFill>
              <a:schemeClr val="accent5">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232" name="Rectangle 231">
              <a:extLst>
                <a:ext uri="{FF2B5EF4-FFF2-40B4-BE49-F238E27FC236}">
                  <a16:creationId xmlns:a16="http://schemas.microsoft.com/office/drawing/2014/main" id="{FA982CEB-3569-4AB2-A279-56909D8DBA2B}"/>
                </a:ext>
              </a:extLst>
            </p:cNvPr>
            <p:cNvSpPr/>
            <p:nvPr userDrawn="1"/>
          </p:nvSpPr>
          <p:spPr>
            <a:xfrm>
              <a:off x="9390455" y="1830763"/>
              <a:ext cx="894312" cy="981846"/>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233" name="Rectangle 232">
              <a:extLst>
                <a:ext uri="{FF2B5EF4-FFF2-40B4-BE49-F238E27FC236}">
                  <a16:creationId xmlns:a16="http://schemas.microsoft.com/office/drawing/2014/main" id="{B85FDECF-7983-4160-8B97-DA92A01F2A38}"/>
                </a:ext>
              </a:extLst>
            </p:cNvPr>
            <p:cNvSpPr/>
            <p:nvPr userDrawn="1"/>
          </p:nvSpPr>
          <p:spPr>
            <a:xfrm>
              <a:off x="9390456" y="1830763"/>
              <a:ext cx="894312" cy="788259"/>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235" name="Rectangle 234">
              <a:extLst>
                <a:ext uri="{FF2B5EF4-FFF2-40B4-BE49-F238E27FC236}">
                  <a16:creationId xmlns:a16="http://schemas.microsoft.com/office/drawing/2014/main" id="{80F0CF47-25FB-4AB4-837F-33B5D368A8C0}"/>
                </a:ext>
              </a:extLst>
            </p:cNvPr>
            <p:cNvSpPr/>
            <p:nvPr userDrawn="1"/>
          </p:nvSpPr>
          <p:spPr>
            <a:xfrm>
              <a:off x="10459488" y="1830763"/>
              <a:ext cx="894312" cy="1741127"/>
            </a:xfrm>
            <a:prstGeom prst="rect">
              <a:avLst/>
            </a:prstGeom>
            <a:solidFill>
              <a:schemeClr val="accent6">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236" name="Rectangle 235">
              <a:extLst>
                <a:ext uri="{FF2B5EF4-FFF2-40B4-BE49-F238E27FC236}">
                  <a16:creationId xmlns:a16="http://schemas.microsoft.com/office/drawing/2014/main" id="{12C0DD63-4FB0-4217-BC06-7CEB655B79B6}"/>
                </a:ext>
              </a:extLst>
            </p:cNvPr>
            <p:cNvSpPr/>
            <p:nvPr userDrawn="1"/>
          </p:nvSpPr>
          <p:spPr>
            <a:xfrm>
              <a:off x="10459488" y="1830763"/>
              <a:ext cx="894312" cy="1551307"/>
            </a:xfrm>
            <a:prstGeom prst="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237" name="Rectangle 236">
              <a:extLst>
                <a:ext uri="{FF2B5EF4-FFF2-40B4-BE49-F238E27FC236}">
                  <a16:creationId xmlns:a16="http://schemas.microsoft.com/office/drawing/2014/main" id="{5841390F-E0B0-48E2-8756-2C0A532BC037}"/>
                </a:ext>
              </a:extLst>
            </p:cNvPr>
            <p:cNvSpPr/>
            <p:nvPr userDrawn="1"/>
          </p:nvSpPr>
          <p:spPr>
            <a:xfrm>
              <a:off x="10459488" y="1830763"/>
              <a:ext cx="894312" cy="1361486"/>
            </a:xfrm>
            <a:prstGeom prst="rect">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238" name="Rectangle 237">
              <a:extLst>
                <a:ext uri="{FF2B5EF4-FFF2-40B4-BE49-F238E27FC236}">
                  <a16:creationId xmlns:a16="http://schemas.microsoft.com/office/drawing/2014/main" id="{E49982BC-FA05-4F1B-A8BD-AE3793F3BD02}"/>
                </a:ext>
              </a:extLst>
            </p:cNvPr>
            <p:cNvSpPr/>
            <p:nvPr userDrawn="1"/>
          </p:nvSpPr>
          <p:spPr>
            <a:xfrm>
              <a:off x="10459488" y="1830763"/>
              <a:ext cx="894312" cy="1171666"/>
            </a:xfrm>
            <a:prstGeom prst="rect">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239" name="Rectangle 238">
              <a:extLst>
                <a:ext uri="{FF2B5EF4-FFF2-40B4-BE49-F238E27FC236}">
                  <a16:creationId xmlns:a16="http://schemas.microsoft.com/office/drawing/2014/main" id="{84445015-4210-46FE-958B-F3271E10284B}"/>
                </a:ext>
              </a:extLst>
            </p:cNvPr>
            <p:cNvSpPr/>
            <p:nvPr userDrawn="1"/>
          </p:nvSpPr>
          <p:spPr>
            <a:xfrm>
              <a:off x="10459488" y="1830763"/>
              <a:ext cx="894312" cy="981846"/>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240" name="Rectangle 239">
              <a:extLst>
                <a:ext uri="{FF2B5EF4-FFF2-40B4-BE49-F238E27FC236}">
                  <a16:creationId xmlns:a16="http://schemas.microsoft.com/office/drawing/2014/main" id="{06FD93CB-F173-4C32-9E54-DE5EDB0F83D8}"/>
                </a:ext>
              </a:extLst>
            </p:cNvPr>
            <p:cNvSpPr/>
            <p:nvPr userDrawn="1"/>
          </p:nvSpPr>
          <p:spPr>
            <a:xfrm>
              <a:off x="10459489" y="1830763"/>
              <a:ext cx="894312" cy="788259"/>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grpSp>
      <p:sp>
        <p:nvSpPr>
          <p:cNvPr id="12" name="Title 1">
            <a:extLst>
              <a:ext uri="{FF2B5EF4-FFF2-40B4-BE49-F238E27FC236}">
                <a16:creationId xmlns:a16="http://schemas.microsoft.com/office/drawing/2014/main" id="{0D08B00A-9A13-4AB1-A72D-2F499BA2EBAB}"/>
              </a:ext>
            </a:extLst>
          </p:cNvPr>
          <p:cNvSpPr>
            <a:spLocks noGrp="1"/>
          </p:cNvSpPr>
          <p:nvPr userDrawn="1">
            <p:ph type="title"/>
          </p:nvPr>
        </p:nvSpPr>
        <p:spPr>
          <a:xfrm>
            <a:off x="838200" y="365125"/>
            <a:ext cx="10515600" cy="1325563"/>
          </a:xfrm>
        </p:spPr>
        <p:txBody>
          <a:bodyPr/>
          <a:lstStyle/>
          <a:p>
            <a:r>
              <a:rPr lang="es-ES"/>
              <a:t>Haga clic para modificar el estilo de título del patrón</a:t>
            </a:r>
            <a:endParaRPr lang="en-US" dirty="0"/>
          </a:p>
        </p:txBody>
      </p:sp>
      <p:sp>
        <p:nvSpPr>
          <p:cNvPr id="88" name="Text Placeholder 2">
            <a:extLst>
              <a:ext uri="{FF2B5EF4-FFF2-40B4-BE49-F238E27FC236}">
                <a16:creationId xmlns:a16="http://schemas.microsoft.com/office/drawing/2014/main" id="{BB3FC47E-3339-49A8-AEF2-ECC3BF1514FB}"/>
              </a:ext>
            </a:extLst>
          </p:cNvPr>
          <p:cNvSpPr>
            <a:spLocks noGrp="1"/>
          </p:cNvSpPr>
          <p:nvPr userDrawn="1">
            <p:ph type="body" sz="quarter" idx="10"/>
          </p:nvPr>
        </p:nvSpPr>
        <p:spPr>
          <a:xfrm>
            <a:off x="838199" y="3709150"/>
            <a:ext cx="10515600" cy="1325880"/>
          </a:xfrm>
        </p:spPr>
        <p:txBody>
          <a:bodyPr vert="horz" lIns="91440" tIns="45720" rIns="91440" bIns="45720" rtlCol="0" anchor="ctr">
            <a:normAutofit/>
          </a:bodyPr>
          <a:lstStyle>
            <a:lvl1pPr marL="0" indent="0">
              <a:buNone/>
              <a:defRPr lang="en-US" sz="4400" dirty="0">
                <a:latin typeface="+mj-lt"/>
                <a:ea typeface="+mj-ea"/>
                <a:cs typeface="+mj-cs"/>
              </a:defRPr>
            </a:lvl1pPr>
          </a:lstStyle>
          <a:p>
            <a:pPr marL="228600" lvl="0" indent="-228600">
              <a:spcBef>
                <a:spcPct val="0"/>
              </a:spcBef>
            </a:pPr>
            <a:r>
              <a:rPr lang="es-ES"/>
              <a:t>Haga clic para modificar los estilos de texto del patrón</a:t>
            </a:r>
          </a:p>
        </p:txBody>
      </p:sp>
      <p:sp>
        <p:nvSpPr>
          <p:cNvPr id="89" name="TextBox 88">
            <a:extLst>
              <a:ext uri="{FF2B5EF4-FFF2-40B4-BE49-F238E27FC236}">
                <a16:creationId xmlns:a16="http://schemas.microsoft.com/office/drawing/2014/main" id="{829D5438-3BC8-4817-9C86-A9AAA6047492}"/>
              </a:ext>
            </a:extLst>
          </p:cNvPr>
          <p:cNvSpPr txBox="1"/>
          <p:nvPr userDrawn="1"/>
        </p:nvSpPr>
        <p:spPr>
          <a:xfrm>
            <a:off x="4677206" y="4033186"/>
            <a:ext cx="2435282" cy="2646878"/>
          </a:xfrm>
          <a:prstGeom prst="rect">
            <a:avLst/>
          </a:prstGeom>
          <a:noFill/>
        </p:spPr>
        <p:txBody>
          <a:bodyPr wrap="none" rtlCol="0">
            <a:spAutoFit/>
          </a:bodyPr>
          <a:lstStyle/>
          <a:p>
            <a:pPr algn="ctr"/>
            <a:r>
              <a:rPr lang="en-US" sz="16600" dirty="0"/>
              <a:t>Aa</a:t>
            </a:r>
          </a:p>
        </p:txBody>
      </p:sp>
      <p:sp>
        <p:nvSpPr>
          <p:cNvPr id="90" name="Text Placeholder 7">
            <a:extLst>
              <a:ext uri="{FF2B5EF4-FFF2-40B4-BE49-F238E27FC236}">
                <a16:creationId xmlns:a16="http://schemas.microsoft.com/office/drawing/2014/main" id="{676EAA04-3941-4EEF-875A-DA2DBBB0CA82}"/>
              </a:ext>
            </a:extLst>
          </p:cNvPr>
          <p:cNvSpPr>
            <a:spLocks noGrp="1"/>
          </p:cNvSpPr>
          <p:nvPr userDrawn="1">
            <p:ph type="body" sz="quarter" idx="11" hasCustomPrompt="1"/>
          </p:nvPr>
        </p:nvSpPr>
        <p:spPr>
          <a:xfrm>
            <a:off x="4697757" y="6124726"/>
            <a:ext cx="2394180" cy="564999"/>
          </a:xfrm>
        </p:spPr>
        <p:txBody>
          <a:bodyPr anchor="ctr"/>
          <a:lstStyle>
            <a:lvl1pPr marL="0" indent="0" algn="ctr">
              <a:buNone/>
              <a:defRPr/>
            </a:lvl1pPr>
          </a:lstStyle>
          <a:p>
            <a:pPr lvl="0"/>
            <a:r>
              <a:rPr lang="en-US" dirty="0"/>
              <a:t>Font name</a:t>
            </a:r>
          </a:p>
        </p:txBody>
      </p:sp>
      <p:sp>
        <p:nvSpPr>
          <p:cNvPr id="91" name="TextBox 90">
            <a:extLst>
              <a:ext uri="{FF2B5EF4-FFF2-40B4-BE49-F238E27FC236}">
                <a16:creationId xmlns:a16="http://schemas.microsoft.com/office/drawing/2014/main" id="{59DB07F4-2F4D-4904-9DDA-6D453F791811}"/>
              </a:ext>
            </a:extLst>
          </p:cNvPr>
          <p:cNvSpPr txBox="1"/>
          <p:nvPr userDrawn="1"/>
        </p:nvSpPr>
        <p:spPr>
          <a:xfrm>
            <a:off x="7664716" y="4033186"/>
            <a:ext cx="2435282" cy="2646878"/>
          </a:xfrm>
          <a:prstGeom prst="rect">
            <a:avLst/>
          </a:prstGeom>
          <a:noFill/>
        </p:spPr>
        <p:txBody>
          <a:bodyPr wrap="none" rtlCol="0">
            <a:spAutoFit/>
          </a:bodyPr>
          <a:lstStyle/>
          <a:p>
            <a:pPr algn="ctr"/>
            <a:r>
              <a:rPr lang="en-US" sz="16600" dirty="0">
                <a:latin typeface="+mj-lt"/>
              </a:rPr>
              <a:t>Aa</a:t>
            </a:r>
          </a:p>
        </p:txBody>
      </p:sp>
      <p:sp>
        <p:nvSpPr>
          <p:cNvPr id="92" name="Text Placeholder 7">
            <a:extLst>
              <a:ext uri="{FF2B5EF4-FFF2-40B4-BE49-F238E27FC236}">
                <a16:creationId xmlns:a16="http://schemas.microsoft.com/office/drawing/2014/main" id="{72303254-B5A5-44B0-8D71-FB4149C10B7E}"/>
              </a:ext>
            </a:extLst>
          </p:cNvPr>
          <p:cNvSpPr>
            <a:spLocks noGrp="1"/>
          </p:cNvSpPr>
          <p:nvPr userDrawn="1">
            <p:ph type="body" sz="quarter" idx="12" hasCustomPrompt="1"/>
          </p:nvPr>
        </p:nvSpPr>
        <p:spPr>
          <a:xfrm>
            <a:off x="7685267" y="6124726"/>
            <a:ext cx="2394180" cy="564999"/>
          </a:xfrm>
        </p:spPr>
        <p:txBody>
          <a:bodyPr anchor="ctr"/>
          <a:lstStyle>
            <a:lvl1pPr marL="0" indent="0" algn="ctr">
              <a:buNone/>
              <a:defRPr>
                <a:latin typeface="Calibri Light" panose="020F0302020204030204" pitchFamily="34" charset="0"/>
                <a:cs typeface="Calibri Light" panose="020F0302020204030204" pitchFamily="34" charset="0"/>
              </a:defRPr>
            </a:lvl1pPr>
          </a:lstStyle>
          <a:p>
            <a:pPr lvl="0"/>
            <a:r>
              <a:rPr lang="en-US" dirty="0"/>
              <a:t>Font name</a:t>
            </a:r>
          </a:p>
        </p:txBody>
      </p:sp>
      <p:sp>
        <p:nvSpPr>
          <p:cNvPr id="72" name="Shape">
            <a:extLst>
              <a:ext uri="{FF2B5EF4-FFF2-40B4-BE49-F238E27FC236}">
                <a16:creationId xmlns:a16="http://schemas.microsoft.com/office/drawing/2014/main" id="{7E6EDD0C-E8D1-954F-920F-1F65F7E96ECB}"/>
              </a:ext>
            </a:extLst>
          </p:cNvPr>
          <p:cNvSpPr/>
          <p:nvPr userDrawn="1"/>
        </p:nvSpPr>
        <p:spPr>
          <a:xfrm>
            <a:off x="0" y="6413209"/>
            <a:ext cx="3492846" cy="444791"/>
          </a:xfrm>
          <a:custGeom>
            <a:avLst/>
            <a:gdLst/>
            <a:ahLst/>
            <a:cxnLst>
              <a:cxn ang="0">
                <a:pos x="wd2" y="hd2"/>
              </a:cxn>
              <a:cxn ang="5400000">
                <a:pos x="wd2" y="hd2"/>
              </a:cxn>
              <a:cxn ang="10800000">
                <a:pos x="wd2" y="hd2"/>
              </a:cxn>
              <a:cxn ang="16200000">
                <a:pos x="wd2" y="hd2"/>
              </a:cxn>
            </a:cxnLst>
            <a:rect l="0" t="0" r="r" b="b"/>
            <a:pathLst>
              <a:path w="21600" h="16130" extrusionOk="0">
                <a:moveTo>
                  <a:pt x="21600" y="16130"/>
                </a:moveTo>
                <a:cubicBezTo>
                  <a:pt x="19374" y="10741"/>
                  <a:pt x="16435" y="5122"/>
                  <a:pt x="12932" y="1715"/>
                </a:cubicBezTo>
                <a:cubicBezTo>
                  <a:pt x="5541" y="-5470"/>
                  <a:pt x="956" y="11985"/>
                  <a:pt x="0" y="16130"/>
                </a:cubicBezTo>
                <a:lnTo>
                  <a:pt x="21600" y="16130"/>
                </a:lnTo>
                <a:close/>
              </a:path>
            </a:pathLst>
          </a:custGeom>
          <a:solidFill>
            <a:schemeClr val="tx2">
              <a:lumMod val="50000"/>
            </a:schemeClr>
          </a:solidFill>
          <a:ln w="12700">
            <a:miter lim="400000"/>
          </a:ln>
        </p:spPr>
        <p:txBody>
          <a:bodyPr lIns="38100" tIns="38100" rIns="38100" bIns="38100" anchor="ctr"/>
          <a:lstStyle/>
          <a:p>
            <a:pPr>
              <a:defRPr sz="3000">
                <a:solidFill>
                  <a:srgbClr val="FFFFFF"/>
                </a:solidFill>
              </a:defRPr>
            </a:pPr>
            <a:endParaRPr/>
          </a:p>
        </p:txBody>
      </p:sp>
      <p:sp>
        <p:nvSpPr>
          <p:cNvPr id="73" name="Shape">
            <a:extLst>
              <a:ext uri="{FF2B5EF4-FFF2-40B4-BE49-F238E27FC236}">
                <a16:creationId xmlns:a16="http://schemas.microsoft.com/office/drawing/2014/main" id="{D7F92093-7638-E540-9B88-D142C3ABFAB0}"/>
              </a:ext>
            </a:extLst>
          </p:cNvPr>
          <p:cNvSpPr/>
          <p:nvPr userDrawn="1"/>
        </p:nvSpPr>
        <p:spPr>
          <a:xfrm>
            <a:off x="1" y="6156658"/>
            <a:ext cx="4232981" cy="701342"/>
          </a:xfrm>
          <a:custGeom>
            <a:avLst/>
            <a:gdLst/>
            <a:ahLst/>
            <a:cxnLst>
              <a:cxn ang="0">
                <a:pos x="wd2" y="hd2"/>
              </a:cxn>
              <a:cxn ang="5400000">
                <a:pos x="wd2" y="hd2"/>
              </a:cxn>
              <a:cxn ang="10800000">
                <a:pos x="wd2" y="hd2"/>
              </a:cxn>
              <a:cxn ang="16200000">
                <a:pos x="wd2" y="hd2"/>
              </a:cxn>
            </a:cxnLst>
            <a:rect l="0" t="0" r="r" b="b"/>
            <a:pathLst>
              <a:path w="21600" h="18934" extrusionOk="0">
                <a:moveTo>
                  <a:pt x="45" y="18934"/>
                </a:moveTo>
                <a:cubicBezTo>
                  <a:pt x="912" y="16157"/>
                  <a:pt x="4734" y="5494"/>
                  <a:pt x="9532" y="15848"/>
                </a:cubicBezTo>
                <a:cubicBezTo>
                  <a:pt x="9992" y="16843"/>
                  <a:pt x="10451" y="17871"/>
                  <a:pt x="10897" y="18934"/>
                </a:cubicBezTo>
                <a:lnTo>
                  <a:pt x="21600" y="18934"/>
                </a:lnTo>
                <a:cubicBezTo>
                  <a:pt x="19097" y="11494"/>
                  <a:pt x="15915" y="2854"/>
                  <a:pt x="12268" y="660"/>
                </a:cubicBezTo>
                <a:cubicBezTo>
                  <a:pt x="6765" y="-2666"/>
                  <a:pt x="2736" y="7071"/>
                  <a:pt x="0" y="18934"/>
                </a:cubicBezTo>
                <a:lnTo>
                  <a:pt x="45" y="18934"/>
                </a:lnTo>
                <a:close/>
              </a:path>
            </a:pathLst>
          </a:custGeom>
          <a:solidFill>
            <a:schemeClr val="accent1">
              <a:lumMod val="60000"/>
              <a:lumOff val="40000"/>
            </a:schemeClr>
          </a:solidFill>
          <a:ln w="12700">
            <a:miter lim="400000"/>
          </a:ln>
        </p:spPr>
        <p:txBody>
          <a:bodyPr lIns="38100" tIns="38100" rIns="38100" bIns="38100" anchor="ctr"/>
          <a:lstStyle/>
          <a:p>
            <a:pPr>
              <a:defRPr sz="3000">
                <a:solidFill>
                  <a:srgbClr val="FFFFFF"/>
                </a:solidFill>
              </a:defRPr>
            </a:pPr>
            <a:endParaRPr/>
          </a:p>
        </p:txBody>
      </p:sp>
    </p:spTree>
    <p:extLst>
      <p:ext uri="{BB962C8B-B14F-4D97-AF65-F5344CB8AC3E}">
        <p14:creationId xmlns:p14="http://schemas.microsoft.com/office/powerpoint/2010/main" val="39351626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Diapositiva de título">
    <p:spTree>
      <p:nvGrpSpPr>
        <p:cNvPr id="1" name=""/>
        <p:cNvGrpSpPr/>
        <p:nvPr/>
      </p:nvGrpSpPr>
      <p:grpSpPr>
        <a:xfrm>
          <a:off x="0" y="0"/>
          <a:ext cx="0" cy="0"/>
          <a:chOff x="0" y="0"/>
          <a:chExt cx="0" cy="0"/>
        </a:xfrm>
      </p:grpSpPr>
    </p:spTree>
    <p:extLst>
      <p:ext uri="{BB962C8B-B14F-4D97-AF65-F5344CB8AC3E}">
        <p14:creationId xmlns:p14="http://schemas.microsoft.com/office/powerpoint/2010/main" val="1811465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Designed by PresentationGo">
    <p:bg>
      <p:bgPr>
        <a:gradFill>
          <a:gsLst>
            <a:gs pos="0">
              <a:srgbClr val="323A45"/>
            </a:gs>
            <a:gs pos="35000">
              <a:srgbClr val="323A45"/>
            </a:gs>
            <a:gs pos="100000">
              <a:srgbClr val="1C2026"/>
            </a:gs>
          </a:gsLst>
          <a:path path="circle">
            <a:fillToRect l="50000" t="-80000" r="50000" b="180000"/>
          </a:path>
        </a:gradFill>
        <a:effectLst/>
      </p:bgPr>
    </p:bg>
    <p:spTree>
      <p:nvGrpSpPr>
        <p:cNvPr id="1" name=""/>
        <p:cNvGrpSpPr/>
        <p:nvPr/>
      </p:nvGrpSpPr>
      <p:grpSpPr>
        <a:xfrm>
          <a:off x="0" y="0"/>
          <a:ext cx="0" cy="0"/>
          <a:chOff x="0" y="0"/>
          <a:chExt cx="0" cy="0"/>
        </a:xfrm>
      </p:grpSpPr>
      <p:sp>
        <p:nvSpPr>
          <p:cNvPr id="5" name="Rectangle 4"/>
          <p:cNvSpPr/>
          <p:nvPr userDrawn="1"/>
        </p:nvSpPr>
        <p:spPr>
          <a:xfrm>
            <a:off x="0" y="3152956"/>
            <a:ext cx="12192000" cy="55209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schemeClr val="bg1">
                    <a:lumMod val="50000"/>
                  </a:schemeClr>
                </a:solidFill>
                <a:effectLst/>
                <a:uLnTx/>
                <a:uFillTx/>
                <a:latin typeface="+mn-lt"/>
                <a:ea typeface="+mn-ea"/>
                <a:cs typeface="+mn-cs"/>
              </a:rPr>
              <a:t>www</a:t>
            </a:r>
            <a:r>
              <a:rPr kumimoji="0" lang="en-US" sz="2000" b="0" i="0" u="none" strike="noStrike" kern="1200" cap="none" spc="0" normalizeH="0" baseline="0" noProof="0">
                <a:ln>
                  <a:noFill/>
                </a:ln>
                <a:solidFill>
                  <a:schemeClr val="bg1">
                    <a:lumMod val="50000"/>
                  </a:schemeClr>
                </a:solidFill>
                <a:effectLst/>
                <a:uLnTx/>
                <a:uFillTx/>
                <a:latin typeface="+mn-lt"/>
                <a:ea typeface="+mn-ea"/>
                <a:cs typeface="+mn-cs"/>
              </a:rPr>
              <a:t>.</a:t>
            </a:r>
            <a:r>
              <a:rPr kumimoji="0" lang="en-US" sz="2800" b="0" i="0" u="none" strike="noStrike" kern="1200" cap="none" spc="0" normalizeH="0" baseline="0" noProof="0">
                <a:ln>
                  <a:noFill/>
                </a:ln>
                <a:solidFill>
                  <a:srgbClr val="A5CD00"/>
                </a:solidFill>
                <a:effectLst/>
                <a:uLnTx/>
                <a:uFillTx/>
                <a:latin typeface="+mn-lt"/>
                <a:ea typeface="+mn-ea"/>
                <a:cs typeface="+mn-cs"/>
              </a:rPr>
              <a:t>PresentationGO</a:t>
            </a:r>
            <a:r>
              <a:rPr kumimoji="0" lang="en-US" sz="2000" b="0" i="0" u="none" strike="noStrike" kern="1200" cap="none" spc="0" normalizeH="0" baseline="0" noProof="0">
                <a:ln>
                  <a:noFill/>
                </a:ln>
                <a:solidFill>
                  <a:schemeClr val="bg1">
                    <a:lumMod val="50000"/>
                  </a:schemeClr>
                </a:solidFill>
                <a:effectLst/>
                <a:uLnTx/>
                <a:uFillTx/>
                <a:latin typeface="+mn-lt"/>
                <a:ea typeface="+mn-ea"/>
                <a:cs typeface="+mn-cs"/>
              </a:rPr>
              <a:t>.</a:t>
            </a:r>
            <a:r>
              <a:rPr kumimoji="0" lang="en-US" sz="2000" b="0" i="0" u="none" strike="noStrike" kern="1200" cap="none" spc="0" normalizeH="0" baseline="0" noProof="0" dirty="0">
                <a:ln>
                  <a:noFill/>
                </a:ln>
                <a:solidFill>
                  <a:schemeClr val="bg1">
                    <a:lumMod val="50000"/>
                  </a:schemeClr>
                </a:solidFill>
                <a:effectLst/>
                <a:uLnTx/>
                <a:uFillTx/>
                <a:latin typeface="+mn-lt"/>
                <a:ea typeface="+mn-ea"/>
                <a:cs typeface="+mn-cs"/>
              </a:rPr>
              <a:t>com</a:t>
            </a:r>
            <a:endParaRPr kumimoji="0" lang="en-US" sz="2800" b="0" i="0" u="none" strike="noStrike" kern="1200" cap="none" spc="0" normalizeH="0" baseline="0" noProof="0" dirty="0">
              <a:ln>
                <a:noFill/>
              </a:ln>
              <a:solidFill>
                <a:schemeClr val="bg1">
                  <a:lumMod val="50000"/>
                </a:schemeClr>
              </a:solidFill>
              <a:effectLst/>
              <a:uLnTx/>
              <a:uFillTx/>
              <a:latin typeface="+mn-lt"/>
              <a:ea typeface="+mn-ea"/>
              <a:cs typeface="+mn-cs"/>
            </a:endParaRPr>
          </a:p>
        </p:txBody>
      </p:sp>
      <p:sp>
        <p:nvSpPr>
          <p:cNvPr id="6" name="Rectangle 5">
            <a:hlinkClick r:id="rId2"/>
          </p:cNvPr>
          <p:cNvSpPr/>
          <p:nvPr userDrawn="1"/>
        </p:nvSpPr>
        <p:spPr>
          <a:xfrm>
            <a:off x="2731912" y="3071723"/>
            <a:ext cx="6728177" cy="71455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extBox 1"/>
          <p:cNvSpPr txBox="1"/>
          <p:nvPr userDrawn="1"/>
        </p:nvSpPr>
        <p:spPr>
          <a:xfrm>
            <a:off x="4123473" y="5982900"/>
            <a:ext cx="3945053" cy="646331"/>
          </a:xfrm>
          <a:prstGeom prst="rect">
            <a:avLst/>
          </a:prstGeom>
          <a:noFill/>
        </p:spPr>
        <p:txBody>
          <a:bodyPr wrap="square" rtlCol="0" anchor="ctr">
            <a:spAutoFit/>
          </a:bodyPr>
          <a:lstStyle/>
          <a:p>
            <a:pPr algn="ctr"/>
            <a:r>
              <a:rPr lang="en-US" sz="1800" dirty="0">
                <a:solidFill>
                  <a:srgbClr val="A5CD00"/>
                </a:solidFill>
              </a:rPr>
              <a:t>T</a:t>
            </a:r>
            <a:r>
              <a:rPr lang="en-US" sz="1800" baseline="0" dirty="0">
                <a:solidFill>
                  <a:srgbClr val="A5CD00"/>
                </a:solidFill>
              </a:rPr>
              <a:t>he free PowerPoint and Google Slides template library</a:t>
            </a:r>
            <a:endParaRPr lang="en-US" sz="1800" dirty="0">
              <a:solidFill>
                <a:srgbClr val="A5CD00"/>
              </a:solidFill>
            </a:endParaRPr>
          </a:p>
        </p:txBody>
      </p:sp>
      <p:grpSp>
        <p:nvGrpSpPr>
          <p:cNvPr id="8" name="Group 7"/>
          <p:cNvGrpSpPr/>
          <p:nvPr userDrawn="1"/>
        </p:nvGrpSpPr>
        <p:grpSpPr>
          <a:xfrm>
            <a:off x="4983933" y="2633133"/>
            <a:ext cx="2224135" cy="369332"/>
            <a:chOff x="3459936" y="2633133"/>
            <a:chExt cx="2224135" cy="369332"/>
          </a:xfrm>
        </p:grpSpPr>
        <p:sp>
          <p:nvSpPr>
            <p:cNvPr id="9" name="TextBox 8"/>
            <p:cNvSpPr txBox="1"/>
            <p:nvPr userDrawn="1"/>
          </p:nvSpPr>
          <p:spPr>
            <a:xfrm>
              <a:off x="3459936" y="2633133"/>
              <a:ext cx="2224135" cy="369332"/>
            </a:xfrm>
            <a:prstGeom prst="rect">
              <a:avLst/>
            </a:prstGeom>
            <a:noFill/>
          </p:spPr>
          <p:txBody>
            <a:bodyPr wrap="none" rtlCol="0" anchor="ctr">
              <a:spAutoFit/>
            </a:bodyPr>
            <a:lstStyle/>
            <a:p>
              <a:pPr algn="ctr"/>
              <a:r>
                <a:rPr lang="en-US">
                  <a:solidFill>
                    <a:schemeClr val="bg1"/>
                  </a:solidFill>
                  <a:effectLst/>
                </a:rPr>
                <a:t>Designed</a:t>
              </a:r>
              <a:r>
                <a:rPr lang="en-US" baseline="0">
                  <a:solidFill>
                    <a:schemeClr val="bg1"/>
                  </a:solidFill>
                  <a:effectLst/>
                </a:rPr>
                <a:t> with         by</a:t>
              </a:r>
              <a:endParaRPr lang="en-US" dirty="0">
                <a:solidFill>
                  <a:schemeClr val="bg1"/>
                </a:solidFill>
                <a:effectLst/>
              </a:endParaRPr>
            </a:p>
          </p:txBody>
        </p:sp>
        <p:sp>
          <p:nvSpPr>
            <p:cNvPr id="10" name="Freeform 290"/>
            <p:cNvSpPr/>
            <p:nvPr userDrawn="1"/>
          </p:nvSpPr>
          <p:spPr>
            <a:xfrm>
              <a:off x="4977441" y="2705803"/>
              <a:ext cx="261456" cy="223991"/>
            </a:xfrm>
            <a:custGeom>
              <a:avLst/>
              <a:gdLst/>
              <a:ahLst/>
              <a:cxnLst/>
              <a:rect l="l" t="t" r="r" b="b"/>
              <a:pathLst>
                <a:path w="504825" h="432707">
                  <a:moveTo>
                    <a:pt x="134658" y="0"/>
                  </a:moveTo>
                  <a:cubicBezTo>
                    <a:pt x="146301" y="0"/>
                    <a:pt x="158180" y="2019"/>
                    <a:pt x="170294" y="6057"/>
                  </a:cubicBezTo>
                  <a:cubicBezTo>
                    <a:pt x="182407" y="10095"/>
                    <a:pt x="193676" y="15541"/>
                    <a:pt x="204099" y="22396"/>
                  </a:cubicBezTo>
                  <a:cubicBezTo>
                    <a:pt x="214522" y="29251"/>
                    <a:pt x="223490" y="35683"/>
                    <a:pt x="231002" y="41693"/>
                  </a:cubicBezTo>
                  <a:cubicBezTo>
                    <a:pt x="238514" y="47703"/>
                    <a:pt x="245652" y="54088"/>
                    <a:pt x="252412" y="60849"/>
                  </a:cubicBezTo>
                  <a:cubicBezTo>
                    <a:pt x="259174" y="54088"/>
                    <a:pt x="266310" y="47703"/>
                    <a:pt x="273823" y="41693"/>
                  </a:cubicBezTo>
                  <a:cubicBezTo>
                    <a:pt x="281334" y="35683"/>
                    <a:pt x="290303" y="29251"/>
                    <a:pt x="300726" y="22396"/>
                  </a:cubicBezTo>
                  <a:cubicBezTo>
                    <a:pt x="311149" y="15541"/>
                    <a:pt x="322417" y="10095"/>
                    <a:pt x="334531" y="6057"/>
                  </a:cubicBezTo>
                  <a:cubicBezTo>
                    <a:pt x="346645" y="2019"/>
                    <a:pt x="358524" y="0"/>
                    <a:pt x="370167" y="0"/>
                  </a:cubicBezTo>
                  <a:cubicBezTo>
                    <a:pt x="412236" y="0"/>
                    <a:pt x="445197" y="11644"/>
                    <a:pt x="469048" y="34932"/>
                  </a:cubicBezTo>
                  <a:cubicBezTo>
                    <a:pt x="492899" y="58220"/>
                    <a:pt x="504825" y="90523"/>
                    <a:pt x="504825" y="131840"/>
                  </a:cubicBezTo>
                  <a:cubicBezTo>
                    <a:pt x="504825" y="173346"/>
                    <a:pt x="483321" y="215602"/>
                    <a:pt x="440313" y="258610"/>
                  </a:cubicBezTo>
                  <a:lnTo>
                    <a:pt x="264807" y="427636"/>
                  </a:lnTo>
                  <a:cubicBezTo>
                    <a:pt x="261427" y="431017"/>
                    <a:pt x="257295" y="432707"/>
                    <a:pt x="252412" y="432707"/>
                  </a:cubicBezTo>
                  <a:cubicBezTo>
                    <a:pt x="247529" y="432707"/>
                    <a:pt x="243398" y="431017"/>
                    <a:pt x="240018" y="427636"/>
                  </a:cubicBezTo>
                  <a:lnTo>
                    <a:pt x="64230" y="258047"/>
                  </a:lnTo>
                  <a:cubicBezTo>
                    <a:pt x="62351" y="256544"/>
                    <a:pt x="59770" y="254103"/>
                    <a:pt x="56482" y="250722"/>
                  </a:cubicBezTo>
                  <a:cubicBezTo>
                    <a:pt x="53196" y="247342"/>
                    <a:pt x="47984" y="241191"/>
                    <a:pt x="40848" y="232270"/>
                  </a:cubicBezTo>
                  <a:cubicBezTo>
                    <a:pt x="33712" y="223349"/>
                    <a:pt x="27326" y="214194"/>
                    <a:pt x="21692" y="204803"/>
                  </a:cubicBezTo>
                  <a:cubicBezTo>
                    <a:pt x="16057" y="195413"/>
                    <a:pt x="11035" y="184051"/>
                    <a:pt x="6620" y="170717"/>
                  </a:cubicBezTo>
                  <a:cubicBezTo>
                    <a:pt x="2207" y="157382"/>
                    <a:pt x="0" y="144423"/>
                    <a:pt x="0" y="131840"/>
                  </a:cubicBezTo>
                  <a:cubicBezTo>
                    <a:pt x="0" y="90523"/>
                    <a:pt x="11926" y="58220"/>
                    <a:pt x="35777" y="34932"/>
                  </a:cubicBezTo>
                  <a:cubicBezTo>
                    <a:pt x="59629" y="11644"/>
                    <a:pt x="92588" y="0"/>
                    <a:pt x="134658" y="0"/>
                  </a:cubicBezTo>
                  <a:close/>
                </a:path>
              </a:pathLst>
            </a:custGeom>
            <a:solidFill>
              <a:srgbClr val="D9002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a:ln>
                  <a:noFill/>
                </a:ln>
                <a:solidFill>
                  <a:prstClr val="white"/>
                </a:solidFill>
                <a:effectLst/>
                <a:uLnTx/>
                <a:uFillTx/>
                <a:latin typeface="Calibri" panose="020F0502020204030204"/>
                <a:ea typeface="+mn-ea"/>
                <a:cs typeface="+mn-cs"/>
              </a:endParaRPr>
            </a:p>
          </p:txBody>
        </p:sp>
      </p:grpSp>
    </p:spTree>
    <p:extLst>
      <p:ext uri="{BB962C8B-B14F-4D97-AF65-F5344CB8AC3E}">
        <p14:creationId xmlns:p14="http://schemas.microsoft.com/office/powerpoint/2010/main" val="215391250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png"/><Relationship Id="rId5" Type="http://schemas.openxmlformats.org/officeDocument/2006/relationships/slideLayout" Target="../slideLayouts/slideLayout5.xml"/><Relationship Id="rId10" Type="http://schemas.openxmlformats.org/officeDocument/2006/relationships/hyperlink" Target="http://www.presentationgo.com/" TargetMode="External"/><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2" Type="http://schemas.openxmlformats.org/officeDocument/2006/relationships/theme" Target="../theme/theme2.xml"/><Relationship Id="rId1"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accent4">
            <a:lumMod val="20000"/>
            <a:lumOff val="80000"/>
          </a:schemeClr>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D6C7F94-AC2B-4ABA-8168-9102B651ED5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a:t>Haga clic para modificar el estilo de título del patrón</a:t>
            </a:r>
            <a:endParaRPr lang="en-US" dirty="0"/>
          </a:p>
        </p:txBody>
      </p:sp>
      <p:sp>
        <p:nvSpPr>
          <p:cNvPr id="3" name="Text Placeholder 2">
            <a:extLst>
              <a:ext uri="{FF2B5EF4-FFF2-40B4-BE49-F238E27FC236}">
                <a16:creationId xmlns:a16="http://schemas.microsoft.com/office/drawing/2014/main" id="{C499E8B4-649E-4A8B-B6EE-CC6C44EF5A3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a:extLst>
              <a:ext uri="{FF2B5EF4-FFF2-40B4-BE49-F238E27FC236}">
                <a16:creationId xmlns:a16="http://schemas.microsoft.com/office/drawing/2014/main" id="{534133B5-720F-4407-9AAB-3B5E07088D3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en-US"/>
              <a:t>Date</a:t>
            </a:r>
          </a:p>
        </p:txBody>
      </p:sp>
      <p:sp>
        <p:nvSpPr>
          <p:cNvPr id="5" name="Footer Placeholder 4">
            <a:extLst>
              <a:ext uri="{FF2B5EF4-FFF2-40B4-BE49-F238E27FC236}">
                <a16:creationId xmlns:a16="http://schemas.microsoft.com/office/drawing/2014/main" id="{2091AE36-FE6A-4E21-B178-40F00D0FF50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Your Footer Here</a:t>
            </a:r>
          </a:p>
        </p:txBody>
      </p:sp>
      <p:sp>
        <p:nvSpPr>
          <p:cNvPr id="6" name="Slide Number Placeholder 5">
            <a:extLst>
              <a:ext uri="{FF2B5EF4-FFF2-40B4-BE49-F238E27FC236}">
                <a16:creationId xmlns:a16="http://schemas.microsoft.com/office/drawing/2014/main" id="{A6154408-120E-4EFA-AC50-C50B6469D22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72B7600-67E3-4D97-B453-880E2742B982}" type="slidenum">
              <a:rPr lang="en-US" smtClean="0"/>
              <a:t>‹Nº›</a:t>
            </a:fld>
            <a:endParaRPr lang="en-US"/>
          </a:p>
        </p:txBody>
      </p:sp>
      <p:sp>
        <p:nvSpPr>
          <p:cNvPr id="7" name="Rectangle 6">
            <a:extLst>
              <a:ext uri="{FF2B5EF4-FFF2-40B4-BE49-F238E27FC236}">
                <a16:creationId xmlns:a16="http://schemas.microsoft.com/office/drawing/2014/main" id="{9793780E-9A94-4D66-9FC2-734AC5AEF5F1}"/>
              </a:ext>
            </a:extLst>
          </p:cNvPr>
          <p:cNvSpPr/>
          <p:nvPr userDrawn="1"/>
        </p:nvSpPr>
        <p:spPr>
          <a:xfrm>
            <a:off x="-12701" y="7007226"/>
            <a:ext cx="1661032" cy="261610"/>
          </a:xfrm>
          <a:prstGeom prst="rect">
            <a:avLst/>
          </a:prstGeom>
        </p:spPr>
        <p:txBody>
          <a:bodyPr wrap="none">
            <a:spAutoFit/>
          </a:bodyPr>
          <a:lstStyle/>
          <a:p>
            <a:r>
              <a:rPr lang="en-US" sz="1100" b="0" i="0" dirty="0">
                <a:solidFill>
                  <a:schemeClr val="accent1"/>
                </a:solidFill>
                <a:effectLst/>
                <a:latin typeface="Open Sans" panose="020B0606030504020204" pitchFamily="34" charset="0"/>
              </a:rPr>
              <a:t>© </a:t>
            </a:r>
            <a:r>
              <a:rPr lang="en-US" sz="1100" b="0" i="0" u="none" strike="noStrike" dirty="0">
                <a:solidFill>
                  <a:schemeClr val="accent1"/>
                </a:solidFill>
                <a:effectLst/>
                <a:latin typeface="Open Sans" panose="020B0606030504020204" pitchFamily="34" charset="0"/>
                <a:hlinkClick r:id="rId10" tooltip="PresentationGo!">
                  <a:extLst>
                    <a:ext uri="{A12FA001-AC4F-418D-AE19-62706E023703}">
                      <ahyp:hlinkClr xmlns:ahyp="http://schemas.microsoft.com/office/drawing/2018/hyperlinkcolor" val="tx"/>
                    </a:ext>
                  </a:extLst>
                </a:hlinkClick>
              </a:rPr>
              <a:t>presentationgo.com</a:t>
            </a:r>
            <a:endParaRPr lang="en-US" sz="1100" dirty="0">
              <a:solidFill>
                <a:schemeClr val="accent1"/>
              </a:solidFill>
              <a:latin typeface="Calibri" panose="020F0502020204030204" pitchFamily="34" charset="0"/>
            </a:endParaRPr>
          </a:p>
        </p:txBody>
      </p:sp>
      <p:grpSp>
        <p:nvGrpSpPr>
          <p:cNvPr id="8" name="Group 7">
            <a:extLst>
              <a:ext uri="{FF2B5EF4-FFF2-40B4-BE49-F238E27FC236}">
                <a16:creationId xmlns:a16="http://schemas.microsoft.com/office/drawing/2014/main" id="{7432F9B4-C534-44E7-8E53-6B3CF87C8383}"/>
              </a:ext>
            </a:extLst>
          </p:cNvPr>
          <p:cNvGrpSpPr/>
          <p:nvPr userDrawn="1"/>
        </p:nvGrpSpPr>
        <p:grpSpPr>
          <a:xfrm>
            <a:off x="-1654908" y="-16654"/>
            <a:ext cx="1569183" cy="612144"/>
            <a:chOff x="-2096383" y="21447"/>
            <a:chExt cx="1569183" cy="612144"/>
          </a:xfrm>
        </p:grpSpPr>
        <p:sp>
          <p:nvSpPr>
            <p:cNvPr id="9" name="TextBox 8">
              <a:extLst>
                <a:ext uri="{FF2B5EF4-FFF2-40B4-BE49-F238E27FC236}">
                  <a16:creationId xmlns:a16="http://schemas.microsoft.com/office/drawing/2014/main" id="{86BD643E-9383-4DCE-97E0-18B6179C2E33}"/>
                </a:ext>
              </a:extLst>
            </p:cNvPr>
            <p:cNvSpPr txBox="1"/>
            <p:nvPr userDrawn="1"/>
          </p:nvSpPr>
          <p:spPr>
            <a:xfrm>
              <a:off x="-2096383" y="21447"/>
              <a:ext cx="365806" cy="246221"/>
            </a:xfrm>
            <a:prstGeom prst="rect">
              <a:avLst/>
            </a:prstGeom>
            <a:noFill/>
          </p:spPr>
          <p:txBody>
            <a:bodyPr wrap="none" rtlCol="0">
              <a:spAutoFit/>
            </a:bodyPr>
            <a:lstStyle/>
            <a:p>
              <a:r>
                <a:rPr lang="en-US" sz="1000" dirty="0">
                  <a:latin typeface="Open Sans" panose="020B0606030504020204" pitchFamily="34" charset="0"/>
                  <a:ea typeface="Open Sans" panose="020B0606030504020204" pitchFamily="34" charset="0"/>
                  <a:cs typeface="Open Sans" panose="020B0606030504020204" pitchFamily="34" charset="0"/>
                </a:rPr>
                <a:t>By:</a:t>
              </a:r>
            </a:p>
          </p:txBody>
        </p:sp>
        <p:sp>
          <p:nvSpPr>
            <p:cNvPr id="10" name="TextBox 9">
              <a:extLst>
                <a:ext uri="{FF2B5EF4-FFF2-40B4-BE49-F238E27FC236}">
                  <a16:creationId xmlns:a16="http://schemas.microsoft.com/office/drawing/2014/main" id="{3C47BF03-421F-44AE-8D61-516BA442BCFD}"/>
                </a:ext>
              </a:extLst>
            </p:cNvPr>
            <p:cNvSpPr txBox="1"/>
            <p:nvPr userDrawn="1"/>
          </p:nvSpPr>
          <p:spPr>
            <a:xfrm>
              <a:off x="-1002010" y="387370"/>
              <a:ext cx="474810" cy="246221"/>
            </a:xfrm>
            <a:prstGeom prst="rect">
              <a:avLst/>
            </a:prstGeom>
            <a:noFill/>
          </p:spPr>
          <p:txBody>
            <a:bodyPr wrap="none" rtlCol="0">
              <a:spAutoFit/>
            </a:bodyPr>
            <a:lstStyle/>
            <a:p>
              <a:r>
                <a:rPr lang="en-US" sz="1000" dirty="0">
                  <a:latin typeface="Open Sans" panose="020B0606030504020204" pitchFamily="34" charset="0"/>
                  <a:ea typeface="Open Sans" panose="020B0606030504020204" pitchFamily="34" charset="0"/>
                  <a:cs typeface="Open Sans" panose="020B0606030504020204" pitchFamily="34" charset="0"/>
                </a:rPr>
                <a:t>.com</a:t>
              </a:r>
            </a:p>
          </p:txBody>
        </p:sp>
        <p:pic>
          <p:nvPicPr>
            <p:cNvPr id="11" name="Picture 10">
              <a:extLst>
                <a:ext uri="{FF2B5EF4-FFF2-40B4-BE49-F238E27FC236}">
                  <a16:creationId xmlns:a16="http://schemas.microsoft.com/office/drawing/2014/main" id="{A25AF704-0297-4965-ABDA-DCACCBDEC43E}"/>
                </a:ext>
              </a:extLst>
            </p:cNvPr>
            <p:cNvPicPr>
              <a:picLocks noChangeAspect="1"/>
            </p:cNvPicPr>
            <p:nvPr userDrawn="1"/>
          </p:nvPicPr>
          <p:blipFill>
            <a:blip r:embed="rId11"/>
            <a:stretch>
              <a:fillRect/>
            </a:stretch>
          </p:blipFill>
          <p:spPr>
            <a:xfrm>
              <a:off x="-2018604" y="234547"/>
              <a:ext cx="1405251" cy="185944"/>
            </a:xfrm>
            <a:prstGeom prst="rect">
              <a:avLst/>
            </a:prstGeom>
          </p:spPr>
        </p:pic>
      </p:grpSp>
    </p:spTree>
    <p:extLst>
      <p:ext uri="{BB962C8B-B14F-4D97-AF65-F5344CB8AC3E}">
        <p14:creationId xmlns:p14="http://schemas.microsoft.com/office/powerpoint/2010/main" val="2263027695"/>
      </p:ext>
    </p:extLst>
  </p:cSld>
  <p:clrMap bg1="lt1" tx1="dk1" bg2="lt2" tx2="dk2" accent1="accent1" accent2="accent2" accent3="accent3" accent4="accent4" accent5="accent5" accent6="accent6" hlink="hlink" folHlink="folHlink"/>
  <p:sldLayoutIdLst>
    <p:sldLayoutId id="2147483688" r:id="rId1"/>
    <p:sldLayoutId id="2147483689" r:id="rId2"/>
    <p:sldLayoutId id="2147483690" r:id="rId3"/>
    <p:sldLayoutId id="2147483691" r:id="rId4"/>
    <p:sldLayoutId id="2147483692" r:id="rId5"/>
    <p:sldLayoutId id="2147483693" r:id="rId6"/>
    <p:sldLayoutId id="2147483694" r:id="rId7"/>
    <p:sldLayoutId id="2147483677" r:id="rId8"/>
  </p:sldLayoutIdLst>
  <p:hf hdr="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spcAft>
          <a:spcPts val="1200"/>
        </a:spcAft>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spcAft>
          <a:spcPts val="1200"/>
        </a:spcAft>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spcAft>
          <a:spcPts val="1200"/>
        </a:spcAft>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spcAft>
          <a:spcPts val="1200"/>
        </a:spcAft>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spcAft>
          <a:spcPts val="1200"/>
        </a:spcAft>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rgbClr val="323A45"/>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6"/>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1"/>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en-US"/>
              <a:t>Date</a:t>
            </a:r>
          </a:p>
        </p:txBody>
      </p:sp>
      <p:sp>
        <p:nvSpPr>
          <p:cNvPr id="5" name="Footer Placeholder 4"/>
          <p:cNvSpPr>
            <a:spLocks noGrp="1"/>
          </p:cNvSpPr>
          <p:nvPr>
            <p:ph type="ftr" sz="quarter" idx="3"/>
          </p:nvPr>
        </p:nvSpPr>
        <p:spPr>
          <a:xfrm>
            <a:off x="4038600" y="6356351"/>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Your Footer Here</a:t>
            </a:r>
          </a:p>
        </p:txBody>
      </p:sp>
      <p:sp>
        <p:nvSpPr>
          <p:cNvPr id="6" name="Slide Number Placeholder 5"/>
          <p:cNvSpPr>
            <a:spLocks noGrp="1"/>
          </p:cNvSpPr>
          <p:nvPr>
            <p:ph type="sldNum" sz="quarter" idx="4"/>
          </p:nvPr>
        </p:nvSpPr>
        <p:spPr>
          <a:xfrm>
            <a:off x="8610600" y="6356351"/>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86EDDA2-A385-4D53-9944-861446547DDE}" type="slidenum">
              <a:rPr lang="en-US" smtClean="0"/>
              <a:t>‹Nº›</a:t>
            </a:fld>
            <a:endParaRPr lang="en-US"/>
          </a:p>
        </p:txBody>
      </p:sp>
    </p:spTree>
    <p:extLst>
      <p:ext uri="{BB962C8B-B14F-4D97-AF65-F5344CB8AC3E}">
        <p14:creationId xmlns:p14="http://schemas.microsoft.com/office/powerpoint/2010/main" val="2005616584"/>
      </p:ext>
    </p:extLst>
  </p:cSld>
  <p:clrMap bg1="lt1" tx1="dk1" bg2="lt2" tx2="dk2" accent1="accent1" accent2="accent2" accent3="accent3" accent4="accent4" accent5="accent5" accent6="accent6" hlink="hlink" folHlink="folHlink"/>
  <p:sldLayoutIdLst>
    <p:sldLayoutId id="2147483669" r:id="rId1"/>
  </p:sldLayoutIdLst>
  <p:hf hdr="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Marcador de posición de imagen 10" descr="Un lago con árboles alrededor&#10;&#10;Descripción generada automáticamente">
            <a:extLst>
              <a:ext uri="{FF2B5EF4-FFF2-40B4-BE49-F238E27FC236}">
                <a16:creationId xmlns:a16="http://schemas.microsoft.com/office/drawing/2014/main" id="{43748DEB-A051-6C7C-8D90-C65BF2732E6E}"/>
              </a:ext>
            </a:extLst>
          </p:cNvPr>
          <p:cNvPicPr>
            <a:picLocks noGrp="1" noChangeAspect="1"/>
          </p:cNvPicPr>
          <p:nvPr>
            <p:ph type="pic" sz="quarter" idx="10"/>
          </p:nvPr>
        </p:nvPicPr>
        <p:blipFill>
          <a:blip r:embed="rId3"/>
          <a:srcRect t="25984" b="25984"/>
          <a:stretch>
            <a:fillRect/>
          </a:stretch>
        </p:blipFill>
        <p:spPr/>
      </p:pic>
      <p:sp>
        <p:nvSpPr>
          <p:cNvPr id="4" name="Shape">
            <a:extLst>
              <a:ext uri="{FF2B5EF4-FFF2-40B4-BE49-F238E27FC236}">
                <a16:creationId xmlns:a16="http://schemas.microsoft.com/office/drawing/2014/main" id="{436D5BD9-A99D-844F-A9E9-F10812EE49E5}"/>
              </a:ext>
            </a:extLst>
          </p:cNvPr>
          <p:cNvSpPr/>
          <p:nvPr/>
        </p:nvSpPr>
        <p:spPr>
          <a:xfrm>
            <a:off x="0" y="1921505"/>
            <a:ext cx="12192000" cy="4936495"/>
          </a:xfrm>
          <a:custGeom>
            <a:avLst/>
            <a:gdLst/>
            <a:ahLst/>
            <a:cxnLst>
              <a:cxn ang="0">
                <a:pos x="wd2" y="hd2"/>
              </a:cxn>
              <a:cxn ang="5400000">
                <a:pos x="wd2" y="hd2"/>
              </a:cxn>
              <a:cxn ang="10800000">
                <a:pos x="wd2" y="hd2"/>
              </a:cxn>
              <a:cxn ang="16200000">
                <a:pos x="wd2" y="hd2"/>
              </a:cxn>
            </a:cxnLst>
            <a:rect l="0" t="0" r="r" b="b"/>
            <a:pathLst>
              <a:path w="21600" h="21600" extrusionOk="0">
                <a:moveTo>
                  <a:pt x="0" y="7130"/>
                </a:moveTo>
                <a:cubicBezTo>
                  <a:pt x="0" y="7130"/>
                  <a:pt x="1364" y="4326"/>
                  <a:pt x="3750" y="5299"/>
                </a:cubicBezTo>
                <a:cubicBezTo>
                  <a:pt x="6135" y="6273"/>
                  <a:pt x="7602" y="8756"/>
                  <a:pt x="7602" y="8756"/>
                </a:cubicBezTo>
                <a:cubicBezTo>
                  <a:pt x="7602" y="8756"/>
                  <a:pt x="9119" y="4215"/>
                  <a:pt x="10407" y="5299"/>
                </a:cubicBezTo>
                <a:cubicBezTo>
                  <a:pt x="11695" y="6378"/>
                  <a:pt x="14826" y="9796"/>
                  <a:pt x="17629" y="7683"/>
                </a:cubicBezTo>
                <a:cubicBezTo>
                  <a:pt x="20431" y="5570"/>
                  <a:pt x="21600" y="0"/>
                  <a:pt x="21600" y="0"/>
                </a:cubicBezTo>
                <a:lnTo>
                  <a:pt x="21600" y="21600"/>
                </a:lnTo>
                <a:lnTo>
                  <a:pt x="0" y="21600"/>
                </a:lnTo>
                <a:lnTo>
                  <a:pt x="0" y="7130"/>
                </a:lnTo>
                <a:close/>
              </a:path>
            </a:pathLst>
          </a:custGeom>
          <a:solidFill>
            <a:schemeClr val="tx2">
              <a:lumMod val="50000"/>
            </a:schemeClr>
          </a:solidFill>
          <a:ln w="12700">
            <a:miter lim="400000"/>
          </a:ln>
        </p:spPr>
        <p:txBody>
          <a:bodyPr lIns="38100" tIns="38100" rIns="38100" bIns="38100" anchor="ctr"/>
          <a:lstStyle/>
          <a:p>
            <a:pPr>
              <a:defRPr sz="3000">
                <a:solidFill>
                  <a:srgbClr val="FFFFFF"/>
                </a:solidFill>
              </a:defRPr>
            </a:pPr>
            <a:endParaRPr/>
          </a:p>
        </p:txBody>
      </p:sp>
      <p:sp>
        <p:nvSpPr>
          <p:cNvPr id="5" name="Shape">
            <a:extLst>
              <a:ext uri="{FF2B5EF4-FFF2-40B4-BE49-F238E27FC236}">
                <a16:creationId xmlns:a16="http://schemas.microsoft.com/office/drawing/2014/main" id="{F3C42810-8FDD-7B4E-9762-ECD0335A78B5}"/>
              </a:ext>
            </a:extLst>
          </p:cNvPr>
          <p:cNvSpPr/>
          <p:nvPr/>
        </p:nvSpPr>
        <p:spPr>
          <a:xfrm>
            <a:off x="3879101" y="3033954"/>
            <a:ext cx="1837203" cy="1067866"/>
          </a:xfrm>
          <a:custGeom>
            <a:avLst/>
            <a:gdLst/>
            <a:ahLst/>
            <a:cxnLst>
              <a:cxn ang="0">
                <a:pos x="wd2" y="hd2"/>
              </a:cxn>
              <a:cxn ang="5400000">
                <a:pos x="wd2" y="hd2"/>
              </a:cxn>
              <a:cxn ang="10800000">
                <a:pos x="wd2" y="hd2"/>
              </a:cxn>
              <a:cxn ang="16200000">
                <a:pos x="wd2" y="hd2"/>
              </a:cxn>
            </a:cxnLst>
            <a:rect l="0" t="0" r="r" b="b"/>
            <a:pathLst>
              <a:path w="21600" h="19683" extrusionOk="0">
                <a:moveTo>
                  <a:pt x="0" y="6454"/>
                </a:moveTo>
                <a:lnTo>
                  <a:pt x="3446" y="1491"/>
                </a:lnTo>
                <a:lnTo>
                  <a:pt x="7205" y="0"/>
                </a:lnTo>
                <a:lnTo>
                  <a:pt x="13192" y="2470"/>
                </a:lnTo>
                <a:lnTo>
                  <a:pt x="21600" y="10648"/>
                </a:lnTo>
                <a:cubicBezTo>
                  <a:pt x="21600" y="10648"/>
                  <a:pt x="18896" y="17359"/>
                  <a:pt x="15673" y="19479"/>
                </a:cubicBezTo>
                <a:cubicBezTo>
                  <a:pt x="12449" y="21600"/>
                  <a:pt x="0" y="6454"/>
                  <a:pt x="0" y="6454"/>
                </a:cubicBezTo>
                <a:close/>
              </a:path>
            </a:pathLst>
          </a:custGeom>
          <a:solidFill>
            <a:schemeClr val="accent2"/>
          </a:solidFill>
          <a:ln w="12700">
            <a:miter lim="400000"/>
          </a:ln>
        </p:spPr>
        <p:txBody>
          <a:bodyPr lIns="38100" tIns="38100" rIns="38100" bIns="38100" anchor="ctr"/>
          <a:lstStyle/>
          <a:p>
            <a:pPr>
              <a:defRPr sz="3000">
                <a:solidFill>
                  <a:srgbClr val="FFFFFF"/>
                </a:solidFill>
              </a:defRPr>
            </a:pPr>
            <a:endParaRPr/>
          </a:p>
        </p:txBody>
      </p:sp>
      <p:sp>
        <p:nvSpPr>
          <p:cNvPr id="6" name="Shape">
            <a:extLst>
              <a:ext uri="{FF2B5EF4-FFF2-40B4-BE49-F238E27FC236}">
                <a16:creationId xmlns:a16="http://schemas.microsoft.com/office/drawing/2014/main" id="{B3AAE82D-DBDB-2349-9E75-C3B41E892F6A}"/>
              </a:ext>
            </a:extLst>
          </p:cNvPr>
          <p:cNvSpPr/>
          <p:nvPr/>
        </p:nvSpPr>
        <p:spPr>
          <a:xfrm>
            <a:off x="6671548" y="9524"/>
            <a:ext cx="5520452" cy="4175810"/>
          </a:xfrm>
          <a:custGeom>
            <a:avLst/>
            <a:gdLst/>
            <a:ahLst/>
            <a:cxnLst>
              <a:cxn ang="0">
                <a:pos x="wd2" y="hd2"/>
              </a:cxn>
              <a:cxn ang="5400000">
                <a:pos x="wd2" y="hd2"/>
              </a:cxn>
              <a:cxn ang="10800000">
                <a:pos x="wd2" y="hd2"/>
              </a:cxn>
              <a:cxn ang="16200000">
                <a:pos x="wd2" y="hd2"/>
              </a:cxn>
            </a:cxnLst>
            <a:rect l="0" t="0" r="r" b="b"/>
            <a:pathLst>
              <a:path w="21600" h="21485" extrusionOk="0">
                <a:moveTo>
                  <a:pt x="21224" y="18010"/>
                </a:moveTo>
                <a:cubicBezTo>
                  <a:pt x="19163" y="20319"/>
                  <a:pt x="16523" y="21600"/>
                  <a:pt x="13818" y="21476"/>
                </a:cubicBezTo>
                <a:cubicBezTo>
                  <a:pt x="12563" y="21418"/>
                  <a:pt x="11168" y="21073"/>
                  <a:pt x="9690" y="20254"/>
                </a:cubicBezTo>
                <a:cubicBezTo>
                  <a:pt x="5977" y="18192"/>
                  <a:pt x="2615" y="15571"/>
                  <a:pt x="0" y="13821"/>
                </a:cubicBezTo>
                <a:cubicBezTo>
                  <a:pt x="0" y="13821"/>
                  <a:pt x="2581" y="15167"/>
                  <a:pt x="5888" y="14784"/>
                </a:cubicBezTo>
                <a:cubicBezTo>
                  <a:pt x="9196" y="14400"/>
                  <a:pt x="15860" y="11902"/>
                  <a:pt x="21600" y="0"/>
                </a:cubicBezTo>
                <a:lnTo>
                  <a:pt x="21600" y="17593"/>
                </a:lnTo>
                <a:lnTo>
                  <a:pt x="21224" y="18010"/>
                </a:lnTo>
                <a:close/>
              </a:path>
            </a:pathLst>
          </a:custGeom>
          <a:solidFill>
            <a:schemeClr val="accent2"/>
          </a:solidFill>
          <a:ln w="12700">
            <a:miter lim="400000"/>
          </a:ln>
        </p:spPr>
        <p:txBody>
          <a:bodyPr lIns="38100" tIns="38100" rIns="38100" bIns="38100" anchor="ctr"/>
          <a:lstStyle/>
          <a:p>
            <a:pPr>
              <a:defRPr sz="3000">
                <a:solidFill>
                  <a:srgbClr val="FFFFFF"/>
                </a:solidFill>
              </a:defRPr>
            </a:pPr>
            <a:endParaRPr/>
          </a:p>
        </p:txBody>
      </p:sp>
      <p:sp>
        <p:nvSpPr>
          <p:cNvPr id="7" name="Shape">
            <a:extLst>
              <a:ext uri="{FF2B5EF4-FFF2-40B4-BE49-F238E27FC236}">
                <a16:creationId xmlns:a16="http://schemas.microsoft.com/office/drawing/2014/main" id="{FABA3CC1-CCEA-124B-854A-DBC3B135B2F5}"/>
              </a:ext>
            </a:extLst>
          </p:cNvPr>
          <p:cNvSpPr/>
          <p:nvPr/>
        </p:nvSpPr>
        <p:spPr>
          <a:xfrm>
            <a:off x="0" y="2829310"/>
            <a:ext cx="5720094" cy="1695566"/>
          </a:xfrm>
          <a:custGeom>
            <a:avLst/>
            <a:gdLst/>
            <a:ahLst/>
            <a:cxnLst>
              <a:cxn ang="0">
                <a:pos x="wd2" y="hd2"/>
              </a:cxn>
              <a:cxn ang="5400000">
                <a:pos x="wd2" y="hd2"/>
              </a:cxn>
              <a:cxn ang="10800000">
                <a:pos x="wd2" y="hd2"/>
              </a:cxn>
              <a:cxn ang="16200000">
                <a:pos x="wd2" y="hd2"/>
              </a:cxn>
            </a:cxnLst>
            <a:rect l="0" t="0" r="r" b="b"/>
            <a:pathLst>
              <a:path w="21600" h="19884" extrusionOk="0">
                <a:moveTo>
                  <a:pt x="0" y="8455"/>
                </a:moveTo>
                <a:cubicBezTo>
                  <a:pt x="0" y="8455"/>
                  <a:pt x="3097" y="1739"/>
                  <a:pt x="7138" y="6854"/>
                </a:cubicBezTo>
                <a:cubicBezTo>
                  <a:pt x="11179" y="11969"/>
                  <a:pt x="14605" y="19248"/>
                  <a:pt x="16342" y="19841"/>
                </a:cubicBezTo>
                <a:cubicBezTo>
                  <a:pt x="18079" y="20419"/>
                  <a:pt x="20474" y="15171"/>
                  <a:pt x="21600" y="9196"/>
                </a:cubicBezTo>
                <a:cubicBezTo>
                  <a:pt x="21600" y="9196"/>
                  <a:pt x="20474" y="15052"/>
                  <a:pt x="18546" y="12413"/>
                </a:cubicBezTo>
                <a:cubicBezTo>
                  <a:pt x="16623" y="9775"/>
                  <a:pt x="13288" y="1754"/>
                  <a:pt x="9156" y="287"/>
                </a:cubicBezTo>
                <a:cubicBezTo>
                  <a:pt x="5024" y="-1181"/>
                  <a:pt x="2018" y="3207"/>
                  <a:pt x="0" y="8455"/>
                </a:cubicBezTo>
                <a:close/>
              </a:path>
            </a:pathLst>
          </a:custGeom>
          <a:solidFill>
            <a:schemeClr val="accent1">
              <a:lumMod val="60000"/>
              <a:lumOff val="40000"/>
            </a:schemeClr>
          </a:solidFill>
          <a:ln w="12700">
            <a:miter lim="400000"/>
          </a:ln>
        </p:spPr>
        <p:txBody>
          <a:bodyPr lIns="38100" tIns="38100" rIns="38100" bIns="38100" anchor="ctr"/>
          <a:lstStyle/>
          <a:p>
            <a:pPr>
              <a:defRPr sz="3000">
                <a:solidFill>
                  <a:srgbClr val="FFFFFF"/>
                </a:solidFill>
              </a:defRPr>
            </a:pPr>
            <a:endParaRPr/>
          </a:p>
        </p:txBody>
      </p:sp>
      <p:sp>
        <p:nvSpPr>
          <p:cNvPr id="8" name="Shape">
            <a:extLst>
              <a:ext uri="{FF2B5EF4-FFF2-40B4-BE49-F238E27FC236}">
                <a16:creationId xmlns:a16="http://schemas.microsoft.com/office/drawing/2014/main" id="{E444CFEC-3519-E94D-916E-28431176CE9C}"/>
              </a:ext>
            </a:extLst>
          </p:cNvPr>
          <p:cNvSpPr/>
          <p:nvPr/>
        </p:nvSpPr>
        <p:spPr>
          <a:xfrm>
            <a:off x="3740112" y="2288108"/>
            <a:ext cx="8080406" cy="2484585"/>
          </a:xfrm>
          <a:custGeom>
            <a:avLst/>
            <a:gdLst/>
            <a:ahLst/>
            <a:cxnLst>
              <a:cxn ang="0">
                <a:pos x="wd2" y="hd2"/>
              </a:cxn>
              <a:cxn ang="5400000">
                <a:pos x="wd2" y="hd2"/>
              </a:cxn>
              <a:cxn ang="10800000">
                <a:pos x="wd2" y="hd2"/>
              </a:cxn>
              <a:cxn ang="16200000">
                <a:pos x="wd2" y="hd2"/>
              </a:cxn>
            </a:cxnLst>
            <a:rect l="0" t="0" r="r" b="b"/>
            <a:pathLst>
              <a:path w="21600" h="19884" extrusionOk="0">
                <a:moveTo>
                  <a:pt x="21600" y="11427"/>
                </a:moveTo>
                <a:cubicBezTo>
                  <a:pt x="21600" y="11427"/>
                  <a:pt x="18499" y="18134"/>
                  <a:pt x="14463" y="13035"/>
                </a:cubicBezTo>
                <a:cubicBezTo>
                  <a:pt x="10423" y="7926"/>
                  <a:pt x="6995" y="632"/>
                  <a:pt x="5259" y="45"/>
                </a:cubicBezTo>
                <a:cubicBezTo>
                  <a:pt x="3523" y="-542"/>
                  <a:pt x="1125" y="4719"/>
                  <a:pt x="0" y="10698"/>
                </a:cubicBezTo>
                <a:cubicBezTo>
                  <a:pt x="0" y="10698"/>
                  <a:pt x="1128" y="4840"/>
                  <a:pt x="3053" y="7481"/>
                </a:cubicBezTo>
                <a:cubicBezTo>
                  <a:pt x="4979" y="10121"/>
                  <a:pt x="8312" y="18144"/>
                  <a:pt x="12447" y="19601"/>
                </a:cubicBezTo>
                <a:cubicBezTo>
                  <a:pt x="16577" y="21058"/>
                  <a:pt x="19580" y="16677"/>
                  <a:pt x="21600" y="11427"/>
                </a:cubicBezTo>
                <a:close/>
              </a:path>
            </a:pathLst>
          </a:custGeom>
          <a:solidFill>
            <a:schemeClr val="accent1">
              <a:lumMod val="60000"/>
              <a:lumOff val="40000"/>
            </a:schemeClr>
          </a:solidFill>
          <a:ln w="12700">
            <a:miter lim="400000"/>
          </a:ln>
        </p:spPr>
        <p:txBody>
          <a:bodyPr lIns="38100" tIns="38100" rIns="38100" bIns="38100" anchor="ctr"/>
          <a:lstStyle/>
          <a:p>
            <a:pPr>
              <a:defRPr sz="3000">
                <a:solidFill>
                  <a:srgbClr val="FFFFFF"/>
                </a:solidFill>
              </a:defRPr>
            </a:pPr>
            <a:endParaRPr/>
          </a:p>
        </p:txBody>
      </p:sp>
      <p:sp>
        <p:nvSpPr>
          <p:cNvPr id="2" name="Title 1">
            <a:extLst>
              <a:ext uri="{FF2B5EF4-FFF2-40B4-BE49-F238E27FC236}">
                <a16:creationId xmlns:a16="http://schemas.microsoft.com/office/drawing/2014/main" id="{5CE96478-0438-4D0D-A7E9-EF6F93B41DA5}"/>
              </a:ext>
            </a:extLst>
          </p:cNvPr>
          <p:cNvSpPr>
            <a:spLocks noGrp="1"/>
          </p:cNvSpPr>
          <p:nvPr>
            <p:ph type="ctrTitle"/>
          </p:nvPr>
        </p:nvSpPr>
        <p:spPr/>
        <p:txBody>
          <a:bodyPr/>
          <a:lstStyle/>
          <a:p>
            <a:r>
              <a:rPr lang="en-US" dirty="0"/>
              <a:t>Title of your Presentation</a:t>
            </a:r>
          </a:p>
        </p:txBody>
      </p:sp>
      <p:sp>
        <p:nvSpPr>
          <p:cNvPr id="3" name="Subtitle 2">
            <a:extLst>
              <a:ext uri="{FF2B5EF4-FFF2-40B4-BE49-F238E27FC236}">
                <a16:creationId xmlns:a16="http://schemas.microsoft.com/office/drawing/2014/main" id="{2FD2917B-2853-4208-8FE6-72388B0C5BA7}"/>
              </a:ext>
            </a:extLst>
          </p:cNvPr>
          <p:cNvSpPr>
            <a:spLocks noGrp="1"/>
          </p:cNvSpPr>
          <p:nvPr>
            <p:ph type="subTitle" idx="1"/>
          </p:nvPr>
        </p:nvSpPr>
        <p:spPr/>
        <p:txBody>
          <a:bodyPr/>
          <a:lstStyle/>
          <a:p>
            <a:r>
              <a:rPr lang="en-US" dirty="0"/>
              <a:t>A Free Presentation Template</a:t>
            </a:r>
          </a:p>
        </p:txBody>
      </p:sp>
    </p:spTree>
    <p:extLst>
      <p:ext uri="{BB962C8B-B14F-4D97-AF65-F5344CB8AC3E}">
        <p14:creationId xmlns:p14="http://schemas.microsoft.com/office/powerpoint/2010/main" val="41748856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349B84D-A234-4296-B4C9-92A57C6D1AFC}"/>
              </a:ext>
            </a:extLst>
          </p:cNvPr>
          <p:cNvSpPr>
            <a:spLocks noGrp="1"/>
          </p:cNvSpPr>
          <p:nvPr>
            <p:ph type="title"/>
          </p:nvPr>
        </p:nvSpPr>
        <p:spPr/>
        <p:txBody>
          <a:bodyPr/>
          <a:lstStyle/>
          <a:p>
            <a:r>
              <a:rPr lang="en-US" dirty="0"/>
              <a:t>Title of your Slide</a:t>
            </a:r>
          </a:p>
        </p:txBody>
      </p:sp>
      <p:sp>
        <p:nvSpPr>
          <p:cNvPr id="5" name="Content Placeholder 4">
            <a:extLst>
              <a:ext uri="{FF2B5EF4-FFF2-40B4-BE49-F238E27FC236}">
                <a16:creationId xmlns:a16="http://schemas.microsoft.com/office/drawing/2014/main" id="{BE780FC3-EBC9-4538-91F6-C3852A655574}"/>
              </a:ext>
            </a:extLst>
          </p:cNvPr>
          <p:cNvSpPr>
            <a:spLocks noGrp="1"/>
          </p:cNvSpPr>
          <p:nvPr>
            <p:ph idx="1"/>
          </p:nvPr>
        </p:nvSpPr>
        <p:spPr/>
        <p:txBody>
          <a:bodyPr/>
          <a:lstStyle/>
          <a:p>
            <a:r>
              <a:rPr lang="en-US" noProof="1"/>
              <a:t>Lorem ipsum dolor sit amet, tollit epicuri est ex, exerci accumsan singulis ei mel. Non blandit massa enim nec dui nunc mattis enim. Fermentum et sollicitudin ac orci phasellus egestas tellus.</a:t>
            </a:r>
          </a:p>
          <a:p>
            <a:r>
              <a:rPr lang="en-US" noProof="1"/>
              <a:t>Duis aute irure dolor in reprehenderit in voluptate velit esse cillum dolore eu fugiat nulla pariatur. Excepteur sint occaecat cupidatat non proident, sunt in culpa qui officia deserunt mollit anim id est laborum.</a:t>
            </a:r>
          </a:p>
        </p:txBody>
      </p:sp>
      <p:sp>
        <p:nvSpPr>
          <p:cNvPr id="6" name="Date Placeholder 5">
            <a:extLst>
              <a:ext uri="{FF2B5EF4-FFF2-40B4-BE49-F238E27FC236}">
                <a16:creationId xmlns:a16="http://schemas.microsoft.com/office/drawing/2014/main" id="{CCD26F59-6975-4286-98FB-2D4E0045784D}"/>
              </a:ext>
            </a:extLst>
          </p:cNvPr>
          <p:cNvSpPr>
            <a:spLocks noGrp="1"/>
          </p:cNvSpPr>
          <p:nvPr>
            <p:ph type="dt" sz="half" idx="10"/>
          </p:nvPr>
        </p:nvSpPr>
        <p:spPr/>
        <p:txBody>
          <a:bodyPr/>
          <a:lstStyle/>
          <a:p>
            <a:r>
              <a:rPr lang="en-US"/>
              <a:t>Date</a:t>
            </a:r>
          </a:p>
        </p:txBody>
      </p:sp>
      <p:sp>
        <p:nvSpPr>
          <p:cNvPr id="7" name="Footer Placeholder 6">
            <a:extLst>
              <a:ext uri="{FF2B5EF4-FFF2-40B4-BE49-F238E27FC236}">
                <a16:creationId xmlns:a16="http://schemas.microsoft.com/office/drawing/2014/main" id="{91337D04-F29E-4894-AA2C-9C669787F86E}"/>
              </a:ext>
            </a:extLst>
          </p:cNvPr>
          <p:cNvSpPr>
            <a:spLocks noGrp="1"/>
          </p:cNvSpPr>
          <p:nvPr>
            <p:ph type="ftr" sz="quarter" idx="11"/>
          </p:nvPr>
        </p:nvSpPr>
        <p:spPr/>
        <p:txBody>
          <a:bodyPr/>
          <a:lstStyle/>
          <a:p>
            <a:r>
              <a:rPr lang="en-US"/>
              <a:t>Your Footer Here</a:t>
            </a:r>
          </a:p>
        </p:txBody>
      </p:sp>
      <p:sp>
        <p:nvSpPr>
          <p:cNvPr id="8" name="Slide Number Placeholder 7">
            <a:extLst>
              <a:ext uri="{FF2B5EF4-FFF2-40B4-BE49-F238E27FC236}">
                <a16:creationId xmlns:a16="http://schemas.microsoft.com/office/drawing/2014/main" id="{8E294D89-4B92-4C25-93C3-28017F1DCBE7}"/>
              </a:ext>
            </a:extLst>
          </p:cNvPr>
          <p:cNvSpPr>
            <a:spLocks noGrp="1"/>
          </p:cNvSpPr>
          <p:nvPr>
            <p:ph type="sldNum" sz="quarter" idx="12"/>
          </p:nvPr>
        </p:nvSpPr>
        <p:spPr/>
        <p:txBody>
          <a:bodyPr/>
          <a:lstStyle/>
          <a:p>
            <a:fld id="{672B7600-67E3-4D97-B453-880E2742B982}" type="slidenum">
              <a:rPr lang="en-US" smtClean="0"/>
              <a:t>2</a:t>
            </a:fld>
            <a:endParaRPr lang="en-US"/>
          </a:p>
        </p:txBody>
      </p:sp>
    </p:spTree>
    <p:extLst>
      <p:ext uri="{BB962C8B-B14F-4D97-AF65-F5344CB8AC3E}">
        <p14:creationId xmlns:p14="http://schemas.microsoft.com/office/powerpoint/2010/main" val="23314975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349B84D-A234-4296-B4C9-92A57C6D1AFC}"/>
              </a:ext>
            </a:extLst>
          </p:cNvPr>
          <p:cNvSpPr>
            <a:spLocks noGrp="1"/>
          </p:cNvSpPr>
          <p:nvPr>
            <p:ph type="title"/>
          </p:nvPr>
        </p:nvSpPr>
        <p:spPr/>
        <p:txBody>
          <a:bodyPr/>
          <a:lstStyle/>
          <a:p>
            <a:r>
              <a:rPr lang="en-US" dirty="0"/>
              <a:t>Title of your Slide</a:t>
            </a:r>
          </a:p>
        </p:txBody>
      </p:sp>
      <p:sp>
        <p:nvSpPr>
          <p:cNvPr id="5" name="Content Placeholder 4">
            <a:extLst>
              <a:ext uri="{FF2B5EF4-FFF2-40B4-BE49-F238E27FC236}">
                <a16:creationId xmlns:a16="http://schemas.microsoft.com/office/drawing/2014/main" id="{BE780FC3-EBC9-4538-91F6-C3852A655574}"/>
              </a:ext>
            </a:extLst>
          </p:cNvPr>
          <p:cNvSpPr>
            <a:spLocks noGrp="1"/>
          </p:cNvSpPr>
          <p:nvPr>
            <p:ph idx="1"/>
          </p:nvPr>
        </p:nvSpPr>
        <p:spPr/>
        <p:txBody>
          <a:bodyPr/>
          <a:lstStyle/>
          <a:p>
            <a:r>
              <a:rPr lang="en-US" noProof="1"/>
              <a:t>Lorem ipsum dolor sit amet, tollit epicuri est ex, exerci accumsan singulis ei mel. Non blandit massa enim nec dui nunc mattis enim. Fermentum et sollicitudin ac orci phasellus egestas tellus.</a:t>
            </a:r>
          </a:p>
          <a:p>
            <a:r>
              <a:rPr lang="en-US" noProof="1"/>
              <a:t>Duis aute irure dolor in reprehenderit in voluptate velit esse cillum dolore eu fugiat nulla pariatur. Excepteur sint occaecat cupidatat non proident, sunt in culpa qui officia deserunt mollit anim id est laborum.</a:t>
            </a:r>
          </a:p>
        </p:txBody>
      </p:sp>
      <p:sp>
        <p:nvSpPr>
          <p:cNvPr id="2" name="Date Placeholder 1">
            <a:extLst>
              <a:ext uri="{FF2B5EF4-FFF2-40B4-BE49-F238E27FC236}">
                <a16:creationId xmlns:a16="http://schemas.microsoft.com/office/drawing/2014/main" id="{72B2E0B8-7E8C-4D5B-8720-7D6DF5745A86}"/>
              </a:ext>
            </a:extLst>
          </p:cNvPr>
          <p:cNvSpPr>
            <a:spLocks noGrp="1"/>
          </p:cNvSpPr>
          <p:nvPr>
            <p:ph type="dt" sz="half" idx="10"/>
          </p:nvPr>
        </p:nvSpPr>
        <p:spPr/>
        <p:txBody>
          <a:bodyPr/>
          <a:lstStyle/>
          <a:p>
            <a:r>
              <a:rPr lang="en-US"/>
              <a:t>Date</a:t>
            </a:r>
          </a:p>
        </p:txBody>
      </p:sp>
      <p:sp>
        <p:nvSpPr>
          <p:cNvPr id="3" name="Footer Placeholder 2">
            <a:extLst>
              <a:ext uri="{FF2B5EF4-FFF2-40B4-BE49-F238E27FC236}">
                <a16:creationId xmlns:a16="http://schemas.microsoft.com/office/drawing/2014/main" id="{E508D2D0-7ED2-46AF-8889-FC3188626EE6}"/>
              </a:ext>
            </a:extLst>
          </p:cNvPr>
          <p:cNvSpPr>
            <a:spLocks noGrp="1"/>
          </p:cNvSpPr>
          <p:nvPr>
            <p:ph type="ftr" sz="quarter" idx="11"/>
          </p:nvPr>
        </p:nvSpPr>
        <p:spPr/>
        <p:txBody>
          <a:bodyPr/>
          <a:lstStyle/>
          <a:p>
            <a:r>
              <a:rPr lang="en-US"/>
              <a:t>Your Footer Here</a:t>
            </a:r>
          </a:p>
        </p:txBody>
      </p:sp>
      <p:sp>
        <p:nvSpPr>
          <p:cNvPr id="6" name="Slide Number Placeholder 5">
            <a:extLst>
              <a:ext uri="{FF2B5EF4-FFF2-40B4-BE49-F238E27FC236}">
                <a16:creationId xmlns:a16="http://schemas.microsoft.com/office/drawing/2014/main" id="{7E492738-5ABF-4B0E-8DE3-867BE4D42FC5}"/>
              </a:ext>
            </a:extLst>
          </p:cNvPr>
          <p:cNvSpPr>
            <a:spLocks noGrp="1"/>
          </p:cNvSpPr>
          <p:nvPr>
            <p:ph type="sldNum" sz="quarter" idx="12"/>
          </p:nvPr>
        </p:nvSpPr>
        <p:spPr/>
        <p:txBody>
          <a:bodyPr/>
          <a:lstStyle/>
          <a:p>
            <a:fld id="{672B7600-67E3-4D97-B453-880E2742B982}" type="slidenum">
              <a:rPr lang="en-US" smtClean="0"/>
              <a:t>3</a:t>
            </a:fld>
            <a:endParaRPr lang="en-US"/>
          </a:p>
        </p:txBody>
      </p:sp>
    </p:spTree>
    <p:extLst>
      <p:ext uri="{BB962C8B-B14F-4D97-AF65-F5344CB8AC3E}">
        <p14:creationId xmlns:p14="http://schemas.microsoft.com/office/powerpoint/2010/main" val="125722139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icture Placeholder 2">
            <a:extLst>
              <a:ext uri="{FF2B5EF4-FFF2-40B4-BE49-F238E27FC236}">
                <a16:creationId xmlns:a16="http://schemas.microsoft.com/office/drawing/2014/main" id="{A1092D9A-0841-464C-9462-ED9DC2D5BC6C}"/>
              </a:ext>
            </a:extLst>
          </p:cNvPr>
          <p:cNvSpPr>
            <a:spLocks noGrp="1"/>
          </p:cNvSpPr>
          <p:nvPr>
            <p:ph type="pic" sz="quarter" idx="10"/>
          </p:nvPr>
        </p:nvSpPr>
        <p:spPr/>
        <p:txBody>
          <a:bodyPr/>
          <a:lstStyle/>
          <a:p>
            <a:endParaRPr lang="es-ES"/>
          </a:p>
        </p:txBody>
      </p:sp>
      <p:sp>
        <p:nvSpPr>
          <p:cNvPr id="9" name="Shape">
            <a:extLst>
              <a:ext uri="{FF2B5EF4-FFF2-40B4-BE49-F238E27FC236}">
                <a16:creationId xmlns:a16="http://schemas.microsoft.com/office/drawing/2014/main" id="{9C0FE557-8656-3C4D-9409-DDF14F6E5247}"/>
              </a:ext>
            </a:extLst>
          </p:cNvPr>
          <p:cNvSpPr/>
          <p:nvPr/>
        </p:nvSpPr>
        <p:spPr>
          <a:xfrm>
            <a:off x="0" y="3527676"/>
            <a:ext cx="12192000" cy="3330324"/>
          </a:xfrm>
          <a:custGeom>
            <a:avLst/>
            <a:gdLst/>
            <a:ahLst/>
            <a:cxnLst>
              <a:cxn ang="0">
                <a:pos x="wd2" y="hd2"/>
              </a:cxn>
              <a:cxn ang="5400000">
                <a:pos x="wd2" y="hd2"/>
              </a:cxn>
              <a:cxn ang="10800000">
                <a:pos x="wd2" y="hd2"/>
              </a:cxn>
              <a:cxn ang="16200000">
                <a:pos x="wd2" y="hd2"/>
              </a:cxn>
            </a:cxnLst>
            <a:rect l="0" t="0" r="r" b="b"/>
            <a:pathLst>
              <a:path w="21600" h="19438" extrusionOk="0">
                <a:moveTo>
                  <a:pt x="21600" y="3353"/>
                </a:moveTo>
                <a:cubicBezTo>
                  <a:pt x="20619" y="2241"/>
                  <a:pt x="19790" y="1181"/>
                  <a:pt x="19183" y="506"/>
                </a:cubicBezTo>
                <a:cubicBezTo>
                  <a:pt x="16806" y="-2162"/>
                  <a:pt x="14013" y="9053"/>
                  <a:pt x="14013" y="9053"/>
                </a:cubicBezTo>
                <a:cubicBezTo>
                  <a:pt x="14013" y="9053"/>
                  <a:pt x="11310" y="2908"/>
                  <a:pt x="6913" y="506"/>
                </a:cubicBezTo>
                <a:cubicBezTo>
                  <a:pt x="2513" y="-1895"/>
                  <a:pt x="0" y="5028"/>
                  <a:pt x="0" y="5028"/>
                </a:cubicBezTo>
                <a:lnTo>
                  <a:pt x="0" y="19438"/>
                </a:lnTo>
                <a:lnTo>
                  <a:pt x="21600" y="19438"/>
                </a:lnTo>
                <a:lnTo>
                  <a:pt x="21600" y="3353"/>
                </a:lnTo>
                <a:close/>
              </a:path>
            </a:pathLst>
          </a:custGeom>
          <a:solidFill>
            <a:schemeClr val="tx2">
              <a:lumMod val="50000"/>
            </a:schemeClr>
          </a:solidFill>
          <a:ln w="12700">
            <a:miter lim="400000"/>
          </a:ln>
        </p:spPr>
        <p:txBody>
          <a:bodyPr lIns="38100" tIns="38100" rIns="38100" bIns="38100" anchor="ctr"/>
          <a:lstStyle/>
          <a:p>
            <a:pPr>
              <a:defRPr sz="3000">
                <a:solidFill>
                  <a:srgbClr val="FFFFFF"/>
                </a:solidFill>
              </a:defRPr>
            </a:pPr>
            <a:endParaRPr/>
          </a:p>
        </p:txBody>
      </p:sp>
      <p:sp>
        <p:nvSpPr>
          <p:cNvPr id="10" name="Shape">
            <a:extLst>
              <a:ext uri="{FF2B5EF4-FFF2-40B4-BE49-F238E27FC236}">
                <a16:creationId xmlns:a16="http://schemas.microsoft.com/office/drawing/2014/main" id="{558E6475-5697-6141-A92F-2A03D77BBC62}"/>
              </a:ext>
            </a:extLst>
          </p:cNvPr>
          <p:cNvSpPr/>
          <p:nvPr/>
        </p:nvSpPr>
        <p:spPr>
          <a:xfrm>
            <a:off x="7156146" y="3438776"/>
            <a:ext cx="3390954" cy="1978828"/>
          </a:xfrm>
          <a:custGeom>
            <a:avLst/>
            <a:gdLst/>
            <a:ahLst/>
            <a:cxnLst>
              <a:cxn ang="0">
                <a:pos x="wd2" y="hd2"/>
              </a:cxn>
              <a:cxn ang="5400000">
                <a:pos x="wd2" y="hd2"/>
              </a:cxn>
              <a:cxn ang="10800000">
                <a:pos x="wd2" y="hd2"/>
              </a:cxn>
              <a:cxn ang="16200000">
                <a:pos x="wd2" y="hd2"/>
              </a:cxn>
            </a:cxnLst>
            <a:rect l="0" t="0" r="r" b="b"/>
            <a:pathLst>
              <a:path w="21600" h="19682" extrusionOk="0">
                <a:moveTo>
                  <a:pt x="7208" y="0"/>
                </a:moveTo>
                <a:lnTo>
                  <a:pt x="3447" y="1491"/>
                </a:lnTo>
                <a:lnTo>
                  <a:pt x="0" y="6455"/>
                </a:lnTo>
                <a:cubicBezTo>
                  <a:pt x="0" y="6455"/>
                  <a:pt x="12467" y="21600"/>
                  <a:pt x="15681" y="19478"/>
                </a:cubicBezTo>
                <a:cubicBezTo>
                  <a:pt x="18894" y="17356"/>
                  <a:pt x="21600" y="10636"/>
                  <a:pt x="21600" y="10636"/>
                </a:cubicBezTo>
                <a:lnTo>
                  <a:pt x="13200" y="2463"/>
                </a:lnTo>
                <a:lnTo>
                  <a:pt x="7208" y="0"/>
                </a:lnTo>
                <a:close/>
              </a:path>
            </a:pathLst>
          </a:custGeom>
          <a:solidFill>
            <a:schemeClr val="accent1"/>
          </a:solidFill>
          <a:ln w="12700">
            <a:miter lim="400000"/>
          </a:ln>
        </p:spPr>
        <p:txBody>
          <a:bodyPr lIns="38100" tIns="38100" rIns="38100" bIns="38100" anchor="ctr"/>
          <a:lstStyle/>
          <a:p>
            <a:pPr>
              <a:defRPr sz="3000">
                <a:solidFill>
                  <a:srgbClr val="FFFFFF"/>
                </a:solidFill>
              </a:defRPr>
            </a:pPr>
            <a:endParaRPr/>
          </a:p>
        </p:txBody>
      </p:sp>
      <p:sp>
        <p:nvSpPr>
          <p:cNvPr id="11" name="Shape">
            <a:extLst>
              <a:ext uri="{FF2B5EF4-FFF2-40B4-BE49-F238E27FC236}">
                <a16:creationId xmlns:a16="http://schemas.microsoft.com/office/drawing/2014/main" id="{B86B58D8-EC2F-2B4B-A496-AE92D4333F91}"/>
              </a:ext>
            </a:extLst>
          </p:cNvPr>
          <p:cNvSpPr/>
          <p:nvPr/>
        </p:nvSpPr>
        <p:spPr>
          <a:xfrm>
            <a:off x="6877991" y="2041775"/>
            <a:ext cx="5312746" cy="3507793"/>
          </a:xfrm>
          <a:custGeom>
            <a:avLst/>
            <a:gdLst/>
            <a:ahLst/>
            <a:cxnLst>
              <a:cxn ang="0">
                <a:pos x="wd2" y="hd2"/>
              </a:cxn>
              <a:cxn ang="5400000">
                <a:pos x="wd2" y="hd2"/>
              </a:cxn>
              <a:cxn ang="10800000">
                <a:pos x="wd2" y="hd2"/>
              </a:cxn>
              <a:cxn ang="16200000">
                <a:pos x="wd2" y="hd2"/>
              </a:cxn>
            </a:cxnLst>
            <a:rect l="0" t="0" r="r" b="b"/>
            <a:pathLst>
              <a:path w="21600" h="20860" extrusionOk="0">
                <a:moveTo>
                  <a:pt x="21600" y="3852"/>
                </a:moveTo>
                <a:cubicBezTo>
                  <a:pt x="18814" y="1790"/>
                  <a:pt x="16490" y="340"/>
                  <a:pt x="14758" y="61"/>
                </a:cubicBezTo>
                <a:cubicBezTo>
                  <a:pt x="9885" y="-740"/>
                  <a:pt x="3161" y="6488"/>
                  <a:pt x="0" y="14720"/>
                </a:cubicBezTo>
                <a:cubicBezTo>
                  <a:pt x="0" y="14720"/>
                  <a:pt x="3161" y="6654"/>
                  <a:pt x="8564" y="10287"/>
                </a:cubicBezTo>
                <a:cubicBezTo>
                  <a:pt x="11694" y="12386"/>
                  <a:pt x="16146" y="16978"/>
                  <a:pt x="21595" y="20860"/>
                </a:cubicBezTo>
                <a:lnTo>
                  <a:pt x="21595" y="3852"/>
                </a:lnTo>
                <a:close/>
              </a:path>
            </a:pathLst>
          </a:custGeom>
          <a:solidFill>
            <a:schemeClr val="accent1">
              <a:lumMod val="60000"/>
              <a:lumOff val="40000"/>
            </a:schemeClr>
          </a:solidFill>
          <a:ln w="12700">
            <a:miter lim="400000"/>
          </a:ln>
        </p:spPr>
        <p:txBody>
          <a:bodyPr lIns="38100" tIns="38100" rIns="38100" bIns="38100" anchor="ctr"/>
          <a:lstStyle/>
          <a:p>
            <a:pPr>
              <a:defRPr sz="3000">
                <a:solidFill>
                  <a:srgbClr val="FFFFFF"/>
                </a:solidFill>
              </a:defRPr>
            </a:pPr>
            <a:endParaRPr/>
          </a:p>
        </p:txBody>
      </p:sp>
      <p:sp>
        <p:nvSpPr>
          <p:cNvPr id="12" name="Shape">
            <a:extLst>
              <a:ext uri="{FF2B5EF4-FFF2-40B4-BE49-F238E27FC236}">
                <a16:creationId xmlns:a16="http://schemas.microsoft.com/office/drawing/2014/main" id="{6AAB16AB-2B3D-CB4D-AB10-7B4A3B91FE65}"/>
              </a:ext>
            </a:extLst>
          </p:cNvPr>
          <p:cNvSpPr/>
          <p:nvPr/>
        </p:nvSpPr>
        <p:spPr>
          <a:xfrm>
            <a:off x="1" y="3057776"/>
            <a:ext cx="10549624" cy="3137908"/>
          </a:xfrm>
          <a:custGeom>
            <a:avLst/>
            <a:gdLst/>
            <a:ahLst/>
            <a:cxnLst>
              <a:cxn ang="0">
                <a:pos x="wd2" y="hd2"/>
              </a:cxn>
              <a:cxn ang="5400000">
                <a:pos x="wd2" y="hd2"/>
              </a:cxn>
              <a:cxn ang="10800000">
                <a:pos x="wd2" y="hd2"/>
              </a:cxn>
              <a:cxn ang="16200000">
                <a:pos x="wd2" y="hd2"/>
              </a:cxn>
            </a:cxnLst>
            <a:rect l="0" t="0" r="r" b="b"/>
            <a:pathLst>
              <a:path w="21600" h="19884" extrusionOk="0">
                <a:moveTo>
                  <a:pt x="7137" y="6851"/>
                </a:moveTo>
                <a:cubicBezTo>
                  <a:pt x="11175" y="11961"/>
                  <a:pt x="14603" y="19260"/>
                  <a:pt x="16340" y="19840"/>
                </a:cubicBezTo>
                <a:cubicBezTo>
                  <a:pt x="18077" y="20427"/>
                  <a:pt x="20471" y="15172"/>
                  <a:pt x="21600" y="9184"/>
                </a:cubicBezTo>
                <a:cubicBezTo>
                  <a:pt x="21600" y="9184"/>
                  <a:pt x="20474" y="15051"/>
                  <a:pt x="18548" y="12411"/>
                </a:cubicBezTo>
                <a:cubicBezTo>
                  <a:pt x="16622" y="9772"/>
                  <a:pt x="13288" y="1740"/>
                  <a:pt x="9156" y="284"/>
                </a:cubicBezTo>
                <a:cubicBezTo>
                  <a:pt x="5025" y="-1173"/>
                  <a:pt x="2019" y="3205"/>
                  <a:pt x="0" y="8460"/>
                </a:cubicBezTo>
                <a:cubicBezTo>
                  <a:pt x="0" y="8452"/>
                  <a:pt x="3099" y="1740"/>
                  <a:pt x="7137" y="6851"/>
                </a:cubicBezTo>
                <a:close/>
              </a:path>
            </a:pathLst>
          </a:custGeom>
          <a:solidFill>
            <a:schemeClr val="accent1">
              <a:lumMod val="60000"/>
              <a:lumOff val="40000"/>
            </a:schemeClr>
          </a:solidFill>
          <a:ln w="12700">
            <a:miter lim="400000"/>
          </a:ln>
        </p:spPr>
        <p:txBody>
          <a:bodyPr lIns="38100" tIns="38100" rIns="38100" bIns="38100" anchor="ctr"/>
          <a:lstStyle/>
          <a:p>
            <a:pPr>
              <a:defRPr sz="3000">
                <a:solidFill>
                  <a:srgbClr val="FFFFFF"/>
                </a:solidFill>
              </a:defRPr>
            </a:pPr>
            <a:endParaRPr/>
          </a:p>
        </p:txBody>
      </p:sp>
      <p:sp>
        <p:nvSpPr>
          <p:cNvPr id="5" name="Text Placeholder 4">
            <a:extLst>
              <a:ext uri="{FF2B5EF4-FFF2-40B4-BE49-F238E27FC236}">
                <a16:creationId xmlns:a16="http://schemas.microsoft.com/office/drawing/2014/main" id="{11BD888B-972E-42BE-8FD6-806C5A5A3530}"/>
              </a:ext>
            </a:extLst>
          </p:cNvPr>
          <p:cNvSpPr>
            <a:spLocks noGrp="1"/>
          </p:cNvSpPr>
          <p:nvPr>
            <p:ph type="body" idx="1"/>
          </p:nvPr>
        </p:nvSpPr>
        <p:spPr/>
        <p:txBody>
          <a:bodyPr>
            <a:normAutofit fontScale="92500"/>
          </a:bodyPr>
          <a:lstStyle/>
          <a:p>
            <a:r>
              <a:rPr lang="en-US" dirty="0"/>
              <a:t>Here goes the subtitle of your section</a:t>
            </a:r>
          </a:p>
        </p:txBody>
      </p:sp>
      <p:sp>
        <p:nvSpPr>
          <p:cNvPr id="4" name="Title 3">
            <a:extLst>
              <a:ext uri="{FF2B5EF4-FFF2-40B4-BE49-F238E27FC236}">
                <a16:creationId xmlns:a16="http://schemas.microsoft.com/office/drawing/2014/main" id="{8284E382-9EF1-4EBC-8F04-8C4130B8A40A}"/>
              </a:ext>
            </a:extLst>
          </p:cNvPr>
          <p:cNvSpPr>
            <a:spLocks noGrp="1"/>
          </p:cNvSpPr>
          <p:nvPr>
            <p:ph type="title"/>
          </p:nvPr>
        </p:nvSpPr>
        <p:spPr/>
        <p:txBody>
          <a:bodyPr/>
          <a:lstStyle/>
          <a:p>
            <a:r>
              <a:rPr lang="en-US" dirty="0"/>
              <a:t>Title of your Section</a:t>
            </a:r>
          </a:p>
        </p:txBody>
      </p:sp>
    </p:spTree>
    <p:extLst>
      <p:ext uri="{BB962C8B-B14F-4D97-AF65-F5344CB8AC3E}">
        <p14:creationId xmlns:p14="http://schemas.microsoft.com/office/powerpoint/2010/main" val="112122650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Picture Placeholder 13">
            <a:extLst>
              <a:ext uri="{FF2B5EF4-FFF2-40B4-BE49-F238E27FC236}">
                <a16:creationId xmlns:a16="http://schemas.microsoft.com/office/drawing/2014/main" id="{2BD1616C-321D-8740-9072-269CC5C6F230}"/>
              </a:ext>
            </a:extLst>
          </p:cNvPr>
          <p:cNvSpPr>
            <a:spLocks noGrp="1"/>
          </p:cNvSpPr>
          <p:nvPr>
            <p:ph type="pic" sz="quarter" idx="10"/>
          </p:nvPr>
        </p:nvSpPr>
        <p:spPr/>
        <p:txBody>
          <a:bodyPr/>
          <a:lstStyle/>
          <a:p>
            <a:endParaRPr lang="es-ES"/>
          </a:p>
        </p:txBody>
      </p:sp>
      <p:sp>
        <p:nvSpPr>
          <p:cNvPr id="7" name="Shape">
            <a:extLst>
              <a:ext uri="{FF2B5EF4-FFF2-40B4-BE49-F238E27FC236}">
                <a16:creationId xmlns:a16="http://schemas.microsoft.com/office/drawing/2014/main" id="{EECCED22-3BD2-624D-9D3E-BC4C4A78E7AF}"/>
              </a:ext>
            </a:extLst>
          </p:cNvPr>
          <p:cNvSpPr/>
          <p:nvPr/>
        </p:nvSpPr>
        <p:spPr>
          <a:xfrm>
            <a:off x="1" y="1189394"/>
            <a:ext cx="12189462" cy="5668606"/>
          </a:xfrm>
          <a:custGeom>
            <a:avLst/>
            <a:gdLst/>
            <a:ahLst/>
            <a:cxnLst>
              <a:cxn ang="0">
                <a:pos x="wd2" y="hd2"/>
              </a:cxn>
              <a:cxn ang="5400000">
                <a:pos x="wd2" y="hd2"/>
              </a:cxn>
              <a:cxn ang="10800000">
                <a:pos x="wd2" y="hd2"/>
              </a:cxn>
              <a:cxn ang="16200000">
                <a:pos x="wd2" y="hd2"/>
              </a:cxn>
            </a:cxnLst>
            <a:rect l="0" t="0" r="r" b="b"/>
            <a:pathLst>
              <a:path w="21600" h="21600" extrusionOk="0">
                <a:moveTo>
                  <a:pt x="15711" y="9923"/>
                </a:moveTo>
                <a:cubicBezTo>
                  <a:pt x="11558" y="12656"/>
                  <a:pt x="6919" y="8240"/>
                  <a:pt x="5009" y="6842"/>
                </a:cubicBezTo>
                <a:cubicBezTo>
                  <a:pt x="3098" y="5443"/>
                  <a:pt x="851" y="11311"/>
                  <a:pt x="851" y="11311"/>
                </a:cubicBezTo>
                <a:cubicBezTo>
                  <a:pt x="851" y="11311"/>
                  <a:pt x="553" y="10872"/>
                  <a:pt x="0" y="10255"/>
                </a:cubicBezTo>
                <a:lnTo>
                  <a:pt x="0" y="21600"/>
                </a:lnTo>
                <a:lnTo>
                  <a:pt x="21600" y="21600"/>
                </a:lnTo>
                <a:lnTo>
                  <a:pt x="21600" y="0"/>
                </a:lnTo>
                <a:cubicBezTo>
                  <a:pt x="21600" y="0"/>
                  <a:pt x="19864" y="7194"/>
                  <a:pt x="15711" y="9923"/>
                </a:cubicBezTo>
                <a:close/>
              </a:path>
            </a:pathLst>
          </a:custGeom>
          <a:solidFill>
            <a:schemeClr val="tx2">
              <a:lumMod val="50000"/>
            </a:schemeClr>
          </a:solidFill>
          <a:ln w="12700">
            <a:miter lim="400000"/>
          </a:ln>
        </p:spPr>
        <p:txBody>
          <a:bodyPr lIns="38100" tIns="38100" rIns="38100" bIns="38100" anchor="ctr"/>
          <a:lstStyle/>
          <a:p>
            <a:pPr>
              <a:defRPr sz="3000">
                <a:solidFill>
                  <a:srgbClr val="FFFFFF"/>
                </a:solidFill>
              </a:defRPr>
            </a:pPr>
            <a:endParaRPr/>
          </a:p>
        </p:txBody>
      </p:sp>
      <p:sp>
        <p:nvSpPr>
          <p:cNvPr id="8" name="Shape">
            <a:extLst>
              <a:ext uri="{FF2B5EF4-FFF2-40B4-BE49-F238E27FC236}">
                <a16:creationId xmlns:a16="http://schemas.microsoft.com/office/drawing/2014/main" id="{54D78754-D052-054C-946A-34B81F7E2697}"/>
              </a:ext>
            </a:extLst>
          </p:cNvPr>
          <p:cNvSpPr/>
          <p:nvPr/>
        </p:nvSpPr>
        <p:spPr>
          <a:xfrm>
            <a:off x="4007115" y="0"/>
            <a:ext cx="8184885" cy="4540997"/>
          </a:xfrm>
          <a:custGeom>
            <a:avLst/>
            <a:gdLst/>
            <a:ahLst/>
            <a:cxnLst>
              <a:cxn ang="0">
                <a:pos x="wd2" y="hd2"/>
              </a:cxn>
              <a:cxn ang="5400000">
                <a:pos x="wd2" y="hd2"/>
              </a:cxn>
              <a:cxn ang="10800000">
                <a:pos x="wd2" y="hd2"/>
              </a:cxn>
              <a:cxn ang="16200000">
                <a:pos x="wd2" y="hd2"/>
              </a:cxn>
            </a:cxnLst>
            <a:rect l="0" t="0" r="r" b="b"/>
            <a:pathLst>
              <a:path w="21600" h="21444" extrusionOk="0">
                <a:moveTo>
                  <a:pt x="5888" y="12315"/>
                </a:moveTo>
                <a:cubicBezTo>
                  <a:pt x="2579" y="12840"/>
                  <a:pt x="0" y="11000"/>
                  <a:pt x="0" y="11000"/>
                </a:cubicBezTo>
                <a:cubicBezTo>
                  <a:pt x="2615" y="13390"/>
                  <a:pt x="5978" y="16951"/>
                  <a:pt x="9691" y="19766"/>
                </a:cubicBezTo>
                <a:cubicBezTo>
                  <a:pt x="11169" y="20883"/>
                  <a:pt x="12560" y="21355"/>
                  <a:pt x="13817" y="21433"/>
                </a:cubicBezTo>
                <a:cubicBezTo>
                  <a:pt x="16526" y="21600"/>
                  <a:pt x="19161" y="19849"/>
                  <a:pt x="21226" y="16706"/>
                </a:cubicBezTo>
                <a:lnTo>
                  <a:pt x="21600" y="16139"/>
                </a:lnTo>
                <a:lnTo>
                  <a:pt x="21600" y="0"/>
                </a:lnTo>
                <a:lnTo>
                  <a:pt x="18307" y="0"/>
                </a:lnTo>
                <a:cubicBezTo>
                  <a:pt x="13487" y="9560"/>
                  <a:pt x="8580" y="11890"/>
                  <a:pt x="5888" y="12315"/>
                </a:cubicBezTo>
                <a:close/>
              </a:path>
            </a:pathLst>
          </a:custGeom>
          <a:solidFill>
            <a:schemeClr val="accent1"/>
          </a:solidFill>
          <a:ln w="12700">
            <a:miter lim="400000"/>
          </a:ln>
        </p:spPr>
        <p:txBody>
          <a:bodyPr lIns="38100" tIns="38100" rIns="38100" bIns="38100" anchor="ctr"/>
          <a:lstStyle/>
          <a:p>
            <a:pPr>
              <a:defRPr sz="3000">
                <a:solidFill>
                  <a:srgbClr val="FFFFFF"/>
                </a:solidFill>
              </a:defRPr>
            </a:pPr>
            <a:endParaRPr/>
          </a:p>
        </p:txBody>
      </p:sp>
      <p:sp>
        <p:nvSpPr>
          <p:cNvPr id="9" name="Shape">
            <a:extLst>
              <a:ext uri="{FF2B5EF4-FFF2-40B4-BE49-F238E27FC236}">
                <a16:creationId xmlns:a16="http://schemas.microsoft.com/office/drawing/2014/main" id="{0B105BB3-3019-5C4A-B926-2D37D589A542}"/>
              </a:ext>
            </a:extLst>
          </p:cNvPr>
          <p:cNvSpPr/>
          <p:nvPr/>
        </p:nvSpPr>
        <p:spPr>
          <a:xfrm>
            <a:off x="0" y="2837431"/>
            <a:ext cx="2602728" cy="1585365"/>
          </a:xfrm>
          <a:custGeom>
            <a:avLst/>
            <a:gdLst/>
            <a:ahLst/>
            <a:cxnLst>
              <a:cxn ang="0">
                <a:pos x="wd2" y="hd2"/>
              </a:cxn>
              <a:cxn ang="5400000">
                <a:pos x="wd2" y="hd2"/>
              </a:cxn>
              <a:cxn ang="10800000">
                <a:pos x="wd2" y="hd2"/>
              </a:cxn>
              <a:cxn ang="16200000">
                <a:pos x="wd2" y="hd2"/>
              </a:cxn>
            </a:cxnLst>
            <a:rect l="0" t="0" r="r" b="b"/>
            <a:pathLst>
              <a:path w="21600" h="20018" extrusionOk="0">
                <a:moveTo>
                  <a:pt x="6536" y="0"/>
                </a:moveTo>
                <a:lnTo>
                  <a:pt x="2591" y="1518"/>
                </a:lnTo>
                <a:lnTo>
                  <a:pt x="0" y="5128"/>
                </a:lnTo>
                <a:lnTo>
                  <a:pt x="0" y="7732"/>
                </a:lnTo>
                <a:cubicBezTo>
                  <a:pt x="3137" y="11295"/>
                  <a:pt x="12610" y="21600"/>
                  <a:pt x="15400" y="19811"/>
                </a:cubicBezTo>
                <a:cubicBezTo>
                  <a:pt x="18768" y="17654"/>
                  <a:pt x="21600" y="10832"/>
                  <a:pt x="21600" y="10832"/>
                </a:cubicBezTo>
                <a:lnTo>
                  <a:pt x="12798" y="2524"/>
                </a:lnTo>
                <a:lnTo>
                  <a:pt x="6536" y="0"/>
                </a:lnTo>
                <a:close/>
              </a:path>
            </a:pathLst>
          </a:custGeom>
          <a:solidFill>
            <a:schemeClr val="accent1"/>
          </a:solidFill>
          <a:ln w="12700">
            <a:miter lim="400000"/>
          </a:ln>
        </p:spPr>
        <p:txBody>
          <a:bodyPr lIns="38100" tIns="38100" rIns="38100" bIns="38100" anchor="ctr"/>
          <a:lstStyle/>
          <a:p>
            <a:pPr>
              <a:defRPr sz="3000">
                <a:solidFill>
                  <a:srgbClr val="FFFFFF"/>
                </a:solidFill>
              </a:defRPr>
            </a:pPr>
            <a:endParaRPr/>
          </a:p>
        </p:txBody>
      </p:sp>
      <p:sp>
        <p:nvSpPr>
          <p:cNvPr id="10" name="Shape">
            <a:extLst>
              <a:ext uri="{FF2B5EF4-FFF2-40B4-BE49-F238E27FC236}">
                <a16:creationId xmlns:a16="http://schemas.microsoft.com/office/drawing/2014/main" id="{DB539513-A814-EB42-A2E7-958686A30A4C}"/>
              </a:ext>
            </a:extLst>
          </p:cNvPr>
          <p:cNvSpPr/>
          <p:nvPr/>
        </p:nvSpPr>
        <p:spPr>
          <a:xfrm>
            <a:off x="0" y="3343555"/>
            <a:ext cx="2601466" cy="1708666"/>
          </a:xfrm>
          <a:custGeom>
            <a:avLst/>
            <a:gdLst/>
            <a:ahLst/>
            <a:cxnLst>
              <a:cxn ang="0">
                <a:pos x="wd2" y="hd2"/>
              </a:cxn>
              <a:cxn ang="5400000">
                <a:pos x="wd2" y="hd2"/>
              </a:cxn>
              <a:cxn ang="10800000">
                <a:pos x="wd2" y="hd2"/>
              </a:cxn>
              <a:cxn ang="16200000">
                <a:pos x="wd2" y="hd2"/>
              </a:cxn>
            </a:cxnLst>
            <a:rect l="0" t="0" r="r" b="b"/>
            <a:pathLst>
              <a:path w="21590" h="20775" extrusionOk="0">
                <a:moveTo>
                  <a:pt x="11655" y="9277"/>
                </a:moveTo>
                <a:cubicBezTo>
                  <a:pt x="8707" y="7369"/>
                  <a:pt x="4763" y="3646"/>
                  <a:pt x="0" y="0"/>
                </a:cubicBezTo>
                <a:lnTo>
                  <a:pt x="0" y="18785"/>
                </a:lnTo>
                <a:cubicBezTo>
                  <a:pt x="1731" y="19831"/>
                  <a:pt x="3231" y="20508"/>
                  <a:pt x="4458" y="20708"/>
                </a:cubicBezTo>
                <a:cubicBezTo>
                  <a:pt x="10123" y="21600"/>
                  <a:pt x="17918" y="13523"/>
                  <a:pt x="21589" y="4323"/>
                </a:cubicBezTo>
                <a:cubicBezTo>
                  <a:pt x="21600" y="4323"/>
                  <a:pt x="17928" y="13323"/>
                  <a:pt x="11655" y="9277"/>
                </a:cubicBezTo>
                <a:close/>
              </a:path>
            </a:pathLst>
          </a:custGeom>
          <a:solidFill>
            <a:schemeClr val="accent1">
              <a:lumMod val="60000"/>
              <a:lumOff val="40000"/>
            </a:schemeClr>
          </a:solidFill>
          <a:ln w="12700">
            <a:miter lim="400000"/>
          </a:ln>
        </p:spPr>
        <p:txBody>
          <a:bodyPr lIns="38100" tIns="38100" rIns="38100" bIns="38100" anchor="ctr"/>
          <a:lstStyle/>
          <a:p>
            <a:pPr>
              <a:defRPr sz="3000">
                <a:solidFill>
                  <a:srgbClr val="FFFFFF"/>
                </a:solidFill>
              </a:defRPr>
            </a:pPr>
            <a:endParaRPr/>
          </a:p>
        </p:txBody>
      </p:sp>
      <p:sp>
        <p:nvSpPr>
          <p:cNvPr id="11" name="Shape">
            <a:extLst>
              <a:ext uri="{FF2B5EF4-FFF2-40B4-BE49-F238E27FC236}">
                <a16:creationId xmlns:a16="http://schemas.microsoft.com/office/drawing/2014/main" id="{ED09F9B8-994D-BD40-B3E8-33BE8EA32009}"/>
              </a:ext>
            </a:extLst>
          </p:cNvPr>
          <p:cNvSpPr/>
          <p:nvPr/>
        </p:nvSpPr>
        <p:spPr>
          <a:xfrm>
            <a:off x="0" y="1723955"/>
            <a:ext cx="11637067" cy="3686110"/>
          </a:xfrm>
          <a:custGeom>
            <a:avLst/>
            <a:gdLst/>
            <a:ahLst/>
            <a:cxnLst>
              <a:cxn ang="0">
                <a:pos x="wd2" y="hd2"/>
              </a:cxn>
              <a:cxn ang="5400000">
                <a:pos x="wd2" y="hd2"/>
              </a:cxn>
              <a:cxn ang="10800000">
                <a:pos x="wd2" y="hd2"/>
              </a:cxn>
              <a:cxn ang="16200000">
                <a:pos x="wd2" y="hd2"/>
              </a:cxn>
            </a:cxnLst>
            <a:rect l="0" t="0" r="r" b="b"/>
            <a:pathLst>
              <a:path w="21600" h="19970" extrusionOk="0">
                <a:moveTo>
                  <a:pt x="14249" y="13090"/>
                </a:moveTo>
                <a:cubicBezTo>
                  <a:pt x="10091" y="7962"/>
                  <a:pt x="6560" y="634"/>
                  <a:pt x="4772" y="45"/>
                </a:cubicBezTo>
                <a:cubicBezTo>
                  <a:pt x="3268" y="-449"/>
                  <a:pt x="1283" y="3205"/>
                  <a:pt x="0" y="7955"/>
                </a:cubicBezTo>
                <a:lnTo>
                  <a:pt x="0" y="8558"/>
                </a:lnTo>
                <a:cubicBezTo>
                  <a:pt x="535" y="7222"/>
                  <a:pt x="1387" y="6022"/>
                  <a:pt x="2499" y="7510"/>
                </a:cubicBezTo>
                <a:cubicBezTo>
                  <a:pt x="4481" y="10163"/>
                  <a:pt x="7914" y="18217"/>
                  <a:pt x="12170" y="19684"/>
                </a:cubicBezTo>
                <a:cubicBezTo>
                  <a:pt x="16426" y="21151"/>
                  <a:pt x="19521" y="16750"/>
                  <a:pt x="21600" y="11479"/>
                </a:cubicBezTo>
                <a:cubicBezTo>
                  <a:pt x="21600" y="11479"/>
                  <a:pt x="18407" y="18224"/>
                  <a:pt x="14249" y="13090"/>
                </a:cubicBezTo>
                <a:close/>
              </a:path>
            </a:pathLst>
          </a:custGeom>
          <a:solidFill>
            <a:schemeClr val="accent1">
              <a:lumMod val="60000"/>
              <a:lumOff val="40000"/>
            </a:schemeClr>
          </a:solidFill>
          <a:ln w="12700">
            <a:miter lim="400000"/>
          </a:ln>
        </p:spPr>
        <p:txBody>
          <a:bodyPr lIns="38100" tIns="38100" rIns="38100" bIns="38100" anchor="ctr"/>
          <a:lstStyle/>
          <a:p>
            <a:pPr>
              <a:defRPr sz="3000">
                <a:solidFill>
                  <a:srgbClr val="FFFFFF"/>
                </a:solidFill>
              </a:defRPr>
            </a:pPr>
            <a:endParaRPr/>
          </a:p>
        </p:txBody>
      </p:sp>
      <p:sp>
        <p:nvSpPr>
          <p:cNvPr id="4" name="Title 3">
            <a:extLst>
              <a:ext uri="{FF2B5EF4-FFF2-40B4-BE49-F238E27FC236}">
                <a16:creationId xmlns:a16="http://schemas.microsoft.com/office/drawing/2014/main" id="{8284E382-9EF1-4EBC-8F04-8C4130B8A40A}"/>
              </a:ext>
            </a:extLst>
          </p:cNvPr>
          <p:cNvSpPr>
            <a:spLocks noGrp="1"/>
          </p:cNvSpPr>
          <p:nvPr>
            <p:ph type="title"/>
          </p:nvPr>
        </p:nvSpPr>
        <p:spPr>
          <a:xfrm>
            <a:off x="831850" y="5098370"/>
            <a:ext cx="6978650" cy="1434696"/>
          </a:xfrm>
        </p:spPr>
        <p:txBody>
          <a:bodyPr/>
          <a:lstStyle/>
          <a:p>
            <a:r>
              <a:rPr lang="en-US" dirty="0"/>
              <a:t>Title of your Section</a:t>
            </a:r>
          </a:p>
        </p:txBody>
      </p:sp>
      <p:sp>
        <p:nvSpPr>
          <p:cNvPr id="5" name="Text Placeholder 4">
            <a:extLst>
              <a:ext uri="{FF2B5EF4-FFF2-40B4-BE49-F238E27FC236}">
                <a16:creationId xmlns:a16="http://schemas.microsoft.com/office/drawing/2014/main" id="{11BD888B-972E-42BE-8FD6-806C5A5A3530}"/>
              </a:ext>
            </a:extLst>
          </p:cNvPr>
          <p:cNvSpPr>
            <a:spLocks noGrp="1"/>
          </p:cNvSpPr>
          <p:nvPr>
            <p:ph type="body" idx="1"/>
          </p:nvPr>
        </p:nvSpPr>
        <p:spPr>
          <a:xfrm>
            <a:off x="8030002" y="5782973"/>
            <a:ext cx="3607065" cy="750094"/>
          </a:xfrm>
        </p:spPr>
        <p:txBody>
          <a:bodyPr>
            <a:normAutofit/>
          </a:bodyPr>
          <a:lstStyle/>
          <a:p>
            <a:r>
              <a:rPr lang="en-US" dirty="0"/>
              <a:t>Here goes the subtitle of your section</a:t>
            </a:r>
          </a:p>
        </p:txBody>
      </p:sp>
    </p:spTree>
    <p:extLst>
      <p:ext uri="{BB962C8B-B14F-4D97-AF65-F5344CB8AC3E}">
        <p14:creationId xmlns:p14="http://schemas.microsoft.com/office/powerpoint/2010/main" val="250750258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Picture Placeholder 20">
            <a:extLst>
              <a:ext uri="{FF2B5EF4-FFF2-40B4-BE49-F238E27FC236}">
                <a16:creationId xmlns:a16="http://schemas.microsoft.com/office/drawing/2014/main" id="{81CD9BE2-2F68-7D4F-8E29-FE58F1A88C35}"/>
              </a:ext>
            </a:extLst>
          </p:cNvPr>
          <p:cNvSpPr>
            <a:spLocks noGrp="1"/>
          </p:cNvSpPr>
          <p:nvPr>
            <p:ph type="pic" sz="quarter" idx="10"/>
          </p:nvPr>
        </p:nvSpPr>
        <p:spPr/>
        <p:txBody>
          <a:bodyPr/>
          <a:lstStyle/>
          <a:p>
            <a:endParaRPr lang="es-ES"/>
          </a:p>
        </p:txBody>
      </p:sp>
      <p:sp>
        <p:nvSpPr>
          <p:cNvPr id="12" name="Shape">
            <a:extLst>
              <a:ext uri="{FF2B5EF4-FFF2-40B4-BE49-F238E27FC236}">
                <a16:creationId xmlns:a16="http://schemas.microsoft.com/office/drawing/2014/main" id="{6612E496-C33B-B442-B80D-23F65CA470A8}"/>
              </a:ext>
            </a:extLst>
          </p:cNvPr>
          <p:cNvSpPr/>
          <p:nvPr/>
        </p:nvSpPr>
        <p:spPr>
          <a:xfrm>
            <a:off x="0" y="1921505"/>
            <a:ext cx="12192000" cy="4936495"/>
          </a:xfrm>
          <a:custGeom>
            <a:avLst/>
            <a:gdLst/>
            <a:ahLst/>
            <a:cxnLst>
              <a:cxn ang="0">
                <a:pos x="wd2" y="hd2"/>
              </a:cxn>
              <a:cxn ang="5400000">
                <a:pos x="wd2" y="hd2"/>
              </a:cxn>
              <a:cxn ang="10800000">
                <a:pos x="wd2" y="hd2"/>
              </a:cxn>
              <a:cxn ang="16200000">
                <a:pos x="wd2" y="hd2"/>
              </a:cxn>
            </a:cxnLst>
            <a:rect l="0" t="0" r="r" b="b"/>
            <a:pathLst>
              <a:path w="21600" h="21600" extrusionOk="0">
                <a:moveTo>
                  <a:pt x="0" y="7130"/>
                </a:moveTo>
                <a:cubicBezTo>
                  <a:pt x="0" y="7130"/>
                  <a:pt x="1364" y="4326"/>
                  <a:pt x="3750" y="5299"/>
                </a:cubicBezTo>
                <a:cubicBezTo>
                  <a:pt x="6135" y="6273"/>
                  <a:pt x="7602" y="8756"/>
                  <a:pt x="7602" y="8756"/>
                </a:cubicBezTo>
                <a:cubicBezTo>
                  <a:pt x="7602" y="8756"/>
                  <a:pt x="9119" y="4215"/>
                  <a:pt x="10407" y="5299"/>
                </a:cubicBezTo>
                <a:cubicBezTo>
                  <a:pt x="11695" y="6383"/>
                  <a:pt x="14826" y="9796"/>
                  <a:pt x="17629" y="7683"/>
                </a:cubicBezTo>
                <a:cubicBezTo>
                  <a:pt x="20431" y="5570"/>
                  <a:pt x="21600" y="0"/>
                  <a:pt x="21600" y="0"/>
                </a:cubicBezTo>
                <a:lnTo>
                  <a:pt x="21600" y="21600"/>
                </a:lnTo>
                <a:lnTo>
                  <a:pt x="0" y="21600"/>
                </a:lnTo>
                <a:lnTo>
                  <a:pt x="0" y="7130"/>
                </a:lnTo>
                <a:close/>
              </a:path>
            </a:pathLst>
          </a:custGeom>
          <a:solidFill>
            <a:schemeClr val="tx2">
              <a:lumMod val="50000"/>
            </a:schemeClr>
          </a:solidFill>
          <a:ln w="12700">
            <a:miter lim="400000"/>
          </a:ln>
        </p:spPr>
        <p:txBody>
          <a:bodyPr lIns="38100" tIns="38100" rIns="38100" bIns="38100" anchor="ctr"/>
          <a:lstStyle/>
          <a:p>
            <a:pPr>
              <a:defRPr sz="3000">
                <a:solidFill>
                  <a:srgbClr val="FFFFFF"/>
                </a:solidFill>
              </a:defRPr>
            </a:pPr>
            <a:endParaRPr/>
          </a:p>
        </p:txBody>
      </p:sp>
      <p:sp>
        <p:nvSpPr>
          <p:cNvPr id="13" name="Shape">
            <a:extLst>
              <a:ext uri="{FF2B5EF4-FFF2-40B4-BE49-F238E27FC236}">
                <a16:creationId xmlns:a16="http://schemas.microsoft.com/office/drawing/2014/main" id="{D55BAFC5-BCBA-2B45-B33F-B878BA86ED1B}"/>
              </a:ext>
            </a:extLst>
          </p:cNvPr>
          <p:cNvSpPr/>
          <p:nvPr/>
        </p:nvSpPr>
        <p:spPr>
          <a:xfrm>
            <a:off x="3881514" y="3038716"/>
            <a:ext cx="1838346" cy="1067866"/>
          </a:xfrm>
          <a:custGeom>
            <a:avLst/>
            <a:gdLst/>
            <a:ahLst/>
            <a:cxnLst>
              <a:cxn ang="0">
                <a:pos x="wd2" y="hd2"/>
              </a:cxn>
              <a:cxn ang="5400000">
                <a:pos x="wd2" y="hd2"/>
              </a:cxn>
              <a:cxn ang="10800000">
                <a:pos x="wd2" y="hd2"/>
              </a:cxn>
              <a:cxn ang="16200000">
                <a:pos x="wd2" y="hd2"/>
              </a:cxn>
            </a:cxnLst>
            <a:rect l="0" t="0" r="r" b="b"/>
            <a:pathLst>
              <a:path w="21600" h="19683" extrusionOk="0">
                <a:moveTo>
                  <a:pt x="0" y="6454"/>
                </a:moveTo>
                <a:lnTo>
                  <a:pt x="3447" y="1491"/>
                </a:lnTo>
                <a:lnTo>
                  <a:pt x="7205" y="0"/>
                </a:lnTo>
                <a:lnTo>
                  <a:pt x="13192" y="2470"/>
                </a:lnTo>
                <a:lnTo>
                  <a:pt x="21600" y="10648"/>
                </a:lnTo>
                <a:cubicBezTo>
                  <a:pt x="21600" y="10648"/>
                  <a:pt x="18896" y="17359"/>
                  <a:pt x="15673" y="19479"/>
                </a:cubicBezTo>
                <a:cubicBezTo>
                  <a:pt x="12479" y="21600"/>
                  <a:pt x="0" y="6454"/>
                  <a:pt x="0" y="6454"/>
                </a:cubicBezTo>
                <a:close/>
              </a:path>
            </a:pathLst>
          </a:custGeom>
          <a:solidFill>
            <a:schemeClr val="accent1"/>
          </a:solidFill>
          <a:ln w="12700">
            <a:miter lim="400000"/>
          </a:ln>
        </p:spPr>
        <p:txBody>
          <a:bodyPr lIns="38100" tIns="38100" rIns="38100" bIns="38100" anchor="ctr"/>
          <a:lstStyle/>
          <a:p>
            <a:pPr>
              <a:defRPr sz="3000">
                <a:solidFill>
                  <a:srgbClr val="FFFFFF"/>
                </a:solidFill>
              </a:defRPr>
            </a:pPr>
            <a:endParaRPr/>
          </a:p>
        </p:txBody>
      </p:sp>
      <p:sp>
        <p:nvSpPr>
          <p:cNvPr id="14" name="Shape">
            <a:extLst>
              <a:ext uri="{FF2B5EF4-FFF2-40B4-BE49-F238E27FC236}">
                <a16:creationId xmlns:a16="http://schemas.microsoft.com/office/drawing/2014/main" id="{6980E40C-8A56-344E-979A-5E2DE0E46F14}"/>
              </a:ext>
            </a:extLst>
          </p:cNvPr>
          <p:cNvSpPr/>
          <p:nvPr/>
        </p:nvSpPr>
        <p:spPr>
          <a:xfrm>
            <a:off x="6668113" y="0"/>
            <a:ext cx="5523887" cy="4175810"/>
          </a:xfrm>
          <a:custGeom>
            <a:avLst/>
            <a:gdLst/>
            <a:ahLst/>
            <a:cxnLst>
              <a:cxn ang="0">
                <a:pos x="wd2" y="hd2"/>
              </a:cxn>
              <a:cxn ang="5400000">
                <a:pos x="wd2" y="hd2"/>
              </a:cxn>
              <a:cxn ang="10800000">
                <a:pos x="wd2" y="hd2"/>
              </a:cxn>
              <a:cxn ang="16200000">
                <a:pos x="wd2" y="hd2"/>
              </a:cxn>
            </a:cxnLst>
            <a:rect l="0" t="0" r="r" b="b"/>
            <a:pathLst>
              <a:path w="21600" h="21485" extrusionOk="0">
                <a:moveTo>
                  <a:pt x="21224" y="18010"/>
                </a:moveTo>
                <a:cubicBezTo>
                  <a:pt x="19163" y="20319"/>
                  <a:pt x="16523" y="21600"/>
                  <a:pt x="13818" y="21476"/>
                </a:cubicBezTo>
                <a:cubicBezTo>
                  <a:pt x="12563" y="21418"/>
                  <a:pt x="11168" y="21073"/>
                  <a:pt x="9690" y="20254"/>
                </a:cubicBezTo>
                <a:cubicBezTo>
                  <a:pt x="5977" y="18192"/>
                  <a:pt x="2615" y="15571"/>
                  <a:pt x="0" y="13821"/>
                </a:cubicBezTo>
                <a:cubicBezTo>
                  <a:pt x="0" y="13821"/>
                  <a:pt x="2581" y="15167"/>
                  <a:pt x="5888" y="14784"/>
                </a:cubicBezTo>
                <a:cubicBezTo>
                  <a:pt x="9196" y="14400"/>
                  <a:pt x="15860" y="11902"/>
                  <a:pt x="21600" y="0"/>
                </a:cubicBezTo>
                <a:lnTo>
                  <a:pt x="21600" y="17593"/>
                </a:lnTo>
                <a:lnTo>
                  <a:pt x="21224" y="18010"/>
                </a:lnTo>
                <a:close/>
              </a:path>
            </a:pathLst>
          </a:custGeom>
          <a:solidFill>
            <a:schemeClr val="accent1"/>
          </a:solidFill>
          <a:ln w="12700">
            <a:miter lim="400000"/>
          </a:ln>
        </p:spPr>
        <p:txBody>
          <a:bodyPr lIns="38100" tIns="38100" rIns="38100" bIns="38100" anchor="ctr"/>
          <a:lstStyle/>
          <a:p>
            <a:pPr>
              <a:defRPr sz="3000">
                <a:solidFill>
                  <a:srgbClr val="FFFFFF"/>
                </a:solidFill>
              </a:defRPr>
            </a:pPr>
            <a:endParaRPr/>
          </a:p>
        </p:txBody>
      </p:sp>
      <p:sp>
        <p:nvSpPr>
          <p:cNvPr id="15" name="Shape">
            <a:extLst>
              <a:ext uri="{FF2B5EF4-FFF2-40B4-BE49-F238E27FC236}">
                <a16:creationId xmlns:a16="http://schemas.microsoft.com/office/drawing/2014/main" id="{06C9EDD0-63D5-0941-A3E9-F1985468024C}"/>
              </a:ext>
            </a:extLst>
          </p:cNvPr>
          <p:cNvSpPr/>
          <p:nvPr/>
        </p:nvSpPr>
        <p:spPr>
          <a:xfrm>
            <a:off x="0" y="2829310"/>
            <a:ext cx="5723657" cy="1695193"/>
          </a:xfrm>
          <a:custGeom>
            <a:avLst/>
            <a:gdLst/>
            <a:ahLst/>
            <a:cxnLst>
              <a:cxn ang="0">
                <a:pos x="wd2" y="hd2"/>
              </a:cxn>
              <a:cxn ang="5400000">
                <a:pos x="wd2" y="hd2"/>
              </a:cxn>
              <a:cxn ang="10800000">
                <a:pos x="wd2" y="hd2"/>
              </a:cxn>
              <a:cxn ang="16200000">
                <a:pos x="wd2" y="hd2"/>
              </a:cxn>
            </a:cxnLst>
            <a:rect l="0" t="0" r="r" b="b"/>
            <a:pathLst>
              <a:path w="21600" h="19894" extrusionOk="0">
                <a:moveTo>
                  <a:pt x="0" y="8456"/>
                </a:moveTo>
                <a:cubicBezTo>
                  <a:pt x="0" y="8456"/>
                  <a:pt x="3097" y="1736"/>
                  <a:pt x="7138" y="6854"/>
                </a:cubicBezTo>
                <a:cubicBezTo>
                  <a:pt x="11175" y="11957"/>
                  <a:pt x="14605" y="19256"/>
                  <a:pt x="16342" y="19849"/>
                </a:cubicBezTo>
                <a:cubicBezTo>
                  <a:pt x="18079" y="20428"/>
                  <a:pt x="20474" y="15176"/>
                  <a:pt x="21600" y="9198"/>
                </a:cubicBezTo>
                <a:cubicBezTo>
                  <a:pt x="21600" y="9198"/>
                  <a:pt x="20474" y="15058"/>
                  <a:pt x="18546" y="12417"/>
                </a:cubicBezTo>
                <a:cubicBezTo>
                  <a:pt x="16623" y="9776"/>
                  <a:pt x="13288" y="1751"/>
                  <a:pt x="9156" y="282"/>
                </a:cubicBezTo>
                <a:cubicBezTo>
                  <a:pt x="5024" y="-1172"/>
                  <a:pt x="2018" y="3204"/>
                  <a:pt x="0" y="8456"/>
                </a:cubicBezTo>
                <a:close/>
              </a:path>
            </a:pathLst>
          </a:custGeom>
          <a:solidFill>
            <a:schemeClr val="accent1">
              <a:lumMod val="60000"/>
              <a:lumOff val="40000"/>
            </a:schemeClr>
          </a:solidFill>
          <a:ln w="12700">
            <a:miter lim="400000"/>
          </a:ln>
        </p:spPr>
        <p:txBody>
          <a:bodyPr lIns="38100" tIns="38100" rIns="38100" bIns="38100" anchor="ctr"/>
          <a:lstStyle/>
          <a:p>
            <a:pPr>
              <a:defRPr sz="3000">
                <a:solidFill>
                  <a:srgbClr val="FFFFFF"/>
                </a:solidFill>
              </a:defRPr>
            </a:pPr>
            <a:endParaRPr/>
          </a:p>
        </p:txBody>
      </p:sp>
      <p:sp>
        <p:nvSpPr>
          <p:cNvPr id="16" name="Shape">
            <a:extLst>
              <a:ext uri="{FF2B5EF4-FFF2-40B4-BE49-F238E27FC236}">
                <a16:creationId xmlns:a16="http://schemas.microsoft.com/office/drawing/2014/main" id="{B7D3F633-0969-0948-ACC7-6107431D6DAE}"/>
              </a:ext>
            </a:extLst>
          </p:cNvPr>
          <p:cNvSpPr/>
          <p:nvPr/>
        </p:nvSpPr>
        <p:spPr>
          <a:xfrm>
            <a:off x="3729794" y="2283346"/>
            <a:ext cx="8085435" cy="2484585"/>
          </a:xfrm>
          <a:custGeom>
            <a:avLst/>
            <a:gdLst/>
            <a:ahLst/>
            <a:cxnLst>
              <a:cxn ang="0">
                <a:pos x="wd2" y="hd2"/>
              </a:cxn>
              <a:cxn ang="5400000">
                <a:pos x="wd2" y="hd2"/>
              </a:cxn>
              <a:cxn ang="10800000">
                <a:pos x="wd2" y="hd2"/>
              </a:cxn>
              <a:cxn ang="16200000">
                <a:pos x="wd2" y="hd2"/>
              </a:cxn>
            </a:cxnLst>
            <a:rect l="0" t="0" r="r" b="b"/>
            <a:pathLst>
              <a:path w="21600" h="19884" extrusionOk="0">
                <a:moveTo>
                  <a:pt x="21600" y="11427"/>
                </a:moveTo>
                <a:cubicBezTo>
                  <a:pt x="21600" y="11427"/>
                  <a:pt x="18499" y="18134"/>
                  <a:pt x="14463" y="13035"/>
                </a:cubicBezTo>
                <a:cubicBezTo>
                  <a:pt x="10423" y="7926"/>
                  <a:pt x="6995" y="632"/>
                  <a:pt x="5259" y="45"/>
                </a:cubicBezTo>
                <a:cubicBezTo>
                  <a:pt x="3523" y="-542"/>
                  <a:pt x="1125" y="4719"/>
                  <a:pt x="0" y="10698"/>
                </a:cubicBezTo>
                <a:cubicBezTo>
                  <a:pt x="0" y="10698"/>
                  <a:pt x="1128" y="4840"/>
                  <a:pt x="3053" y="7481"/>
                </a:cubicBezTo>
                <a:cubicBezTo>
                  <a:pt x="4979" y="10121"/>
                  <a:pt x="8312" y="18144"/>
                  <a:pt x="12447" y="19601"/>
                </a:cubicBezTo>
                <a:cubicBezTo>
                  <a:pt x="16574" y="21058"/>
                  <a:pt x="19580" y="16677"/>
                  <a:pt x="21600" y="11427"/>
                </a:cubicBezTo>
                <a:close/>
              </a:path>
            </a:pathLst>
          </a:custGeom>
          <a:solidFill>
            <a:schemeClr val="accent1">
              <a:lumMod val="60000"/>
              <a:lumOff val="40000"/>
            </a:schemeClr>
          </a:solidFill>
          <a:ln w="12700">
            <a:miter lim="400000"/>
          </a:ln>
        </p:spPr>
        <p:txBody>
          <a:bodyPr lIns="38100" tIns="38100" rIns="38100" bIns="38100" anchor="ctr"/>
          <a:lstStyle/>
          <a:p>
            <a:pPr>
              <a:defRPr sz="3000">
                <a:solidFill>
                  <a:srgbClr val="FFFFFF"/>
                </a:solidFill>
              </a:defRPr>
            </a:pPr>
            <a:endParaRPr/>
          </a:p>
        </p:txBody>
      </p:sp>
      <p:sp>
        <p:nvSpPr>
          <p:cNvPr id="2" name="Title 1">
            <a:extLst>
              <a:ext uri="{FF2B5EF4-FFF2-40B4-BE49-F238E27FC236}">
                <a16:creationId xmlns:a16="http://schemas.microsoft.com/office/drawing/2014/main" id="{00ACB435-CC94-4A79-91D6-FFCD67E9C8AC}"/>
              </a:ext>
            </a:extLst>
          </p:cNvPr>
          <p:cNvSpPr>
            <a:spLocks noGrp="1"/>
          </p:cNvSpPr>
          <p:nvPr>
            <p:ph type="title"/>
          </p:nvPr>
        </p:nvSpPr>
        <p:spPr>
          <a:xfrm>
            <a:off x="831850" y="4719393"/>
            <a:ext cx="10026650" cy="1067866"/>
          </a:xfrm>
        </p:spPr>
        <p:txBody>
          <a:bodyPr/>
          <a:lstStyle/>
          <a:p>
            <a:r>
              <a:rPr lang="en-US" dirty="0"/>
              <a:t>Thank You!</a:t>
            </a:r>
          </a:p>
        </p:txBody>
      </p:sp>
      <p:sp>
        <p:nvSpPr>
          <p:cNvPr id="3" name="Text Placeholder 2">
            <a:extLst>
              <a:ext uri="{FF2B5EF4-FFF2-40B4-BE49-F238E27FC236}">
                <a16:creationId xmlns:a16="http://schemas.microsoft.com/office/drawing/2014/main" id="{143CB89D-0D9C-4549-AD4E-9811C01F9384}"/>
              </a:ext>
            </a:extLst>
          </p:cNvPr>
          <p:cNvSpPr>
            <a:spLocks noGrp="1"/>
          </p:cNvSpPr>
          <p:nvPr>
            <p:ph type="body" idx="1"/>
          </p:nvPr>
        </p:nvSpPr>
        <p:spPr>
          <a:xfrm>
            <a:off x="831850" y="5923784"/>
            <a:ext cx="10026650" cy="616989"/>
          </a:xfrm>
        </p:spPr>
        <p:txBody>
          <a:bodyPr>
            <a:normAutofit fontScale="92500"/>
          </a:bodyPr>
          <a:lstStyle/>
          <a:p>
            <a:r>
              <a:rPr lang="en-US" noProof="1"/>
              <a:t>Lorem ipsum dolor sit amet, tollit epicuri est ex, exerci accumsan singulis ei mel.</a:t>
            </a:r>
          </a:p>
        </p:txBody>
      </p:sp>
      <p:sp>
        <p:nvSpPr>
          <p:cNvPr id="8" name="Text Placeholder 7">
            <a:extLst>
              <a:ext uri="{FF2B5EF4-FFF2-40B4-BE49-F238E27FC236}">
                <a16:creationId xmlns:a16="http://schemas.microsoft.com/office/drawing/2014/main" id="{E706E319-CFF6-47B5-A20A-6B1263E9CFFA}"/>
              </a:ext>
            </a:extLst>
          </p:cNvPr>
          <p:cNvSpPr>
            <a:spLocks noGrp="1"/>
          </p:cNvSpPr>
          <p:nvPr>
            <p:ph type="body" sz="quarter" idx="14"/>
          </p:nvPr>
        </p:nvSpPr>
        <p:spPr>
          <a:xfrm>
            <a:off x="9448386" y="2745734"/>
            <a:ext cx="1701800" cy="228600"/>
          </a:xfrm>
        </p:spPr>
        <p:txBody>
          <a:bodyPr/>
          <a:lstStyle/>
          <a:p>
            <a:r>
              <a:rPr lang="en-US" dirty="0"/>
              <a:t>First / Last Name</a:t>
            </a:r>
          </a:p>
        </p:txBody>
      </p:sp>
      <p:sp>
        <p:nvSpPr>
          <p:cNvPr id="9" name="Text Placeholder 8">
            <a:extLst>
              <a:ext uri="{FF2B5EF4-FFF2-40B4-BE49-F238E27FC236}">
                <a16:creationId xmlns:a16="http://schemas.microsoft.com/office/drawing/2014/main" id="{498D2B60-6EBF-438D-ACDF-B187F7759195}"/>
              </a:ext>
            </a:extLst>
          </p:cNvPr>
          <p:cNvSpPr>
            <a:spLocks noGrp="1"/>
          </p:cNvSpPr>
          <p:nvPr>
            <p:ph type="body" sz="quarter" idx="15"/>
          </p:nvPr>
        </p:nvSpPr>
        <p:spPr>
          <a:xfrm>
            <a:off x="9448386" y="2973067"/>
            <a:ext cx="1701800" cy="228600"/>
          </a:xfrm>
        </p:spPr>
        <p:txBody>
          <a:bodyPr/>
          <a:lstStyle/>
          <a:p>
            <a:r>
              <a:rPr lang="en-US" dirty="0"/>
              <a:t>(123) 456-7890</a:t>
            </a:r>
          </a:p>
        </p:txBody>
      </p:sp>
      <p:sp>
        <p:nvSpPr>
          <p:cNvPr id="11" name="Text Placeholder 10">
            <a:extLst>
              <a:ext uri="{FF2B5EF4-FFF2-40B4-BE49-F238E27FC236}">
                <a16:creationId xmlns:a16="http://schemas.microsoft.com/office/drawing/2014/main" id="{CEAF7DC0-4335-4DB8-9A10-5BE769E70780}"/>
              </a:ext>
            </a:extLst>
          </p:cNvPr>
          <p:cNvSpPr>
            <a:spLocks noGrp="1"/>
          </p:cNvSpPr>
          <p:nvPr>
            <p:ph type="body" sz="quarter" idx="16"/>
          </p:nvPr>
        </p:nvSpPr>
        <p:spPr>
          <a:xfrm>
            <a:off x="9448386" y="3200400"/>
            <a:ext cx="1701800" cy="228600"/>
          </a:xfrm>
        </p:spPr>
        <p:txBody>
          <a:bodyPr/>
          <a:lstStyle/>
          <a:p>
            <a:r>
              <a:rPr lang="en-US" dirty="0"/>
              <a:t>Your Company</a:t>
            </a:r>
          </a:p>
        </p:txBody>
      </p:sp>
    </p:spTree>
    <p:extLst>
      <p:ext uri="{BB962C8B-B14F-4D97-AF65-F5344CB8AC3E}">
        <p14:creationId xmlns:p14="http://schemas.microsoft.com/office/powerpoint/2010/main" val="48035613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a:extLst>
              <a:ext uri="{FF2B5EF4-FFF2-40B4-BE49-F238E27FC236}">
                <a16:creationId xmlns:a16="http://schemas.microsoft.com/office/drawing/2014/main" id="{830BCEAC-9D2A-4F2E-911E-7147EC8657C0}"/>
              </a:ext>
            </a:extLst>
          </p:cNvPr>
          <p:cNvSpPr>
            <a:spLocks noGrp="1"/>
          </p:cNvSpPr>
          <p:nvPr>
            <p:ph type="title"/>
          </p:nvPr>
        </p:nvSpPr>
        <p:spPr/>
        <p:txBody>
          <a:bodyPr/>
          <a:lstStyle/>
          <a:p>
            <a:r>
              <a:rPr lang="en-US" dirty="0"/>
              <a:t>Color Theme</a:t>
            </a:r>
          </a:p>
        </p:txBody>
      </p:sp>
      <p:sp>
        <p:nvSpPr>
          <p:cNvPr id="10" name="Text Placeholder 9">
            <a:extLst>
              <a:ext uri="{FF2B5EF4-FFF2-40B4-BE49-F238E27FC236}">
                <a16:creationId xmlns:a16="http://schemas.microsoft.com/office/drawing/2014/main" id="{B0AC6566-81E8-42BE-A88A-2D036A429A35}"/>
              </a:ext>
            </a:extLst>
          </p:cNvPr>
          <p:cNvSpPr>
            <a:spLocks noGrp="1"/>
          </p:cNvSpPr>
          <p:nvPr>
            <p:ph type="body" sz="quarter" idx="10"/>
          </p:nvPr>
        </p:nvSpPr>
        <p:spPr/>
        <p:txBody>
          <a:bodyPr/>
          <a:lstStyle/>
          <a:p>
            <a:r>
              <a:rPr lang="en-US" dirty="0"/>
              <a:t>Typography</a:t>
            </a:r>
          </a:p>
        </p:txBody>
      </p:sp>
      <p:sp>
        <p:nvSpPr>
          <p:cNvPr id="11" name="Text Placeholder 10">
            <a:extLst>
              <a:ext uri="{FF2B5EF4-FFF2-40B4-BE49-F238E27FC236}">
                <a16:creationId xmlns:a16="http://schemas.microsoft.com/office/drawing/2014/main" id="{D38A80D6-0B80-42D9-A22D-0E8D2FA47308}"/>
              </a:ext>
            </a:extLst>
          </p:cNvPr>
          <p:cNvSpPr>
            <a:spLocks noGrp="1"/>
          </p:cNvSpPr>
          <p:nvPr>
            <p:ph type="body" sz="quarter" idx="11"/>
          </p:nvPr>
        </p:nvSpPr>
        <p:spPr/>
        <p:txBody>
          <a:bodyPr>
            <a:noAutofit/>
          </a:bodyPr>
          <a:lstStyle/>
          <a:p>
            <a:r>
              <a:rPr lang="en-US" dirty="0"/>
              <a:t>Calibri</a:t>
            </a:r>
          </a:p>
        </p:txBody>
      </p:sp>
      <p:sp>
        <p:nvSpPr>
          <p:cNvPr id="12" name="Text Placeholder 11">
            <a:extLst>
              <a:ext uri="{FF2B5EF4-FFF2-40B4-BE49-F238E27FC236}">
                <a16:creationId xmlns:a16="http://schemas.microsoft.com/office/drawing/2014/main" id="{E7B7AE20-4734-48F6-9B03-936A83AA8E0C}"/>
              </a:ext>
            </a:extLst>
          </p:cNvPr>
          <p:cNvSpPr>
            <a:spLocks noGrp="1"/>
          </p:cNvSpPr>
          <p:nvPr>
            <p:ph type="body" sz="quarter" idx="12"/>
          </p:nvPr>
        </p:nvSpPr>
        <p:spPr/>
        <p:txBody>
          <a:bodyPr>
            <a:noAutofit/>
          </a:bodyPr>
          <a:lstStyle/>
          <a:p>
            <a:r>
              <a:rPr lang="en-US" dirty="0"/>
              <a:t>Calibri Light</a:t>
            </a:r>
          </a:p>
        </p:txBody>
      </p:sp>
    </p:spTree>
    <p:extLst>
      <p:ext uri="{BB962C8B-B14F-4D97-AF65-F5344CB8AC3E}">
        <p14:creationId xmlns:p14="http://schemas.microsoft.com/office/powerpoint/2010/main" val="332821200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442999800"/>
      </p:ext>
    </p:extLst>
  </p:cSld>
  <p:clrMapOvr>
    <a:masterClrMapping/>
  </p:clrMapOvr>
</p:sld>
</file>

<file path=ppt/theme/theme1.xml><?xml version="1.0" encoding="utf-8"?>
<a:theme xmlns:a="http://schemas.openxmlformats.org/drawingml/2006/main" name="PresentationGO">
  <a:themeElements>
    <a:clrScheme name="PGO - Turquoise Swirl">
      <a:dk1>
        <a:srgbClr val="000000"/>
      </a:dk1>
      <a:lt1>
        <a:srgbClr val="FFFFFF"/>
      </a:lt1>
      <a:dk2>
        <a:srgbClr val="1A5B53"/>
      </a:dk2>
      <a:lt2>
        <a:srgbClr val="EBEBEB"/>
      </a:lt2>
      <a:accent1>
        <a:srgbClr val="23746B"/>
      </a:accent1>
      <a:accent2>
        <a:srgbClr val="1A5B53"/>
      </a:accent2>
      <a:accent3>
        <a:srgbClr val="1B4346"/>
      </a:accent3>
      <a:accent4>
        <a:srgbClr val="EFB88A"/>
      </a:accent4>
      <a:accent5>
        <a:srgbClr val="EF9489"/>
      </a:accent5>
      <a:accent6>
        <a:srgbClr val="D58A75"/>
      </a:accent6>
      <a:hlink>
        <a:srgbClr val="E3C459"/>
      </a:hlink>
      <a:folHlink>
        <a:srgbClr val="FFC1B8"/>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0211_T_PGO_Turquoise-Swirl-16x9.pptx" id="{D5B9C114-4A7C-498D-9E3E-4FEDCE3DECFA}" vid="{006169B8-6CDC-40F0-95E2-3709BC8DC1D3}"/>
    </a:ext>
  </a:extLst>
</a:theme>
</file>

<file path=ppt/theme/theme2.xml><?xml version="1.0" encoding="utf-8"?>
<a:theme xmlns:a="http://schemas.openxmlformats.org/drawingml/2006/main" name="Designed by PresentationGO">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0211_T_PGO_Turquoise-Swirl-16x9.pptx" id="{D5B9C114-4A7C-498D-9E3E-4FEDCE3DECFA}" vid="{4398E9B3-EFDF-4762-80AF-46C5661A6B69}"/>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0211_T_PGO_Turquoise-Swirl-16x9</Template>
  <TotalTime>1</TotalTime>
  <Words>348</Words>
  <Application>Microsoft Office PowerPoint</Application>
  <PresentationFormat>Panorámica</PresentationFormat>
  <Paragraphs>43</Paragraphs>
  <Slides>8</Slides>
  <Notes>8</Notes>
  <HiddenSlides>0</HiddenSlides>
  <MMClips>0</MMClips>
  <ScaleCrop>false</ScaleCrop>
  <HeadingPairs>
    <vt:vector size="6" baseType="variant">
      <vt:variant>
        <vt:lpstr>Fuentes usadas</vt:lpstr>
      </vt:variant>
      <vt:variant>
        <vt:i4>4</vt:i4>
      </vt:variant>
      <vt:variant>
        <vt:lpstr>Tema</vt:lpstr>
      </vt:variant>
      <vt:variant>
        <vt:i4>2</vt:i4>
      </vt:variant>
      <vt:variant>
        <vt:lpstr>Títulos de diapositiva</vt:lpstr>
      </vt:variant>
      <vt:variant>
        <vt:i4>8</vt:i4>
      </vt:variant>
    </vt:vector>
  </HeadingPairs>
  <TitlesOfParts>
    <vt:vector size="14" baseType="lpstr">
      <vt:lpstr>Arial</vt:lpstr>
      <vt:lpstr>Calibri</vt:lpstr>
      <vt:lpstr>Calibri Light</vt:lpstr>
      <vt:lpstr>Open Sans</vt:lpstr>
      <vt:lpstr>PresentationGO</vt:lpstr>
      <vt:lpstr>Designed by PresentationGO</vt:lpstr>
      <vt:lpstr>Title of your Presentation</vt:lpstr>
      <vt:lpstr>Title of your Slide</vt:lpstr>
      <vt:lpstr>Title of your Slide</vt:lpstr>
      <vt:lpstr>Title of your Section</vt:lpstr>
      <vt:lpstr>Title of your Section</vt:lpstr>
      <vt:lpstr>Thank You!</vt:lpstr>
      <vt:lpstr>Color Theme</vt:lpstr>
      <vt:lpstr>Presentación de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Hector Benedi</dc:creator>
  <dc:description>© Copyright PresentationGo.com</dc:description>
  <cp:lastModifiedBy>Hector Benedi</cp:lastModifiedBy>
  <cp:revision>2</cp:revision>
  <dcterms:created xsi:type="dcterms:W3CDTF">2024-10-21T08:17:18Z</dcterms:created>
  <dcterms:modified xsi:type="dcterms:W3CDTF">2024-10-21T08:18:24Z</dcterms:modified>
  <cp:category>Templates</cp:category>
</cp:coreProperties>
</file>