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6" r:id="rId1"/>
    <p:sldMasterId id="2147483668" r:id="rId2"/>
  </p:sldMasterIdLst>
  <p:notesMasterIdLst>
    <p:notesMasterId r:id="rId11"/>
  </p:notesMasterIdLst>
  <p:sldIdLst>
    <p:sldId id="342" r:id="rId3"/>
    <p:sldId id="345" r:id="rId4"/>
    <p:sldId id="346" r:id="rId5"/>
    <p:sldId id="343" r:id="rId6"/>
    <p:sldId id="344" r:id="rId7"/>
    <p:sldId id="347" r:id="rId8"/>
    <p:sldId id="348" r:id="rId9"/>
    <p:sldId id="30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7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4" autoAdjust="0"/>
    <p:restoredTop sz="93618" autoAdjust="0"/>
  </p:normalViewPr>
  <p:slideViewPr>
    <p:cSldViewPr snapToGrid="0">
      <p:cViewPr>
        <p:scale>
          <a:sx n="111" d="100"/>
          <a:sy n="111" d="100"/>
        </p:scale>
        <p:origin x="6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5E78B-FE7C-474B-AC91-ABC1B62969E2}"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0B4EB-D9F6-4F2F-973A-15D71B3F5057}" type="slidenum">
              <a:rPr lang="en-US" smtClean="0"/>
              <a:t>‹Nº›</a:t>
            </a:fld>
            <a:endParaRPr lang="en-US"/>
          </a:p>
        </p:txBody>
      </p:sp>
    </p:spTree>
    <p:extLst>
      <p:ext uri="{BB962C8B-B14F-4D97-AF65-F5344CB8AC3E}">
        <p14:creationId xmlns:p14="http://schemas.microsoft.com/office/powerpoint/2010/main" val="40627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1</a:t>
            </a:fld>
            <a:endParaRPr lang="en-US"/>
          </a:p>
        </p:txBody>
      </p:sp>
    </p:spTree>
    <p:extLst>
      <p:ext uri="{BB962C8B-B14F-4D97-AF65-F5344CB8AC3E}">
        <p14:creationId xmlns:p14="http://schemas.microsoft.com/office/powerpoint/2010/main" val="15386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2</a:t>
            </a:fld>
            <a:endParaRPr lang="en-US"/>
          </a:p>
        </p:txBody>
      </p:sp>
    </p:spTree>
    <p:extLst>
      <p:ext uri="{BB962C8B-B14F-4D97-AF65-F5344CB8AC3E}">
        <p14:creationId xmlns:p14="http://schemas.microsoft.com/office/powerpoint/2010/main" val="2015490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3</a:t>
            </a:fld>
            <a:endParaRPr lang="en-US"/>
          </a:p>
        </p:txBody>
      </p:sp>
    </p:spTree>
    <p:extLst>
      <p:ext uri="{BB962C8B-B14F-4D97-AF65-F5344CB8AC3E}">
        <p14:creationId xmlns:p14="http://schemas.microsoft.com/office/powerpoint/2010/main" val="3667314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4</a:t>
            </a:fld>
            <a:endParaRPr lang="en-US"/>
          </a:p>
        </p:txBody>
      </p:sp>
    </p:spTree>
    <p:extLst>
      <p:ext uri="{BB962C8B-B14F-4D97-AF65-F5344CB8AC3E}">
        <p14:creationId xmlns:p14="http://schemas.microsoft.com/office/powerpoint/2010/main" val="79851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5</a:t>
            </a:fld>
            <a:endParaRPr lang="en-US"/>
          </a:p>
        </p:txBody>
      </p:sp>
    </p:spTree>
    <p:extLst>
      <p:ext uri="{BB962C8B-B14F-4D97-AF65-F5344CB8AC3E}">
        <p14:creationId xmlns:p14="http://schemas.microsoft.com/office/powerpoint/2010/main" val="421242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6</a:t>
            </a:fld>
            <a:endParaRPr lang="en-US"/>
          </a:p>
        </p:txBody>
      </p:sp>
    </p:spTree>
    <p:extLst>
      <p:ext uri="{BB962C8B-B14F-4D97-AF65-F5344CB8AC3E}">
        <p14:creationId xmlns:p14="http://schemas.microsoft.com/office/powerpoint/2010/main" val="245168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5"/>
          </p:nvPr>
        </p:nvSpPr>
        <p:spPr/>
        <p:txBody>
          <a:bodyPr/>
          <a:lstStyle/>
          <a:p>
            <a:fld id="{0A50B4EB-D9F6-4F2F-973A-15D71B3F5057}" type="slidenum">
              <a:rPr lang="en-US" smtClean="0"/>
              <a:t>7</a:t>
            </a:fld>
            <a:endParaRPr lang="en-US"/>
          </a:p>
        </p:txBody>
      </p:sp>
    </p:spTree>
    <p:extLst>
      <p:ext uri="{BB962C8B-B14F-4D97-AF65-F5344CB8AC3E}">
        <p14:creationId xmlns:p14="http://schemas.microsoft.com/office/powerpoint/2010/main" val="138844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and Google Slides template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32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D32F931F-D05F-DA44-8C34-CEBBA03CD751}"/>
              </a:ext>
            </a:extLst>
          </p:cNvPr>
          <p:cNvSpPr>
            <a:spLocks noGrp="1"/>
          </p:cNvSpPr>
          <p:nvPr>
            <p:ph type="pic" sz="quarter" idx="17"/>
          </p:nvPr>
        </p:nvSpPr>
        <p:spPr>
          <a:xfrm>
            <a:off x="4514851" y="0"/>
            <a:ext cx="7677150" cy="6858000"/>
          </a:xfrm>
          <a:solidFill>
            <a:schemeClr val="accent4">
              <a:lumMod val="20000"/>
              <a:lumOff val="80000"/>
            </a:schemeClr>
          </a:solidFill>
        </p:spPr>
        <p:txBody>
          <a:bodyPr rIns="914400" bIns="914400" anchor="b"/>
          <a:lstStyle>
            <a:lvl1pPr algn="r">
              <a:buNone/>
              <a:defRPr>
                <a:solidFill>
                  <a:schemeClr val="tx1"/>
                </a:solidFill>
              </a:defRPr>
            </a:lvl1pPr>
          </a:lstStyle>
          <a:p>
            <a:r>
              <a:rPr lang="es-ES"/>
              <a:t>Haga clic en el icono para agregar una imagen</a:t>
            </a:r>
            <a:endParaRPr lang="fr-FR"/>
          </a:p>
        </p:txBody>
      </p:sp>
      <p:sp>
        <p:nvSpPr>
          <p:cNvPr id="10" name="Rectangle">
            <a:extLst>
              <a:ext uri="{FF2B5EF4-FFF2-40B4-BE49-F238E27FC236}">
                <a16:creationId xmlns:a16="http://schemas.microsoft.com/office/drawing/2014/main" id="{B484266A-1A61-244F-8687-C2DFE103407C}"/>
              </a:ext>
            </a:extLst>
          </p:cNvPr>
          <p:cNvSpPr/>
          <p:nvPr userDrawn="1"/>
        </p:nvSpPr>
        <p:spPr>
          <a:xfrm>
            <a:off x="0" y="0"/>
            <a:ext cx="4514850" cy="6858000"/>
          </a:xfrm>
          <a:prstGeom prst="rect">
            <a:avLst/>
          </a:prstGeom>
          <a:solidFill>
            <a:schemeClr val="tx2"/>
          </a:solidFill>
          <a:ln w="12700">
            <a:miter lim="400000"/>
          </a:ln>
        </p:spPr>
        <p:txBody>
          <a:bodyPr lIns="38100" tIns="38100" rIns="38100" bIns="38100" anchor="ctr"/>
          <a:lstStyle/>
          <a:p>
            <a:pPr>
              <a:defRPr sz="3000">
                <a:solidFill>
                  <a:srgbClr val="FFFFFF"/>
                </a:solidFill>
              </a:defRPr>
            </a:pPr>
            <a:endParaRPr/>
          </a:p>
        </p:txBody>
      </p:sp>
      <p:sp>
        <p:nvSpPr>
          <p:cNvPr id="18" name="Title 1">
            <a:extLst>
              <a:ext uri="{FF2B5EF4-FFF2-40B4-BE49-F238E27FC236}">
                <a16:creationId xmlns:a16="http://schemas.microsoft.com/office/drawing/2014/main" id="{A2A6FDFB-46FD-4D32-A054-BC9C55F6A02B}"/>
              </a:ext>
            </a:extLst>
          </p:cNvPr>
          <p:cNvSpPr>
            <a:spLocks noGrp="1"/>
          </p:cNvSpPr>
          <p:nvPr>
            <p:ph type="ctrTitle"/>
          </p:nvPr>
        </p:nvSpPr>
        <p:spPr>
          <a:xfrm>
            <a:off x="838200" y="1641909"/>
            <a:ext cx="4305300" cy="2387600"/>
          </a:xfrm>
        </p:spPr>
        <p:txBody>
          <a:bodyPr anchor="b"/>
          <a:lstStyle>
            <a:lvl1pPr algn="l">
              <a:defRPr sz="6000">
                <a:solidFill>
                  <a:schemeClr val="bg1"/>
                </a:solidFill>
              </a:defRPr>
            </a:lvl1pPr>
          </a:lstStyle>
          <a:p>
            <a:r>
              <a:rPr lang="es-ES"/>
              <a:t>Haga clic para modificar el estilo de título del patrón</a:t>
            </a:r>
            <a:endParaRPr lang="en-US" dirty="0"/>
          </a:p>
        </p:txBody>
      </p:sp>
      <p:sp>
        <p:nvSpPr>
          <p:cNvPr id="20" name="Subtitle 2">
            <a:extLst>
              <a:ext uri="{FF2B5EF4-FFF2-40B4-BE49-F238E27FC236}">
                <a16:creationId xmlns:a16="http://schemas.microsoft.com/office/drawing/2014/main" id="{C1F0D0AA-12EA-49AC-BF55-4B2556467E4C}"/>
              </a:ext>
            </a:extLst>
          </p:cNvPr>
          <p:cNvSpPr>
            <a:spLocks noGrp="1"/>
          </p:cNvSpPr>
          <p:nvPr>
            <p:ph type="subTitle" idx="1"/>
          </p:nvPr>
        </p:nvSpPr>
        <p:spPr>
          <a:xfrm>
            <a:off x="838200" y="4121584"/>
            <a:ext cx="220633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21" name="Date Placeholder 3">
            <a:extLst>
              <a:ext uri="{FF2B5EF4-FFF2-40B4-BE49-F238E27FC236}">
                <a16:creationId xmlns:a16="http://schemas.microsoft.com/office/drawing/2014/main" id="{D611355A-2485-4AA5-91FA-EA5F3157B7B3}"/>
              </a:ext>
            </a:extLst>
          </p:cNvPr>
          <p:cNvSpPr>
            <a:spLocks noGrp="1"/>
          </p:cNvSpPr>
          <p:nvPr>
            <p:ph type="dt" sz="half" idx="10"/>
          </p:nvPr>
        </p:nvSpPr>
        <p:spPr>
          <a:xfrm>
            <a:off x="838200" y="6356350"/>
            <a:ext cx="2743200" cy="365125"/>
          </a:xfrm>
        </p:spPr>
        <p:txBody>
          <a:bodyPr/>
          <a:lstStyle/>
          <a:p>
            <a:r>
              <a:rPr lang="en-US"/>
              <a:t>Date</a:t>
            </a:r>
          </a:p>
        </p:txBody>
      </p:sp>
      <p:sp>
        <p:nvSpPr>
          <p:cNvPr id="23" name="Footer Placeholder 4">
            <a:extLst>
              <a:ext uri="{FF2B5EF4-FFF2-40B4-BE49-F238E27FC236}">
                <a16:creationId xmlns:a16="http://schemas.microsoft.com/office/drawing/2014/main" id="{64A10338-DE30-4CA9-A21B-D50D6579B160}"/>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24" name="Slide Number Placeholder 5">
            <a:extLst>
              <a:ext uri="{FF2B5EF4-FFF2-40B4-BE49-F238E27FC236}">
                <a16:creationId xmlns:a16="http://schemas.microsoft.com/office/drawing/2014/main" id="{49D5EB62-2B81-475B-92EC-DEB93DC3B249}"/>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‹Nº›</a:t>
            </a:fld>
            <a:endParaRPr lang="en-US"/>
          </a:p>
        </p:txBody>
      </p:sp>
    </p:spTree>
    <p:extLst>
      <p:ext uri="{BB962C8B-B14F-4D97-AF65-F5344CB8AC3E}">
        <p14:creationId xmlns:p14="http://schemas.microsoft.com/office/powerpoint/2010/main" val="170607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254D49B2-50B7-DA4A-AB07-903B2816445D}"/>
              </a:ext>
            </a:extLst>
          </p:cNvPr>
          <p:cNvSpPr/>
          <p:nvPr userDrawn="1"/>
        </p:nvSpPr>
        <p:spPr>
          <a:xfrm>
            <a:off x="0" y="0"/>
            <a:ext cx="462116" cy="6858000"/>
          </a:xfrm>
          <a:prstGeom prst="rect">
            <a:avLst/>
          </a:prstGeom>
          <a:solidFill>
            <a:schemeClr val="tx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BF1B0A1D-FBD4-9646-8B45-027CA93E1092}"/>
              </a:ext>
            </a:extLst>
          </p:cNvPr>
          <p:cNvGrpSpPr/>
          <p:nvPr userDrawn="1"/>
        </p:nvGrpSpPr>
        <p:grpSpPr>
          <a:xfrm>
            <a:off x="116348" y="344861"/>
            <a:ext cx="1348659" cy="1301377"/>
            <a:chOff x="2997199" y="638807"/>
            <a:chExt cx="5908041" cy="5700914"/>
          </a:xfrm>
        </p:grpSpPr>
        <p:sp>
          <p:nvSpPr>
            <p:cNvPr id="13" name="Shape">
              <a:extLst>
                <a:ext uri="{FF2B5EF4-FFF2-40B4-BE49-F238E27FC236}">
                  <a16:creationId xmlns:a16="http://schemas.microsoft.com/office/drawing/2014/main" id="{85C4715D-A4D4-6B42-A3C9-DD465E857257}"/>
                </a:ext>
              </a:extLst>
            </p:cNvPr>
            <p:cNvSpPr/>
            <p:nvPr userDrawn="1"/>
          </p:nvSpPr>
          <p:spPr>
            <a:xfrm>
              <a:off x="4508500" y="3547107"/>
              <a:ext cx="2480946" cy="2792614"/>
            </a:xfrm>
            <a:custGeom>
              <a:avLst/>
              <a:gdLst/>
              <a:ahLst/>
              <a:cxnLst>
                <a:cxn ang="0">
                  <a:pos x="wd2" y="hd2"/>
                </a:cxn>
                <a:cxn ang="5400000">
                  <a:pos x="wd2" y="hd2"/>
                </a:cxn>
                <a:cxn ang="10800000">
                  <a:pos x="wd2" y="hd2"/>
                </a:cxn>
                <a:cxn ang="16200000">
                  <a:pos x="wd2" y="hd2"/>
                </a:cxn>
              </a:cxnLst>
              <a:rect l="0" t="0" r="r" b="b"/>
              <a:pathLst>
                <a:path w="21257" h="20714" extrusionOk="0">
                  <a:moveTo>
                    <a:pt x="20229" y="8815"/>
                  </a:moveTo>
                  <a:lnTo>
                    <a:pt x="11654" y="4529"/>
                  </a:lnTo>
                  <a:lnTo>
                    <a:pt x="3079" y="243"/>
                  </a:lnTo>
                  <a:cubicBezTo>
                    <a:pt x="1708" y="-445"/>
                    <a:pt x="0" y="412"/>
                    <a:pt x="0" y="1788"/>
                  </a:cubicBezTo>
                  <a:lnTo>
                    <a:pt x="0" y="10360"/>
                  </a:lnTo>
                  <a:lnTo>
                    <a:pt x="0" y="18932"/>
                  </a:lnTo>
                  <a:cubicBezTo>
                    <a:pt x="0" y="20298"/>
                    <a:pt x="1708" y="21155"/>
                    <a:pt x="3079" y="20477"/>
                  </a:cubicBezTo>
                  <a:lnTo>
                    <a:pt x="11654" y="16191"/>
                  </a:lnTo>
                  <a:lnTo>
                    <a:pt x="20229" y="11905"/>
                  </a:lnTo>
                  <a:cubicBezTo>
                    <a:pt x="21600" y="11217"/>
                    <a:pt x="21600" y="9503"/>
                    <a:pt x="20229" y="8815"/>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B386A32D-29CB-0D40-B9DC-D6D44A8C1D62}"/>
                </a:ext>
              </a:extLst>
            </p:cNvPr>
            <p:cNvSpPr/>
            <p:nvPr userDrawn="1"/>
          </p:nvSpPr>
          <p:spPr>
            <a:xfrm>
              <a:off x="6197599" y="943607"/>
              <a:ext cx="1589406" cy="1761371"/>
            </a:xfrm>
            <a:custGeom>
              <a:avLst/>
              <a:gdLst/>
              <a:ahLst/>
              <a:cxnLst>
                <a:cxn ang="0">
                  <a:pos x="wd2" y="hd2"/>
                </a:cxn>
                <a:cxn ang="5400000">
                  <a:pos x="wd2" y="hd2"/>
                </a:cxn>
                <a:cxn ang="10800000">
                  <a:pos x="wd2" y="hd2"/>
                </a:cxn>
                <a:cxn ang="16200000">
                  <a:pos x="wd2" y="hd2"/>
                </a:cxn>
              </a:cxnLst>
              <a:rect l="0" t="0" r="r" b="b"/>
              <a:pathLst>
                <a:path w="21070" h="20228" extrusionOk="0">
                  <a:moveTo>
                    <a:pt x="19479" y="7726"/>
                  </a:moveTo>
                  <a:lnTo>
                    <a:pt x="12122" y="4051"/>
                  </a:lnTo>
                  <a:lnTo>
                    <a:pt x="4764" y="376"/>
                  </a:lnTo>
                  <a:cubicBezTo>
                    <a:pt x="2643" y="-689"/>
                    <a:pt x="0" y="638"/>
                    <a:pt x="0" y="2768"/>
                  </a:cubicBezTo>
                  <a:lnTo>
                    <a:pt x="0" y="10118"/>
                  </a:lnTo>
                  <a:lnTo>
                    <a:pt x="0" y="17469"/>
                  </a:lnTo>
                  <a:cubicBezTo>
                    <a:pt x="0" y="19584"/>
                    <a:pt x="2643" y="20911"/>
                    <a:pt x="4764" y="19861"/>
                  </a:cubicBezTo>
                  <a:lnTo>
                    <a:pt x="12122" y="16185"/>
                  </a:lnTo>
                  <a:lnTo>
                    <a:pt x="19479" y="12510"/>
                  </a:lnTo>
                  <a:cubicBezTo>
                    <a:pt x="21600" y="11431"/>
                    <a:pt x="21600" y="8791"/>
                    <a:pt x="19479" y="7726"/>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2BA43A04-1E2A-4146-B80B-09FBDCC8B4F6}"/>
                </a:ext>
              </a:extLst>
            </p:cNvPr>
            <p:cNvSpPr/>
            <p:nvPr userDrawn="1"/>
          </p:nvSpPr>
          <p:spPr>
            <a:xfrm>
              <a:off x="7086599" y="35979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58"/>
                    <a:pt x="21600" y="9072"/>
                    <a:pt x="19762" y="814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15414692-3598-EA4C-8E44-3C103D483FFF}"/>
                </a:ext>
              </a:extLst>
            </p:cNvPr>
            <p:cNvSpPr/>
            <p:nvPr userDrawn="1"/>
          </p:nvSpPr>
          <p:spPr>
            <a:xfrm>
              <a:off x="6908799" y="6388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25"/>
                    <a:pt x="21600" y="9039"/>
                    <a:pt x="19762" y="814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23" name="Shape">
              <a:extLst>
                <a:ext uri="{FF2B5EF4-FFF2-40B4-BE49-F238E27FC236}">
                  <a16:creationId xmlns:a16="http://schemas.microsoft.com/office/drawing/2014/main" id="{26994887-C866-0F41-BCC3-8E2B988D8034}"/>
                </a:ext>
              </a:extLst>
            </p:cNvPr>
            <p:cNvSpPr/>
            <p:nvPr userDrawn="1"/>
          </p:nvSpPr>
          <p:spPr>
            <a:xfrm>
              <a:off x="8369299" y="1604006"/>
              <a:ext cx="384176" cy="427333"/>
            </a:xfrm>
            <a:custGeom>
              <a:avLst/>
              <a:gdLst/>
              <a:ahLst/>
              <a:cxnLst>
                <a:cxn ang="0">
                  <a:pos x="wd2" y="hd2"/>
                </a:cxn>
                <a:cxn ang="5400000">
                  <a:pos x="wd2" y="hd2"/>
                </a:cxn>
                <a:cxn ang="10800000">
                  <a:pos x="wd2" y="hd2"/>
                </a:cxn>
                <a:cxn ang="16200000">
                  <a:pos x="wd2" y="hd2"/>
                </a:cxn>
              </a:cxnLst>
              <a:rect l="0" t="0" r="r" b="b"/>
              <a:pathLst>
                <a:path w="21146" h="20416" extrusionOk="0">
                  <a:moveTo>
                    <a:pt x="19782" y="8084"/>
                  </a:moveTo>
                  <a:lnTo>
                    <a:pt x="11953" y="4201"/>
                  </a:lnTo>
                  <a:lnTo>
                    <a:pt x="4124" y="318"/>
                  </a:lnTo>
                  <a:cubicBezTo>
                    <a:pt x="2307" y="-592"/>
                    <a:pt x="0" y="561"/>
                    <a:pt x="0" y="2381"/>
                  </a:cubicBezTo>
                  <a:lnTo>
                    <a:pt x="0" y="10208"/>
                  </a:lnTo>
                  <a:lnTo>
                    <a:pt x="0" y="18035"/>
                  </a:lnTo>
                  <a:cubicBezTo>
                    <a:pt x="0" y="19855"/>
                    <a:pt x="2307" y="21008"/>
                    <a:pt x="4124" y="20098"/>
                  </a:cubicBezTo>
                  <a:lnTo>
                    <a:pt x="11953" y="16215"/>
                  </a:lnTo>
                  <a:lnTo>
                    <a:pt x="19782" y="12332"/>
                  </a:lnTo>
                  <a:cubicBezTo>
                    <a:pt x="21600" y="11240"/>
                    <a:pt x="21600" y="8995"/>
                    <a:pt x="19782" y="8084"/>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24" name="Shape">
              <a:extLst>
                <a:ext uri="{FF2B5EF4-FFF2-40B4-BE49-F238E27FC236}">
                  <a16:creationId xmlns:a16="http://schemas.microsoft.com/office/drawing/2014/main" id="{E5E1080D-CA59-7F48-9D34-FD1BB7BFACB3}"/>
                </a:ext>
              </a:extLst>
            </p:cNvPr>
            <p:cNvSpPr/>
            <p:nvPr userDrawn="1"/>
          </p:nvSpPr>
          <p:spPr>
            <a:xfrm>
              <a:off x="7835899" y="2391406"/>
              <a:ext cx="1069341" cy="1206166"/>
            </a:xfrm>
            <a:custGeom>
              <a:avLst/>
              <a:gdLst/>
              <a:ahLst/>
              <a:cxnLst>
                <a:cxn ang="0">
                  <a:pos x="wd2" y="hd2"/>
                </a:cxn>
                <a:cxn ang="5400000">
                  <a:pos x="wd2" y="hd2"/>
                </a:cxn>
                <a:cxn ang="10800000">
                  <a:pos x="wd2" y="hd2"/>
                </a:cxn>
                <a:cxn ang="16200000">
                  <a:pos x="wd2" y="hd2"/>
                </a:cxn>
              </a:cxnLst>
              <a:rect l="0" t="0" r="r" b="b"/>
              <a:pathLst>
                <a:path w="21296" h="20806" extrusionOk="0">
                  <a:moveTo>
                    <a:pt x="20386" y="9023"/>
                  </a:moveTo>
                  <a:lnTo>
                    <a:pt x="11559" y="4620"/>
                  </a:lnTo>
                  <a:lnTo>
                    <a:pt x="2732" y="216"/>
                  </a:lnTo>
                  <a:cubicBezTo>
                    <a:pt x="1518" y="-397"/>
                    <a:pt x="0" y="370"/>
                    <a:pt x="0" y="1575"/>
                  </a:cubicBezTo>
                  <a:lnTo>
                    <a:pt x="0" y="10403"/>
                  </a:lnTo>
                  <a:lnTo>
                    <a:pt x="0" y="19231"/>
                  </a:lnTo>
                  <a:cubicBezTo>
                    <a:pt x="0" y="20436"/>
                    <a:pt x="1518" y="21203"/>
                    <a:pt x="2732" y="20590"/>
                  </a:cubicBezTo>
                  <a:lnTo>
                    <a:pt x="11559" y="16186"/>
                  </a:lnTo>
                  <a:lnTo>
                    <a:pt x="20386" y="11783"/>
                  </a:lnTo>
                  <a:cubicBezTo>
                    <a:pt x="21600" y="11148"/>
                    <a:pt x="21600" y="9636"/>
                    <a:pt x="20386" y="9023"/>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sp>
          <p:nvSpPr>
            <p:cNvPr id="25" name="Shape">
              <a:extLst>
                <a:ext uri="{FF2B5EF4-FFF2-40B4-BE49-F238E27FC236}">
                  <a16:creationId xmlns:a16="http://schemas.microsoft.com/office/drawing/2014/main" id="{2BA9D470-EAE4-A644-8D73-B73B464B0328}"/>
                </a:ext>
              </a:extLst>
            </p:cNvPr>
            <p:cNvSpPr/>
            <p:nvPr userDrawn="1"/>
          </p:nvSpPr>
          <p:spPr>
            <a:xfrm>
              <a:off x="2997199" y="638807"/>
              <a:ext cx="4152268" cy="4711537"/>
            </a:xfrm>
            <a:custGeom>
              <a:avLst/>
              <a:gdLst/>
              <a:ahLst/>
              <a:cxnLst>
                <a:cxn ang="0">
                  <a:pos x="wd2" y="hd2"/>
                </a:cxn>
                <a:cxn ang="5400000">
                  <a:pos x="wd2" y="hd2"/>
                </a:cxn>
                <a:cxn ang="10800000">
                  <a:pos x="wd2" y="hd2"/>
                </a:cxn>
                <a:cxn ang="16200000">
                  <a:pos x="wd2" y="hd2"/>
                </a:cxn>
              </a:cxnLst>
              <a:rect l="0" t="0" r="r" b="b"/>
              <a:pathLst>
                <a:path w="21368" h="20999" extrusionOk="0">
                  <a:moveTo>
                    <a:pt x="20672" y="9458"/>
                  </a:moveTo>
                  <a:lnTo>
                    <a:pt x="11378" y="4811"/>
                  </a:lnTo>
                  <a:lnTo>
                    <a:pt x="2085" y="164"/>
                  </a:lnTo>
                  <a:cubicBezTo>
                    <a:pt x="1157" y="-300"/>
                    <a:pt x="0" y="277"/>
                    <a:pt x="0" y="1206"/>
                  </a:cubicBezTo>
                  <a:lnTo>
                    <a:pt x="0" y="10500"/>
                  </a:lnTo>
                  <a:lnTo>
                    <a:pt x="0" y="19794"/>
                  </a:lnTo>
                  <a:cubicBezTo>
                    <a:pt x="0" y="20723"/>
                    <a:pt x="1157" y="21300"/>
                    <a:pt x="2085" y="20836"/>
                  </a:cubicBezTo>
                  <a:lnTo>
                    <a:pt x="11378" y="16189"/>
                  </a:lnTo>
                  <a:lnTo>
                    <a:pt x="20672" y="11542"/>
                  </a:lnTo>
                  <a:cubicBezTo>
                    <a:pt x="21600" y="11083"/>
                    <a:pt x="21600" y="9923"/>
                    <a:pt x="20672" y="9458"/>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26" name="Shape">
              <a:extLst>
                <a:ext uri="{FF2B5EF4-FFF2-40B4-BE49-F238E27FC236}">
                  <a16:creationId xmlns:a16="http://schemas.microsoft.com/office/drawing/2014/main" id="{8B27015E-B55C-5741-8F4C-D617A7E2A382}"/>
                </a:ext>
              </a:extLst>
            </p:cNvPr>
            <p:cNvSpPr/>
            <p:nvPr userDrawn="1"/>
          </p:nvSpPr>
          <p:spPr>
            <a:xfrm>
              <a:off x="5206999" y="12103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25"/>
                    <a:pt x="21600" y="9039"/>
                    <a:pt x="19762" y="8145"/>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grpSp>
      <p:sp>
        <p:nvSpPr>
          <p:cNvPr id="12" name="Title 1">
            <a:extLst>
              <a:ext uri="{FF2B5EF4-FFF2-40B4-BE49-F238E27FC236}">
                <a16:creationId xmlns:a16="http://schemas.microsoft.com/office/drawing/2014/main" id="{0D08B00A-9A13-4AB1-A72D-2F499BA2EBAB}"/>
              </a:ext>
            </a:extLst>
          </p:cNvPr>
          <p:cNvSpPr>
            <a:spLocks noGrp="1"/>
          </p:cNvSpPr>
          <p:nvPr>
            <p:ph type="title"/>
          </p:nvPr>
        </p:nvSpPr>
        <p:spPr>
          <a:xfrm>
            <a:off x="1621702" y="365125"/>
            <a:ext cx="9732098" cy="1325563"/>
          </a:xfrm>
        </p:spPr>
        <p:txBody>
          <a:bodyPr/>
          <a:lstStyle/>
          <a:p>
            <a:r>
              <a:rPr lang="es-ES"/>
              <a:t>Haga clic para modificar el estilo de título del patrón</a:t>
            </a:r>
            <a:endParaRPr lang="en-US" dirty="0"/>
          </a:p>
        </p:txBody>
      </p:sp>
      <p:sp>
        <p:nvSpPr>
          <p:cNvPr id="18" name="Content Placeholder 2">
            <a:extLst>
              <a:ext uri="{FF2B5EF4-FFF2-40B4-BE49-F238E27FC236}">
                <a16:creationId xmlns:a16="http://schemas.microsoft.com/office/drawing/2014/main" id="{489DC5E6-DDCD-4B67-B47F-0BD6C54B83D2}"/>
              </a:ext>
            </a:extLst>
          </p:cNvPr>
          <p:cNvSpPr>
            <a:spLocks noGrp="1"/>
          </p:cNvSpPr>
          <p:nvPr>
            <p:ph idx="1"/>
          </p:nvPr>
        </p:nvSpPr>
        <p:spPr>
          <a:xfrm>
            <a:off x="838200" y="1825625"/>
            <a:ext cx="10515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Date Placeholder 3">
            <a:extLst>
              <a:ext uri="{FF2B5EF4-FFF2-40B4-BE49-F238E27FC236}">
                <a16:creationId xmlns:a16="http://schemas.microsoft.com/office/drawing/2014/main" id="{768C53B7-7FCD-400A-9752-7BFFD8BB3D75}"/>
              </a:ext>
            </a:extLst>
          </p:cNvPr>
          <p:cNvSpPr>
            <a:spLocks noGrp="1"/>
          </p:cNvSpPr>
          <p:nvPr>
            <p:ph type="dt" sz="half" idx="10"/>
          </p:nvPr>
        </p:nvSpPr>
        <p:spPr>
          <a:xfrm>
            <a:off x="838200" y="6356350"/>
            <a:ext cx="2743200" cy="365125"/>
          </a:xfrm>
        </p:spPr>
        <p:txBody>
          <a:bodyPr/>
          <a:lstStyle/>
          <a:p>
            <a:r>
              <a:rPr lang="en-US"/>
              <a:t>Date</a:t>
            </a:r>
          </a:p>
        </p:txBody>
      </p:sp>
      <p:sp>
        <p:nvSpPr>
          <p:cNvPr id="20" name="Footer Placeholder 4">
            <a:extLst>
              <a:ext uri="{FF2B5EF4-FFF2-40B4-BE49-F238E27FC236}">
                <a16:creationId xmlns:a16="http://schemas.microsoft.com/office/drawing/2014/main" id="{10C428BE-FED7-45A5-9425-7445C51F35BB}"/>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21" name="Slide Number Placeholder 5">
            <a:extLst>
              <a:ext uri="{FF2B5EF4-FFF2-40B4-BE49-F238E27FC236}">
                <a16:creationId xmlns:a16="http://schemas.microsoft.com/office/drawing/2014/main" id="{18FDE52B-46E4-490F-8D9A-1A96457A334F}"/>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‹Nº›</a:t>
            </a:fld>
            <a:endParaRPr lang="en-US"/>
          </a:p>
        </p:txBody>
      </p:sp>
    </p:spTree>
    <p:extLst>
      <p:ext uri="{BB962C8B-B14F-4D97-AF65-F5344CB8AC3E}">
        <p14:creationId xmlns:p14="http://schemas.microsoft.com/office/powerpoint/2010/main" val="160575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8888851-8419-4D40-B1E3-9D279F24C731}"/>
              </a:ext>
            </a:extLst>
          </p:cNvPr>
          <p:cNvSpPr>
            <a:spLocks noGrp="1"/>
          </p:cNvSpPr>
          <p:nvPr>
            <p:ph type="title"/>
          </p:nvPr>
        </p:nvSpPr>
        <p:spPr>
          <a:xfrm>
            <a:off x="838200" y="365125"/>
            <a:ext cx="10515600" cy="1325563"/>
          </a:xfrm>
        </p:spPr>
        <p:txBody>
          <a:bodyPr/>
          <a:lstStyle/>
          <a:p>
            <a:r>
              <a:rPr lang="es-ES"/>
              <a:t>Haga clic para modificar el estilo de título del patrón</a:t>
            </a:r>
            <a:endParaRPr lang="en-US"/>
          </a:p>
        </p:txBody>
      </p:sp>
      <p:sp>
        <p:nvSpPr>
          <p:cNvPr id="18" name="Content Placeholder 2">
            <a:extLst>
              <a:ext uri="{FF2B5EF4-FFF2-40B4-BE49-F238E27FC236}">
                <a16:creationId xmlns:a16="http://schemas.microsoft.com/office/drawing/2014/main" id="{9CCD0F33-6122-4DA2-AA9D-CA48CEFB9225}"/>
              </a:ext>
            </a:extLst>
          </p:cNvPr>
          <p:cNvSpPr>
            <a:spLocks noGrp="1"/>
          </p:cNvSpPr>
          <p:nvPr>
            <p:ph idx="1"/>
          </p:nvPr>
        </p:nvSpPr>
        <p:spPr>
          <a:xfrm>
            <a:off x="838200" y="1825625"/>
            <a:ext cx="10515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9" name="Date Placeholder 3">
            <a:extLst>
              <a:ext uri="{FF2B5EF4-FFF2-40B4-BE49-F238E27FC236}">
                <a16:creationId xmlns:a16="http://schemas.microsoft.com/office/drawing/2014/main" id="{7A8A3FA1-377F-4383-B7E8-14D9409AF64B}"/>
              </a:ext>
            </a:extLst>
          </p:cNvPr>
          <p:cNvSpPr>
            <a:spLocks noGrp="1"/>
          </p:cNvSpPr>
          <p:nvPr>
            <p:ph type="dt" sz="half" idx="10"/>
          </p:nvPr>
        </p:nvSpPr>
        <p:spPr>
          <a:xfrm>
            <a:off x="838200" y="6356350"/>
            <a:ext cx="2743200" cy="365125"/>
          </a:xfrm>
        </p:spPr>
        <p:txBody>
          <a:bodyPr/>
          <a:lstStyle/>
          <a:p>
            <a:r>
              <a:rPr lang="en-US"/>
              <a:t>Date</a:t>
            </a:r>
          </a:p>
        </p:txBody>
      </p:sp>
      <p:sp>
        <p:nvSpPr>
          <p:cNvPr id="20" name="Footer Placeholder 4">
            <a:extLst>
              <a:ext uri="{FF2B5EF4-FFF2-40B4-BE49-F238E27FC236}">
                <a16:creationId xmlns:a16="http://schemas.microsoft.com/office/drawing/2014/main" id="{566F5CF8-699B-4A09-9AD0-718B0175E486}"/>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21" name="Slide Number Placeholder 5">
            <a:extLst>
              <a:ext uri="{FF2B5EF4-FFF2-40B4-BE49-F238E27FC236}">
                <a16:creationId xmlns:a16="http://schemas.microsoft.com/office/drawing/2014/main" id="{7C55771C-35B2-4842-A572-EEE14A727DBF}"/>
              </a:ext>
            </a:extLst>
          </p:cNvPr>
          <p:cNvSpPr>
            <a:spLocks noGrp="1"/>
          </p:cNvSpPr>
          <p:nvPr>
            <p:ph type="sldNum" sz="quarter" idx="12"/>
          </p:nvPr>
        </p:nvSpPr>
        <p:spPr>
          <a:xfrm>
            <a:off x="8610600" y="6356350"/>
            <a:ext cx="1865224" cy="365125"/>
          </a:xfrm>
        </p:spPr>
        <p:txBody>
          <a:bodyPr/>
          <a:lstStyle/>
          <a:p>
            <a:fld id="{672B7600-67E3-4D97-B453-880E2742B982}" type="slidenum">
              <a:rPr lang="en-US" smtClean="0"/>
              <a:t>‹Nº›</a:t>
            </a:fld>
            <a:endParaRPr lang="en-US"/>
          </a:p>
        </p:txBody>
      </p:sp>
      <p:sp>
        <p:nvSpPr>
          <p:cNvPr id="10" name="Rectangle">
            <a:extLst>
              <a:ext uri="{FF2B5EF4-FFF2-40B4-BE49-F238E27FC236}">
                <a16:creationId xmlns:a16="http://schemas.microsoft.com/office/drawing/2014/main" id="{6B4588D5-1CE3-DD4A-BC25-0895076D32B6}"/>
              </a:ext>
            </a:extLst>
          </p:cNvPr>
          <p:cNvSpPr/>
          <p:nvPr userDrawn="1"/>
        </p:nvSpPr>
        <p:spPr>
          <a:xfrm>
            <a:off x="11729884" y="0"/>
            <a:ext cx="462116" cy="6858000"/>
          </a:xfrm>
          <a:prstGeom prst="rect">
            <a:avLst/>
          </a:prstGeom>
          <a:solidFill>
            <a:schemeClr val="tx2"/>
          </a:solidFill>
          <a:ln w="12700">
            <a:miter lim="400000"/>
          </a:ln>
        </p:spPr>
        <p:txBody>
          <a:bodyPr lIns="38100" tIns="38100" rIns="38100" bIns="38100" anchor="ctr"/>
          <a:lstStyle/>
          <a:p>
            <a:pPr>
              <a:defRPr sz="3000">
                <a:solidFill>
                  <a:srgbClr val="FFFFFF"/>
                </a:solidFill>
              </a:defRPr>
            </a:pPr>
            <a:endParaRPr/>
          </a:p>
        </p:txBody>
      </p:sp>
      <p:grpSp>
        <p:nvGrpSpPr>
          <p:cNvPr id="11" name="Group 10">
            <a:extLst>
              <a:ext uri="{FF2B5EF4-FFF2-40B4-BE49-F238E27FC236}">
                <a16:creationId xmlns:a16="http://schemas.microsoft.com/office/drawing/2014/main" id="{1162CC07-FA89-6549-97A2-B65322CF351A}"/>
              </a:ext>
            </a:extLst>
          </p:cNvPr>
          <p:cNvGrpSpPr/>
          <p:nvPr userDrawn="1"/>
        </p:nvGrpSpPr>
        <p:grpSpPr>
          <a:xfrm>
            <a:off x="10621502" y="5420098"/>
            <a:ext cx="1348659" cy="1301377"/>
            <a:chOff x="2997199" y="638807"/>
            <a:chExt cx="5908041" cy="5700914"/>
          </a:xfrm>
        </p:grpSpPr>
        <p:sp>
          <p:nvSpPr>
            <p:cNvPr id="13" name="Shape">
              <a:extLst>
                <a:ext uri="{FF2B5EF4-FFF2-40B4-BE49-F238E27FC236}">
                  <a16:creationId xmlns:a16="http://schemas.microsoft.com/office/drawing/2014/main" id="{B865479C-4F41-864A-8C11-0FBA8CAE46C2}"/>
                </a:ext>
              </a:extLst>
            </p:cNvPr>
            <p:cNvSpPr/>
            <p:nvPr userDrawn="1"/>
          </p:nvSpPr>
          <p:spPr>
            <a:xfrm>
              <a:off x="4508500" y="3547107"/>
              <a:ext cx="2480946" cy="2792614"/>
            </a:xfrm>
            <a:custGeom>
              <a:avLst/>
              <a:gdLst/>
              <a:ahLst/>
              <a:cxnLst>
                <a:cxn ang="0">
                  <a:pos x="wd2" y="hd2"/>
                </a:cxn>
                <a:cxn ang="5400000">
                  <a:pos x="wd2" y="hd2"/>
                </a:cxn>
                <a:cxn ang="10800000">
                  <a:pos x="wd2" y="hd2"/>
                </a:cxn>
                <a:cxn ang="16200000">
                  <a:pos x="wd2" y="hd2"/>
                </a:cxn>
              </a:cxnLst>
              <a:rect l="0" t="0" r="r" b="b"/>
              <a:pathLst>
                <a:path w="21257" h="20714" extrusionOk="0">
                  <a:moveTo>
                    <a:pt x="20229" y="8815"/>
                  </a:moveTo>
                  <a:lnTo>
                    <a:pt x="11654" y="4529"/>
                  </a:lnTo>
                  <a:lnTo>
                    <a:pt x="3079" y="243"/>
                  </a:lnTo>
                  <a:cubicBezTo>
                    <a:pt x="1708" y="-445"/>
                    <a:pt x="0" y="412"/>
                    <a:pt x="0" y="1788"/>
                  </a:cubicBezTo>
                  <a:lnTo>
                    <a:pt x="0" y="10360"/>
                  </a:lnTo>
                  <a:lnTo>
                    <a:pt x="0" y="18932"/>
                  </a:lnTo>
                  <a:cubicBezTo>
                    <a:pt x="0" y="20298"/>
                    <a:pt x="1708" y="21155"/>
                    <a:pt x="3079" y="20477"/>
                  </a:cubicBezTo>
                  <a:lnTo>
                    <a:pt x="11654" y="16191"/>
                  </a:lnTo>
                  <a:lnTo>
                    <a:pt x="20229" y="11905"/>
                  </a:lnTo>
                  <a:cubicBezTo>
                    <a:pt x="21600" y="11217"/>
                    <a:pt x="21600" y="9503"/>
                    <a:pt x="20229" y="8815"/>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89413F3B-E7DE-BE43-89E6-4B4A32B925BC}"/>
                </a:ext>
              </a:extLst>
            </p:cNvPr>
            <p:cNvSpPr/>
            <p:nvPr userDrawn="1"/>
          </p:nvSpPr>
          <p:spPr>
            <a:xfrm>
              <a:off x="6197599" y="943607"/>
              <a:ext cx="1589406" cy="1761371"/>
            </a:xfrm>
            <a:custGeom>
              <a:avLst/>
              <a:gdLst/>
              <a:ahLst/>
              <a:cxnLst>
                <a:cxn ang="0">
                  <a:pos x="wd2" y="hd2"/>
                </a:cxn>
                <a:cxn ang="5400000">
                  <a:pos x="wd2" y="hd2"/>
                </a:cxn>
                <a:cxn ang="10800000">
                  <a:pos x="wd2" y="hd2"/>
                </a:cxn>
                <a:cxn ang="16200000">
                  <a:pos x="wd2" y="hd2"/>
                </a:cxn>
              </a:cxnLst>
              <a:rect l="0" t="0" r="r" b="b"/>
              <a:pathLst>
                <a:path w="21070" h="20228" extrusionOk="0">
                  <a:moveTo>
                    <a:pt x="19479" y="7726"/>
                  </a:moveTo>
                  <a:lnTo>
                    <a:pt x="12122" y="4051"/>
                  </a:lnTo>
                  <a:lnTo>
                    <a:pt x="4764" y="376"/>
                  </a:lnTo>
                  <a:cubicBezTo>
                    <a:pt x="2643" y="-689"/>
                    <a:pt x="0" y="638"/>
                    <a:pt x="0" y="2768"/>
                  </a:cubicBezTo>
                  <a:lnTo>
                    <a:pt x="0" y="10118"/>
                  </a:lnTo>
                  <a:lnTo>
                    <a:pt x="0" y="17469"/>
                  </a:lnTo>
                  <a:cubicBezTo>
                    <a:pt x="0" y="19584"/>
                    <a:pt x="2643" y="20911"/>
                    <a:pt x="4764" y="19861"/>
                  </a:cubicBezTo>
                  <a:lnTo>
                    <a:pt x="12122" y="16185"/>
                  </a:lnTo>
                  <a:lnTo>
                    <a:pt x="19479" y="12510"/>
                  </a:lnTo>
                  <a:cubicBezTo>
                    <a:pt x="21600" y="11431"/>
                    <a:pt x="21600" y="8791"/>
                    <a:pt x="19479" y="7726"/>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CA34E6AD-4341-E04E-891E-075D4C60A06D}"/>
                </a:ext>
              </a:extLst>
            </p:cNvPr>
            <p:cNvSpPr/>
            <p:nvPr userDrawn="1"/>
          </p:nvSpPr>
          <p:spPr>
            <a:xfrm>
              <a:off x="7086599" y="35979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58"/>
                    <a:pt x="21600" y="9072"/>
                    <a:pt x="19762" y="814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F5B0DC89-C5D4-7841-9BDF-5B481F91CB94}"/>
                </a:ext>
              </a:extLst>
            </p:cNvPr>
            <p:cNvSpPr/>
            <p:nvPr userDrawn="1"/>
          </p:nvSpPr>
          <p:spPr>
            <a:xfrm>
              <a:off x="6908799" y="6388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25"/>
                    <a:pt x="21600" y="9039"/>
                    <a:pt x="19762" y="814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23" name="Shape">
              <a:extLst>
                <a:ext uri="{FF2B5EF4-FFF2-40B4-BE49-F238E27FC236}">
                  <a16:creationId xmlns:a16="http://schemas.microsoft.com/office/drawing/2014/main" id="{67253D93-3E37-0B46-9529-BDDB9027EA25}"/>
                </a:ext>
              </a:extLst>
            </p:cNvPr>
            <p:cNvSpPr/>
            <p:nvPr userDrawn="1"/>
          </p:nvSpPr>
          <p:spPr>
            <a:xfrm>
              <a:off x="8369299" y="1604006"/>
              <a:ext cx="384176" cy="427333"/>
            </a:xfrm>
            <a:custGeom>
              <a:avLst/>
              <a:gdLst/>
              <a:ahLst/>
              <a:cxnLst>
                <a:cxn ang="0">
                  <a:pos x="wd2" y="hd2"/>
                </a:cxn>
                <a:cxn ang="5400000">
                  <a:pos x="wd2" y="hd2"/>
                </a:cxn>
                <a:cxn ang="10800000">
                  <a:pos x="wd2" y="hd2"/>
                </a:cxn>
                <a:cxn ang="16200000">
                  <a:pos x="wd2" y="hd2"/>
                </a:cxn>
              </a:cxnLst>
              <a:rect l="0" t="0" r="r" b="b"/>
              <a:pathLst>
                <a:path w="21146" h="20416" extrusionOk="0">
                  <a:moveTo>
                    <a:pt x="19782" y="8084"/>
                  </a:moveTo>
                  <a:lnTo>
                    <a:pt x="11953" y="4201"/>
                  </a:lnTo>
                  <a:lnTo>
                    <a:pt x="4124" y="318"/>
                  </a:lnTo>
                  <a:cubicBezTo>
                    <a:pt x="2307" y="-592"/>
                    <a:pt x="0" y="561"/>
                    <a:pt x="0" y="2381"/>
                  </a:cubicBezTo>
                  <a:lnTo>
                    <a:pt x="0" y="10208"/>
                  </a:lnTo>
                  <a:lnTo>
                    <a:pt x="0" y="18035"/>
                  </a:lnTo>
                  <a:cubicBezTo>
                    <a:pt x="0" y="19855"/>
                    <a:pt x="2307" y="21008"/>
                    <a:pt x="4124" y="20098"/>
                  </a:cubicBezTo>
                  <a:lnTo>
                    <a:pt x="11953" y="16215"/>
                  </a:lnTo>
                  <a:lnTo>
                    <a:pt x="19782" y="12332"/>
                  </a:lnTo>
                  <a:cubicBezTo>
                    <a:pt x="21600" y="11240"/>
                    <a:pt x="21600" y="8995"/>
                    <a:pt x="19782" y="8084"/>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24" name="Shape">
              <a:extLst>
                <a:ext uri="{FF2B5EF4-FFF2-40B4-BE49-F238E27FC236}">
                  <a16:creationId xmlns:a16="http://schemas.microsoft.com/office/drawing/2014/main" id="{AAC91728-AF28-534C-9CD9-9C3EC69FD660}"/>
                </a:ext>
              </a:extLst>
            </p:cNvPr>
            <p:cNvSpPr/>
            <p:nvPr userDrawn="1"/>
          </p:nvSpPr>
          <p:spPr>
            <a:xfrm>
              <a:off x="7835899" y="2391406"/>
              <a:ext cx="1069341" cy="1206166"/>
            </a:xfrm>
            <a:custGeom>
              <a:avLst/>
              <a:gdLst/>
              <a:ahLst/>
              <a:cxnLst>
                <a:cxn ang="0">
                  <a:pos x="wd2" y="hd2"/>
                </a:cxn>
                <a:cxn ang="5400000">
                  <a:pos x="wd2" y="hd2"/>
                </a:cxn>
                <a:cxn ang="10800000">
                  <a:pos x="wd2" y="hd2"/>
                </a:cxn>
                <a:cxn ang="16200000">
                  <a:pos x="wd2" y="hd2"/>
                </a:cxn>
              </a:cxnLst>
              <a:rect l="0" t="0" r="r" b="b"/>
              <a:pathLst>
                <a:path w="21296" h="20806" extrusionOk="0">
                  <a:moveTo>
                    <a:pt x="20386" y="9023"/>
                  </a:moveTo>
                  <a:lnTo>
                    <a:pt x="11559" y="4620"/>
                  </a:lnTo>
                  <a:lnTo>
                    <a:pt x="2732" y="216"/>
                  </a:lnTo>
                  <a:cubicBezTo>
                    <a:pt x="1518" y="-397"/>
                    <a:pt x="0" y="370"/>
                    <a:pt x="0" y="1575"/>
                  </a:cubicBezTo>
                  <a:lnTo>
                    <a:pt x="0" y="10403"/>
                  </a:lnTo>
                  <a:lnTo>
                    <a:pt x="0" y="19231"/>
                  </a:lnTo>
                  <a:cubicBezTo>
                    <a:pt x="0" y="20436"/>
                    <a:pt x="1518" y="21203"/>
                    <a:pt x="2732" y="20590"/>
                  </a:cubicBezTo>
                  <a:lnTo>
                    <a:pt x="11559" y="16186"/>
                  </a:lnTo>
                  <a:lnTo>
                    <a:pt x="20386" y="11783"/>
                  </a:lnTo>
                  <a:cubicBezTo>
                    <a:pt x="21600" y="11148"/>
                    <a:pt x="21600" y="9636"/>
                    <a:pt x="20386" y="9023"/>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sp>
          <p:nvSpPr>
            <p:cNvPr id="25" name="Shape">
              <a:extLst>
                <a:ext uri="{FF2B5EF4-FFF2-40B4-BE49-F238E27FC236}">
                  <a16:creationId xmlns:a16="http://schemas.microsoft.com/office/drawing/2014/main" id="{87EF9696-6F95-8348-AFF1-41948EF3F792}"/>
                </a:ext>
              </a:extLst>
            </p:cNvPr>
            <p:cNvSpPr/>
            <p:nvPr userDrawn="1"/>
          </p:nvSpPr>
          <p:spPr>
            <a:xfrm>
              <a:off x="2997199" y="638807"/>
              <a:ext cx="4152268" cy="4711537"/>
            </a:xfrm>
            <a:custGeom>
              <a:avLst/>
              <a:gdLst/>
              <a:ahLst/>
              <a:cxnLst>
                <a:cxn ang="0">
                  <a:pos x="wd2" y="hd2"/>
                </a:cxn>
                <a:cxn ang="5400000">
                  <a:pos x="wd2" y="hd2"/>
                </a:cxn>
                <a:cxn ang="10800000">
                  <a:pos x="wd2" y="hd2"/>
                </a:cxn>
                <a:cxn ang="16200000">
                  <a:pos x="wd2" y="hd2"/>
                </a:cxn>
              </a:cxnLst>
              <a:rect l="0" t="0" r="r" b="b"/>
              <a:pathLst>
                <a:path w="21368" h="20999" extrusionOk="0">
                  <a:moveTo>
                    <a:pt x="20672" y="9458"/>
                  </a:moveTo>
                  <a:lnTo>
                    <a:pt x="11378" y="4811"/>
                  </a:lnTo>
                  <a:lnTo>
                    <a:pt x="2085" y="164"/>
                  </a:lnTo>
                  <a:cubicBezTo>
                    <a:pt x="1157" y="-300"/>
                    <a:pt x="0" y="277"/>
                    <a:pt x="0" y="1206"/>
                  </a:cubicBezTo>
                  <a:lnTo>
                    <a:pt x="0" y="10500"/>
                  </a:lnTo>
                  <a:lnTo>
                    <a:pt x="0" y="19794"/>
                  </a:lnTo>
                  <a:cubicBezTo>
                    <a:pt x="0" y="20723"/>
                    <a:pt x="1157" y="21300"/>
                    <a:pt x="2085" y="20836"/>
                  </a:cubicBezTo>
                  <a:lnTo>
                    <a:pt x="11378" y="16189"/>
                  </a:lnTo>
                  <a:lnTo>
                    <a:pt x="20672" y="11542"/>
                  </a:lnTo>
                  <a:cubicBezTo>
                    <a:pt x="21600" y="11083"/>
                    <a:pt x="21600" y="9923"/>
                    <a:pt x="20672" y="9458"/>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26" name="Shape">
              <a:extLst>
                <a:ext uri="{FF2B5EF4-FFF2-40B4-BE49-F238E27FC236}">
                  <a16:creationId xmlns:a16="http://schemas.microsoft.com/office/drawing/2014/main" id="{ED211B4C-451A-DC4B-99AE-AF8A47725241}"/>
                </a:ext>
              </a:extLst>
            </p:cNvPr>
            <p:cNvSpPr/>
            <p:nvPr userDrawn="1"/>
          </p:nvSpPr>
          <p:spPr>
            <a:xfrm>
              <a:off x="5206999" y="12103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25"/>
                    <a:pt x="21600" y="9039"/>
                    <a:pt x="19762" y="8145"/>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grpSp>
    </p:spTree>
    <p:extLst>
      <p:ext uri="{BB962C8B-B14F-4D97-AF65-F5344CB8AC3E}">
        <p14:creationId xmlns:p14="http://schemas.microsoft.com/office/powerpoint/2010/main" val="325347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466AAFD1-EDA0-8341-858B-B0BF05FFE378}"/>
              </a:ext>
            </a:extLst>
          </p:cNvPr>
          <p:cNvSpPr>
            <a:spLocks noGrp="1"/>
          </p:cNvSpPr>
          <p:nvPr>
            <p:ph type="pic" sz="quarter" idx="17"/>
          </p:nvPr>
        </p:nvSpPr>
        <p:spPr>
          <a:xfrm>
            <a:off x="1" y="3519948"/>
            <a:ext cx="12192000" cy="3338052"/>
          </a:xfrm>
          <a:solidFill>
            <a:schemeClr val="accent4">
              <a:lumMod val="20000"/>
              <a:lumOff val="80000"/>
            </a:schemeClr>
          </a:solidFill>
        </p:spPr>
        <p:txBody>
          <a:bodyPr anchor="ctr"/>
          <a:lstStyle>
            <a:lvl1pPr algn="ctr">
              <a:buNone/>
              <a:defRPr>
                <a:solidFill>
                  <a:schemeClr val="tx1"/>
                </a:solidFill>
              </a:defRPr>
            </a:lvl1pPr>
          </a:lstStyle>
          <a:p>
            <a:r>
              <a:rPr lang="es-ES"/>
              <a:t>Haga clic en el icono para agregar una imagen</a:t>
            </a:r>
            <a:endParaRPr lang="fr-FR"/>
          </a:p>
        </p:txBody>
      </p:sp>
      <p:sp>
        <p:nvSpPr>
          <p:cNvPr id="15" name="Rectangle">
            <a:extLst>
              <a:ext uri="{FF2B5EF4-FFF2-40B4-BE49-F238E27FC236}">
                <a16:creationId xmlns:a16="http://schemas.microsoft.com/office/drawing/2014/main" id="{D01874DD-6881-134A-AAEC-B698021E321D}"/>
              </a:ext>
            </a:extLst>
          </p:cNvPr>
          <p:cNvSpPr/>
          <p:nvPr userDrawn="1"/>
        </p:nvSpPr>
        <p:spPr>
          <a:xfrm>
            <a:off x="0" y="0"/>
            <a:ext cx="12192000" cy="3519948"/>
          </a:xfrm>
          <a:prstGeom prst="rect">
            <a:avLst/>
          </a:prstGeom>
          <a:solidFill>
            <a:schemeClr val="tx2"/>
          </a:solidFill>
          <a:ln w="12700">
            <a:miter lim="400000"/>
          </a:ln>
        </p:spPr>
        <p:txBody>
          <a:bodyPr lIns="38100" tIns="38100" rIns="38100" bIns="38100" anchor="ctr"/>
          <a:lstStyle/>
          <a:p>
            <a:pPr>
              <a:defRPr sz="3000">
                <a:solidFill>
                  <a:srgbClr val="FFFFFF"/>
                </a:solidFill>
              </a:defRPr>
            </a:pPr>
            <a:endParaRPr/>
          </a:p>
        </p:txBody>
      </p:sp>
      <p:sp>
        <p:nvSpPr>
          <p:cNvPr id="8" name="Title 1">
            <a:extLst>
              <a:ext uri="{FF2B5EF4-FFF2-40B4-BE49-F238E27FC236}">
                <a16:creationId xmlns:a16="http://schemas.microsoft.com/office/drawing/2014/main" id="{C7E228BF-1CA5-4856-ADE1-3CF4E8475976}"/>
              </a:ext>
            </a:extLst>
          </p:cNvPr>
          <p:cNvSpPr>
            <a:spLocks noGrp="1"/>
          </p:cNvSpPr>
          <p:nvPr>
            <p:ph type="title"/>
          </p:nvPr>
        </p:nvSpPr>
        <p:spPr>
          <a:xfrm>
            <a:off x="3816627" y="442048"/>
            <a:ext cx="7530824" cy="2091774"/>
          </a:xfrm>
        </p:spPr>
        <p:txBody>
          <a:bodyPr anchor="b"/>
          <a:lstStyle>
            <a:lvl1pPr algn="r">
              <a:defRPr sz="6000">
                <a:solidFill>
                  <a:schemeClr val="bg1"/>
                </a:solidFill>
              </a:defRPr>
            </a:lvl1pPr>
          </a:lstStyle>
          <a:p>
            <a:r>
              <a:rPr lang="es-ES"/>
              <a:t>Haga clic para modificar el estilo de título del patrón</a:t>
            </a:r>
            <a:endParaRPr lang="en-US" dirty="0"/>
          </a:p>
        </p:txBody>
      </p:sp>
      <p:sp>
        <p:nvSpPr>
          <p:cNvPr id="9" name="Text Placeholder 2">
            <a:extLst>
              <a:ext uri="{FF2B5EF4-FFF2-40B4-BE49-F238E27FC236}">
                <a16:creationId xmlns:a16="http://schemas.microsoft.com/office/drawing/2014/main" id="{A75560DB-B208-41C1-AC26-ACACF8AE7CCD}"/>
              </a:ext>
            </a:extLst>
          </p:cNvPr>
          <p:cNvSpPr>
            <a:spLocks noGrp="1"/>
          </p:cNvSpPr>
          <p:nvPr>
            <p:ph type="body" idx="1"/>
          </p:nvPr>
        </p:nvSpPr>
        <p:spPr>
          <a:xfrm>
            <a:off x="4363278" y="2628901"/>
            <a:ext cx="6984172" cy="727364"/>
          </a:xfrm>
        </p:spPr>
        <p:txBody>
          <a:bodyPr/>
          <a:lstStyle>
            <a:lvl1pPr marL="0" indent="0" algn="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0" name="Date Placeholder 3">
            <a:extLst>
              <a:ext uri="{FF2B5EF4-FFF2-40B4-BE49-F238E27FC236}">
                <a16:creationId xmlns:a16="http://schemas.microsoft.com/office/drawing/2014/main" id="{78CD13F7-FE5E-4564-955B-78635E1D6BD1}"/>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DFEC6B85-2D6C-4E54-AFB1-FC9C8C5BCCCD}"/>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C0A08B1B-1C08-468B-84FB-AF1608C8E4FD}"/>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‹Nº›</a:t>
            </a:fld>
            <a:endParaRPr lang="en-US"/>
          </a:p>
        </p:txBody>
      </p:sp>
    </p:spTree>
    <p:extLst>
      <p:ext uri="{BB962C8B-B14F-4D97-AF65-F5344CB8AC3E}">
        <p14:creationId xmlns:p14="http://schemas.microsoft.com/office/powerpoint/2010/main" val="209235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9A71BBFF-450F-FE48-A681-AA4BBE175462}"/>
              </a:ext>
            </a:extLst>
          </p:cNvPr>
          <p:cNvSpPr>
            <a:spLocks noGrp="1"/>
          </p:cNvSpPr>
          <p:nvPr>
            <p:ph type="pic" sz="quarter" idx="17"/>
          </p:nvPr>
        </p:nvSpPr>
        <p:spPr>
          <a:xfrm>
            <a:off x="1" y="0"/>
            <a:ext cx="12192000" cy="4134465"/>
          </a:xfrm>
          <a:solidFill>
            <a:schemeClr val="accent4">
              <a:lumMod val="20000"/>
              <a:lumOff val="80000"/>
            </a:schemeClr>
          </a:solidFill>
        </p:spPr>
        <p:txBody>
          <a:bodyPr anchor="t"/>
          <a:lstStyle>
            <a:lvl1pPr algn="ctr">
              <a:buNone/>
              <a:defRPr>
                <a:solidFill>
                  <a:schemeClr val="tx1"/>
                </a:solidFill>
              </a:defRPr>
            </a:lvl1pPr>
          </a:lstStyle>
          <a:p>
            <a:r>
              <a:rPr lang="es-ES"/>
              <a:t>Haga clic en el icono para agregar una imagen</a:t>
            </a:r>
            <a:endParaRPr lang="fr-FR"/>
          </a:p>
        </p:txBody>
      </p:sp>
      <p:sp>
        <p:nvSpPr>
          <p:cNvPr id="15" name="Rectangle">
            <a:extLst>
              <a:ext uri="{FF2B5EF4-FFF2-40B4-BE49-F238E27FC236}">
                <a16:creationId xmlns:a16="http://schemas.microsoft.com/office/drawing/2014/main" id="{6F2A021C-3F3B-ED44-93F7-269E588508B3}"/>
              </a:ext>
            </a:extLst>
          </p:cNvPr>
          <p:cNvSpPr/>
          <p:nvPr userDrawn="1"/>
        </p:nvSpPr>
        <p:spPr>
          <a:xfrm>
            <a:off x="0" y="4134465"/>
            <a:ext cx="12192000" cy="2723535"/>
          </a:xfrm>
          <a:prstGeom prst="rect">
            <a:avLst/>
          </a:prstGeom>
          <a:solidFill>
            <a:schemeClr val="tx2"/>
          </a:solidFill>
          <a:ln w="12700">
            <a:miter lim="400000"/>
          </a:ln>
        </p:spPr>
        <p:txBody>
          <a:bodyPr lIns="38100" tIns="38100" rIns="38100" bIns="38100" anchor="ctr"/>
          <a:lstStyle/>
          <a:p>
            <a:pPr>
              <a:defRPr sz="3000">
                <a:solidFill>
                  <a:srgbClr val="FFFFFF"/>
                </a:solidFill>
              </a:defRPr>
            </a:pPr>
            <a:endParaRPr/>
          </a:p>
        </p:txBody>
      </p:sp>
      <p:sp>
        <p:nvSpPr>
          <p:cNvPr id="8" name="Title 1">
            <a:extLst>
              <a:ext uri="{FF2B5EF4-FFF2-40B4-BE49-F238E27FC236}">
                <a16:creationId xmlns:a16="http://schemas.microsoft.com/office/drawing/2014/main" id="{74985E82-8BBB-4140-ADE7-3211B76C0426}"/>
              </a:ext>
            </a:extLst>
          </p:cNvPr>
          <p:cNvSpPr>
            <a:spLocks noGrp="1"/>
          </p:cNvSpPr>
          <p:nvPr>
            <p:ph type="title"/>
          </p:nvPr>
        </p:nvSpPr>
        <p:spPr>
          <a:xfrm>
            <a:off x="831850" y="415637"/>
            <a:ext cx="6602620" cy="3582304"/>
          </a:xfrm>
        </p:spPr>
        <p:txBody>
          <a:bodyPr anchor="b"/>
          <a:lstStyle>
            <a:lvl1pPr>
              <a:defRPr sz="6000"/>
            </a:lvl1pPr>
          </a:lstStyle>
          <a:p>
            <a:r>
              <a:rPr lang="es-ES"/>
              <a:t>Haga clic para modificar el estilo de título del patrón</a:t>
            </a:r>
            <a:endParaRPr lang="en-US" dirty="0"/>
          </a:p>
        </p:txBody>
      </p:sp>
      <p:sp>
        <p:nvSpPr>
          <p:cNvPr id="9" name="Text Placeholder 2">
            <a:extLst>
              <a:ext uri="{FF2B5EF4-FFF2-40B4-BE49-F238E27FC236}">
                <a16:creationId xmlns:a16="http://schemas.microsoft.com/office/drawing/2014/main" id="{BE5281E8-502B-4754-B5F5-7C62E11011CF}"/>
              </a:ext>
            </a:extLst>
          </p:cNvPr>
          <p:cNvSpPr>
            <a:spLocks noGrp="1"/>
          </p:cNvSpPr>
          <p:nvPr>
            <p:ph type="body" idx="1"/>
          </p:nvPr>
        </p:nvSpPr>
        <p:spPr>
          <a:xfrm>
            <a:off x="831849" y="4291445"/>
            <a:ext cx="6224933" cy="179820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0" name="Date Placeholder 3">
            <a:extLst>
              <a:ext uri="{FF2B5EF4-FFF2-40B4-BE49-F238E27FC236}">
                <a16:creationId xmlns:a16="http://schemas.microsoft.com/office/drawing/2014/main" id="{A67E5779-2729-4DED-A8C2-41F4FEE4767B}"/>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FBD21987-FA22-47F7-B702-8D9638C10C5C}"/>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A03F40A7-0F3F-41D6-9058-1BE8DB2708C0}"/>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‹Nº›</a:t>
            </a:fld>
            <a:endParaRPr lang="en-US"/>
          </a:p>
        </p:txBody>
      </p:sp>
    </p:spTree>
    <p:extLst>
      <p:ext uri="{BB962C8B-B14F-4D97-AF65-F5344CB8AC3E}">
        <p14:creationId xmlns:p14="http://schemas.microsoft.com/office/powerpoint/2010/main" val="4146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E703A501-F2B5-5C4F-9E0B-414CD8E26182}"/>
              </a:ext>
            </a:extLst>
          </p:cNvPr>
          <p:cNvSpPr/>
          <p:nvPr userDrawn="1"/>
        </p:nvSpPr>
        <p:spPr>
          <a:xfrm>
            <a:off x="0" y="0"/>
            <a:ext cx="9528464" cy="6858000"/>
          </a:xfrm>
          <a:prstGeom prst="rect">
            <a:avLst/>
          </a:prstGeom>
          <a:solidFill>
            <a:schemeClr val="tx2"/>
          </a:solidFill>
          <a:ln w="12700">
            <a:miter lim="400000"/>
          </a:ln>
        </p:spPr>
        <p:txBody>
          <a:bodyPr lIns="38100" tIns="38100" rIns="38100" bIns="38100" anchor="ctr"/>
          <a:lstStyle/>
          <a:p>
            <a:pPr>
              <a:defRPr sz="3000">
                <a:solidFill>
                  <a:srgbClr val="FFFFFF"/>
                </a:solidFill>
              </a:defRPr>
            </a:pPr>
            <a:endParaRPr/>
          </a:p>
        </p:txBody>
      </p:sp>
      <p:sp>
        <p:nvSpPr>
          <p:cNvPr id="3" name="Picture Placeholder 2">
            <a:extLst>
              <a:ext uri="{FF2B5EF4-FFF2-40B4-BE49-F238E27FC236}">
                <a16:creationId xmlns:a16="http://schemas.microsoft.com/office/drawing/2014/main" id="{31DB71AF-24C1-3E4F-AB06-E20166CC71AC}"/>
              </a:ext>
            </a:extLst>
          </p:cNvPr>
          <p:cNvSpPr>
            <a:spLocks noGrp="1"/>
          </p:cNvSpPr>
          <p:nvPr>
            <p:ph type="pic" sz="quarter" idx="17"/>
          </p:nvPr>
        </p:nvSpPr>
        <p:spPr>
          <a:xfrm>
            <a:off x="9528175" y="0"/>
            <a:ext cx="2663825" cy="6858000"/>
          </a:xfrm>
          <a:solidFill>
            <a:schemeClr val="accent4">
              <a:lumMod val="20000"/>
              <a:lumOff val="80000"/>
            </a:schemeClr>
          </a:solidFill>
        </p:spPr>
        <p:txBody>
          <a:bodyPr anchor="ctr"/>
          <a:lstStyle>
            <a:lvl1pPr algn="ctr">
              <a:buNone/>
              <a:defRPr>
                <a:solidFill>
                  <a:schemeClr val="tx1"/>
                </a:solidFill>
              </a:defRPr>
            </a:lvl1pPr>
          </a:lstStyle>
          <a:p>
            <a:r>
              <a:rPr lang="es-ES"/>
              <a:t>Haga clic en el icono para agregar una imagen</a:t>
            </a:r>
            <a:endParaRPr lang="fr-FR"/>
          </a:p>
        </p:txBody>
      </p:sp>
      <p:sp>
        <p:nvSpPr>
          <p:cNvPr id="8" name="Title 1">
            <a:extLst>
              <a:ext uri="{FF2B5EF4-FFF2-40B4-BE49-F238E27FC236}">
                <a16:creationId xmlns:a16="http://schemas.microsoft.com/office/drawing/2014/main" id="{1907DC5D-4F3E-4A99-A621-6F93F32265C8}"/>
              </a:ext>
            </a:extLst>
          </p:cNvPr>
          <p:cNvSpPr>
            <a:spLocks noGrp="1"/>
          </p:cNvSpPr>
          <p:nvPr>
            <p:ph type="title"/>
          </p:nvPr>
        </p:nvSpPr>
        <p:spPr>
          <a:xfrm>
            <a:off x="831850" y="1709738"/>
            <a:ext cx="6130059" cy="2852737"/>
          </a:xfrm>
        </p:spPr>
        <p:txBody>
          <a:bodyPr anchor="b"/>
          <a:lstStyle>
            <a:lvl1pPr>
              <a:defRPr sz="6000">
                <a:solidFill>
                  <a:schemeClr val="bg1"/>
                </a:solidFill>
              </a:defRPr>
            </a:lvl1pPr>
          </a:lstStyle>
          <a:p>
            <a:r>
              <a:rPr lang="es-ES"/>
              <a:t>Haga clic para modificar el estilo de título del patrón</a:t>
            </a:r>
            <a:endParaRPr lang="en-US" dirty="0"/>
          </a:p>
        </p:txBody>
      </p:sp>
      <p:sp>
        <p:nvSpPr>
          <p:cNvPr id="9" name="Text Placeholder 2">
            <a:extLst>
              <a:ext uri="{FF2B5EF4-FFF2-40B4-BE49-F238E27FC236}">
                <a16:creationId xmlns:a16="http://schemas.microsoft.com/office/drawing/2014/main" id="{9DA8F992-7750-4566-AB4F-B2E8F3794CA3}"/>
              </a:ext>
            </a:extLst>
          </p:cNvPr>
          <p:cNvSpPr>
            <a:spLocks noGrp="1"/>
          </p:cNvSpPr>
          <p:nvPr>
            <p:ph type="body" idx="1"/>
          </p:nvPr>
        </p:nvSpPr>
        <p:spPr>
          <a:xfrm>
            <a:off x="831850" y="4589463"/>
            <a:ext cx="613005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10" name="Date Placeholder 3">
            <a:extLst>
              <a:ext uri="{FF2B5EF4-FFF2-40B4-BE49-F238E27FC236}">
                <a16:creationId xmlns:a16="http://schemas.microsoft.com/office/drawing/2014/main" id="{0FEC4993-EF72-4ADC-8D11-1EB7C9409528}"/>
              </a:ext>
            </a:extLst>
          </p:cNvPr>
          <p:cNvSpPr>
            <a:spLocks noGrp="1"/>
          </p:cNvSpPr>
          <p:nvPr>
            <p:ph type="dt" sz="half" idx="10"/>
          </p:nvPr>
        </p:nvSpPr>
        <p:spPr>
          <a:xfrm>
            <a:off x="838200" y="6356350"/>
            <a:ext cx="2743200" cy="365125"/>
          </a:xfrm>
        </p:spPr>
        <p:txBody>
          <a:bodyPr/>
          <a:lstStyle/>
          <a:p>
            <a:r>
              <a:rPr lang="en-US"/>
              <a:t>Date</a:t>
            </a:r>
          </a:p>
        </p:txBody>
      </p:sp>
      <p:sp>
        <p:nvSpPr>
          <p:cNvPr id="11" name="Footer Placeholder 4">
            <a:extLst>
              <a:ext uri="{FF2B5EF4-FFF2-40B4-BE49-F238E27FC236}">
                <a16:creationId xmlns:a16="http://schemas.microsoft.com/office/drawing/2014/main" id="{B145FAD1-5607-4570-9675-FE264814964D}"/>
              </a:ext>
            </a:extLst>
          </p:cNvPr>
          <p:cNvSpPr>
            <a:spLocks noGrp="1"/>
          </p:cNvSpPr>
          <p:nvPr>
            <p:ph type="ftr" sz="quarter" idx="11"/>
          </p:nvPr>
        </p:nvSpPr>
        <p:spPr>
          <a:xfrm>
            <a:off x="4038600" y="6356350"/>
            <a:ext cx="4114800" cy="365125"/>
          </a:xfrm>
        </p:spPr>
        <p:txBody>
          <a:bodyPr/>
          <a:lstStyle/>
          <a:p>
            <a:r>
              <a:rPr lang="en-US"/>
              <a:t>Your Footer Here</a:t>
            </a:r>
          </a:p>
        </p:txBody>
      </p:sp>
      <p:sp>
        <p:nvSpPr>
          <p:cNvPr id="12" name="Slide Number Placeholder 5">
            <a:extLst>
              <a:ext uri="{FF2B5EF4-FFF2-40B4-BE49-F238E27FC236}">
                <a16:creationId xmlns:a16="http://schemas.microsoft.com/office/drawing/2014/main" id="{265FB8DD-A34F-4C06-9929-1E68FACD4D00}"/>
              </a:ext>
            </a:extLst>
          </p:cNvPr>
          <p:cNvSpPr>
            <a:spLocks noGrp="1"/>
          </p:cNvSpPr>
          <p:nvPr>
            <p:ph type="sldNum" sz="quarter" idx="12"/>
          </p:nvPr>
        </p:nvSpPr>
        <p:spPr>
          <a:xfrm>
            <a:off x="8610600" y="6356350"/>
            <a:ext cx="2743200" cy="365125"/>
          </a:xfrm>
        </p:spPr>
        <p:txBody>
          <a:bodyPr/>
          <a:lstStyle/>
          <a:p>
            <a:fld id="{672B7600-67E3-4D97-B453-880E2742B982}" type="slidenum">
              <a:rPr lang="en-US" smtClean="0"/>
              <a:t>‹Nº›</a:t>
            </a:fld>
            <a:endParaRPr lang="en-US"/>
          </a:p>
        </p:txBody>
      </p:sp>
      <p:sp>
        <p:nvSpPr>
          <p:cNvPr id="16" name="Text Placeholder 17">
            <a:extLst>
              <a:ext uri="{FF2B5EF4-FFF2-40B4-BE49-F238E27FC236}">
                <a16:creationId xmlns:a16="http://schemas.microsoft.com/office/drawing/2014/main" id="{A537F86F-E8D6-44FF-939F-7EB5A46935EE}"/>
              </a:ext>
            </a:extLst>
          </p:cNvPr>
          <p:cNvSpPr>
            <a:spLocks noGrp="1"/>
          </p:cNvSpPr>
          <p:nvPr>
            <p:ph type="body" sz="quarter" idx="14" hasCustomPrompt="1"/>
          </p:nvPr>
        </p:nvSpPr>
        <p:spPr>
          <a:xfrm>
            <a:off x="7624539" y="1366192"/>
            <a:ext cx="1701800" cy="293691"/>
          </a:xfrm>
          <a:noFill/>
        </p:spPr>
        <p:txBody>
          <a:bodyPr anchor="ctr">
            <a:noAutofit/>
          </a:bodyPr>
          <a:lstStyle>
            <a:lvl1pPr marL="0" indent="0" algn="ctr">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Name</a:t>
            </a:r>
          </a:p>
        </p:txBody>
      </p:sp>
      <p:sp>
        <p:nvSpPr>
          <p:cNvPr id="17" name="Text Placeholder 17">
            <a:extLst>
              <a:ext uri="{FF2B5EF4-FFF2-40B4-BE49-F238E27FC236}">
                <a16:creationId xmlns:a16="http://schemas.microsoft.com/office/drawing/2014/main" id="{17C97F11-0CC0-4E01-8422-614383043296}"/>
              </a:ext>
            </a:extLst>
          </p:cNvPr>
          <p:cNvSpPr>
            <a:spLocks noGrp="1"/>
          </p:cNvSpPr>
          <p:nvPr>
            <p:ph type="body" sz="quarter" idx="15" hasCustomPrompt="1"/>
          </p:nvPr>
        </p:nvSpPr>
        <p:spPr>
          <a:xfrm>
            <a:off x="7624539" y="1626704"/>
            <a:ext cx="1701800" cy="293691"/>
          </a:xfrm>
          <a:noFill/>
        </p:spPr>
        <p:txBody>
          <a:bodyPr anchor="ctr">
            <a:noAutofit/>
          </a:bodyPr>
          <a:lstStyle>
            <a:lvl1pPr marL="0" indent="0" algn="ctr">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Mobile / email</a:t>
            </a:r>
          </a:p>
        </p:txBody>
      </p:sp>
      <p:sp>
        <p:nvSpPr>
          <p:cNvPr id="18" name="Text Placeholder 17">
            <a:extLst>
              <a:ext uri="{FF2B5EF4-FFF2-40B4-BE49-F238E27FC236}">
                <a16:creationId xmlns:a16="http://schemas.microsoft.com/office/drawing/2014/main" id="{322609FE-C556-4394-9CD9-CACD20BC7261}"/>
              </a:ext>
            </a:extLst>
          </p:cNvPr>
          <p:cNvSpPr>
            <a:spLocks noGrp="1"/>
          </p:cNvSpPr>
          <p:nvPr>
            <p:ph type="body" sz="quarter" idx="16" hasCustomPrompt="1"/>
          </p:nvPr>
        </p:nvSpPr>
        <p:spPr>
          <a:xfrm>
            <a:off x="7624539" y="1887216"/>
            <a:ext cx="1701800" cy="293691"/>
          </a:xfrm>
          <a:noFill/>
        </p:spPr>
        <p:txBody>
          <a:bodyPr anchor="ctr">
            <a:noAutofit/>
          </a:bodyPr>
          <a:lstStyle>
            <a:lvl1pPr marL="0" indent="0" algn="ctr">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Company</a:t>
            </a:r>
          </a:p>
        </p:txBody>
      </p:sp>
    </p:spTree>
    <p:extLst>
      <p:ext uri="{BB962C8B-B14F-4D97-AF65-F5344CB8AC3E}">
        <p14:creationId xmlns:p14="http://schemas.microsoft.com/office/powerpoint/2010/main" val="315582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and Typograph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897C59-303D-43EB-830D-58B293D336AC}"/>
              </a:ext>
            </a:extLst>
          </p:cNvPr>
          <p:cNvGrpSpPr/>
          <p:nvPr userDrawn="1"/>
        </p:nvGrpSpPr>
        <p:grpSpPr>
          <a:xfrm>
            <a:off x="838199" y="1830763"/>
            <a:ext cx="10515602" cy="1741127"/>
            <a:chOff x="838199" y="1830763"/>
            <a:chExt cx="10515602" cy="1741127"/>
          </a:xfrm>
        </p:grpSpPr>
        <p:sp>
          <p:nvSpPr>
            <p:cNvPr id="175" name="Rectangle 174">
              <a:extLst>
                <a:ext uri="{FF2B5EF4-FFF2-40B4-BE49-F238E27FC236}">
                  <a16:creationId xmlns:a16="http://schemas.microsoft.com/office/drawing/2014/main" id="{4460574F-0FFA-4AF4-9268-D077C9C57D58}"/>
                </a:ext>
              </a:extLst>
            </p:cNvPr>
            <p:cNvSpPr/>
            <p:nvPr userDrawn="1"/>
          </p:nvSpPr>
          <p:spPr>
            <a:xfrm>
              <a:off x="838199" y="1830763"/>
              <a:ext cx="894312" cy="17411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4" name="Rectangle 173">
              <a:extLst>
                <a:ext uri="{FF2B5EF4-FFF2-40B4-BE49-F238E27FC236}">
                  <a16:creationId xmlns:a16="http://schemas.microsoft.com/office/drawing/2014/main" id="{E9AEC03B-EFBC-451C-9889-555B420B787B}"/>
                </a:ext>
              </a:extLst>
            </p:cNvPr>
            <p:cNvSpPr/>
            <p:nvPr userDrawn="1"/>
          </p:nvSpPr>
          <p:spPr>
            <a:xfrm>
              <a:off x="838199" y="1830763"/>
              <a:ext cx="894312" cy="15513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3" name="Rectangle 172">
              <a:extLst>
                <a:ext uri="{FF2B5EF4-FFF2-40B4-BE49-F238E27FC236}">
                  <a16:creationId xmlns:a16="http://schemas.microsoft.com/office/drawing/2014/main" id="{12504A8F-A26B-43AF-BF89-2621FF0CE3CD}"/>
                </a:ext>
              </a:extLst>
            </p:cNvPr>
            <p:cNvSpPr/>
            <p:nvPr userDrawn="1"/>
          </p:nvSpPr>
          <p:spPr>
            <a:xfrm>
              <a:off x="838199" y="1830763"/>
              <a:ext cx="894312" cy="136148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2" name="Rectangle 171">
              <a:extLst>
                <a:ext uri="{FF2B5EF4-FFF2-40B4-BE49-F238E27FC236}">
                  <a16:creationId xmlns:a16="http://schemas.microsoft.com/office/drawing/2014/main" id="{F7726C56-B942-4400-8CE0-069969802448}"/>
                </a:ext>
              </a:extLst>
            </p:cNvPr>
            <p:cNvSpPr/>
            <p:nvPr userDrawn="1"/>
          </p:nvSpPr>
          <p:spPr>
            <a:xfrm>
              <a:off x="838199" y="1830763"/>
              <a:ext cx="894312" cy="11716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1" name="Rectangle 170">
              <a:extLst>
                <a:ext uri="{FF2B5EF4-FFF2-40B4-BE49-F238E27FC236}">
                  <a16:creationId xmlns:a16="http://schemas.microsoft.com/office/drawing/2014/main" id="{DAE760DB-698E-4688-BBAF-49FD684C7AFD}"/>
                </a:ext>
              </a:extLst>
            </p:cNvPr>
            <p:cNvSpPr/>
            <p:nvPr userDrawn="1"/>
          </p:nvSpPr>
          <p:spPr>
            <a:xfrm>
              <a:off x="838199" y="1830763"/>
              <a:ext cx="894312" cy="9818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0" name="Rectangle 169">
              <a:extLst>
                <a:ext uri="{FF2B5EF4-FFF2-40B4-BE49-F238E27FC236}">
                  <a16:creationId xmlns:a16="http://schemas.microsoft.com/office/drawing/2014/main" id="{72A9A194-717A-430D-B418-44C0B8F1A4C3}"/>
                </a:ext>
              </a:extLst>
            </p:cNvPr>
            <p:cNvSpPr/>
            <p:nvPr userDrawn="1"/>
          </p:nvSpPr>
          <p:spPr>
            <a:xfrm>
              <a:off x="838200" y="1830763"/>
              <a:ext cx="894312" cy="78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79" name="Rectangle 178">
              <a:extLst>
                <a:ext uri="{FF2B5EF4-FFF2-40B4-BE49-F238E27FC236}">
                  <a16:creationId xmlns:a16="http://schemas.microsoft.com/office/drawing/2014/main" id="{E915F52A-A44F-4FB1-A1A1-1A513475EFE8}"/>
                </a:ext>
              </a:extLst>
            </p:cNvPr>
            <p:cNvSpPr/>
            <p:nvPr userDrawn="1"/>
          </p:nvSpPr>
          <p:spPr>
            <a:xfrm>
              <a:off x="1907231" y="1830763"/>
              <a:ext cx="894312" cy="174112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0" name="Rectangle 179">
              <a:extLst>
                <a:ext uri="{FF2B5EF4-FFF2-40B4-BE49-F238E27FC236}">
                  <a16:creationId xmlns:a16="http://schemas.microsoft.com/office/drawing/2014/main" id="{6034C492-58E9-4550-B83D-E33D2B2217E6}"/>
                </a:ext>
              </a:extLst>
            </p:cNvPr>
            <p:cNvSpPr/>
            <p:nvPr userDrawn="1"/>
          </p:nvSpPr>
          <p:spPr>
            <a:xfrm>
              <a:off x="1907231" y="1830763"/>
              <a:ext cx="894312" cy="155130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1" name="Rectangle 180">
              <a:extLst>
                <a:ext uri="{FF2B5EF4-FFF2-40B4-BE49-F238E27FC236}">
                  <a16:creationId xmlns:a16="http://schemas.microsoft.com/office/drawing/2014/main" id="{F92FB454-2844-432A-897E-609CA7D5AB13}"/>
                </a:ext>
              </a:extLst>
            </p:cNvPr>
            <p:cNvSpPr/>
            <p:nvPr userDrawn="1"/>
          </p:nvSpPr>
          <p:spPr>
            <a:xfrm>
              <a:off x="1907231" y="1830763"/>
              <a:ext cx="894312" cy="136148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2" name="Rectangle 181">
              <a:extLst>
                <a:ext uri="{FF2B5EF4-FFF2-40B4-BE49-F238E27FC236}">
                  <a16:creationId xmlns:a16="http://schemas.microsoft.com/office/drawing/2014/main" id="{DFE585D9-1B79-4D2C-BE24-8DD53BF2D43D}"/>
                </a:ext>
              </a:extLst>
            </p:cNvPr>
            <p:cNvSpPr/>
            <p:nvPr userDrawn="1"/>
          </p:nvSpPr>
          <p:spPr>
            <a:xfrm>
              <a:off x="1907231" y="1830763"/>
              <a:ext cx="894312" cy="11716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3" name="Rectangle 182">
              <a:extLst>
                <a:ext uri="{FF2B5EF4-FFF2-40B4-BE49-F238E27FC236}">
                  <a16:creationId xmlns:a16="http://schemas.microsoft.com/office/drawing/2014/main" id="{7CA650B9-D80A-4F55-849B-9B9229BAB7AB}"/>
                </a:ext>
              </a:extLst>
            </p:cNvPr>
            <p:cNvSpPr/>
            <p:nvPr userDrawn="1"/>
          </p:nvSpPr>
          <p:spPr>
            <a:xfrm>
              <a:off x="1907231" y="1830763"/>
              <a:ext cx="894312" cy="98184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4" name="Rectangle 183">
              <a:extLst>
                <a:ext uri="{FF2B5EF4-FFF2-40B4-BE49-F238E27FC236}">
                  <a16:creationId xmlns:a16="http://schemas.microsoft.com/office/drawing/2014/main" id="{212A3E8F-2036-4425-950A-9DDCE99E48E2}"/>
                </a:ext>
              </a:extLst>
            </p:cNvPr>
            <p:cNvSpPr/>
            <p:nvPr userDrawn="1"/>
          </p:nvSpPr>
          <p:spPr>
            <a:xfrm>
              <a:off x="1907232" y="1830763"/>
              <a:ext cx="894312" cy="78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6" name="Rectangle 185">
              <a:extLst>
                <a:ext uri="{FF2B5EF4-FFF2-40B4-BE49-F238E27FC236}">
                  <a16:creationId xmlns:a16="http://schemas.microsoft.com/office/drawing/2014/main" id="{F8D77422-E1EF-442A-B883-288DFB42AC7A}"/>
                </a:ext>
              </a:extLst>
            </p:cNvPr>
            <p:cNvSpPr/>
            <p:nvPr userDrawn="1"/>
          </p:nvSpPr>
          <p:spPr>
            <a:xfrm>
              <a:off x="2976263" y="1830763"/>
              <a:ext cx="894312" cy="174112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7" name="Rectangle 186">
              <a:extLst>
                <a:ext uri="{FF2B5EF4-FFF2-40B4-BE49-F238E27FC236}">
                  <a16:creationId xmlns:a16="http://schemas.microsoft.com/office/drawing/2014/main" id="{F5A5458A-8CAB-46ED-A597-7A9BC874E064}"/>
                </a:ext>
              </a:extLst>
            </p:cNvPr>
            <p:cNvSpPr/>
            <p:nvPr userDrawn="1"/>
          </p:nvSpPr>
          <p:spPr>
            <a:xfrm>
              <a:off x="2976263" y="1830763"/>
              <a:ext cx="894312" cy="155130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8" name="Rectangle 187">
              <a:extLst>
                <a:ext uri="{FF2B5EF4-FFF2-40B4-BE49-F238E27FC236}">
                  <a16:creationId xmlns:a16="http://schemas.microsoft.com/office/drawing/2014/main" id="{129FB0AE-0FE9-4E47-89E1-28A56DFEFD44}"/>
                </a:ext>
              </a:extLst>
            </p:cNvPr>
            <p:cNvSpPr/>
            <p:nvPr userDrawn="1"/>
          </p:nvSpPr>
          <p:spPr>
            <a:xfrm>
              <a:off x="2976263" y="1830763"/>
              <a:ext cx="894312" cy="136148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89" name="Rectangle 188">
              <a:extLst>
                <a:ext uri="{FF2B5EF4-FFF2-40B4-BE49-F238E27FC236}">
                  <a16:creationId xmlns:a16="http://schemas.microsoft.com/office/drawing/2014/main" id="{8DCBA888-FF6F-4E0D-AD60-DA0D78CD05D1}"/>
                </a:ext>
              </a:extLst>
            </p:cNvPr>
            <p:cNvSpPr/>
            <p:nvPr userDrawn="1"/>
          </p:nvSpPr>
          <p:spPr>
            <a:xfrm>
              <a:off x="2976263" y="1830763"/>
              <a:ext cx="894312" cy="11716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0" name="Rectangle 189">
              <a:extLst>
                <a:ext uri="{FF2B5EF4-FFF2-40B4-BE49-F238E27FC236}">
                  <a16:creationId xmlns:a16="http://schemas.microsoft.com/office/drawing/2014/main" id="{F9271256-F951-4086-8A3B-C91C2291A176}"/>
                </a:ext>
              </a:extLst>
            </p:cNvPr>
            <p:cNvSpPr/>
            <p:nvPr userDrawn="1"/>
          </p:nvSpPr>
          <p:spPr>
            <a:xfrm>
              <a:off x="2976263" y="1830763"/>
              <a:ext cx="894312" cy="9818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1" name="Rectangle 190">
              <a:extLst>
                <a:ext uri="{FF2B5EF4-FFF2-40B4-BE49-F238E27FC236}">
                  <a16:creationId xmlns:a16="http://schemas.microsoft.com/office/drawing/2014/main" id="{27D18AA1-C449-4778-A01C-5FEFF6D4B6F0}"/>
                </a:ext>
              </a:extLst>
            </p:cNvPr>
            <p:cNvSpPr/>
            <p:nvPr userDrawn="1"/>
          </p:nvSpPr>
          <p:spPr>
            <a:xfrm>
              <a:off x="2976264" y="1830763"/>
              <a:ext cx="894312" cy="788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3" name="Rectangle 192">
              <a:extLst>
                <a:ext uri="{FF2B5EF4-FFF2-40B4-BE49-F238E27FC236}">
                  <a16:creationId xmlns:a16="http://schemas.microsoft.com/office/drawing/2014/main" id="{507DEC82-2EA5-41B4-BBE2-03D513A6990F}"/>
                </a:ext>
              </a:extLst>
            </p:cNvPr>
            <p:cNvSpPr/>
            <p:nvPr userDrawn="1"/>
          </p:nvSpPr>
          <p:spPr>
            <a:xfrm>
              <a:off x="4045295" y="1830763"/>
              <a:ext cx="894312" cy="174112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4" name="Rectangle 193">
              <a:extLst>
                <a:ext uri="{FF2B5EF4-FFF2-40B4-BE49-F238E27FC236}">
                  <a16:creationId xmlns:a16="http://schemas.microsoft.com/office/drawing/2014/main" id="{CC3C8386-1A37-4F90-9D5F-F552F6BD3D6B}"/>
                </a:ext>
              </a:extLst>
            </p:cNvPr>
            <p:cNvSpPr/>
            <p:nvPr userDrawn="1"/>
          </p:nvSpPr>
          <p:spPr>
            <a:xfrm>
              <a:off x="4045295" y="1830763"/>
              <a:ext cx="894312" cy="15513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5" name="Rectangle 194">
              <a:extLst>
                <a:ext uri="{FF2B5EF4-FFF2-40B4-BE49-F238E27FC236}">
                  <a16:creationId xmlns:a16="http://schemas.microsoft.com/office/drawing/2014/main" id="{20C96B97-602D-4FB6-83FA-5F537C10D957}"/>
                </a:ext>
              </a:extLst>
            </p:cNvPr>
            <p:cNvSpPr/>
            <p:nvPr userDrawn="1"/>
          </p:nvSpPr>
          <p:spPr>
            <a:xfrm>
              <a:off x="4045295" y="1830763"/>
              <a:ext cx="894312" cy="136148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6" name="Rectangle 195">
              <a:extLst>
                <a:ext uri="{FF2B5EF4-FFF2-40B4-BE49-F238E27FC236}">
                  <a16:creationId xmlns:a16="http://schemas.microsoft.com/office/drawing/2014/main" id="{C78EB1C9-B967-4BCF-BA1F-F62AD5830A83}"/>
                </a:ext>
              </a:extLst>
            </p:cNvPr>
            <p:cNvSpPr/>
            <p:nvPr userDrawn="1"/>
          </p:nvSpPr>
          <p:spPr>
            <a:xfrm>
              <a:off x="4045295" y="1830763"/>
              <a:ext cx="894312" cy="11716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7" name="Rectangle 196">
              <a:extLst>
                <a:ext uri="{FF2B5EF4-FFF2-40B4-BE49-F238E27FC236}">
                  <a16:creationId xmlns:a16="http://schemas.microsoft.com/office/drawing/2014/main" id="{530AF99D-4A64-462C-8DC1-2AFD50700E78}"/>
                </a:ext>
              </a:extLst>
            </p:cNvPr>
            <p:cNvSpPr/>
            <p:nvPr userDrawn="1"/>
          </p:nvSpPr>
          <p:spPr>
            <a:xfrm>
              <a:off x="4045295" y="1830763"/>
              <a:ext cx="894312" cy="9818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198" name="Rectangle 197">
              <a:extLst>
                <a:ext uri="{FF2B5EF4-FFF2-40B4-BE49-F238E27FC236}">
                  <a16:creationId xmlns:a16="http://schemas.microsoft.com/office/drawing/2014/main" id="{251EE8AC-B14F-4016-B318-3215BFA74576}"/>
                </a:ext>
              </a:extLst>
            </p:cNvPr>
            <p:cNvSpPr/>
            <p:nvPr userDrawn="1"/>
          </p:nvSpPr>
          <p:spPr>
            <a:xfrm>
              <a:off x="4045296" y="1830763"/>
              <a:ext cx="894312" cy="788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0" name="Rectangle 199">
              <a:extLst>
                <a:ext uri="{FF2B5EF4-FFF2-40B4-BE49-F238E27FC236}">
                  <a16:creationId xmlns:a16="http://schemas.microsoft.com/office/drawing/2014/main" id="{DB3EFE93-C789-4C06-AE63-48F21F3F0562}"/>
                </a:ext>
              </a:extLst>
            </p:cNvPr>
            <p:cNvSpPr/>
            <p:nvPr userDrawn="1"/>
          </p:nvSpPr>
          <p:spPr>
            <a:xfrm>
              <a:off x="5114327" y="1830763"/>
              <a:ext cx="894312" cy="17411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1" name="Rectangle 200">
              <a:extLst>
                <a:ext uri="{FF2B5EF4-FFF2-40B4-BE49-F238E27FC236}">
                  <a16:creationId xmlns:a16="http://schemas.microsoft.com/office/drawing/2014/main" id="{C159A26F-3E35-43ED-9527-94575D015CF9}"/>
                </a:ext>
              </a:extLst>
            </p:cNvPr>
            <p:cNvSpPr/>
            <p:nvPr userDrawn="1"/>
          </p:nvSpPr>
          <p:spPr>
            <a:xfrm>
              <a:off x="5114327" y="1830763"/>
              <a:ext cx="894312" cy="15513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2" name="Rectangle 201">
              <a:extLst>
                <a:ext uri="{FF2B5EF4-FFF2-40B4-BE49-F238E27FC236}">
                  <a16:creationId xmlns:a16="http://schemas.microsoft.com/office/drawing/2014/main" id="{197FEBE6-4234-4233-9AAC-C966B38A457C}"/>
                </a:ext>
              </a:extLst>
            </p:cNvPr>
            <p:cNvSpPr/>
            <p:nvPr userDrawn="1"/>
          </p:nvSpPr>
          <p:spPr>
            <a:xfrm>
              <a:off x="5114327" y="1830763"/>
              <a:ext cx="894312" cy="13614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3" name="Rectangle 202">
              <a:extLst>
                <a:ext uri="{FF2B5EF4-FFF2-40B4-BE49-F238E27FC236}">
                  <a16:creationId xmlns:a16="http://schemas.microsoft.com/office/drawing/2014/main" id="{4A6CCAEB-B0B2-4918-BF93-14B428F71030}"/>
                </a:ext>
              </a:extLst>
            </p:cNvPr>
            <p:cNvSpPr/>
            <p:nvPr userDrawn="1"/>
          </p:nvSpPr>
          <p:spPr>
            <a:xfrm>
              <a:off x="5114327" y="1830763"/>
              <a:ext cx="894312" cy="11716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4" name="Rectangle 203">
              <a:extLst>
                <a:ext uri="{FF2B5EF4-FFF2-40B4-BE49-F238E27FC236}">
                  <a16:creationId xmlns:a16="http://schemas.microsoft.com/office/drawing/2014/main" id="{26BAB2D9-48E2-4FD7-8266-8DA7249A311F}"/>
                </a:ext>
              </a:extLst>
            </p:cNvPr>
            <p:cNvSpPr/>
            <p:nvPr userDrawn="1"/>
          </p:nvSpPr>
          <p:spPr>
            <a:xfrm>
              <a:off x="5114327" y="1830763"/>
              <a:ext cx="894312" cy="981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5" name="Rectangle 204">
              <a:extLst>
                <a:ext uri="{FF2B5EF4-FFF2-40B4-BE49-F238E27FC236}">
                  <a16:creationId xmlns:a16="http://schemas.microsoft.com/office/drawing/2014/main" id="{E373E1AE-97F0-411F-ADE1-F7FA57FDB549}"/>
                </a:ext>
              </a:extLst>
            </p:cNvPr>
            <p:cNvSpPr/>
            <p:nvPr userDrawn="1"/>
          </p:nvSpPr>
          <p:spPr>
            <a:xfrm>
              <a:off x="5114328" y="1830763"/>
              <a:ext cx="894312" cy="788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7" name="Rectangle 206">
              <a:extLst>
                <a:ext uri="{FF2B5EF4-FFF2-40B4-BE49-F238E27FC236}">
                  <a16:creationId xmlns:a16="http://schemas.microsoft.com/office/drawing/2014/main" id="{7980EC62-1AA7-49B9-A98C-B1AE41A8BAF7}"/>
                </a:ext>
              </a:extLst>
            </p:cNvPr>
            <p:cNvSpPr/>
            <p:nvPr userDrawn="1"/>
          </p:nvSpPr>
          <p:spPr>
            <a:xfrm>
              <a:off x="6183359" y="1830763"/>
              <a:ext cx="894312" cy="174112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8" name="Rectangle 207">
              <a:extLst>
                <a:ext uri="{FF2B5EF4-FFF2-40B4-BE49-F238E27FC236}">
                  <a16:creationId xmlns:a16="http://schemas.microsoft.com/office/drawing/2014/main" id="{1B940435-8801-4AE0-AF82-51785C14109F}"/>
                </a:ext>
              </a:extLst>
            </p:cNvPr>
            <p:cNvSpPr/>
            <p:nvPr userDrawn="1"/>
          </p:nvSpPr>
          <p:spPr>
            <a:xfrm>
              <a:off x="6183359" y="1830763"/>
              <a:ext cx="894312" cy="15513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09" name="Rectangle 208">
              <a:extLst>
                <a:ext uri="{FF2B5EF4-FFF2-40B4-BE49-F238E27FC236}">
                  <a16:creationId xmlns:a16="http://schemas.microsoft.com/office/drawing/2014/main" id="{709FEA5B-55A5-4A85-90AE-A3E8181AD6B1}"/>
                </a:ext>
              </a:extLst>
            </p:cNvPr>
            <p:cNvSpPr/>
            <p:nvPr userDrawn="1"/>
          </p:nvSpPr>
          <p:spPr>
            <a:xfrm>
              <a:off x="6183359" y="1830763"/>
              <a:ext cx="894312" cy="136148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0" name="Rectangle 209">
              <a:extLst>
                <a:ext uri="{FF2B5EF4-FFF2-40B4-BE49-F238E27FC236}">
                  <a16:creationId xmlns:a16="http://schemas.microsoft.com/office/drawing/2014/main" id="{AC24C165-A09C-48A0-8D30-43D9272501D0}"/>
                </a:ext>
              </a:extLst>
            </p:cNvPr>
            <p:cNvSpPr/>
            <p:nvPr userDrawn="1"/>
          </p:nvSpPr>
          <p:spPr>
            <a:xfrm>
              <a:off x="6183359" y="1830763"/>
              <a:ext cx="894312" cy="11716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1" name="Rectangle 210">
              <a:extLst>
                <a:ext uri="{FF2B5EF4-FFF2-40B4-BE49-F238E27FC236}">
                  <a16:creationId xmlns:a16="http://schemas.microsoft.com/office/drawing/2014/main" id="{AF779B59-BF2E-434C-A692-81F3395A2DDC}"/>
                </a:ext>
              </a:extLst>
            </p:cNvPr>
            <p:cNvSpPr/>
            <p:nvPr userDrawn="1"/>
          </p:nvSpPr>
          <p:spPr>
            <a:xfrm>
              <a:off x="6183359" y="1830763"/>
              <a:ext cx="894312" cy="9818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2" name="Rectangle 211">
              <a:extLst>
                <a:ext uri="{FF2B5EF4-FFF2-40B4-BE49-F238E27FC236}">
                  <a16:creationId xmlns:a16="http://schemas.microsoft.com/office/drawing/2014/main" id="{72D25286-DFE7-4DB6-BC2A-849B72A1D58F}"/>
                </a:ext>
              </a:extLst>
            </p:cNvPr>
            <p:cNvSpPr/>
            <p:nvPr userDrawn="1"/>
          </p:nvSpPr>
          <p:spPr>
            <a:xfrm>
              <a:off x="6183360" y="1830763"/>
              <a:ext cx="894312" cy="788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4" name="Rectangle 213">
              <a:extLst>
                <a:ext uri="{FF2B5EF4-FFF2-40B4-BE49-F238E27FC236}">
                  <a16:creationId xmlns:a16="http://schemas.microsoft.com/office/drawing/2014/main" id="{EFFFC619-3DCF-484B-936D-D1C6706967D7}"/>
                </a:ext>
              </a:extLst>
            </p:cNvPr>
            <p:cNvSpPr/>
            <p:nvPr userDrawn="1"/>
          </p:nvSpPr>
          <p:spPr>
            <a:xfrm>
              <a:off x="7252391" y="1830763"/>
              <a:ext cx="894312" cy="174112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5" name="Rectangle 214">
              <a:extLst>
                <a:ext uri="{FF2B5EF4-FFF2-40B4-BE49-F238E27FC236}">
                  <a16:creationId xmlns:a16="http://schemas.microsoft.com/office/drawing/2014/main" id="{C36F1647-E3A7-42C7-94DB-E22470CD7962}"/>
                </a:ext>
              </a:extLst>
            </p:cNvPr>
            <p:cNvSpPr/>
            <p:nvPr userDrawn="1"/>
          </p:nvSpPr>
          <p:spPr>
            <a:xfrm>
              <a:off x="7252391" y="1830763"/>
              <a:ext cx="894312" cy="15513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6" name="Rectangle 215">
              <a:extLst>
                <a:ext uri="{FF2B5EF4-FFF2-40B4-BE49-F238E27FC236}">
                  <a16:creationId xmlns:a16="http://schemas.microsoft.com/office/drawing/2014/main" id="{0812BACF-D77F-4A42-A212-538847FF9776}"/>
                </a:ext>
              </a:extLst>
            </p:cNvPr>
            <p:cNvSpPr/>
            <p:nvPr userDrawn="1"/>
          </p:nvSpPr>
          <p:spPr>
            <a:xfrm>
              <a:off x="7252391" y="1830763"/>
              <a:ext cx="894312" cy="136148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7" name="Rectangle 216">
              <a:extLst>
                <a:ext uri="{FF2B5EF4-FFF2-40B4-BE49-F238E27FC236}">
                  <a16:creationId xmlns:a16="http://schemas.microsoft.com/office/drawing/2014/main" id="{63855A19-9DBA-4293-A411-6842A7DAA995}"/>
                </a:ext>
              </a:extLst>
            </p:cNvPr>
            <p:cNvSpPr/>
            <p:nvPr userDrawn="1"/>
          </p:nvSpPr>
          <p:spPr>
            <a:xfrm>
              <a:off x="7252391" y="1830763"/>
              <a:ext cx="894312" cy="11716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8" name="Rectangle 217">
              <a:extLst>
                <a:ext uri="{FF2B5EF4-FFF2-40B4-BE49-F238E27FC236}">
                  <a16:creationId xmlns:a16="http://schemas.microsoft.com/office/drawing/2014/main" id="{E705E91E-E65F-4094-8904-D56C56FC5F44}"/>
                </a:ext>
              </a:extLst>
            </p:cNvPr>
            <p:cNvSpPr/>
            <p:nvPr userDrawn="1"/>
          </p:nvSpPr>
          <p:spPr>
            <a:xfrm>
              <a:off x="7252391" y="1830763"/>
              <a:ext cx="894312" cy="98184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19" name="Rectangle 218">
              <a:extLst>
                <a:ext uri="{FF2B5EF4-FFF2-40B4-BE49-F238E27FC236}">
                  <a16:creationId xmlns:a16="http://schemas.microsoft.com/office/drawing/2014/main" id="{B6DEB2ED-B6FD-4B88-90DA-9530DA2E64C9}"/>
                </a:ext>
              </a:extLst>
            </p:cNvPr>
            <p:cNvSpPr/>
            <p:nvPr userDrawn="1"/>
          </p:nvSpPr>
          <p:spPr>
            <a:xfrm>
              <a:off x="7252392" y="1830763"/>
              <a:ext cx="894312" cy="788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1" name="Rectangle 220">
              <a:extLst>
                <a:ext uri="{FF2B5EF4-FFF2-40B4-BE49-F238E27FC236}">
                  <a16:creationId xmlns:a16="http://schemas.microsoft.com/office/drawing/2014/main" id="{62E667E1-7F5F-4E4F-AF63-4AB31D847AE0}"/>
                </a:ext>
              </a:extLst>
            </p:cNvPr>
            <p:cNvSpPr/>
            <p:nvPr userDrawn="1"/>
          </p:nvSpPr>
          <p:spPr>
            <a:xfrm>
              <a:off x="8321423" y="1830763"/>
              <a:ext cx="894312" cy="174112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2" name="Rectangle 221">
              <a:extLst>
                <a:ext uri="{FF2B5EF4-FFF2-40B4-BE49-F238E27FC236}">
                  <a16:creationId xmlns:a16="http://schemas.microsoft.com/office/drawing/2014/main" id="{A9D94CA5-400D-47AE-9512-4557FBE20192}"/>
                </a:ext>
              </a:extLst>
            </p:cNvPr>
            <p:cNvSpPr/>
            <p:nvPr userDrawn="1"/>
          </p:nvSpPr>
          <p:spPr>
            <a:xfrm>
              <a:off x="8321423" y="1830763"/>
              <a:ext cx="894312" cy="155130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3" name="Rectangle 222">
              <a:extLst>
                <a:ext uri="{FF2B5EF4-FFF2-40B4-BE49-F238E27FC236}">
                  <a16:creationId xmlns:a16="http://schemas.microsoft.com/office/drawing/2014/main" id="{1E60784B-8569-41D5-BB14-8F5DAFDCE67A}"/>
                </a:ext>
              </a:extLst>
            </p:cNvPr>
            <p:cNvSpPr/>
            <p:nvPr userDrawn="1"/>
          </p:nvSpPr>
          <p:spPr>
            <a:xfrm>
              <a:off x="8321423" y="1830763"/>
              <a:ext cx="894312" cy="136148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4" name="Rectangle 223">
              <a:extLst>
                <a:ext uri="{FF2B5EF4-FFF2-40B4-BE49-F238E27FC236}">
                  <a16:creationId xmlns:a16="http://schemas.microsoft.com/office/drawing/2014/main" id="{FE043B0E-D351-4B21-BB22-FF8713E0E199}"/>
                </a:ext>
              </a:extLst>
            </p:cNvPr>
            <p:cNvSpPr/>
            <p:nvPr userDrawn="1"/>
          </p:nvSpPr>
          <p:spPr>
            <a:xfrm>
              <a:off x="8321423" y="1830763"/>
              <a:ext cx="894312" cy="11716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800">
                <a:defRPr/>
              </a:pPr>
              <a:endParaRPr lang="en-US" sz="1350">
                <a:solidFill>
                  <a:srgbClr val="FFFFFF"/>
                </a:solidFill>
                <a:latin typeface="Calibri" panose="020F0502020204030204"/>
              </a:endParaRPr>
            </a:p>
          </p:txBody>
        </p:sp>
        <p:sp>
          <p:nvSpPr>
            <p:cNvPr id="225" name="Rectangle 224">
              <a:extLst>
                <a:ext uri="{FF2B5EF4-FFF2-40B4-BE49-F238E27FC236}">
                  <a16:creationId xmlns:a16="http://schemas.microsoft.com/office/drawing/2014/main" id="{D57AC92D-3891-4CC7-9301-A742653C394B}"/>
                </a:ext>
              </a:extLst>
            </p:cNvPr>
            <p:cNvSpPr/>
            <p:nvPr userDrawn="1"/>
          </p:nvSpPr>
          <p:spPr>
            <a:xfrm>
              <a:off x="8321423" y="1830763"/>
              <a:ext cx="894312" cy="9818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6" name="Rectangle 225">
              <a:extLst>
                <a:ext uri="{FF2B5EF4-FFF2-40B4-BE49-F238E27FC236}">
                  <a16:creationId xmlns:a16="http://schemas.microsoft.com/office/drawing/2014/main" id="{870D976A-0EA2-4422-A1FB-EE1A159B65DC}"/>
                </a:ext>
              </a:extLst>
            </p:cNvPr>
            <p:cNvSpPr/>
            <p:nvPr userDrawn="1"/>
          </p:nvSpPr>
          <p:spPr>
            <a:xfrm>
              <a:off x="8321424" y="1830763"/>
              <a:ext cx="894312" cy="7882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8" name="Rectangle 227">
              <a:extLst>
                <a:ext uri="{FF2B5EF4-FFF2-40B4-BE49-F238E27FC236}">
                  <a16:creationId xmlns:a16="http://schemas.microsoft.com/office/drawing/2014/main" id="{074CEC48-74FA-45A9-9E16-525EB9E974F9}"/>
                </a:ext>
              </a:extLst>
            </p:cNvPr>
            <p:cNvSpPr/>
            <p:nvPr userDrawn="1"/>
          </p:nvSpPr>
          <p:spPr>
            <a:xfrm>
              <a:off x="9390455" y="1830763"/>
              <a:ext cx="894312" cy="174112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29" name="Rectangle 228">
              <a:extLst>
                <a:ext uri="{FF2B5EF4-FFF2-40B4-BE49-F238E27FC236}">
                  <a16:creationId xmlns:a16="http://schemas.microsoft.com/office/drawing/2014/main" id="{8CA8D9C7-FFCE-4895-B720-C9F65C686B93}"/>
                </a:ext>
              </a:extLst>
            </p:cNvPr>
            <p:cNvSpPr/>
            <p:nvPr userDrawn="1"/>
          </p:nvSpPr>
          <p:spPr>
            <a:xfrm>
              <a:off x="9390455" y="1830763"/>
              <a:ext cx="894312" cy="155130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0" name="Rectangle 229">
              <a:extLst>
                <a:ext uri="{FF2B5EF4-FFF2-40B4-BE49-F238E27FC236}">
                  <a16:creationId xmlns:a16="http://schemas.microsoft.com/office/drawing/2014/main" id="{DF8FDE11-2636-4F16-BC4C-C0DBD965F47E}"/>
                </a:ext>
              </a:extLst>
            </p:cNvPr>
            <p:cNvSpPr/>
            <p:nvPr userDrawn="1"/>
          </p:nvSpPr>
          <p:spPr>
            <a:xfrm>
              <a:off x="9390455" y="1830763"/>
              <a:ext cx="894312" cy="136148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1" name="Rectangle 230">
              <a:extLst>
                <a:ext uri="{FF2B5EF4-FFF2-40B4-BE49-F238E27FC236}">
                  <a16:creationId xmlns:a16="http://schemas.microsoft.com/office/drawing/2014/main" id="{EAE2FCEB-5A44-4458-99EB-B2522F731513}"/>
                </a:ext>
              </a:extLst>
            </p:cNvPr>
            <p:cNvSpPr/>
            <p:nvPr userDrawn="1"/>
          </p:nvSpPr>
          <p:spPr>
            <a:xfrm>
              <a:off x="9390455" y="1830763"/>
              <a:ext cx="894312" cy="117166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2" name="Rectangle 231">
              <a:extLst>
                <a:ext uri="{FF2B5EF4-FFF2-40B4-BE49-F238E27FC236}">
                  <a16:creationId xmlns:a16="http://schemas.microsoft.com/office/drawing/2014/main" id="{FA982CEB-3569-4AB2-A279-56909D8DBA2B}"/>
                </a:ext>
              </a:extLst>
            </p:cNvPr>
            <p:cNvSpPr/>
            <p:nvPr userDrawn="1"/>
          </p:nvSpPr>
          <p:spPr>
            <a:xfrm>
              <a:off x="9390455" y="1830763"/>
              <a:ext cx="894312" cy="9818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3" name="Rectangle 232">
              <a:extLst>
                <a:ext uri="{FF2B5EF4-FFF2-40B4-BE49-F238E27FC236}">
                  <a16:creationId xmlns:a16="http://schemas.microsoft.com/office/drawing/2014/main" id="{B85FDECF-7983-4160-8B97-DA92A01F2A38}"/>
                </a:ext>
              </a:extLst>
            </p:cNvPr>
            <p:cNvSpPr/>
            <p:nvPr userDrawn="1"/>
          </p:nvSpPr>
          <p:spPr>
            <a:xfrm>
              <a:off x="9390456" y="1830763"/>
              <a:ext cx="894312" cy="7882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5" name="Rectangle 234">
              <a:extLst>
                <a:ext uri="{FF2B5EF4-FFF2-40B4-BE49-F238E27FC236}">
                  <a16:creationId xmlns:a16="http://schemas.microsoft.com/office/drawing/2014/main" id="{80F0CF47-25FB-4AB4-837F-33B5D368A8C0}"/>
                </a:ext>
              </a:extLst>
            </p:cNvPr>
            <p:cNvSpPr/>
            <p:nvPr userDrawn="1"/>
          </p:nvSpPr>
          <p:spPr>
            <a:xfrm>
              <a:off x="10459488" y="1830763"/>
              <a:ext cx="894312" cy="174112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6" name="Rectangle 235">
              <a:extLst>
                <a:ext uri="{FF2B5EF4-FFF2-40B4-BE49-F238E27FC236}">
                  <a16:creationId xmlns:a16="http://schemas.microsoft.com/office/drawing/2014/main" id="{12C0DD63-4FB0-4217-BC06-7CEB655B79B6}"/>
                </a:ext>
              </a:extLst>
            </p:cNvPr>
            <p:cNvSpPr/>
            <p:nvPr userDrawn="1"/>
          </p:nvSpPr>
          <p:spPr>
            <a:xfrm>
              <a:off x="10459488" y="1830763"/>
              <a:ext cx="894312" cy="15513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7" name="Rectangle 236">
              <a:extLst>
                <a:ext uri="{FF2B5EF4-FFF2-40B4-BE49-F238E27FC236}">
                  <a16:creationId xmlns:a16="http://schemas.microsoft.com/office/drawing/2014/main" id="{5841390F-E0B0-48E2-8756-2C0A532BC037}"/>
                </a:ext>
              </a:extLst>
            </p:cNvPr>
            <p:cNvSpPr/>
            <p:nvPr userDrawn="1"/>
          </p:nvSpPr>
          <p:spPr>
            <a:xfrm>
              <a:off x="10459488" y="1830763"/>
              <a:ext cx="894312" cy="136148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8" name="Rectangle 237">
              <a:extLst>
                <a:ext uri="{FF2B5EF4-FFF2-40B4-BE49-F238E27FC236}">
                  <a16:creationId xmlns:a16="http://schemas.microsoft.com/office/drawing/2014/main" id="{E49982BC-FA05-4F1B-A8BD-AE3793F3BD02}"/>
                </a:ext>
              </a:extLst>
            </p:cNvPr>
            <p:cNvSpPr/>
            <p:nvPr userDrawn="1"/>
          </p:nvSpPr>
          <p:spPr>
            <a:xfrm>
              <a:off x="10459488" y="1830763"/>
              <a:ext cx="894312" cy="11716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39" name="Rectangle 238">
              <a:extLst>
                <a:ext uri="{FF2B5EF4-FFF2-40B4-BE49-F238E27FC236}">
                  <a16:creationId xmlns:a16="http://schemas.microsoft.com/office/drawing/2014/main" id="{84445015-4210-46FE-958B-F3271E10284B}"/>
                </a:ext>
              </a:extLst>
            </p:cNvPr>
            <p:cNvSpPr/>
            <p:nvPr userDrawn="1"/>
          </p:nvSpPr>
          <p:spPr>
            <a:xfrm>
              <a:off x="10459488" y="1830763"/>
              <a:ext cx="894312" cy="9818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sp>
          <p:nvSpPr>
            <p:cNvPr id="240" name="Rectangle 239">
              <a:extLst>
                <a:ext uri="{FF2B5EF4-FFF2-40B4-BE49-F238E27FC236}">
                  <a16:creationId xmlns:a16="http://schemas.microsoft.com/office/drawing/2014/main" id="{06FD93CB-F173-4C32-9E54-DE5EDB0F83D8}"/>
                </a:ext>
              </a:extLst>
            </p:cNvPr>
            <p:cNvSpPr/>
            <p:nvPr userDrawn="1"/>
          </p:nvSpPr>
          <p:spPr>
            <a:xfrm>
              <a:off x="10459489" y="1830763"/>
              <a:ext cx="894312" cy="788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685800"/>
              <a:endParaRPr lang="en-US" sz="1350">
                <a:solidFill>
                  <a:srgbClr val="FFFFFF"/>
                </a:solidFill>
                <a:latin typeface="Calibri" panose="020F0502020204030204"/>
              </a:endParaRPr>
            </a:p>
          </p:txBody>
        </p:sp>
      </p:grpSp>
      <p:sp>
        <p:nvSpPr>
          <p:cNvPr id="12" name="Title 1">
            <a:extLst>
              <a:ext uri="{FF2B5EF4-FFF2-40B4-BE49-F238E27FC236}">
                <a16:creationId xmlns:a16="http://schemas.microsoft.com/office/drawing/2014/main" id="{0D08B00A-9A13-4AB1-A72D-2F499BA2EBAB}"/>
              </a:ext>
            </a:extLst>
          </p:cNvPr>
          <p:cNvSpPr>
            <a:spLocks noGrp="1"/>
          </p:cNvSpPr>
          <p:nvPr userDrawn="1">
            <p:ph type="title"/>
          </p:nvPr>
        </p:nvSpPr>
        <p:spPr>
          <a:xfrm>
            <a:off x="1594546" y="365125"/>
            <a:ext cx="9759254" cy="1325563"/>
          </a:xfrm>
        </p:spPr>
        <p:txBody>
          <a:bodyPr/>
          <a:lstStyle/>
          <a:p>
            <a:r>
              <a:rPr lang="es-ES"/>
              <a:t>Haga clic para modificar el estilo de título del patrón</a:t>
            </a:r>
            <a:endParaRPr lang="en-US" dirty="0"/>
          </a:p>
        </p:txBody>
      </p:sp>
      <p:sp>
        <p:nvSpPr>
          <p:cNvPr id="88" name="Text Placeholder 2">
            <a:extLst>
              <a:ext uri="{FF2B5EF4-FFF2-40B4-BE49-F238E27FC236}">
                <a16:creationId xmlns:a16="http://schemas.microsoft.com/office/drawing/2014/main" id="{BB3FC47E-3339-49A8-AEF2-ECC3BF1514FB}"/>
              </a:ext>
            </a:extLst>
          </p:cNvPr>
          <p:cNvSpPr>
            <a:spLocks noGrp="1"/>
          </p:cNvSpPr>
          <p:nvPr userDrawn="1">
            <p:ph type="body" sz="quarter" idx="10"/>
          </p:nvPr>
        </p:nvSpPr>
        <p:spPr>
          <a:xfrm>
            <a:off x="838199" y="3709150"/>
            <a:ext cx="10515600" cy="1325880"/>
          </a:xfrm>
        </p:spPr>
        <p:txBody>
          <a:bodyPr vert="horz" lIns="91440" tIns="45720" rIns="91440" bIns="45720" rtlCol="0" anchor="ctr">
            <a:normAutofit/>
          </a:bodyPr>
          <a:lstStyle>
            <a:lvl1pPr marL="0" indent="0">
              <a:buNone/>
              <a:defRPr lang="en-US" sz="4400" dirty="0">
                <a:latin typeface="+mj-lt"/>
                <a:ea typeface="+mj-ea"/>
                <a:cs typeface="+mj-cs"/>
              </a:defRPr>
            </a:lvl1pPr>
          </a:lstStyle>
          <a:p>
            <a:pPr marL="228600" lvl="0" indent="-228600">
              <a:spcBef>
                <a:spcPct val="0"/>
              </a:spcBef>
            </a:pPr>
            <a:r>
              <a:rPr lang="es-ES"/>
              <a:t>Haga clic para modificar los estilos de texto del patrón</a:t>
            </a:r>
          </a:p>
        </p:txBody>
      </p:sp>
      <p:sp>
        <p:nvSpPr>
          <p:cNvPr id="89" name="TextBox 88">
            <a:extLst>
              <a:ext uri="{FF2B5EF4-FFF2-40B4-BE49-F238E27FC236}">
                <a16:creationId xmlns:a16="http://schemas.microsoft.com/office/drawing/2014/main" id="{829D5438-3BC8-4817-9C86-A9AAA6047492}"/>
              </a:ext>
            </a:extLst>
          </p:cNvPr>
          <p:cNvSpPr txBox="1"/>
          <p:nvPr userDrawn="1"/>
        </p:nvSpPr>
        <p:spPr>
          <a:xfrm>
            <a:off x="4677206" y="4033186"/>
            <a:ext cx="2435282" cy="2646878"/>
          </a:xfrm>
          <a:prstGeom prst="rect">
            <a:avLst/>
          </a:prstGeom>
          <a:noFill/>
        </p:spPr>
        <p:txBody>
          <a:bodyPr wrap="none" rtlCol="0">
            <a:spAutoFit/>
          </a:bodyPr>
          <a:lstStyle/>
          <a:p>
            <a:pPr algn="ctr"/>
            <a:r>
              <a:rPr lang="en-US" sz="16600" dirty="0"/>
              <a:t>Aa</a:t>
            </a:r>
          </a:p>
        </p:txBody>
      </p:sp>
      <p:sp>
        <p:nvSpPr>
          <p:cNvPr id="90" name="Text Placeholder 7">
            <a:extLst>
              <a:ext uri="{FF2B5EF4-FFF2-40B4-BE49-F238E27FC236}">
                <a16:creationId xmlns:a16="http://schemas.microsoft.com/office/drawing/2014/main" id="{676EAA04-3941-4EEF-875A-DA2DBBB0CA82}"/>
              </a:ext>
            </a:extLst>
          </p:cNvPr>
          <p:cNvSpPr>
            <a:spLocks noGrp="1"/>
          </p:cNvSpPr>
          <p:nvPr userDrawn="1">
            <p:ph type="body" sz="quarter" idx="11" hasCustomPrompt="1"/>
          </p:nvPr>
        </p:nvSpPr>
        <p:spPr>
          <a:xfrm>
            <a:off x="4697757" y="6124726"/>
            <a:ext cx="2394180" cy="564999"/>
          </a:xfrm>
        </p:spPr>
        <p:txBody>
          <a:bodyPr anchor="ctr"/>
          <a:lstStyle>
            <a:lvl1pPr marL="0" indent="0" algn="ctr">
              <a:buNone/>
              <a:defRPr/>
            </a:lvl1pPr>
          </a:lstStyle>
          <a:p>
            <a:pPr lvl="0"/>
            <a:r>
              <a:rPr lang="en-US" dirty="0"/>
              <a:t>Font name</a:t>
            </a:r>
          </a:p>
        </p:txBody>
      </p:sp>
      <p:sp>
        <p:nvSpPr>
          <p:cNvPr id="91" name="TextBox 90">
            <a:extLst>
              <a:ext uri="{FF2B5EF4-FFF2-40B4-BE49-F238E27FC236}">
                <a16:creationId xmlns:a16="http://schemas.microsoft.com/office/drawing/2014/main" id="{59DB07F4-2F4D-4904-9DDA-6D453F791811}"/>
              </a:ext>
            </a:extLst>
          </p:cNvPr>
          <p:cNvSpPr txBox="1"/>
          <p:nvPr userDrawn="1"/>
        </p:nvSpPr>
        <p:spPr>
          <a:xfrm>
            <a:off x="7664716" y="4033186"/>
            <a:ext cx="2435282" cy="2646878"/>
          </a:xfrm>
          <a:prstGeom prst="rect">
            <a:avLst/>
          </a:prstGeom>
          <a:noFill/>
        </p:spPr>
        <p:txBody>
          <a:bodyPr wrap="none" rtlCol="0">
            <a:spAutoFit/>
          </a:bodyPr>
          <a:lstStyle/>
          <a:p>
            <a:pPr algn="ctr"/>
            <a:r>
              <a:rPr lang="en-US" sz="16600" dirty="0">
                <a:latin typeface="+mj-lt"/>
              </a:rPr>
              <a:t>Aa</a:t>
            </a:r>
          </a:p>
        </p:txBody>
      </p:sp>
      <p:sp>
        <p:nvSpPr>
          <p:cNvPr id="92" name="Text Placeholder 7">
            <a:extLst>
              <a:ext uri="{FF2B5EF4-FFF2-40B4-BE49-F238E27FC236}">
                <a16:creationId xmlns:a16="http://schemas.microsoft.com/office/drawing/2014/main" id="{72303254-B5A5-44B0-8D71-FB4149C10B7E}"/>
              </a:ext>
            </a:extLst>
          </p:cNvPr>
          <p:cNvSpPr>
            <a:spLocks noGrp="1"/>
          </p:cNvSpPr>
          <p:nvPr userDrawn="1">
            <p:ph type="body" sz="quarter" idx="12" hasCustomPrompt="1"/>
          </p:nvPr>
        </p:nvSpPr>
        <p:spPr>
          <a:xfrm>
            <a:off x="7685267" y="6124726"/>
            <a:ext cx="2394180" cy="564999"/>
          </a:xfrm>
        </p:spPr>
        <p:txBody>
          <a:bodyPr anchor="ctr"/>
          <a:lstStyle>
            <a:lvl1pPr marL="0" indent="0" algn="ctr">
              <a:buNone/>
              <a:defRPr>
                <a:latin typeface="Calibri Light" panose="020F0302020204030204" pitchFamily="34" charset="0"/>
                <a:cs typeface="Calibri Light" panose="020F0302020204030204" pitchFamily="34" charset="0"/>
              </a:defRPr>
            </a:lvl1pPr>
          </a:lstStyle>
          <a:p>
            <a:pPr lvl="0"/>
            <a:r>
              <a:rPr lang="en-US" dirty="0"/>
              <a:t>Font name</a:t>
            </a:r>
          </a:p>
        </p:txBody>
      </p:sp>
      <p:sp>
        <p:nvSpPr>
          <p:cNvPr id="72" name="Rectangle">
            <a:extLst>
              <a:ext uri="{FF2B5EF4-FFF2-40B4-BE49-F238E27FC236}">
                <a16:creationId xmlns:a16="http://schemas.microsoft.com/office/drawing/2014/main" id="{D378F0D8-9E52-2443-87C8-8CE76B512736}"/>
              </a:ext>
            </a:extLst>
          </p:cNvPr>
          <p:cNvSpPr/>
          <p:nvPr userDrawn="1"/>
        </p:nvSpPr>
        <p:spPr>
          <a:xfrm>
            <a:off x="0" y="0"/>
            <a:ext cx="462116" cy="6858000"/>
          </a:xfrm>
          <a:prstGeom prst="rect">
            <a:avLst/>
          </a:prstGeom>
          <a:solidFill>
            <a:schemeClr val="tx2"/>
          </a:solidFill>
          <a:ln w="12700">
            <a:miter lim="400000"/>
          </a:ln>
        </p:spPr>
        <p:txBody>
          <a:bodyPr lIns="38100" tIns="38100" rIns="38100" bIns="38100" anchor="ctr"/>
          <a:lstStyle/>
          <a:p>
            <a:pPr>
              <a:defRPr sz="3000">
                <a:solidFill>
                  <a:srgbClr val="FFFFFF"/>
                </a:solidFill>
              </a:defRPr>
            </a:pPr>
            <a:endParaRPr/>
          </a:p>
        </p:txBody>
      </p:sp>
      <p:grpSp>
        <p:nvGrpSpPr>
          <p:cNvPr id="73" name="Group 72">
            <a:extLst>
              <a:ext uri="{FF2B5EF4-FFF2-40B4-BE49-F238E27FC236}">
                <a16:creationId xmlns:a16="http://schemas.microsoft.com/office/drawing/2014/main" id="{7B6ABBC5-550E-1549-A19F-072771751100}"/>
              </a:ext>
            </a:extLst>
          </p:cNvPr>
          <p:cNvGrpSpPr/>
          <p:nvPr userDrawn="1"/>
        </p:nvGrpSpPr>
        <p:grpSpPr>
          <a:xfrm>
            <a:off x="116348" y="344861"/>
            <a:ext cx="1348659" cy="1301377"/>
            <a:chOff x="2997199" y="638807"/>
            <a:chExt cx="5908041" cy="5700914"/>
          </a:xfrm>
        </p:grpSpPr>
        <p:sp>
          <p:nvSpPr>
            <p:cNvPr id="74" name="Shape">
              <a:extLst>
                <a:ext uri="{FF2B5EF4-FFF2-40B4-BE49-F238E27FC236}">
                  <a16:creationId xmlns:a16="http://schemas.microsoft.com/office/drawing/2014/main" id="{1BC61677-658E-0746-9175-3B587B9B2092}"/>
                </a:ext>
              </a:extLst>
            </p:cNvPr>
            <p:cNvSpPr/>
            <p:nvPr userDrawn="1"/>
          </p:nvSpPr>
          <p:spPr>
            <a:xfrm>
              <a:off x="4508500" y="3547107"/>
              <a:ext cx="2480946" cy="2792614"/>
            </a:xfrm>
            <a:custGeom>
              <a:avLst/>
              <a:gdLst/>
              <a:ahLst/>
              <a:cxnLst>
                <a:cxn ang="0">
                  <a:pos x="wd2" y="hd2"/>
                </a:cxn>
                <a:cxn ang="5400000">
                  <a:pos x="wd2" y="hd2"/>
                </a:cxn>
                <a:cxn ang="10800000">
                  <a:pos x="wd2" y="hd2"/>
                </a:cxn>
                <a:cxn ang="16200000">
                  <a:pos x="wd2" y="hd2"/>
                </a:cxn>
              </a:cxnLst>
              <a:rect l="0" t="0" r="r" b="b"/>
              <a:pathLst>
                <a:path w="21257" h="20714" extrusionOk="0">
                  <a:moveTo>
                    <a:pt x="20229" y="8815"/>
                  </a:moveTo>
                  <a:lnTo>
                    <a:pt x="11654" y="4529"/>
                  </a:lnTo>
                  <a:lnTo>
                    <a:pt x="3079" y="243"/>
                  </a:lnTo>
                  <a:cubicBezTo>
                    <a:pt x="1708" y="-445"/>
                    <a:pt x="0" y="412"/>
                    <a:pt x="0" y="1788"/>
                  </a:cubicBezTo>
                  <a:lnTo>
                    <a:pt x="0" y="10360"/>
                  </a:lnTo>
                  <a:lnTo>
                    <a:pt x="0" y="18932"/>
                  </a:lnTo>
                  <a:cubicBezTo>
                    <a:pt x="0" y="20298"/>
                    <a:pt x="1708" y="21155"/>
                    <a:pt x="3079" y="20477"/>
                  </a:cubicBezTo>
                  <a:lnTo>
                    <a:pt x="11654" y="16191"/>
                  </a:lnTo>
                  <a:lnTo>
                    <a:pt x="20229" y="11905"/>
                  </a:lnTo>
                  <a:cubicBezTo>
                    <a:pt x="21600" y="11217"/>
                    <a:pt x="21600" y="9503"/>
                    <a:pt x="20229" y="8815"/>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75" name="Shape">
              <a:extLst>
                <a:ext uri="{FF2B5EF4-FFF2-40B4-BE49-F238E27FC236}">
                  <a16:creationId xmlns:a16="http://schemas.microsoft.com/office/drawing/2014/main" id="{E3FC18ED-7636-D44B-BB65-C6DDC7CB44AA}"/>
                </a:ext>
              </a:extLst>
            </p:cNvPr>
            <p:cNvSpPr/>
            <p:nvPr userDrawn="1"/>
          </p:nvSpPr>
          <p:spPr>
            <a:xfrm>
              <a:off x="6197599" y="943607"/>
              <a:ext cx="1589406" cy="1761371"/>
            </a:xfrm>
            <a:custGeom>
              <a:avLst/>
              <a:gdLst/>
              <a:ahLst/>
              <a:cxnLst>
                <a:cxn ang="0">
                  <a:pos x="wd2" y="hd2"/>
                </a:cxn>
                <a:cxn ang="5400000">
                  <a:pos x="wd2" y="hd2"/>
                </a:cxn>
                <a:cxn ang="10800000">
                  <a:pos x="wd2" y="hd2"/>
                </a:cxn>
                <a:cxn ang="16200000">
                  <a:pos x="wd2" y="hd2"/>
                </a:cxn>
              </a:cxnLst>
              <a:rect l="0" t="0" r="r" b="b"/>
              <a:pathLst>
                <a:path w="21070" h="20228" extrusionOk="0">
                  <a:moveTo>
                    <a:pt x="19479" y="7726"/>
                  </a:moveTo>
                  <a:lnTo>
                    <a:pt x="12122" y="4051"/>
                  </a:lnTo>
                  <a:lnTo>
                    <a:pt x="4764" y="376"/>
                  </a:lnTo>
                  <a:cubicBezTo>
                    <a:pt x="2643" y="-689"/>
                    <a:pt x="0" y="638"/>
                    <a:pt x="0" y="2768"/>
                  </a:cubicBezTo>
                  <a:lnTo>
                    <a:pt x="0" y="10118"/>
                  </a:lnTo>
                  <a:lnTo>
                    <a:pt x="0" y="17469"/>
                  </a:lnTo>
                  <a:cubicBezTo>
                    <a:pt x="0" y="19584"/>
                    <a:pt x="2643" y="20911"/>
                    <a:pt x="4764" y="19861"/>
                  </a:cubicBezTo>
                  <a:lnTo>
                    <a:pt x="12122" y="16185"/>
                  </a:lnTo>
                  <a:lnTo>
                    <a:pt x="19479" y="12510"/>
                  </a:lnTo>
                  <a:cubicBezTo>
                    <a:pt x="21600" y="11431"/>
                    <a:pt x="21600" y="8791"/>
                    <a:pt x="19479" y="7726"/>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76" name="Shape">
              <a:extLst>
                <a:ext uri="{FF2B5EF4-FFF2-40B4-BE49-F238E27FC236}">
                  <a16:creationId xmlns:a16="http://schemas.microsoft.com/office/drawing/2014/main" id="{5B6E51E6-3BE6-3940-B2F4-264EB765BD8C}"/>
                </a:ext>
              </a:extLst>
            </p:cNvPr>
            <p:cNvSpPr/>
            <p:nvPr userDrawn="1"/>
          </p:nvSpPr>
          <p:spPr>
            <a:xfrm>
              <a:off x="7086599" y="35979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58"/>
                    <a:pt x="21600" y="9072"/>
                    <a:pt x="19762" y="814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77" name="Shape">
              <a:extLst>
                <a:ext uri="{FF2B5EF4-FFF2-40B4-BE49-F238E27FC236}">
                  <a16:creationId xmlns:a16="http://schemas.microsoft.com/office/drawing/2014/main" id="{6EAEF502-1D19-0F47-B143-7D480A4C7417}"/>
                </a:ext>
              </a:extLst>
            </p:cNvPr>
            <p:cNvSpPr/>
            <p:nvPr userDrawn="1"/>
          </p:nvSpPr>
          <p:spPr>
            <a:xfrm>
              <a:off x="6908799" y="6388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25"/>
                    <a:pt x="21600" y="9039"/>
                    <a:pt x="19762" y="814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78" name="Shape">
              <a:extLst>
                <a:ext uri="{FF2B5EF4-FFF2-40B4-BE49-F238E27FC236}">
                  <a16:creationId xmlns:a16="http://schemas.microsoft.com/office/drawing/2014/main" id="{1F27A5DE-ED5B-294D-9120-E26C58BA5354}"/>
                </a:ext>
              </a:extLst>
            </p:cNvPr>
            <p:cNvSpPr/>
            <p:nvPr userDrawn="1"/>
          </p:nvSpPr>
          <p:spPr>
            <a:xfrm>
              <a:off x="8369299" y="1604006"/>
              <a:ext cx="384176" cy="427333"/>
            </a:xfrm>
            <a:custGeom>
              <a:avLst/>
              <a:gdLst/>
              <a:ahLst/>
              <a:cxnLst>
                <a:cxn ang="0">
                  <a:pos x="wd2" y="hd2"/>
                </a:cxn>
                <a:cxn ang="5400000">
                  <a:pos x="wd2" y="hd2"/>
                </a:cxn>
                <a:cxn ang="10800000">
                  <a:pos x="wd2" y="hd2"/>
                </a:cxn>
                <a:cxn ang="16200000">
                  <a:pos x="wd2" y="hd2"/>
                </a:cxn>
              </a:cxnLst>
              <a:rect l="0" t="0" r="r" b="b"/>
              <a:pathLst>
                <a:path w="21146" h="20416" extrusionOk="0">
                  <a:moveTo>
                    <a:pt x="19782" y="8084"/>
                  </a:moveTo>
                  <a:lnTo>
                    <a:pt x="11953" y="4201"/>
                  </a:lnTo>
                  <a:lnTo>
                    <a:pt x="4124" y="318"/>
                  </a:lnTo>
                  <a:cubicBezTo>
                    <a:pt x="2307" y="-592"/>
                    <a:pt x="0" y="561"/>
                    <a:pt x="0" y="2381"/>
                  </a:cubicBezTo>
                  <a:lnTo>
                    <a:pt x="0" y="10208"/>
                  </a:lnTo>
                  <a:lnTo>
                    <a:pt x="0" y="18035"/>
                  </a:lnTo>
                  <a:cubicBezTo>
                    <a:pt x="0" y="19855"/>
                    <a:pt x="2307" y="21008"/>
                    <a:pt x="4124" y="20098"/>
                  </a:cubicBezTo>
                  <a:lnTo>
                    <a:pt x="11953" y="16215"/>
                  </a:lnTo>
                  <a:lnTo>
                    <a:pt x="19782" y="12332"/>
                  </a:lnTo>
                  <a:cubicBezTo>
                    <a:pt x="21600" y="11240"/>
                    <a:pt x="21600" y="8995"/>
                    <a:pt x="19782" y="8084"/>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79" name="Shape">
              <a:extLst>
                <a:ext uri="{FF2B5EF4-FFF2-40B4-BE49-F238E27FC236}">
                  <a16:creationId xmlns:a16="http://schemas.microsoft.com/office/drawing/2014/main" id="{D6C748BC-FF01-6149-9139-E3DD13E600E9}"/>
                </a:ext>
              </a:extLst>
            </p:cNvPr>
            <p:cNvSpPr/>
            <p:nvPr userDrawn="1"/>
          </p:nvSpPr>
          <p:spPr>
            <a:xfrm>
              <a:off x="7835899" y="2391406"/>
              <a:ext cx="1069341" cy="1206166"/>
            </a:xfrm>
            <a:custGeom>
              <a:avLst/>
              <a:gdLst/>
              <a:ahLst/>
              <a:cxnLst>
                <a:cxn ang="0">
                  <a:pos x="wd2" y="hd2"/>
                </a:cxn>
                <a:cxn ang="5400000">
                  <a:pos x="wd2" y="hd2"/>
                </a:cxn>
                <a:cxn ang="10800000">
                  <a:pos x="wd2" y="hd2"/>
                </a:cxn>
                <a:cxn ang="16200000">
                  <a:pos x="wd2" y="hd2"/>
                </a:cxn>
              </a:cxnLst>
              <a:rect l="0" t="0" r="r" b="b"/>
              <a:pathLst>
                <a:path w="21296" h="20806" extrusionOk="0">
                  <a:moveTo>
                    <a:pt x="20386" y="9023"/>
                  </a:moveTo>
                  <a:lnTo>
                    <a:pt x="11559" y="4620"/>
                  </a:lnTo>
                  <a:lnTo>
                    <a:pt x="2732" y="216"/>
                  </a:lnTo>
                  <a:cubicBezTo>
                    <a:pt x="1518" y="-397"/>
                    <a:pt x="0" y="370"/>
                    <a:pt x="0" y="1575"/>
                  </a:cubicBezTo>
                  <a:lnTo>
                    <a:pt x="0" y="10403"/>
                  </a:lnTo>
                  <a:lnTo>
                    <a:pt x="0" y="19231"/>
                  </a:lnTo>
                  <a:cubicBezTo>
                    <a:pt x="0" y="20436"/>
                    <a:pt x="1518" y="21203"/>
                    <a:pt x="2732" y="20590"/>
                  </a:cubicBezTo>
                  <a:lnTo>
                    <a:pt x="11559" y="16186"/>
                  </a:lnTo>
                  <a:lnTo>
                    <a:pt x="20386" y="11783"/>
                  </a:lnTo>
                  <a:cubicBezTo>
                    <a:pt x="21600" y="11148"/>
                    <a:pt x="21600" y="9636"/>
                    <a:pt x="20386" y="9023"/>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sp>
          <p:nvSpPr>
            <p:cNvPr id="80" name="Shape">
              <a:extLst>
                <a:ext uri="{FF2B5EF4-FFF2-40B4-BE49-F238E27FC236}">
                  <a16:creationId xmlns:a16="http://schemas.microsoft.com/office/drawing/2014/main" id="{383B073B-553F-784A-9CA0-1062B6E81090}"/>
                </a:ext>
              </a:extLst>
            </p:cNvPr>
            <p:cNvSpPr/>
            <p:nvPr userDrawn="1"/>
          </p:nvSpPr>
          <p:spPr>
            <a:xfrm>
              <a:off x="2997199" y="638807"/>
              <a:ext cx="4152268" cy="4711537"/>
            </a:xfrm>
            <a:custGeom>
              <a:avLst/>
              <a:gdLst/>
              <a:ahLst/>
              <a:cxnLst>
                <a:cxn ang="0">
                  <a:pos x="wd2" y="hd2"/>
                </a:cxn>
                <a:cxn ang="5400000">
                  <a:pos x="wd2" y="hd2"/>
                </a:cxn>
                <a:cxn ang="10800000">
                  <a:pos x="wd2" y="hd2"/>
                </a:cxn>
                <a:cxn ang="16200000">
                  <a:pos x="wd2" y="hd2"/>
                </a:cxn>
              </a:cxnLst>
              <a:rect l="0" t="0" r="r" b="b"/>
              <a:pathLst>
                <a:path w="21368" h="20999" extrusionOk="0">
                  <a:moveTo>
                    <a:pt x="20672" y="9458"/>
                  </a:moveTo>
                  <a:lnTo>
                    <a:pt x="11378" y="4811"/>
                  </a:lnTo>
                  <a:lnTo>
                    <a:pt x="2085" y="164"/>
                  </a:lnTo>
                  <a:cubicBezTo>
                    <a:pt x="1157" y="-300"/>
                    <a:pt x="0" y="277"/>
                    <a:pt x="0" y="1206"/>
                  </a:cubicBezTo>
                  <a:lnTo>
                    <a:pt x="0" y="10500"/>
                  </a:lnTo>
                  <a:lnTo>
                    <a:pt x="0" y="19794"/>
                  </a:lnTo>
                  <a:cubicBezTo>
                    <a:pt x="0" y="20723"/>
                    <a:pt x="1157" y="21300"/>
                    <a:pt x="2085" y="20836"/>
                  </a:cubicBezTo>
                  <a:lnTo>
                    <a:pt x="11378" y="16189"/>
                  </a:lnTo>
                  <a:lnTo>
                    <a:pt x="20672" y="11542"/>
                  </a:lnTo>
                  <a:cubicBezTo>
                    <a:pt x="21600" y="11083"/>
                    <a:pt x="21600" y="9923"/>
                    <a:pt x="20672" y="9458"/>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81" name="Shape">
              <a:extLst>
                <a:ext uri="{FF2B5EF4-FFF2-40B4-BE49-F238E27FC236}">
                  <a16:creationId xmlns:a16="http://schemas.microsoft.com/office/drawing/2014/main" id="{5F01E42D-7F88-E741-8585-D7344B38A666}"/>
                </a:ext>
              </a:extLst>
            </p:cNvPr>
            <p:cNvSpPr/>
            <p:nvPr userDrawn="1"/>
          </p:nvSpPr>
          <p:spPr>
            <a:xfrm>
              <a:off x="5206999" y="12103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25"/>
                    <a:pt x="21600" y="9039"/>
                    <a:pt x="19762" y="8145"/>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grpSp>
    </p:spTree>
    <p:extLst>
      <p:ext uri="{BB962C8B-B14F-4D97-AF65-F5344CB8AC3E}">
        <p14:creationId xmlns:p14="http://schemas.microsoft.com/office/powerpoint/2010/main" val="393516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4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6"/>
            <a:ext cx="12192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731912" y="3071723"/>
            <a:ext cx="6728177"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p:cNvSpPr txBox="1"/>
          <p:nvPr userDrawn="1"/>
        </p:nvSpPr>
        <p:spPr>
          <a:xfrm>
            <a:off x="4123473" y="5982900"/>
            <a:ext cx="3945053" cy="646331"/>
          </a:xfrm>
          <a:prstGeom prst="rect">
            <a:avLst/>
          </a:prstGeom>
          <a:noFill/>
        </p:spPr>
        <p:txBody>
          <a:bodyPr wrap="square" rtlCol="0" anchor="ctr">
            <a:spAutoFit/>
          </a:bodyPr>
          <a:lstStyle/>
          <a:p>
            <a:pPr algn="ctr"/>
            <a:r>
              <a:rPr lang="en-US" sz="1800" dirty="0">
                <a:solidFill>
                  <a:srgbClr val="A5CD00"/>
                </a:solidFill>
              </a:rPr>
              <a:t>T</a:t>
            </a:r>
            <a:r>
              <a:rPr lang="en-US" sz="1800" baseline="0" dirty="0">
                <a:solidFill>
                  <a:srgbClr val="A5CD00"/>
                </a:solidFill>
              </a:rPr>
              <a:t>he free PowerPoint and Google Slides template library</a:t>
            </a:r>
            <a:endParaRPr lang="en-US" sz="1800" dirty="0">
              <a:solidFill>
                <a:srgbClr val="A5CD00"/>
              </a:solidFill>
            </a:endParaRPr>
          </a:p>
        </p:txBody>
      </p:sp>
      <p:grpSp>
        <p:nvGrpSpPr>
          <p:cNvPr id="8" name="Group 7"/>
          <p:cNvGrpSpPr/>
          <p:nvPr userDrawn="1"/>
        </p:nvGrpSpPr>
        <p:grpSpPr>
          <a:xfrm>
            <a:off x="4983933" y="2633133"/>
            <a:ext cx="2224135" cy="369332"/>
            <a:chOff x="3459936" y="2633133"/>
            <a:chExt cx="2224135" cy="369332"/>
          </a:xfrm>
        </p:grpSpPr>
        <p:sp>
          <p:nvSpPr>
            <p:cNvPr id="9" name="TextBox 8"/>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10"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5391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hyperlink" Target="http://www.presentationgo.com/"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6C7F94-AC2B-4ABA-8168-9102B651ED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a:extLst>
              <a:ext uri="{FF2B5EF4-FFF2-40B4-BE49-F238E27FC236}">
                <a16:creationId xmlns:a16="http://schemas.microsoft.com/office/drawing/2014/main" id="{C499E8B4-649E-4A8B-B6EE-CC6C44EF5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534133B5-720F-4407-9AAB-3B5E07088D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a:extLst>
              <a:ext uri="{FF2B5EF4-FFF2-40B4-BE49-F238E27FC236}">
                <a16:creationId xmlns:a16="http://schemas.microsoft.com/office/drawing/2014/main" id="{2091AE36-FE6A-4E21-B178-40F00D0FF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a:extLst>
              <a:ext uri="{FF2B5EF4-FFF2-40B4-BE49-F238E27FC236}">
                <a16:creationId xmlns:a16="http://schemas.microsoft.com/office/drawing/2014/main" id="{A6154408-120E-4EFA-AC50-C50B6469D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2B7600-67E3-4D97-B453-880E2742B982}" type="slidenum">
              <a:rPr lang="en-US" smtClean="0"/>
              <a:t>‹Nº›</a:t>
            </a:fld>
            <a:endParaRPr lang="en-US"/>
          </a:p>
        </p:txBody>
      </p:sp>
      <p:sp>
        <p:nvSpPr>
          <p:cNvPr id="7" name="Rectangle 6">
            <a:extLst>
              <a:ext uri="{FF2B5EF4-FFF2-40B4-BE49-F238E27FC236}">
                <a16:creationId xmlns:a16="http://schemas.microsoft.com/office/drawing/2014/main" id="{9793780E-9A94-4D66-9FC2-734AC5AEF5F1}"/>
              </a:ext>
            </a:extLst>
          </p:cNvPr>
          <p:cNvSpPr/>
          <p:nvPr userDrawn="1"/>
        </p:nvSpPr>
        <p:spPr>
          <a:xfrm>
            <a:off x="-12701" y="7007226"/>
            <a:ext cx="1661032" cy="261610"/>
          </a:xfrm>
          <a:prstGeom prst="rect">
            <a:avLst/>
          </a:prstGeom>
        </p:spPr>
        <p:txBody>
          <a:bodyPr wrap="none">
            <a:spAutoFit/>
          </a:bodyPr>
          <a:lstStyle/>
          <a:p>
            <a:r>
              <a:rPr lang="en-US" sz="1100" b="0" i="0" dirty="0">
                <a:solidFill>
                  <a:schemeClr val="accent1"/>
                </a:solidFill>
                <a:effectLst/>
                <a:latin typeface="Open Sans" panose="020B0606030504020204" pitchFamily="34" charset="0"/>
              </a:rPr>
              <a:t>© </a:t>
            </a:r>
            <a:r>
              <a:rPr lang="en-US" sz="1100" b="0" i="0" u="none" strike="noStrike" dirty="0">
                <a:solidFill>
                  <a:schemeClr val="accent1"/>
                </a:solidFill>
                <a:effectLst/>
                <a:latin typeface="Open Sans" panose="020B0606030504020204" pitchFamily="34" charset="0"/>
                <a:hlinkClick r:id="rId10" tooltip="PresentationGo!">
                  <a:extLst>
                    <a:ext uri="{A12FA001-AC4F-418D-AE19-62706E023703}">
                      <ahyp:hlinkClr xmlns:ahyp="http://schemas.microsoft.com/office/drawing/2018/hyperlinkcolor" val="tx"/>
                    </a:ext>
                  </a:extLst>
                </a:hlinkClick>
              </a:rPr>
              <a:t>presentationgo.com</a:t>
            </a:r>
            <a:endParaRPr lang="en-US" sz="1100" dirty="0">
              <a:solidFill>
                <a:schemeClr val="accent1"/>
              </a:solidFill>
              <a:latin typeface="Calibri" panose="020F0502020204030204" pitchFamily="34" charset="0"/>
            </a:endParaRPr>
          </a:p>
        </p:txBody>
      </p:sp>
      <p:grpSp>
        <p:nvGrpSpPr>
          <p:cNvPr id="8" name="Group 7">
            <a:extLst>
              <a:ext uri="{FF2B5EF4-FFF2-40B4-BE49-F238E27FC236}">
                <a16:creationId xmlns:a16="http://schemas.microsoft.com/office/drawing/2014/main" id="{7432F9B4-C534-44E7-8E53-6B3CF87C8383}"/>
              </a:ext>
            </a:extLst>
          </p:cNvPr>
          <p:cNvGrpSpPr/>
          <p:nvPr userDrawn="1"/>
        </p:nvGrpSpPr>
        <p:grpSpPr>
          <a:xfrm>
            <a:off x="-1654908" y="-16654"/>
            <a:ext cx="1569183" cy="612144"/>
            <a:chOff x="-2096383" y="21447"/>
            <a:chExt cx="1569183" cy="612144"/>
          </a:xfrm>
        </p:grpSpPr>
        <p:sp>
          <p:nvSpPr>
            <p:cNvPr id="9" name="TextBox 8">
              <a:extLst>
                <a:ext uri="{FF2B5EF4-FFF2-40B4-BE49-F238E27FC236}">
                  <a16:creationId xmlns:a16="http://schemas.microsoft.com/office/drawing/2014/main" id="{86BD643E-9383-4DCE-97E0-18B6179C2E33}"/>
                </a:ext>
              </a:extLst>
            </p:cNvPr>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0" name="TextBox 9">
              <a:extLst>
                <a:ext uri="{FF2B5EF4-FFF2-40B4-BE49-F238E27FC236}">
                  <a16:creationId xmlns:a16="http://schemas.microsoft.com/office/drawing/2014/main" id="{3C47BF03-421F-44AE-8D61-516BA442BCFD}"/>
                </a:ext>
              </a:extLst>
            </p:cNvPr>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1" name="Picture 10">
              <a:extLst>
                <a:ext uri="{FF2B5EF4-FFF2-40B4-BE49-F238E27FC236}">
                  <a16:creationId xmlns:a16="http://schemas.microsoft.com/office/drawing/2014/main" id="{A25AF704-0297-4965-ABDA-DCACCBDEC43E}"/>
                </a:ext>
              </a:extLst>
            </p:cNvPr>
            <p:cNvPicPr>
              <a:picLocks noChangeAspect="1"/>
            </p:cNvPicPr>
            <p:nvPr userDrawn="1"/>
          </p:nvPicPr>
          <p:blipFill>
            <a:blip r:embed="rId11"/>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26302769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77"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‹Nº›</a:t>
            </a:fld>
            <a:endParaRPr lang="en-US"/>
          </a:p>
        </p:txBody>
      </p:sp>
    </p:spTree>
    <p:extLst>
      <p:ext uri="{BB962C8B-B14F-4D97-AF65-F5344CB8AC3E}">
        <p14:creationId xmlns:p14="http://schemas.microsoft.com/office/powerpoint/2010/main" val="2005616584"/>
      </p:ext>
    </p:extLst>
  </p:cSld>
  <p:clrMap bg1="lt1" tx1="dk1" bg2="lt2" tx2="dk2" accent1="accent1" accent2="accent2" accent3="accent3" accent4="accent4" accent5="accent5" accent6="accent6" hlink="hlink" folHlink="folHlink"/>
  <p:sldLayoutIdLst>
    <p:sldLayoutId id="2147483669"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descr="Una ola grande&#10;&#10;Descripción generada automáticamente con confianza media">
            <a:extLst>
              <a:ext uri="{FF2B5EF4-FFF2-40B4-BE49-F238E27FC236}">
                <a16:creationId xmlns:a16="http://schemas.microsoft.com/office/drawing/2014/main" id="{5DD09676-0D07-07CF-3386-153198B308BE}"/>
              </a:ext>
            </a:extLst>
          </p:cNvPr>
          <p:cNvPicPr>
            <a:picLocks noGrp="1" noChangeAspect="1"/>
          </p:cNvPicPr>
          <p:nvPr>
            <p:ph type="pic" sz="quarter" idx="17"/>
          </p:nvPr>
        </p:nvPicPr>
        <p:blipFill>
          <a:blip r:embed="rId3"/>
          <a:srcRect l="12685" r="12685"/>
          <a:stretch>
            <a:fillRect/>
          </a:stretch>
        </p:blipFill>
        <p:spPr/>
      </p:pic>
      <p:grpSp>
        <p:nvGrpSpPr>
          <p:cNvPr id="4" name="Group 3">
            <a:extLst>
              <a:ext uri="{FF2B5EF4-FFF2-40B4-BE49-F238E27FC236}">
                <a16:creationId xmlns:a16="http://schemas.microsoft.com/office/drawing/2014/main" id="{CF409909-6337-FE41-BC28-11C147B2A693}"/>
              </a:ext>
            </a:extLst>
          </p:cNvPr>
          <p:cNvGrpSpPr/>
          <p:nvPr/>
        </p:nvGrpSpPr>
        <p:grpSpPr>
          <a:xfrm>
            <a:off x="2997199" y="638807"/>
            <a:ext cx="5908041" cy="5700914"/>
            <a:chOff x="2997199" y="638807"/>
            <a:chExt cx="5908041" cy="5700914"/>
          </a:xfrm>
        </p:grpSpPr>
        <p:sp>
          <p:nvSpPr>
            <p:cNvPr id="5" name="Shape">
              <a:extLst>
                <a:ext uri="{FF2B5EF4-FFF2-40B4-BE49-F238E27FC236}">
                  <a16:creationId xmlns:a16="http://schemas.microsoft.com/office/drawing/2014/main" id="{E92920B6-8DC6-BD4E-B749-A07680F079C0}"/>
                </a:ext>
              </a:extLst>
            </p:cNvPr>
            <p:cNvSpPr/>
            <p:nvPr userDrawn="1"/>
          </p:nvSpPr>
          <p:spPr>
            <a:xfrm>
              <a:off x="4508500" y="3547107"/>
              <a:ext cx="2480946" cy="2792614"/>
            </a:xfrm>
            <a:custGeom>
              <a:avLst/>
              <a:gdLst/>
              <a:ahLst/>
              <a:cxnLst>
                <a:cxn ang="0">
                  <a:pos x="wd2" y="hd2"/>
                </a:cxn>
                <a:cxn ang="5400000">
                  <a:pos x="wd2" y="hd2"/>
                </a:cxn>
                <a:cxn ang="10800000">
                  <a:pos x="wd2" y="hd2"/>
                </a:cxn>
                <a:cxn ang="16200000">
                  <a:pos x="wd2" y="hd2"/>
                </a:cxn>
              </a:cxnLst>
              <a:rect l="0" t="0" r="r" b="b"/>
              <a:pathLst>
                <a:path w="21257" h="20714" extrusionOk="0">
                  <a:moveTo>
                    <a:pt x="20229" y="8815"/>
                  </a:moveTo>
                  <a:lnTo>
                    <a:pt x="11654" y="4529"/>
                  </a:lnTo>
                  <a:lnTo>
                    <a:pt x="3079" y="243"/>
                  </a:lnTo>
                  <a:cubicBezTo>
                    <a:pt x="1708" y="-445"/>
                    <a:pt x="0" y="412"/>
                    <a:pt x="0" y="1788"/>
                  </a:cubicBezTo>
                  <a:lnTo>
                    <a:pt x="0" y="10360"/>
                  </a:lnTo>
                  <a:lnTo>
                    <a:pt x="0" y="18932"/>
                  </a:lnTo>
                  <a:cubicBezTo>
                    <a:pt x="0" y="20298"/>
                    <a:pt x="1708" y="21155"/>
                    <a:pt x="3079" y="20477"/>
                  </a:cubicBezTo>
                  <a:lnTo>
                    <a:pt x="11654" y="16191"/>
                  </a:lnTo>
                  <a:lnTo>
                    <a:pt x="20229" y="11905"/>
                  </a:lnTo>
                  <a:cubicBezTo>
                    <a:pt x="21600" y="11217"/>
                    <a:pt x="21600" y="9503"/>
                    <a:pt x="20229" y="8815"/>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6" name="Shape">
              <a:extLst>
                <a:ext uri="{FF2B5EF4-FFF2-40B4-BE49-F238E27FC236}">
                  <a16:creationId xmlns:a16="http://schemas.microsoft.com/office/drawing/2014/main" id="{2BD1752C-9BD7-2A42-B53E-11EC5F05B3B4}"/>
                </a:ext>
              </a:extLst>
            </p:cNvPr>
            <p:cNvSpPr/>
            <p:nvPr userDrawn="1"/>
          </p:nvSpPr>
          <p:spPr>
            <a:xfrm>
              <a:off x="6197599" y="943607"/>
              <a:ext cx="1589406" cy="1761371"/>
            </a:xfrm>
            <a:custGeom>
              <a:avLst/>
              <a:gdLst/>
              <a:ahLst/>
              <a:cxnLst>
                <a:cxn ang="0">
                  <a:pos x="wd2" y="hd2"/>
                </a:cxn>
                <a:cxn ang="5400000">
                  <a:pos x="wd2" y="hd2"/>
                </a:cxn>
                <a:cxn ang="10800000">
                  <a:pos x="wd2" y="hd2"/>
                </a:cxn>
                <a:cxn ang="16200000">
                  <a:pos x="wd2" y="hd2"/>
                </a:cxn>
              </a:cxnLst>
              <a:rect l="0" t="0" r="r" b="b"/>
              <a:pathLst>
                <a:path w="21070" h="20228" extrusionOk="0">
                  <a:moveTo>
                    <a:pt x="19479" y="7726"/>
                  </a:moveTo>
                  <a:lnTo>
                    <a:pt x="12122" y="4051"/>
                  </a:lnTo>
                  <a:lnTo>
                    <a:pt x="4764" y="376"/>
                  </a:lnTo>
                  <a:cubicBezTo>
                    <a:pt x="2643" y="-689"/>
                    <a:pt x="0" y="638"/>
                    <a:pt x="0" y="2768"/>
                  </a:cubicBezTo>
                  <a:lnTo>
                    <a:pt x="0" y="10118"/>
                  </a:lnTo>
                  <a:lnTo>
                    <a:pt x="0" y="17469"/>
                  </a:lnTo>
                  <a:cubicBezTo>
                    <a:pt x="0" y="19584"/>
                    <a:pt x="2643" y="20911"/>
                    <a:pt x="4764" y="19861"/>
                  </a:cubicBezTo>
                  <a:lnTo>
                    <a:pt x="12122" y="16185"/>
                  </a:lnTo>
                  <a:lnTo>
                    <a:pt x="19479" y="12510"/>
                  </a:lnTo>
                  <a:cubicBezTo>
                    <a:pt x="21600" y="11431"/>
                    <a:pt x="21600" y="8791"/>
                    <a:pt x="19479" y="7726"/>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7" name="Shape">
              <a:extLst>
                <a:ext uri="{FF2B5EF4-FFF2-40B4-BE49-F238E27FC236}">
                  <a16:creationId xmlns:a16="http://schemas.microsoft.com/office/drawing/2014/main" id="{1B776725-92FF-EA45-8BA7-0C2D3D3DF5CB}"/>
                </a:ext>
              </a:extLst>
            </p:cNvPr>
            <p:cNvSpPr/>
            <p:nvPr userDrawn="1"/>
          </p:nvSpPr>
          <p:spPr>
            <a:xfrm>
              <a:off x="7086599" y="35979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58"/>
                    <a:pt x="21600" y="9072"/>
                    <a:pt x="19762" y="814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8" name="Shape">
              <a:extLst>
                <a:ext uri="{FF2B5EF4-FFF2-40B4-BE49-F238E27FC236}">
                  <a16:creationId xmlns:a16="http://schemas.microsoft.com/office/drawing/2014/main" id="{763D6169-D572-E74B-9C44-D98ADFBC41C5}"/>
                </a:ext>
              </a:extLst>
            </p:cNvPr>
            <p:cNvSpPr/>
            <p:nvPr userDrawn="1"/>
          </p:nvSpPr>
          <p:spPr>
            <a:xfrm>
              <a:off x="6908799" y="6388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25"/>
                    <a:pt x="21600" y="9039"/>
                    <a:pt x="19762" y="814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id="{1AC7A623-3B3A-A74F-8358-B44716CC307C}"/>
                </a:ext>
              </a:extLst>
            </p:cNvPr>
            <p:cNvSpPr/>
            <p:nvPr userDrawn="1"/>
          </p:nvSpPr>
          <p:spPr>
            <a:xfrm>
              <a:off x="8369299" y="1604006"/>
              <a:ext cx="384176" cy="427333"/>
            </a:xfrm>
            <a:custGeom>
              <a:avLst/>
              <a:gdLst/>
              <a:ahLst/>
              <a:cxnLst>
                <a:cxn ang="0">
                  <a:pos x="wd2" y="hd2"/>
                </a:cxn>
                <a:cxn ang="5400000">
                  <a:pos x="wd2" y="hd2"/>
                </a:cxn>
                <a:cxn ang="10800000">
                  <a:pos x="wd2" y="hd2"/>
                </a:cxn>
                <a:cxn ang="16200000">
                  <a:pos x="wd2" y="hd2"/>
                </a:cxn>
              </a:cxnLst>
              <a:rect l="0" t="0" r="r" b="b"/>
              <a:pathLst>
                <a:path w="21146" h="20416" extrusionOk="0">
                  <a:moveTo>
                    <a:pt x="19782" y="8084"/>
                  </a:moveTo>
                  <a:lnTo>
                    <a:pt x="11953" y="4201"/>
                  </a:lnTo>
                  <a:lnTo>
                    <a:pt x="4124" y="318"/>
                  </a:lnTo>
                  <a:cubicBezTo>
                    <a:pt x="2307" y="-592"/>
                    <a:pt x="0" y="561"/>
                    <a:pt x="0" y="2381"/>
                  </a:cubicBezTo>
                  <a:lnTo>
                    <a:pt x="0" y="10208"/>
                  </a:lnTo>
                  <a:lnTo>
                    <a:pt x="0" y="18035"/>
                  </a:lnTo>
                  <a:cubicBezTo>
                    <a:pt x="0" y="19855"/>
                    <a:pt x="2307" y="21008"/>
                    <a:pt x="4124" y="20098"/>
                  </a:cubicBezTo>
                  <a:lnTo>
                    <a:pt x="11953" y="16215"/>
                  </a:lnTo>
                  <a:lnTo>
                    <a:pt x="19782" y="12332"/>
                  </a:lnTo>
                  <a:cubicBezTo>
                    <a:pt x="21600" y="11240"/>
                    <a:pt x="21600" y="8995"/>
                    <a:pt x="19782" y="8084"/>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id="{5A47DE3A-19F3-864B-A726-C57C82EB0638}"/>
                </a:ext>
              </a:extLst>
            </p:cNvPr>
            <p:cNvSpPr/>
            <p:nvPr userDrawn="1"/>
          </p:nvSpPr>
          <p:spPr>
            <a:xfrm>
              <a:off x="7835899" y="2391406"/>
              <a:ext cx="1069341" cy="1206166"/>
            </a:xfrm>
            <a:custGeom>
              <a:avLst/>
              <a:gdLst/>
              <a:ahLst/>
              <a:cxnLst>
                <a:cxn ang="0">
                  <a:pos x="wd2" y="hd2"/>
                </a:cxn>
                <a:cxn ang="5400000">
                  <a:pos x="wd2" y="hd2"/>
                </a:cxn>
                <a:cxn ang="10800000">
                  <a:pos x="wd2" y="hd2"/>
                </a:cxn>
                <a:cxn ang="16200000">
                  <a:pos x="wd2" y="hd2"/>
                </a:cxn>
              </a:cxnLst>
              <a:rect l="0" t="0" r="r" b="b"/>
              <a:pathLst>
                <a:path w="21296" h="20806" extrusionOk="0">
                  <a:moveTo>
                    <a:pt x="20386" y="9023"/>
                  </a:moveTo>
                  <a:lnTo>
                    <a:pt x="11559" y="4620"/>
                  </a:lnTo>
                  <a:lnTo>
                    <a:pt x="2732" y="216"/>
                  </a:lnTo>
                  <a:cubicBezTo>
                    <a:pt x="1518" y="-397"/>
                    <a:pt x="0" y="370"/>
                    <a:pt x="0" y="1575"/>
                  </a:cubicBezTo>
                  <a:lnTo>
                    <a:pt x="0" y="10403"/>
                  </a:lnTo>
                  <a:lnTo>
                    <a:pt x="0" y="19231"/>
                  </a:lnTo>
                  <a:cubicBezTo>
                    <a:pt x="0" y="20436"/>
                    <a:pt x="1518" y="21203"/>
                    <a:pt x="2732" y="20590"/>
                  </a:cubicBezTo>
                  <a:lnTo>
                    <a:pt x="11559" y="16186"/>
                  </a:lnTo>
                  <a:lnTo>
                    <a:pt x="20386" y="11783"/>
                  </a:lnTo>
                  <a:cubicBezTo>
                    <a:pt x="21600" y="11148"/>
                    <a:pt x="21600" y="9636"/>
                    <a:pt x="20386" y="9023"/>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70035F0C-3BC8-144F-97E7-DA9F3E2DBD4C}"/>
                </a:ext>
              </a:extLst>
            </p:cNvPr>
            <p:cNvSpPr/>
            <p:nvPr userDrawn="1"/>
          </p:nvSpPr>
          <p:spPr>
            <a:xfrm>
              <a:off x="2997199" y="638807"/>
              <a:ext cx="4152268" cy="4711537"/>
            </a:xfrm>
            <a:custGeom>
              <a:avLst/>
              <a:gdLst/>
              <a:ahLst/>
              <a:cxnLst>
                <a:cxn ang="0">
                  <a:pos x="wd2" y="hd2"/>
                </a:cxn>
                <a:cxn ang="5400000">
                  <a:pos x="wd2" y="hd2"/>
                </a:cxn>
                <a:cxn ang="10800000">
                  <a:pos x="wd2" y="hd2"/>
                </a:cxn>
                <a:cxn ang="16200000">
                  <a:pos x="wd2" y="hd2"/>
                </a:cxn>
              </a:cxnLst>
              <a:rect l="0" t="0" r="r" b="b"/>
              <a:pathLst>
                <a:path w="21368" h="20999" extrusionOk="0">
                  <a:moveTo>
                    <a:pt x="20672" y="9458"/>
                  </a:moveTo>
                  <a:lnTo>
                    <a:pt x="11378" y="4811"/>
                  </a:lnTo>
                  <a:lnTo>
                    <a:pt x="2085" y="164"/>
                  </a:lnTo>
                  <a:cubicBezTo>
                    <a:pt x="1157" y="-300"/>
                    <a:pt x="0" y="277"/>
                    <a:pt x="0" y="1206"/>
                  </a:cubicBezTo>
                  <a:lnTo>
                    <a:pt x="0" y="10500"/>
                  </a:lnTo>
                  <a:lnTo>
                    <a:pt x="0" y="19794"/>
                  </a:lnTo>
                  <a:cubicBezTo>
                    <a:pt x="0" y="20723"/>
                    <a:pt x="1157" y="21300"/>
                    <a:pt x="2085" y="20836"/>
                  </a:cubicBezTo>
                  <a:lnTo>
                    <a:pt x="11378" y="16189"/>
                  </a:lnTo>
                  <a:lnTo>
                    <a:pt x="20672" y="11542"/>
                  </a:lnTo>
                  <a:cubicBezTo>
                    <a:pt x="21600" y="11083"/>
                    <a:pt x="21600" y="9923"/>
                    <a:pt x="20672" y="9458"/>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75DC4C57-B871-D646-910E-165CF19586F1}"/>
                </a:ext>
              </a:extLst>
            </p:cNvPr>
            <p:cNvSpPr/>
            <p:nvPr userDrawn="1"/>
          </p:nvSpPr>
          <p:spPr>
            <a:xfrm>
              <a:off x="5206999" y="12103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25"/>
                    <a:pt x="21600" y="9039"/>
                    <a:pt x="19762" y="8145"/>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grpSp>
      <p:sp>
        <p:nvSpPr>
          <p:cNvPr id="2" name="Title 1">
            <a:extLst>
              <a:ext uri="{FF2B5EF4-FFF2-40B4-BE49-F238E27FC236}">
                <a16:creationId xmlns:a16="http://schemas.microsoft.com/office/drawing/2014/main" id="{5CE96478-0438-4D0D-A7E9-EF6F93B41DA5}"/>
              </a:ext>
            </a:extLst>
          </p:cNvPr>
          <p:cNvSpPr>
            <a:spLocks noGrp="1"/>
          </p:cNvSpPr>
          <p:nvPr>
            <p:ph type="ctrTitle"/>
          </p:nvPr>
        </p:nvSpPr>
        <p:spPr>
          <a:xfrm>
            <a:off x="838200" y="1641909"/>
            <a:ext cx="4305300" cy="2387600"/>
          </a:xfrm>
        </p:spPr>
        <p:txBody>
          <a:bodyPr/>
          <a:lstStyle/>
          <a:p>
            <a:r>
              <a:rPr lang="en-US" dirty="0"/>
              <a:t>Title of your Presentation</a:t>
            </a:r>
          </a:p>
        </p:txBody>
      </p:sp>
      <p:sp>
        <p:nvSpPr>
          <p:cNvPr id="3" name="Subtitle 2">
            <a:extLst>
              <a:ext uri="{FF2B5EF4-FFF2-40B4-BE49-F238E27FC236}">
                <a16:creationId xmlns:a16="http://schemas.microsoft.com/office/drawing/2014/main" id="{2FD2917B-2853-4208-8FE6-72388B0C5BA7}"/>
              </a:ext>
            </a:extLst>
          </p:cNvPr>
          <p:cNvSpPr>
            <a:spLocks noGrp="1"/>
          </p:cNvSpPr>
          <p:nvPr>
            <p:ph type="subTitle" idx="1"/>
          </p:nvPr>
        </p:nvSpPr>
        <p:spPr>
          <a:xfrm>
            <a:off x="838200" y="4121584"/>
            <a:ext cx="2206336" cy="1655762"/>
          </a:xfrm>
        </p:spPr>
        <p:txBody>
          <a:bodyPr/>
          <a:lstStyle/>
          <a:p>
            <a:r>
              <a:rPr lang="en-US" dirty="0"/>
              <a:t>A Free Presentation Template</a:t>
            </a:r>
          </a:p>
        </p:txBody>
      </p:sp>
    </p:spTree>
    <p:extLst>
      <p:ext uri="{BB962C8B-B14F-4D97-AF65-F5344CB8AC3E}">
        <p14:creationId xmlns:p14="http://schemas.microsoft.com/office/powerpoint/2010/main" val="41748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p:txBody>
          <a:bodyPr/>
          <a:lstStyle/>
          <a:p>
            <a:r>
              <a:rPr lang="en-US" dirty="0"/>
              <a:t>Title of your Slide</a:t>
            </a: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p:txBody>
          <a:bodyPr/>
          <a:lstStyle/>
          <a:p>
            <a:r>
              <a:rPr lang="en-US" noProof="1"/>
              <a:t>Lorem ipsum dolor sit amet, tollit epicuri est ex, exerci accumsan singulis ei mel. Non blandit massa enim nec dui nunc mattis enim. Fermentum et sollicitudin ac orci phasellus egestas tellus.</a:t>
            </a:r>
          </a:p>
          <a:p>
            <a:r>
              <a:rPr lang="en-US" noProof="1"/>
              <a:t>Duis aute irure dolor in reprehenderit in voluptate velit esse cillum dolore eu fugiat nulla pariatur. Excepteur sint occaecat cupidatat non proident, sunt in culpa qui officia deserunt mollit anim id est laborum.</a:t>
            </a:r>
          </a:p>
        </p:txBody>
      </p:sp>
      <p:sp>
        <p:nvSpPr>
          <p:cNvPr id="6" name="Date Placeholder 5">
            <a:extLst>
              <a:ext uri="{FF2B5EF4-FFF2-40B4-BE49-F238E27FC236}">
                <a16:creationId xmlns:a16="http://schemas.microsoft.com/office/drawing/2014/main" id="{CCD26F59-6975-4286-98FB-2D4E0045784D}"/>
              </a:ext>
            </a:extLst>
          </p:cNvPr>
          <p:cNvSpPr>
            <a:spLocks noGrp="1"/>
          </p:cNvSpPr>
          <p:nvPr>
            <p:ph type="dt" sz="half" idx="10"/>
          </p:nvPr>
        </p:nvSpPr>
        <p:spPr/>
        <p:txBody>
          <a:bodyPr/>
          <a:lstStyle/>
          <a:p>
            <a:r>
              <a:rPr lang="en-US"/>
              <a:t>Date</a:t>
            </a:r>
          </a:p>
        </p:txBody>
      </p:sp>
      <p:sp>
        <p:nvSpPr>
          <p:cNvPr id="7" name="Footer Placeholder 6">
            <a:extLst>
              <a:ext uri="{FF2B5EF4-FFF2-40B4-BE49-F238E27FC236}">
                <a16:creationId xmlns:a16="http://schemas.microsoft.com/office/drawing/2014/main" id="{91337D04-F29E-4894-AA2C-9C669787F86E}"/>
              </a:ext>
            </a:extLst>
          </p:cNvPr>
          <p:cNvSpPr>
            <a:spLocks noGrp="1"/>
          </p:cNvSpPr>
          <p:nvPr>
            <p:ph type="ftr" sz="quarter" idx="11"/>
          </p:nvPr>
        </p:nvSpPr>
        <p:spPr/>
        <p:txBody>
          <a:bodyPr/>
          <a:lstStyle/>
          <a:p>
            <a:r>
              <a:rPr lang="en-US"/>
              <a:t>Your Footer Here</a:t>
            </a:r>
          </a:p>
        </p:txBody>
      </p:sp>
      <p:sp>
        <p:nvSpPr>
          <p:cNvPr id="8" name="Slide Number Placeholder 7">
            <a:extLst>
              <a:ext uri="{FF2B5EF4-FFF2-40B4-BE49-F238E27FC236}">
                <a16:creationId xmlns:a16="http://schemas.microsoft.com/office/drawing/2014/main" id="{8E294D89-4B92-4C25-93C3-28017F1DCBE7}"/>
              </a:ext>
            </a:extLst>
          </p:cNvPr>
          <p:cNvSpPr>
            <a:spLocks noGrp="1"/>
          </p:cNvSpPr>
          <p:nvPr>
            <p:ph type="sldNum" sz="quarter" idx="12"/>
          </p:nvPr>
        </p:nvSpPr>
        <p:spPr/>
        <p:txBody>
          <a:bodyPr/>
          <a:lstStyle/>
          <a:p>
            <a:fld id="{672B7600-67E3-4D97-B453-880E2742B982}" type="slidenum">
              <a:rPr lang="en-US" smtClean="0"/>
              <a:t>2</a:t>
            </a:fld>
            <a:endParaRPr lang="en-US"/>
          </a:p>
        </p:txBody>
      </p:sp>
    </p:spTree>
    <p:extLst>
      <p:ext uri="{BB962C8B-B14F-4D97-AF65-F5344CB8AC3E}">
        <p14:creationId xmlns:p14="http://schemas.microsoft.com/office/powerpoint/2010/main" val="23314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49B84D-A234-4296-B4C9-92A57C6D1AFC}"/>
              </a:ext>
            </a:extLst>
          </p:cNvPr>
          <p:cNvSpPr>
            <a:spLocks noGrp="1"/>
          </p:cNvSpPr>
          <p:nvPr>
            <p:ph type="title"/>
          </p:nvPr>
        </p:nvSpPr>
        <p:spPr/>
        <p:txBody>
          <a:bodyPr/>
          <a:lstStyle/>
          <a:p>
            <a:r>
              <a:rPr lang="en-US" dirty="0"/>
              <a:t>Title of your Slide</a:t>
            </a:r>
          </a:p>
        </p:txBody>
      </p:sp>
      <p:sp>
        <p:nvSpPr>
          <p:cNvPr id="5" name="Content Placeholder 4">
            <a:extLst>
              <a:ext uri="{FF2B5EF4-FFF2-40B4-BE49-F238E27FC236}">
                <a16:creationId xmlns:a16="http://schemas.microsoft.com/office/drawing/2014/main" id="{BE780FC3-EBC9-4538-91F6-C3852A655574}"/>
              </a:ext>
            </a:extLst>
          </p:cNvPr>
          <p:cNvSpPr>
            <a:spLocks noGrp="1"/>
          </p:cNvSpPr>
          <p:nvPr>
            <p:ph idx="1"/>
          </p:nvPr>
        </p:nvSpPr>
        <p:spPr/>
        <p:txBody>
          <a:bodyPr/>
          <a:lstStyle/>
          <a:p>
            <a:r>
              <a:rPr lang="en-US" noProof="1"/>
              <a:t>Lorem ipsum dolor sit amet, tollit epicuri est ex, exerci accumsan singulis ei mel. Non blandit massa enim nec dui nunc mattis enim. Fermentum et sollicitudin ac orci phasellus egestas tellus.</a:t>
            </a:r>
          </a:p>
          <a:p>
            <a:r>
              <a:rPr lang="en-US" noProof="1"/>
              <a:t>Duis aute irure dolor in reprehenderit in voluptate velit esse cillum dolore eu fugiat nulla pariatur. Excepteur sint occaecat cupidatat non proident, sunt in culpa qui officia deserunt mollit anim id est laborum.</a:t>
            </a:r>
          </a:p>
        </p:txBody>
      </p:sp>
      <p:sp>
        <p:nvSpPr>
          <p:cNvPr id="2" name="Date Placeholder 1">
            <a:extLst>
              <a:ext uri="{FF2B5EF4-FFF2-40B4-BE49-F238E27FC236}">
                <a16:creationId xmlns:a16="http://schemas.microsoft.com/office/drawing/2014/main" id="{72B2E0B8-7E8C-4D5B-8720-7D6DF5745A86}"/>
              </a:ext>
            </a:extLst>
          </p:cNvPr>
          <p:cNvSpPr>
            <a:spLocks noGrp="1"/>
          </p:cNvSpPr>
          <p:nvPr>
            <p:ph type="dt" sz="half" idx="10"/>
          </p:nvPr>
        </p:nvSpPr>
        <p:spPr/>
        <p:txBody>
          <a:bodyPr/>
          <a:lstStyle/>
          <a:p>
            <a:r>
              <a:rPr lang="en-US"/>
              <a:t>Date</a:t>
            </a:r>
          </a:p>
        </p:txBody>
      </p:sp>
      <p:sp>
        <p:nvSpPr>
          <p:cNvPr id="3" name="Footer Placeholder 2">
            <a:extLst>
              <a:ext uri="{FF2B5EF4-FFF2-40B4-BE49-F238E27FC236}">
                <a16:creationId xmlns:a16="http://schemas.microsoft.com/office/drawing/2014/main" id="{E508D2D0-7ED2-46AF-8889-FC3188626EE6}"/>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7E492738-5ABF-4B0E-8DE3-867BE4D42FC5}"/>
              </a:ext>
            </a:extLst>
          </p:cNvPr>
          <p:cNvSpPr>
            <a:spLocks noGrp="1"/>
          </p:cNvSpPr>
          <p:nvPr>
            <p:ph type="sldNum" sz="quarter" idx="12"/>
          </p:nvPr>
        </p:nvSpPr>
        <p:spPr/>
        <p:txBody>
          <a:bodyPr/>
          <a:lstStyle/>
          <a:p>
            <a:fld id="{672B7600-67E3-4D97-B453-880E2742B982}" type="slidenum">
              <a:rPr lang="en-US" smtClean="0"/>
              <a:t>3</a:t>
            </a:fld>
            <a:endParaRPr lang="en-US"/>
          </a:p>
        </p:txBody>
      </p:sp>
    </p:spTree>
    <p:extLst>
      <p:ext uri="{BB962C8B-B14F-4D97-AF65-F5344CB8AC3E}">
        <p14:creationId xmlns:p14="http://schemas.microsoft.com/office/powerpoint/2010/main" val="125722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92D6F35-B456-44CA-B529-380BFD4CB66B}"/>
              </a:ext>
            </a:extLst>
          </p:cNvPr>
          <p:cNvSpPr>
            <a:spLocks noGrp="1"/>
          </p:cNvSpPr>
          <p:nvPr>
            <p:ph type="pic" sz="quarter" idx="17"/>
          </p:nvPr>
        </p:nvSpPr>
        <p:spPr/>
        <p:txBody>
          <a:bodyPr/>
          <a:lstStyle/>
          <a:p>
            <a:endParaRPr lang="es-ES"/>
          </a:p>
        </p:txBody>
      </p:sp>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p:txBody>
          <a:bodyPr/>
          <a:lstStyle/>
          <a:p>
            <a:r>
              <a:rPr lang="en-US" dirty="0"/>
              <a:t>Title of your Section</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p:txBody>
          <a:bodyPr>
            <a:normAutofit/>
          </a:bodyPr>
          <a:lstStyle/>
          <a:p>
            <a:r>
              <a:rPr lang="en-US" dirty="0"/>
              <a:t>Here goes the subtitle of your section</a:t>
            </a:r>
          </a:p>
        </p:txBody>
      </p:sp>
      <p:sp>
        <p:nvSpPr>
          <p:cNvPr id="6" name="Date Placeholder 5">
            <a:extLst>
              <a:ext uri="{FF2B5EF4-FFF2-40B4-BE49-F238E27FC236}">
                <a16:creationId xmlns:a16="http://schemas.microsoft.com/office/drawing/2014/main" id="{D3DC3FBB-70C8-4B6F-AF79-5136DB1FBA02}"/>
              </a:ext>
            </a:extLst>
          </p:cNvPr>
          <p:cNvSpPr>
            <a:spLocks noGrp="1"/>
          </p:cNvSpPr>
          <p:nvPr>
            <p:ph type="dt" sz="half" idx="10"/>
          </p:nvPr>
        </p:nvSpPr>
        <p:spPr/>
        <p:txBody>
          <a:bodyPr/>
          <a:lstStyle/>
          <a:p>
            <a:r>
              <a:rPr lang="en-US"/>
              <a:t>Date</a:t>
            </a:r>
          </a:p>
        </p:txBody>
      </p:sp>
      <p:sp>
        <p:nvSpPr>
          <p:cNvPr id="7" name="Footer Placeholder 6">
            <a:extLst>
              <a:ext uri="{FF2B5EF4-FFF2-40B4-BE49-F238E27FC236}">
                <a16:creationId xmlns:a16="http://schemas.microsoft.com/office/drawing/2014/main" id="{A23E8A3A-6FB3-4A01-980B-E2DB20DE2F5B}"/>
              </a:ext>
            </a:extLst>
          </p:cNvPr>
          <p:cNvSpPr>
            <a:spLocks noGrp="1"/>
          </p:cNvSpPr>
          <p:nvPr>
            <p:ph type="ftr" sz="quarter" idx="11"/>
          </p:nvPr>
        </p:nvSpPr>
        <p:spPr/>
        <p:txBody>
          <a:bodyPr/>
          <a:lstStyle/>
          <a:p>
            <a:r>
              <a:rPr lang="en-US"/>
              <a:t>Your Footer Here</a:t>
            </a:r>
          </a:p>
        </p:txBody>
      </p:sp>
      <p:sp>
        <p:nvSpPr>
          <p:cNvPr id="8" name="Slide Number Placeholder 7">
            <a:extLst>
              <a:ext uri="{FF2B5EF4-FFF2-40B4-BE49-F238E27FC236}">
                <a16:creationId xmlns:a16="http://schemas.microsoft.com/office/drawing/2014/main" id="{82ABB03D-568D-4321-8FC9-B6B10C349997}"/>
              </a:ext>
            </a:extLst>
          </p:cNvPr>
          <p:cNvSpPr>
            <a:spLocks noGrp="1"/>
          </p:cNvSpPr>
          <p:nvPr>
            <p:ph type="sldNum" sz="quarter" idx="12"/>
          </p:nvPr>
        </p:nvSpPr>
        <p:spPr/>
        <p:txBody>
          <a:bodyPr/>
          <a:lstStyle/>
          <a:p>
            <a:fld id="{672B7600-67E3-4D97-B453-880E2742B982}" type="slidenum">
              <a:rPr lang="en-US" smtClean="0"/>
              <a:t>4</a:t>
            </a:fld>
            <a:endParaRPr lang="en-US"/>
          </a:p>
        </p:txBody>
      </p:sp>
      <p:grpSp>
        <p:nvGrpSpPr>
          <p:cNvPr id="9" name="Group 8">
            <a:extLst>
              <a:ext uri="{FF2B5EF4-FFF2-40B4-BE49-F238E27FC236}">
                <a16:creationId xmlns:a16="http://schemas.microsoft.com/office/drawing/2014/main" id="{89422A05-74FF-BD47-8314-14FD10C608A2}"/>
              </a:ext>
            </a:extLst>
          </p:cNvPr>
          <p:cNvGrpSpPr/>
          <p:nvPr/>
        </p:nvGrpSpPr>
        <p:grpSpPr>
          <a:xfrm>
            <a:off x="623888" y="1632155"/>
            <a:ext cx="4664510" cy="4500979"/>
            <a:chOff x="2997199" y="638807"/>
            <a:chExt cx="5908041" cy="5700914"/>
          </a:xfrm>
        </p:grpSpPr>
        <p:sp>
          <p:nvSpPr>
            <p:cNvPr id="10" name="Shape">
              <a:extLst>
                <a:ext uri="{FF2B5EF4-FFF2-40B4-BE49-F238E27FC236}">
                  <a16:creationId xmlns:a16="http://schemas.microsoft.com/office/drawing/2014/main" id="{2998A319-D70B-E246-B9FE-E8E9FA4E5FDC}"/>
                </a:ext>
              </a:extLst>
            </p:cNvPr>
            <p:cNvSpPr/>
            <p:nvPr userDrawn="1"/>
          </p:nvSpPr>
          <p:spPr>
            <a:xfrm>
              <a:off x="4508500" y="3547107"/>
              <a:ext cx="2480946" cy="2792614"/>
            </a:xfrm>
            <a:custGeom>
              <a:avLst/>
              <a:gdLst/>
              <a:ahLst/>
              <a:cxnLst>
                <a:cxn ang="0">
                  <a:pos x="wd2" y="hd2"/>
                </a:cxn>
                <a:cxn ang="5400000">
                  <a:pos x="wd2" y="hd2"/>
                </a:cxn>
                <a:cxn ang="10800000">
                  <a:pos x="wd2" y="hd2"/>
                </a:cxn>
                <a:cxn ang="16200000">
                  <a:pos x="wd2" y="hd2"/>
                </a:cxn>
              </a:cxnLst>
              <a:rect l="0" t="0" r="r" b="b"/>
              <a:pathLst>
                <a:path w="21257" h="20714" extrusionOk="0">
                  <a:moveTo>
                    <a:pt x="20229" y="8815"/>
                  </a:moveTo>
                  <a:lnTo>
                    <a:pt x="11654" y="4529"/>
                  </a:lnTo>
                  <a:lnTo>
                    <a:pt x="3079" y="243"/>
                  </a:lnTo>
                  <a:cubicBezTo>
                    <a:pt x="1708" y="-445"/>
                    <a:pt x="0" y="412"/>
                    <a:pt x="0" y="1788"/>
                  </a:cubicBezTo>
                  <a:lnTo>
                    <a:pt x="0" y="10360"/>
                  </a:lnTo>
                  <a:lnTo>
                    <a:pt x="0" y="18932"/>
                  </a:lnTo>
                  <a:cubicBezTo>
                    <a:pt x="0" y="20298"/>
                    <a:pt x="1708" y="21155"/>
                    <a:pt x="3079" y="20477"/>
                  </a:cubicBezTo>
                  <a:lnTo>
                    <a:pt x="11654" y="16191"/>
                  </a:lnTo>
                  <a:lnTo>
                    <a:pt x="20229" y="11905"/>
                  </a:lnTo>
                  <a:cubicBezTo>
                    <a:pt x="21600" y="11217"/>
                    <a:pt x="21600" y="9503"/>
                    <a:pt x="20229" y="8815"/>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BF16E942-0111-BA4D-9656-9289B8C44A2F}"/>
                </a:ext>
              </a:extLst>
            </p:cNvPr>
            <p:cNvSpPr/>
            <p:nvPr userDrawn="1"/>
          </p:nvSpPr>
          <p:spPr>
            <a:xfrm>
              <a:off x="6197599" y="943607"/>
              <a:ext cx="1589406" cy="1761371"/>
            </a:xfrm>
            <a:custGeom>
              <a:avLst/>
              <a:gdLst/>
              <a:ahLst/>
              <a:cxnLst>
                <a:cxn ang="0">
                  <a:pos x="wd2" y="hd2"/>
                </a:cxn>
                <a:cxn ang="5400000">
                  <a:pos x="wd2" y="hd2"/>
                </a:cxn>
                <a:cxn ang="10800000">
                  <a:pos x="wd2" y="hd2"/>
                </a:cxn>
                <a:cxn ang="16200000">
                  <a:pos x="wd2" y="hd2"/>
                </a:cxn>
              </a:cxnLst>
              <a:rect l="0" t="0" r="r" b="b"/>
              <a:pathLst>
                <a:path w="21070" h="20228" extrusionOk="0">
                  <a:moveTo>
                    <a:pt x="19479" y="7726"/>
                  </a:moveTo>
                  <a:lnTo>
                    <a:pt x="12122" y="4051"/>
                  </a:lnTo>
                  <a:lnTo>
                    <a:pt x="4764" y="376"/>
                  </a:lnTo>
                  <a:cubicBezTo>
                    <a:pt x="2643" y="-689"/>
                    <a:pt x="0" y="638"/>
                    <a:pt x="0" y="2768"/>
                  </a:cubicBezTo>
                  <a:lnTo>
                    <a:pt x="0" y="10118"/>
                  </a:lnTo>
                  <a:lnTo>
                    <a:pt x="0" y="17469"/>
                  </a:lnTo>
                  <a:cubicBezTo>
                    <a:pt x="0" y="19584"/>
                    <a:pt x="2643" y="20911"/>
                    <a:pt x="4764" y="19861"/>
                  </a:cubicBezTo>
                  <a:lnTo>
                    <a:pt x="12122" y="16185"/>
                  </a:lnTo>
                  <a:lnTo>
                    <a:pt x="19479" y="12510"/>
                  </a:lnTo>
                  <a:cubicBezTo>
                    <a:pt x="21600" y="11431"/>
                    <a:pt x="21600" y="8791"/>
                    <a:pt x="19479" y="7726"/>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8263EE2A-7BF8-AF4B-9083-471A7F0F35BC}"/>
                </a:ext>
              </a:extLst>
            </p:cNvPr>
            <p:cNvSpPr/>
            <p:nvPr userDrawn="1"/>
          </p:nvSpPr>
          <p:spPr>
            <a:xfrm>
              <a:off x="7086599" y="35979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58"/>
                    <a:pt x="21600" y="9072"/>
                    <a:pt x="19762" y="814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B019F617-AABD-3E4F-AA96-4BB05E8D7E9E}"/>
                </a:ext>
              </a:extLst>
            </p:cNvPr>
            <p:cNvSpPr/>
            <p:nvPr userDrawn="1"/>
          </p:nvSpPr>
          <p:spPr>
            <a:xfrm>
              <a:off x="6908799" y="6388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25"/>
                    <a:pt x="21600" y="9039"/>
                    <a:pt x="19762" y="814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61598E48-3CFC-254A-BE2F-DF2E3BD530A0}"/>
                </a:ext>
              </a:extLst>
            </p:cNvPr>
            <p:cNvSpPr/>
            <p:nvPr userDrawn="1"/>
          </p:nvSpPr>
          <p:spPr>
            <a:xfrm>
              <a:off x="8369299" y="1604006"/>
              <a:ext cx="384176" cy="427333"/>
            </a:xfrm>
            <a:custGeom>
              <a:avLst/>
              <a:gdLst/>
              <a:ahLst/>
              <a:cxnLst>
                <a:cxn ang="0">
                  <a:pos x="wd2" y="hd2"/>
                </a:cxn>
                <a:cxn ang="5400000">
                  <a:pos x="wd2" y="hd2"/>
                </a:cxn>
                <a:cxn ang="10800000">
                  <a:pos x="wd2" y="hd2"/>
                </a:cxn>
                <a:cxn ang="16200000">
                  <a:pos x="wd2" y="hd2"/>
                </a:cxn>
              </a:cxnLst>
              <a:rect l="0" t="0" r="r" b="b"/>
              <a:pathLst>
                <a:path w="21146" h="20416" extrusionOk="0">
                  <a:moveTo>
                    <a:pt x="19782" y="8084"/>
                  </a:moveTo>
                  <a:lnTo>
                    <a:pt x="11953" y="4201"/>
                  </a:lnTo>
                  <a:lnTo>
                    <a:pt x="4124" y="318"/>
                  </a:lnTo>
                  <a:cubicBezTo>
                    <a:pt x="2307" y="-592"/>
                    <a:pt x="0" y="561"/>
                    <a:pt x="0" y="2381"/>
                  </a:cubicBezTo>
                  <a:lnTo>
                    <a:pt x="0" y="10208"/>
                  </a:lnTo>
                  <a:lnTo>
                    <a:pt x="0" y="18035"/>
                  </a:lnTo>
                  <a:cubicBezTo>
                    <a:pt x="0" y="19855"/>
                    <a:pt x="2307" y="21008"/>
                    <a:pt x="4124" y="20098"/>
                  </a:cubicBezTo>
                  <a:lnTo>
                    <a:pt x="11953" y="16215"/>
                  </a:lnTo>
                  <a:lnTo>
                    <a:pt x="19782" y="12332"/>
                  </a:lnTo>
                  <a:cubicBezTo>
                    <a:pt x="21600" y="11240"/>
                    <a:pt x="21600" y="8995"/>
                    <a:pt x="19782" y="8084"/>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013B230E-D63C-8D4C-A61B-B42B45F14949}"/>
                </a:ext>
              </a:extLst>
            </p:cNvPr>
            <p:cNvSpPr/>
            <p:nvPr userDrawn="1"/>
          </p:nvSpPr>
          <p:spPr>
            <a:xfrm>
              <a:off x="7835899" y="2391406"/>
              <a:ext cx="1069341" cy="1206166"/>
            </a:xfrm>
            <a:custGeom>
              <a:avLst/>
              <a:gdLst/>
              <a:ahLst/>
              <a:cxnLst>
                <a:cxn ang="0">
                  <a:pos x="wd2" y="hd2"/>
                </a:cxn>
                <a:cxn ang="5400000">
                  <a:pos x="wd2" y="hd2"/>
                </a:cxn>
                <a:cxn ang="10800000">
                  <a:pos x="wd2" y="hd2"/>
                </a:cxn>
                <a:cxn ang="16200000">
                  <a:pos x="wd2" y="hd2"/>
                </a:cxn>
              </a:cxnLst>
              <a:rect l="0" t="0" r="r" b="b"/>
              <a:pathLst>
                <a:path w="21296" h="20806" extrusionOk="0">
                  <a:moveTo>
                    <a:pt x="20386" y="9023"/>
                  </a:moveTo>
                  <a:lnTo>
                    <a:pt x="11559" y="4620"/>
                  </a:lnTo>
                  <a:lnTo>
                    <a:pt x="2732" y="216"/>
                  </a:lnTo>
                  <a:cubicBezTo>
                    <a:pt x="1518" y="-397"/>
                    <a:pt x="0" y="370"/>
                    <a:pt x="0" y="1575"/>
                  </a:cubicBezTo>
                  <a:lnTo>
                    <a:pt x="0" y="10403"/>
                  </a:lnTo>
                  <a:lnTo>
                    <a:pt x="0" y="19231"/>
                  </a:lnTo>
                  <a:cubicBezTo>
                    <a:pt x="0" y="20436"/>
                    <a:pt x="1518" y="21203"/>
                    <a:pt x="2732" y="20590"/>
                  </a:cubicBezTo>
                  <a:lnTo>
                    <a:pt x="11559" y="16186"/>
                  </a:lnTo>
                  <a:lnTo>
                    <a:pt x="20386" y="11783"/>
                  </a:lnTo>
                  <a:cubicBezTo>
                    <a:pt x="21600" y="11148"/>
                    <a:pt x="21600" y="9636"/>
                    <a:pt x="20386" y="9023"/>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5917BD63-1562-4D4F-8700-EBD90F6812BA}"/>
                </a:ext>
              </a:extLst>
            </p:cNvPr>
            <p:cNvSpPr/>
            <p:nvPr userDrawn="1"/>
          </p:nvSpPr>
          <p:spPr>
            <a:xfrm>
              <a:off x="2997199" y="638807"/>
              <a:ext cx="4152268" cy="4711537"/>
            </a:xfrm>
            <a:custGeom>
              <a:avLst/>
              <a:gdLst/>
              <a:ahLst/>
              <a:cxnLst>
                <a:cxn ang="0">
                  <a:pos x="wd2" y="hd2"/>
                </a:cxn>
                <a:cxn ang="5400000">
                  <a:pos x="wd2" y="hd2"/>
                </a:cxn>
                <a:cxn ang="10800000">
                  <a:pos x="wd2" y="hd2"/>
                </a:cxn>
                <a:cxn ang="16200000">
                  <a:pos x="wd2" y="hd2"/>
                </a:cxn>
              </a:cxnLst>
              <a:rect l="0" t="0" r="r" b="b"/>
              <a:pathLst>
                <a:path w="21368" h="20999" extrusionOk="0">
                  <a:moveTo>
                    <a:pt x="20672" y="9458"/>
                  </a:moveTo>
                  <a:lnTo>
                    <a:pt x="11378" y="4811"/>
                  </a:lnTo>
                  <a:lnTo>
                    <a:pt x="2085" y="164"/>
                  </a:lnTo>
                  <a:cubicBezTo>
                    <a:pt x="1157" y="-300"/>
                    <a:pt x="0" y="277"/>
                    <a:pt x="0" y="1206"/>
                  </a:cubicBezTo>
                  <a:lnTo>
                    <a:pt x="0" y="10500"/>
                  </a:lnTo>
                  <a:lnTo>
                    <a:pt x="0" y="19794"/>
                  </a:lnTo>
                  <a:cubicBezTo>
                    <a:pt x="0" y="20723"/>
                    <a:pt x="1157" y="21300"/>
                    <a:pt x="2085" y="20836"/>
                  </a:cubicBezTo>
                  <a:lnTo>
                    <a:pt x="11378" y="16189"/>
                  </a:lnTo>
                  <a:lnTo>
                    <a:pt x="20672" y="11542"/>
                  </a:lnTo>
                  <a:cubicBezTo>
                    <a:pt x="21600" y="11083"/>
                    <a:pt x="21600" y="9923"/>
                    <a:pt x="20672" y="9458"/>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7" name="Shape">
              <a:extLst>
                <a:ext uri="{FF2B5EF4-FFF2-40B4-BE49-F238E27FC236}">
                  <a16:creationId xmlns:a16="http://schemas.microsoft.com/office/drawing/2014/main" id="{1EFA6265-F9BB-1145-9306-298AD533B43A}"/>
                </a:ext>
              </a:extLst>
            </p:cNvPr>
            <p:cNvSpPr/>
            <p:nvPr userDrawn="1"/>
          </p:nvSpPr>
          <p:spPr>
            <a:xfrm>
              <a:off x="5206999" y="12103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25"/>
                    <a:pt x="21600" y="9039"/>
                    <a:pt x="19762" y="8145"/>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grpSp>
    </p:spTree>
    <p:extLst>
      <p:ext uri="{BB962C8B-B14F-4D97-AF65-F5344CB8AC3E}">
        <p14:creationId xmlns:p14="http://schemas.microsoft.com/office/powerpoint/2010/main" val="112122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F009543-B498-49BB-9D90-A33C10CDBD3F}"/>
              </a:ext>
            </a:extLst>
          </p:cNvPr>
          <p:cNvSpPr>
            <a:spLocks noGrp="1"/>
          </p:cNvSpPr>
          <p:nvPr>
            <p:ph type="pic" sz="quarter" idx="17"/>
          </p:nvPr>
        </p:nvSpPr>
        <p:spPr/>
        <p:txBody>
          <a:bodyPr/>
          <a:lstStyle/>
          <a:p>
            <a:endParaRPr lang="es-ES"/>
          </a:p>
        </p:txBody>
      </p:sp>
      <p:sp>
        <p:nvSpPr>
          <p:cNvPr id="4" name="Title 3">
            <a:extLst>
              <a:ext uri="{FF2B5EF4-FFF2-40B4-BE49-F238E27FC236}">
                <a16:creationId xmlns:a16="http://schemas.microsoft.com/office/drawing/2014/main" id="{8284E382-9EF1-4EBC-8F04-8C4130B8A40A}"/>
              </a:ext>
            </a:extLst>
          </p:cNvPr>
          <p:cNvSpPr>
            <a:spLocks noGrp="1"/>
          </p:cNvSpPr>
          <p:nvPr>
            <p:ph type="title"/>
          </p:nvPr>
        </p:nvSpPr>
        <p:spPr/>
        <p:txBody>
          <a:bodyPr/>
          <a:lstStyle/>
          <a:p>
            <a:r>
              <a:rPr lang="en-US" dirty="0"/>
              <a:t>Title of your Section</a:t>
            </a:r>
          </a:p>
        </p:txBody>
      </p:sp>
      <p:sp>
        <p:nvSpPr>
          <p:cNvPr id="5" name="Text Placeholder 4">
            <a:extLst>
              <a:ext uri="{FF2B5EF4-FFF2-40B4-BE49-F238E27FC236}">
                <a16:creationId xmlns:a16="http://schemas.microsoft.com/office/drawing/2014/main" id="{11BD888B-972E-42BE-8FD6-806C5A5A3530}"/>
              </a:ext>
            </a:extLst>
          </p:cNvPr>
          <p:cNvSpPr>
            <a:spLocks noGrp="1"/>
          </p:cNvSpPr>
          <p:nvPr>
            <p:ph type="body" idx="1"/>
          </p:nvPr>
        </p:nvSpPr>
        <p:spPr/>
        <p:txBody>
          <a:bodyPr/>
          <a:lstStyle/>
          <a:p>
            <a:r>
              <a:rPr lang="en-US" dirty="0"/>
              <a:t>Here goes the subtitle of your section</a:t>
            </a:r>
          </a:p>
        </p:txBody>
      </p:sp>
      <p:sp>
        <p:nvSpPr>
          <p:cNvPr id="2" name="Date Placeholder 1">
            <a:extLst>
              <a:ext uri="{FF2B5EF4-FFF2-40B4-BE49-F238E27FC236}">
                <a16:creationId xmlns:a16="http://schemas.microsoft.com/office/drawing/2014/main" id="{B2290AD6-CF4F-40D6-93FA-5F998F8EE638}"/>
              </a:ext>
            </a:extLst>
          </p:cNvPr>
          <p:cNvSpPr>
            <a:spLocks noGrp="1"/>
          </p:cNvSpPr>
          <p:nvPr>
            <p:ph type="dt" sz="half" idx="10"/>
          </p:nvPr>
        </p:nvSpPr>
        <p:spPr/>
        <p:txBody>
          <a:bodyPr/>
          <a:lstStyle/>
          <a:p>
            <a:r>
              <a:rPr lang="en-US"/>
              <a:t>Date</a:t>
            </a:r>
          </a:p>
        </p:txBody>
      </p:sp>
      <p:sp>
        <p:nvSpPr>
          <p:cNvPr id="3" name="Footer Placeholder 2">
            <a:extLst>
              <a:ext uri="{FF2B5EF4-FFF2-40B4-BE49-F238E27FC236}">
                <a16:creationId xmlns:a16="http://schemas.microsoft.com/office/drawing/2014/main" id="{EF2D6725-98B3-4236-A20D-B359CC0DFAE5}"/>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27CE8A21-3691-4C04-B978-15B30DA2E932}"/>
              </a:ext>
            </a:extLst>
          </p:cNvPr>
          <p:cNvSpPr>
            <a:spLocks noGrp="1"/>
          </p:cNvSpPr>
          <p:nvPr>
            <p:ph type="sldNum" sz="quarter" idx="12"/>
          </p:nvPr>
        </p:nvSpPr>
        <p:spPr/>
        <p:txBody>
          <a:bodyPr/>
          <a:lstStyle/>
          <a:p>
            <a:fld id="{672B7600-67E3-4D97-B453-880E2742B982}" type="slidenum">
              <a:rPr lang="en-US" smtClean="0"/>
              <a:t>5</a:t>
            </a:fld>
            <a:endParaRPr lang="en-US"/>
          </a:p>
        </p:txBody>
      </p:sp>
      <p:grpSp>
        <p:nvGrpSpPr>
          <p:cNvPr id="7" name="Group 6">
            <a:extLst>
              <a:ext uri="{FF2B5EF4-FFF2-40B4-BE49-F238E27FC236}">
                <a16:creationId xmlns:a16="http://schemas.microsoft.com/office/drawing/2014/main" id="{591D4BFD-E89A-464B-B46C-46561BAAD8F1}"/>
              </a:ext>
            </a:extLst>
          </p:cNvPr>
          <p:cNvGrpSpPr/>
          <p:nvPr/>
        </p:nvGrpSpPr>
        <p:grpSpPr>
          <a:xfrm>
            <a:off x="7440005" y="1718496"/>
            <a:ext cx="4257333" cy="4108077"/>
            <a:chOff x="2997199" y="638807"/>
            <a:chExt cx="5908041" cy="5700914"/>
          </a:xfrm>
        </p:grpSpPr>
        <p:sp>
          <p:nvSpPr>
            <p:cNvPr id="8" name="Shape">
              <a:extLst>
                <a:ext uri="{FF2B5EF4-FFF2-40B4-BE49-F238E27FC236}">
                  <a16:creationId xmlns:a16="http://schemas.microsoft.com/office/drawing/2014/main" id="{DC4E91BD-31C9-0444-9905-3C080B14E958}"/>
                </a:ext>
              </a:extLst>
            </p:cNvPr>
            <p:cNvSpPr/>
            <p:nvPr userDrawn="1"/>
          </p:nvSpPr>
          <p:spPr>
            <a:xfrm>
              <a:off x="4508500" y="3547107"/>
              <a:ext cx="2480946" cy="2792614"/>
            </a:xfrm>
            <a:custGeom>
              <a:avLst/>
              <a:gdLst/>
              <a:ahLst/>
              <a:cxnLst>
                <a:cxn ang="0">
                  <a:pos x="wd2" y="hd2"/>
                </a:cxn>
                <a:cxn ang="5400000">
                  <a:pos x="wd2" y="hd2"/>
                </a:cxn>
                <a:cxn ang="10800000">
                  <a:pos x="wd2" y="hd2"/>
                </a:cxn>
                <a:cxn ang="16200000">
                  <a:pos x="wd2" y="hd2"/>
                </a:cxn>
              </a:cxnLst>
              <a:rect l="0" t="0" r="r" b="b"/>
              <a:pathLst>
                <a:path w="21257" h="20714" extrusionOk="0">
                  <a:moveTo>
                    <a:pt x="20229" y="8815"/>
                  </a:moveTo>
                  <a:lnTo>
                    <a:pt x="11654" y="4529"/>
                  </a:lnTo>
                  <a:lnTo>
                    <a:pt x="3079" y="243"/>
                  </a:lnTo>
                  <a:cubicBezTo>
                    <a:pt x="1708" y="-445"/>
                    <a:pt x="0" y="412"/>
                    <a:pt x="0" y="1788"/>
                  </a:cubicBezTo>
                  <a:lnTo>
                    <a:pt x="0" y="10360"/>
                  </a:lnTo>
                  <a:lnTo>
                    <a:pt x="0" y="18932"/>
                  </a:lnTo>
                  <a:cubicBezTo>
                    <a:pt x="0" y="20298"/>
                    <a:pt x="1708" y="21155"/>
                    <a:pt x="3079" y="20477"/>
                  </a:cubicBezTo>
                  <a:lnTo>
                    <a:pt x="11654" y="16191"/>
                  </a:lnTo>
                  <a:lnTo>
                    <a:pt x="20229" y="11905"/>
                  </a:lnTo>
                  <a:cubicBezTo>
                    <a:pt x="21600" y="11217"/>
                    <a:pt x="21600" y="9503"/>
                    <a:pt x="20229" y="8815"/>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9" name="Shape">
              <a:extLst>
                <a:ext uri="{FF2B5EF4-FFF2-40B4-BE49-F238E27FC236}">
                  <a16:creationId xmlns:a16="http://schemas.microsoft.com/office/drawing/2014/main" id="{D035CDB9-2E8C-7943-BACF-35F234FC7BDB}"/>
                </a:ext>
              </a:extLst>
            </p:cNvPr>
            <p:cNvSpPr/>
            <p:nvPr userDrawn="1"/>
          </p:nvSpPr>
          <p:spPr>
            <a:xfrm>
              <a:off x="6197599" y="943607"/>
              <a:ext cx="1589406" cy="1761371"/>
            </a:xfrm>
            <a:custGeom>
              <a:avLst/>
              <a:gdLst/>
              <a:ahLst/>
              <a:cxnLst>
                <a:cxn ang="0">
                  <a:pos x="wd2" y="hd2"/>
                </a:cxn>
                <a:cxn ang="5400000">
                  <a:pos x="wd2" y="hd2"/>
                </a:cxn>
                <a:cxn ang="10800000">
                  <a:pos x="wd2" y="hd2"/>
                </a:cxn>
                <a:cxn ang="16200000">
                  <a:pos x="wd2" y="hd2"/>
                </a:cxn>
              </a:cxnLst>
              <a:rect l="0" t="0" r="r" b="b"/>
              <a:pathLst>
                <a:path w="21070" h="20228" extrusionOk="0">
                  <a:moveTo>
                    <a:pt x="19479" y="7726"/>
                  </a:moveTo>
                  <a:lnTo>
                    <a:pt x="12122" y="4051"/>
                  </a:lnTo>
                  <a:lnTo>
                    <a:pt x="4764" y="376"/>
                  </a:lnTo>
                  <a:cubicBezTo>
                    <a:pt x="2643" y="-689"/>
                    <a:pt x="0" y="638"/>
                    <a:pt x="0" y="2768"/>
                  </a:cubicBezTo>
                  <a:lnTo>
                    <a:pt x="0" y="10118"/>
                  </a:lnTo>
                  <a:lnTo>
                    <a:pt x="0" y="17469"/>
                  </a:lnTo>
                  <a:cubicBezTo>
                    <a:pt x="0" y="19584"/>
                    <a:pt x="2643" y="20911"/>
                    <a:pt x="4764" y="19861"/>
                  </a:cubicBezTo>
                  <a:lnTo>
                    <a:pt x="12122" y="16185"/>
                  </a:lnTo>
                  <a:lnTo>
                    <a:pt x="19479" y="12510"/>
                  </a:lnTo>
                  <a:cubicBezTo>
                    <a:pt x="21600" y="11431"/>
                    <a:pt x="21600" y="8791"/>
                    <a:pt x="19479" y="7726"/>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10" name="Shape">
              <a:extLst>
                <a:ext uri="{FF2B5EF4-FFF2-40B4-BE49-F238E27FC236}">
                  <a16:creationId xmlns:a16="http://schemas.microsoft.com/office/drawing/2014/main" id="{57EF579C-CBF9-1540-B448-B8371353C16A}"/>
                </a:ext>
              </a:extLst>
            </p:cNvPr>
            <p:cNvSpPr/>
            <p:nvPr userDrawn="1"/>
          </p:nvSpPr>
          <p:spPr>
            <a:xfrm>
              <a:off x="7086599" y="35979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58"/>
                    <a:pt x="21600" y="9072"/>
                    <a:pt x="19762" y="814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1" name="Shape">
              <a:extLst>
                <a:ext uri="{FF2B5EF4-FFF2-40B4-BE49-F238E27FC236}">
                  <a16:creationId xmlns:a16="http://schemas.microsoft.com/office/drawing/2014/main" id="{F3CC1848-E1A3-1E4A-8431-3CE80E930CF6}"/>
                </a:ext>
              </a:extLst>
            </p:cNvPr>
            <p:cNvSpPr/>
            <p:nvPr userDrawn="1"/>
          </p:nvSpPr>
          <p:spPr>
            <a:xfrm>
              <a:off x="6908799" y="6388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25"/>
                    <a:pt x="21600" y="9039"/>
                    <a:pt x="19762" y="814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2" name="Shape">
              <a:extLst>
                <a:ext uri="{FF2B5EF4-FFF2-40B4-BE49-F238E27FC236}">
                  <a16:creationId xmlns:a16="http://schemas.microsoft.com/office/drawing/2014/main" id="{D5530184-5A60-5B46-8D95-B9A4D0975325}"/>
                </a:ext>
              </a:extLst>
            </p:cNvPr>
            <p:cNvSpPr/>
            <p:nvPr userDrawn="1"/>
          </p:nvSpPr>
          <p:spPr>
            <a:xfrm>
              <a:off x="8369299" y="1604006"/>
              <a:ext cx="384176" cy="427333"/>
            </a:xfrm>
            <a:custGeom>
              <a:avLst/>
              <a:gdLst/>
              <a:ahLst/>
              <a:cxnLst>
                <a:cxn ang="0">
                  <a:pos x="wd2" y="hd2"/>
                </a:cxn>
                <a:cxn ang="5400000">
                  <a:pos x="wd2" y="hd2"/>
                </a:cxn>
                <a:cxn ang="10800000">
                  <a:pos x="wd2" y="hd2"/>
                </a:cxn>
                <a:cxn ang="16200000">
                  <a:pos x="wd2" y="hd2"/>
                </a:cxn>
              </a:cxnLst>
              <a:rect l="0" t="0" r="r" b="b"/>
              <a:pathLst>
                <a:path w="21146" h="20416" extrusionOk="0">
                  <a:moveTo>
                    <a:pt x="19782" y="8084"/>
                  </a:moveTo>
                  <a:lnTo>
                    <a:pt x="11953" y="4201"/>
                  </a:lnTo>
                  <a:lnTo>
                    <a:pt x="4124" y="318"/>
                  </a:lnTo>
                  <a:cubicBezTo>
                    <a:pt x="2307" y="-592"/>
                    <a:pt x="0" y="561"/>
                    <a:pt x="0" y="2381"/>
                  </a:cubicBezTo>
                  <a:lnTo>
                    <a:pt x="0" y="10208"/>
                  </a:lnTo>
                  <a:lnTo>
                    <a:pt x="0" y="18035"/>
                  </a:lnTo>
                  <a:cubicBezTo>
                    <a:pt x="0" y="19855"/>
                    <a:pt x="2307" y="21008"/>
                    <a:pt x="4124" y="20098"/>
                  </a:cubicBezTo>
                  <a:lnTo>
                    <a:pt x="11953" y="16215"/>
                  </a:lnTo>
                  <a:lnTo>
                    <a:pt x="19782" y="12332"/>
                  </a:lnTo>
                  <a:cubicBezTo>
                    <a:pt x="21600" y="11240"/>
                    <a:pt x="21600" y="8995"/>
                    <a:pt x="19782" y="8084"/>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EF6CF9EE-63AC-CB4B-A219-1DBE1056E86A}"/>
                </a:ext>
              </a:extLst>
            </p:cNvPr>
            <p:cNvSpPr/>
            <p:nvPr userDrawn="1"/>
          </p:nvSpPr>
          <p:spPr>
            <a:xfrm>
              <a:off x="7835899" y="2391406"/>
              <a:ext cx="1069341" cy="1206166"/>
            </a:xfrm>
            <a:custGeom>
              <a:avLst/>
              <a:gdLst/>
              <a:ahLst/>
              <a:cxnLst>
                <a:cxn ang="0">
                  <a:pos x="wd2" y="hd2"/>
                </a:cxn>
                <a:cxn ang="5400000">
                  <a:pos x="wd2" y="hd2"/>
                </a:cxn>
                <a:cxn ang="10800000">
                  <a:pos x="wd2" y="hd2"/>
                </a:cxn>
                <a:cxn ang="16200000">
                  <a:pos x="wd2" y="hd2"/>
                </a:cxn>
              </a:cxnLst>
              <a:rect l="0" t="0" r="r" b="b"/>
              <a:pathLst>
                <a:path w="21296" h="20806" extrusionOk="0">
                  <a:moveTo>
                    <a:pt x="20386" y="9023"/>
                  </a:moveTo>
                  <a:lnTo>
                    <a:pt x="11559" y="4620"/>
                  </a:lnTo>
                  <a:lnTo>
                    <a:pt x="2732" y="216"/>
                  </a:lnTo>
                  <a:cubicBezTo>
                    <a:pt x="1518" y="-397"/>
                    <a:pt x="0" y="370"/>
                    <a:pt x="0" y="1575"/>
                  </a:cubicBezTo>
                  <a:lnTo>
                    <a:pt x="0" y="10403"/>
                  </a:lnTo>
                  <a:lnTo>
                    <a:pt x="0" y="19231"/>
                  </a:lnTo>
                  <a:cubicBezTo>
                    <a:pt x="0" y="20436"/>
                    <a:pt x="1518" y="21203"/>
                    <a:pt x="2732" y="20590"/>
                  </a:cubicBezTo>
                  <a:lnTo>
                    <a:pt x="11559" y="16186"/>
                  </a:lnTo>
                  <a:lnTo>
                    <a:pt x="20386" y="11783"/>
                  </a:lnTo>
                  <a:cubicBezTo>
                    <a:pt x="21600" y="11148"/>
                    <a:pt x="21600" y="9636"/>
                    <a:pt x="20386" y="9023"/>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6530A8CB-C9D3-1644-A8B7-09CE89E81A56}"/>
                </a:ext>
              </a:extLst>
            </p:cNvPr>
            <p:cNvSpPr/>
            <p:nvPr userDrawn="1"/>
          </p:nvSpPr>
          <p:spPr>
            <a:xfrm>
              <a:off x="2997199" y="638807"/>
              <a:ext cx="4152268" cy="4711537"/>
            </a:xfrm>
            <a:custGeom>
              <a:avLst/>
              <a:gdLst/>
              <a:ahLst/>
              <a:cxnLst>
                <a:cxn ang="0">
                  <a:pos x="wd2" y="hd2"/>
                </a:cxn>
                <a:cxn ang="5400000">
                  <a:pos x="wd2" y="hd2"/>
                </a:cxn>
                <a:cxn ang="10800000">
                  <a:pos x="wd2" y="hd2"/>
                </a:cxn>
                <a:cxn ang="16200000">
                  <a:pos x="wd2" y="hd2"/>
                </a:cxn>
              </a:cxnLst>
              <a:rect l="0" t="0" r="r" b="b"/>
              <a:pathLst>
                <a:path w="21368" h="20999" extrusionOk="0">
                  <a:moveTo>
                    <a:pt x="20672" y="9458"/>
                  </a:moveTo>
                  <a:lnTo>
                    <a:pt x="11378" y="4811"/>
                  </a:lnTo>
                  <a:lnTo>
                    <a:pt x="2085" y="164"/>
                  </a:lnTo>
                  <a:cubicBezTo>
                    <a:pt x="1157" y="-300"/>
                    <a:pt x="0" y="277"/>
                    <a:pt x="0" y="1206"/>
                  </a:cubicBezTo>
                  <a:lnTo>
                    <a:pt x="0" y="10500"/>
                  </a:lnTo>
                  <a:lnTo>
                    <a:pt x="0" y="19794"/>
                  </a:lnTo>
                  <a:cubicBezTo>
                    <a:pt x="0" y="20723"/>
                    <a:pt x="1157" y="21300"/>
                    <a:pt x="2085" y="20836"/>
                  </a:cubicBezTo>
                  <a:lnTo>
                    <a:pt x="11378" y="16189"/>
                  </a:lnTo>
                  <a:lnTo>
                    <a:pt x="20672" y="11542"/>
                  </a:lnTo>
                  <a:cubicBezTo>
                    <a:pt x="21600" y="11083"/>
                    <a:pt x="21600" y="9923"/>
                    <a:pt x="20672" y="9458"/>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68CFE531-C157-9C4A-8EAE-5DE7AF59F0E3}"/>
                </a:ext>
              </a:extLst>
            </p:cNvPr>
            <p:cNvSpPr/>
            <p:nvPr userDrawn="1"/>
          </p:nvSpPr>
          <p:spPr>
            <a:xfrm>
              <a:off x="5206999" y="12103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25"/>
                    <a:pt x="21600" y="9039"/>
                    <a:pt x="19762" y="8145"/>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grpSp>
    </p:spTree>
    <p:extLst>
      <p:ext uri="{BB962C8B-B14F-4D97-AF65-F5344CB8AC3E}">
        <p14:creationId xmlns:p14="http://schemas.microsoft.com/office/powerpoint/2010/main" val="250750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15553AB-9043-41F8-8A3D-55969ED2D491}"/>
              </a:ext>
            </a:extLst>
          </p:cNvPr>
          <p:cNvSpPr>
            <a:spLocks noGrp="1"/>
          </p:cNvSpPr>
          <p:nvPr>
            <p:ph type="pic" sz="quarter" idx="17"/>
          </p:nvPr>
        </p:nvSpPr>
        <p:spPr/>
        <p:txBody>
          <a:bodyPr/>
          <a:lstStyle/>
          <a:p>
            <a:endParaRPr lang="es-ES"/>
          </a:p>
        </p:txBody>
      </p:sp>
      <p:grpSp>
        <p:nvGrpSpPr>
          <p:cNvPr id="12" name="Group 11">
            <a:extLst>
              <a:ext uri="{FF2B5EF4-FFF2-40B4-BE49-F238E27FC236}">
                <a16:creationId xmlns:a16="http://schemas.microsoft.com/office/drawing/2014/main" id="{C7977C9C-8EEB-BD4F-B663-0DE193E9784A}"/>
              </a:ext>
            </a:extLst>
          </p:cNvPr>
          <p:cNvGrpSpPr/>
          <p:nvPr/>
        </p:nvGrpSpPr>
        <p:grpSpPr>
          <a:xfrm>
            <a:off x="7496415" y="344861"/>
            <a:ext cx="3442929" cy="3322225"/>
            <a:chOff x="2997199" y="638807"/>
            <a:chExt cx="5908041" cy="5700914"/>
          </a:xfrm>
        </p:grpSpPr>
        <p:sp>
          <p:nvSpPr>
            <p:cNvPr id="13" name="Shape">
              <a:extLst>
                <a:ext uri="{FF2B5EF4-FFF2-40B4-BE49-F238E27FC236}">
                  <a16:creationId xmlns:a16="http://schemas.microsoft.com/office/drawing/2014/main" id="{CB7E13EB-18F1-424E-A487-16E62D7BBE53}"/>
                </a:ext>
              </a:extLst>
            </p:cNvPr>
            <p:cNvSpPr/>
            <p:nvPr userDrawn="1"/>
          </p:nvSpPr>
          <p:spPr>
            <a:xfrm>
              <a:off x="4508500" y="3547107"/>
              <a:ext cx="2480946" cy="2792614"/>
            </a:xfrm>
            <a:custGeom>
              <a:avLst/>
              <a:gdLst/>
              <a:ahLst/>
              <a:cxnLst>
                <a:cxn ang="0">
                  <a:pos x="wd2" y="hd2"/>
                </a:cxn>
                <a:cxn ang="5400000">
                  <a:pos x="wd2" y="hd2"/>
                </a:cxn>
                <a:cxn ang="10800000">
                  <a:pos x="wd2" y="hd2"/>
                </a:cxn>
                <a:cxn ang="16200000">
                  <a:pos x="wd2" y="hd2"/>
                </a:cxn>
              </a:cxnLst>
              <a:rect l="0" t="0" r="r" b="b"/>
              <a:pathLst>
                <a:path w="21257" h="20714" extrusionOk="0">
                  <a:moveTo>
                    <a:pt x="20229" y="8815"/>
                  </a:moveTo>
                  <a:lnTo>
                    <a:pt x="11654" y="4529"/>
                  </a:lnTo>
                  <a:lnTo>
                    <a:pt x="3079" y="243"/>
                  </a:lnTo>
                  <a:cubicBezTo>
                    <a:pt x="1708" y="-445"/>
                    <a:pt x="0" y="412"/>
                    <a:pt x="0" y="1788"/>
                  </a:cubicBezTo>
                  <a:lnTo>
                    <a:pt x="0" y="10360"/>
                  </a:lnTo>
                  <a:lnTo>
                    <a:pt x="0" y="18932"/>
                  </a:lnTo>
                  <a:cubicBezTo>
                    <a:pt x="0" y="20298"/>
                    <a:pt x="1708" y="21155"/>
                    <a:pt x="3079" y="20477"/>
                  </a:cubicBezTo>
                  <a:lnTo>
                    <a:pt x="11654" y="16191"/>
                  </a:lnTo>
                  <a:lnTo>
                    <a:pt x="20229" y="11905"/>
                  </a:lnTo>
                  <a:cubicBezTo>
                    <a:pt x="21600" y="11217"/>
                    <a:pt x="21600" y="9503"/>
                    <a:pt x="20229" y="8815"/>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122AA350-947D-3542-813B-56430AC3A233}"/>
                </a:ext>
              </a:extLst>
            </p:cNvPr>
            <p:cNvSpPr/>
            <p:nvPr userDrawn="1"/>
          </p:nvSpPr>
          <p:spPr>
            <a:xfrm>
              <a:off x="6197599" y="943607"/>
              <a:ext cx="1589406" cy="1761371"/>
            </a:xfrm>
            <a:custGeom>
              <a:avLst/>
              <a:gdLst/>
              <a:ahLst/>
              <a:cxnLst>
                <a:cxn ang="0">
                  <a:pos x="wd2" y="hd2"/>
                </a:cxn>
                <a:cxn ang="5400000">
                  <a:pos x="wd2" y="hd2"/>
                </a:cxn>
                <a:cxn ang="10800000">
                  <a:pos x="wd2" y="hd2"/>
                </a:cxn>
                <a:cxn ang="16200000">
                  <a:pos x="wd2" y="hd2"/>
                </a:cxn>
              </a:cxnLst>
              <a:rect l="0" t="0" r="r" b="b"/>
              <a:pathLst>
                <a:path w="21070" h="20228" extrusionOk="0">
                  <a:moveTo>
                    <a:pt x="19479" y="7726"/>
                  </a:moveTo>
                  <a:lnTo>
                    <a:pt x="12122" y="4051"/>
                  </a:lnTo>
                  <a:lnTo>
                    <a:pt x="4764" y="376"/>
                  </a:lnTo>
                  <a:cubicBezTo>
                    <a:pt x="2643" y="-689"/>
                    <a:pt x="0" y="638"/>
                    <a:pt x="0" y="2768"/>
                  </a:cubicBezTo>
                  <a:lnTo>
                    <a:pt x="0" y="10118"/>
                  </a:lnTo>
                  <a:lnTo>
                    <a:pt x="0" y="17469"/>
                  </a:lnTo>
                  <a:cubicBezTo>
                    <a:pt x="0" y="19584"/>
                    <a:pt x="2643" y="20911"/>
                    <a:pt x="4764" y="19861"/>
                  </a:cubicBezTo>
                  <a:lnTo>
                    <a:pt x="12122" y="16185"/>
                  </a:lnTo>
                  <a:lnTo>
                    <a:pt x="19479" y="12510"/>
                  </a:lnTo>
                  <a:cubicBezTo>
                    <a:pt x="21600" y="11431"/>
                    <a:pt x="21600" y="8791"/>
                    <a:pt x="19479" y="7726"/>
                  </a:cubicBezTo>
                  <a:close/>
                </a:path>
              </a:pathLst>
            </a:custGeom>
            <a:solidFill>
              <a:schemeClr val="bg2"/>
            </a:solidFill>
            <a:ln w="12700">
              <a:miter lim="400000"/>
            </a:ln>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a16="http://schemas.microsoft.com/office/drawing/2014/main" id="{D993F90D-78E8-6247-9B54-229562C80E91}"/>
                </a:ext>
              </a:extLst>
            </p:cNvPr>
            <p:cNvSpPr/>
            <p:nvPr userDrawn="1"/>
          </p:nvSpPr>
          <p:spPr>
            <a:xfrm>
              <a:off x="7086599" y="35979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58"/>
                    <a:pt x="21600" y="9072"/>
                    <a:pt x="19762" y="814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a16="http://schemas.microsoft.com/office/drawing/2014/main" id="{FE159ACE-7647-6347-919B-73FEB6946F1B}"/>
                </a:ext>
              </a:extLst>
            </p:cNvPr>
            <p:cNvSpPr/>
            <p:nvPr userDrawn="1"/>
          </p:nvSpPr>
          <p:spPr>
            <a:xfrm>
              <a:off x="6908799" y="6388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25"/>
                    <a:pt x="21600" y="9039"/>
                    <a:pt x="19762" y="8145"/>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17" name="Shape">
              <a:extLst>
                <a:ext uri="{FF2B5EF4-FFF2-40B4-BE49-F238E27FC236}">
                  <a16:creationId xmlns:a16="http://schemas.microsoft.com/office/drawing/2014/main" id="{6F84E5CF-BEC4-9143-BAA5-3B3BCF991B81}"/>
                </a:ext>
              </a:extLst>
            </p:cNvPr>
            <p:cNvSpPr/>
            <p:nvPr userDrawn="1"/>
          </p:nvSpPr>
          <p:spPr>
            <a:xfrm>
              <a:off x="8369299" y="1604006"/>
              <a:ext cx="384176" cy="427333"/>
            </a:xfrm>
            <a:custGeom>
              <a:avLst/>
              <a:gdLst/>
              <a:ahLst/>
              <a:cxnLst>
                <a:cxn ang="0">
                  <a:pos x="wd2" y="hd2"/>
                </a:cxn>
                <a:cxn ang="5400000">
                  <a:pos x="wd2" y="hd2"/>
                </a:cxn>
                <a:cxn ang="10800000">
                  <a:pos x="wd2" y="hd2"/>
                </a:cxn>
                <a:cxn ang="16200000">
                  <a:pos x="wd2" y="hd2"/>
                </a:cxn>
              </a:cxnLst>
              <a:rect l="0" t="0" r="r" b="b"/>
              <a:pathLst>
                <a:path w="21146" h="20416" extrusionOk="0">
                  <a:moveTo>
                    <a:pt x="19782" y="8084"/>
                  </a:moveTo>
                  <a:lnTo>
                    <a:pt x="11953" y="4201"/>
                  </a:lnTo>
                  <a:lnTo>
                    <a:pt x="4124" y="318"/>
                  </a:lnTo>
                  <a:cubicBezTo>
                    <a:pt x="2307" y="-592"/>
                    <a:pt x="0" y="561"/>
                    <a:pt x="0" y="2381"/>
                  </a:cubicBezTo>
                  <a:lnTo>
                    <a:pt x="0" y="10208"/>
                  </a:lnTo>
                  <a:lnTo>
                    <a:pt x="0" y="18035"/>
                  </a:lnTo>
                  <a:cubicBezTo>
                    <a:pt x="0" y="19855"/>
                    <a:pt x="2307" y="21008"/>
                    <a:pt x="4124" y="20098"/>
                  </a:cubicBezTo>
                  <a:lnTo>
                    <a:pt x="11953" y="16215"/>
                  </a:lnTo>
                  <a:lnTo>
                    <a:pt x="19782" y="12332"/>
                  </a:lnTo>
                  <a:cubicBezTo>
                    <a:pt x="21600" y="11240"/>
                    <a:pt x="21600" y="8995"/>
                    <a:pt x="19782" y="8084"/>
                  </a:cubicBezTo>
                  <a:close/>
                </a:path>
              </a:pathLst>
            </a:custGeom>
            <a:solidFill>
              <a:schemeClr val="accent4"/>
            </a:solidFill>
            <a:ln w="12700">
              <a:miter lim="400000"/>
            </a:ln>
          </p:spPr>
          <p:txBody>
            <a:bodyPr lIns="38100" tIns="38100" rIns="38100" bIns="38100" anchor="ctr"/>
            <a:lstStyle/>
            <a:p>
              <a:pPr>
                <a:defRPr sz="3000">
                  <a:solidFill>
                    <a:srgbClr val="FFFFFF"/>
                  </a:solidFill>
                </a:defRPr>
              </a:pPr>
              <a:endParaRPr/>
            </a:p>
          </p:txBody>
        </p:sp>
        <p:sp>
          <p:nvSpPr>
            <p:cNvPr id="18" name="Shape">
              <a:extLst>
                <a:ext uri="{FF2B5EF4-FFF2-40B4-BE49-F238E27FC236}">
                  <a16:creationId xmlns:a16="http://schemas.microsoft.com/office/drawing/2014/main" id="{8A718810-0349-A745-BF7C-AEEE8E61478F}"/>
                </a:ext>
              </a:extLst>
            </p:cNvPr>
            <p:cNvSpPr/>
            <p:nvPr userDrawn="1"/>
          </p:nvSpPr>
          <p:spPr>
            <a:xfrm>
              <a:off x="7835899" y="2391406"/>
              <a:ext cx="1069341" cy="1206166"/>
            </a:xfrm>
            <a:custGeom>
              <a:avLst/>
              <a:gdLst/>
              <a:ahLst/>
              <a:cxnLst>
                <a:cxn ang="0">
                  <a:pos x="wd2" y="hd2"/>
                </a:cxn>
                <a:cxn ang="5400000">
                  <a:pos x="wd2" y="hd2"/>
                </a:cxn>
                <a:cxn ang="10800000">
                  <a:pos x="wd2" y="hd2"/>
                </a:cxn>
                <a:cxn ang="16200000">
                  <a:pos x="wd2" y="hd2"/>
                </a:cxn>
              </a:cxnLst>
              <a:rect l="0" t="0" r="r" b="b"/>
              <a:pathLst>
                <a:path w="21296" h="20806" extrusionOk="0">
                  <a:moveTo>
                    <a:pt x="20386" y="9023"/>
                  </a:moveTo>
                  <a:lnTo>
                    <a:pt x="11559" y="4620"/>
                  </a:lnTo>
                  <a:lnTo>
                    <a:pt x="2732" y="216"/>
                  </a:lnTo>
                  <a:cubicBezTo>
                    <a:pt x="1518" y="-397"/>
                    <a:pt x="0" y="370"/>
                    <a:pt x="0" y="1575"/>
                  </a:cubicBezTo>
                  <a:lnTo>
                    <a:pt x="0" y="10403"/>
                  </a:lnTo>
                  <a:lnTo>
                    <a:pt x="0" y="19231"/>
                  </a:lnTo>
                  <a:cubicBezTo>
                    <a:pt x="0" y="20436"/>
                    <a:pt x="1518" y="21203"/>
                    <a:pt x="2732" y="20590"/>
                  </a:cubicBezTo>
                  <a:lnTo>
                    <a:pt x="11559" y="16186"/>
                  </a:lnTo>
                  <a:lnTo>
                    <a:pt x="20386" y="11783"/>
                  </a:lnTo>
                  <a:cubicBezTo>
                    <a:pt x="21600" y="11148"/>
                    <a:pt x="21600" y="9636"/>
                    <a:pt x="20386" y="9023"/>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sp>
          <p:nvSpPr>
            <p:cNvPr id="19" name="Shape">
              <a:extLst>
                <a:ext uri="{FF2B5EF4-FFF2-40B4-BE49-F238E27FC236}">
                  <a16:creationId xmlns:a16="http://schemas.microsoft.com/office/drawing/2014/main" id="{3000702C-E0BE-7A42-A96D-3A6045C115C3}"/>
                </a:ext>
              </a:extLst>
            </p:cNvPr>
            <p:cNvSpPr/>
            <p:nvPr userDrawn="1"/>
          </p:nvSpPr>
          <p:spPr>
            <a:xfrm>
              <a:off x="2997199" y="638807"/>
              <a:ext cx="4152268" cy="4711537"/>
            </a:xfrm>
            <a:custGeom>
              <a:avLst/>
              <a:gdLst/>
              <a:ahLst/>
              <a:cxnLst>
                <a:cxn ang="0">
                  <a:pos x="wd2" y="hd2"/>
                </a:cxn>
                <a:cxn ang="5400000">
                  <a:pos x="wd2" y="hd2"/>
                </a:cxn>
                <a:cxn ang="10800000">
                  <a:pos x="wd2" y="hd2"/>
                </a:cxn>
                <a:cxn ang="16200000">
                  <a:pos x="wd2" y="hd2"/>
                </a:cxn>
              </a:cxnLst>
              <a:rect l="0" t="0" r="r" b="b"/>
              <a:pathLst>
                <a:path w="21368" h="20999" extrusionOk="0">
                  <a:moveTo>
                    <a:pt x="20672" y="9458"/>
                  </a:moveTo>
                  <a:lnTo>
                    <a:pt x="11378" y="4811"/>
                  </a:lnTo>
                  <a:lnTo>
                    <a:pt x="2085" y="164"/>
                  </a:lnTo>
                  <a:cubicBezTo>
                    <a:pt x="1157" y="-300"/>
                    <a:pt x="0" y="277"/>
                    <a:pt x="0" y="1206"/>
                  </a:cubicBezTo>
                  <a:lnTo>
                    <a:pt x="0" y="10500"/>
                  </a:lnTo>
                  <a:lnTo>
                    <a:pt x="0" y="19794"/>
                  </a:lnTo>
                  <a:cubicBezTo>
                    <a:pt x="0" y="20723"/>
                    <a:pt x="1157" y="21300"/>
                    <a:pt x="2085" y="20836"/>
                  </a:cubicBezTo>
                  <a:lnTo>
                    <a:pt x="11378" y="16189"/>
                  </a:lnTo>
                  <a:lnTo>
                    <a:pt x="20672" y="11542"/>
                  </a:lnTo>
                  <a:cubicBezTo>
                    <a:pt x="21600" y="11083"/>
                    <a:pt x="21600" y="9923"/>
                    <a:pt x="20672" y="9458"/>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sp>
          <p:nvSpPr>
            <p:cNvPr id="20" name="Shape">
              <a:extLst>
                <a:ext uri="{FF2B5EF4-FFF2-40B4-BE49-F238E27FC236}">
                  <a16:creationId xmlns:a16="http://schemas.microsoft.com/office/drawing/2014/main" id="{75827B88-6135-DC4E-B231-813034448F2B}"/>
                </a:ext>
              </a:extLst>
            </p:cNvPr>
            <p:cNvSpPr/>
            <p:nvPr userDrawn="1"/>
          </p:nvSpPr>
          <p:spPr>
            <a:xfrm>
              <a:off x="5206999" y="1210307"/>
              <a:ext cx="701041" cy="781992"/>
            </a:xfrm>
            <a:custGeom>
              <a:avLst/>
              <a:gdLst/>
              <a:ahLst/>
              <a:cxnLst>
                <a:cxn ang="0">
                  <a:pos x="wd2" y="hd2"/>
                </a:cxn>
                <a:cxn ang="5400000">
                  <a:pos x="wd2" y="hd2"/>
                </a:cxn>
                <a:cxn ang="10800000">
                  <a:pos x="wd2" y="hd2"/>
                </a:cxn>
                <a:cxn ang="16200000">
                  <a:pos x="wd2" y="hd2"/>
                </a:cxn>
              </a:cxnLst>
              <a:rect l="0" t="0" r="r" b="b"/>
              <a:pathLst>
                <a:path w="21140" h="20399" extrusionOk="0">
                  <a:moveTo>
                    <a:pt x="19762" y="8145"/>
                  </a:moveTo>
                  <a:lnTo>
                    <a:pt x="11949" y="4236"/>
                  </a:lnTo>
                  <a:lnTo>
                    <a:pt x="4136" y="327"/>
                  </a:lnTo>
                  <a:cubicBezTo>
                    <a:pt x="2298" y="-601"/>
                    <a:pt x="0" y="559"/>
                    <a:pt x="0" y="2381"/>
                  </a:cubicBezTo>
                  <a:lnTo>
                    <a:pt x="0" y="10199"/>
                  </a:lnTo>
                  <a:lnTo>
                    <a:pt x="0" y="18017"/>
                  </a:lnTo>
                  <a:cubicBezTo>
                    <a:pt x="0" y="19839"/>
                    <a:pt x="2298" y="20999"/>
                    <a:pt x="4136" y="20071"/>
                  </a:cubicBezTo>
                  <a:lnTo>
                    <a:pt x="11949" y="16162"/>
                  </a:lnTo>
                  <a:lnTo>
                    <a:pt x="19762" y="12253"/>
                  </a:lnTo>
                  <a:cubicBezTo>
                    <a:pt x="21600" y="11325"/>
                    <a:pt x="21600" y="9039"/>
                    <a:pt x="19762" y="8145"/>
                  </a:cubicBezTo>
                  <a:close/>
                </a:path>
              </a:pathLst>
            </a:custGeom>
            <a:solidFill>
              <a:schemeClr val="accent5"/>
            </a:solidFill>
            <a:ln w="12700">
              <a:miter lim="400000"/>
            </a:ln>
          </p:spPr>
          <p:txBody>
            <a:bodyPr lIns="38100" tIns="38100" rIns="38100" bIns="38100" anchor="ctr"/>
            <a:lstStyle/>
            <a:p>
              <a:pPr>
                <a:defRPr sz="3000">
                  <a:solidFill>
                    <a:srgbClr val="FFFFFF"/>
                  </a:solidFill>
                </a:defRPr>
              </a:pPr>
              <a:endParaRPr/>
            </a:p>
          </p:txBody>
        </p:sp>
      </p:grpSp>
      <p:sp>
        <p:nvSpPr>
          <p:cNvPr id="2" name="Title 1">
            <a:extLst>
              <a:ext uri="{FF2B5EF4-FFF2-40B4-BE49-F238E27FC236}">
                <a16:creationId xmlns:a16="http://schemas.microsoft.com/office/drawing/2014/main" id="{00ACB435-CC94-4A79-91D6-FFCD67E9C8AC}"/>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143CB89D-0D9C-4549-AD4E-9811C01F9384}"/>
              </a:ext>
            </a:extLst>
          </p:cNvPr>
          <p:cNvSpPr>
            <a:spLocks noGrp="1"/>
          </p:cNvSpPr>
          <p:nvPr>
            <p:ph type="body" idx="1"/>
          </p:nvPr>
        </p:nvSpPr>
        <p:spPr/>
        <p:txBody>
          <a:bodyPr/>
          <a:lstStyle/>
          <a:p>
            <a:r>
              <a:rPr lang="en-US" noProof="1"/>
              <a:t>Lorem ipsum dolor sit amet, tollit epicuri est ex, exerci accumsan singulis ei mel.</a:t>
            </a:r>
          </a:p>
        </p:txBody>
      </p:sp>
      <p:sp>
        <p:nvSpPr>
          <p:cNvPr id="4" name="Date Placeholder 3">
            <a:extLst>
              <a:ext uri="{FF2B5EF4-FFF2-40B4-BE49-F238E27FC236}">
                <a16:creationId xmlns:a16="http://schemas.microsoft.com/office/drawing/2014/main" id="{2E7E543D-C5A6-4D43-B39E-5403AE6384FD}"/>
              </a:ext>
            </a:extLst>
          </p:cNvPr>
          <p:cNvSpPr>
            <a:spLocks noGrp="1"/>
          </p:cNvSpPr>
          <p:nvPr>
            <p:ph type="dt" sz="half" idx="10"/>
          </p:nvPr>
        </p:nvSpPr>
        <p:spPr/>
        <p:txBody>
          <a:bodyPr/>
          <a:lstStyle/>
          <a:p>
            <a:r>
              <a:rPr lang="en-US"/>
              <a:t>Date</a:t>
            </a:r>
          </a:p>
        </p:txBody>
      </p:sp>
      <p:sp>
        <p:nvSpPr>
          <p:cNvPr id="5" name="Footer Placeholder 4">
            <a:extLst>
              <a:ext uri="{FF2B5EF4-FFF2-40B4-BE49-F238E27FC236}">
                <a16:creationId xmlns:a16="http://schemas.microsoft.com/office/drawing/2014/main" id="{EEAECD98-5237-4EFB-ACE2-3AF54D228737}"/>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22978E58-1DFD-4153-BE18-AC20F7B49FCE}"/>
              </a:ext>
            </a:extLst>
          </p:cNvPr>
          <p:cNvSpPr>
            <a:spLocks noGrp="1"/>
          </p:cNvSpPr>
          <p:nvPr>
            <p:ph type="sldNum" sz="quarter" idx="12"/>
          </p:nvPr>
        </p:nvSpPr>
        <p:spPr/>
        <p:txBody>
          <a:bodyPr/>
          <a:lstStyle/>
          <a:p>
            <a:fld id="{672B7600-67E3-4D97-B453-880E2742B982}" type="slidenum">
              <a:rPr lang="en-US" smtClean="0"/>
              <a:pPr/>
              <a:t>6</a:t>
            </a:fld>
            <a:endParaRPr lang="en-US"/>
          </a:p>
        </p:txBody>
      </p:sp>
      <p:sp>
        <p:nvSpPr>
          <p:cNvPr id="8" name="Text Placeholder 7">
            <a:extLst>
              <a:ext uri="{FF2B5EF4-FFF2-40B4-BE49-F238E27FC236}">
                <a16:creationId xmlns:a16="http://schemas.microsoft.com/office/drawing/2014/main" id="{E706E319-CFF6-47B5-A20A-6B1263E9CFFA}"/>
              </a:ext>
            </a:extLst>
          </p:cNvPr>
          <p:cNvSpPr>
            <a:spLocks noGrp="1"/>
          </p:cNvSpPr>
          <p:nvPr>
            <p:ph type="body" sz="quarter" idx="14"/>
          </p:nvPr>
        </p:nvSpPr>
        <p:spPr/>
        <p:txBody>
          <a:bodyPr/>
          <a:lstStyle/>
          <a:p>
            <a:r>
              <a:rPr lang="en-US" dirty="0"/>
              <a:t>First / Last Name</a:t>
            </a:r>
          </a:p>
        </p:txBody>
      </p:sp>
      <p:sp>
        <p:nvSpPr>
          <p:cNvPr id="9" name="Text Placeholder 8">
            <a:extLst>
              <a:ext uri="{FF2B5EF4-FFF2-40B4-BE49-F238E27FC236}">
                <a16:creationId xmlns:a16="http://schemas.microsoft.com/office/drawing/2014/main" id="{498D2B60-6EBF-438D-ACDF-B187F7759195}"/>
              </a:ext>
            </a:extLst>
          </p:cNvPr>
          <p:cNvSpPr>
            <a:spLocks noGrp="1"/>
          </p:cNvSpPr>
          <p:nvPr>
            <p:ph type="body" sz="quarter" idx="15"/>
          </p:nvPr>
        </p:nvSpPr>
        <p:spPr/>
        <p:txBody>
          <a:bodyPr/>
          <a:lstStyle/>
          <a:p>
            <a:r>
              <a:rPr lang="en-US" dirty="0"/>
              <a:t>(123) 456-7890</a:t>
            </a:r>
          </a:p>
        </p:txBody>
      </p:sp>
      <p:sp>
        <p:nvSpPr>
          <p:cNvPr id="11" name="Text Placeholder 10">
            <a:extLst>
              <a:ext uri="{FF2B5EF4-FFF2-40B4-BE49-F238E27FC236}">
                <a16:creationId xmlns:a16="http://schemas.microsoft.com/office/drawing/2014/main" id="{CEAF7DC0-4335-4DB8-9A10-5BE769E70780}"/>
              </a:ext>
            </a:extLst>
          </p:cNvPr>
          <p:cNvSpPr>
            <a:spLocks noGrp="1"/>
          </p:cNvSpPr>
          <p:nvPr>
            <p:ph type="body" sz="quarter" idx="16"/>
          </p:nvPr>
        </p:nvSpPr>
        <p:spPr/>
        <p:txBody>
          <a:bodyPr/>
          <a:lstStyle/>
          <a:p>
            <a:r>
              <a:rPr lang="en-US" dirty="0"/>
              <a:t>Your Company</a:t>
            </a:r>
          </a:p>
        </p:txBody>
      </p:sp>
    </p:spTree>
    <p:extLst>
      <p:ext uri="{BB962C8B-B14F-4D97-AF65-F5344CB8AC3E}">
        <p14:creationId xmlns:p14="http://schemas.microsoft.com/office/powerpoint/2010/main" val="48035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0BCEAC-9D2A-4F2E-911E-7147EC8657C0}"/>
              </a:ext>
            </a:extLst>
          </p:cNvPr>
          <p:cNvSpPr>
            <a:spLocks noGrp="1"/>
          </p:cNvSpPr>
          <p:nvPr>
            <p:ph type="title"/>
          </p:nvPr>
        </p:nvSpPr>
        <p:spPr/>
        <p:txBody>
          <a:bodyPr/>
          <a:lstStyle/>
          <a:p>
            <a:r>
              <a:rPr lang="en-US" dirty="0"/>
              <a:t>Color Theme</a:t>
            </a:r>
          </a:p>
        </p:txBody>
      </p:sp>
      <p:sp>
        <p:nvSpPr>
          <p:cNvPr id="10" name="Text Placeholder 9">
            <a:extLst>
              <a:ext uri="{FF2B5EF4-FFF2-40B4-BE49-F238E27FC236}">
                <a16:creationId xmlns:a16="http://schemas.microsoft.com/office/drawing/2014/main" id="{B0AC6566-81E8-42BE-A88A-2D036A429A35}"/>
              </a:ext>
            </a:extLst>
          </p:cNvPr>
          <p:cNvSpPr>
            <a:spLocks noGrp="1"/>
          </p:cNvSpPr>
          <p:nvPr>
            <p:ph type="body" sz="quarter" idx="10"/>
          </p:nvPr>
        </p:nvSpPr>
        <p:spPr/>
        <p:txBody>
          <a:bodyPr/>
          <a:lstStyle/>
          <a:p>
            <a:r>
              <a:rPr lang="en-US" dirty="0"/>
              <a:t>Typography</a:t>
            </a:r>
          </a:p>
        </p:txBody>
      </p:sp>
      <p:sp>
        <p:nvSpPr>
          <p:cNvPr id="11" name="Text Placeholder 10">
            <a:extLst>
              <a:ext uri="{FF2B5EF4-FFF2-40B4-BE49-F238E27FC236}">
                <a16:creationId xmlns:a16="http://schemas.microsoft.com/office/drawing/2014/main" id="{D38A80D6-0B80-42D9-A22D-0E8D2FA47308}"/>
              </a:ext>
            </a:extLst>
          </p:cNvPr>
          <p:cNvSpPr>
            <a:spLocks noGrp="1"/>
          </p:cNvSpPr>
          <p:nvPr>
            <p:ph type="body" sz="quarter" idx="11"/>
          </p:nvPr>
        </p:nvSpPr>
        <p:spPr/>
        <p:txBody>
          <a:bodyPr>
            <a:noAutofit/>
          </a:bodyPr>
          <a:lstStyle/>
          <a:p>
            <a:r>
              <a:rPr lang="en-US" dirty="0"/>
              <a:t>Calibri</a:t>
            </a:r>
          </a:p>
        </p:txBody>
      </p:sp>
      <p:sp>
        <p:nvSpPr>
          <p:cNvPr id="12" name="Text Placeholder 11">
            <a:extLst>
              <a:ext uri="{FF2B5EF4-FFF2-40B4-BE49-F238E27FC236}">
                <a16:creationId xmlns:a16="http://schemas.microsoft.com/office/drawing/2014/main" id="{E7B7AE20-4734-48F6-9B03-936A83AA8E0C}"/>
              </a:ext>
            </a:extLst>
          </p:cNvPr>
          <p:cNvSpPr>
            <a:spLocks noGrp="1"/>
          </p:cNvSpPr>
          <p:nvPr>
            <p:ph type="body" sz="quarter" idx="12"/>
          </p:nvPr>
        </p:nvSpPr>
        <p:spPr/>
        <p:txBody>
          <a:bodyPr>
            <a:noAutofit/>
          </a:bodyPr>
          <a:lstStyle/>
          <a:p>
            <a:r>
              <a:rPr lang="en-US" dirty="0"/>
              <a:t>Calibri Light</a:t>
            </a:r>
          </a:p>
        </p:txBody>
      </p:sp>
    </p:spTree>
    <p:extLst>
      <p:ext uri="{BB962C8B-B14F-4D97-AF65-F5344CB8AC3E}">
        <p14:creationId xmlns:p14="http://schemas.microsoft.com/office/powerpoint/2010/main" val="332821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99800"/>
      </p:ext>
    </p:extLst>
  </p:cSld>
  <p:clrMapOvr>
    <a:masterClrMapping/>
  </p:clrMapOvr>
</p:sld>
</file>

<file path=ppt/theme/theme1.xml><?xml version="1.0" encoding="utf-8"?>
<a:theme xmlns:a="http://schemas.openxmlformats.org/drawingml/2006/main" name="PresentationGO">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04_T_PGO_Triangles-16x9.pptx" id="{3A54C8E5-5F9E-4456-A5D5-86AF95D72285}" vid="{939401E8-E129-4A42-AEE8-BE29BD3B2B4E}"/>
    </a:ext>
  </a:extLst>
</a:theme>
</file>

<file path=ppt/theme/theme2.xml><?xml version="1.0" encoding="utf-8"?>
<a:theme xmlns:a="http://schemas.openxmlformats.org/drawingml/2006/main" name="Designed by Presentation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04_T_PGO_Triangles-16x9.pptx" id="{3A54C8E5-5F9E-4456-A5D5-86AF95D72285}" vid="{FBCC21D3-0B2C-434A-B397-E85EF7CC6E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0204_T_PGO_Triangles-16x9</Template>
  <TotalTime>0</TotalTime>
  <Words>363</Words>
  <Application>Microsoft Office PowerPoint</Application>
  <PresentationFormat>Panorámica</PresentationFormat>
  <Paragraphs>52</Paragraphs>
  <Slides>8</Slides>
  <Notes>8</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8</vt:i4>
      </vt:variant>
    </vt:vector>
  </HeadingPairs>
  <TitlesOfParts>
    <vt:vector size="14" baseType="lpstr">
      <vt:lpstr>Arial</vt:lpstr>
      <vt:lpstr>Calibri</vt:lpstr>
      <vt:lpstr>Calibri Light</vt:lpstr>
      <vt:lpstr>Open Sans</vt:lpstr>
      <vt:lpstr>PresentationGO</vt:lpstr>
      <vt:lpstr>Designed by PresentationGO</vt:lpstr>
      <vt:lpstr>Title of your Presentation</vt:lpstr>
      <vt:lpstr>Title of your Slide</vt:lpstr>
      <vt:lpstr>Title of your Slide</vt:lpstr>
      <vt:lpstr>Title of your Section</vt:lpstr>
      <vt:lpstr>Title of your Section</vt:lpstr>
      <vt:lpstr>Thank You!</vt:lpstr>
      <vt:lpstr>Color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Hector Benedi</dc:creator>
  <dc:description>© Copyright PresentationGo.com</dc:description>
  <cp:lastModifiedBy>Hector Benedi</cp:lastModifiedBy>
  <cp:revision>2</cp:revision>
  <dcterms:created xsi:type="dcterms:W3CDTF">2024-10-18T07:28:44Z</dcterms:created>
  <dcterms:modified xsi:type="dcterms:W3CDTF">2024-10-18T07:29:33Z</dcterms:modified>
  <cp:category>Templates</cp:category>
</cp:coreProperties>
</file>