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7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287000" cx="18288000"/>
  <p:notesSz cx="6858000" cy="9144000"/>
  <p:embeddedFontLst>
    <p:embeddedFont>
      <p:font typeface="Arimo"/>
      <p:regular r:id="rId25"/>
      <p:bold r:id="rId26"/>
      <p:italic r:id="rId27"/>
      <p:boldItalic r:id="rId28"/>
    </p:embeddedFont>
    <p:embeddedFont>
      <p:font typeface="Lilita One"/>
      <p:regular r:id="rId29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Arimo-bold.fntdata"/><Relationship Id="rId25" Type="http://schemas.openxmlformats.org/officeDocument/2006/relationships/font" Target="fonts/Arimo-regular.fntdata"/><Relationship Id="rId28" Type="http://schemas.openxmlformats.org/officeDocument/2006/relationships/font" Target="fonts/Arimo-boldItalic.fntdata"/><Relationship Id="rId27" Type="http://schemas.openxmlformats.org/officeDocument/2006/relationships/font" Target="fonts/Arim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ilitaOne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5" name="Google Shape;75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8" name="Google Shape;278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03" name="Google Shape;303;p1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7" name="Google Shape;327;p1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9" name="Shape 3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" name="Google Shape;350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1" name="Google Shape;351;p1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p1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2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4" name="Google Shape;424;p1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8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0" name="Google Shape;440;p1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1" name="Shape 4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Google Shape;452;p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3" name="Google Shape;453;p1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2" name="Shape 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Google Shape;473;p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4" name="Google Shape;474;p1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8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90" name="Google Shape;490;p1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9" name="Google Shape;129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1" name="Google Shape;151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8" name="Google Shape;188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8" name="Google Shape;208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0" name="Google Shape;23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3"/>
          <p:cNvGrpSpPr/>
          <p:nvPr/>
        </p:nvGrpSpPr>
        <p:grpSpPr>
          <a:xfrm>
            <a:off x="406993" y="-720167"/>
            <a:ext cx="17473987" cy="10706743"/>
            <a:chOff x="0" y="-47625"/>
            <a:chExt cx="815425" cy="499631"/>
          </a:xfrm>
        </p:grpSpPr>
        <p:sp>
          <p:nvSpPr>
            <p:cNvPr id="11" name="Google Shape;11;p3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2" name="Google Shape;12;p3"/>
            <p:cNvSpPr txBox="1"/>
            <p:nvPr/>
          </p:nvSpPr>
          <p:spPr>
            <a:xfrm>
              <a:off x="0" y="-47625"/>
              <a:ext cx="815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" name="Google Shape;13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77853" y="-1888575"/>
            <a:ext cx="5560447" cy="7162800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Google Shape;14;p3"/>
          <p:cNvSpPr txBox="1"/>
          <p:nvPr>
            <p:ph type="ctrTitle"/>
          </p:nvPr>
        </p:nvSpPr>
        <p:spPr>
          <a:xfrm>
            <a:off x="1755000" y="1427700"/>
            <a:ext cx="14778000" cy="147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" type="subTitle"/>
          </p:nvPr>
        </p:nvSpPr>
        <p:spPr>
          <a:xfrm>
            <a:off x="3679050" y="5721075"/>
            <a:ext cx="109299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SzPts val="3200"/>
              <a:buNone/>
              <a:defRPr/>
            </a:lvl1pPr>
            <a:lvl2pPr lvl="1" algn="ctr">
              <a:spcBef>
                <a:spcPts val="560"/>
              </a:spcBef>
              <a:spcAft>
                <a:spcPts val="0"/>
              </a:spcAft>
              <a:buSzPts val="2800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SzPts val="2400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SzPts val="20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oogle Shape;17;p4"/>
          <p:cNvGrpSpPr/>
          <p:nvPr/>
        </p:nvGrpSpPr>
        <p:grpSpPr>
          <a:xfrm>
            <a:off x="406993" y="-720167"/>
            <a:ext cx="17473987" cy="10706743"/>
            <a:chOff x="0" y="-47625"/>
            <a:chExt cx="815425" cy="499631"/>
          </a:xfrm>
        </p:grpSpPr>
        <p:sp>
          <p:nvSpPr>
            <p:cNvPr id="18" name="Google Shape;18;p4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" name="Google Shape;19;p4"/>
            <p:cNvSpPr txBox="1"/>
            <p:nvPr/>
          </p:nvSpPr>
          <p:spPr>
            <a:xfrm>
              <a:off x="0" y="-47625"/>
              <a:ext cx="815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0" name="Google Shape;20;p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710635" y="5655700"/>
            <a:ext cx="6747207" cy="7205199"/>
          </a:xfrm>
          <a:prstGeom prst="rect">
            <a:avLst/>
          </a:prstGeom>
          <a:noFill/>
          <a:ln>
            <a:noFill/>
          </a:ln>
        </p:spPr>
      </p:pic>
      <p:sp>
        <p:nvSpPr>
          <p:cNvPr id="21" name="Google Shape;21;p4"/>
          <p:cNvSpPr txBox="1"/>
          <p:nvPr>
            <p:ph type="title"/>
          </p:nvPr>
        </p:nvSpPr>
        <p:spPr>
          <a:xfrm>
            <a:off x="1661550" y="1420675"/>
            <a:ext cx="14964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" type="body"/>
          </p:nvPr>
        </p:nvSpPr>
        <p:spPr>
          <a:xfrm>
            <a:off x="4244075" y="43329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Google Shape;24;p5"/>
          <p:cNvGrpSpPr/>
          <p:nvPr/>
        </p:nvGrpSpPr>
        <p:grpSpPr>
          <a:xfrm>
            <a:off x="406993" y="-720167"/>
            <a:ext cx="17473987" cy="10706743"/>
            <a:chOff x="0" y="-47625"/>
            <a:chExt cx="815425" cy="499631"/>
          </a:xfrm>
        </p:grpSpPr>
        <p:sp>
          <p:nvSpPr>
            <p:cNvPr id="25" name="Google Shape;25;p5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" name="Google Shape;26;p5"/>
            <p:cNvSpPr txBox="1"/>
            <p:nvPr/>
          </p:nvSpPr>
          <p:spPr>
            <a:xfrm>
              <a:off x="0" y="-47625"/>
              <a:ext cx="815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7" name="Google Shape;27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497451" y="-2"/>
            <a:ext cx="5843974" cy="753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774199" y="3034648"/>
            <a:ext cx="5843974" cy="7535201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/>
          <p:nvPr>
            <p:ph type="title"/>
          </p:nvPr>
        </p:nvSpPr>
        <p:spPr>
          <a:xfrm>
            <a:off x="2412000" y="795725"/>
            <a:ext cx="13464000" cy="1362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sz="9000"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sz="9000"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sz="9000"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sz="9000"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sz="9000"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sz="9000"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sz="9000"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sz="9000">
                <a:latin typeface="Lilita One"/>
                <a:ea typeface="Lilita One"/>
                <a:cs typeface="Lilita One"/>
                <a:sym typeface="Lilita One"/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" type="body"/>
          </p:nvPr>
        </p:nvSpPr>
        <p:spPr>
          <a:xfrm>
            <a:off x="5257788" y="6303188"/>
            <a:ext cx="7772400" cy="15003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400"/>
              <a:buNone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2400"/>
              <a:buNone/>
              <a:defRPr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SzPts val="2400"/>
              <a:buNone/>
              <a:defRPr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6"/>
          <p:cNvGrpSpPr/>
          <p:nvPr/>
        </p:nvGrpSpPr>
        <p:grpSpPr>
          <a:xfrm>
            <a:off x="406993" y="-720167"/>
            <a:ext cx="17473987" cy="10706743"/>
            <a:chOff x="0" y="-47625"/>
            <a:chExt cx="815425" cy="499631"/>
          </a:xfrm>
        </p:grpSpPr>
        <p:sp>
          <p:nvSpPr>
            <p:cNvPr id="33" name="Google Shape;33;p6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" name="Google Shape;34;p6"/>
            <p:cNvSpPr txBox="1"/>
            <p:nvPr/>
          </p:nvSpPr>
          <p:spPr>
            <a:xfrm>
              <a:off x="0" y="-47625"/>
              <a:ext cx="815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" name="Google Shape;35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4821076" y="4134425"/>
            <a:ext cx="5893750" cy="759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629124" y="-2416400"/>
            <a:ext cx="5893750" cy="7592150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6"/>
          <p:cNvSpPr txBox="1"/>
          <p:nvPr>
            <p:ph type="title"/>
          </p:nvPr>
        </p:nvSpPr>
        <p:spPr>
          <a:xfrm>
            <a:off x="1661550" y="1192075"/>
            <a:ext cx="14964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" type="body"/>
          </p:nvPr>
        </p:nvSpPr>
        <p:spPr>
          <a:xfrm>
            <a:off x="3263725" y="4372025"/>
            <a:ext cx="59391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2" type="body"/>
          </p:nvPr>
        </p:nvSpPr>
        <p:spPr>
          <a:xfrm>
            <a:off x="9426962" y="4372025"/>
            <a:ext cx="59391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1661550" y="1192075"/>
            <a:ext cx="14964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3283249" y="5024775"/>
            <a:ext cx="57495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9243069" y="5024775"/>
            <a:ext cx="5751900" cy="395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grpSp>
        <p:nvGrpSpPr>
          <p:cNvPr id="44" name="Google Shape;44;p7"/>
          <p:cNvGrpSpPr/>
          <p:nvPr/>
        </p:nvGrpSpPr>
        <p:grpSpPr>
          <a:xfrm>
            <a:off x="406993" y="-720167"/>
            <a:ext cx="17473987" cy="10706743"/>
            <a:chOff x="0" y="-47625"/>
            <a:chExt cx="815425" cy="499631"/>
          </a:xfrm>
        </p:grpSpPr>
        <p:sp>
          <p:nvSpPr>
            <p:cNvPr id="45" name="Google Shape;45;p7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" name="Google Shape;46;p7"/>
            <p:cNvSpPr txBox="1"/>
            <p:nvPr/>
          </p:nvSpPr>
          <p:spPr>
            <a:xfrm>
              <a:off x="0" y="-47625"/>
              <a:ext cx="815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" name="Google Shape;47;p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858729" y="-578550"/>
            <a:ext cx="6602604" cy="8513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" name="Google Shape;49;p8"/>
          <p:cNvGrpSpPr/>
          <p:nvPr/>
        </p:nvGrpSpPr>
        <p:grpSpPr>
          <a:xfrm>
            <a:off x="406993" y="-720167"/>
            <a:ext cx="17473987" cy="10706743"/>
            <a:chOff x="0" y="-47625"/>
            <a:chExt cx="815425" cy="499631"/>
          </a:xfrm>
        </p:grpSpPr>
        <p:sp>
          <p:nvSpPr>
            <p:cNvPr id="50" name="Google Shape;50;p8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8"/>
            <p:cNvSpPr txBox="1"/>
            <p:nvPr/>
          </p:nvSpPr>
          <p:spPr>
            <a:xfrm>
              <a:off x="0" y="-47625"/>
              <a:ext cx="815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2" name="Google Shape;52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2196150" y="-230675"/>
            <a:ext cx="5111098" cy="6590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116150" y="4690787"/>
            <a:ext cx="5111098" cy="6590251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8"/>
          <p:cNvSpPr txBox="1"/>
          <p:nvPr>
            <p:ph type="title"/>
          </p:nvPr>
        </p:nvSpPr>
        <p:spPr>
          <a:xfrm>
            <a:off x="1661550" y="1192075"/>
            <a:ext cx="14964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>
            <a:off x="406993" y="-720167"/>
            <a:ext cx="17473987" cy="10706743"/>
            <a:chOff x="0" y="-47625"/>
            <a:chExt cx="815425" cy="499631"/>
          </a:xfrm>
        </p:grpSpPr>
        <p:sp>
          <p:nvSpPr>
            <p:cNvPr id="57" name="Google Shape;57;p9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9"/>
            <p:cNvSpPr txBox="1"/>
            <p:nvPr/>
          </p:nvSpPr>
          <p:spPr>
            <a:xfrm>
              <a:off x="0" y="-47625"/>
              <a:ext cx="815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59" name="Google Shape;59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5330950" y="-1423917"/>
            <a:ext cx="4502475" cy="5802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893375" y="1628758"/>
            <a:ext cx="4502475" cy="5802918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9"/>
          <p:cNvSpPr txBox="1"/>
          <p:nvPr>
            <p:ph type="title"/>
          </p:nvPr>
        </p:nvSpPr>
        <p:spPr>
          <a:xfrm>
            <a:off x="1639800" y="1894725"/>
            <a:ext cx="15008400" cy="1162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9pPr>
          </a:lstStyle>
          <a:p/>
        </p:txBody>
      </p:sp>
      <p:sp>
        <p:nvSpPr>
          <p:cNvPr id="62" name="Google Shape;62;p9"/>
          <p:cNvSpPr txBox="1"/>
          <p:nvPr>
            <p:ph idx="1" type="body"/>
          </p:nvPr>
        </p:nvSpPr>
        <p:spPr>
          <a:xfrm>
            <a:off x="7705888" y="4421300"/>
            <a:ext cx="8826300" cy="42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1pPr>
            <a:lvl2pPr indent="-3810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3pPr>
            <a:lvl4pPr indent="-3810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/>
            </a:lvl4pPr>
            <a:lvl5pPr indent="-3810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»"/>
              <a:defRPr/>
            </a:lvl5pPr>
            <a:lvl6pPr indent="-3810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6pPr>
            <a:lvl7pPr indent="-3810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7pPr>
            <a:lvl8pPr indent="-3810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8pPr>
            <a:lvl9pPr indent="-3810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2" type="body"/>
          </p:nvPr>
        </p:nvSpPr>
        <p:spPr>
          <a:xfrm>
            <a:off x="1755824" y="4421300"/>
            <a:ext cx="5194800" cy="4691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0"/>
          <p:cNvSpPr txBox="1"/>
          <p:nvPr>
            <p:ph type="title"/>
          </p:nvPr>
        </p:nvSpPr>
        <p:spPr>
          <a:xfrm>
            <a:off x="2057700" y="2665025"/>
            <a:ext cx="14172600" cy="566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9000"/>
              <a:buFont typeface="Lilita One"/>
              <a:buNone/>
              <a:defRPr b="1" sz="9000">
                <a:latin typeface="Lilita One"/>
                <a:ea typeface="Lilita One"/>
                <a:cs typeface="Lilita One"/>
                <a:sym typeface="Lilita One"/>
              </a:defRPr>
            </a:lvl9pPr>
          </a:lstStyle>
          <a:p/>
        </p:txBody>
      </p:sp>
      <p:sp>
        <p:nvSpPr>
          <p:cNvPr id="66" name="Google Shape;66;p10"/>
          <p:cNvSpPr/>
          <p:nvPr>
            <p:ph idx="2" type="pic"/>
          </p:nvPr>
        </p:nvSpPr>
        <p:spPr>
          <a:xfrm>
            <a:off x="10536188" y="4500000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7" name="Google Shape;67;p10"/>
          <p:cNvSpPr txBox="1"/>
          <p:nvPr>
            <p:ph idx="1" type="body"/>
          </p:nvPr>
        </p:nvSpPr>
        <p:spPr>
          <a:xfrm>
            <a:off x="1854663" y="4741038"/>
            <a:ext cx="5486400" cy="804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/>
            </a:lvl9pPr>
          </a:lstStyle>
          <a:p/>
        </p:txBody>
      </p:sp>
      <p:grpSp>
        <p:nvGrpSpPr>
          <p:cNvPr id="68" name="Google Shape;68;p10"/>
          <p:cNvGrpSpPr/>
          <p:nvPr/>
        </p:nvGrpSpPr>
        <p:grpSpPr>
          <a:xfrm>
            <a:off x="406993" y="-720167"/>
            <a:ext cx="17473987" cy="10706743"/>
            <a:chOff x="0" y="-47625"/>
            <a:chExt cx="815425" cy="499631"/>
          </a:xfrm>
        </p:grpSpPr>
        <p:sp>
          <p:nvSpPr>
            <p:cNvPr id="69" name="Google Shape;69;p10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0" name="Google Shape;70;p10"/>
            <p:cNvSpPr txBox="1"/>
            <p:nvPr/>
          </p:nvSpPr>
          <p:spPr>
            <a:xfrm>
              <a:off x="0" y="-47625"/>
              <a:ext cx="815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71" name="Google Shape;71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590900" y="6825625"/>
            <a:ext cx="3803900" cy="490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11305425" y="-1900000"/>
            <a:ext cx="3803900" cy="490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0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1661550" y="1192075"/>
            <a:ext cx="149649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9000"/>
              <a:buFont typeface="Lilita One"/>
              <a:buNone/>
              <a:defRPr b="1" i="0" sz="90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244075" y="4332975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lita One"/>
              <a:buChar char="•"/>
              <a:defRPr i="0" sz="24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1pPr>
            <a:lvl2pPr indent="-3810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lita One"/>
              <a:buChar char="–"/>
              <a:defRPr i="0" sz="24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lita One"/>
              <a:buChar char="•"/>
              <a:defRPr i="0" sz="24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3pPr>
            <a:lvl4pPr indent="-3810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lita One"/>
              <a:buChar char="–"/>
              <a:defRPr i="0" sz="24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4pPr>
            <a:lvl5pPr indent="-3810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lita One"/>
              <a:buChar char="»"/>
              <a:defRPr i="0" sz="24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5pPr>
            <a:lvl6pPr indent="-3810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lita One"/>
              <a:buChar char="•"/>
              <a:defRPr i="0" sz="24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6pPr>
            <a:lvl7pPr indent="-3810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lita One"/>
              <a:buChar char="•"/>
              <a:defRPr i="0" sz="24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7pPr>
            <a:lvl8pPr indent="-3810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lita One"/>
              <a:buChar char="•"/>
              <a:defRPr i="0" sz="24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8pPr>
            <a:lvl9pPr indent="-3810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Lilita One"/>
              <a:buChar char="•"/>
              <a:defRPr i="0" sz="2400" u="none" cap="none" strike="noStrike">
                <a:solidFill>
                  <a:schemeClr val="lt1"/>
                </a:solidFill>
                <a:latin typeface="Lilita One"/>
                <a:ea typeface="Lilita One"/>
                <a:cs typeface="Lilita One"/>
                <a:sym typeface="Lilita One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43.png"/><Relationship Id="rId5" Type="http://schemas.openxmlformats.org/officeDocument/2006/relationships/image" Target="../media/image10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44.png"/><Relationship Id="rId4" Type="http://schemas.openxmlformats.org/officeDocument/2006/relationships/image" Target="../media/image46.png"/><Relationship Id="rId9" Type="http://schemas.openxmlformats.org/officeDocument/2006/relationships/image" Target="../media/image1.png"/><Relationship Id="rId5" Type="http://schemas.openxmlformats.org/officeDocument/2006/relationships/image" Target="../media/image34.png"/><Relationship Id="rId6" Type="http://schemas.openxmlformats.org/officeDocument/2006/relationships/image" Target="../media/image39.png"/><Relationship Id="rId7" Type="http://schemas.openxmlformats.org/officeDocument/2006/relationships/image" Target="../media/image38.png"/><Relationship Id="rId8" Type="http://schemas.openxmlformats.org/officeDocument/2006/relationships/image" Target="../media/image4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1.png"/><Relationship Id="rId4" Type="http://schemas.openxmlformats.org/officeDocument/2006/relationships/image" Target="../media/image55.png"/><Relationship Id="rId5" Type="http://schemas.openxmlformats.org/officeDocument/2006/relationships/image" Target="../media/image1.png"/><Relationship Id="rId6" Type="http://schemas.openxmlformats.org/officeDocument/2006/relationships/image" Target="../media/image51.png"/><Relationship Id="rId7" Type="http://schemas.openxmlformats.org/officeDocument/2006/relationships/image" Target="../media/image49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7.png"/><Relationship Id="rId4" Type="http://schemas.openxmlformats.org/officeDocument/2006/relationships/image" Target="../media/image54.png"/><Relationship Id="rId5" Type="http://schemas.openxmlformats.org/officeDocument/2006/relationships/image" Target="../media/image1.png"/><Relationship Id="rId6" Type="http://schemas.openxmlformats.org/officeDocument/2006/relationships/image" Target="../media/image59.png"/><Relationship Id="rId7" Type="http://schemas.openxmlformats.org/officeDocument/2006/relationships/image" Target="../media/image73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2.png"/><Relationship Id="rId4" Type="http://schemas.openxmlformats.org/officeDocument/2006/relationships/image" Target="../media/image56.png"/><Relationship Id="rId5" Type="http://schemas.openxmlformats.org/officeDocument/2006/relationships/image" Target="../media/image50.png"/><Relationship Id="rId6" Type="http://schemas.openxmlformats.org/officeDocument/2006/relationships/image" Target="../media/image53.png"/><Relationship Id="rId7" Type="http://schemas.openxmlformats.org/officeDocument/2006/relationships/image" Target="../media/image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0.png"/><Relationship Id="rId4" Type="http://schemas.openxmlformats.org/officeDocument/2006/relationships/image" Target="../media/image57.png"/><Relationship Id="rId9" Type="http://schemas.openxmlformats.org/officeDocument/2006/relationships/image" Target="../media/image62.png"/><Relationship Id="rId5" Type="http://schemas.openxmlformats.org/officeDocument/2006/relationships/image" Target="../media/image64.png"/><Relationship Id="rId6" Type="http://schemas.openxmlformats.org/officeDocument/2006/relationships/image" Target="../media/image52.png"/><Relationship Id="rId7" Type="http://schemas.openxmlformats.org/officeDocument/2006/relationships/image" Target="../media/image65.png"/><Relationship Id="rId8" Type="http://schemas.openxmlformats.org/officeDocument/2006/relationships/image" Target="../media/image69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77.png"/><Relationship Id="rId4" Type="http://schemas.openxmlformats.org/officeDocument/2006/relationships/image" Target="../media/image7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54.png"/><Relationship Id="rId4" Type="http://schemas.openxmlformats.org/officeDocument/2006/relationships/image" Target="../media/image68.png"/><Relationship Id="rId5" Type="http://schemas.openxmlformats.org/officeDocument/2006/relationships/image" Target="../media/image6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4.png"/><Relationship Id="rId4" Type="http://schemas.openxmlformats.org/officeDocument/2006/relationships/image" Target="../media/image79.png"/><Relationship Id="rId5" Type="http://schemas.openxmlformats.org/officeDocument/2006/relationships/image" Target="../media/image78.png"/><Relationship Id="rId6" Type="http://schemas.openxmlformats.org/officeDocument/2006/relationships/image" Target="../media/image7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83.png"/><Relationship Id="rId4" Type="http://schemas.openxmlformats.org/officeDocument/2006/relationships/image" Target="../media/image74.png"/><Relationship Id="rId5" Type="http://schemas.openxmlformats.org/officeDocument/2006/relationships/image" Target="../media/image76.png"/><Relationship Id="rId6" Type="http://schemas.openxmlformats.org/officeDocument/2006/relationships/image" Target="../media/image1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82.png"/><Relationship Id="rId4" Type="http://schemas.openxmlformats.org/officeDocument/2006/relationships/image" Target="../media/image1.png"/><Relationship Id="rId5" Type="http://schemas.openxmlformats.org/officeDocument/2006/relationships/image" Target="../media/image8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Relationship Id="rId4" Type="http://schemas.openxmlformats.org/officeDocument/2006/relationships/image" Target="../media/image14.png"/><Relationship Id="rId5" Type="http://schemas.openxmlformats.org/officeDocument/2006/relationships/image" Target="../media/image11.png"/><Relationship Id="rId6" Type="http://schemas.openxmlformats.org/officeDocument/2006/relationships/image" Target="../media/image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0.png"/><Relationship Id="rId4" Type="http://schemas.openxmlformats.org/officeDocument/2006/relationships/image" Target="../media/image27.png"/><Relationship Id="rId5" Type="http://schemas.openxmlformats.org/officeDocument/2006/relationships/image" Target="../media/image4.png"/><Relationship Id="rId6" Type="http://schemas.openxmlformats.org/officeDocument/2006/relationships/image" Target="../media/image16.png"/><Relationship Id="rId7" Type="http://schemas.openxmlformats.org/officeDocument/2006/relationships/image" Target="../media/image1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3.png"/><Relationship Id="rId4" Type="http://schemas.openxmlformats.org/officeDocument/2006/relationships/image" Target="../media/image18.png"/><Relationship Id="rId5" Type="http://schemas.openxmlformats.org/officeDocument/2006/relationships/image" Target="../media/image7.png"/><Relationship Id="rId6" Type="http://schemas.openxmlformats.org/officeDocument/2006/relationships/image" Target="../media/image3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png"/><Relationship Id="rId4" Type="http://schemas.openxmlformats.org/officeDocument/2006/relationships/image" Target="../media/image24.png"/><Relationship Id="rId5" Type="http://schemas.openxmlformats.org/officeDocument/2006/relationships/image" Target="../media/image21.png"/><Relationship Id="rId6" Type="http://schemas.openxmlformats.org/officeDocument/2006/relationships/image" Target="../media/image1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7.png"/><Relationship Id="rId4" Type="http://schemas.openxmlformats.org/officeDocument/2006/relationships/image" Target="../media/image22.png"/><Relationship Id="rId5" Type="http://schemas.openxmlformats.org/officeDocument/2006/relationships/image" Target="../media/image28.png"/><Relationship Id="rId6" Type="http://schemas.openxmlformats.org/officeDocument/2006/relationships/image" Target="../media/image5.png"/><Relationship Id="rId7" Type="http://schemas.openxmlformats.org/officeDocument/2006/relationships/image" Target="../media/image23.png"/><Relationship Id="rId8" Type="http://schemas.openxmlformats.org/officeDocument/2006/relationships/image" Target="../media/image2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7.png"/><Relationship Id="rId4" Type="http://schemas.openxmlformats.org/officeDocument/2006/relationships/image" Target="../media/image31.png"/><Relationship Id="rId5" Type="http://schemas.openxmlformats.org/officeDocument/2006/relationships/image" Target="../media/image58.png"/><Relationship Id="rId6" Type="http://schemas.openxmlformats.org/officeDocument/2006/relationships/image" Target="../media/image29.png"/><Relationship Id="rId7" Type="http://schemas.openxmlformats.org/officeDocument/2006/relationships/image" Target="../media/image7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6.png"/><Relationship Id="rId4" Type="http://schemas.openxmlformats.org/officeDocument/2006/relationships/image" Target="../media/image33.png"/><Relationship Id="rId5" Type="http://schemas.openxmlformats.org/officeDocument/2006/relationships/image" Target="../media/image7.png"/><Relationship Id="rId6" Type="http://schemas.openxmlformats.org/officeDocument/2006/relationships/image" Target="../media/image6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2.png"/><Relationship Id="rId4" Type="http://schemas.openxmlformats.org/officeDocument/2006/relationships/image" Target="../media/image48.png"/><Relationship Id="rId5" Type="http://schemas.openxmlformats.org/officeDocument/2006/relationships/image" Target="../media/image37.png"/><Relationship Id="rId6" Type="http://schemas.openxmlformats.org/officeDocument/2006/relationships/image" Target="../media/image7.png"/><Relationship Id="rId7" Type="http://schemas.openxmlformats.org/officeDocument/2006/relationships/image" Target="../media/image6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oogle Shape;77;p11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78" name="Google Shape;78;p11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9" name="Google Shape;79;p11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80" name="Google Shape;80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74700" y="1050"/>
            <a:ext cx="4313301" cy="793208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1" name="Google Shape;81;p11"/>
          <p:cNvGrpSpPr/>
          <p:nvPr/>
        </p:nvGrpSpPr>
        <p:grpSpPr>
          <a:xfrm>
            <a:off x="-3875431" y="-966025"/>
            <a:ext cx="12219051" cy="12219051"/>
            <a:chOff x="0" y="0"/>
            <a:chExt cx="812800" cy="812800"/>
          </a:xfrm>
        </p:grpSpPr>
        <p:sp>
          <p:nvSpPr>
            <p:cNvPr id="82" name="Google Shape;82;p1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3" name="Google Shape;83;p1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4" name="Google Shape;84;p11"/>
          <p:cNvSpPr txBox="1"/>
          <p:nvPr/>
        </p:nvSpPr>
        <p:spPr>
          <a:xfrm>
            <a:off x="8010832" y="2148668"/>
            <a:ext cx="8748300" cy="4667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2635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Happy Summer Solstice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grpSp>
        <p:nvGrpSpPr>
          <p:cNvPr id="85" name="Google Shape;85;p11"/>
          <p:cNvGrpSpPr/>
          <p:nvPr/>
        </p:nvGrpSpPr>
        <p:grpSpPr>
          <a:xfrm>
            <a:off x="9596414" y="7585185"/>
            <a:ext cx="5577113" cy="1197488"/>
            <a:chOff x="0" y="-241101"/>
            <a:chExt cx="7436150" cy="1596651"/>
          </a:xfrm>
        </p:grpSpPr>
        <p:grpSp>
          <p:nvGrpSpPr>
            <p:cNvPr id="86" name="Google Shape;86;p11"/>
            <p:cNvGrpSpPr/>
            <p:nvPr/>
          </p:nvGrpSpPr>
          <p:grpSpPr>
            <a:xfrm>
              <a:off x="203200" y="-37901"/>
              <a:ext cx="7232950" cy="1393451"/>
              <a:chOff x="0" y="-47625"/>
              <a:chExt cx="1428731" cy="275250"/>
            </a:xfrm>
          </p:grpSpPr>
          <p:sp>
            <p:nvSpPr>
              <p:cNvPr id="87" name="Google Shape;87;p11"/>
              <p:cNvSpPr/>
              <p:nvPr/>
            </p:nvSpPr>
            <p:spPr>
              <a:xfrm>
                <a:off x="0" y="0"/>
                <a:ext cx="1428731" cy="227625"/>
              </a:xfrm>
              <a:custGeom>
                <a:rect b="b" l="l" r="r" t="t"/>
                <a:pathLst>
                  <a:path extrusionOk="0" h="227625" w="1428731">
                    <a:moveTo>
                      <a:pt x="72785" y="0"/>
                    </a:moveTo>
                    <a:lnTo>
                      <a:pt x="1355946" y="0"/>
                    </a:lnTo>
                    <a:cubicBezTo>
                      <a:pt x="1396144" y="0"/>
                      <a:pt x="1428731" y="32587"/>
                      <a:pt x="1428731" y="72785"/>
                    </a:cubicBezTo>
                    <a:lnTo>
                      <a:pt x="1428731" y="154840"/>
                    </a:lnTo>
                    <a:cubicBezTo>
                      <a:pt x="1428731" y="195038"/>
                      <a:pt x="1396144" y="227625"/>
                      <a:pt x="1355946" y="227625"/>
                    </a:cubicBezTo>
                    <a:lnTo>
                      <a:pt x="72785" y="227625"/>
                    </a:lnTo>
                    <a:cubicBezTo>
                      <a:pt x="32587" y="227625"/>
                      <a:pt x="0" y="195038"/>
                      <a:pt x="0" y="154840"/>
                    </a:cubicBezTo>
                    <a:lnTo>
                      <a:pt x="0" y="72785"/>
                    </a:lnTo>
                    <a:cubicBezTo>
                      <a:pt x="0" y="32587"/>
                      <a:pt x="32587" y="0"/>
                      <a:pt x="72785" y="0"/>
                    </a:cubicBezTo>
                    <a:close/>
                  </a:path>
                </a:pathLst>
              </a:custGeom>
              <a:solidFill>
                <a:srgbClr val="896B57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8" name="Google Shape;88;p11"/>
              <p:cNvSpPr txBox="1"/>
              <p:nvPr/>
            </p:nvSpPr>
            <p:spPr>
              <a:xfrm>
                <a:off x="0" y="-47625"/>
                <a:ext cx="1428731" cy="27525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89" name="Google Shape;89;p11"/>
            <p:cNvGrpSpPr/>
            <p:nvPr/>
          </p:nvGrpSpPr>
          <p:grpSpPr>
            <a:xfrm>
              <a:off x="0" y="-241101"/>
              <a:ext cx="7232950" cy="1394211"/>
              <a:chOff x="0" y="-47625"/>
              <a:chExt cx="1428731" cy="275400"/>
            </a:xfrm>
          </p:grpSpPr>
          <p:sp>
            <p:nvSpPr>
              <p:cNvPr id="90" name="Google Shape;90;p11"/>
              <p:cNvSpPr/>
              <p:nvPr/>
            </p:nvSpPr>
            <p:spPr>
              <a:xfrm>
                <a:off x="0" y="0"/>
                <a:ext cx="1428731" cy="227625"/>
              </a:xfrm>
              <a:custGeom>
                <a:rect b="b" l="l" r="r" t="t"/>
                <a:pathLst>
                  <a:path extrusionOk="0" h="227625" w="1428731">
                    <a:moveTo>
                      <a:pt x="72785" y="0"/>
                    </a:moveTo>
                    <a:lnTo>
                      <a:pt x="1355946" y="0"/>
                    </a:lnTo>
                    <a:cubicBezTo>
                      <a:pt x="1396144" y="0"/>
                      <a:pt x="1428731" y="32587"/>
                      <a:pt x="1428731" y="72785"/>
                    </a:cubicBezTo>
                    <a:lnTo>
                      <a:pt x="1428731" y="154840"/>
                    </a:lnTo>
                    <a:cubicBezTo>
                      <a:pt x="1428731" y="195038"/>
                      <a:pt x="1396144" y="227625"/>
                      <a:pt x="1355946" y="227625"/>
                    </a:cubicBezTo>
                    <a:lnTo>
                      <a:pt x="72785" y="227625"/>
                    </a:lnTo>
                    <a:cubicBezTo>
                      <a:pt x="32587" y="227625"/>
                      <a:pt x="0" y="195038"/>
                      <a:pt x="0" y="154840"/>
                    </a:cubicBezTo>
                    <a:lnTo>
                      <a:pt x="0" y="72785"/>
                    </a:lnTo>
                    <a:cubicBezTo>
                      <a:pt x="0" y="32587"/>
                      <a:pt x="32587" y="0"/>
                      <a:pt x="72785" y="0"/>
                    </a:cubicBezTo>
                    <a:close/>
                  </a:path>
                </a:pathLst>
              </a:custGeom>
              <a:gradFill>
                <a:gsLst>
                  <a:gs pos="0">
                    <a:srgbClr val="FFDE59"/>
                  </a:gs>
                  <a:gs pos="100000">
                    <a:srgbClr val="FF914D"/>
                  </a:gs>
                </a:gsLst>
                <a:lin ang="5400000" scaled="0"/>
              </a:gra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91" name="Google Shape;91;p11"/>
              <p:cNvSpPr txBox="1"/>
              <p:nvPr/>
            </p:nvSpPr>
            <p:spPr>
              <a:xfrm>
                <a:off x="0" y="-47625"/>
                <a:ext cx="1428600" cy="2754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92" name="Google Shape;92;p11"/>
            <p:cNvSpPr txBox="1"/>
            <p:nvPr/>
          </p:nvSpPr>
          <p:spPr>
            <a:xfrm>
              <a:off x="841873" y="133350"/>
              <a:ext cx="5549100" cy="86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9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4199" u="none" cap="none" strike="noStrike">
                  <a:solidFill>
                    <a:srgbClr val="4F7217"/>
                  </a:solidFill>
                  <a:latin typeface="Lilita One"/>
                  <a:ea typeface="Lilita One"/>
                  <a:cs typeface="Lilita One"/>
                  <a:sym typeface="Lilita One"/>
                </a:rPr>
                <a:t>Presentation</a:t>
              </a:r>
              <a:endParaRPr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</p:grpSp>
      <p:pic>
        <p:nvPicPr>
          <p:cNvPr id="93" name="Google Shape;93;p1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3542650" y="-633225"/>
            <a:ext cx="11553476" cy="11553476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433700" y="-720168"/>
            <a:ext cx="5577125" cy="297689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0" name="Google Shape;280;p20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281" name="Google Shape;281;p20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82" name="Google Shape;282;p20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83" name="Google Shape;283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39075" y="3337950"/>
            <a:ext cx="4344438" cy="4337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285900" y="3267513"/>
            <a:ext cx="4344438" cy="4337931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055975" y="3332338"/>
            <a:ext cx="4344438" cy="4337931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0"/>
          <p:cNvSpPr txBox="1"/>
          <p:nvPr/>
        </p:nvSpPr>
        <p:spPr>
          <a:xfrm>
            <a:off x="2217547" y="7720930"/>
            <a:ext cx="3538878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the featured statistic.</a:t>
            </a:r>
            <a:endParaRPr/>
          </a:p>
        </p:txBody>
      </p:sp>
      <p:sp>
        <p:nvSpPr>
          <p:cNvPr id="287" name="Google Shape;287;p20"/>
          <p:cNvSpPr txBox="1"/>
          <p:nvPr/>
        </p:nvSpPr>
        <p:spPr>
          <a:xfrm>
            <a:off x="486221" y="1000125"/>
            <a:ext cx="173157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Some Percentages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288" name="Google Shape;288;p20"/>
          <p:cNvSpPr txBox="1"/>
          <p:nvPr/>
        </p:nvSpPr>
        <p:spPr>
          <a:xfrm>
            <a:off x="2982803" y="2371725"/>
            <a:ext cx="12322393" cy="388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the featured statistic</a:t>
            </a:r>
            <a:endParaRPr/>
          </a:p>
        </p:txBody>
      </p:sp>
      <p:sp>
        <p:nvSpPr>
          <p:cNvPr id="289" name="Google Shape;289;p20"/>
          <p:cNvSpPr txBox="1"/>
          <p:nvPr/>
        </p:nvSpPr>
        <p:spPr>
          <a:xfrm>
            <a:off x="7376552" y="7720930"/>
            <a:ext cx="3538878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the featured statistic.</a:t>
            </a:r>
            <a:endParaRPr/>
          </a:p>
        </p:txBody>
      </p:sp>
      <p:pic>
        <p:nvPicPr>
          <p:cNvPr id="290" name="Google Shape;290;p2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459382" y="4038625"/>
            <a:ext cx="3077765" cy="3077765"/>
          </a:xfrm>
          <a:prstGeom prst="rect">
            <a:avLst/>
          </a:prstGeom>
          <a:noFill/>
          <a:ln>
            <a:noFill/>
          </a:ln>
        </p:spPr>
      </p:pic>
      <p:sp>
        <p:nvSpPr>
          <p:cNvPr id="291" name="Google Shape;291;p20"/>
          <p:cNvSpPr txBox="1"/>
          <p:nvPr/>
        </p:nvSpPr>
        <p:spPr>
          <a:xfrm>
            <a:off x="3417918" y="5090874"/>
            <a:ext cx="1160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67%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292" name="Google Shape;292;p20"/>
          <p:cNvSpPr txBox="1"/>
          <p:nvPr/>
        </p:nvSpPr>
        <p:spPr>
          <a:xfrm>
            <a:off x="12531575" y="7720930"/>
            <a:ext cx="3538878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the featured statistic.</a:t>
            </a:r>
            <a:endParaRPr/>
          </a:p>
        </p:txBody>
      </p:sp>
      <p:pic>
        <p:nvPicPr>
          <p:cNvPr id="293" name="Google Shape;293;p2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691477" y="3962425"/>
            <a:ext cx="3077765" cy="3077765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20"/>
          <p:cNvSpPr txBox="1"/>
          <p:nvPr/>
        </p:nvSpPr>
        <p:spPr>
          <a:xfrm>
            <a:off x="8650014" y="5090874"/>
            <a:ext cx="1160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33%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pic>
        <p:nvPicPr>
          <p:cNvPr id="295" name="Google Shape;295;p2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12919243" y="3887217"/>
            <a:ext cx="3077765" cy="3077765"/>
          </a:xfrm>
          <a:prstGeom prst="rect">
            <a:avLst/>
          </a:prstGeom>
          <a:noFill/>
          <a:ln>
            <a:noFill/>
          </a:ln>
        </p:spPr>
      </p:pic>
      <p:sp>
        <p:nvSpPr>
          <p:cNvPr id="296" name="Google Shape;296;p20"/>
          <p:cNvSpPr txBox="1"/>
          <p:nvPr/>
        </p:nvSpPr>
        <p:spPr>
          <a:xfrm>
            <a:off x="13877780" y="5015666"/>
            <a:ext cx="11607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59%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pic>
        <p:nvPicPr>
          <p:cNvPr id="297" name="Google Shape;297;p2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1332574" y="2078101"/>
            <a:ext cx="4065724" cy="10028314"/>
          </a:xfrm>
          <a:prstGeom prst="rect">
            <a:avLst/>
          </a:prstGeom>
          <a:noFill/>
          <a:ln>
            <a:noFill/>
          </a:ln>
        </p:spPr>
      </p:pic>
      <p:pic>
        <p:nvPicPr>
          <p:cNvPr id="298" name="Google Shape;298;p20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4480470" y="-5"/>
            <a:ext cx="5370951" cy="236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9" name="Google Shape;299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455850" y="5738980"/>
            <a:ext cx="4259850" cy="5490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00" name="Google Shape;300;p20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-1800475" y="-720170"/>
            <a:ext cx="4259850" cy="54902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5" name="Google Shape;305;p21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306" name="Google Shape;306;p21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7" name="Google Shape;307;p21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08" name="Google Shape;308;p21"/>
          <p:cNvGrpSpPr/>
          <p:nvPr/>
        </p:nvGrpSpPr>
        <p:grpSpPr>
          <a:xfrm>
            <a:off x="2494473" y="2400300"/>
            <a:ext cx="4707673" cy="4707673"/>
            <a:chOff x="0" y="0"/>
            <a:chExt cx="812800" cy="812800"/>
          </a:xfrm>
        </p:grpSpPr>
        <p:sp>
          <p:nvSpPr>
            <p:cNvPr id="309" name="Google Shape;309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0" name="Google Shape;310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11" name="Google Shape;311;p21"/>
          <p:cNvGrpSpPr/>
          <p:nvPr/>
        </p:nvGrpSpPr>
        <p:grpSpPr>
          <a:xfrm>
            <a:off x="11324393" y="2400300"/>
            <a:ext cx="4707673" cy="4707673"/>
            <a:chOff x="0" y="0"/>
            <a:chExt cx="812800" cy="812800"/>
          </a:xfrm>
        </p:grpSpPr>
        <p:sp>
          <p:nvSpPr>
            <p:cNvPr id="312" name="Google Shape;312;p21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3" name="Google Shape;313;p21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14" name="Google Shape;314;p21"/>
          <p:cNvSpPr txBox="1"/>
          <p:nvPr/>
        </p:nvSpPr>
        <p:spPr>
          <a:xfrm>
            <a:off x="12209122" y="7582542"/>
            <a:ext cx="3306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315" name="Google Shape;315;p21"/>
          <p:cNvSpPr txBox="1"/>
          <p:nvPr/>
        </p:nvSpPr>
        <p:spPr>
          <a:xfrm>
            <a:off x="12209122" y="8411304"/>
            <a:ext cx="3306074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316" name="Google Shape;316;p21"/>
          <p:cNvSpPr txBox="1"/>
          <p:nvPr/>
        </p:nvSpPr>
        <p:spPr>
          <a:xfrm>
            <a:off x="3195273" y="7582542"/>
            <a:ext cx="3306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Name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317" name="Google Shape;317;p21"/>
          <p:cNvSpPr txBox="1"/>
          <p:nvPr/>
        </p:nvSpPr>
        <p:spPr>
          <a:xfrm>
            <a:off x="3195273" y="8411304"/>
            <a:ext cx="3306074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318" name="Google Shape;318;p21"/>
          <p:cNvSpPr txBox="1"/>
          <p:nvPr/>
        </p:nvSpPr>
        <p:spPr>
          <a:xfrm>
            <a:off x="890224" y="769475"/>
            <a:ext cx="16507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Our Testimonials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pic>
        <p:nvPicPr>
          <p:cNvPr id="319" name="Google Shape;3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" y="0"/>
            <a:ext cx="2591550" cy="5888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2345" y="7122757"/>
            <a:ext cx="6678374" cy="3683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466675" y="-2061220"/>
            <a:ext cx="4259850" cy="5490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541475" y="5888855"/>
            <a:ext cx="4259850" cy="5490215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2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731100" y="2636950"/>
            <a:ext cx="4259849" cy="42597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21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548301" y="2624224"/>
            <a:ext cx="4259849" cy="42598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328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oogle Shape;329;p22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330" name="Google Shape;330;p22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22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2" name="Google Shape;332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44575" y="703075"/>
            <a:ext cx="4707801" cy="47017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671525" y="-150673"/>
            <a:ext cx="6616474" cy="525049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4" name="Google Shape;334;p22"/>
          <p:cNvGrpSpPr/>
          <p:nvPr/>
        </p:nvGrpSpPr>
        <p:grpSpPr>
          <a:xfrm rot="3614616">
            <a:off x="8683328" y="2909510"/>
            <a:ext cx="10303424" cy="10303424"/>
            <a:chOff x="0" y="0"/>
            <a:chExt cx="812800" cy="812800"/>
          </a:xfrm>
        </p:grpSpPr>
        <p:sp>
          <p:nvSpPr>
            <p:cNvPr id="335" name="Google Shape;335;p2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6" name="Google Shape;336;p2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37" name="Google Shape;337;p22"/>
          <p:cNvSpPr txBox="1"/>
          <p:nvPr/>
        </p:nvSpPr>
        <p:spPr>
          <a:xfrm>
            <a:off x="911532" y="5950647"/>
            <a:ext cx="73782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9999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About Us</a:t>
            </a:r>
            <a:endParaRPr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338" name="Google Shape;338;p22"/>
          <p:cNvSpPr txBox="1"/>
          <p:nvPr/>
        </p:nvSpPr>
        <p:spPr>
          <a:xfrm>
            <a:off x="1740050" y="7672602"/>
            <a:ext cx="5721040" cy="388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pic>
        <p:nvPicPr>
          <p:cNvPr id="339" name="Google Shape;339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330950" y="-1423917"/>
            <a:ext cx="4502475" cy="5802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0" name="Google Shape;340;p22"/>
          <p:cNvPicPr preferRelativeResize="0"/>
          <p:nvPr/>
        </p:nvPicPr>
        <p:blipFill rotWithShape="1">
          <a:blip r:embed="rId5">
            <a:alphaModFix/>
          </a:blip>
          <a:srcRect b="20410" l="105780" r="-105780" t="-20410"/>
          <a:stretch/>
        </p:blipFill>
        <p:spPr>
          <a:xfrm>
            <a:off x="15122925" y="-1220042"/>
            <a:ext cx="4502475" cy="5802918"/>
          </a:xfrm>
          <a:prstGeom prst="rect">
            <a:avLst/>
          </a:prstGeom>
          <a:noFill/>
          <a:ln>
            <a:noFill/>
          </a:ln>
        </p:spPr>
      </p:pic>
      <p:pic>
        <p:nvPicPr>
          <p:cNvPr id="341" name="Google Shape;34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893375" y="1628758"/>
            <a:ext cx="4502475" cy="580291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42" name="Google Shape;342;p22"/>
          <p:cNvGrpSpPr/>
          <p:nvPr/>
        </p:nvGrpSpPr>
        <p:grpSpPr>
          <a:xfrm>
            <a:off x="3403137" y="1536219"/>
            <a:ext cx="2394875" cy="3001500"/>
            <a:chOff x="1541950" y="1110860"/>
            <a:chExt cx="3193166" cy="4002000"/>
          </a:xfrm>
        </p:grpSpPr>
        <p:grpSp>
          <p:nvGrpSpPr>
            <p:cNvPr id="343" name="Google Shape;343;p22"/>
            <p:cNvGrpSpPr/>
            <p:nvPr/>
          </p:nvGrpSpPr>
          <p:grpSpPr>
            <a:xfrm>
              <a:off x="1541950" y="1536244"/>
              <a:ext cx="3193166" cy="3193166"/>
              <a:chOff x="0" y="0"/>
              <a:chExt cx="812800" cy="812800"/>
            </a:xfrm>
          </p:grpSpPr>
          <p:sp>
            <p:nvSpPr>
              <p:cNvPr id="344" name="Google Shape;344;p22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D78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5" name="Google Shape;345;p22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346" name="Google Shape;346;p22"/>
            <p:cNvSpPr txBox="1"/>
            <p:nvPr/>
          </p:nvSpPr>
          <p:spPr>
            <a:xfrm>
              <a:off x="2214890" y="1110860"/>
              <a:ext cx="1847400" cy="400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19500" u="none" cap="none" strike="noStrike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3</a:t>
              </a:r>
              <a:endParaRPr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</p:grpSp>
      <p:pic>
        <p:nvPicPr>
          <p:cNvPr id="347" name="Google Shape;347;p2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653730" y="6774519"/>
            <a:ext cx="5721051" cy="5012507"/>
          </a:xfrm>
          <a:prstGeom prst="rect">
            <a:avLst/>
          </a:prstGeom>
          <a:noFill/>
          <a:ln>
            <a:noFill/>
          </a:ln>
        </p:spPr>
      </p:pic>
      <p:pic>
        <p:nvPicPr>
          <p:cNvPr id="348" name="Google Shape;348;p2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051925" y="3278125"/>
            <a:ext cx="9566202" cy="95662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352" name="Shape 3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3" name="Google Shape;353;p23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354" name="Google Shape;354;p23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5" name="Google Shape;355;p23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6" name="Google Shape;356;p23"/>
          <p:cNvGrpSpPr/>
          <p:nvPr/>
        </p:nvGrpSpPr>
        <p:grpSpPr>
          <a:xfrm>
            <a:off x="-1963031" y="399213"/>
            <a:ext cx="9488574" cy="9488574"/>
            <a:chOff x="0" y="0"/>
            <a:chExt cx="812800" cy="812800"/>
          </a:xfrm>
        </p:grpSpPr>
        <p:sp>
          <p:nvSpPr>
            <p:cNvPr id="357" name="Google Shape;357;p2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8" name="Google Shape;358;p2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59" name="Google Shape;35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633350" y="728888"/>
            <a:ext cx="8829198" cy="8829198"/>
          </a:xfrm>
          <a:prstGeom prst="rect">
            <a:avLst/>
          </a:prstGeom>
          <a:noFill/>
          <a:ln>
            <a:noFill/>
          </a:ln>
        </p:spPr>
      </p:pic>
      <p:sp>
        <p:nvSpPr>
          <p:cNvPr id="360" name="Google Shape;360;p23"/>
          <p:cNvSpPr txBox="1"/>
          <p:nvPr/>
        </p:nvSpPr>
        <p:spPr>
          <a:xfrm>
            <a:off x="7525533" y="2019598"/>
            <a:ext cx="98307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More About The Summer Solstice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361" name="Google Shape;361;p23"/>
          <p:cNvSpPr txBox="1"/>
          <p:nvPr/>
        </p:nvSpPr>
        <p:spPr>
          <a:xfrm>
            <a:off x="9550870" y="5648046"/>
            <a:ext cx="5965800" cy="192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Presentations are communication tools that can be used as demonstrations, lectures, speeches, reports, and more. It is mostly presented before an audience. </a:t>
            </a:r>
            <a:endParaRPr/>
          </a:p>
        </p:txBody>
      </p:sp>
      <p:pic>
        <p:nvPicPr>
          <p:cNvPr id="362" name="Google Shape;362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70975" y="-140950"/>
            <a:ext cx="8104449" cy="35699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63" name="Google Shape;363;p2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92780" y="6825389"/>
            <a:ext cx="8104449" cy="356736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4" name="Google Shape;364;p2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301225" y="6342398"/>
            <a:ext cx="6936126" cy="5418528"/>
          </a:xfrm>
          <a:prstGeom prst="rect">
            <a:avLst/>
          </a:prstGeom>
          <a:noFill/>
          <a:ln>
            <a:noFill/>
          </a:ln>
        </p:spPr>
      </p:pic>
      <p:pic>
        <p:nvPicPr>
          <p:cNvPr id="365" name="Google Shape;365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5516566" y="-873450"/>
            <a:ext cx="4204235" cy="541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6" name="Google Shape;366;p2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177341" y="1589287"/>
            <a:ext cx="4204235" cy="5418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1" name="Google Shape;371;p24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372" name="Google Shape;372;p24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3" name="Google Shape;373;p24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374" name="Google Shape;374;p24"/>
          <p:cNvCxnSpPr/>
          <p:nvPr/>
        </p:nvCxnSpPr>
        <p:spPr>
          <a:xfrm flipH="1" rot="10800000">
            <a:off x="406993" y="6005512"/>
            <a:ext cx="6375611" cy="43293"/>
          </a:xfrm>
          <a:prstGeom prst="straightConnector1">
            <a:avLst/>
          </a:prstGeom>
          <a:noFill/>
          <a:ln cap="flat" cmpd="sng" w="476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5" name="Google Shape;375;p24"/>
          <p:cNvSpPr/>
          <p:nvPr/>
        </p:nvSpPr>
        <p:spPr>
          <a:xfrm>
            <a:off x="2126311" y="5865035"/>
            <a:ext cx="353616" cy="353616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76" name="Google Shape;376;p24"/>
          <p:cNvCxnSpPr/>
          <p:nvPr/>
        </p:nvCxnSpPr>
        <p:spPr>
          <a:xfrm>
            <a:off x="7136215" y="6004311"/>
            <a:ext cx="3856617" cy="0"/>
          </a:xfrm>
          <a:prstGeom prst="straightConnector1">
            <a:avLst/>
          </a:prstGeom>
          <a:noFill/>
          <a:ln cap="flat" cmpd="sng" w="476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7" name="Google Shape;377;p24"/>
          <p:cNvSpPr/>
          <p:nvPr/>
        </p:nvSpPr>
        <p:spPr>
          <a:xfrm>
            <a:off x="6782600" y="5827503"/>
            <a:ext cx="353616" cy="353616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78" name="Google Shape;378;p24"/>
          <p:cNvCxnSpPr/>
          <p:nvPr/>
        </p:nvCxnSpPr>
        <p:spPr>
          <a:xfrm>
            <a:off x="11346432" y="6006767"/>
            <a:ext cx="2547944" cy="35394"/>
          </a:xfrm>
          <a:prstGeom prst="straightConnector1">
            <a:avLst/>
          </a:prstGeom>
          <a:noFill/>
          <a:ln cap="flat" cmpd="sng" w="476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79" name="Google Shape;379;p24"/>
          <p:cNvSpPr/>
          <p:nvPr/>
        </p:nvSpPr>
        <p:spPr>
          <a:xfrm>
            <a:off x="10992833" y="5827503"/>
            <a:ext cx="353616" cy="353616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80" name="Google Shape;380;p24"/>
          <p:cNvCxnSpPr/>
          <p:nvPr/>
        </p:nvCxnSpPr>
        <p:spPr>
          <a:xfrm>
            <a:off x="13522510" y="6041843"/>
            <a:ext cx="4358497" cy="0"/>
          </a:xfrm>
          <a:prstGeom prst="straightConnector1">
            <a:avLst/>
          </a:prstGeom>
          <a:noFill/>
          <a:ln cap="flat" cmpd="sng" w="47625">
            <a:solidFill>
              <a:srgbClr val="FFFFF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381" name="Google Shape;381;p24"/>
          <p:cNvSpPr/>
          <p:nvPr/>
        </p:nvSpPr>
        <p:spPr>
          <a:xfrm>
            <a:off x="15485381" y="5865035"/>
            <a:ext cx="353616" cy="353616"/>
          </a:xfrm>
          <a:custGeom>
            <a:rect b="b" l="l" r="r" t="t"/>
            <a:pathLst>
              <a:path extrusionOk="0" h="6350000" w="6350000">
                <a:moveTo>
                  <a:pt x="3175000" y="0"/>
                </a:moveTo>
                <a:cubicBezTo>
                  <a:pt x="1421496" y="0"/>
                  <a:pt x="0" y="1421496"/>
                  <a:pt x="0" y="3175000"/>
                </a:cubicBezTo>
                <a:cubicBezTo>
                  <a:pt x="0" y="4928504"/>
                  <a:pt x="1421496" y="6350000"/>
                  <a:pt x="3175000" y="6350000"/>
                </a:cubicBezTo>
                <a:cubicBezTo>
                  <a:pt x="4928504" y="6350000"/>
                  <a:pt x="6350000" y="4928504"/>
                  <a:pt x="6350000" y="3175000"/>
                </a:cubicBezTo>
                <a:cubicBezTo>
                  <a:pt x="6350000" y="1421496"/>
                  <a:pt x="4928504" y="0"/>
                  <a:pt x="3175000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82" name="Google Shape;382;p24"/>
          <p:cNvGrpSpPr/>
          <p:nvPr/>
        </p:nvGrpSpPr>
        <p:grpSpPr>
          <a:xfrm>
            <a:off x="1467749" y="4421148"/>
            <a:ext cx="2512023" cy="2512023"/>
            <a:chOff x="0" y="0"/>
            <a:chExt cx="812800" cy="812800"/>
          </a:xfrm>
        </p:grpSpPr>
        <p:sp>
          <p:nvSpPr>
            <p:cNvPr id="383" name="Google Shape;383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4" name="Google Shape;384;p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5" name="Google Shape;385;p24"/>
          <p:cNvGrpSpPr/>
          <p:nvPr/>
        </p:nvGrpSpPr>
        <p:grpSpPr>
          <a:xfrm>
            <a:off x="5759100" y="4421148"/>
            <a:ext cx="2512023" cy="2512023"/>
            <a:chOff x="0" y="0"/>
            <a:chExt cx="812800" cy="812800"/>
          </a:xfrm>
        </p:grpSpPr>
        <p:sp>
          <p:nvSpPr>
            <p:cNvPr id="386" name="Google Shape;386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87" name="Google Shape;387;p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88" name="Google Shape;388;p24"/>
          <p:cNvGrpSpPr/>
          <p:nvPr/>
        </p:nvGrpSpPr>
        <p:grpSpPr>
          <a:xfrm>
            <a:off x="9861725" y="4421148"/>
            <a:ext cx="2512023" cy="2512023"/>
            <a:chOff x="0" y="0"/>
            <a:chExt cx="812800" cy="812800"/>
          </a:xfrm>
        </p:grpSpPr>
        <p:sp>
          <p:nvSpPr>
            <p:cNvPr id="389" name="Google Shape;389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0" name="Google Shape;390;p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1" name="Google Shape;391;p24"/>
          <p:cNvGrpSpPr/>
          <p:nvPr/>
        </p:nvGrpSpPr>
        <p:grpSpPr>
          <a:xfrm>
            <a:off x="14308228" y="4421148"/>
            <a:ext cx="2512023" cy="2512023"/>
            <a:chOff x="0" y="0"/>
            <a:chExt cx="812800" cy="812800"/>
          </a:xfrm>
        </p:grpSpPr>
        <p:sp>
          <p:nvSpPr>
            <p:cNvPr id="392" name="Google Shape;392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3" name="Google Shape;393;p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4" name="Google Shape;394;p24"/>
          <p:cNvGrpSpPr/>
          <p:nvPr/>
        </p:nvGrpSpPr>
        <p:grpSpPr>
          <a:xfrm>
            <a:off x="1662889" y="4613495"/>
            <a:ext cx="2127328" cy="2127328"/>
            <a:chOff x="0" y="0"/>
            <a:chExt cx="812800" cy="812800"/>
          </a:xfrm>
        </p:grpSpPr>
        <p:sp>
          <p:nvSpPr>
            <p:cNvPr id="395" name="Google Shape;395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6" name="Google Shape;396;p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7" name="Google Shape;397;p24"/>
          <p:cNvGrpSpPr/>
          <p:nvPr/>
        </p:nvGrpSpPr>
        <p:grpSpPr>
          <a:xfrm>
            <a:off x="5951447" y="4613495"/>
            <a:ext cx="2127328" cy="2127328"/>
            <a:chOff x="0" y="0"/>
            <a:chExt cx="812800" cy="812800"/>
          </a:xfrm>
        </p:grpSpPr>
        <p:sp>
          <p:nvSpPr>
            <p:cNvPr id="398" name="Google Shape;398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9" name="Google Shape;399;p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0" name="Google Shape;400;p24"/>
          <p:cNvGrpSpPr/>
          <p:nvPr/>
        </p:nvGrpSpPr>
        <p:grpSpPr>
          <a:xfrm>
            <a:off x="10054073" y="4613495"/>
            <a:ext cx="2127328" cy="2127328"/>
            <a:chOff x="0" y="0"/>
            <a:chExt cx="812800" cy="812800"/>
          </a:xfrm>
        </p:grpSpPr>
        <p:sp>
          <p:nvSpPr>
            <p:cNvPr id="401" name="Google Shape;401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2" name="Google Shape;402;p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03" name="Google Shape;403;p24"/>
          <p:cNvGrpSpPr/>
          <p:nvPr/>
        </p:nvGrpSpPr>
        <p:grpSpPr>
          <a:xfrm>
            <a:off x="14528564" y="4613495"/>
            <a:ext cx="2127328" cy="2127328"/>
            <a:chOff x="0" y="0"/>
            <a:chExt cx="812800" cy="812800"/>
          </a:xfrm>
        </p:grpSpPr>
        <p:sp>
          <p:nvSpPr>
            <p:cNvPr id="404" name="Google Shape;404;p2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5" name="Google Shape;405;p2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06" name="Google Shape;406;p24"/>
          <p:cNvSpPr txBox="1"/>
          <p:nvPr/>
        </p:nvSpPr>
        <p:spPr>
          <a:xfrm>
            <a:off x="1028700" y="1000125"/>
            <a:ext cx="162306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A Timeline Always 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Works Well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407" name="Google Shape;407;p24"/>
          <p:cNvSpPr txBox="1"/>
          <p:nvPr/>
        </p:nvSpPr>
        <p:spPr>
          <a:xfrm>
            <a:off x="1028700" y="7266546"/>
            <a:ext cx="336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Add a main point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408" name="Google Shape;408;p24"/>
          <p:cNvSpPr txBox="1"/>
          <p:nvPr/>
        </p:nvSpPr>
        <p:spPr>
          <a:xfrm>
            <a:off x="1028700" y="8038071"/>
            <a:ext cx="3364925" cy="763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409" name="Google Shape;409;p24"/>
          <p:cNvSpPr txBox="1"/>
          <p:nvPr/>
        </p:nvSpPr>
        <p:spPr>
          <a:xfrm>
            <a:off x="5317258" y="7266546"/>
            <a:ext cx="336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Add a main point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410" name="Google Shape;410;p24"/>
          <p:cNvSpPr txBox="1"/>
          <p:nvPr/>
        </p:nvSpPr>
        <p:spPr>
          <a:xfrm>
            <a:off x="5317258" y="8038071"/>
            <a:ext cx="3364925" cy="763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411" name="Google Shape;411;p24"/>
          <p:cNvSpPr txBox="1"/>
          <p:nvPr/>
        </p:nvSpPr>
        <p:spPr>
          <a:xfrm>
            <a:off x="13894375" y="7266546"/>
            <a:ext cx="336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Add a main point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412" name="Google Shape;412;p24"/>
          <p:cNvSpPr txBox="1"/>
          <p:nvPr/>
        </p:nvSpPr>
        <p:spPr>
          <a:xfrm>
            <a:off x="13894375" y="8038071"/>
            <a:ext cx="3364925" cy="763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413" name="Google Shape;413;p24"/>
          <p:cNvSpPr txBox="1"/>
          <p:nvPr/>
        </p:nvSpPr>
        <p:spPr>
          <a:xfrm>
            <a:off x="9605817" y="7266546"/>
            <a:ext cx="3364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0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Add a main point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414" name="Google Shape;414;p24"/>
          <p:cNvSpPr txBox="1"/>
          <p:nvPr/>
        </p:nvSpPr>
        <p:spPr>
          <a:xfrm>
            <a:off x="9605817" y="8038071"/>
            <a:ext cx="3364925" cy="763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2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pic>
        <p:nvPicPr>
          <p:cNvPr id="415" name="Google Shape;41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764852" y="-162147"/>
            <a:ext cx="3651875" cy="2896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16" name="Google Shape;416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12" y="6"/>
            <a:ext cx="3121175" cy="3935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7" name="Google Shape;417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604850" y="7306525"/>
            <a:ext cx="3856599" cy="4975753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052512" y="5021589"/>
            <a:ext cx="1317175" cy="131116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2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488116" y="5008903"/>
            <a:ext cx="1296575" cy="12965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20" name="Google Shape;420;p24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0482577" y="4987002"/>
            <a:ext cx="1421862" cy="1421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421" name="Google Shape;421;p24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013896" y="5008908"/>
            <a:ext cx="1296575" cy="1296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425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6" name="Google Shape;42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27" name="Google Shape;427;p25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428" name="Google Shape;428;p25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9" name="Google Shape;429;p25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0" name="Google Shape;430;p25"/>
          <p:cNvGrpSpPr/>
          <p:nvPr/>
        </p:nvGrpSpPr>
        <p:grpSpPr>
          <a:xfrm>
            <a:off x="11326276" y="3647034"/>
            <a:ext cx="5933024" cy="5933024"/>
            <a:chOff x="0" y="0"/>
            <a:chExt cx="812800" cy="812800"/>
          </a:xfrm>
        </p:grpSpPr>
        <p:sp>
          <p:nvSpPr>
            <p:cNvPr id="431" name="Google Shape;431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2" name="Google Shape;432;p2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33" name="Google Shape;433;p25"/>
          <p:cNvGrpSpPr/>
          <p:nvPr/>
        </p:nvGrpSpPr>
        <p:grpSpPr>
          <a:xfrm>
            <a:off x="11654136" y="3974894"/>
            <a:ext cx="5277303" cy="5277303"/>
            <a:chOff x="0" y="0"/>
            <a:chExt cx="812800" cy="812800"/>
          </a:xfrm>
        </p:grpSpPr>
        <p:sp>
          <p:nvSpPr>
            <p:cNvPr id="434" name="Google Shape;434;p2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5" name="Google Shape;435;p2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36" name="Google Shape;436;p25"/>
          <p:cNvSpPr txBox="1"/>
          <p:nvPr/>
        </p:nvSpPr>
        <p:spPr>
          <a:xfrm>
            <a:off x="12202544" y="4790025"/>
            <a:ext cx="4180500" cy="37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7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333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 picture is worth a thousand words</a:t>
            </a:r>
            <a:endParaRPr b="1">
              <a:latin typeface="Lilita One"/>
              <a:ea typeface="Lilita One"/>
              <a:cs typeface="Lilita One"/>
              <a:sym typeface="Lilita One"/>
            </a:endParaRPr>
          </a:p>
        </p:txBody>
      </p:sp>
      <p:pic>
        <p:nvPicPr>
          <p:cNvPr id="437" name="Google Shape;437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779319" y="3326025"/>
            <a:ext cx="3740375" cy="4814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44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2" name="Google Shape;442;p26"/>
          <p:cNvGrpSpPr/>
          <p:nvPr/>
        </p:nvGrpSpPr>
        <p:grpSpPr>
          <a:xfrm>
            <a:off x="406993" y="-720167"/>
            <a:ext cx="17473987" cy="10706743"/>
            <a:chOff x="0" y="-47625"/>
            <a:chExt cx="815425" cy="499631"/>
          </a:xfrm>
        </p:grpSpPr>
        <p:sp>
          <p:nvSpPr>
            <p:cNvPr id="443" name="Google Shape;443;p26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4" name="Google Shape;444;p26"/>
            <p:cNvSpPr txBox="1"/>
            <p:nvPr/>
          </p:nvSpPr>
          <p:spPr>
            <a:xfrm>
              <a:off x="0" y="-47625"/>
              <a:ext cx="815400" cy="499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45" name="Google Shape;445;p26"/>
          <p:cNvSpPr txBox="1"/>
          <p:nvPr/>
        </p:nvSpPr>
        <p:spPr>
          <a:xfrm>
            <a:off x="1949700" y="2300275"/>
            <a:ext cx="10907100" cy="41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Write an original statement or inspiring quote</a:t>
            </a:r>
            <a:endParaRPr b="1"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446" name="Google Shape;446;p26"/>
          <p:cNvSpPr txBox="1"/>
          <p:nvPr/>
        </p:nvSpPr>
        <p:spPr>
          <a:xfrm>
            <a:off x="1949709" y="7060228"/>
            <a:ext cx="8136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— Include a credit, citation, or supporting message</a:t>
            </a:r>
            <a:endParaRPr/>
          </a:p>
        </p:txBody>
      </p:sp>
      <p:pic>
        <p:nvPicPr>
          <p:cNvPr id="447" name="Google Shape;447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71521" y="-207248"/>
            <a:ext cx="6616474" cy="52504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8" name="Google Shape;448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11050" y="7683399"/>
            <a:ext cx="10076949" cy="260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802369" y="5043244"/>
            <a:ext cx="3809631" cy="4915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50" name="Google Shape;450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1499906" y="-431981"/>
            <a:ext cx="3809631" cy="4915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454" name="Shape 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5" name="Google Shape;455;p27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456" name="Google Shape;456;p27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7" name="Google Shape;457;p27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58" name="Google Shape;458;p27"/>
          <p:cNvGrpSpPr/>
          <p:nvPr/>
        </p:nvGrpSpPr>
        <p:grpSpPr>
          <a:xfrm>
            <a:off x="11021577" y="-8212"/>
            <a:ext cx="10303424" cy="10303424"/>
            <a:chOff x="0" y="0"/>
            <a:chExt cx="812800" cy="812800"/>
          </a:xfrm>
        </p:grpSpPr>
        <p:sp>
          <p:nvSpPr>
            <p:cNvPr id="459" name="Google Shape;459;p2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60" name="Google Shape;460;p2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61" name="Google Shape;461;p27"/>
          <p:cNvSpPr txBox="1"/>
          <p:nvPr/>
        </p:nvSpPr>
        <p:spPr>
          <a:xfrm>
            <a:off x="1028700" y="1242509"/>
            <a:ext cx="84648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Contact Us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462" name="Google Shape;462;p27"/>
          <p:cNvSpPr txBox="1"/>
          <p:nvPr/>
        </p:nvSpPr>
        <p:spPr>
          <a:xfrm>
            <a:off x="2081672" y="3259178"/>
            <a:ext cx="5801458" cy="4108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123 Anywhere St., Any City,ST 12345</a:t>
            </a:r>
            <a:endParaRPr/>
          </a:p>
        </p:txBody>
      </p:sp>
      <p:sp>
        <p:nvSpPr>
          <p:cNvPr id="463" name="Google Shape;463;p27"/>
          <p:cNvSpPr txBox="1"/>
          <p:nvPr/>
        </p:nvSpPr>
        <p:spPr>
          <a:xfrm>
            <a:off x="2081672" y="4184801"/>
            <a:ext cx="4892954" cy="4108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123-456-7890</a:t>
            </a:r>
            <a:endParaRPr/>
          </a:p>
        </p:txBody>
      </p:sp>
      <p:sp>
        <p:nvSpPr>
          <p:cNvPr id="464" name="Google Shape;464;p27"/>
          <p:cNvSpPr txBox="1"/>
          <p:nvPr/>
        </p:nvSpPr>
        <p:spPr>
          <a:xfrm>
            <a:off x="2081672" y="5073360"/>
            <a:ext cx="4892954" cy="4108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hello@reallygreatsite.com</a:t>
            </a:r>
            <a:endParaRPr/>
          </a:p>
        </p:txBody>
      </p:sp>
      <p:sp>
        <p:nvSpPr>
          <p:cNvPr id="465" name="Google Shape;465;p27"/>
          <p:cNvSpPr txBox="1"/>
          <p:nvPr/>
        </p:nvSpPr>
        <p:spPr>
          <a:xfrm>
            <a:off x="2081672" y="6855006"/>
            <a:ext cx="4892954" cy="4108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reallygreatsite.com</a:t>
            </a:r>
            <a:endParaRPr/>
          </a:p>
        </p:txBody>
      </p:sp>
      <p:sp>
        <p:nvSpPr>
          <p:cNvPr id="466" name="Google Shape;466;p27"/>
          <p:cNvSpPr txBox="1"/>
          <p:nvPr/>
        </p:nvSpPr>
        <p:spPr>
          <a:xfrm>
            <a:off x="2081672" y="5950704"/>
            <a:ext cx="4892954" cy="4108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mo"/>
                <a:ea typeface="Arimo"/>
                <a:cs typeface="Arimo"/>
                <a:sym typeface="Arimo"/>
              </a:rPr>
              <a:t>@reallygreatsite</a:t>
            </a:r>
            <a:endParaRPr/>
          </a:p>
        </p:txBody>
      </p:sp>
      <p:pic>
        <p:nvPicPr>
          <p:cNvPr id="467" name="Google Shape;467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22450" y="425800"/>
            <a:ext cx="9490696" cy="9484576"/>
          </a:xfrm>
          <a:prstGeom prst="rect">
            <a:avLst/>
          </a:prstGeom>
          <a:noFill/>
          <a:ln>
            <a:noFill/>
          </a:ln>
        </p:spPr>
      </p:pic>
      <p:pic>
        <p:nvPicPr>
          <p:cNvPr id="468" name="Google Shape;46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375997" y="2237600"/>
            <a:ext cx="7995255" cy="102869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69" name="Google Shape;46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06996" y="7379735"/>
            <a:ext cx="4475975" cy="5760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0" name="Google Shape;470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01146" y="-2151315"/>
            <a:ext cx="4475975" cy="5760915"/>
          </a:xfrm>
          <a:prstGeom prst="rect">
            <a:avLst/>
          </a:prstGeom>
          <a:noFill/>
          <a:ln>
            <a:noFill/>
          </a:ln>
        </p:spPr>
      </p:pic>
      <p:pic>
        <p:nvPicPr>
          <p:cNvPr id="471" name="Google Shape;471;p2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504950" y="3293500"/>
            <a:ext cx="308750" cy="39705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475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28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477" name="Google Shape;477;p28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78" name="Google Shape;478;p28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479" name="Google Shape;479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113725" y="2926375"/>
            <a:ext cx="7637600" cy="5817090"/>
          </a:xfrm>
          <a:prstGeom prst="rect">
            <a:avLst/>
          </a:prstGeom>
          <a:noFill/>
          <a:ln>
            <a:noFill/>
          </a:ln>
        </p:spPr>
      </p:pic>
      <p:sp>
        <p:nvSpPr>
          <p:cNvPr id="480" name="Google Shape;480;p28"/>
          <p:cNvSpPr txBox="1"/>
          <p:nvPr/>
        </p:nvSpPr>
        <p:spPr>
          <a:xfrm>
            <a:off x="1028700" y="1150966"/>
            <a:ext cx="109266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Resource Page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481" name="Google Shape;481;p28"/>
          <p:cNvSpPr txBox="1"/>
          <p:nvPr/>
        </p:nvSpPr>
        <p:spPr>
          <a:xfrm>
            <a:off x="1181123" y="2932141"/>
            <a:ext cx="5059200" cy="63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Use these design resources in your Canva Presentation.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You can find these fonts online too. Happy designing! </a:t>
            </a:r>
            <a:endParaRPr/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Don't forget to delete this page before presenting. </a:t>
            </a:r>
            <a:endParaRPr/>
          </a:p>
        </p:txBody>
      </p:sp>
      <p:sp>
        <p:nvSpPr>
          <p:cNvPr id="482" name="Google Shape;482;p28"/>
          <p:cNvSpPr txBox="1"/>
          <p:nvPr/>
        </p:nvSpPr>
        <p:spPr>
          <a:xfrm>
            <a:off x="1185015" y="4082978"/>
            <a:ext cx="4676765" cy="77914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This presentation template uses the following free fonts:</a:t>
            </a:r>
            <a:endParaRPr/>
          </a:p>
        </p:txBody>
      </p:sp>
      <p:sp>
        <p:nvSpPr>
          <p:cNvPr id="483" name="Google Shape;483;p28"/>
          <p:cNvSpPr txBox="1"/>
          <p:nvPr/>
        </p:nvSpPr>
        <p:spPr>
          <a:xfrm>
            <a:off x="1181123" y="5228619"/>
            <a:ext cx="5059200" cy="14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259079" lvl="1" marL="51816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Titles: </a:t>
            </a:r>
            <a:r>
              <a:rPr lang="en-US" sz="2400"/>
              <a:t>Lilita One</a:t>
            </a:r>
            <a:endParaRPr/>
          </a:p>
          <a:p>
            <a:pPr indent="-259079" lvl="1" marL="51816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Headers: </a:t>
            </a:r>
            <a:r>
              <a:rPr lang="en-US" sz="2400">
                <a:solidFill>
                  <a:schemeClr val="dk1"/>
                </a:solidFill>
              </a:rPr>
              <a:t>Lilita One</a:t>
            </a:r>
            <a:endParaRPr/>
          </a:p>
          <a:p>
            <a:pPr indent="-259079" lvl="1" marL="518160" marR="0" rtl="0" algn="l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Char char="•"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Body Copy: </a:t>
            </a:r>
            <a:r>
              <a:rPr lang="en-US" sz="2400"/>
              <a:t>Arial</a:t>
            </a:r>
            <a:endParaRPr/>
          </a:p>
        </p:txBody>
      </p:sp>
      <p:pic>
        <p:nvPicPr>
          <p:cNvPr id="484" name="Google Shape;484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226124" y="0"/>
            <a:ext cx="4046950" cy="3207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5" name="Google Shape;485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225314" y="6459126"/>
            <a:ext cx="3062686" cy="3864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6" name="Google Shape;486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1590900" y="6825625"/>
            <a:ext cx="3803900" cy="4902574"/>
          </a:xfrm>
          <a:prstGeom prst="rect">
            <a:avLst/>
          </a:prstGeom>
          <a:noFill/>
          <a:ln>
            <a:noFill/>
          </a:ln>
        </p:spPr>
      </p:pic>
      <p:pic>
        <p:nvPicPr>
          <p:cNvPr id="487" name="Google Shape;487;p2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305425" y="-1900000"/>
            <a:ext cx="3803900" cy="49025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49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92" name="Google Shape;492;p29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493" name="Google Shape;493;p29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94" name="Google Shape;494;p29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29"/>
          <p:cNvSpPr txBox="1"/>
          <p:nvPr/>
        </p:nvSpPr>
        <p:spPr>
          <a:xfrm>
            <a:off x="5280936" y="1176131"/>
            <a:ext cx="77262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Credits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496" name="Google Shape;496;p29"/>
          <p:cNvSpPr txBox="1"/>
          <p:nvPr/>
        </p:nvSpPr>
        <p:spPr>
          <a:xfrm>
            <a:off x="3143698" y="5102950"/>
            <a:ext cx="11810400" cy="1521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299" u="none" cap="none" strike="noStrike">
                <a:solidFill>
                  <a:srgbClr val="000000"/>
                </a:solidFill>
                <a:latin typeface="Lilita One"/>
                <a:ea typeface="Lilita One"/>
                <a:cs typeface="Lilita One"/>
                <a:sym typeface="Lilita One"/>
              </a:rPr>
              <a:t>This presentation template is free for everyone to use thanks to the following: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497" name="Google Shape;497;p29"/>
          <p:cNvSpPr txBox="1"/>
          <p:nvPr/>
        </p:nvSpPr>
        <p:spPr>
          <a:xfrm>
            <a:off x="2818025" y="7039251"/>
            <a:ext cx="12651949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SlidesCarnival for the presentation template</a:t>
            </a:r>
            <a:endParaRPr/>
          </a:p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Pexels for the photos</a:t>
            </a:r>
            <a:endParaRPr/>
          </a:p>
        </p:txBody>
      </p:sp>
      <p:sp>
        <p:nvSpPr>
          <p:cNvPr id="498" name="Google Shape;498;p29"/>
          <p:cNvSpPr txBox="1"/>
          <p:nvPr/>
        </p:nvSpPr>
        <p:spPr>
          <a:xfrm>
            <a:off x="2818025" y="8407041"/>
            <a:ext cx="12651900" cy="692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Happy designing! 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pic>
        <p:nvPicPr>
          <p:cNvPr id="499" name="Google Shape;499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10" y="0"/>
            <a:ext cx="2658170" cy="10286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0" name="Google Shape;500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957626" y="-2209550"/>
            <a:ext cx="4290949" cy="55302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01" name="Google Shape;501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278100" y="3139545"/>
            <a:ext cx="5541601" cy="1385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9" name="Google Shape;99;p12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100" name="Google Shape;100;p12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1" name="Google Shape;101;p12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2" name="Google Shape;102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5837" y="2881825"/>
            <a:ext cx="1959025" cy="195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5900" y="5032362"/>
            <a:ext cx="1959025" cy="195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845900" y="7182900"/>
            <a:ext cx="1959025" cy="1959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88726" y="4351175"/>
            <a:ext cx="4549450" cy="6607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" y="3507421"/>
            <a:ext cx="3308850" cy="728170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07" name="Google Shape;107;p12"/>
          <p:cNvGrpSpPr/>
          <p:nvPr/>
        </p:nvGrpSpPr>
        <p:grpSpPr>
          <a:xfrm>
            <a:off x="3337364" y="3375077"/>
            <a:ext cx="976092" cy="976092"/>
            <a:chOff x="0" y="0"/>
            <a:chExt cx="812800" cy="812800"/>
          </a:xfrm>
        </p:grpSpPr>
        <p:sp>
          <p:nvSpPr>
            <p:cNvPr id="108" name="Google Shape;108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9" name="Google Shape;109;p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0" name="Google Shape;110;p12"/>
          <p:cNvGrpSpPr/>
          <p:nvPr/>
        </p:nvGrpSpPr>
        <p:grpSpPr>
          <a:xfrm>
            <a:off x="3337364" y="5523834"/>
            <a:ext cx="976095" cy="976095"/>
            <a:chOff x="0" y="0"/>
            <a:chExt cx="812800" cy="812800"/>
          </a:xfrm>
        </p:grpSpPr>
        <p:sp>
          <p:nvSpPr>
            <p:cNvPr id="111" name="Google Shape;111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2" name="Google Shape;112;p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13" name="Google Shape;113;p12"/>
          <p:cNvGrpSpPr/>
          <p:nvPr/>
        </p:nvGrpSpPr>
        <p:grpSpPr>
          <a:xfrm>
            <a:off x="3337364" y="7672592"/>
            <a:ext cx="976095" cy="976095"/>
            <a:chOff x="0" y="0"/>
            <a:chExt cx="812800" cy="812800"/>
          </a:xfrm>
        </p:grpSpPr>
        <p:sp>
          <p:nvSpPr>
            <p:cNvPr id="114" name="Google Shape;114;p12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D784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15" name="Google Shape;115;p12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16" name="Google Shape;116;p12"/>
          <p:cNvSpPr txBox="1"/>
          <p:nvPr/>
        </p:nvSpPr>
        <p:spPr>
          <a:xfrm>
            <a:off x="9336702" y="7933944"/>
            <a:ext cx="6568335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117" name="Google Shape;117;p12"/>
          <p:cNvSpPr txBox="1"/>
          <p:nvPr/>
        </p:nvSpPr>
        <p:spPr>
          <a:xfrm>
            <a:off x="890224" y="1000125"/>
            <a:ext cx="16507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Table Of Contents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18" name="Google Shape;118;p12"/>
          <p:cNvSpPr txBox="1"/>
          <p:nvPr/>
        </p:nvSpPr>
        <p:spPr>
          <a:xfrm>
            <a:off x="5243501" y="5697557"/>
            <a:ext cx="3306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Our Projects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19" name="Google Shape;119;p12"/>
          <p:cNvSpPr txBox="1"/>
          <p:nvPr/>
        </p:nvSpPr>
        <p:spPr>
          <a:xfrm>
            <a:off x="5243501" y="3548799"/>
            <a:ext cx="33060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Introduction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20" name="Google Shape;120;p12"/>
          <p:cNvSpPr txBox="1"/>
          <p:nvPr/>
        </p:nvSpPr>
        <p:spPr>
          <a:xfrm>
            <a:off x="9336702" y="3636429"/>
            <a:ext cx="6568335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121" name="Google Shape;121;p12"/>
          <p:cNvSpPr txBox="1"/>
          <p:nvPr/>
        </p:nvSpPr>
        <p:spPr>
          <a:xfrm>
            <a:off x="4999299" y="7846314"/>
            <a:ext cx="37944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500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About Us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22" name="Google Shape;122;p12"/>
          <p:cNvSpPr txBox="1"/>
          <p:nvPr/>
        </p:nvSpPr>
        <p:spPr>
          <a:xfrm>
            <a:off x="3712846" y="3524705"/>
            <a:ext cx="225000" cy="7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92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1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23" name="Google Shape;123;p12"/>
          <p:cNvSpPr txBox="1"/>
          <p:nvPr/>
        </p:nvSpPr>
        <p:spPr>
          <a:xfrm>
            <a:off x="9336702" y="5785187"/>
            <a:ext cx="6568335" cy="4057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124" name="Google Shape;124;p12"/>
          <p:cNvSpPr txBox="1"/>
          <p:nvPr/>
        </p:nvSpPr>
        <p:spPr>
          <a:xfrm>
            <a:off x="3654532" y="5673463"/>
            <a:ext cx="341700" cy="7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92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2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25" name="Google Shape;125;p12"/>
          <p:cNvSpPr txBox="1"/>
          <p:nvPr/>
        </p:nvSpPr>
        <p:spPr>
          <a:xfrm>
            <a:off x="3670263" y="7822221"/>
            <a:ext cx="310200" cy="706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4592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3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pic>
        <p:nvPicPr>
          <p:cNvPr id="126" name="Google Shape;126;p1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877853" y="-1888575"/>
            <a:ext cx="5560447" cy="7162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1" name="Google Shape;131;p13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132" name="Google Shape;132;p13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3" name="Google Shape;133;p13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34" name="Google Shape;134;p13"/>
          <p:cNvGrpSpPr/>
          <p:nvPr/>
        </p:nvGrpSpPr>
        <p:grpSpPr>
          <a:xfrm>
            <a:off x="11250274" y="-308639"/>
            <a:ext cx="10904278" cy="10904278"/>
            <a:chOff x="0" y="0"/>
            <a:chExt cx="812800" cy="812800"/>
          </a:xfrm>
        </p:grpSpPr>
        <p:sp>
          <p:nvSpPr>
            <p:cNvPr id="135" name="Google Shape;135;p13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6" name="Google Shape;136;p13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37" name="Google Shape;13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921850" y="-308650"/>
            <a:ext cx="11125950" cy="111259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8" name="Google Shape;13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50425" y="975308"/>
            <a:ext cx="4810751" cy="4804517"/>
          </a:xfrm>
          <a:prstGeom prst="rect">
            <a:avLst/>
          </a:prstGeom>
          <a:noFill/>
          <a:ln>
            <a:noFill/>
          </a:ln>
        </p:spPr>
      </p:pic>
      <p:sp>
        <p:nvSpPr>
          <p:cNvPr id="139" name="Google Shape;139;p13"/>
          <p:cNvSpPr txBox="1"/>
          <p:nvPr/>
        </p:nvSpPr>
        <p:spPr>
          <a:xfrm>
            <a:off x="1028700" y="6643080"/>
            <a:ext cx="9951300" cy="15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0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Introduction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grpSp>
        <p:nvGrpSpPr>
          <p:cNvPr id="140" name="Google Shape;140;p13"/>
          <p:cNvGrpSpPr/>
          <p:nvPr/>
        </p:nvGrpSpPr>
        <p:grpSpPr>
          <a:xfrm>
            <a:off x="4883080" y="1938045"/>
            <a:ext cx="2394866" cy="3001500"/>
            <a:chOff x="1541950" y="1212460"/>
            <a:chExt cx="3193155" cy="4002000"/>
          </a:xfrm>
        </p:grpSpPr>
        <p:grpSp>
          <p:nvGrpSpPr>
            <p:cNvPr id="141" name="Google Shape;141;p13"/>
            <p:cNvGrpSpPr/>
            <p:nvPr/>
          </p:nvGrpSpPr>
          <p:grpSpPr>
            <a:xfrm>
              <a:off x="1541950" y="1536244"/>
              <a:ext cx="3193155" cy="3193155"/>
              <a:chOff x="0" y="0"/>
              <a:chExt cx="812800" cy="812800"/>
            </a:xfrm>
          </p:grpSpPr>
          <p:sp>
            <p:nvSpPr>
              <p:cNvPr id="142" name="Google Shape;142;p13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D78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3" name="Google Shape;143;p13"/>
              <p:cNvSpPr txBox="1"/>
              <p:nvPr/>
            </p:nvSpPr>
            <p:spPr>
              <a:xfrm>
                <a:off x="76200" y="28575"/>
                <a:ext cx="660400" cy="708025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144" name="Google Shape;144;p13"/>
            <p:cNvSpPr txBox="1"/>
            <p:nvPr/>
          </p:nvSpPr>
          <p:spPr>
            <a:xfrm>
              <a:off x="2214890" y="1212460"/>
              <a:ext cx="1847400" cy="400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19500" u="none" cap="none" strike="noStrike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1</a:t>
              </a:r>
              <a:endParaRPr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</p:grpSp>
      <p:sp>
        <p:nvSpPr>
          <p:cNvPr id="145" name="Google Shape;145;p13"/>
          <p:cNvSpPr txBox="1"/>
          <p:nvPr/>
        </p:nvSpPr>
        <p:spPr>
          <a:xfrm>
            <a:off x="2978833" y="8396522"/>
            <a:ext cx="6050961" cy="388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pic>
        <p:nvPicPr>
          <p:cNvPr id="146" name="Google Shape;146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710635" y="5655700"/>
            <a:ext cx="6747207" cy="72051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47" name="Google Shape;147;p1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939375" y="-720175"/>
            <a:ext cx="5318925" cy="61418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" name="Google Shape;148;p13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9230775" y="2784277"/>
            <a:ext cx="6272775" cy="92568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4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154" name="Google Shape;154;p14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55" name="Google Shape;155;p14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56" name="Google Shape;15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150910" y="7068313"/>
            <a:ext cx="7315176" cy="321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644400" y="-19675"/>
            <a:ext cx="7315164" cy="32186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58" name="Google Shape;158;p14"/>
          <p:cNvGrpSpPr/>
          <p:nvPr/>
        </p:nvGrpSpPr>
        <p:grpSpPr>
          <a:xfrm>
            <a:off x="969858" y="2278987"/>
            <a:ext cx="7323107" cy="7323107"/>
            <a:chOff x="0" y="0"/>
            <a:chExt cx="812800" cy="812800"/>
          </a:xfrm>
        </p:grpSpPr>
        <p:sp>
          <p:nvSpPr>
            <p:cNvPr id="159" name="Google Shape;159;p14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60" name="Google Shape;160;p14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61" name="Google Shape;161;p14"/>
          <p:cNvSpPr txBox="1"/>
          <p:nvPr/>
        </p:nvSpPr>
        <p:spPr>
          <a:xfrm>
            <a:off x="8117908" y="1357625"/>
            <a:ext cx="87345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Welcome To Presentation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62" name="Google Shape;162;p14"/>
          <p:cNvSpPr txBox="1"/>
          <p:nvPr/>
        </p:nvSpPr>
        <p:spPr>
          <a:xfrm>
            <a:off x="9563075" y="5355700"/>
            <a:ext cx="5844000" cy="13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I'm Rain, and I'll be sharing with you my beautiful ideas. Follow me at @reallygreatsite to learn more. </a:t>
            </a:r>
            <a:endParaRPr/>
          </a:p>
        </p:txBody>
      </p:sp>
      <p:pic>
        <p:nvPicPr>
          <p:cNvPr id="163" name="Google Shape;163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497451" y="-2"/>
            <a:ext cx="5843974" cy="753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774199" y="3034648"/>
            <a:ext cx="5843974" cy="75352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65" name="Google Shape;165;p1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43137" y="2611663"/>
            <a:ext cx="6657724" cy="66577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0" name="Google Shape;170;p15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171" name="Google Shape;171;p15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2" name="Google Shape;172;p15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73" name="Google Shape;1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215375" y="0"/>
            <a:ext cx="5190700" cy="411716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4" name="Google Shape;174;p15"/>
          <p:cNvGrpSpPr/>
          <p:nvPr/>
        </p:nvGrpSpPr>
        <p:grpSpPr>
          <a:xfrm>
            <a:off x="10918843" y="3097022"/>
            <a:ext cx="6150357" cy="6150357"/>
            <a:chOff x="0" y="0"/>
            <a:chExt cx="812800" cy="812800"/>
          </a:xfrm>
        </p:grpSpPr>
        <p:sp>
          <p:nvSpPr>
            <p:cNvPr id="175" name="Google Shape;175;p15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6" name="Google Shape;176;p15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77" name="Google Shape;177;p15"/>
          <p:cNvSpPr txBox="1"/>
          <p:nvPr/>
        </p:nvSpPr>
        <p:spPr>
          <a:xfrm>
            <a:off x="2755588" y="4296002"/>
            <a:ext cx="4584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Who we are?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78" name="Google Shape;178;p15"/>
          <p:cNvSpPr txBox="1"/>
          <p:nvPr/>
        </p:nvSpPr>
        <p:spPr>
          <a:xfrm>
            <a:off x="2755588" y="5255040"/>
            <a:ext cx="3953218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Briefly elaborate on what you want to discuss. </a:t>
            </a:r>
            <a:endParaRPr/>
          </a:p>
        </p:txBody>
      </p:sp>
      <p:sp>
        <p:nvSpPr>
          <p:cNvPr id="179" name="Google Shape;179;p15"/>
          <p:cNvSpPr txBox="1"/>
          <p:nvPr/>
        </p:nvSpPr>
        <p:spPr>
          <a:xfrm>
            <a:off x="4732197" y="6410852"/>
            <a:ext cx="4584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What we do? 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80" name="Google Shape;180;p15"/>
          <p:cNvSpPr txBox="1"/>
          <p:nvPr/>
        </p:nvSpPr>
        <p:spPr>
          <a:xfrm>
            <a:off x="5363104" y="7470225"/>
            <a:ext cx="3953218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Briefly elaborate on what you want to discuss. </a:t>
            </a:r>
            <a:endParaRPr/>
          </a:p>
        </p:txBody>
      </p:sp>
      <p:sp>
        <p:nvSpPr>
          <p:cNvPr id="181" name="Google Shape;181;p15"/>
          <p:cNvSpPr txBox="1"/>
          <p:nvPr/>
        </p:nvSpPr>
        <p:spPr>
          <a:xfrm>
            <a:off x="2126350" y="885350"/>
            <a:ext cx="90210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About Happy Summer Solstice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pic>
        <p:nvPicPr>
          <p:cNvPr id="182" name="Google Shape;18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6514450"/>
            <a:ext cx="4973599" cy="394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115253" y="5302425"/>
            <a:ext cx="1803596" cy="394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4" name="Google Shape;184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28703" y="3171012"/>
            <a:ext cx="1803596" cy="3944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1147449" y="3323388"/>
            <a:ext cx="5670549" cy="56705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0" name="Google Shape;190;p16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191" name="Google Shape;191;p16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92" name="Google Shape;192;p16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93" name="Google Shape;19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835900" y="2801200"/>
            <a:ext cx="4144500" cy="4138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4" name="Google Shape;19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30275" y="2735563"/>
            <a:ext cx="4144500" cy="4138319"/>
          </a:xfrm>
          <a:prstGeom prst="rect">
            <a:avLst/>
          </a:prstGeom>
          <a:noFill/>
          <a:ln>
            <a:noFill/>
          </a:ln>
        </p:spPr>
      </p:pic>
      <p:sp>
        <p:nvSpPr>
          <p:cNvPr id="195" name="Google Shape;195;p16"/>
          <p:cNvSpPr txBox="1"/>
          <p:nvPr/>
        </p:nvSpPr>
        <p:spPr>
          <a:xfrm>
            <a:off x="4110536" y="7376328"/>
            <a:ext cx="4584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Mission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96" name="Google Shape;196;p16"/>
          <p:cNvSpPr txBox="1"/>
          <p:nvPr/>
        </p:nvSpPr>
        <p:spPr>
          <a:xfrm>
            <a:off x="4110536" y="8216915"/>
            <a:ext cx="45841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Enter your grand vision statement!</a:t>
            </a:r>
            <a:endParaRPr/>
          </a:p>
        </p:txBody>
      </p:sp>
      <p:sp>
        <p:nvSpPr>
          <p:cNvPr id="197" name="Google Shape;197;p16"/>
          <p:cNvSpPr txBox="1"/>
          <p:nvPr/>
        </p:nvSpPr>
        <p:spPr>
          <a:xfrm>
            <a:off x="9593340" y="7400727"/>
            <a:ext cx="4584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Vision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198" name="Google Shape;198;p16"/>
          <p:cNvSpPr txBox="1"/>
          <p:nvPr/>
        </p:nvSpPr>
        <p:spPr>
          <a:xfrm>
            <a:off x="9593340" y="8216915"/>
            <a:ext cx="4584125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400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399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Enter your grand vision statement!</a:t>
            </a:r>
            <a:endParaRPr/>
          </a:p>
        </p:txBody>
      </p:sp>
      <p:sp>
        <p:nvSpPr>
          <p:cNvPr id="199" name="Google Shape;199;p16"/>
          <p:cNvSpPr txBox="1"/>
          <p:nvPr/>
        </p:nvSpPr>
        <p:spPr>
          <a:xfrm>
            <a:off x="2890827" y="1000125"/>
            <a:ext cx="125064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Mission And Vision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pic>
        <p:nvPicPr>
          <p:cNvPr id="200" name="Google Shape;200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-2526152" y="3221563"/>
            <a:ext cx="6879251" cy="8848029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821075" y="-2416412"/>
            <a:ext cx="3271708" cy="6890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2" name="Google Shape;202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4821076" y="4134425"/>
            <a:ext cx="5893750" cy="759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Google Shape;203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2629124" y="-2416400"/>
            <a:ext cx="5893750" cy="7592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1284847" y="4006175"/>
            <a:ext cx="1378675" cy="1385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" name="Google Shape;205;p1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722100" y="4018375"/>
            <a:ext cx="1361000" cy="1361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0" name="Google Shape;210;p17"/>
          <p:cNvGrpSpPr/>
          <p:nvPr/>
        </p:nvGrpSpPr>
        <p:grpSpPr>
          <a:xfrm>
            <a:off x="406993" y="-720167"/>
            <a:ext cx="17473987" cy="10706743"/>
            <a:chOff x="0" y="-47625"/>
            <a:chExt cx="815425" cy="499631"/>
          </a:xfrm>
        </p:grpSpPr>
        <p:sp>
          <p:nvSpPr>
            <p:cNvPr id="211" name="Google Shape;211;p17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2" name="Google Shape;212;p17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213" name="Google Shape;21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749426" y="4301200"/>
            <a:ext cx="4883799" cy="48774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Google Shape;21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935176" y="4939640"/>
            <a:ext cx="2352825" cy="5351809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7"/>
          <p:cNvSpPr txBox="1"/>
          <p:nvPr/>
        </p:nvSpPr>
        <p:spPr>
          <a:xfrm>
            <a:off x="7123416" y="1403674"/>
            <a:ext cx="10135800" cy="1539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999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Our Projects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216" name="Google Shape;216;p17"/>
          <p:cNvSpPr txBox="1"/>
          <p:nvPr/>
        </p:nvSpPr>
        <p:spPr>
          <a:xfrm>
            <a:off x="9393213" y="3184397"/>
            <a:ext cx="5596289" cy="388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grpSp>
        <p:nvGrpSpPr>
          <p:cNvPr id="217" name="Google Shape;217;p17"/>
          <p:cNvGrpSpPr/>
          <p:nvPr/>
        </p:nvGrpSpPr>
        <p:grpSpPr>
          <a:xfrm>
            <a:off x="-3470159" y="-440355"/>
            <a:ext cx="11167710" cy="11167710"/>
            <a:chOff x="0" y="0"/>
            <a:chExt cx="812800" cy="812800"/>
          </a:xfrm>
        </p:grpSpPr>
        <p:sp>
          <p:nvSpPr>
            <p:cNvPr id="218" name="Google Shape;218;p17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19" name="Google Shape;219;p17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0" name="Google Shape;220;p17"/>
          <p:cNvGrpSpPr/>
          <p:nvPr/>
        </p:nvGrpSpPr>
        <p:grpSpPr>
          <a:xfrm>
            <a:off x="10993925" y="5223475"/>
            <a:ext cx="2394875" cy="3001500"/>
            <a:chOff x="1541950" y="1110860"/>
            <a:chExt cx="3193166" cy="4002000"/>
          </a:xfrm>
        </p:grpSpPr>
        <p:grpSp>
          <p:nvGrpSpPr>
            <p:cNvPr id="221" name="Google Shape;221;p17"/>
            <p:cNvGrpSpPr/>
            <p:nvPr/>
          </p:nvGrpSpPr>
          <p:grpSpPr>
            <a:xfrm>
              <a:off x="1541950" y="1536244"/>
              <a:ext cx="3193166" cy="3193166"/>
              <a:chOff x="0" y="0"/>
              <a:chExt cx="812800" cy="812800"/>
            </a:xfrm>
          </p:grpSpPr>
          <p:sp>
            <p:nvSpPr>
              <p:cNvPr id="222" name="Google Shape;222;p17"/>
              <p:cNvSpPr/>
              <p:nvPr/>
            </p:nvSpPr>
            <p:spPr>
              <a:xfrm>
                <a:off x="0" y="0"/>
                <a:ext cx="812800" cy="812800"/>
              </a:xfrm>
              <a:custGeom>
                <a:rect b="b" l="l" r="r" t="t"/>
                <a:pathLst>
                  <a:path extrusionOk="0" h="812800" w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ED7843"/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3" name="Google Shape;223;p17"/>
              <p:cNvSpPr txBox="1"/>
              <p:nvPr/>
            </p:nvSpPr>
            <p:spPr>
              <a:xfrm>
                <a:off x="76200" y="28575"/>
                <a:ext cx="660300" cy="7080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anchorCtr="0" anchor="ctr" bIns="50800" lIns="50800" spcFirstLastPara="1" rIns="50800" wrap="square" tIns="50800">
                <a:noAutofit/>
              </a:bodyPr>
              <a:lstStyle/>
              <a:p>
                <a:pPr indent="0" lvl="0" marL="0" marR="0" rtl="0" algn="ctr">
                  <a:lnSpc>
                    <a:spcPct val="186611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 b="0" i="0" sz="1800" u="none" cap="none" strike="noStrik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sp>
          <p:nvSpPr>
            <p:cNvPr id="224" name="Google Shape;224;p17"/>
            <p:cNvSpPr txBox="1"/>
            <p:nvPr/>
          </p:nvSpPr>
          <p:spPr>
            <a:xfrm>
              <a:off x="2214890" y="1110860"/>
              <a:ext cx="1847400" cy="4002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0" lIns="0" spcFirstLastPara="1" rIns="0" wrap="square" tIns="0">
              <a:spAutoFit/>
            </a:bodyPr>
            <a:lstStyle/>
            <a:p>
              <a:pPr indent="0" lvl="0" marL="0" marR="0" rtl="0" algn="ctr">
                <a:lnSpc>
                  <a:spcPct val="14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0" lang="en-US" sz="19500" u="none" cap="none" strike="noStrike">
                  <a:solidFill>
                    <a:srgbClr val="FFFFFF"/>
                  </a:solidFill>
                  <a:latin typeface="Lilita One"/>
                  <a:ea typeface="Lilita One"/>
                  <a:cs typeface="Lilita One"/>
                  <a:sym typeface="Lilita One"/>
                </a:rPr>
                <a:t>2</a:t>
              </a:r>
              <a:endParaRPr>
                <a:latin typeface="Lilita One"/>
                <a:ea typeface="Lilita One"/>
                <a:cs typeface="Lilita One"/>
                <a:sym typeface="Lilita One"/>
              </a:endParaRPr>
            </a:p>
          </p:txBody>
        </p:sp>
      </p:grpSp>
      <p:pic>
        <p:nvPicPr>
          <p:cNvPr id="225" name="Google Shape;225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3037075" y="-178075"/>
            <a:ext cx="10390375" cy="10552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6" name="Google Shape;226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-237703" y="-369941"/>
            <a:ext cx="6041449" cy="2659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440396" y="-2303350"/>
            <a:ext cx="6602604" cy="85133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2" name="Google Shape;232;p18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233" name="Google Shape;233;p18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4" name="Google Shape;234;p18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35" name="Google Shape;235;p18"/>
          <p:cNvGrpSpPr/>
          <p:nvPr/>
        </p:nvGrpSpPr>
        <p:grpSpPr>
          <a:xfrm>
            <a:off x="11813590" y="-1582337"/>
            <a:ext cx="9387632" cy="9387632"/>
            <a:chOff x="0" y="0"/>
            <a:chExt cx="812800" cy="812800"/>
          </a:xfrm>
        </p:grpSpPr>
        <p:sp>
          <p:nvSpPr>
            <p:cNvPr id="236" name="Google Shape;236;p18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18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38" name="Google Shape;238;p18"/>
          <p:cNvSpPr txBox="1"/>
          <p:nvPr/>
        </p:nvSpPr>
        <p:spPr>
          <a:xfrm>
            <a:off x="1054450" y="874616"/>
            <a:ext cx="10635900" cy="27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Here Are Four Important Ideas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239" name="Google Shape;239;p18"/>
          <p:cNvSpPr txBox="1"/>
          <p:nvPr/>
        </p:nvSpPr>
        <p:spPr>
          <a:xfrm>
            <a:off x="2250015" y="4214532"/>
            <a:ext cx="3450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One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240" name="Google Shape;240;p18"/>
          <p:cNvSpPr txBox="1"/>
          <p:nvPr/>
        </p:nvSpPr>
        <p:spPr>
          <a:xfrm>
            <a:off x="2250015" y="6697284"/>
            <a:ext cx="34500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Three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241" name="Google Shape;241;p18"/>
          <p:cNvSpPr txBox="1"/>
          <p:nvPr/>
        </p:nvSpPr>
        <p:spPr>
          <a:xfrm>
            <a:off x="2250015" y="5045220"/>
            <a:ext cx="3450068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242" name="Google Shape;242;p18"/>
          <p:cNvSpPr txBox="1"/>
          <p:nvPr/>
        </p:nvSpPr>
        <p:spPr>
          <a:xfrm>
            <a:off x="2201276" y="7573483"/>
            <a:ext cx="3547547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243" name="Google Shape;243;p18"/>
          <p:cNvSpPr txBox="1"/>
          <p:nvPr/>
        </p:nvSpPr>
        <p:spPr>
          <a:xfrm>
            <a:off x="6897595" y="4214532"/>
            <a:ext cx="35946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Two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244" name="Google Shape;244;p18"/>
          <p:cNvSpPr txBox="1"/>
          <p:nvPr/>
        </p:nvSpPr>
        <p:spPr>
          <a:xfrm>
            <a:off x="6897595" y="6697284"/>
            <a:ext cx="3594600" cy="538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5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0" lang="en-US" sz="3499" u="none" cap="none" strike="noStrike">
                <a:solidFill>
                  <a:srgbClr val="FFFFFF"/>
                </a:solidFill>
                <a:latin typeface="Lilita One"/>
                <a:ea typeface="Lilita One"/>
                <a:cs typeface="Lilita One"/>
                <a:sym typeface="Lilita One"/>
              </a:rPr>
              <a:t>Four</a:t>
            </a:r>
            <a:endParaRPr>
              <a:latin typeface="Lilita One"/>
              <a:ea typeface="Lilita One"/>
              <a:cs typeface="Lilita One"/>
              <a:sym typeface="Lilita One"/>
            </a:endParaRPr>
          </a:p>
        </p:txBody>
      </p:sp>
      <p:sp>
        <p:nvSpPr>
          <p:cNvPr id="245" name="Google Shape;245;p18"/>
          <p:cNvSpPr txBox="1"/>
          <p:nvPr/>
        </p:nvSpPr>
        <p:spPr>
          <a:xfrm>
            <a:off x="6969792" y="5045220"/>
            <a:ext cx="3450068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sp>
        <p:nvSpPr>
          <p:cNvPr id="246" name="Google Shape;246;p18"/>
          <p:cNvSpPr txBox="1"/>
          <p:nvPr/>
        </p:nvSpPr>
        <p:spPr>
          <a:xfrm>
            <a:off x="6921053" y="7573483"/>
            <a:ext cx="3547547" cy="82486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9958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Elaborate on what you want to discuss. </a:t>
            </a:r>
            <a:endParaRPr/>
          </a:p>
        </p:txBody>
      </p:sp>
      <p:pic>
        <p:nvPicPr>
          <p:cNvPr id="247" name="Google Shape;247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900" y="5349725"/>
            <a:ext cx="3997200" cy="5041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72800" y="8398355"/>
            <a:ext cx="7315200" cy="1889769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-2196150" y="-230675"/>
            <a:ext cx="5111098" cy="65902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089295" y="-1303450"/>
            <a:ext cx="8836179" cy="8829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5116150" y="4690787"/>
            <a:ext cx="5111098" cy="65902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DE59"/>
            </a:gs>
            <a:gs pos="100000">
              <a:srgbClr val="FF914D"/>
            </a:gs>
          </a:gsLst>
          <a:lin ang="5400000" scaled="0"/>
        </a:gradFill>
      </p:bgPr>
    </p:bg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256;p19"/>
          <p:cNvGrpSpPr/>
          <p:nvPr/>
        </p:nvGrpSpPr>
        <p:grpSpPr>
          <a:xfrm>
            <a:off x="13354990" y="6534916"/>
            <a:ext cx="2925161" cy="2925161"/>
            <a:chOff x="0" y="0"/>
            <a:chExt cx="812800" cy="812800"/>
          </a:xfrm>
        </p:grpSpPr>
        <p:sp>
          <p:nvSpPr>
            <p:cNvPr id="257" name="Google Shape;257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8" name="Google Shape;258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59" name="Google Shape;259;p19"/>
          <p:cNvGrpSpPr/>
          <p:nvPr/>
        </p:nvGrpSpPr>
        <p:grpSpPr>
          <a:xfrm>
            <a:off x="406993" y="-720170"/>
            <a:ext cx="17474015" cy="10706767"/>
            <a:chOff x="0" y="-47625"/>
            <a:chExt cx="815425" cy="499631"/>
          </a:xfrm>
        </p:grpSpPr>
        <p:sp>
          <p:nvSpPr>
            <p:cNvPr id="260" name="Google Shape;260;p19"/>
            <p:cNvSpPr/>
            <p:nvPr/>
          </p:nvSpPr>
          <p:spPr>
            <a:xfrm>
              <a:off x="0" y="0"/>
              <a:ext cx="815425" cy="452006"/>
            </a:xfrm>
            <a:custGeom>
              <a:rect b="b" l="l" r="r" t="t"/>
              <a:pathLst>
                <a:path extrusionOk="0" h="452006" w="815425">
                  <a:moveTo>
                    <a:pt x="13292" y="0"/>
                  </a:moveTo>
                  <a:lnTo>
                    <a:pt x="802133" y="0"/>
                  </a:lnTo>
                  <a:cubicBezTo>
                    <a:pt x="805658" y="0"/>
                    <a:pt x="809039" y="1400"/>
                    <a:pt x="811532" y="3893"/>
                  </a:cubicBezTo>
                  <a:cubicBezTo>
                    <a:pt x="814024" y="6386"/>
                    <a:pt x="815425" y="9766"/>
                    <a:pt x="815425" y="13292"/>
                  </a:cubicBezTo>
                  <a:lnTo>
                    <a:pt x="815425" y="438715"/>
                  </a:lnTo>
                  <a:cubicBezTo>
                    <a:pt x="815425" y="442240"/>
                    <a:pt x="814024" y="445620"/>
                    <a:pt x="811532" y="448113"/>
                  </a:cubicBezTo>
                  <a:cubicBezTo>
                    <a:pt x="809039" y="450606"/>
                    <a:pt x="805658" y="452006"/>
                    <a:pt x="802133" y="452006"/>
                  </a:cubicBezTo>
                  <a:lnTo>
                    <a:pt x="13292" y="452006"/>
                  </a:lnTo>
                  <a:cubicBezTo>
                    <a:pt x="9766" y="452006"/>
                    <a:pt x="6386" y="450606"/>
                    <a:pt x="3893" y="448113"/>
                  </a:cubicBezTo>
                  <a:cubicBezTo>
                    <a:pt x="1400" y="445620"/>
                    <a:pt x="0" y="442240"/>
                    <a:pt x="0" y="438715"/>
                  </a:cubicBezTo>
                  <a:lnTo>
                    <a:pt x="0" y="13292"/>
                  </a:lnTo>
                  <a:cubicBezTo>
                    <a:pt x="0" y="9766"/>
                    <a:pt x="1400" y="6386"/>
                    <a:pt x="3893" y="3893"/>
                  </a:cubicBezTo>
                  <a:cubicBezTo>
                    <a:pt x="6386" y="1400"/>
                    <a:pt x="9766" y="0"/>
                    <a:pt x="13292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rnd" cmpd="sng" w="38100">
              <a:solidFill>
                <a:srgbClr val="FFFFF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1" name="Google Shape;261;p19"/>
            <p:cNvSpPr txBox="1"/>
            <p:nvPr/>
          </p:nvSpPr>
          <p:spPr>
            <a:xfrm>
              <a:off x="0" y="-47625"/>
              <a:ext cx="815425" cy="499631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2" name="Google Shape;262;p19"/>
          <p:cNvGrpSpPr/>
          <p:nvPr/>
        </p:nvGrpSpPr>
        <p:grpSpPr>
          <a:xfrm>
            <a:off x="-5056554" y="-739766"/>
            <a:ext cx="11766532" cy="11766532"/>
            <a:chOff x="0" y="0"/>
            <a:chExt cx="812800" cy="812800"/>
          </a:xfrm>
        </p:grpSpPr>
        <p:sp>
          <p:nvSpPr>
            <p:cNvPr id="263" name="Google Shape;263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gradFill>
              <a:gsLst>
                <a:gs pos="0">
                  <a:srgbClr val="FFDE59"/>
                </a:gs>
                <a:gs pos="100000">
                  <a:srgbClr val="FF914D"/>
                </a:gs>
              </a:gsLst>
              <a:lin ang="5400000" scaled="0"/>
            </a:gra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4" name="Google Shape;264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5" name="Google Shape;265;p19"/>
          <p:cNvGrpSpPr/>
          <p:nvPr/>
        </p:nvGrpSpPr>
        <p:grpSpPr>
          <a:xfrm>
            <a:off x="7681607" y="3705909"/>
            <a:ext cx="4701833" cy="4701833"/>
            <a:chOff x="0" y="0"/>
            <a:chExt cx="812800" cy="812800"/>
          </a:xfrm>
        </p:grpSpPr>
        <p:sp>
          <p:nvSpPr>
            <p:cNvPr id="266" name="Google Shape;266;p19"/>
            <p:cNvSpPr/>
            <p:nvPr/>
          </p:nvSpPr>
          <p:spPr>
            <a:xfrm>
              <a:off x="0" y="0"/>
              <a:ext cx="812800" cy="812800"/>
            </a:xfrm>
            <a:custGeom>
              <a:rect b="b" l="l" r="r" t="t"/>
              <a:pathLst>
                <a:path extrusionOk="0"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cap="sq" cmpd="sng" w="38100">
              <a:solidFill>
                <a:srgbClr val="FFFFFF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67" name="Google Shape;267;p19"/>
            <p:cNvSpPr txBox="1"/>
            <p:nvPr/>
          </p:nvSpPr>
          <p:spPr>
            <a:xfrm>
              <a:off x="76200" y="28575"/>
              <a:ext cx="660400" cy="708025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50800" lIns="50800" spcFirstLastPara="1" rIns="50800" wrap="square" tIns="50800">
              <a:noAutofit/>
            </a:bodyPr>
            <a:lstStyle/>
            <a:p>
              <a:pPr indent="0" lvl="0" marL="0" marR="0" rtl="0" algn="ctr">
                <a:lnSpc>
                  <a:spcPct val="186611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68" name="Google Shape;268;p19"/>
          <p:cNvSpPr txBox="1"/>
          <p:nvPr/>
        </p:nvSpPr>
        <p:spPr>
          <a:xfrm>
            <a:off x="7147271" y="2632430"/>
            <a:ext cx="9403667" cy="38862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can you say about your projects? Share it here!</a:t>
            </a:r>
            <a:endParaRPr/>
          </a:p>
        </p:txBody>
      </p:sp>
      <p:sp>
        <p:nvSpPr>
          <p:cNvPr id="269" name="Google Shape;269;p19"/>
          <p:cNvSpPr txBox="1"/>
          <p:nvPr/>
        </p:nvSpPr>
        <p:spPr>
          <a:xfrm>
            <a:off x="8185294" y="1000125"/>
            <a:ext cx="73275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9000" u="none" cap="none" strike="noStrike">
                <a:solidFill>
                  <a:srgbClr val="ED7843"/>
                </a:solidFill>
                <a:latin typeface="Lilita One"/>
                <a:ea typeface="Lilita One"/>
                <a:cs typeface="Lilita One"/>
                <a:sym typeface="Lilita One"/>
              </a:rPr>
              <a:t>Portfolio</a:t>
            </a:r>
            <a:endParaRPr b="1">
              <a:solidFill>
                <a:srgbClr val="ED7843"/>
              </a:solidFill>
              <a:latin typeface="Lilita One"/>
              <a:ea typeface="Lilita One"/>
              <a:cs typeface="Lilita One"/>
              <a:sym typeface="Lilita One"/>
            </a:endParaRPr>
          </a:p>
        </p:txBody>
      </p:sp>
      <p:pic>
        <p:nvPicPr>
          <p:cNvPr id="270" name="Google Shape;270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016500" y="-180115"/>
            <a:ext cx="2361775" cy="5362691"/>
          </a:xfrm>
          <a:prstGeom prst="rect">
            <a:avLst/>
          </a:prstGeom>
          <a:noFill/>
          <a:ln>
            <a:noFill/>
          </a:ln>
        </p:spPr>
      </p:pic>
      <p:pic>
        <p:nvPicPr>
          <p:cNvPr id="271" name="Google Shape;271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3425" y="3957763"/>
            <a:ext cx="4198100" cy="4198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72" name="Google Shape;27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3574513" y="6754438"/>
            <a:ext cx="2486149" cy="2486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273" name="Google Shape;273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9440511" y="7063384"/>
            <a:ext cx="5306138" cy="6841716"/>
          </a:xfrm>
          <a:prstGeom prst="rect">
            <a:avLst/>
          </a:prstGeom>
          <a:noFill/>
          <a:ln>
            <a:noFill/>
          </a:ln>
        </p:spPr>
      </p:pic>
      <p:pic>
        <p:nvPicPr>
          <p:cNvPr id="274" name="Google Shape;274;p1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-4655337" y="-294125"/>
            <a:ext cx="10746324" cy="10875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5" name="Google Shape;275;p1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918936" y="-2239566"/>
            <a:ext cx="5306138" cy="68417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Happy Summer Solstice  ">
  <a:themeElements>
    <a:clrScheme name="Office">
      <a:dk1>
        <a:srgbClr val="000000"/>
      </a:dk1>
      <a:lt1>
        <a:srgbClr val="FFFFFF"/>
      </a:lt1>
      <a:dk2>
        <a:srgbClr val="4F7217"/>
      </a:dk2>
      <a:lt2>
        <a:srgbClr val="FFDE59"/>
      </a:lt2>
      <a:accent1>
        <a:srgbClr val="896B57"/>
      </a:accent1>
      <a:accent2>
        <a:srgbClr val="ED7843"/>
      </a:accent2>
      <a:accent3>
        <a:srgbClr val="888888"/>
      </a:accent3>
      <a:accent4>
        <a:srgbClr val="4F7217"/>
      </a:accent4>
      <a:accent5>
        <a:srgbClr val="FFDE59"/>
      </a:accent5>
      <a:accent6>
        <a:srgbClr val="896B57"/>
      </a:accent6>
      <a:hlink>
        <a:srgbClr val="ED7843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