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autoCompressPictures="0">
  <p:sldMasterIdLst>
    <p:sldMasterId id="2147483676" r:id="rId1"/>
    <p:sldMasterId id="2147483668" r:id="rId2"/>
  </p:sldMasterIdLst>
  <p:notesMasterIdLst>
    <p:notesMasterId r:id="rId11"/>
  </p:notesMasterIdLst>
  <p:sldIdLst>
    <p:sldId id="342" r:id="rId3"/>
    <p:sldId id="345" r:id="rId4"/>
    <p:sldId id="346" r:id="rId5"/>
    <p:sldId id="343" r:id="rId6"/>
    <p:sldId id="344" r:id="rId7"/>
    <p:sldId id="347" r:id="rId8"/>
    <p:sldId id="348" r:id="rId9"/>
    <p:sldId id="307" r:id="rId1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D774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4422" autoAdjust="0"/>
    <p:restoredTop sz="93597" autoAdjust="0"/>
  </p:normalViewPr>
  <p:slideViewPr>
    <p:cSldViewPr snapToGrid="0">
      <p:cViewPr>
        <p:scale>
          <a:sx n="109" d="100"/>
          <a:sy n="109" d="100"/>
        </p:scale>
        <p:origin x="132"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viewProps" Target="viewProp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presProps" Target="presProp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notesMaster" Target="notesMasters/notesMaster1.xml"/><Relationship Id="rId5" Type="http://schemas.openxmlformats.org/officeDocument/2006/relationships/slide" Target="slides/slide3.xml"/><Relationship Id="rId15" Type="http://schemas.openxmlformats.org/officeDocument/2006/relationships/tableStyles" Target="tableStyles.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BF5E78B-FE7C-474B-AC91-ABC1B62969E2}" type="datetimeFigureOut">
              <a:rPr lang="en-US" smtClean="0"/>
              <a:t>10/1/2024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A50B4EB-D9F6-4F2F-973A-15D71B3F5057}" type="slidenum">
              <a:rPr lang="en-US" smtClean="0"/>
              <a:t>‹Nº›</a:t>
            </a:fld>
            <a:endParaRPr lang="en-US"/>
          </a:p>
        </p:txBody>
      </p:sp>
    </p:spTree>
    <p:extLst>
      <p:ext uri="{BB962C8B-B14F-4D97-AF65-F5344CB8AC3E}">
        <p14:creationId xmlns:p14="http://schemas.microsoft.com/office/powerpoint/2010/main" val="4062784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Copyright </a:t>
            </a:r>
            <a:r>
              <a:rPr lang="en-US" b="1" dirty="0"/>
              <a:t>PresentationGO.com</a:t>
            </a:r>
            <a:r>
              <a:rPr lang="en-US" dirty="0"/>
              <a:t> – The free PowerPoint and Google Slides template library</a:t>
            </a:r>
          </a:p>
        </p:txBody>
      </p:sp>
      <p:sp>
        <p:nvSpPr>
          <p:cNvPr id="4" name="Slide Number Placeholder 3"/>
          <p:cNvSpPr>
            <a:spLocks noGrp="1"/>
          </p:cNvSpPr>
          <p:nvPr>
            <p:ph type="sldNum" sz="quarter" idx="5"/>
          </p:nvPr>
        </p:nvSpPr>
        <p:spPr/>
        <p:txBody>
          <a:bodyPr/>
          <a:lstStyle/>
          <a:p>
            <a:fld id="{0A50B4EB-D9F6-4F2F-973A-15D71B3F5057}" type="slidenum">
              <a:rPr lang="en-US" smtClean="0"/>
              <a:t>1</a:t>
            </a:fld>
            <a:endParaRPr lang="en-US"/>
          </a:p>
        </p:txBody>
      </p:sp>
    </p:spTree>
    <p:extLst>
      <p:ext uri="{BB962C8B-B14F-4D97-AF65-F5344CB8AC3E}">
        <p14:creationId xmlns:p14="http://schemas.microsoft.com/office/powerpoint/2010/main" val="15386807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Copyright </a:t>
            </a:r>
            <a:r>
              <a:rPr lang="en-US" b="1" dirty="0"/>
              <a:t>PresentationGO.com</a:t>
            </a:r>
            <a:r>
              <a:rPr lang="en-US" dirty="0"/>
              <a:t> – The free PowerPoint and Google Slides template library</a:t>
            </a:r>
          </a:p>
        </p:txBody>
      </p:sp>
      <p:sp>
        <p:nvSpPr>
          <p:cNvPr id="4" name="Slide Number Placeholder 3"/>
          <p:cNvSpPr>
            <a:spLocks noGrp="1"/>
          </p:cNvSpPr>
          <p:nvPr>
            <p:ph type="sldNum" sz="quarter" idx="5"/>
          </p:nvPr>
        </p:nvSpPr>
        <p:spPr/>
        <p:txBody>
          <a:bodyPr/>
          <a:lstStyle/>
          <a:p>
            <a:fld id="{0A50B4EB-D9F6-4F2F-973A-15D71B3F5057}" type="slidenum">
              <a:rPr lang="en-US" smtClean="0"/>
              <a:t>2</a:t>
            </a:fld>
            <a:endParaRPr lang="en-US"/>
          </a:p>
        </p:txBody>
      </p:sp>
    </p:spTree>
    <p:extLst>
      <p:ext uri="{BB962C8B-B14F-4D97-AF65-F5344CB8AC3E}">
        <p14:creationId xmlns:p14="http://schemas.microsoft.com/office/powerpoint/2010/main" val="20154902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Copyright </a:t>
            </a:r>
            <a:r>
              <a:rPr lang="en-US" b="1" dirty="0"/>
              <a:t>PresentationGO.com</a:t>
            </a:r>
            <a:r>
              <a:rPr lang="en-US" dirty="0"/>
              <a:t> – The free PowerPoint and Google Slides template library</a:t>
            </a:r>
          </a:p>
        </p:txBody>
      </p:sp>
      <p:sp>
        <p:nvSpPr>
          <p:cNvPr id="4" name="Slide Number Placeholder 3"/>
          <p:cNvSpPr>
            <a:spLocks noGrp="1"/>
          </p:cNvSpPr>
          <p:nvPr>
            <p:ph type="sldNum" sz="quarter" idx="5"/>
          </p:nvPr>
        </p:nvSpPr>
        <p:spPr/>
        <p:txBody>
          <a:bodyPr/>
          <a:lstStyle/>
          <a:p>
            <a:fld id="{0A50B4EB-D9F6-4F2F-973A-15D71B3F5057}" type="slidenum">
              <a:rPr lang="en-US" smtClean="0"/>
              <a:t>3</a:t>
            </a:fld>
            <a:endParaRPr lang="en-US"/>
          </a:p>
        </p:txBody>
      </p:sp>
    </p:spTree>
    <p:extLst>
      <p:ext uri="{BB962C8B-B14F-4D97-AF65-F5344CB8AC3E}">
        <p14:creationId xmlns:p14="http://schemas.microsoft.com/office/powerpoint/2010/main" val="36673142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Copyright </a:t>
            </a:r>
            <a:r>
              <a:rPr lang="en-US" b="1" dirty="0"/>
              <a:t>PresentationGO.com</a:t>
            </a:r>
            <a:r>
              <a:rPr lang="en-US" dirty="0"/>
              <a:t> – The free PowerPoint and Google Slides template library</a:t>
            </a:r>
          </a:p>
        </p:txBody>
      </p:sp>
      <p:sp>
        <p:nvSpPr>
          <p:cNvPr id="4" name="Slide Number Placeholder 3"/>
          <p:cNvSpPr>
            <a:spLocks noGrp="1"/>
          </p:cNvSpPr>
          <p:nvPr>
            <p:ph type="sldNum" sz="quarter" idx="5"/>
          </p:nvPr>
        </p:nvSpPr>
        <p:spPr/>
        <p:txBody>
          <a:bodyPr/>
          <a:lstStyle/>
          <a:p>
            <a:fld id="{0A50B4EB-D9F6-4F2F-973A-15D71B3F5057}" type="slidenum">
              <a:rPr lang="en-US" smtClean="0"/>
              <a:t>4</a:t>
            </a:fld>
            <a:endParaRPr lang="en-US"/>
          </a:p>
        </p:txBody>
      </p:sp>
    </p:spTree>
    <p:extLst>
      <p:ext uri="{BB962C8B-B14F-4D97-AF65-F5344CB8AC3E}">
        <p14:creationId xmlns:p14="http://schemas.microsoft.com/office/powerpoint/2010/main" val="79851480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Copyright </a:t>
            </a:r>
            <a:r>
              <a:rPr lang="en-US" b="1" dirty="0"/>
              <a:t>PresentationGO.com</a:t>
            </a:r>
            <a:r>
              <a:rPr lang="en-US" dirty="0"/>
              <a:t> – The free PowerPoint and Google Slides template library</a:t>
            </a:r>
          </a:p>
        </p:txBody>
      </p:sp>
      <p:sp>
        <p:nvSpPr>
          <p:cNvPr id="4" name="Slide Number Placeholder 3"/>
          <p:cNvSpPr>
            <a:spLocks noGrp="1"/>
          </p:cNvSpPr>
          <p:nvPr>
            <p:ph type="sldNum" sz="quarter" idx="5"/>
          </p:nvPr>
        </p:nvSpPr>
        <p:spPr/>
        <p:txBody>
          <a:bodyPr/>
          <a:lstStyle/>
          <a:p>
            <a:fld id="{0A50B4EB-D9F6-4F2F-973A-15D71B3F5057}" type="slidenum">
              <a:rPr lang="en-US" smtClean="0"/>
              <a:t>5</a:t>
            </a:fld>
            <a:endParaRPr lang="en-US"/>
          </a:p>
        </p:txBody>
      </p:sp>
    </p:spTree>
    <p:extLst>
      <p:ext uri="{BB962C8B-B14F-4D97-AF65-F5344CB8AC3E}">
        <p14:creationId xmlns:p14="http://schemas.microsoft.com/office/powerpoint/2010/main" val="421242526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Copyright </a:t>
            </a:r>
            <a:r>
              <a:rPr lang="en-US" b="1" dirty="0"/>
              <a:t>PresentationGO.com</a:t>
            </a:r>
            <a:r>
              <a:rPr lang="en-US" dirty="0"/>
              <a:t> – The free PowerPoint and Google Slides template library</a:t>
            </a:r>
          </a:p>
        </p:txBody>
      </p:sp>
      <p:sp>
        <p:nvSpPr>
          <p:cNvPr id="4" name="Slide Number Placeholder 3"/>
          <p:cNvSpPr>
            <a:spLocks noGrp="1"/>
          </p:cNvSpPr>
          <p:nvPr>
            <p:ph type="sldNum" sz="quarter" idx="5"/>
          </p:nvPr>
        </p:nvSpPr>
        <p:spPr/>
        <p:txBody>
          <a:bodyPr/>
          <a:lstStyle/>
          <a:p>
            <a:fld id="{0A50B4EB-D9F6-4F2F-973A-15D71B3F5057}" type="slidenum">
              <a:rPr lang="en-US" smtClean="0"/>
              <a:t>6</a:t>
            </a:fld>
            <a:endParaRPr lang="en-US"/>
          </a:p>
        </p:txBody>
      </p:sp>
    </p:spTree>
    <p:extLst>
      <p:ext uri="{BB962C8B-B14F-4D97-AF65-F5344CB8AC3E}">
        <p14:creationId xmlns:p14="http://schemas.microsoft.com/office/powerpoint/2010/main" val="245168314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Copyright </a:t>
            </a:r>
            <a:r>
              <a:rPr lang="en-US" b="1" dirty="0"/>
              <a:t>PresentationGO.com</a:t>
            </a:r>
            <a:r>
              <a:rPr lang="en-US" dirty="0"/>
              <a:t> – The free PowerPoint and Google Slides template library</a:t>
            </a:r>
          </a:p>
        </p:txBody>
      </p:sp>
      <p:sp>
        <p:nvSpPr>
          <p:cNvPr id="4" name="Slide Number Placeholder 3"/>
          <p:cNvSpPr>
            <a:spLocks noGrp="1"/>
          </p:cNvSpPr>
          <p:nvPr>
            <p:ph type="sldNum" sz="quarter" idx="5"/>
          </p:nvPr>
        </p:nvSpPr>
        <p:spPr/>
        <p:txBody>
          <a:bodyPr/>
          <a:lstStyle/>
          <a:p>
            <a:fld id="{0A50B4EB-D9F6-4F2F-973A-15D71B3F5057}" type="slidenum">
              <a:rPr lang="en-US" smtClean="0"/>
              <a:t>7</a:t>
            </a:fld>
            <a:endParaRPr lang="en-US"/>
          </a:p>
        </p:txBody>
      </p:sp>
    </p:spTree>
    <p:extLst>
      <p:ext uri="{BB962C8B-B14F-4D97-AF65-F5344CB8AC3E}">
        <p14:creationId xmlns:p14="http://schemas.microsoft.com/office/powerpoint/2010/main" val="138844402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 Copyright </a:t>
            </a:r>
            <a:r>
              <a:rPr lang="en-US" b="1" dirty="0"/>
              <a:t>PresentationGO.com</a:t>
            </a:r>
            <a:r>
              <a:rPr lang="en-US" dirty="0"/>
              <a:t> – The free PowerPoint and Google Slides template library</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8D2766-C49B-4C1A-9FEE-6F146754B02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193266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hyperlink" Target="https://www.presentationgo.com/" TargetMode="External"/><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p:spTree>
      <p:nvGrpSpPr>
        <p:cNvPr id="1" name=""/>
        <p:cNvGrpSpPr/>
        <p:nvPr/>
      </p:nvGrpSpPr>
      <p:grpSpPr>
        <a:xfrm>
          <a:off x="0" y="0"/>
          <a:ext cx="0" cy="0"/>
          <a:chOff x="0" y="0"/>
          <a:chExt cx="0" cy="0"/>
        </a:xfrm>
      </p:grpSpPr>
      <p:sp>
        <p:nvSpPr>
          <p:cNvPr id="16" name="Freeform 15">
            <a:extLst>
              <a:ext uri="{FF2B5EF4-FFF2-40B4-BE49-F238E27FC236}">
                <a16:creationId xmlns:a16="http://schemas.microsoft.com/office/drawing/2014/main" id="{CB2593A6-1B4F-184C-8B3D-DBE96B43CCFB}"/>
              </a:ext>
            </a:extLst>
          </p:cNvPr>
          <p:cNvSpPr>
            <a:spLocks noGrp="1"/>
          </p:cNvSpPr>
          <p:nvPr>
            <p:ph type="pic" sz="quarter" idx="10"/>
          </p:nvPr>
        </p:nvSpPr>
        <p:spPr>
          <a:xfrm>
            <a:off x="584579" y="0"/>
            <a:ext cx="7820167" cy="1787856"/>
          </a:xfrm>
          <a:custGeom>
            <a:avLst/>
            <a:gdLst>
              <a:gd name="connsiteX0" fmla="*/ 0 w 7820167"/>
              <a:gd name="connsiteY0" fmla="*/ 0 h 1787856"/>
              <a:gd name="connsiteX1" fmla="*/ 7287904 w 7820167"/>
              <a:gd name="connsiteY1" fmla="*/ 0 h 1787856"/>
              <a:gd name="connsiteX2" fmla="*/ 7820167 w 7820167"/>
              <a:gd name="connsiteY2" fmla="*/ 1787856 h 1787856"/>
              <a:gd name="connsiteX3" fmla="*/ 313898 w 7820167"/>
              <a:gd name="connsiteY3" fmla="*/ 1050877 h 1787856"/>
            </a:gdLst>
            <a:ahLst/>
            <a:cxnLst>
              <a:cxn ang="0">
                <a:pos x="connsiteX0" y="connsiteY0"/>
              </a:cxn>
              <a:cxn ang="0">
                <a:pos x="connsiteX1" y="connsiteY1"/>
              </a:cxn>
              <a:cxn ang="0">
                <a:pos x="connsiteX2" y="connsiteY2"/>
              </a:cxn>
              <a:cxn ang="0">
                <a:pos x="connsiteX3" y="connsiteY3"/>
              </a:cxn>
            </a:cxnLst>
            <a:rect l="l" t="t" r="r" b="b"/>
            <a:pathLst>
              <a:path w="7820167" h="1787856">
                <a:moveTo>
                  <a:pt x="0" y="0"/>
                </a:moveTo>
                <a:lnTo>
                  <a:pt x="7287904" y="0"/>
                </a:lnTo>
                <a:lnTo>
                  <a:pt x="7820167" y="1787856"/>
                </a:lnTo>
                <a:lnTo>
                  <a:pt x="313898" y="1050877"/>
                </a:lnTo>
                <a:close/>
              </a:path>
            </a:pathLst>
          </a:custGeom>
          <a:solidFill>
            <a:schemeClr val="bg1">
              <a:lumMod val="85000"/>
            </a:schemeClr>
          </a:solidFill>
          <a:ln>
            <a:noFill/>
          </a:ln>
        </p:spPr>
        <p:txBody>
          <a:bodyPr wrap="square" anchor="ctr">
            <a:noAutofit/>
          </a:bodyPr>
          <a:lstStyle>
            <a:lvl1pPr algn="ctr">
              <a:buNone/>
              <a:defRPr>
                <a:solidFill>
                  <a:schemeClr val="tx1"/>
                </a:solidFill>
              </a:defRPr>
            </a:lvl1pPr>
          </a:lstStyle>
          <a:p>
            <a:r>
              <a:rPr lang="es-ES"/>
              <a:t>Haga clic en el icono para agregar una imagen</a:t>
            </a:r>
            <a:endParaRPr lang="en-US"/>
          </a:p>
        </p:txBody>
      </p:sp>
      <p:sp>
        <p:nvSpPr>
          <p:cNvPr id="17" name="Freeform 16">
            <a:extLst>
              <a:ext uri="{FF2B5EF4-FFF2-40B4-BE49-F238E27FC236}">
                <a16:creationId xmlns:a16="http://schemas.microsoft.com/office/drawing/2014/main" id="{48E1B448-A036-5842-978E-FF6C6DD5A6E2}"/>
              </a:ext>
            </a:extLst>
          </p:cNvPr>
          <p:cNvSpPr>
            <a:spLocks noGrp="1"/>
          </p:cNvSpPr>
          <p:nvPr>
            <p:ph type="pic" sz="quarter" idx="11"/>
          </p:nvPr>
        </p:nvSpPr>
        <p:spPr>
          <a:xfrm>
            <a:off x="4494664" y="4237630"/>
            <a:ext cx="7697336" cy="2620370"/>
          </a:xfrm>
          <a:custGeom>
            <a:avLst/>
            <a:gdLst>
              <a:gd name="connsiteX0" fmla="*/ 7697336 w 7697336"/>
              <a:gd name="connsiteY0" fmla="*/ 0 h 2620370"/>
              <a:gd name="connsiteX1" fmla="*/ 7697336 w 7697336"/>
              <a:gd name="connsiteY1" fmla="*/ 2620370 h 2620370"/>
              <a:gd name="connsiteX2" fmla="*/ 0 w 7697336"/>
              <a:gd name="connsiteY2" fmla="*/ 2620370 h 2620370"/>
              <a:gd name="connsiteX3" fmla="*/ 163773 w 7697336"/>
              <a:gd name="connsiteY3" fmla="*/ 955343 h 2620370"/>
            </a:gdLst>
            <a:ahLst/>
            <a:cxnLst>
              <a:cxn ang="0">
                <a:pos x="connsiteX0" y="connsiteY0"/>
              </a:cxn>
              <a:cxn ang="0">
                <a:pos x="connsiteX1" y="connsiteY1"/>
              </a:cxn>
              <a:cxn ang="0">
                <a:pos x="connsiteX2" y="connsiteY2"/>
              </a:cxn>
              <a:cxn ang="0">
                <a:pos x="connsiteX3" y="connsiteY3"/>
              </a:cxn>
            </a:cxnLst>
            <a:rect l="l" t="t" r="r" b="b"/>
            <a:pathLst>
              <a:path w="7697336" h="2620370">
                <a:moveTo>
                  <a:pt x="7697336" y="0"/>
                </a:moveTo>
                <a:lnTo>
                  <a:pt x="7697336" y="2620370"/>
                </a:lnTo>
                <a:lnTo>
                  <a:pt x="0" y="2620370"/>
                </a:lnTo>
                <a:lnTo>
                  <a:pt x="163773" y="955343"/>
                </a:lnTo>
                <a:close/>
              </a:path>
            </a:pathLst>
          </a:custGeom>
          <a:solidFill>
            <a:schemeClr val="bg1">
              <a:lumMod val="85000"/>
            </a:schemeClr>
          </a:solidFill>
          <a:ln>
            <a:noFill/>
          </a:ln>
        </p:spPr>
        <p:txBody>
          <a:bodyPr wrap="square" anchor="ctr">
            <a:noAutofit/>
          </a:bodyPr>
          <a:lstStyle>
            <a:lvl1pPr algn="ctr">
              <a:buNone/>
              <a:defRPr>
                <a:solidFill>
                  <a:schemeClr val="tx1"/>
                </a:solidFill>
              </a:defRPr>
            </a:lvl1pPr>
          </a:lstStyle>
          <a:p>
            <a:r>
              <a:rPr lang="es-ES"/>
              <a:t>Haga clic en el icono para agregar una imagen</a:t>
            </a:r>
            <a:endParaRPr lang="en-US"/>
          </a:p>
        </p:txBody>
      </p:sp>
      <p:sp>
        <p:nvSpPr>
          <p:cNvPr id="18" name="Title 1">
            <a:extLst>
              <a:ext uri="{FF2B5EF4-FFF2-40B4-BE49-F238E27FC236}">
                <a16:creationId xmlns:a16="http://schemas.microsoft.com/office/drawing/2014/main" id="{A2A6FDFB-46FD-4D32-A054-BC9C55F6A02B}"/>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en-US" dirty="0"/>
          </a:p>
        </p:txBody>
      </p:sp>
      <p:sp>
        <p:nvSpPr>
          <p:cNvPr id="20" name="Subtitle 2">
            <a:extLst>
              <a:ext uri="{FF2B5EF4-FFF2-40B4-BE49-F238E27FC236}">
                <a16:creationId xmlns:a16="http://schemas.microsoft.com/office/drawing/2014/main" id="{C1F0D0AA-12EA-49AC-BF55-4B2556467E4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n-US"/>
          </a:p>
        </p:txBody>
      </p:sp>
    </p:spTree>
    <p:extLst>
      <p:ext uri="{BB962C8B-B14F-4D97-AF65-F5344CB8AC3E}">
        <p14:creationId xmlns:p14="http://schemas.microsoft.com/office/powerpoint/2010/main" val="17060712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1">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0D08B00A-9A13-4AB1-A72D-2F499BA2EBAB}"/>
              </a:ext>
            </a:extLst>
          </p:cNvPr>
          <p:cNvSpPr>
            <a:spLocks noGrp="1"/>
          </p:cNvSpPr>
          <p:nvPr>
            <p:ph type="title"/>
          </p:nvPr>
        </p:nvSpPr>
        <p:spPr>
          <a:xfrm>
            <a:off x="838200" y="365125"/>
            <a:ext cx="10515600" cy="1325563"/>
          </a:xfrm>
        </p:spPr>
        <p:txBody>
          <a:bodyPr/>
          <a:lstStyle/>
          <a:p>
            <a:r>
              <a:rPr lang="es-ES"/>
              <a:t>Haga clic para modificar el estilo de título del patrón</a:t>
            </a:r>
            <a:endParaRPr lang="en-US" dirty="0"/>
          </a:p>
        </p:txBody>
      </p:sp>
      <p:grpSp>
        <p:nvGrpSpPr>
          <p:cNvPr id="10" name="Group 9">
            <a:extLst>
              <a:ext uri="{FF2B5EF4-FFF2-40B4-BE49-F238E27FC236}">
                <a16:creationId xmlns:a16="http://schemas.microsoft.com/office/drawing/2014/main" id="{F01DB517-1E6E-A042-BCF2-8151D55AF3AC}"/>
              </a:ext>
            </a:extLst>
          </p:cNvPr>
          <p:cNvGrpSpPr/>
          <p:nvPr userDrawn="1"/>
        </p:nvGrpSpPr>
        <p:grpSpPr>
          <a:xfrm>
            <a:off x="0" y="0"/>
            <a:ext cx="12192000" cy="6858000"/>
            <a:chOff x="15811499" y="12560299"/>
            <a:chExt cx="12250422" cy="6889750"/>
          </a:xfrm>
          <a:gradFill>
            <a:gsLst>
              <a:gs pos="0">
                <a:schemeClr val="accent1">
                  <a:lumMod val="60000"/>
                  <a:lumOff val="40000"/>
                </a:schemeClr>
              </a:gs>
              <a:gs pos="100000">
                <a:schemeClr val="accent2">
                  <a:lumMod val="75000"/>
                </a:schemeClr>
              </a:gs>
            </a:gsLst>
            <a:path path="circle">
              <a:fillToRect l="100000" b="100000"/>
            </a:path>
          </a:gradFill>
          <a:effectLst>
            <a:outerShdw blurRad="317500" dist="190500" dir="5400000" algn="t" rotWithShape="0">
              <a:schemeClr val="accent2">
                <a:lumMod val="50000"/>
                <a:alpha val="20000"/>
              </a:schemeClr>
            </a:outerShdw>
          </a:effectLst>
        </p:grpSpPr>
        <p:sp>
          <p:nvSpPr>
            <p:cNvPr id="11" name="Shape">
              <a:extLst>
                <a:ext uri="{FF2B5EF4-FFF2-40B4-BE49-F238E27FC236}">
                  <a16:creationId xmlns:a16="http://schemas.microsoft.com/office/drawing/2014/main" id="{CC8B5968-8573-E94E-81D0-787E93F87438}"/>
                </a:ext>
              </a:extLst>
            </p:cNvPr>
            <p:cNvSpPr/>
            <p:nvPr/>
          </p:nvSpPr>
          <p:spPr>
            <a:xfrm>
              <a:off x="15811499" y="14681200"/>
              <a:ext cx="12247880" cy="4768849"/>
            </a:xfrm>
            <a:custGeom>
              <a:avLst/>
              <a:gdLst/>
              <a:ahLst/>
              <a:cxnLst>
                <a:cxn ang="0">
                  <a:pos x="wd2" y="hd2"/>
                </a:cxn>
                <a:cxn ang="5400000">
                  <a:pos x="wd2" y="hd2"/>
                </a:cxn>
                <a:cxn ang="10800000">
                  <a:pos x="wd2" y="hd2"/>
                </a:cxn>
                <a:cxn ang="16200000">
                  <a:pos x="wd2" y="hd2"/>
                </a:cxn>
              </a:cxnLst>
              <a:rect l="0" t="0" r="r" b="b"/>
              <a:pathLst>
                <a:path w="21600" h="21600" extrusionOk="0">
                  <a:moveTo>
                    <a:pt x="21600" y="8404"/>
                  </a:moveTo>
                  <a:lnTo>
                    <a:pt x="21600" y="0"/>
                  </a:lnTo>
                  <a:lnTo>
                    <a:pt x="19719" y="15882"/>
                  </a:lnTo>
                  <a:cubicBezTo>
                    <a:pt x="19674" y="16262"/>
                    <a:pt x="19533" y="16515"/>
                    <a:pt x="19378" y="16498"/>
                  </a:cubicBezTo>
                  <a:lnTo>
                    <a:pt x="2806" y="14369"/>
                  </a:lnTo>
                  <a:cubicBezTo>
                    <a:pt x="2730" y="14358"/>
                    <a:pt x="2659" y="14283"/>
                    <a:pt x="2600" y="14156"/>
                  </a:cubicBezTo>
                  <a:lnTo>
                    <a:pt x="0" y="8318"/>
                  </a:lnTo>
                  <a:lnTo>
                    <a:pt x="0" y="11568"/>
                  </a:lnTo>
                  <a:lnTo>
                    <a:pt x="423" y="12517"/>
                  </a:lnTo>
                  <a:cubicBezTo>
                    <a:pt x="665" y="13058"/>
                    <a:pt x="504" y="14076"/>
                    <a:pt x="184" y="14036"/>
                  </a:cubicBezTo>
                  <a:lnTo>
                    <a:pt x="0" y="14013"/>
                  </a:lnTo>
                  <a:lnTo>
                    <a:pt x="0" y="16463"/>
                  </a:lnTo>
                  <a:lnTo>
                    <a:pt x="2193" y="16745"/>
                  </a:lnTo>
                  <a:cubicBezTo>
                    <a:pt x="2269" y="16757"/>
                    <a:pt x="2341" y="16831"/>
                    <a:pt x="2399" y="16958"/>
                  </a:cubicBezTo>
                  <a:lnTo>
                    <a:pt x="4466" y="21600"/>
                  </a:lnTo>
                  <a:lnTo>
                    <a:pt x="5913" y="21600"/>
                  </a:lnTo>
                  <a:lnTo>
                    <a:pt x="4576" y="18597"/>
                  </a:lnTo>
                  <a:cubicBezTo>
                    <a:pt x="4334" y="18057"/>
                    <a:pt x="4495" y="17038"/>
                    <a:pt x="4815" y="17079"/>
                  </a:cubicBezTo>
                  <a:lnTo>
                    <a:pt x="18924" y="18891"/>
                  </a:lnTo>
                  <a:cubicBezTo>
                    <a:pt x="19143" y="18919"/>
                    <a:pt x="19293" y="19472"/>
                    <a:pt x="19230" y="20007"/>
                  </a:cubicBezTo>
                  <a:lnTo>
                    <a:pt x="19042" y="21594"/>
                  </a:lnTo>
                  <a:lnTo>
                    <a:pt x="20037" y="21594"/>
                  </a:lnTo>
                  <a:lnTo>
                    <a:pt x="20258" y="19719"/>
                  </a:lnTo>
                  <a:cubicBezTo>
                    <a:pt x="20303" y="19339"/>
                    <a:pt x="20444" y="19086"/>
                    <a:pt x="20599" y="19103"/>
                  </a:cubicBezTo>
                  <a:lnTo>
                    <a:pt x="21598" y="19230"/>
                  </a:lnTo>
                  <a:lnTo>
                    <a:pt x="21598" y="16780"/>
                  </a:lnTo>
                  <a:lnTo>
                    <a:pt x="21054" y="16711"/>
                  </a:lnTo>
                  <a:cubicBezTo>
                    <a:pt x="20834" y="16682"/>
                    <a:pt x="20684" y="16130"/>
                    <a:pt x="20747" y="15595"/>
                  </a:cubicBezTo>
                  <a:lnTo>
                    <a:pt x="21600" y="8404"/>
                  </a:lnTo>
                  <a:close/>
                </a:path>
              </a:pathLst>
            </a:custGeom>
            <a:grpFill/>
            <a:ln w="12700">
              <a:miter lim="400000"/>
            </a:ln>
          </p:spPr>
          <p:txBody>
            <a:bodyPr lIns="38100" tIns="38100" rIns="38100" bIns="38100" anchor="ctr"/>
            <a:lstStyle/>
            <a:p>
              <a:pPr>
                <a:defRPr sz="3000">
                  <a:solidFill>
                    <a:srgbClr val="FFFFFF"/>
                  </a:solidFill>
                </a:defRPr>
              </a:pPr>
              <a:endParaRPr/>
            </a:p>
          </p:txBody>
        </p:sp>
        <p:sp>
          <p:nvSpPr>
            <p:cNvPr id="13" name="Shape">
              <a:extLst>
                <a:ext uri="{FF2B5EF4-FFF2-40B4-BE49-F238E27FC236}">
                  <a16:creationId xmlns:a16="http://schemas.microsoft.com/office/drawing/2014/main" id="{2DBC1A13-5BAF-1546-BAEF-0689CE847737}"/>
                </a:ext>
              </a:extLst>
            </p:cNvPr>
            <p:cNvSpPr/>
            <p:nvPr/>
          </p:nvSpPr>
          <p:spPr>
            <a:xfrm>
              <a:off x="25920699" y="12560299"/>
              <a:ext cx="2141222" cy="1497332"/>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21600"/>
                  </a:lnTo>
                  <a:lnTo>
                    <a:pt x="21600" y="12092"/>
                  </a:lnTo>
                  <a:lnTo>
                    <a:pt x="9506" y="0"/>
                  </a:lnTo>
                  <a:close/>
                </a:path>
              </a:pathLst>
            </a:custGeom>
            <a:grpFill/>
            <a:ln w="12700">
              <a:miter lim="400000"/>
            </a:ln>
          </p:spPr>
          <p:txBody>
            <a:bodyPr lIns="38100" tIns="38100" rIns="38100" bIns="38100" anchor="ctr"/>
            <a:lstStyle/>
            <a:p>
              <a:pPr>
                <a:defRPr sz="3000">
                  <a:solidFill>
                    <a:srgbClr val="FFFFFF"/>
                  </a:solidFill>
                </a:defRPr>
              </a:pPr>
              <a:endParaRPr/>
            </a:p>
          </p:txBody>
        </p:sp>
      </p:grpSp>
      <p:sp>
        <p:nvSpPr>
          <p:cNvPr id="18" name="Content Placeholder 2">
            <a:extLst>
              <a:ext uri="{FF2B5EF4-FFF2-40B4-BE49-F238E27FC236}">
                <a16:creationId xmlns:a16="http://schemas.microsoft.com/office/drawing/2014/main" id="{489DC5E6-DDCD-4B67-B47F-0BD6C54B83D2}"/>
              </a:ext>
            </a:extLst>
          </p:cNvPr>
          <p:cNvSpPr>
            <a:spLocks noGrp="1"/>
          </p:cNvSpPr>
          <p:nvPr>
            <p:ph idx="1"/>
          </p:nvPr>
        </p:nvSpPr>
        <p:spPr>
          <a:xfrm>
            <a:off x="838200" y="1825625"/>
            <a:ext cx="10515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19" name="Date Placeholder 3">
            <a:extLst>
              <a:ext uri="{FF2B5EF4-FFF2-40B4-BE49-F238E27FC236}">
                <a16:creationId xmlns:a16="http://schemas.microsoft.com/office/drawing/2014/main" id="{768C53B7-7FCD-400A-9752-7BFFD8BB3D75}"/>
              </a:ext>
            </a:extLst>
          </p:cNvPr>
          <p:cNvSpPr>
            <a:spLocks noGrp="1"/>
          </p:cNvSpPr>
          <p:nvPr>
            <p:ph type="dt" sz="half" idx="10"/>
          </p:nvPr>
        </p:nvSpPr>
        <p:spPr>
          <a:xfrm>
            <a:off x="838200" y="6356350"/>
            <a:ext cx="2743200" cy="365125"/>
          </a:xfrm>
        </p:spPr>
        <p:txBody>
          <a:bodyPr/>
          <a:lstStyle/>
          <a:p>
            <a:r>
              <a:rPr lang="en-US"/>
              <a:t>Date</a:t>
            </a:r>
          </a:p>
        </p:txBody>
      </p:sp>
      <p:sp>
        <p:nvSpPr>
          <p:cNvPr id="20" name="Footer Placeholder 4">
            <a:extLst>
              <a:ext uri="{FF2B5EF4-FFF2-40B4-BE49-F238E27FC236}">
                <a16:creationId xmlns:a16="http://schemas.microsoft.com/office/drawing/2014/main" id="{10C428BE-FED7-45A5-9425-7445C51F35BB}"/>
              </a:ext>
            </a:extLst>
          </p:cNvPr>
          <p:cNvSpPr>
            <a:spLocks noGrp="1"/>
          </p:cNvSpPr>
          <p:nvPr>
            <p:ph type="ftr" sz="quarter" idx="11"/>
          </p:nvPr>
        </p:nvSpPr>
        <p:spPr>
          <a:xfrm>
            <a:off x="4038600" y="6356350"/>
            <a:ext cx="4114800" cy="365125"/>
          </a:xfrm>
        </p:spPr>
        <p:txBody>
          <a:bodyPr/>
          <a:lstStyle/>
          <a:p>
            <a:r>
              <a:rPr lang="en-US"/>
              <a:t>Your Footer Here</a:t>
            </a:r>
          </a:p>
        </p:txBody>
      </p:sp>
      <p:sp>
        <p:nvSpPr>
          <p:cNvPr id="21" name="Slide Number Placeholder 5">
            <a:extLst>
              <a:ext uri="{FF2B5EF4-FFF2-40B4-BE49-F238E27FC236}">
                <a16:creationId xmlns:a16="http://schemas.microsoft.com/office/drawing/2014/main" id="{18FDE52B-46E4-490F-8D9A-1A96457A334F}"/>
              </a:ext>
            </a:extLst>
          </p:cNvPr>
          <p:cNvSpPr>
            <a:spLocks noGrp="1"/>
          </p:cNvSpPr>
          <p:nvPr>
            <p:ph type="sldNum" sz="quarter" idx="12"/>
          </p:nvPr>
        </p:nvSpPr>
        <p:spPr>
          <a:xfrm>
            <a:off x="8610600" y="6356350"/>
            <a:ext cx="2089245" cy="365125"/>
          </a:xfrm>
        </p:spPr>
        <p:txBody>
          <a:bodyPr/>
          <a:lstStyle/>
          <a:p>
            <a:fld id="{672B7600-67E3-4D97-B453-880E2742B982}" type="slidenum">
              <a:rPr lang="en-US" smtClean="0"/>
              <a:t>‹Nº›</a:t>
            </a:fld>
            <a:endParaRPr lang="en-US"/>
          </a:p>
        </p:txBody>
      </p:sp>
    </p:spTree>
    <p:extLst>
      <p:ext uri="{BB962C8B-B14F-4D97-AF65-F5344CB8AC3E}">
        <p14:creationId xmlns:p14="http://schemas.microsoft.com/office/powerpoint/2010/main" val="16057573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2">
    <p:spTree>
      <p:nvGrpSpPr>
        <p:cNvPr id="1" name=""/>
        <p:cNvGrpSpPr/>
        <p:nvPr/>
      </p:nvGrpSpPr>
      <p:grpSpPr>
        <a:xfrm>
          <a:off x="0" y="0"/>
          <a:ext cx="0" cy="0"/>
          <a:chOff x="0" y="0"/>
          <a:chExt cx="0" cy="0"/>
        </a:xfrm>
      </p:grpSpPr>
      <p:sp>
        <p:nvSpPr>
          <p:cNvPr id="15" name="Freeform 14">
            <a:extLst>
              <a:ext uri="{FF2B5EF4-FFF2-40B4-BE49-F238E27FC236}">
                <a16:creationId xmlns:a16="http://schemas.microsoft.com/office/drawing/2014/main" id="{1989F628-B76C-844D-AB00-AADE9CE07496}"/>
              </a:ext>
            </a:extLst>
          </p:cNvPr>
          <p:cNvSpPr>
            <a:spLocks noGrp="1"/>
          </p:cNvSpPr>
          <p:nvPr>
            <p:ph type="pic" sz="quarter" idx="13"/>
          </p:nvPr>
        </p:nvSpPr>
        <p:spPr>
          <a:xfrm>
            <a:off x="9448800" y="1531580"/>
            <a:ext cx="2743199" cy="5322627"/>
          </a:xfrm>
          <a:custGeom>
            <a:avLst/>
            <a:gdLst>
              <a:gd name="connsiteX0" fmla="*/ 1733265 w 2743199"/>
              <a:gd name="connsiteY0" fmla="*/ 0 h 5322627"/>
              <a:gd name="connsiteX1" fmla="*/ 2743199 w 2743199"/>
              <a:gd name="connsiteY1" fmla="*/ 709683 h 5322627"/>
              <a:gd name="connsiteX2" fmla="*/ 2743199 w 2743199"/>
              <a:gd name="connsiteY2" fmla="*/ 5322627 h 5322627"/>
              <a:gd name="connsiteX3" fmla="*/ 0 w 2743199"/>
              <a:gd name="connsiteY3" fmla="*/ 5322627 h 5322627"/>
            </a:gdLst>
            <a:ahLst/>
            <a:cxnLst>
              <a:cxn ang="0">
                <a:pos x="connsiteX0" y="connsiteY0"/>
              </a:cxn>
              <a:cxn ang="0">
                <a:pos x="connsiteX1" y="connsiteY1"/>
              </a:cxn>
              <a:cxn ang="0">
                <a:pos x="connsiteX2" y="connsiteY2"/>
              </a:cxn>
              <a:cxn ang="0">
                <a:pos x="connsiteX3" y="connsiteY3"/>
              </a:cxn>
            </a:cxnLst>
            <a:rect l="l" t="t" r="r" b="b"/>
            <a:pathLst>
              <a:path w="2743199" h="5322627">
                <a:moveTo>
                  <a:pt x="1733265" y="0"/>
                </a:moveTo>
                <a:lnTo>
                  <a:pt x="2743199" y="709683"/>
                </a:lnTo>
                <a:lnTo>
                  <a:pt x="2743199" y="5322627"/>
                </a:lnTo>
                <a:lnTo>
                  <a:pt x="0" y="5322627"/>
                </a:lnTo>
                <a:close/>
              </a:path>
            </a:pathLst>
          </a:custGeom>
          <a:solidFill>
            <a:schemeClr val="bg1">
              <a:lumMod val="85000"/>
            </a:schemeClr>
          </a:solidFill>
          <a:ln>
            <a:noFill/>
          </a:ln>
        </p:spPr>
        <p:txBody>
          <a:bodyPr wrap="square" anchor="b">
            <a:noAutofit/>
          </a:bodyPr>
          <a:lstStyle>
            <a:lvl1pPr algn="r">
              <a:buNone/>
              <a:defRPr>
                <a:solidFill>
                  <a:schemeClr val="tx1"/>
                </a:solidFill>
              </a:defRPr>
            </a:lvl1pPr>
          </a:lstStyle>
          <a:p>
            <a:r>
              <a:rPr lang="es-ES"/>
              <a:t>Haga clic en el icono para agregar una imagen</a:t>
            </a:r>
            <a:endParaRPr lang="en-US"/>
          </a:p>
        </p:txBody>
      </p:sp>
      <p:sp>
        <p:nvSpPr>
          <p:cNvPr id="12" name="Title 1">
            <a:extLst>
              <a:ext uri="{FF2B5EF4-FFF2-40B4-BE49-F238E27FC236}">
                <a16:creationId xmlns:a16="http://schemas.microsoft.com/office/drawing/2014/main" id="{08888851-8419-4D40-B1E3-9D279F24C731}"/>
              </a:ext>
            </a:extLst>
          </p:cNvPr>
          <p:cNvSpPr>
            <a:spLocks noGrp="1"/>
          </p:cNvSpPr>
          <p:nvPr>
            <p:ph type="title"/>
          </p:nvPr>
        </p:nvSpPr>
        <p:spPr>
          <a:xfrm>
            <a:off x="838200" y="365125"/>
            <a:ext cx="10515600" cy="1325563"/>
          </a:xfrm>
        </p:spPr>
        <p:txBody>
          <a:bodyPr/>
          <a:lstStyle/>
          <a:p>
            <a:r>
              <a:rPr lang="es-ES"/>
              <a:t>Haga clic para modificar el estilo de título del patrón</a:t>
            </a:r>
            <a:endParaRPr lang="en-US"/>
          </a:p>
        </p:txBody>
      </p:sp>
      <p:sp>
        <p:nvSpPr>
          <p:cNvPr id="18" name="Content Placeholder 2">
            <a:extLst>
              <a:ext uri="{FF2B5EF4-FFF2-40B4-BE49-F238E27FC236}">
                <a16:creationId xmlns:a16="http://schemas.microsoft.com/office/drawing/2014/main" id="{9CCD0F33-6122-4DA2-AA9D-CA48CEFB9225}"/>
              </a:ext>
            </a:extLst>
          </p:cNvPr>
          <p:cNvSpPr>
            <a:spLocks noGrp="1"/>
          </p:cNvSpPr>
          <p:nvPr>
            <p:ph idx="1"/>
          </p:nvPr>
        </p:nvSpPr>
        <p:spPr>
          <a:xfrm>
            <a:off x="838200" y="1825625"/>
            <a:ext cx="8316549"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19" name="Date Placeholder 3">
            <a:extLst>
              <a:ext uri="{FF2B5EF4-FFF2-40B4-BE49-F238E27FC236}">
                <a16:creationId xmlns:a16="http://schemas.microsoft.com/office/drawing/2014/main" id="{7A8A3FA1-377F-4383-B7E8-14D9409AF64B}"/>
              </a:ext>
            </a:extLst>
          </p:cNvPr>
          <p:cNvSpPr>
            <a:spLocks noGrp="1"/>
          </p:cNvSpPr>
          <p:nvPr>
            <p:ph type="dt" sz="half" idx="10"/>
          </p:nvPr>
        </p:nvSpPr>
        <p:spPr>
          <a:xfrm>
            <a:off x="1678674" y="6356350"/>
            <a:ext cx="1902725" cy="365125"/>
          </a:xfrm>
        </p:spPr>
        <p:txBody>
          <a:bodyPr/>
          <a:lstStyle/>
          <a:p>
            <a:r>
              <a:rPr lang="en-US" dirty="0"/>
              <a:t>Date</a:t>
            </a:r>
          </a:p>
        </p:txBody>
      </p:sp>
      <p:sp>
        <p:nvSpPr>
          <p:cNvPr id="20" name="Footer Placeholder 4">
            <a:extLst>
              <a:ext uri="{FF2B5EF4-FFF2-40B4-BE49-F238E27FC236}">
                <a16:creationId xmlns:a16="http://schemas.microsoft.com/office/drawing/2014/main" id="{566F5CF8-699B-4A09-9AD0-718B0175E486}"/>
              </a:ext>
            </a:extLst>
          </p:cNvPr>
          <p:cNvSpPr>
            <a:spLocks noGrp="1"/>
          </p:cNvSpPr>
          <p:nvPr>
            <p:ph type="ftr" sz="quarter" idx="11"/>
          </p:nvPr>
        </p:nvSpPr>
        <p:spPr>
          <a:xfrm>
            <a:off x="4038600" y="6356350"/>
            <a:ext cx="3477480" cy="365125"/>
          </a:xfrm>
        </p:spPr>
        <p:txBody>
          <a:bodyPr/>
          <a:lstStyle/>
          <a:p>
            <a:r>
              <a:rPr lang="en-US"/>
              <a:t>Your Footer Here</a:t>
            </a:r>
          </a:p>
        </p:txBody>
      </p:sp>
      <p:sp>
        <p:nvSpPr>
          <p:cNvPr id="21" name="Slide Number Placeholder 5">
            <a:extLst>
              <a:ext uri="{FF2B5EF4-FFF2-40B4-BE49-F238E27FC236}">
                <a16:creationId xmlns:a16="http://schemas.microsoft.com/office/drawing/2014/main" id="{7C55771C-35B2-4842-A572-EEE14A727DBF}"/>
              </a:ext>
            </a:extLst>
          </p:cNvPr>
          <p:cNvSpPr>
            <a:spLocks noGrp="1"/>
          </p:cNvSpPr>
          <p:nvPr>
            <p:ph type="sldNum" sz="quarter" idx="12"/>
          </p:nvPr>
        </p:nvSpPr>
        <p:spPr>
          <a:xfrm>
            <a:off x="8271850" y="6356350"/>
            <a:ext cx="544149" cy="365125"/>
          </a:xfrm>
        </p:spPr>
        <p:txBody>
          <a:bodyPr/>
          <a:lstStyle/>
          <a:p>
            <a:fld id="{672B7600-67E3-4D97-B453-880E2742B982}" type="slidenum">
              <a:rPr lang="en-US" smtClean="0"/>
              <a:t>‹Nº›</a:t>
            </a:fld>
            <a:endParaRPr lang="en-US"/>
          </a:p>
        </p:txBody>
      </p:sp>
    </p:spTree>
    <p:extLst>
      <p:ext uri="{BB962C8B-B14F-4D97-AF65-F5344CB8AC3E}">
        <p14:creationId xmlns:p14="http://schemas.microsoft.com/office/powerpoint/2010/main" val="32534733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 1">
    <p:spTree>
      <p:nvGrpSpPr>
        <p:cNvPr id="1" name=""/>
        <p:cNvGrpSpPr/>
        <p:nvPr/>
      </p:nvGrpSpPr>
      <p:grpSpPr>
        <a:xfrm>
          <a:off x="0" y="0"/>
          <a:ext cx="0" cy="0"/>
          <a:chOff x="0" y="0"/>
          <a:chExt cx="0" cy="0"/>
        </a:xfrm>
      </p:grpSpPr>
      <p:sp>
        <p:nvSpPr>
          <p:cNvPr id="17" name="Freeform 16">
            <a:extLst>
              <a:ext uri="{FF2B5EF4-FFF2-40B4-BE49-F238E27FC236}">
                <a16:creationId xmlns:a16="http://schemas.microsoft.com/office/drawing/2014/main" id="{654130A3-787B-0C4E-8653-9217B48B273C}"/>
              </a:ext>
            </a:extLst>
          </p:cNvPr>
          <p:cNvSpPr>
            <a:spLocks noGrp="1"/>
          </p:cNvSpPr>
          <p:nvPr>
            <p:ph type="pic" sz="quarter" idx="13"/>
          </p:nvPr>
        </p:nvSpPr>
        <p:spPr>
          <a:xfrm>
            <a:off x="7538114" y="515203"/>
            <a:ext cx="4653886" cy="5827594"/>
          </a:xfrm>
          <a:custGeom>
            <a:avLst/>
            <a:gdLst>
              <a:gd name="connsiteX0" fmla="*/ 4653886 w 4653886"/>
              <a:gd name="connsiteY0" fmla="*/ 0 h 5827594"/>
              <a:gd name="connsiteX1" fmla="*/ 4653886 w 4653886"/>
              <a:gd name="connsiteY1" fmla="*/ 5827594 h 5827594"/>
              <a:gd name="connsiteX2" fmla="*/ 0 w 4653886"/>
              <a:gd name="connsiteY2" fmla="*/ 5568287 h 5827594"/>
              <a:gd name="connsiteX3" fmla="*/ 655092 w 4653886"/>
              <a:gd name="connsiteY3" fmla="*/ 477672 h 5827594"/>
            </a:gdLst>
            <a:ahLst/>
            <a:cxnLst>
              <a:cxn ang="0">
                <a:pos x="connsiteX0" y="connsiteY0"/>
              </a:cxn>
              <a:cxn ang="0">
                <a:pos x="connsiteX1" y="connsiteY1"/>
              </a:cxn>
              <a:cxn ang="0">
                <a:pos x="connsiteX2" y="connsiteY2"/>
              </a:cxn>
              <a:cxn ang="0">
                <a:pos x="connsiteX3" y="connsiteY3"/>
              </a:cxn>
            </a:cxnLst>
            <a:rect l="l" t="t" r="r" b="b"/>
            <a:pathLst>
              <a:path w="4653886" h="5827594">
                <a:moveTo>
                  <a:pt x="4653886" y="0"/>
                </a:moveTo>
                <a:lnTo>
                  <a:pt x="4653886" y="5827594"/>
                </a:lnTo>
                <a:lnTo>
                  <a:pt x="0" y="5568287"/>
                </a:lnTo>
                <a:lnTo>
                  <a:pt x="655092" y="477672"/>
                </a:lnTo>
                <a:close/>
              </a:path>
            </a:pathLst>
          </a:custGeom>
          <a:solidFill>
            <a:schemeClr val="bg1">
              <a:lumMod val="85000"/>
            </a:schemeClr>
          </a:solidFill>
          <a:ln>
            <a:noFill/>
          </a:ln>
        </p:spPr>
        <p:txBody>
          <a:bodyPr wrap="square" anchor="ctr">
            <a:noAutofit/>
          </a:bodyPr>
          <a:lstStyle>
            <a:lvl1pPr algn="ctr">
              <a:buNone/>
              <a:defRPr>
                <a:solidFill>
                  <a:schemeClr val="tx1"/>
                </a:solidFill>
              </a:defRPr>
            </a:lvl1pPr>
          </a:lstStyle>
          <a:p>
            <a:r>
              <a:rPr lang="es-ES"/>
              <a:t>Haga clic en el icono para agregar una imagen</a:t>
            </a:r>
            <a:endParaRPr lang="en-US"/>
          </a:p>
        </p:txBody>
      </p:sp>
      <p:sp>
        <p:nvSpPr>
          <p:cNvPr id="8" name="Title 1">
            <a:extLst>
              <a:ext uri="{FF2B5EF4-FFF2-40B4-BE49-F238E27FC236}">
                <a16:creationId xmlns:a16="http://schemas.microsoft.com/office/drawing/2014/main" id="{C7E228BF-1CA5-4856-ADE1-3CF4E8475976}"/>
              </a:ext>
            </a:extLst>
          </p:cNvPr>
          <p:cNvSpPr>
            <a:spLocks noGrp="1"/>
          </p:cNvSpPr>
          <p:nvPr>
            <p:ph type="title"/>
          </p:nvPr>
        </p:nvSpPr>
        <p:spPr>
          <a:xfrm>
            <a:off x="831850" y="2142699"/>
            <a:ext cx="6442407" cy="1924334"/>
          </a:xfrm>
        </p:spPr>
        <p:txBody>
          <a:bodyPr anchor="b"/>
          <a:lstStyle>
            <a:lvl1pPr>
              <a:defRPr sz="6000"/>
            </a:lvl1pPr>
          </a:lstStyle>
          <a:p>
            <a:r>
              <a:rPr lang="es-ES"/>
              <a:t>Haga clic para modificar el estilo de título del patrón</a:t>
            </a:r>
            <a:endParaRPr lang="en-US" dirty="0"/>
          </a:p>
        </p:txBody>
      </p:sp>
      <p:sp>
        <p:nvSpPr>
          <p:cNvPr id="9" name="Text Placeholder 2">
            <a:extLst>
              <a:ext uri="{FF2B5EF4-FFF2-40B4-BE49-F238E27FC236}">
                <a16:creationId xmlns:a16="http://schemas.microsoft.com/office/drawing/2014/main" id="{A75560DB-B208-41C1-AC26-ACACF8AE7CCD}"/>
              </a:ext>
            </a:extLst>
          </p:cNvPr>
          <p:cNvSpPr>
            <a:spLocks noGrp="1"/>
          </p:cNvSpPr>
          <p:nvPr>
            <p:ph type="body" idx="1"/>
          </p:nvPr>
        </p:nvSpPr>
        <p:spPr>
          <a:xfrm>
            <a:off x="831850" y="4165317"/>
            <a:ext cx="6442407" cy="1007184"/>
          </a:xfrm>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10" name="Date Placeholder 3">
            <a:extLst>
              <a:ext uri="{FF2B5EF4-FFF2-40B4-BE49-F238E27FC236}">
                <a16:creationId xmlns:a16="http://schemas.microsoft.com/office/drawing/2014/main" id="{78CD13F7-FE5E-4564-955B-78635E1D6BD1}"/>
              </a:ext>
            </a:extLst>
          </p:cNvPr>
          <p:cNvSpPr>
            <a:spLocks noGrp="1"/>
          </p:cNvSpPr>
          <p:nvPr>
            <p:ph type="dt" sz="half" idx="10"/>
          </p:nvPr>
        </p:nvSpPr>
        <p:spPr>
          <a:xfrm>
            <a:off x="838200" y="6356350"/>
            <a:ext cx="2743200" cy="365125"/>
          </a:xfrm>
        </p:spPr>
        <p:txBody>
          <a:bodyPr/>
          <a:lstStyle/>
          <a:p>
            <a:r>
              <a:rPr lang="en-US"/>
              <a:t>Date</a:t>
            </a:r>
          </a:p>
        </p:txBody>
      </p:sp>
      <p:sp>
        <p:nvSpPr>
          <p:cNvPr id="11" name="Footer Placeholder 4">
            <a:extLst>
              <a:ext uri="{FF2B5EF4-FFF2-40B4-BE49-F238E27FC236}">
                <a16:creationId xmlns:a16="http://schemas.microsoft.com/office/drawing/2014/main" id="{DFEC6B85-2D6C-4E54-AFB1-FC9C8C5BCCCD}"/>
              </a:ext>
            </a:extLst>
          </p:cNvPr>
          <p:cNvSpPr>
            <a:spLocks noGrp="1"/>
          </p:cNvSpPr>
          <p:nvPr>
            <p:ph type="ftr" sz="quarter" idx="11"/>
          </p:nvPr>
        </p:nvSpPr>
        <p:spPr>
          <a:xfrm>
            <a:off x="4038600" y="6356350"/>
            <a:ext cx="4114800" cy="365125"/>
          </a:xfrm>
        </p:spPr>
        <p:txBody>
          <a:bodyPr/>
          <a:lstStyle/>
          <a:p>
            <a:r>
              <a:rPr lang="en-US"/>
              <a:t>Your Footer Here</a:t>
            </a:r>
          </a:p>
        </p:txBody>
      </p:sp>
      <p:sp>
        <p:nvSpPr>
          <p:cNvPr id="12" name="Slide Number Placeholder 5">
            <a:extLst>
              <a:ext uri="{FF2B5EF4-FFF2-40B4-BE49-F238E27FC236}">
                <a16:creationId xmlns:a16="http://schemas.microsoft.com/office/drawing/2014/main" id="{C0A08B1B-1C08-468B-84FB-AF1608C8E4FD}"/>
              </a:ext>
            </a:extLst>
          </p:cNvPr>
          <p:cNvSpPr>
            <a:spLocks noGrp="1"/>
          </p:cNvSpPr>
          <p:nvPr>
            <p:ph type="sldNum" sz="quarter" idx="12"/>
          </p:nvPr>
        </p:nvSpPr>
        <p:spPr>
          <a:xfrm>
            <a:off x="8610600" y="6356350"/>
            <a:ext cx="2743200" cy="365125"/>
          </a:xfrm>
        </p:spPr>
        <p:txBody>
          <a:bodyPr/>
          <a:lstStyle/>
          <a:p>
            <a:fld id="{672B7600-67E3-4D97-B453-880E2742B982}" type="slidenum">
              <a:rPr lang="en-US" smtClean="0"/>
              <a:t>‹Nº›</a:t>
            </a:fld>
            <a:endParaRPr lang="en-US"/>
          </a:p>
        </p:txBody>
      </p:sp>
    </p:spTree>
    <p:extLst>
      <p:ext uri="{BB962C8B-B14F-4D97-AF65-F5344CB8AC3E}">
        <p14:creationId xmlns:p14="http://schemas.microsoft.com/office/powerpoint/2010/main" val="20923523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ection 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EF690853-E8AC-9948-9EAF-011E5C9F0E7D}"/>
              </a:ext>
            </a:extLst>
          </p:cNvPr>
          <p:cNvSpPr>
            <a:spLocks noGrp="1"/>
          </p:cNvSpPr>
          <p:nvPr>
            <p:ph type="pic" sz="quarter" idx="13"/>
          </p:nvPr>
        </p:nvSpPr>
        <p:spPr>
          <a:xfrm>
            <a:off x="0" y="-2901"/>
            <a:ext cx="11546006" cy="3398293"/>
          </a:xfrm>
          <a:custGeom>
            <a:avLst/>
            <a:gdLst>
              <a:gd name="connsiteX0" fmla="*/ 0 w 11546006"/>
              <a:gd name="connsiteY0" fmla="*/ 0 h 3398293"/>
              <a:gd name="connsiteX1" fmla="*/ 11546006 w 11546006"/>
              <a:gd name="connsiteY1" fmla="*/ 0 h 3398293"/>
              <a:gd name="connsiteX2" fmla="*/ 11081982 w 11546006"/>
              <a:gd name="connsiteY2" fmla="*/ 3398293 h 3398293"/>
              <a:gd name="connsiteX3" fmla="*/ 0 w 11546006"/>
              <a:gd name="connsiteY3" fmla="*/ 2715905 h 3398293"/>
            </a:gdLst>
            <a:ahLst/>
            <a:cxnLst>
              <a:cxn ang="0">
                <a:pos x="connsiteX0" y="connsiteY0"/>
              </a:cxn>
              <a:cxn ang="0">
                <a:pos x="connsiteX1" y="connsiteY1"/>
              </a:cxn>
              <a:cxn ang="0">
                <a:pos x="connsiteX2" y="connsiteY2"/>
              </a:cxn>
              <a:cxn ang="0">
                <a:pos x="connsiteX3" y="connsiteY3"/>
              </a:cxn>
            </a:cxnLst>
            <a:rect l="l" t="t" r="r" b="b"/>
            <a:pathLst>
              <a:path w="11546006" h="3398293">
                <a:moveTo>
                  <a:pt x="0" y="0"/>
                </a:moveTo>
                <a:lnTo>
                  <a:pt x="11546006" y="0"/>
                </a:lnTo>
                <a:lnTo>
                  <a:pt x="11081982" y="3398293"/>
                </a:lnTo>
                <a:lnTo>
                  <a:pt x="0" y="2715905"/>
                </a:lnTo>
                <a:close/>
              </a:path>
            </a:pathLst>
          </a:custGeom>
          <a:solidFill>
            <a:schemeClr val="bg1">
              <a:lumMod val="85000"/>
            </a:schemeClr>
          </a:solidFill>
          <a:ln>
            <a:noFill/>
          </a:ln>
        </p:spPr>
        <p:txBody>
          <a:bodyPr wrap="square" anchor="ctr">
            <a:noAutofit/>
          </a:bodyPr>
          <a:lstStyle>
            <a:lvl1pPr algn="ctr">
              <a:buNone/>
              <a:defRPr>
                <a:solidFill>
                  <a:schemeClr val="tx1"/>
                </a:solidFill>
              </a:defRPr>
            </a:lvl1pPr>
          </a:lstStyle>
          <a:p>
            <a:r>
              <a:rPr lang="es-ES"/>
              <a:t>Haga clic en el icono para agregar una imagen</a:t>
            </a:r>
            <a:endParaRPr lang="en-US"/>
          </a:p>
        </p:txBody>
      </p:sp>
      <p:sp>
        <p:nvSpPr>
          <p:cNvPr id="8" name="Title 1">
            <a:extLst>
              <a:ext uri="{FF2B5EF4-FFF2-40B4-BE49-F238E27FC236}">
                <a16:creationId xmlns:a16="http://schemas.microsoft.com/office/drawing/2014/main" id="{74985E82-8BBB-4140-ADE7-3211B76C0426}"/>
              </a:ext>
            </a:extLst>
          </p:cNvPr>
          <p:cNvSpPr>
            <a:spLocks noGrp="1"/>
          </p:cNvSpPr>
          <p:nvPr>
            <p:ph type="title"/>
          </p:nvPr>
        </p:nvSpPr>
        <p:spPr>
          <a:xfrm>
            <a:off x="831850" y="3019425"/>
            <a:ext cx="7602466" cy="1992312"/>
          </a:xfrm>
        </p:spPr>
        <p:txBody>
          <a:bodyPr anchor="b"/>
          <a:lstStyle>
            <a:lvl1pPr>
              <a:defRPr sz="6000"/>
            </a:lvl1pPr>
          </a:lstStyle>
          <a:p>
            <a:r>
              <a:rPr lang="es-ES"/>
              <a:t>Haga clic para modificar el estilo de título del patrón</a:t>
            </a:r>
            <a:endParaRPr lang="en-US" dirty="0"/>
          </a:p>
        </p:txBody>
      </p:sp>
      <p:sp>
        <p:nvSpPr>
          <p:cNvPr id="9" name="Text Placeholder 2">
            <a:extLst>
              <a:ext uri="{FF2B5EF4-FFF2-40B4-BE49-F238E27FC236}">
                <a16:creationId xmlns:a16="http://schemas.microsoft.com/office/drawing/2014/main" id="{BE5281E8-502B-4754-B5F5-7C62E11011CF}"/>
              </a:ext>
            </a:extLst>
          </p:cNvPr>
          <p:cNvSpPr>
            <a:spLocks noGrp="1"/>
          </p:cNvSpPr>
          <p:nvPr>
            <p:ph type="body" idx="1"/>
          </p:nvPr>
        </p:nvSpPr>
        <p:spPr>
          <a:xfrm>
            <a:off x="831850" y="5148262"/>
            <a:ext cx="10515600" cy="941388"/>
          </a:xfrm>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10" name="Date Placeholder 3">
            <a:extLst>
              <a:ext uri="{FF2B5EF4-FFF2-40B4-BE49-F238E27FC236}">
                <a16:creationId xmlns:a16="http://schemas.microsoft.com/office/drawing/2014/main" id="{A67E5779-2729-4DED-A8C2-41F4FEE4767B}"/>
              </a:ext>
            </a:extLst>
          </p:cNvPr>
          <p:cNvSpPr>
            <a:spLocks noGrp="1"/>
          </p:cNvSpPr>
          <p:nvPr>
            <p:ph type="dt" sz="half" idx="10"/>
          </p:nvPr>
        </p:nvSpPr>
        <p:spPr>
          <a:xfrm>
            <a:off x="838200" y="6356350"/>
            <a:ext cx="2743200" cy="365125"/>
          </a:xfrm>
        </p:spPr>
        <p:txBody>
          <a:bodyPr/>
          <a:lstStyle/>
          <a:p>
            <a:r>
              <a:rPr lang="en-US"/>
              <a:t>Date</a:t>
            </a:r>
          </a:p>
        </p:txBody>
      </p:sp>
      <p:sp>
        <p:nvSpPr>
          <p:cNvPr id="11" name="Footer Placeholder 4">
            <a:extLst>
              <a:ext uri="{FF2B5EF4-FFF2-40B4-BE49-F238E27FC236}">
                <a16:creationId xmlns:a16="http://schemas.microsoft.com/office/drawing/2014/main" id="{FBD21987-FA22-47F7-B702-8D9638C10C5C}"/>
              </a:ext>
            </a:extLst>
          </p:cNvPr>
          <p:cNvSpPr>
            <a:spLocks noGrp="1"/>
          </p:cNvSpPr>
          <p:nvPr>
            <p:ph type="ftr" sz="quarter" idx="11"/>
          </p:nvPr>
        </p:nvSpPr>
        <p:spPr>
          <a:xfrm>
            <a:off x="4038600" y="6356350"/>
            <a:ext cx="4114800" cy="365125"/>
          </a:xfrm>
        </p:spPr>
        <p:txBody>
          <a:bodyPr/>
          <a:lstStyle/>
          <a:p>
            <a:r>
              <a:rPr lang="en-US"/>
              <a:t>Your Footer Here</a:t>
            </a:r>
          </a:p>
        </p:txBody>
      </p:sp>
      <p:sp>
        <p:nvSpPr>
          <p:cNvPr id="12" name="Slide Number Placeholder 5">
            <a:extLst>
              <a:ext uri="{FF2B5EF4-FFF2-40B4-BE49-F238E27FC236}">
                <a16:creationId xmlns:a16="http://schemas.microsoft.com/office/drawing/2014/main" id="{A03F40A7-0F3F-41D6-9058-1BE8DB2708C0}"/>
              </a:ext>
            </a:extLst>
          </p:cNvPr>
          <p:cNvSpPr>
            <a:spLocks noGrp="1"/>
          </p:cNvSpPr>
          <p:nvPr>
            <p:ph type="sldNum" sz="quarter" idx="12"/>
          </p:nvPr>
        </p:nvSpPr>
        <p:spPr>
          <a:xfrm>
            <a:off x="8610600" y="6356350"/>
            <a:ext cx="2743200" cy="365125"/>
          </a:xfrm>
        </p:spPr>
        <p:txBody>
          <a:bodyPr/>
          <a:lstStyle/>
          <a:p>
            <a:fld id="{672B7600-67E3-4D97-B453-880E2742B982}" type="slidenum">
              <a:rPr lang="en-US" smtClean="0"/>
              <a:t>‹Nº›</a:t>
            </a:fld>
            <a:endParaRPr lang="en-US"/>
          </a:p>
        </p:txBody>
      </p:sp>
    </p:spTree>
    <p:extLst>
      <p:ext uri="{BB962C8B-B14F-4D97-AF65-F5344CB8AC3E}">
        <p14:creationId xmlns:p14="http://schemas.microsoft.com/office/powerpoint/2010/main" val="414625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losing">
    <p:spTree>
      <p:nvGrpSpPr>
        <p:cNvPr id="1" name=""/>
        <p:cNvGrpSpPr/>
        <p:nvPr/>
      </p:nvGrpSpPr>
      <p:grpSpPr>
        <a:xfrm>
          <a:off x="0" y="0"/>
          <a:ext cx="0" cy="0"/>
          <a:chOff x="0" y="0"/>
          <a:chExt cx="0" cy="0"/>
        </a:xfrm>
      </p:grpSpPr>
      <p:sp>
        <p:nvSpPr>
          <p:cNvPr id="28" name="Freeform 27">
            <a:extLst>
              <a:ext uri="{FF2B5EF4-FFF2-40B4-BE49-F238E27FC236}">
                <a16:creationId xmlns:a16="http://schemas.microsoft.com/office/drawing/2014/main" id="{308C457D-8CAB-DD40-B341-11A85335FB29}"/>
              </a:ext>
            </a:extLst>
          </p:cNvPr>
          <p:cNvSpPr>
            <a:spLocks noGrp="1"/>
          </p:cNvSpPr>
          <p:nvPr>
            <p:ph type="pic" sz="quarter" idx="17"/>
          </p:nvPr>
        </p:nvSpPr>
        <p:spPr>
          <a:xfrm>
            <a:off x="9531302" y="1"/>
            <a:ext cx="2660699" cy="3220821"/>
          </a:xfrm>
          <a:custGeom>
            <a:avLst/>
            <a:gdLst>
              <a:gd name="connsiteX0" fmla="*/ 313899 w 2660699"/>
              <a:gd name="connsiteY0" fmla="*/ 0 h 3220821"/>
              <a:gd name="connsiteX1" fmla="*/ 2660699 w 2660699"/>
              <a:gd name="connsiteY1" fmla="*/ 0 h 3220821"/>
              <a:gd name="connsiteX2" fmla="*/ 2660699 w 2660699"/>
              <a:gd name="connsiteY2" fmla="*/ 3220821 h 3220821"/>
              <a:gd name="connsiteX3" fmla="*/ 0 w 2660699"/>
              <a:gd name="connsiteY3" fmla="*/ 3002507 h 3220821"/>
            </a:gdLst>
            <a:ahLst/>
            <a:cxnLst>
              <a:cxn ang="0">
                <a:pos x="connsiteX0" y="connsiteY0"/>
              </a:cxn>
              <a:cxn ang="0">
                <a:pos x="connsiteX1" y="connsiteY1"/>
              </a:cxn>
              <a:cxn ang="0">
                <a:pos x="connsiteX2" y="connsiteY2"/>
              </a:cxn>
              <a:cxn ang="0">
                <a:pos x="connsiteX3" y="connsiteY3"/>
              </a:cxn>
            </a:cxnLst>
            <a:rect l="l" t="t" r="r" b="b"/>
            <a:pathLst>
              <a:path w="2660699" h="3220821">
                <a:moveTo>
                  <a:pt x="313899" y="0"/>
                </a:moveTo>
                <a:lnTo>
                  <a:pt x="2660699" y="0"/>
                </a:lnTo>
                <a:lnTo>
                  <a:pt x="2660699" y="3220821"/>
                </a:lnTo>
                <a:lnTo>
                  <a:pt x="0" y="3002507"/>
                </a:lnTo>
                <a:close/>
              </a:path>
            </a:pathLst>
          </a:custGeom>
          <a:solidFill>
            <a:schemeClr val="bg1">
              <a:lumMod val="85000"/>
            </a:schemeClr>
          </a:solidFill>
          <a:ln>
            <a:noFill/>
          </a:ln>
        </p:spPr>
        <p:txBody>
          <a:bodyPr wrap="square" anchor="ctr">
            <a:noAutofit/>
          </a:bodyPr>
          <a:lstStyle>
            <a:lvl1pPr algn="ctr">
              <a:buNone/>
              <a:defRPr>
                <a:solidFill>
                  <a:schemeClr val="tx1"/>
                </a:solidFill>
              </a:defRPr>
            </a:lvl1pPr>
          </a:lstStyle>
          <a:p>
            <a:r>
              <a:rPr lang="es-ES"/>
              <a:t>Haga clic en el icono para agregar una imagen</a:t>
            </a:r>
            <a:endParaRPr lang="en-US"/>
          </a:p>
        </p:txBody>
      </p:sp>
      <p:sp>
        <p:nvSpPr>
          <p:cNvPr id="27" name="Freeform 26">
            <a:extLst>
              <a:ext uri="{FF2B5EF4-FFF2-40B4-BE49-F238E27FC236}">
                <a16:creationId xmlns:a16="http://schemas.microsoft.com/office/drawing/2014/main" id="{79892383-2B29-F649-886F-BCA90DD49C73}"/>
              </a:ext>
            </a:extLst>
          </p:cNvPr>
          <p:cNvSpPr>
            <a:spLocks noGrp="1"/>
          </p:cNvSpPr>
          <p:nvPr>
            <p:ph type="pic" sz="quarter" idx="18"/>
          </p:nvPr>
        </p:nvSpPr>
        <p:spPr>
          <a:xfrm>
            <a:off x="646041" y="0"/>
            <a:ext cx="9116705" cy="3098042"/>
          </a:xfrm>
          <a:custGeom>
            <a:avLst/>
            <a:gdLst>
              <a:gd name="connsiteX0" fmla="*/ 0 w 9116705"/>
              <a:gd name="connsiteY0" fmla="*/ 0 h 3098042"/>
              <a:gd name="connsiteX1" fmla="*/ 9116705 w 9116705"/>
              <a:gd name="connsiteY1" fmla="*/ 0 h 3098042"/>
              <a:gd name="connsiteX2" fmla="*/ 8693624 w 9116705"/>
              <a:gd name="connsiteY2" fmla="*/ 3098042 h 3098042"/>
              <a:gd name="connsiteX3" fmla="*/ 668741 w 9116705"/>
              <a:gd name="connsiteY3" fmla="*/ 2538484 h 3098042"/>
            </a:gdLst>
            <a:ahLst/>
            <a:cxnLst>
              <a:cxn ang="0">
                <a:pos x="connsiteX0" y="connsiteY0"/>
              </a:cxn>
              <a:cxn ang="0">
                <a:pos x="connsiteX1" y="connsiteY1"/>
              </a:cxn>
              <a:cxn ang="0">
                <a:pos x="connsiteX2" y="connsiteY2"/>
              </a:cxn>
              <a:cxn ang="0">
                <a:pos x="connsiteX3" y="connsiteY3"/>
              </a:cxn>
            </a:cxnLst>
            <a:rect l="l" t="t" r="r" b="b"/>
            <a:pathLst>
              <a:path w="9116705" h="3098042">
                <a:moveTo>
                  <a:pt x="0" y="0"/>
                </a:moveTo>
                <a:lnTo>
                  <a:pt x="9116705" y="0"/>
                </a:lnTo>
                <a:lnTo>
                  <a:pt x="8693624" y="3098042"/>
                </a:lnTo>
                <a:lnTo>
                  <a:pt x="668741" y="2538484"/>
                </a:lnTo>
                <a:close/>
              </a:path>
            </a:pathLst>
          </a:custGeom>
          <a:solidFill>
            <a:schemeClr val="bg1">
              <a:lumMod val="85000"/>
            </a:schemeClr>
          </a:solidFill>
          <a:ln>
            <a:noFill/>
          </a:ln>
        </p:spPr>
        <p:txBody>
          <a:bodyPr wrap="square" anchor="ctr">
            <a:noAutofit/>
          </a:bodyPr>
          <a:lstStyle>
            <a:lvl1pPr algn="ctr">
              <a:buNone/>
              <a:defRPr>
                <a:solidFill>
                  <a:schemeClr val="tx1"/>
                </a:solidFill>
              </a:defRPr>
            </a:lvl1pPr>
          </a:lstStyle>
          <a:p>
            <a:r>
              <a:rPr lang="es-ES"/>
              <a:t>Haga clic en el icono para agregar una imagen</a:t>
            </a:r>
            <a:endParaRPr lang="en-US"/>
          </a:p>
        </p:txBody>
      </p:sp>
      <p:sp>
        <p:nvSpPr>
          <p:cNvPr id="8" name="Title 1">
            <a:extLst>
              <a:ext uri="{FF2B5EF4-FFF2-40B4-BE49-F238E27FC236}">
                <a16:creationId xmlns:a16="http://schemas.microsoft.com/office/drawing/2014/main" id="{1907DC5D-4F3E-4A99-A621-6F93F32265C8}"/>
              </a:ext>
            </a:extLst>
          </p:cNvPr>
          <p:cNvSpPr>
            <a:spLocks noGrp="1"/>
          </p:cNvSpPr>
          <p:nvPr>
            <p:ph type="title"/>
          </p:nvPr>
        </p:nvSpPr>
        <p:spPr>
          <a:xfrm>
            <a:off x="2688608" y="2762250"/>
            <a:ext cx="5855317" cy="2183227"/>
          </a:xfrm>
        </p:spPr>
        <p:txBody>
          <a:bodyPr anchor="b"/>
          <a:lstStyle>
            <a:lvl1pPr>
              <a:defRPr sz="6000"/>
            </a:lvl1pPr>
          </a:lstStyle>
          <a:p>
            <a:r>
              <a:rPr lang="es-ES"/>
              <a:t>Haga clic para modificar el estilo de título del patrón</a:t>
            </a:r>
            <a:endParaRPr lang="en-US" dirty="0"/>
          </a:p>
        </p:txBody>
      </p:sp>
      <p:sp>
        <p:nvSpPr>
          <p:cNvPr id="9" name="Text Placeholder 2">
            <a:extLst>
              <a:ext uri="{FF2B5EF4-FFF2-40B4-BE49-F238E27FC236}">
                <a16:creationId xmlns:a16="http://schemas.microsoft.com/office/drawing/2014/main" id="{9DA8F992-7750-4566-AB4F-B2E8F3794CA3}"/>
              </a:ext>
            </a:extLst>
          </p:cNvPr>
          <p:cNvSpPr>
            <a:spLocks noGrp="1"/>
          </p:cNvSpPr>
          <p:nvPr>
            <p:ph type="body" idx="1"/>
          </p:nvPr>
        </p:nvSpPr>
        <p:spPr>
          <a:xfrm>
            <a:off x="2688608" y="5148262"/>
            <a:ext cx="5855317" cy="941388"/>
          </a:xfrm>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10" name="Date Placeholder 3">
            <a:extLst>
              <a:ext uri="{FF2B5EF4-FFF2-40B4-BE49-F238E27FC236}">
                <a16:creationId xmlns:a16="http://schemas.microsoft.com/office/drawing/2014/main" id="{0FEC4993-EF72-4ADC-8D11-1EB7C9409528}"/>
              </a:ext>
            </a:extLst>
          </p:cNvPr>
          <p:cNvSpPr>
            <a:spLocks noGrp="1"/>
          </p:cNvSpPr>
          <p:nvPr>
            <p:ph type="dt" sz="half" idx="10"/>
          </p:nvPr>
        </p:nvSpPr>
        <p:spPr>
          <a:xfrm>
            <a:off x="838200" y="6356350"/>
            <a:ext cx="2743200" cy="365125"/>
          </a:xfrm>
        </p:spPr>
        <p:txBody>
          <a:bodyPr/>
          <a:lstStyle/>
          <a:p>
            <a:r>
              <a:rPr lang="en-US"/>
              <a:t>Date</a:t>
            </a:r>
          </a:p>
        </p:txBody>
      </p:sp>
      <p:sp>
        <p:nvSpPr>
          <p:cNvPr id="11" name="Footer Placeholder 4">
            <a:extLst>
              <a:ext uri="{FF2B5EF4-FFF2-40B4-BE49-F238E27FC236}">
                <a16:creationId xmlns:a16="http://schemas.microsoft.com/office/drawing/2014/main" id="{B145FAD1-5607-4570-9675-FE264814964D}"/>
              </a:ext>
            </a:extLst>
          </p:cNvPr>
          <p:cNvSpPr>
            <a:spLocks noGrp="1"/>
          </p:cNvSpPr>
          <p:nvPr>
            <p:ph type="ftr" sz="quarter" idx="11"/>
          </p:nvPr>
        </p:nvSpPr>
        <p:spPr>
          <a:xfrm>
            <a:off x="4038600" y="6356350"/>
            <a:ext cx="2743200" cy="365125"/>
          </a:xfrm>
        </p:spPr>
        <p:txBody>
          <a:bodyPr/>
          <a:lstStyle/>
          <a:p>
            <a:r>
              <a:rPr lang="en-US" dirty="0"/>
              <a:t>Your Footer Here</a:t>
            </a:r>
          </a:p>
        </p:txBody>
      </p:sp>
      <p:sp>
        <p:nvSpPr>
          <p:cNvPr id="12" name="Slide Number Placeholder 5">
            <a:extLst>
              <a:ext uri="{FF2B5EF4-FFF2-40B4-BE49-F238E27FC236}">
                <a16:creationId xmlns:a16="http://schemas.microsoft.com/office/drawing/2014/main" id="{265FB8DD-A34F-4C06-9929-1E68FACD4D00}"/>
              </a:ext>
            </a:extLst>
          </p:cNvPr>
          <p:cNvSpPr>
            <a:spLocks noGrp="1"/>
          </p:cNvSpPr>
          <p:nvPr>
            <p:ph type="sldNum" sz="quarter" idx="12"/>
          </p:nvPr>
        </p:nvSpPr>
        <p:spPr>
          <a:xfrm>
            <a:off x="8610600" y="6356350"/>
            <a:ext cx="2743200" cy="365125"/>
          </a:xfrm>
        </p:spPr>
        <p:txBody>
          <a:bodyPr/>
          <a:lstStyle/>
          <a:p>
            <a:fld id="{672B7600-67E3-4D97-B453-880E2742B982}" type="slidenum">
              <a:rPr lang="en-US" smtClean="0"/>
              <a:t>‹Nº›</a:t>
            </a:fld>
            <a:endParaRPr lang="en-US"/>
          </a:p>
        </p:txBody>
      </p:sp>
      <p:sp>
        <p:nvSpPr>
          <p:cNvPr id="16" name="Text Placeholder 17">
            <a:extLst>
              <a:ext uri="{FF2B5EF4-FFF2-40B4-BE49-F238E27FC236}">
                <a16:creationId xmlns:a16="http://schemas.microsoft.com/office/drawing/2014/main" id="{A537F86F-E8D6-44FF-939F-7EB5A46935EE}"/>
              </a:ext>
            </a:extLst>
          </p:cNvPr>
          <p:cNvSpPr>
            <a:spLocks noGrp="1"/>
          </p:cNvSpPr>
          <p:nvPr>
            <p:ph type="body" sz="quarter" idx="14" hasCustomPrompt="1"/>
          </p:nvPr>
        </p:nvSpPr>
        <p:spPr>
          <a:xfrm>
            <a:off x="10224634" y="3754484"/>
            <a:ext cx="1701800" cy="291212"/>
          </a:xfrm>
          <a:noFill/>
        </p:spPr>
        <p:txBody>
          <a:bodyPr anchor="ctr">
            <a:noAutofit/>
          </a:bodyPr>
          <a:lstStyle>
            <a:lvl1pPr marL="0" indent="0" algn="ctr">
              <a:buNone/>
              <a:defRPr sz="1200"/>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dirty="0"/>
              <a:t>Name</a:t>
            </a:r>
          </a:p>
        </p:txBody>
      </p:sp>
      <p:sp>
        <p:nvSpPr>
          <p:cNvPr id="17" name="Text Placeholder 17">
            <a:extLst>
              <a:ext uri="{FF2B5EF4-FFF2-40B4-BE49-F238E27FC236}">
                <a16:creationId xmlns:a16="http://schemas.microsoft.com/office/drawing/2014/main" id="{17C97F11-0CC0-4E01-8422-614383043296}"/>
              </a:ext>
            </a:extLst>
          </p:cNvPr>
          <p:cNvSpPr>
            <a:spLocks noGrp="1"/>
          </p:cNvSpPr>
          <p:nvPr>
            <p:ph type="body" sz="quarter" idx="15" hasCustomPrompt="1"/>
          </p:nvPr>
        </p:nvSpPr>
        <p:spPr>
          <a:xfrm>
            <a:off x="10224634" y="4052057"/>
            <a:ext cx="1701800" cy="291212"/>
          </a:xfrm>
          <a:noFill/>
        </p:spPr>
        <p:txBody>
          <a:bodyPr anchor="ctr">
            <a:noAutofit/>
          </a:bodyPr>
          <a:lstStyle>
            <a:lvl1pPr marL="0" indent="0" algn="ctr">
              <a:buNone/>
              <a:defRPr sz="1200"/>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dirty="0"/>
              <a:t>Mobile / email</a:t>
            </a:r>
          </a:p>
        </p:txBody>
      </p:sp>
      <p:sp>
        <p:nvSpPr>
          <p:cNvPr id="18" name="Text Placeholder 17">
            <a:extLst>
              <a:ext uri="{FF2B5EF4-FFF2-40B4-BE49-F238E27FC236}">
                <a16:creationId xmlns:a16="http://schemas.microsoft.com/office/drawing/2014/main" id="{322609FE-C556-4394-9CD9-CACD20BC7261}"/>
              </a:ext>
            </a:extLst>
          </p:cNvPr>
          <p:cNvSpPr>
            <a:spLocks noGrp="1"/>
          </p:cNvSpPr>
          <p:nvPr>
            <p:ph type="body" sz="quarter" idx="16" hasCustomPrompt="1"/>
          </p:nvPr>
        </p:nvSpPr>
        <p:spPr>
          <a:xfrm>
            <a:off x="10224634" y="4349630"/>
            <a:ext cx="1701800" cy="291212"/>
          </a:xfrm>
          <a:noFill/>
        </p:spPr>
        <p:txBody>
          <a:bodyPr anchor="ctr">
            <a:noAutofit/>
          </a:bodyPr>
          <a:lstStyle>
            <a:lvl1pPr marL="0" indent="0" algn="ctr">
              <a:buNone/>
              <a:defRPr sz="1200"/>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dirty="0"/>
              <a:t>Company</a:t>
            </a:r>
          </a:p>
        </p:txBody>
      </p:sp>
    </p:spTree>
    <p:extLst>
      <p:ext uri="{BB962C8B-B14F-4D97-AF65-F5344CB8AC3E}">
        <p14:creationId xmlns:p14="http://schemas.microsoft.com/office/powerpoint/2010/main" val="31558283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lor and Typography">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CC897C59-303D-43EB-830D-58B293D336AC}"/>
              </a:ext>
            </a:extLst>
          </p:cNvPr>
          <p:cNvGrpSpPr/>
          <p:nvPr userDrawn="1"/>
        </p:nvGrpSpPr>
        <p:grpSpPr>
          <a:xfrm>
            <a:off x="838199" y="1830763"/>
            <a:ext cx="10515602" cy="1741127"/>
            <a:chOff x="838199" y="1830763"/>
            <a:chExt cx="10515602" cy="1741127"/>
          </a:xfrm>
        </p:grpSpPr>
        <p:sp>
          <p:nvSpPr>
            <p:cNvPr id="175" name="Rectangle 174">
              <a:extLst>
                <a:ext uri="{FF2B5EF4-FFF2-40B4-BE49-F238E27FC236}">
                  <a16:creationId xmlns:a16="http://schemas.microsoft.com/office/drawing/2014/main" id="{4460574F-0FFA-4AF4-9268-D077C9C57D58}"/>
                </a:ext>
              </a:extLst>
            </p:cNvPr>
            <p:cNvSpPr/>
            <p:nvPr userDrawn="1"/>
          </p:nvSpPr>
          <p:spPr>
            <a:xfrm>
              <a:off x="838199" y="1830763"/>
              <a:ext cx="894312" cy="1741127"/>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74" name="Rectangle 173">
              <a:extLst>
                <a:ext uri="{FF2B5EF4-FFF2-40B4-BE49-F238E27FC236}">
                  <a16:creationId xmlns:a16="http://schemas.microsoft.com/office/drawing/2014/main" id="{E9AEC03B-EFBC-451C-9889-555B420B787B}"/>
                </a:ext>
              </a:extLst>
            </p:cNvPr>
            <p:cNvSpPr/>
            <p:nvPr userDrawn="1"/>
          </p:nvSpPr>
          <p:spPr>
            <a:xfrm>
              <a:off x="838199" y="1830763"/>
              <a:ext cx="894312" cy="1551307"/>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73" name="Rectangle 172">
              <a:extLst>
                <a:ext uri="{FF2B5EF4-FFF2-40B4-BE49-F238E27FC236}">
                  <a16:creationId xmlns:a16="http://schemas.microsoft.com/office/drawing/2014/main" id="{12504A8F-A26B-43AF-BF89-2621FF0CE3CD}"/>
                </a:ext>
              </a:extLst>
            </p:cNvPr>
            <p:cNvSpPr/>
            <p:nvPr userDrawn="1"/>
          </p:nvSpPr>
          <p:spPr>
            <a:xfrm>
              <a:off x="838199" y="1830763"/>
              <a:ext cx="894312" cy="1361486"/>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72" name="Rectangle 171">
              <a:extLst>
                <a:ext uri="{FF2B5EF4-FFF2-40B4-BE49-F238E27FC236}">
                  <a16:creationId xmlns:a16="http://schemas.microsoft.com/office/drawing/2014/main" id="{F7726C56-B942-4400-8CE0-069969802448}"/>
                </a:ext>
              </a:extLst>
            </p:cNvPr>
            <p:cNvSpPr/>
            <p:nvPr userDrawn="1"/>
          </p:nvSpPr>
          <p:spPr>
            <a:xfrm>
              <a:off x="838199" y="1830763"/>
              <a:ext cx="894312" cy="1171666"/>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71" name="Rectangle 170">
              <a:extLst>
                <a:ext uri="{FF2B5EF4-FFF2-40B4-BE49-F238E27FC236}">
                  <a16:creationId xmlns:a16="http://schemas.microsoft.com/office/drawing/2014/main" id="{DAE760DB-698E-4688-BBAF-49FD684C7AFD}"/>
                </a:ext>
              </a:extLst>
            </p:cNvPr>
            <p:cNvSpPr/>
            <p:nvPr userDrawn="1"/>
          </p:nvSpPr>
          <p:spPr>
            <a:xfrm>
              <a:off x="838199" y="1830763"/>
              <a:ext cx="894312" cy="98184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70" name="Rectangle 169">
              <a:extLst>
                <a:ext uri="{FF2B5EF4-FFF2-40B4-BE49-F238E27FC236}">
                  <a16:creationId xmlns:a16="http://schemas.microsoft.com/office/drawing/2014/main" id="{72A9A194-717A-430D-B418-44C0B8F1A4C3}"/>
                </a:ext>
              </a:extLst>
            </p:cNvPr>
            <p:cNvSpPr/>
            <p:nvPr userDrawn="1"/>
          </p:nvSpPr>
          <p:spPr>
            <a:xfrm>
              <a:off x="838200" y="1830763"/>
              <a:ext cx="894312" cy="78825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79" name="Rectangle 178">
              <a:extLst>
                <a:ext uri="{FF2B5EF4-FFF2-40B4-BE49-F238E27FC236}">
                  <a16:creationId xmlns:a16="http://schemas.microsoft.com/office/drawing/2014/main" id="{E915F52A-A44F-4FB1-A1A1-1A513475EFE8}"/>
                </a:ext>
              </a:extLst>
            </p:cNvPr>
            <p:cNvSpPr/>
            <p:nvPr userDrawn="1"/>
          </p:nvSpPr>
          <p:spPr>
            <a:xfrm>
              <a:off x="1907231" y="1830763"/>
              <a:ext cx="894312" cy="1741127"/>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80" name="Rectangle 179">
              <a:extLst>
                <a:ext uri="{FF2B5EF4-FFF2-40B4-BE49-F238E27FC236}">
                  <a16:creationId xmlns:a16="http://schemas.microsoft.com/office/drawing/2014/main" id="{6034C492-58E9-4550-B83D-E33D2B2217E6}"/>
                </a:ext>
              </a:extLst>
            </p:cNvPr>
            <p:cNvSpPr/>
            <p:nvPr userDrawn="1"/>
          </p:nvSpPr>
          <p:spPr>
            <a:xfrm>
              <a:off x="1907231" y="1830763"/>
              <a:ext cx="894312" cy="1551307"/>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81" name="Rectangle 180">
              <a:extLst>
                <a:ext uri="{FF2B5EF4-FFF2-40B4-BE49-F238E27FC236}">
                  <a16:creationId xmlns:a16="http://schemas.microsoft.com/office/drawing/2014/main" id="{F92FB454-2844-432A-897E-609CA7D5AB13}"/>
                </a:ext>
              </a:extLst>
            </p:cNvPr>
            <p:cNvSpPr/>
            <p:nvPr userDrawn="1"/>
          </p:nvSpPr>
          <p:spPr>
            <a:xfrm>
              <a:off x="1907231" y="1830763"/>
              <a:ext cx="894312" cy="1361486"/>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82" name="Rectangle 181">
              <a:extLst>
                <a:ext uri="{FF2B5EF4-FFF2-40B4-BE49-F238E27FC236}">
                  <a16:creationId xmlns:a16="http://schemas.microsoft.com/office/drawing/2014/main" id="{DFE585D9-1B79-4D2C-BE24-8DD53BF2D43D}"/>
                </a:ext>
              </a:extLst>
            </p:cNvPr>
            <p:cNvSpPr/>
            <p:nvPr userDrawn="1"/>
          </p:nvSpPr>
          <p:spPr>
            <a:xfrm>
              <a:off x="1907231" y="1830763"/>
              <a:ext cx="894312" cy="1171666"/>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83" name="Rectangle 182">
              <a:extLst>
                <a:ext uri="{FF2B5EF4-FFF2-40B4-BE49-F238E27FC236}">
                  <a16:creationId xmlns:a16="http://schemas.microsoft.com/office/drawing/2014/main" id="{7CA650B9-D80A-4F55-849B-9B9229BAB7AB}"/>
                </a:ext>
              </a:extLst>
            </p:cNvPr>
            <p:cNvSpPr/>
            <p:nvPr userDrawn="1"/>
          </p:nvSpPr>
          <p:spPr>
            <a:xfrm>
              <a:off x="1907231" y="1830763"/>
              <a:ext cx="894312" cy="981846"/>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84" name="Rectangle 183">
              <a:extLst>
                <a:ext uri="{FF2B5EF4-FFF2-40B4-BE49-F238E27FC236}">
                  <a16:creationId xmlns:a16="http://schemas.microsoft.com/office/drawing/2014/main" id="{212A3E8F-2036-4425-950A-9DDCE99E48E2}"/>
                </a:ext>
              </a:extLst>
            </p:cNvPr>
            <p:cNvSpPr/>
            <p:nvPr userDrawn="1"/>
          </p:nvSpPr>
          <p:spPr>
            <a:xfrm>
              <a:off x="1907232" y="1830763"/>
              <a:ext cx="894312" cy="78825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86" name="Rectangle 185">
              <a:extLst>
                <a:ext uri="{FF2B5EF4-FFF2-40B4-BE49-F238E27FC236}">
                  <a16:creationId xmlns:a16="http://schemas.microsoft.com/office/drawing/2014/main" id="{F8D77422-E1EF-442A-B883-288DFB42AC7A}"/>
                </a:ext>
              </a:extLst>
            </p:cNvPr>
            <p:cNvSpPr/>
            <p:nvPr userDrawn="1"/>
          </p:nvSpPr>
          <p:spPr>
            <a:xfrm>
              <a:off x="2976263" y="1830763"/>
              <a:ext cx="894312" cy="1741127"/>
            </a:xfrm>
            <a:prstGeom prst="rect">
              <a:avLst/>
            </a:prstGeom>
            <a:solidFill>
              <a:schemeClr val="bg2">
                <a:lumMod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87" name="Rectangle 186">
              <a:extLst>
                <a:ext uri="{FF2B5EF4-FFF2-40B4-BE49-F238E27FC236}">
                  <a16:creationId xmlns:a16="http://schemas.microsoft.com/office/drawing/2014/main" id="{F5A5458A-8CAB-46ED-A597-7A9BC874E064}"/>
                </a:ext>
              </a:extLst>
            </p:cNvPr>
            <p:cNvSpPr/>
            <p:nvPr userDrawn="1"/>
          </p:nvSpPr>
          <p:spPr>
            <a:xfrm>
              <a:off x="2976263" y="1830763"/>
              <a:ext cx="894312" cy="1551307"/>
            </a:xfrm>
            <a:prstGeom prst="rect">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88" name="Rectangle 187">
              <a:extLst>
                <a:ext uri="{FF2B5EF4-FFF2-40B4-BE49-F238E27FC236}">
                  <a16:creationId xmlns:a16="http://schemas.microsoft.com/office/drawing/2014/main" id="{129FB0AE-0FE9-4E47-89E1-28A56DFEFD44}"/>
                </a:ext>
              </a:extLst>
            </p:cNvPr>
            <p:cNvSpPr/>
            <p:nvPr userDrawn="1"/>
          </p:nvSpPr>
          <p:spPr>
            <a:xfrm>
              <a:off x="2976263" y="1830763"/>
              <a:ext cx="894312" cy="1361486"/>
            </a:xfrm>
            <a:prstGeom prst="rect">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89" name="Rectangle 188">
              <a:extLst>
                <a:ext uri="{FF2B5EF4-FFF2-40B4-BE49-F238E27FC236}">
                  <a16:creationId xmlns:a16="http://schemas.microsoft.com/office/drawing/2014/main" id="{8DCBA888-FF6F-4E0D-AD60-DA0D78CD05D1}"/>
                </a:ext>
              </a:extLst>
            </p:cNvPr>
            <p:cNvSpPr/>
            <p:nvPr userDrawn="1"/>
          </p:nvSpPr>
          <p:spPr>
            <a:xfrm>
              <a:off x="2976263" y="1830763"/>
              <a:ext cx="894312" cy="1171666"/>
            </a:xfrm>
            <a:prstGeom prst="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90" name="Rectangle 189">
              <a:extLst>
                <a:ext uri="{FF2B5EF4-FFF2-40B4-BE49-F238E27FC236}">
                  <a16:creationId xmlns:a16="http://schemas.microsoft.com/office/drawing/2014/main" id="{F9271256-F951-4086-8A3B-C91C2291A176}"/>
                </a:ext>
              </a:extLst>
            </p:cNvPr>
            <p:cNvSpPr/>
            <p:nvPr userDrawn="1"/>
          </p:nvSpPr>
          <p:spPr>
            <a:xfrm>
              <a:off x="2976263" y="1830763"/>
              <a:ext cx="894312" cy="981846"/>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91" name="Rectangle 190">
              <a:extLst>
                <a:ext uri="{FF2B5EF4-FFF2-40B4-BE49-F238E27FC236}">
                  <a16:creationId xmlns:a16="http://schemas.microsoft.com/office/drawing/2014/main" id="{27D18AA1-C449-4778-A01C-5FEFF6D4B6F0}"/>
                </a:ext>
              </a:extLst>
            </p:cNvPr>
            <p:cNvSpPr/>
            <p:nvPr userDrawn="1"/>
          </p:nvSpPr>
          <p:spPr>
            <a:xfrm>
              <a:off x="2976264" y="1830763"/>
              <a:ext cx="894312" cy="78825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93" name="Rectangle 192">
              <a:extLst>
                <a:ext uri="{FF2B5EF4-FFF2-40B4-BE49-F238E27FC236}">
                  <a16:creationId xmlns:a16="http://schemas.microsoft.com/office/drawing/2014/main" id="{507DEC82-2EA5-41B4-BBE2-03D513A6990F}"/>
                </a:ext>
              </a:extLst>
            </p:cNvPr>
            <p:cNvSpPr/>
            <p:nvPr userDrawn="1"/>
          </p:nvSpPr>
          <p:spPr>
            <a:xfrm>
              <a:off x="4045295" y="1830763"/>
              <a:ext cx="894312" cy="1741127"/>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94" name="Rectangle 193">
              <a:extLst>
                <a:ext uri="{FF2B5EF4-FFF2-40B4-BE49-F238E27FC236}">
                  <a16:creationId xmlns:a16="http://schemas.microsoft.com/office/drawing/2014/main" id="{CC3C8386-1A37-4F90-9D5F-F552F6BD3D6B}"/>
                </a:ext>
              </a:extLst>
            </p:cNvPr>
            <p:cNvSpPr/>
            <p:nvPr userDrawn="1"/>
          </p:nvSpPr>
          <p:spPr>
            <a:xfrm>
              <a:off x="4045295" y="1830763"/>
              <a:ext cx="894312" cy="1551307"/>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95" name="Rectangle 194">
              <a:extLst>
                <a:ext uri="{FF2B5EF4-FFF2-40B4-BE49-F238E27FC236}">
                  <a16:creationId xmlns:a16="http://schemas.microsoft.com/office/drawing/2014/main" id="{20C96B97-602D-4FB6-83FA-5F537C10D957}"/>
                </a:ext>
              </a:extLst>
            </p:cNvPr>
            <p:cNvSpPr/>
            <p:nvPr userDrawn="1"/>
          </p:nvSpPr>
          <p:spPr>
            <a:xfrm>
              <a:off x="4045295" y="1830763"/>
              <a:ext cx="894312" cy="1361486"/>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96" name="Rectangle 195">
              <a:extLst>
                <a:ext uri="{FF2B5EF4-FFF2-40B4-BE49-F238E27FC236}">
                  <a16:creationId xmlns:a16="http://schemas.microsoft.com/office/drawing/2014/main" id="{C78EB1C9-B967-4BCF-BA1F-F62AD5830A83}"/>
                </a:ext>
              </a:extLst>
            </p:cNvPr>
            <p:cNvSpPr/>
            <p:nvPr userDrawn="1"/>
          </p:nvSpPr>
          <p:spPr>
            <a:xfrm>
              <a:off x="4045295" y="1830763"/>
              <a:ext cx="894312" cy="1171666"/>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97" name="Rectangle 196">
              <a:extLst>
                <a:ext uri="{FF2B5EF4-FFF2-40B4-BE49-F238E27FC236}">
                  <a16:creationId xmlns:a16="http://schemas.microsoft.com/office/drawing/2014/main" id="{530AF99D-4A64-462C-8DC1-2AFD50700E78}"/>
                </a:ext>
              </a:extLst>
            </p:cNvPr>
            <p:cNvSpPr/>
            <p:nvPr userDrawn="1"/>
          </p:nvSpPr>
          <p:spPr>
            <a:xfrm>
              <a:off x="4045295" y="1830763"/>
              <a:ext cx="894312" cy="981846"/>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98" name="Rectangle 197">
              <a:extLst>
                <a:ext uri="{FF2B5EF4-FFF2-40B4-BE49-F238E27FC236}">
                  <a16:creationId xmlns:a16="http://schemas.microsoft.com/office/drawing/2014/main" id="{251EE8AC-B14F-4016-B318-3215BFA74576}"/>
                </a:ext>
              </a:extLst>
            </p:cNvPr>
            <p:cNvSpPr/>
            <p:nvPr userDrawn="1"/>
          </p:nvSpPr>
          <p:spPr>
            <a:xfrm>
              <a:off x="4045296" y="1830763"/>
              <a:ext cx="894312" cy="788259"/>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00" name="Rectangle 199">
              <a:extLst>
                <a:ext uri="{FF2B5EF4-FFF2-40B4-BE49-F238E27FC236}">
                  <a16:creationId xmlns:a16="http://schemas.microsoft.com/office/drawing/2014/main" id="{DB3EFE93-C789-4C06-AE63-48F21F3F0562}"/>
                </a:ext>
              </a:extLst>
            </p:cNvPr>
            <p:cNvSpPr/>
            <p:nvPr userDrawn="1"/>
          </p:nvSpPr>
          <p:spPr>
            <a:xfrm>
              <a:off x="5114327" y="1830763"/>
              <a:ext cx="894312" cy="1741127"/>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01" name="Rectangle 200">
              <a:extLst>
                <a:ext uri="{FF2B5EF4-FFF2-40B4-BE49-F238E27FC236}">
                  <a16:creationId xmlns:a16="http://schemas.microsoft.com/office/drawing/2014/main" id="{C159A26F-3E35-43ED-9527-94575D015CF9}"/>
                </a:ext>
              </a:extLst>
            </p:cNvPr>
            <p:cNvSpPr/>
            <p:nvPr userDrawn="1"/>
          </p:nvSpPr>
          <p:spPr>
            <a:xfrm>
              <a:off x="5114327" y="1830763"/>
              <a:ext cx="894312" cy="1551307"/>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02" name="Rectangle 201">
              <a:extLst>
                <a:ext uri="{FF2B5EF4-FFF2-40B4-BE49-F238E27FC236}">
                  <a16:creationId xmlns:a16="http://schemas.microsoft.com/office/drawing/2014/main" id="{197FEBE6-4234-4233-9AAC-C966B38A457C}"/>
                </a:ext>
              </a:extLst>
            </p:cNvPr>
            <p:cNvSpPr/>
            <p:nvPr userDrawn="1"/>
          </p:nvSpPr>
          <p:spPr>
            <a:xfrm>
              <a:off x="5114327" y="1830763"/>
              <a:ext cx="894312" cy="1361486"/>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03" name="Rectangle 202">
              <a:extLst>
                <a:ext uri="{FF2B5EF4-FFF2-40B4-BE49-F238E27FC236}">
                  <a16:creationId xmlns:a16="http://schemas.microsoft.com/office/drawing/2014/main" id="{4A6CCAEB-B0B2-4918-BF93-14B428F71030}"/>
                </a:ext>
              </a:extLst>
            </p:cNvPr>
            <p:cNvSpPr/>
            <p:nvPr userDrawn="1"/>
          </p:nvSpPr>
          <p:spPr>
            <a:xfrm>
              <a:off x="5114327" y="1830763"/>
              <a:ext cx="894312" cy="1171666"/>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04" name="Rectangle 203">
              <a:extLst>
                <a:ext uri="{FF2B5EF4-FFF2-40B4-BE49-F238E27FC236}">
                  <a16:creationId xmlns:a16="http://schemas.microsoft.com/office/drawing/2014/main" id="{26BAB2D9-48E2-4FD7-8266-8DA7249A311F}"/>
                </a:ext>
              </a:extLst>
            </p:cNvPr>
            <p:cNvSpPr/>
            <p:nvPr userDrawn="1"/>
          </p:nvSpPr>
          <p:spPr>
            <a:xfrm>
              <a:off x="5114327" y="1830763"/>
              <a:ext cx="894312" cy="981846"/>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05" name="Rectangle 204">
              <a:extLst>
                <a:ext uri="{FF2B5EF4-FFF2-40B4-BE49-F238E27FC236}">
                  <a16:creationId xmlns:a16="http://schemas.microsoft.com/office/drawing/2014/main" id="{E373E1AE-97F0-411F-ADE1-F7FA57FDB549}"/>
                </a:ext>
              </a:extLst>
            </p:cNvPr>
            <p:cNvSpPr/>
            <p:nvPr userDrawn="1"/>
          </p:nvSpPr>
          <p:spPr>
            <a:xfrm>
              <a:off x="5114328" y="1830763"/>
              <a:ext cx="894312" cy="78825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07" name="Rectangle 206">
              <a:extLst>
                <a:ext uri="{FF2B5EF4-FFF2-40B4-BE49-F238E27FC236}">
                  <a16:creationId xmlns:a16="http://schemas.microsoft.com/office/drawing/2014/main" id="{7980EC62-1AA7-49B9-A98C-B1AE41A8BAF7}"/>
                </a:ext>
              </a:extLst>
            </p:cNvPr>
            <p:cNvSpPr/>
            <p:nvPr userDrawn="1"/>
          </p:nvSpPr>
          <p:spPr>
            <a:xfrm>
              <a:off x="6183359" y="1830763"/>
              <a:ext cx="894312" cy="1741127"/>
            </a:xfrm>
            <a:prstGeom prst="rect">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08" name="Rectangle 207">
              <a:extLst>
                <a:ext uri="{FF2B5EF4-FFF2-40B4-BE49-F238E27FC236}">
                  <a16:creationId xmlns:a16="http://schemas.microsoft.com/office/drawing/2014/main" id="{1B940435-8801-4AE0-AF82-51785C14109F}"/>
                </a:ext>
              </a:extLst>
            </p:cNvPr>
            <p:cNvSpPr/>
            <p:nvPr userDrawn="1"/>
          </p:nvSpPr>
          <p:spPr>
            <a:xfrm>
              <a:off x="6183359" y="1830763"/>
              <a:ext cx="894312" cy="1551307"/>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09" name="Rectangle 208">
              <a:extLst>
                <a:ext uri="{FF2B5EF4-FFF2-40B4-BE49-F238E27FC236}">
                  <a16:creationId xmlns:a16="http://schemas.microsoft.com/office/drawing/2014/main" id="{709FEA5B-55A5-4A85-90AE-A3E8181AD6B1}"/>
                </a:ext>
              </a:extLst>
            </p:cNvPr>
            <p:cNvSpPr/>
            <p:nvPr userDrawn="1"/>
          </p:nvSpPr>
          <p:spPr>
            <a:xfrm>
              <a:off x="6183359" y="1830763"/>
              <a:ext cx="894312" cy="1361486"/>
            </a:xfrm>
            <a:prstGeom prst="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10" name="Rectangle 209">
              <a:extLst>
                <a:ext uri="{FF2B5EF4-FFF2-40B4-BE49-F238E27FC236}">
                  <a16:creationId xmlns:a16="http://schemas.microsoft.com/office/drawing/2014/main" id="{AC24C165-A09C-48A0-8D30-43D9272501D0}"/>
                </a:ext>
              </a:extLst>
            </p:cNvPr>
            <p:cNvSpPr/>
            <p:nvPr userDrawn="1"/>
          </p:nvSpPr>
          <p:spPr>
            <a:xfrm>
              <a:off x="6183359" y="1830763"/>
              <a:ext cx="894312" cy="1171666"/>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11" name="Rectangle 210">
              <a:extLst>
                <a:ext uri="{FF2B5EF4-FFF2-40B4-BE49-F238E27FC236}">
                  <a16:creationId xmlns:a16="http://schemas.microsoft.com/office/drawing/2014/main" id="{AF779B59-BF2E-434C-A692-81F3395A2DDC}"/>
                </a:ext>
              </a:extLst>
            </p:cNvPr>
            <p:cNvSpPr/>
            <p:nvPr userDrawn="1"/>
          </p:nvSpPr>
          <p:spPr>
            <a:xfrm>
              <a:off x="6183359" y="1830763"/>
              <a:ext cx="894312" cy="981846"/>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12" name="Rectangle 211">
              <a:extLst>
                <a:ext uri="{FF2B5EF4-FFF2-40B4-BE49-F238E27FC236}">
                  <a16:creationId xmlns:a16="http://schemas.microsoft.com/office/drawing/2014/main" id="{72D25286-DFE7-4DB6-BC2A-849B72A1D58F}"/>
                </a:ext>
              </a:extLst>
            </p:cNvPr>
            <p:cNvSpPr/>
            <p:nvPr userDrawn="1"/>
          </p:nvSpPr>
          <p:spPr>
            <a:xfrm>
              <a:off x="6183360" y="1830763"/>
              <a:ext cx="894312" cy="78825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14" name="Rectangle 213">
              <a:extLst>
                <a:ext uri="{FF2B5EF4-FFF2-40B4-BE49-F238E27FC236}">
                  <a16:creationId xmlns:a16="http://schemas.microsoft.com/office/drawing/2014/main" id="{EFFFC619-3DCF-484B-936D-D1C6706967D7}"/>
                </a:ext>
              </a:extLst>
            </p:cNvPr>
            <p:cNvSpPr/>
            <p:nvPr userDrawn="1"/>
          </p:nvSpPr>
          <p:spPr>
            <a:xfrm>
              <a:off x="7252391" y="1830763"/>
              <a:ext cx="894312" cy="1741127"/>
            </a:xfrm>
            <a:prstGeom prst="rect">
              <a:avLst/>
            </a:prstGeom>
            <a:solidFill>
              <a:schemeClr val="accent3">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15" name="Rectangle 214">
              <a:extLst>
                <a:ext uri="{FF2B5EF4-FFF2-40B4-BE49-F238E27FC236}">
                  <a16:creationId xmlns:a16="http://schemas.microsoft.com/office/drawing/2014/main" id="{C36F1647-E3A7-42C7-94DB-E22470CD7962}"/>
                </a:ext>
              </a:extLst>
            </p:cNvPr>
            <p:cNvSpPr/>
            <p:nvPr userDrawn="1"/>
          </p:nvSpPr>
          <p:spPr>
            <a:xfrm>
              <a:off x="7252391" y="1830763"/>
              <a:ext cx="894312" cy="1551307"/>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16" name="Rectangle 215">
              <a:extLst>
                <a:ext uri="{FF2B5EF4-FFF2-40B4-BE49-F238E27FC236}">
                  <a16:creationId xmlns:a16="http://schemas.microsoft.com/office/drawing/2014/main" id="{0812BACF-D77F-4A42-A212-538847FF9776}"/>
                </a:ext>
              </a:extLst>
            </p:cNvPr>
            <p:cNvSpPr/>
            <p:nvPr userDrawn="1"/>
          </p:nvSpPr>
          <p:spPr>
            <a:xfrm>
              <a:off x="7252391" y="1830763"/>
              <a:ext cx="894312" cy="1361486"/>
            </a:xfrm>
            <a:prstGeom prst="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17" name="Rectangle 216">
              <a:extLst>
                <a:ext uri="{FF2B5EF4-FFF2-40B4-BE49-F238E27FC236}">
                  <a16:creationId xmlns:a16="http://schemas.microsoft.com/office/drawing/2014/main" id="{63855A19-9DBA-4293-A411-6842A7DAA995}"/>
                </a:ext>
              </a:extLst>
            </p:cNvPr>
            <p:cNvSpPr/>
            <p:nvPr userDrawn="1"/>
          </p:nvSpPr>
          <p:spPr>
            <a:xfrm>
              <a:off x="7252391" y="1830763"/>
              <a:ext cx="894312" cy="1171666"/>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18" name="Rectangle 217">
              <a:extLst>
                <a:ext uri="{FF2B5EF4-FFF2-40B4-BE49-F238E27FC236}">
                  <a16:creationId xmlns:a16="http://schemas.microsoft.com/office/drawing/2014/main" id="{E705E91E-E65F-4094-8904-D56C56FC5F44}"/>
                </a:ext>
              </a:extLst>
            </p:cNvPr>
            <p:cNvSpPr/>
            <p:nvPr userDrawn="1"/>
          </p:nvSpPr>
          <p:spPr>
            <a:xfrm>
              <a:off x="7252391" y="1830763"/>
              <a:ext cx="894312" cy="981846"/>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19" name="Rectangle 218">
              <a:extLst>
                <a:ext uri="{FF2B5EF4-FFF2-40B4-BE49-F238E27FC236}">
                  <a16:creationId xmlns:a16="http://schemas.microsoft.com/office/drawing/2014/main" id="{B6DEB2ED-B6FD-4B88-90DA-9530DA2E64C9}"/>
                </a:ext>
              </a:extLst>
            </p:cNvPr>
            <p:cNvSpPr/>
            <p:nvPr userDrawn="1"/>
          </p:nvSpPr>
          <p:spPr>
            <a:xfrm>
              <a:off x="7252392" y="1830763"/>
              <a:ext cx="894312" cy="788259"/>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21" name="Rectangle 220">
              <a:extLst>
                <a:ext uri="{FF2B5EF4-FFF2-40B4-BE49-F238E27FC236}">
                  <a16:creationId xmlns:a16="http://schemas.microsoft.com/office/drawing/2014/main" id="{62E667E1-7F5F-4E4F-AF63-4AB31D847AE0}"/>
                </a:ext>
              </a:extLst>
            </p:cNvPr>
            <p:cNvSpPr/>
            <p:nvPr userDrawn="1"/>
          </p:nvSpPr>
          <p:spPr>
            <a:xfrm>
              <a:off x="8321423" y="1830763"/>
              <a:ext cx="894312" cy="1741127"/>
            </a:xfrm>
            <a:prstGeom prst="rect">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685800">
                <a:defRPr/>
              </a:pPr>
              <a:endParaRPr lang="en-US" sz="1350">
                <a:solidFill>
                  <a:srgbClr val="FFFFFF"/>
                </a:solidFill>
                <a:latin typeface="Calibri" panose="020F0502020204030204"/>
              </a:endParaRPr>
            </a:p>
          </p:txBody>
        </p:sp>
        <p:sp>
          <p:nvSpPr>
            <p:cNvPr id="222" name="Rectangle 221">
              <a:extLst>
                <a:ext uri="{FF2B5EF4-FFF2-40B4-BE49-F238E27FC236}">
                  <a16:creationId xmlns:a16="http://schemas.microsoft.com/office/drawing/2014/main" id="{A9D94CA5-400D-47AE-9512-4557FBE20192}"/>
                </a:ext>
              </a:extLst>
            </p:cNvPr>
            <p:cNvSpPr/>
            <p:nvPr userDrawn="1"/>
          </p:nvSpPr>
          <p:spPr>
            <a:xfrm>
              <a:off x="8321423" y="1830763"/>
              <a:ext cx="894312" cy="1551307"/>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685800">
                <a:defRPr/>
              </a:pPr>
              <a:endParaRPr lang="en-US" sz="1350">
                <a:solidFill>
                  <a:srgbClr val="FFFFFF"/>
                </a:solidFill>
                <a:latin typeface="Calibri" panose="020F0502020204030204"/>
              </a:endParaRPr>
            </a:p>
          </p:txBody>
        </p:sp>
        <p:sp>
          <p:nvSpPr>
            <p:cNvPr id="223" name="Rectangle 222">
              <a:extLst>
                <a:ext uri="{FF2B5EF4-FFF2-40B4-BE49-F238E27FC236}">
                  <a16:creationId xmlns:a16="http://schemas.microsoft.com/office/drawing/2014/main" id="{1E60784B-8569-41D5-BB14-8F5DAFDCE67A}"/>
                </a:ext>
              </a:extLst>
            </p:cNvPr>
            <p:cNvSpPr/>
            <p:nvPr userDrawn="1"/>
          </p:nvSpPr>
          <p:spPr>
            <a:xfrm>
              <a:off x="8321423" y="1830763"/>
              <a:ext cx="894312" cy="1361486"/>
            </a:xfrm>
            <a:prstGeom prst="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685800">
                <a:defRPr/>
              </a:pPr>
              <a:endParaRPr lang="en-US" sz="1350">
                <a:solidFill>
                  <a:srgbClr val="FFFFFF"/>
                </a:solidFill>
                <a:latin typeface="Calibri" panose="020F0502020204030204"/>
              </a:endParaRPr>
            </a:p>
          </p:txBody>
        </p:sp>
        <p:sp>
          <p:nvSpPr>
            <p:cNvPr id="224" name="Rectangle 223">
              <a:extLst>
                <a:ext uri="{FF2B5EF4-FFF2-40B4-BE49-F238E27FC236}">
                  <a16:creationId xmlns:a16="http://schemas.microsoft.com/office/drawing/2014/main" id="{FE043B0E-D351-4B21-BB22-FF8713E0E199}"/>
                </a:ext>
              </a:extLst>
            </p:cNvPr>
            <p:cNvSpPr/>
            <p:nvPr userDrawn="1"/>
          </p:nvSpPr>
          <p:spPr>
            <a:xfrm>
              <a:off x="8321423" y="1830763"/>
              <a:ext cx="894312" cy="1171666"/>
            </a:xfrm>
            <a:prstGeom prst="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685800">
                <a:defRPr/>
              </a:pPr>
              <a:endParaRPr lang="en-US" sz="1350">
                <a:solidFill>
                  <a:srgbClr val="FFFFFF"/>
                </a:solidFill>
                <a:latin typeface="Calibri" panose="020F0502020204030204"/>
              </a:endParaRPr>
            </a:p>
          </p:txBody>
        </p:sp>
        <p:sp>
          <p:nvSpPr>
            <p:cNvPr id="225" name="Rectangle 224">
              <a:extLst>
                <a:ext uri="{FF2B5EF4-FFF2-40B4-BE49-F238E27FC236}">
                  <a16:creationId xmlns:a16="http://schemas.microsoft.com/office/drawing/2014/main" id="{D57AC92D-3891-4CC7-9301-A742653C394B}"/>
                </a:ext>
              </a:extLst>
            </p:cNvPr>
            <p:cNvSpPr/>
            <p:nvPr userDrawn="1"/>
          </p:nvSpPr>
          <p:spPr>
            <a:xfrm>
              <a:off x="8321423" y="1830763"/>
              <a:ext cx="894312" cy="981846"/>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26" name="Rectangle 225">
              <a:extLst>
                <a:ext uri="{FF2B5EF4-FFF2-40B4-BE49-F238E27FC236}">
                  <a16:creationId xmlns:a16="http://schemas.microsoft.com/office/drawing/2014/main" id="{870D976A-0EA2-4422-A1FB-EE1A159B65DC}"/>
                </a:ext>
              </a:extLst>
            </p:cNvPr>
            <p:cNvSpPr/>
            <p:nvPr userDrawn="1"/>
          </p:nvSpPr>
          <p:spPr>
            <a:xfrm>
              <a:off x="8321424" y="1830763"/>
              <a:ext cx="894312" cy="78825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28" name="Rectangle 227">
              <a:extLst>
                <a:ext uri="{FF2B5EF4-FFF2-40B4-BE49-F238E27FC236}">
                  <a16:creationId xmlns:a16="http://schemas.microsoft.com/office/drawing/2014/main" id="{074CEC48-74FA-45A9-9E16-525EB9E974F9}"/>
                </a:ext>
              </a:extLst>
            </p:cNvPr>
            <p:cNvSpPr/>
            <p:nvPr userDrawn="1"/>
          </p:nvSpPr>
          <p:spPr>
            <a:xfrm>
              <a:off x="9390455" y="1830763"/>
              <a:ext cx="894312" cy="1741127"/>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29" name="Rectangle 228">
              <a:extLst>
                <a:ext uri="{FF2B5EF4-FFF2-40B4-BE49-F238E27FC236}">
                  <a16:creationId xmlns:a16="http://schemas.microsoft.com/office/drawing/2014/main" id="{8CA8D9C7-FFCE-4895-B720-C9F65C686B93}"/>
                </a:ext>
              </a:extLst>
            </p:cNvPr>
            <p:cNvSpPr/>
            <p:nvPr userDrawn="1"/>
          </p:nvSpPr>
          <p:spPr>
            <a:xfrm>
              <a:off x="9390455" y="1830763"/>
              <a:ext cx="894312" cy="1551307"/>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30" name="Rectangle 229">
              <a:extLst>
                <a:ext uri="{FF2B5EF4-FFF2-40B4-BE49-F238E27FC236}">
                  <a16:creationId xmlns:a16="http://schemas.microsoft.com/office/drawing/2014/main" id="{DF8FDE11-2636-4F16-BC4C-C0DBD965F47E}"/>
                </a:ext>
              </a:extLst>
            </p:cNvPr>
            <p:cNvSpPr/>
            <p:nvPr userDrawn="1"/>
          </p:nvSpPr>
          <p:spPr>
            <a:xfrm>
              <a:off x="9390455" y="1830763"/>
              <a:ext cx="894312" cy="1361486"/>
            </a:xfrm>
            <a:prstGeom prst="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31" name="Rectangle 230">
              <a:extLst>
                <a:ext uri="{FF2B5EF4-FFF2-40B4-BE49-F238E27FC236}">
                  <a16:creationId xmlns:a16="http://schemas.microsoft.com/office/drawing/2014/main" id="{EAE2FCEB-5A44-4458-99EB-B2522F731513}"/>
                </a:ext>
              </a:extLst>
            </p:cNvPr>
            <p:cNvSpPr/>
            <p:nvPr userDrawn="1"/>
          </p:nvSpPr>
          <p:spPr>
            <a:xfrm>
              <a:off x="9390455" y="1830763"/>
              <a:ext cx="894312" cy="1171666"/>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32" name="Rectangle 231">
              <a:extLst>
                <a:ext uri="{FF2B5EF4-FFF2-40B4-BE49-F238E27FC236}">
                  <a16:creationId xmlns:a16="http://schemas.microsoft.com/office/drawing/2014/main" id="{FA982CEB-3569-4AB2-A279-56909D8DBA2B}"/>
                </a:ext>
              </a:extLst>
            </p:cNvPr>
            <p:cNvSpPr/>
            <p:nvPr userDrawn="1"/>
          </p:nvSpPr>
          <p:spPr>
            <a:xfrm>
              <a:off x="9390455" y="1830763"/>
              <a:ext cx="894312" cy="981846"/>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33" name="Rectangle 232">
              <a:extLst>
                <a:ext uri="{FF2B5EF4-FFF2-40B4-BE49-F238E27FC236}">
                  <a16:creationId xmlns:a16="http://schemas.microsoft.com/office/drawing/2014/main" id="{B85FDECF-7983-4160-8B97-DA92A01F2A38}"/>
                </a:ext>
              </a:extLst>
            </p:cNvPr>
            <p:cNvSpPr/>
            <p:nvPr userDrawn="1"/>
          </p:nvSpPr>
          <p:spPr>
            <a:xfrm>
              <a:off x="9390456" y="1830763"/>
              <a:ext cx="894312" cy="78825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35" name="Rectangle 234">
              <a:extLst>
                <a:ext uri="{FF2B5EF4-FFF2-40B4-BE49-F238E27FC236}">
                  <a16:creationId xmlns:a16="http://schemas.microsoft.com/office/drawing/2014/main" id="{80F0CF47-25FB-4AB4-837F-33B5D368A8C0}"/>
                </a:ext>
              </a:extLst>
            </p:cNvPr>
            <p:cNvSpPr/>
            <p:nvPr userDrawn="1"/>
          </p:nvSpPr>
          <p:spPr>
            <a:xfrm>
              <a:off x="10459488" y="1830763"/>
              <a:ext cx="894312" cy="1741127"/>
            </a:xfrm>
            <a:prstGeom prst="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36" name="Rectangle 235">
              <a:extLst>
                <a:ext uri="{FF2B5EF4-FFF2-40B4-BE49-F238E27FC236}">
                  <a16:creationId xmlns:a16="http://schemas.microsoft.com/office/drawing/2014/main" id="{12C0DD63-4FB0-4217-BC06-7CEB655B79B6}"/>
                </a:ext>
              </a:extLst>
            </p:cNvPr>
            <p:cNvSpPr/>
            <p:nvPr userDrawn="1"/>
          </p:nvSpPr>
          <p:spPr>
            <a:xfrm>
              <a:off x="10459488" y="1830763"/>
              <a:ext cx="894312" cy="1551307"/>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37" name="Rectangle 236">
              <a:extLst>
                <a:ext uri="{FF2B5EF4-FFF2-40B4-BE49-F238E27FC236}">
                  <a16:creationId xmlns:a16="http://schemas.microsoft.com/office/drawing/2014/main" id="{5841390F-E0B0-48E2-8756-2C0A532BC037}"/>
                </a:ext>
              </a:extLst>
            </p:cNvPr>
            <p:cNvSpPr/>
            <p:nvPr userDrawn="1"/>
          </p:nvSpPr>
          <p:spPr>
            <a:xfrm>
              <a:off x="10459488" y="1830763"/>
              <a:ext cx="894312" cy="1361486"/>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38" name="Rectangle 237">
              <a:extLst>
                <a:ext uri="{FF2B5EF4-FFF2-40B4-BE49-F238E27FC236}">
                  <a16:creationId xmlns:a16="http://schemas.microsoft.com/office/drawing/2014/main" id="{E49982BC-FA05-4F1B-A8BD-AE3793F3BD02}"/>
                </a:ext>
              </a:extLst>
            </p:cNvPr>
            <p:cNvSpPr/>
            <p:nvPr userDrawn="1"/>
          </p:nvSpPr>
          <p:spPr>
            <a:xfrm>
              <a:off x="10459488" y="1830763"/>
              <a:ext cx="894312" cy="1171666"/>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39" name="Rectangle 238">
              <a:extLst>
                <a:ext uri="{FF2B5EF4-FFF2-40B4-BE49-F238E27FC236}">
                  <a16:creationId xmlns:a16="http://schemas.microsoft.com/office/drawing/2014/main" id="{84445015-4210-46FE-958B-F3271E10284B}"/>
                </a:ext>
              </a:extLst>
            </p:cNvPr>
            <p:cNvSpPr/>
            <p:nvPr userDrawn="1"/>
          </p:nvSpPr>
          <p:spPr>
            <a:xfrm>
              <a:off x="10459488" y="1830763"/>
              <a:ext cx="894312" cy="981846"/>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40" name="Rectangle 239">
              <a:extLst>
                <a:ext uri="{FF2B5EF4-FFF2-40B4-BE49-F238E27FC236}">
                  <a16:creationId xmlns:a16="http://schemas.microsoft.com/office/drawing/2014/main" id="{06FD93CB-F173-4C32-9E54-DE5EDB0F83D8}"/>
                </a:ext>
              </a:extLst>
            </p:cNvPr>
            <p:cNvSpPr/>
            <p:nvPr userDrawn="1"/>
          </p:nvSpPr>
          <p:spPr>
            <a:xfrm>
              <a:off x="10459489" y="1830763"/>
              <a:ext cx="894312" cy="788259"/>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grpSp>
      <p:sp>
        <p:nvSpPr>
          <p:cNvPr id="12" name="Title 1">
            <a:extLst>
              <a:ext uri="{FF2B5EF4-FFF2-40B4-BE49-F238E27FC236}">
                <a16:creationId xmlns:a16="http://schemas.microsoft.com/office/drawing/2014/main" id="{0D08B00A-9A13-4AB1-A72D-2F499BA2EBAB}"/>
              </a:ext>
            </a:extLst>
          </p:cNvPr>
          <p:cNvSpPr>
            <a:spLocks noGrp="1"/>
          </p:cNvSpPr>
          <p:nvPr userDrawn="1">
            <p:ph type="title"/>
          </p:nvPr>
        </p:nvSpPr>
        <p:spPr>
          <a:xfrm>
            <a:off x="838200" y="365125"/>
            <a:ext cx="10515600" cy="1325563"/>
          </a:xfrm>
        </p:spPr>
        <p:txBody>
          <a:bodyPr/>
          <a:lstStyle/>
          <a:p>
            <a:r>
              <a:rPr lang="es-ES"/>
              <a:t>Haga clic para modificar el estilo de título del patrón</a:t>
            </a:r>
            <a:endParaRPr lang="en-US" dirty="0"/>
          </a:p>
        </p:txBody>
      </p:sp>
      <p:sp>
        <p:nvSpPr>
          <p:cNvPr id="88" name="Text Placeholder 2">
            <a:extLst>
              <a:ext uri="{FF2B5EF4-FFF2-40B4-BE49-F238E27FC236}">
                <a16:creationId xmlns:a16="http://schemas.microsoft.com/office/drawing/2014/main" id="{BB3FC47E-3339-49A8-AEF2-ECC3BF1514FB}"/>
              </a:ext>
            </a:extLst>
          </p:cNvPr>
          <p:cNvSpPr>
            <a:spLocks noGrp="1"/>
          </p:cNvSpPr>
          <p:nvPr userDrawn="1">
            <p:ph type="body" sz="quarter" idx="10"/>
          </p:nvPr>
        </p:nvSpPr>
        <p:spPr>
          <a:xfrm>
            <a:off x="838199" y="3709150"/>
            <a:ext cx="10515600" cy="1325880"/>
          </a:xfrm>
        </p:spPr>
        <p:txBody>
          <a:bodyPr vert="horz" lIns="91440" tIns="45720" rIns="91440" bIns="45720" rtlCol="0" anchor="ctr">
            <a:normAutofit/>
          </a:bodyPr>
          <a:lstStyle>
            <a:lvl1pPr marL="0" indent="0">
              <a:buNone/>
              <a:defRPr lang="en-US" sz="4400" dirty="0">
                <a:latin typeface="+mj-lt"/>
                <a:ea typeface="+mj-ea"/>
                <a:cs typeface="+mj-cs"/>
              </a:defRPr>
            </a:lvl1pPr>
          </a:lstStyle>
          <a:p>
            <a:pPr marL="228600" lvl="0" indent="-228600">
              <a:spcBef>
                <a:spcPct val="0"/>
              </a:spcBef>
            </a:pPr>
            <a:r>
              <a:rPr lang="es-ES"/>
              <a:t>Haga clic para modificar los estilos de texto del patrón</a:t>
            </a:r>
          </a:p>
        </p:txBody>
      </p:sp>
      <p:sp>
        <p:nvSpPr>
          <p:cNvPr id="89" name="TextBox 88">
            <a:extLst>
              <a:ext uri="{FF2B5EF4-FFF2-40B4-BE49-F238E27FC236}">
                <a16:creationId xmlns:a16="http://schemas.microsoft.com/office/drawing/2014/main" id="{829D5438-3BC8-4817-9C86-A9AAA6047492}"/>
              </a:ext>
            </a:extLst>
          </p:cNvPr>
          <p:cNvSpPr txBox="1"/>
          <p:nvPr userDrawn="1"/>
        </p:nvSpPr>
        <p:spPr>
          <a:xfrm>
            <a:off x="4677206" y="4033186"/>
            <a:ext cx="2435282" cy="2646878"/>
          </a:xfrm>
          <a:prstGeom prst="rect">
            <a:avLst/>
          </a:prstGeom>
          <a:noFill/>
        </p:spPr>
        <p:txBody>
          <a:bodyPr wrap="none" rtlCol="0">
            <a:spAutoFit/>
          </a:bodyPr>
          <a:lstStyle/>
          <a:p>
            <a:pPr algn="ctr"/>
            <a:r>
              <a:rPr lang="en-US" sz="16600" dirty="0">
                <a:solidFill>
                  <a:schemeClr val="bg1"/>
                </a:solidFill>
              </a:rPr>
              <a:t>Aa</a:t>
            </a:r>
          </a:p>
        </p:txBody>
      </p:sp>
      <p:sp>
        <p:nvSpPr>
          <p:cNvPr id="90" name="Text Placeholder 7">
            <a:extLst>
              <a:ext uri="{FF2B5EF4-FFF2-40B4-BE49-F238E27FC236}">
                <a16:creationId xmlns:a16="http://schemas.microsoft.com/office/drawing/2014/main" id="{676EAA04-3941-4EEF-875A-DA2DBBB0CA82}"/>
              </a:ext>
            </a:extLst>
          </p:cNvPr>
          <p:cNvSpPr>
            <a:spLocks noGrp="1"/>
          </p:cNvSpPr>
          <p:nvPr userDrawn="1">
            <p:ph type="body" sz="quarter" idx="11" hasCustomPrompt="1"/>
          </p:nvPr>
        </p:nvSpPr>
        <p:spPr>
          <a:xfrm>
            <a:off x="4697757" y="6124726"/>
            <a:ext cx="2394180" cy="564999"/>
          </a:xfrm>
        </p:spPr>
        <p:txBody>
          <a:bodyPr anchor="ctr"/>
          <a:lstStyle>
            <a:lvl1pPr marL="0" indent="0" algn="ctr">
              <a:buNone/>
              <a:defRPr/>
            </a:lvl1pPr>
          </a:lstStyle>
          <a:p>
            <a:pPr lvl="0"/>
            <a:r>
              <a:rPr lang="en-US" dirty="0"/>
              <a:t>Font name</a:t>
            </a:r>
          </a:p>
        </p:txBody>
      </p:sp>
      <p:sp>
        <p:nvSpPr>
          <p:cNvPr id="91" name="TextBox 90">
            <a:extLst>
              <a:ext uri="{FF2B5EF4-FFF2-40B4-BE49-F238E27FC236}">
                <a16:creationId xmlns:a16="http://schemas.microsoft.com/office/drawing/2014/main" id="{59DB07F4-2F4D-4904-9DDA-6D453F791811}"/>
              </a:ext>
            </a:extLst>
          </p:cNvPr>
          <p:cNvSpPr txBox="1"/>
          <p:nvPr userDrawn="1"/>
        </p:nvSpPr>
        <p:spPr>
          <a:xfrm>
            <a:off x="7664716" y="4033186"/>
            <a:ext cx="2435282" cy="2646878"/>
          </a:xfrm>
          <a:prstGeom prst="rect">
            <a:avLst/>
          </a:prstGeom>
          <a:noFill/>
        </p:spPr>
        <p:txBody>
          <a:bodyPr wrap="none" rtlCol="0">
            <a:spAutoFit/>
          </a:bodyPr>
          <a:lstStyle/>
          <a:p>
            <a:pPr algn="ctr"/>
            <a:r>
              <a:rPr lang="en-US" sz="16600" dirty="0">
                <a:solidFill>
                  <a:schemeClr val="bg1"/>
                </a:solidFill>
                <a:latin typeface="+mj-lt"/>
              </a:rPr>
              <a:t>Aa</a:t>
            </a:r>
          </a:p>
        </p:txBody>
      </p:sp>
      <p:sp>
        <p:nvSpPr>
          <p:cNvPr id="92" name="Text Placeholder 7">
            <a:extLst>
              <a:ext uri="{FF2B5EF4-FFF2-40B4-BE49-F238E27FC236}">
                <a16:creationId xmlns:a16="http://schemas.microsoft.com/office/drawing/2014/main" id="{72303254-B5A5-44B0-8D71-FB4149C10B7E}"/>
              </a:ext>
            </a:extLst>
          </p:cNvPr>
          <p:cNvSpPr>
            <a:spLocks noGrp="1"/>
          </p:cNvSpPr>
          <p:nvPr userDrawn="1">
            <p:ph type="body" sz="quarter" idx="12" hasCustomPrompt="1"/>
          </p:nvPr>
        </p:nvSpPr>
        <p:spPr>
          <a:xfrm>
            <a:off x="7685267" y="6124726"/>
            <a:ext cx="2394180" cy="564999"/>
          </a:xfrm>
        </p:spPr>
        <p:txBody>
          <a:bodyPr anchor="ctr"/>
          <a:lstStyle>
            <a:lvl1pPr marL="0" indent="0" algn="ctr">
              <a:buNone/>
              <a:defRPr>
                <a:latin typeface="Calibri Light" panose="020F0302020204030204" pitchFamily="34" charset="0"/>
                <a:cs typeface="Calibri Light" panose="020F0302020204030204" pitchFamily="34" charset="0"/>
              </a:defRPr>
            </a:lvl1pPr>
          </a:lstStyle>
          <a:p>
            <a:pPr lvl="0"/>
            <a:r>
              <a:rPr lang="en-US" dirty="0"/>
              <a:t>Font name</a:t>
            </a:r>
          </a:p>
        </p:txBody>
      </p:sp>
    </p:spTree>
    <p:extLst>
      <p:ext uri="{BB962C8B-B14F-4D97-AF65-F5344CB8AC3E}">
        <p14:creationId xmlns:p14="http://schemas.microsoft.com/office/powerpoint/2010/main" val="39351626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Diapositiva de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1811465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Designed by PresentationGo">
    <p:bg>
      <p:bgPr>
        <a:gradFill>
          <a:gsLst>
            <a:gs pos="0">
              <a:srgbClr val="323A45"/>
            </a:gs>
            <a:gs pos="35000">
              <a:srgbClr val="323A45"/>
            </a:gs>
            <a:gs pos="100000">
              <a:srgbClr val="1C2026"/>
            </a:gs>
          </a:gsLst>
          <a:path path="circle">
            <a:fillToRect l="50000" t="-80000" r="50000" b="180000"/>
          </a:path>
        </a:gradFill>
        <a:effectLst/>
      </p:bgPr>
    </p:bg>
    <p:spTree>
      <p:nvGrpSpPr>
        <p:cNvPr id="1" name=""/>
        <p:cNvGrpSpPr/>
        <p:nvPr/>
      </p:nvGrpSpPr>
      <p:grpSpPr>
        <a:xfrm>
          <a:off x="0" y="0"/>
          <a:ext cx="0" cy="0"/>
          <a:chOff x="0" y="0"/>
          <a:chExt cx="0" cy="0"/>
        </a:xfrm>
      </p:grpSpPr>
      <p:sp>
        <p:nvSpPr>
          <p:cNvPr id="5" name="Rectangle 4"/>
          <p:cNvSpPr/>
          <p:nvPr userDrawn="1"/>
        </p:nvSpPr>
        <p:spPr>
          <a:xfrm>
            <a:off x="0" y="3152956"/>
            <a:ext cx="12192000" cy="5520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chemeClr val="bg1">
                    <a:lumMod val="50000"/>
                  </a:schemeClr>
                </a:solidFill>
                <a:effectLst/>
                <a:uLnTx/>
                <a:uFillTx/>
                <a:latin typeface="+mn-lt"/>
                <a:ea typeface="+mn-ea"/>
                <a:cs typeface="+mn-cs"/>
              </a:rPr>
              <a:t>www</a:t>
            </a:r>
            <a:r>
              <a:rPr kumimoji="0" lang="en-US" sz="2000" b="0" i="0" u="none" strike="noStrike" kern="1200" cap="none" spc="0" normalizeH="0" baseline="0" noProof="0">
                <a:ln>
                  <a:noFill/>
                </a:ln>
                <a:solidFill>
                  <a:schemeClr val="bg1">
                    <a:lumMod val="50000"/>
                  </a:schemeClr>
                </a:solidFill>
                <a:effectLst/>
                <a:uLnTx/>
                <a:uFillTx/>
                <a:latin typeface="+mn-lt"/>
                <a:ea typeface="+mn-ea"/>
                <a:cs typeface="+mn-cs"/>
              </a:rPr>
              <a:t>.</a:t>
            </a:r>
            <a:r>
              <a:rPr kumimoji="0" lang="en-US" sz="2800" b="0" i="0" u="none" strike="noStrike" kern="1200" cap="none" spc="0" normalizeH="0" baseline="0" noProof="0">
                <a:ln>
                  <a:noFill/>
                </a:ln>
                <a:solidFill>
                  <a:srgbClr val="A5CD00"/>
                </a:solidFill>
                <a:effectLst/>
                <a:uLnTx/>
                <a:uFillTx/>
                <a:latin typeface="+mn-lt"/>
                <a:ea typeface="+mn-ea"/>
                <a:cs typeface="+mn-cs"/>
              </a:rPr>
              <a:t>PresentationGO</a:t>
            </a:r>
            <a:r>
              <a:rPr kumimoji="0" lang="en-US" sz="2000" b="0" i="0" u="none" strike="noStrike" kern="1200" cap="none" spc="0" normalizeH="0" baseline="0" noProof="0">
                <a:ln>
                  <a:noFill/>
                </a:ln>
                <a:solidFill>
                  <a:schemeClr val="bg1">
                    <a:lumMod val="50000"/>
                  </a:schemeClr>
                </a:solidFill>
                <a:effectLst/>
                <a:uLnTx/>
                <a:uFillTx/>
                <a:latin typeface="+mn-lt"/>
                <a:ea typeface="+mn-ea"/>
                <a:cs typeface="+mn-cs"/>
              </a:rPr>
              <a:t>.</a:t>
            </a:r>
            <a:r>
              <a:rPr kumimoji="0" lang="en-US" sz="2000" b="0" i="0" u="none" strike="noStrike" kern="1200" cap="none" spc="0" normalizeH="0" baseline="0" noProof="0" dirty="0">
                <a:ln>
                  <a:noFill/>
                </a:ln>
                <a:solidFill>
                  <a:schemeClr val="bg1">
                    <a:lumMod val="50000"/>
                  </a:schemeClr>
                </a:solidFill>
                <a:effectLst/>
                <a:uLnTx/>
                <a:uFillTx/>
                <a:latin typeface="+mn-lt"/>
                <a:ea typeface="+mn-ea"/>
                <a:cs typeface="+mn-cs"/>
              </a:rPr>
              <a:t>com</a:t>
            </a:r>
            <a:endParaRPr kumimoji="0" lang="en-US" sz="2800" b="0" i="0" u="none" strike="noStrike" kern="1200" cap="none" spc="0" normalizeH="0" baseline="0" noProof="0" dirty="0">
              <a:ln>
                <a:noFill/>
              </a:ln>
              <a:solidFill>
                <a:schemeClr val="bg1">
                  <a:lumMod val="50000"/>
                </a:schemeClr>
              </a:solidFill>
              <a:effectLst/>
              <a:uLnTx/>
              <a:uFillTx/>
              <a:latin typeface="+mn-lt"/>
              <a:ea typeface="+mn-ea"/>
              <a:cs typeface="+mn-cs"/>
            </a:endParaRPr>
          </a:p>
        </p:txBody>
      </p:sp>
      <p:sp>
        <p:nvSpPr>
          <p:cNvPr id="6" name="Rectangle 5">
            <a:hlinkClick r:id="rId2"/>
          </p:cNvPr>
          <p:cNvSpPr/>
          <p:nvPr userDrawn="1"/>
        </p:nvSpPr>
        <p:spPr>
          <a:xfrm>
            <a:off x="2731912" y="3071723"/>
            <a:ext cx="6728177" cy="71455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extBox 1"/>
          <p:cNvSpPr txBox="1"/>
          <p:nvPr userDrawn="1"/>
        </p:nvSpPr>
        <p:spPr>
          <a:xfrm>
            <a:off x="4123473" y="5982900"/>
            <a:ext cx="3945053" cy="646331"/>
          </a:xfrm>
          <a:prstGeom prst="rect">
            <a:avLst/>
          </a:prstGeom>
          <a:noFill/>
        </p:spPr>
        <p:txBody>
          <a:bodyPr wrap="square" rtlCol="0" anchor="ctr">
            <a:spAutoFit/>
          </a:bodyPr>
          <a:lstStyle/>
          <a:p>
            <a:pPr algn="ctr"/>
            <a:r>
              <a:rPr lang="en-US" sz="1800" dirty="0">
                <a:solidFill>
                  <a:srgbClr val="A5CD00"/>
                </a:solidFill>
              </a:rPr>
              <a:t>T</a:t>
            </a:r>
            <a:r>
              <a:rPr lang="en-US" sz="1800" baseline="0" dirty="0">
                <a:solidFill>
                  <a:srgbClr val="A5CD00"/>
                </a:solidFill>
              </a:rPr>
              <a:t>he free PowerPoint and Google Slides template library</a:t>
            </a:r>
            <a:endParaRPr lang="en-US" sz="1800" dirty="0">
              <a:solidFill>
                <a:srgbClr val="A5CD00"/>
              </a:solidFill>
            </a:endParaRPr>
          </a:p>
        </p:txBody>
      </p:sp>
      <p:grpSp>
        <p:nvGrpSpPr>
          <p:cNvPr id="8" name="Group 7"/>
          <p:cNvGrpSpPr/>
          <p:nvPr userDrawn="1"/>
        </p:nvGrpSpPr>
        <p:grpSpPr>
          <a:xfrm>
            <a:off x="4983933" y="2633133"/>
            <a:ext cx="2224135" cy="369332"/>
            <a:chOff x="3459936" y="2633133"/>
            <a:chExt cx="2224135" cy="369332"/>
          </a:xfrm>
        </p:grpSpPr>
        <p:sp>
          <p:nvSpPr>
            <p:cNvPr id="9" name="TextBox 8"/>
            <p:cNvSpPr txBox="1"/>
            <p:nvPr userDrawn="1"/>
          </p:nvSpPr>
          <p:spPr>
            <a:xfrm>
              <a:off x="3459936" y="2633133"/>
              <a:ext cx="2224135" cy="369332"/>
            </a:xfrm>
            <a:prstGeom prst="rect">
              <a:avLst/>
            </a:prstGeom>
            <a:noFill/>
          </p:spPr>
          <p:txBody>
            <a:bodyPr wrap="none" rtlCol="0" anchor="ctr">
              <a:spAutoFit/>
            </a:bodyPr>
            <a:lstStyle/>
            <a:p>
              <a:pPr algn="ctr"/>
              <a:r>
                <a:rPr lang="en-US">
                  <a:solidFill>
                    <a:schemeClr val="bg1"/>
                  </a:solidFill>
                  <a:effectLst/>
                </a:rPr>
                <a:t>Designed</a:t>
              </a:r>
              <a:r>
                <a:rPr lang="en-US" baseline="0">
                  <a:solidFill>
                    <a:schemeClr val="bg1"/>
                  </a:solidFill>
                  <a:effectLst/>
                </a:rPr>
                <a:t> with         by</a:t>
              </a:r>
              <a:endParaRPr lang="en-US" dirty="0">
                <a:solidFill>
                  <a:schemeClr val="bg1"/>
                </a:solidFill>
                <a:effectLst/>
              </a:endParaRPr>
            </a:p>
          </p:txBody>
        </p:sp>
        <p:sp>
          <p:nvSpPr>
            <p:cNvPr id="10" name="Freeform 290"/>
            <p:cNvSpPr/>
            <p:nvPr userDrawn="1"/>
          </p:nvSpPr>
          <p:spPr>
            <a:xfrm>
              <a:off x="4977441" y="2705803"/>
              <a:ext cx="261456" cy="223991"/>
            </a:xfrm>
            <a:custGeom>
              <a:avLst/>
              <a:gdLst/>
              <a:ahLst/>
              <a:cxnLst/>
              <a:rect l="l" t="t" r="r" b="b"/>
              <a:pathLst>
                <a:path w="504825" h="432707">
                  <a:moveTo>
                    <a:pt x="134658" y="0"/>
                  </a:moveTo>
                  <a:cubicBezTo>
                    <a:pt x="146301" y="0"/>
                    <a:pt x="158180" y="2019"/>
                    <a:pt x="170294" y="6057"/>
                  </a:cubicBezTo>
                  <a:cubicBezTo>
                    <a:pt x="182407" y="10095"/>
                    <a:pt x="193676" y="15541"/>
                    <a:pt x="204099" y="22396"/>
                  </a:cubicBezTo>
                  <a:cubicBezTo>
                    <a:pt x="214522" y="29251"/>
                    <a:pt x="223490" y="35683"/>
                    <a:pt x="231002" y="41693"/>
                  </a:cubicBezTo>
                  <a:cubicBezTo>
                    <a:pt x="238514" y="47703"/>
                    <a:pt x="245652" y="54088"/>
                    <a:pt x="252412" y="60849"/>
                  </a:cubicBezTo>
                  <a:cubicBezTo>
                    <a:pt x="259174" y="54088"/>
                    <a:pt x="266310" y="47703"/>
                    <a:pt x="273823" y="41693"/>
                  </a:cubicBezTo>
                  <a:cubicBezTo>
                    <a:pt x="281334" y="35683"/>
                    <a:pt x="290303" y="29251"/>
                    <a:pt x="300726" y="22396"/>
                  </a:cubicBezTo>
                  <a:cubicBezTo>
                    <a:pt x="311149" y="15541"/>
                    <a:pt x="322417" y="10095"/>
                    <a:pt x="334531" y="6057"/>
                  </a:cubicBezTo>
                  <a:cubicBezTo>
                    <a:pt x="346645" y="2019"/>
                    <a:pt x="358524" y="0"/>
                    <a:pt x="370167" y="0"/>
                  </a:cubicBezTo>
                  <a:cubicBezTo>
                    <a:pt x="412236" y="0"/>
                    <a:pt x="445197" y="11644"/>
                    <a:pt x="469048" y="34932"/>
                  </a:cubicBezTo>
                  <a:cubicBezTo>
                    <a:pt x="492899" y="58220"/>
                    <a:pt x="504825" y="90523"/>
                    <a:pt x="504825" y="131840"/>
                  </a:cubicBezTo>
                  <a:cubicBezTo>
                    <a:pt x="504825" y="173346"/>
                    <a:pt x="483321" y="215602"/>
                    <a:pt x="440313" y="258610"/>
                  </a:cubicBezTo>
                  <a:lnTo>
                    <a:pt x="264807" y="427636"/>
                  </a:lnTo>
                  <a:cubicBezTo>
                    <a:pt x="261427" y="431017"/>
                    <a:pt x="257295" y="432707"/>
                    <a:pt x="252412" y="432707"/>
                  </a:cubicBezTo>
                  <a:cubicBezTo>
                    <a:pt x="247529" y="432707"/>
                    <a:pt x="243398" y="431017"/>
                    <a:pt x="240018" y="427636"/>
                  </a:cubicBezTo>
                  <a:lnTo>
                    <a:pt x="64230" y="258047"/>
                  </a:lnTo>
                  <a:cubicBezTo>
                    <a:pt x="62351" y="256544"/>
                    <a:pt x="59770" y="254103"/>
                    <a:pt x="56482" y="250722"/>
                  </a:cubicBezTo>
                  <a:cubicBezTo>
                    <a:pt x="53196" y="247342"/>
                    <a:pt x="47984" y="241191"/>
                    <a:pt x="40848" y="232270"/>
                  </a:cubicBezTo>
                  <a:cubicBezTo>
                    <a:pt x="33712" y="223349"/>
                    <a:pt x="27326" y="214194"/>
                    <a:pt x="21692" y="204803"/>
                  </a:cubicBezTo>
                  <a:cubicBezTo>
                    <a:pt x="16057" y="195413"/>
                    <a:pt x="11035" y="184051"/>
                    <a:pt x="6620" y="170717"/>
                  </a:cubicBezTo>
                  <a:cubicBezTo>
                    <a:pt x="2207" y="157382"/>
                    <a:pt x="0" y="144423"/>
                    <a:pt x="0" y="131840"/>
                  </a:cubicBezTo>
                  <a:cubicBezTo>
                    <a:pt x="0" y="90523"/>
                    <a:pt x="11926" y="58220"/>
                    <a:pt x="35777" y="34932"/>
                  </a:cubicBezTo>
                  <a:cubicBezTo>
                    <a:pt x="59629" y="11644"/>
                    <a:pt x="92588" y="0"/>
                    <a:pt x="134658" y="0"/>
                  </a:cubicBezTo>
                  <a:close/>
                </a:path>
              </a:pathLst>
            </a:custGeom>
            <a:solidFill>
              <a:srgbClr val="D900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Tree>
    <p:extLst>
      <p:ext uri="{BB962C8B-B14F-4D97-AF65-F5344CB8AC3E}">
        <p14:creationId xmlns:p14="http://schemas.microsoft.com/office/powerpoint/2010/main" val="21539125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png"/><Relationship Id="rId5" Type="http://schemas.openxmlformats.org/officeDocument/2006/relationships/slideLayout" Target="../slideLayouts/slideLayout5.xml"/><Relationship Id="rId10" Type="http://schemas.openxmlformats.org/officeDocument/2006/relationships/hyperlink" Target="http://www.presentationgo.com/" TargetMode="Externa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gradFill flip="none" rotWithShape="1">
          <a:gsLst>
            <a:gs pos="50000">
              <a:schemeClr val="accent1">
                <a:lumMod val="75000"/>
              </a:schemeClr>
            </a:gs>
            <a:gs pos="0">
              <a:schemeClr val="accent2">
                <a:lumMod val="50000"/>
              </a:schemeClr>
            </a:gs>
            <a:gs pos="100000">
              <a:schemeClr val="accent2">
                <a:lumMod val="50000"/>
              </a:schemeClr>
            </a:gs>
          </a:gsLst>
          <a:path path="circle">
            <a:fillToRect l="100000" b="100000"/>
          </a:path>
          <a:tileRect t="-100000" r="-100000"/>
        </a:gra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D6C7F94-AC2B-4ABA-8168-9102B651ED5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n-US" dirty="0"/>
          </a:p>
        </p:txBody>
      </p:sp>
      <p:sp>
        <p:nvSpPr>
          <p:cNvPr id="3" name="Text Placeholder 2">
            <a:extLst>
              <a:ext uri="{FF2B5EF4-FFF2-40B4-BE49-F238E27FC236}">
                <a16:creationId xmlns:a16="http://schemas.microsoft.com/office/drawing/2014/main" id="{C499E8B4-649E-4A8B-B6EE-CC6C44EF5A3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a:extLst>
              <a:ext uri="{FF2B5EF4-FFF2-40B4-BE49-F238E27FC236}">
                <a16:creationId xmlns:a16="http://schemas.microsoft.com/office/drawing/2014/main" id="{534133B5-720F-4407-9AAB-3B5E07088D3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bg1">
                    <a:lumMod val="85000"/>
                  </a:schemeClr>
                </a:solidFill>
              </a:defRPr>
            </a:lvl1pPr>
          </a:lstStyle>
          <a:p>
            <a:r>
              <a:rPr lang="en-US" dirty="0"/>
              <a:t>Date</a:t>
            </a:r>
            <a:endParaRPr lang="en-US" dirty="0">
              <a:solidFill>
                <a:schemeClr val="bg1">
                  <a:lumMod val="85000"/>
                </a:schemeClr>
              </a:solidFill>
            </a:endParaRPr>
          </a:p>
        </p:txBody>
      </p:sp>
      <p:sp>
        <p:nvSpPr>
          <p:cNvPr id="5" name="Footer Placeholder 4">
            <a:extLst>
              <a:ext uri="{FF2B5EF4-FFF2-40B4-BE49-F238E27FC236}">
                <a16:creationId xmlns:a16="http://schemas.microsoft.com/office/drawing/2014/main" id="{2091AE36-FE6A-4E21-B178-40F00D0FF50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bg1">
                    <a:lumMod val="85000"/>
                  </a:schemeClr>
                </a:solidFill>
              </a:defRPr>
            </a:lvl1pPr>
          </a:lstStyle>
          <a:p>
            <a:r>
              <a:rPr lang="en-US"/>
              <a:t>Your Footer Here</a:t>
            </a:r>
            <a:endParaRPr lang="en-US">
              <a:solidFill>
                <a:schemeClr val="bg1">
                  <a:lumMod val="85000"/>
                </a:schemeClr>
              </a:solidFill>
            </a:endParaRPr>
          </a:p>
        </p:txBody>
      </p:sp>
      <p:sp>
        <p:nvSpPr>
          <p:cNvPr id="6" name="Slide Number Placeholder 5">
            <a:extLst>
              <a:ext uri="{FF2B5EF4-FFF2-40B4-BE49-F238E27FC236}">
                <a16:creationId xmlns:a16="http://schemas.microsoft.com/office/drawing/2014/main" id="{A6154408-120E-4EFA-AC50-C50B6469D22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bg1">
                    <a:lumMod val="85000"/>
                  </a:schemeClr>
                </a:solidFill>
              </a:defRPr>
            </a:lvl1pPr>
          </a:lstStyle>
          <a:p>
            <a:fld id="{672B7600-67E3-4D97-B453-880E2742B982}" type="slidenum">
              <a:rPr lang="en-US" smtClean="0"/>
              <a:pPr/>
              <a:t>‹Nº›</a:t>
            </a:fld>
            <a:endParaRPr lang="en-US"/>
          </a:p>
        </p:txBody>
      </p:sp>
      <p:sp>
        <p:nvSpPr>
          <p:cNvPr id="7" name="Rectangle 6">
            <a:extLst>
              <a:ext uri="{FF2B5EF4-FFF2-40B4-BE49-F238E27FC236}">
                <a16:creationId xmlns:a16="http://schemas.microsoft.com/office/drawing/2014/main" id="{9793780E-9A94-4D66-9FC2-734AC5AEF5F1}"/>
              </a:ext>
            </a:extLst>
          </p:cNvPr>
          <p:cNvSpPr/>
          <p:nvPr userDrawn="1"/>
        </p:nvSpPr>
        <p:spPr>
          <a:xfrm>
            <a:off x="-12701" y="7007226"/>
            <a:ext cx="1661032" cy="261610"/>
          </a:xfrm>
          <a:prstGeom prst="rect">
            <a:avLst/>
          </a:prstGeom>
        </p:spPr>
        <p:txBody>
          <a:bodyPr wrap="none">
            <a:spAutoFit/>
          </a:bodyPr>
          <a:lstStyle/>
          <a:p>
            <a:r>
              <a:rPr lang="en-US" sz="1100" b="0" i="0" dirty="0">
                <a:solidFill>
                  <a:schemeClr val="accent1"/>
                </a:solidFill>
                <a:effectLst/>
                <a:latin typeface="Open Sans" panose="020B0606030504020204" pitchFamily="34" charset="0"/>
              </a:rPr>
              <a:t>© </a:t>
            </a:r>
            <a:r>
              <a:rPr lang="en-US" sz="1100" b="0" i="0" u="none" strike="noStrike" dirty="0">
                <a:solidFill>
                  <a:schemeClr val="accent1"/>
                </a:solidFill>
                <a:effectLst/>
                <a:latin typeface="Open Sans" panose="020B0606030504020204" pitchFamily="34" charset="0"/>
                <a:hlinkClick r:id="rId10" tooltip="PresentationGo!">
                  <a:extLst>
                    <a:ext uri="{A12FA001-AC4F-418D-AE19-62706E023703}">
                      <ahyp:hlinkClr xmlns:ahyp="http://schemas.microsoft.com/office/drawing/2018/hyperlinkcolor" val="tx"/>
                    </a:ext>
                  </a:extLst>
                </a:hlinkClick>
              </a:rPr>
              <a:t>presentationgo.com</a:t>
            </a:r>
            <a:endParaRPr lang="en-US" sz="1100" dirty="0">
              <a:solidFill>
                <a:schemeClr val="accent1"/>
              </a:solidFill>
              <a:latin typeface="Calibri" panose="020F0502020204030204" pitchFamily="34" charset="0"/>
            </a:endParaRPr>
          </a:p>
        </p:txBody>
      </p:sp>
      <p:grpSp>
        <p:nvGrpSpPr>
          <p:cNvPr id="8" name="Group 7">
            <a:extLst>
              <a:ext uri="{FF2B5EF4-FFF2-40B4-BE49-F238E27FC236}">
                <a16:creationId xmlns:a16="http://schemas.microsoft.com/office/drawing/2014/main" id="{7432F9B4-C534-44E7-8E53-6B3CF87C8383}"/>
              </a:ext>
            </a:extLst>
          </p:cNvPr>
          <p:cNvGrpSpPr/>
          <p:nvPr userDrawn="1"/>
        </p:nvGrpSpPr>
        <p:grpSpPr>
          <a:xfrm>
            <a:off x="-1654908" y="-16654"/>
            <a:ext cx="1569183" cy="612144"/>
            <a:chOff x="-2096383" y="21447"/>
            <a:chExt cx="1569183" cy="612144"/>
          </a:xfrm>
        </p:grpSpPr>
        <p:sp>
          <p:nvSpPr>
            <p:cNvPr id="9" name="TextBox 8">
              <a:extLst>
                <a:ext uri="{FF2B5EF4-FFF2-40B4-BE49-F238E27FC236}">
                  <a16:creationId xmlns:a16="http://schemas.microsoft.com/office/drawing/2014/main" id="{86BD643E-9383-4DCE-97E0-18B6179C2E33}"/>
                </a:ext>
              </a:extLst>
            </p:cNvPr>
            <p:cNvSpPr txBox="1"/>
            <p:nvPr userDrawn="1"/>
          </p:nvSpPr>
          <p:spPr>
            <a:xfrm>
              <a:off x="-2096383" y="21447"/>
              <a:ext cx="365806" cy="246221"/>
            </a:xfrm>
            <a:prstGeom prst="rect">
              <a:avLst/>
            </a:prstGeom>
            <a:noFill/>
          </p:spPr>
          <p:txBody>
            <a:bodyPr wrap="none" rtlCol="0">
              <a:spAutoFit/>
            </a:bodyPr>
            <a:lstStyle/>
            <a:p>
              <a:r>
                <a:rPr lang="en-US" sz="1000" dirty="0">
                  <a:latin typeface="Open Sans" panose="020B0606030504020204" pitchFamily="34" charset="0"/>
                  <a:ea typeface="Open Sans" panose="020B0606030504020204" pitchFamily="34" charset="0"/>
                  <a:cs typeface="Open Sans" panose="020B0606030504020204" pitchFamily="34" charset="0"/>
                </a:rPr>
                <a:t>By:</a:t>
              </a:r>
            </a:p>
          </p:txBody>
        </p:sp>
        <p:sp>
          <p:nvSpPr>
            <p:cNvPr id="10" name="TextBox 9">
              <a:extLst>
                <a:ext uri="{FF2B5EF4-FFF2-40B4-BE49-F238E27FC236}">
                  <a16:creationId xmlns:a16="http://schemas.microsoft.com/office/drawing/2014/main" id="{3C47BF03-421F-44AE-8D61-516BA442BCFD}"/>
                </a:ext>
              </a:extLst>
            </p:cNvPr>
            <p:cNvSpPr txBox="1"/>
            <p:nvPr userDrawn="1"/>
          </p:nvSpPr>
          <p:spPr>
            <a:xfrm>
              <a:off x="-1002010" y="387370"/>
              <a:ext cx="474810" cy="246221"/>
            </a:xfrm>
            <a:prstGeom prst="rect">
              <a:avLst/>
            </a:prstGeom>
            <a:noFill/>
          </p:spPr>
          <p:txBody>
            <a:bodyPr wrap="none" rtlCol="0">
              <a:spAutoFit/>
            </a:bodyPr>
            <a:lstStyle/>
            <a:p>
              <a:r>
                <a:rPr lang="en-US" sz="1000" dirty="0">
                  <a:latin typeface="Open Sans" panose="020B0606030504020204" pitchFamily="34" charset="0"/>
                  <a:ea typeface="Open Sans" panose="020B0606030504020204" pitchFamily="34" charset="0"/>
                  <a:cs typeface="Open Sans" panose="020B0606030504020204" pitchFamily="34" charset="0"/>
                </a:rPr>
                <a:t>.com</a:t>
              </a:r>
            </a:p>
          </p:txBody>
        </p:sp>
        <p:pic>
          <p:nvPicPr>
            <p:cNvPr id="11" name="Picture 10">
              <a:extLst>
                <a:ext uri="{FF2B5EF4-FFF2-40B4-BE49-F238E27FC236}">
                  <a16:creationId xmlns:a16="http://schemas.microsoft.com/office/drawing/2014/main" id="{A25AF704-0297-4965-ABDA-DCACCBDEC43E}"/>
                </a:ext>
              </a:extLst>
            </p:cNvPr>
            <p:cNvPicPr>
              <a:picLocks noChangeAspect="1"/>
            </p:cNvPicPr>
            <p:nvPr userDrawn="1"/>
          </p:nvPicPr>
          <p:blipFill>
            <a:blip r:embed="rId11"/>
            <a:stretch>
              <a:fillRect/>
            </a:stretch>
          </p:blipFill>
          <p:spPr>
            <a:xfrm>
              <a:off x="-2018604" y="234547"/>
              <a:ext cx="1405251" cy="185944"/>
            </a:xfrm>
            <a:prstGeom prst="rect">
              <a:avLst/>
            </a:prstGeom>
          </p:spPr>
        </p:pic>
      </p:grpSp>
    </p:spTree>
    <p:extLst>
      <p:ext uri="{BB962C8B-B14F-4D97-AF65-F5344CB8AC3E}">
        <p14:creationId xmlns:p14="http://schemas.microsoft.com/office/powerpoint/2010/main" val="2263027695"/>
      </p:ext>
    </p:extLst>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77" r:id="rId8"/>
  </p:sldLayoutIdLst>
  <p:hf hdr="0"/>
  <p:txStyles>
    <p:titleStyle>
      <a:lvl1pPr algn="l" defTabSz="914400" rtl="0" eaLnBrk="1" latinLnBrk="0" hangingPunct="1">
        <a:lnSpc>
          <a:spcPct val="90000"/>
        </a:lnSpc>
        <a:spcBef>
          <a:spcPct val="0"/>
        </a:spcBef>
        <a:buNone/>
        <a:defRPr sz="4400" b="1" kern="1200">
          <a:solidFill>
            <a:schemeClr val="bg1"/>
          </a:solidFill>
          <a:latin typeface="+mn-lt"/>
          <a:ea typeface="+mj-ea"/>
          <a:cs typeface="+mj-cs"/>
        </a:defRPr>
      </a:lvl1pPr>
    </p:titleStyle>
    <p:bodyStyle>
      <a:lvl1pPr marL="228600" indent="-228600" algn="l" defTabSz="914400" rtl="0" eaLnBrk="1" latinLnBrk="0" hangingPunct="1">
        <a:lnSpc>
          <a:spcPct val="90000"/>
        </a:lnSpc>
        <a:spcBef>
          <a:spcPts val="1000"/>
        </a:spcBef>
        <a:spcAft>
          <a:spcPts val="1200"/>
        </a:spcAft>
        <a:buFont typeface="Arial" panose="020B0604020202020204" pitchFamily="34" charset="0"/>
        <a:buChar char="•"/>
        <a:defRPr sz="28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spcAft>
          <a:spcPts val="1200"/>
        </a:spcAft>
        <a:buFont typeface="Arial" panose="020B0604020202020204" pitchFamily="34" charset="0"/>
        <a:buChar char="•"/>
        <a:defRPr sz="24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spcAft>
          <a:spcPts val="1200"/>
        </a:spcAft>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spcAft>
          <a:spcPts val="1200"/>
        </a:spcAft>
        <a:buFont typeface="Arial" panose="020B0604020202020204" pitchFamily="34" charset="0"/>
        <a:buChar char="•"/>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spcAft>
          <a:spcPts val="1200"/>
        </a:spcAft>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323A45"/>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6"/>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en-US"/>
              <a:t>Date</a:t>
            </a:r>
          </a:p>
        </p:txBody>
      </p:sp>
      <p:sp>
        <p:nvSpPr>
          <p:cNvPr id="5" name="Footer Placeholder 4"/>
          <p:cNvSpPr>
            <a:spLocks noGrp="1"/>
          </p:cNvSpPr>
          <p:nvPr>
            <p:ph type="ftr" sz="quarter" idx="3"/>
          </p:nvPr>
        </p:nvSpPr>
        <p:spPr>
          <a:xfrm>
            <a:off x="4038600" y="6356351"/>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Your Footer Here</a:t>
            </a:r>
          </a:p>
        </p:txBody>
      </p:sp>
      <p:sp>
        <p:nvSpPr>
          <p:cNvPr id="6" name="Slide Number Placeholder 5"/>
          <p:cNvSpPr>
            <a:spLocks noGrp="1"/>
          </p:cNvSpPr>
          <p:nvPr>
            <p:ph type="sldNum" sz="quarter" idx="4"/>
          </p:nvPr>
        </p:nvSpPr>
        <p:spPr>
          <a:xfrm>
            <a:off x="8610600" y="635635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86EDDA2-A385-4D53-9944-861446547DDE}" type="slidenum">
              <a:rPr lang="en-US" smtClean="0"/>
              <a:t>‹Nº›</a:t>
            </a:fld>
            <a:endParaRPr lang="en-US"/>
          </a:p>
        </p:txBody>
      </p:sp>
    </p:spTree>
    <p:extLst>
      <p:ext uri="{BB962C8B-B14F-4D97-AF65-F5344CB8AC3E}">
        <p14:creationId xmlns:p14="http://schemas.microsoft.com/office/powerpoint/2010/main" val="2005616584"/>
      </p:ext>
    </p:extLst>
  </p:cSld>
  <p:clrMap bg1="lt1" tx1="dk1" bg2="lt2" tx2="dk2" accent1="accent1" accent2="accent2" accent3="accent3" accent4="accent4" accent5="accent5" accent6="accent6" hlink="hlink" folHlink="folHlink"/>
  <p:sldLayoutIdLst>
    <p:sldLayoutId id="2147483669" r:id="rId1"/>
  </p:sldLayoutIdLst>
  <p:hf hd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E96478-0438-4D0D-A7E9-EF6F93B41DA5}"/>
              </a:ext>
            </a:extLst>
          </p:cNvPr>
          <p:cNvSpPr>
            <a:spLocks noGrp="1"/>
          </p:cNvSpPr>
          <p:nvPr>
            <p:ph type="ctrTitle"/>
          </p:nvPr>
        </p:nvSpPr>
        <p:spPr/>
        <p:txBody>
          <a:bodyPr/>
          <a:lstStyle/>
          <a:p>
            <a:r>
              <a:rPr lang="en-US" dirty="0"/>
              <a:t>Title of your Presentation</a:t>
            </a:r>
          </a:p>
        </p:txBody>
      </p:sp>
      <p:sp>
        <p:nvSpPr>
          <p:cNvPr id="3" name="Subtitle 2">
            <a:extLst>
              <a:ext uri="{FF2B5EF4-FFF2-40B4-BE49-F238E27FC236}">
                <a16:creationId xmlns:a16="http://schemas.microsoft.com/office/drawing/2014/main" id="{2FD2917B-2853-4208-8FE6-72388B0C5BA7}"/>
              </a:ext>
            </a:extLst>
          </p:cNvPr>
          <p:cNvSpPr>
            <a:spLocks noGrp="1"/>
          </p:cNvSpPr>
          <p:nvPr>
            <p:ph type="subTitle" idx="1"/>
          </p:nvPr>
        </p:nvSpPr>
        <p:spPr/>
        <p:txBody>
          <a:bodyPr/>
          <a:lstStyle/>
          <a:p>
            <a:r>
              <a:rPr lang="en-US" dirty="0"/>
              <a:t>A Free Presentation Template</a:t>
            </a:r>
          </a:p>
        </p:txBody>
      </p:sp>
      <p:grpSp>
        <p:nvGrpSpPr>
          <p:cNvPr id="9" name="Group 8">
            <a:extLst>
              <a:ext uri="{FF2B5EF4-FFF2-40B4-BE49-F238E27FC236}">
                <a16:creationId xmlns:a16="http://schemas.microsoft.com/office/drawing/2014/main" id="{85E819FF-1BEF-457C-A91C-B17526F1497E}"/>
              </a:ext>
            </a:extLst>
          </p:cNvPr>
          <p:cNvGrpSpPr/>
          <p:nvPr/>
        </p:nvGrpSpPr>
        <p:grpSpPr>
          <a:xfrm>
            <a:off x="2192842" y="-1047498"/>
            <a:ext cx="7806317" cy="758844"/>
            <a:chOff x="294696" y="-1047498"/>
            <a:chExt cx="7806317" cy="758844"/>
          </a:xfrm>
        </p:grpSpPr>
        <p:sp>
          <p:nvSpPr>
            <p:cNvPr id="10" name="Rectangle 9">
              <a:extLst>
                <a:ext uri="{FF2B5EF4-FFF2-40B4-BE49-F238E27FC236}">
                  <a16:creationId xmlns:a16="http://schemas.microsoft.com/office/drawing/2014/main" id="{C1CA368B-0BBE-4031-8A5F-A20926A0934F}"/>
                </a:ext>
              </a:extLst>
            </p:cNvPr>
            <p:cNvSpPr/>
            <p:nvPr/>
          </p:nvSpPr>
          <p:spPr>
            <a:xfrm>
              <a:off x="1042988" y="-1047498"/>
              <a:ext cx="7058025" cy="75884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Before you insert your pictures, click the blue web shape, and send it backward. Insert your pictures and bring the shape forward.</a:t>
              </a:r>
            </a:p>
          </p:txBody>
        </p:sp>
        <p:sp>
          <p:nvSpPr>
            <p:cNvPr id="11" name="Rectangle 10">
              <a:extLst>
                <a:ext uri="{FF2B5EF4-FFF2-40B4-BE49-F238E27FC236}">
                  <a16:creationId xmlns:a16="http://schemas.microsoft.com/office/drawing/2014/main" id="{0221861D-287E-4EEC-9F74-AF644AFF4BDB}"/>
                </a:ext>
              </a:extLst>
            </p:cNvPr>
            <p:cNvSpPr/>
            <p:nvPr/>
          </p:nvSpPr>
          <p:spPr>
            <a:xfrm>
              <a:off x="294696" y="-1047498"/>
              <a:ext cx="758844" cy="758844"/>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Graphic 9" descr="Warning">
              <a:extLst>
                <a:ext uri="{FF2B5EF4-FFF2-40B4-BE49-F238E27FC236}">
                  <a16:creationId xmlns:a16="http://schemas.microsoft.com/office/drawing/2014/main" id="{D0880089-CC70-45C8-8F91-46C0892BF65E}"/>
                </a:ext>
              </a:extLst>
            </p:cNvPr>
            <p:cNvSpPr/>
            <p:nvPr/>
          </p:nvSpPr>
          <p:spPr>
            <a:xfrm>
              <a:off x="468745" y="-849170"/>
              <a:ext cx="410745" cy="362069"/>
            </a:xfrm>
            <a:custGeom>
              <a:avLst/>
              <a:gdLst>
                <a:gd name="connsiteX0" fmla="*/ 408255 w 410745"/>
                <a:gd name="connsiteY0" fmla="*/ 333494 h 362069"/>
                <a:gd name="connsiteX1" fmla="*/ 222042 w 410745"/>
                <a:gd name="connsiteY1" fmla="*/ 9644 h 362069"/>
                <a:gd name="connsiteX2" fmla="*/ 189180 w 410745"/>
                <a:gd name="connsiteY2" fmla="*/ 9644 h 362069"/>
                <a:gd name="connsiteX3" fmla="*/ 2490 w 410745"/>
                <a:gd name="connsiteY3" fmla="*/ 333494 h 362069"/>
                <a:gd name="connsiteX4" fmla="*/ 19159 w 410745"/>
                <a:gd name="connsiteY4" fmla="*/ 362069 h 362069"/>
                <a:gd name="connsiteX5" fmla="*/ 205373 w 410745"/>
                <a:gd name="connsiteY5" fmla="*/ 362069 h 362069"/>
                <a:gd name="connsiteX6" fmla="*/ 391587 w 410745"/>
                <a:gd name="connsiteY6" fmla="*/ 362069 h 362069"/>
                <a:gd name="connsiteX7" fmla="*/ 408255 w 410745"/>
                <a:gd name="connsiteY7" fmla="*/ 333494 h 362069"/>
                <a:gd name="connsiteX8" fmla="*/ 191085 w 410745"/>
                <a:gd name="connsiteY8" fmla="*/ 85844 h 362069"/>
                <a:gd name="connsiteX9" fmla="*/ 219660 w 410745"/>
                <a:gd name="connsiteY9" fmla="*/ 85844 h 362069"/>
                <a:gd name="connsiteX10" fmla="*/ 219660 w 410745"/>
                <a:gd name="connsiteY10" fmla="*/ 252532 h 362069"/>
                <a:gd name="connsiteX11" fmla="*/ 191085 w 410745"/>
                <a:gd name="connsiteY11" fmla="*/ 252532 h 362069"/>
                <a:gd name="connsiteX12" fmla="*/ 191085 w 410745"/>
                <a:gd name="connsiteY12" fmla="*/ 85844 h 362069"/>
                <a:gd name="connsiteX13" fmla="*/ 205373 w 410745"/>
                <a:gd name="connsiteY13" fmla="*/ 319207 h 362069"/>
                <a:gd name="connsiteX14" fmla="*/ 181560 w 410745"/>
                <a:gd name="connsiteY14" fmla="*/ 295394 h 362069"/>
                <a:gd name="connsiteX15" fmla="*/ 205373 w 410745"/>
                <a:gd name="connsiteY15" fmla="*/ 271582 h 362069"/>
                <a:gd name="connsiteX16" fmla="*/ 229185 w 410745"/>
                <a:gd name="connsiteY16" fmla="*/ 295394 h 362069"/>
                <a:gd name="connsiteX17" fmla="*/ 205373 w 410745"/>
                <a:gd name="connsiteY17" fmla="*/ 319207 h 36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10745" h="362069">
                  <a:moveTo>
                    <a:pt x="408255" y="333494"/>
                  </a:moveTo>
                  <a:lnTo>
                    <a:pt x="222042" y="9644"/>
                  </a:lnTo>
                  <a:cubicBezTo>
                    <a:pt x="214898" y="-3215"/>
                    <a:pt x="196324" y="-3215"/>
                    <a:pt x="189180" y="9644"/>
                  </a:cubicBezTo>
                  <a:lnTo>
                    <a:pt x="2490" y="333494"/>
                  </a:lnTo>
                  <a:cubicBezTo>
                    <a:pt x="-4653" y="346353"/>
                    <a:pt x="4395" y="362069"/>
                    <a:pt x="19159" y="362069"/>
                  </a:cubicBezTo>
                  <a:lnTo>
                    <a:pt x="205373" y="362069"/>
                  </a:lnTo>
                  <a:lnTo>
                    <a:pt x="391587" y="362069"/>
                  </a:lnTo>
                  <a:cubicBezTo>
                    <a:pt x="406350" y="362069"/>
                    <a:pt x="415399" y="346353"/>
                    <a:pt x="408255" y="333494"/>
                  </a:cubicBezTo>
                  <a:close/>
                  <a:moveTo>
                    <a:pt x="191085" y="85844"/>
                  </a:moveTo>
                  <a:lnTo>
                    <a:pt x="219660" y="85844"/>
                  </a:lnTo>
                  <a:lnTo>
                    <a:pt x="219660" y="252532"/>
                  </a:lnTo>
                  <a:lnTo>
                    <a:pt x="191085" y="252532"/>
                  </a:lnTo>
                  <a:lnTo>
                    <a:pt x="191085" y="85844"/>
                  </a:lnTo>
                  <a:close/>
                  <a:moveTo>
                    <a:pt x="205373" y="319207"/>
                  </a:moveTo>
                  <a:cubicBezTo>
                    <a:pt x="192038" y="319207"/>
                    <a:pt x="181560" y="308729"/>
                    <a:pt x="181560" y="295394"/>
                  </a:cubicBezTo>
                  <a:cubicBezTo>
                    <a:pt x="181560" y="282059"/>
                    <a:pt x="192038" y="271582"/>
                    <a:pt x="205373" y="271582"/>
                  </a:cubicBezTo>
                  <a:cubicBezTo>
                    <a:pt x="218708" y="271582"/>
                    <a:pt x="229185" y="282059"/>
                    <a:pt x="229185" y="295394"/>
                  </a:cubicBezTo>
                  <a:cubicBezTo>
                    <a:pt x="229185" y="308729"/>
                    <a:pt x="218708" y="319207"/>
                    <a:pt x="205373" y="319207"/>
                  </a:cubicBezTo>
                  <a:close/>
                </a:path>
              </a:pathLst>
            </a:custGeom>
            <a:solidFill>
              <a:schemeClr val="bg2"/>
            </a:solidFill>
            <a:ln w="4763" cap="flat">
              <a:noFill/>
              <a:prstDash val="solid"/>
              <a:miter/>
            </a:ln>
          </p:spPr>
          <p:txBody>
            <a:bodyPr rtlCol="0" anchor="ctr"/>
            <a:lstStyle/>
            <a:p>
              <a:endParaRPr lang="en-US"/>
            </a:p>
          </p:txBody>
        </p:sp>
      </p:grpSp>
      <p:sp>
        <p:nvSpPr>
          <p:cNvPr id="6" name="Picture Placeholder 5">
            <a:extLst>
              <a:ext uri="{FF2B5EF4-FFF2-40B4-BE49-F238E27FC236}">
                <a16:creationId xmlns:a16="http://schemas.microsoft.com/office/drawing/2014/main" id="{19246342-A77C-49F0-9A05-2A6499C25551}"/>
              </a:ext>
            </a:extLst>
          </p:cNvPr>
          <p:cNvSpPr>
            <a:spLocks noGrp="1"/>
          </p:cNvSpPr>
          <p:nvPr>
            <p:ph type="pic" sz="quarter" idx="10"/>
          </p:nvPr>
        </p:nvSpPr>
        <p:spPr/>
        <p:txBody>
          <a:bodyPr/>
          <a:lstStyle/>
          <a:p>
            <a:endParaRPr lang="es-ES"/>
          </a:p>
        </p:txBody>
      </p:sp>
      <p:sp>
        <p:nvSpPr>
          <p:cNvPr id="8" name="Picture Placeholder 7">
            <a:extLst>
              <a:ext uri="{FF2B5EF4-FFF2-40B4-BE49-F238E27FC236}">
                <a16:creationId xmlns:a16="http://schemas.microsoft.com/office/drawing/2014/main" id="{76558019-3016-4BAB-A536-9B765CC7538E}"/>
              </a:ext>
            </a:extLst>
          </p:cNvPr>
          <p:cNvSpPr>
            <a:spLocks noGrp="1"/>
          </p:cNvSpPr>
          <p:nvPr>
            <p:ph type="pic" sz="quarter" idx="11"/>
          </p:nvPr>
        </p:nvSpPr>
        <p:spPr/>
        <p:txBody>
          <a:bodyPr/>
          <a:lstStyle/>
          <a:p>
            <a:endParaRPr lang="es-ES"/>
          </a:p>
        </p:txBody>
      </p:sp>
      <p:sp>
        <p:nvSpPr>
          <p:cNvPr id="4" name="Shape">
            <a:extLst>
              <a:ext uri="{FF2B5EF4-FFF2-40B4-BE49-F238E27FC236}">
                <a16:creationId xmlns:a16="http://schemas.microsoft.com/office/drawing/2014/main" id="{50CD91F1-B9BA-2648-A293-0B7E54D24A71}"/>
              </a:ext>
            </a:extLst>
          </p:cNvPr>
          <p:cNvSpPr/>
          <p:nvPr/>
        </p:nvSpPr>
        <p:spPr>
          <a:xfrm>
            <a:off x="0" y="0"/>
            <a:ext cx="12192000" cy="6858000"/>
          </a:xfrm>
          <a:custGeom>
            <a:avLst/>
            <a:gdLst/>
            <a:ahLst/>
            <a:cxnLst>
              <a:cxn ang="0">
                <a:pos x="wd2" y="hd2"/>
              </a:cxn>
              <a:cxn ang="5400000">
                <a:pos x="wd2" y="hd2"/>
              </a:cxn>
              <a:cxn ang="10800000">
                <a:pos x="wd2" y="hd2"/>
              </a:cxn>
              <a:cxn ang="16200000">
                <a:pos x="wd2" y="hd2"/>
              </a:cxn>
            </a:cxnLst>
            <a:rect l="0" t="0" r="r" b="b"/>
            <a:pathLst>
              <a:path w="21600" h="21600" extrusionOk="0">
                <a:moveTo>
                  <a:pt x="21600" y="12537"/>
                </a:moveTo>
                <a:lnTo>
                  <a:pt x="20240" y="12808"/>
                </a:lnTo>
                <a:cubicBezTo>
                  <a:pt x="19936" y="12868"/>
                  <a:pt x="19696" y="12354"/>
                  <a:pt x="19785" y="11833"/>
                </a:cubicBezTo>
                <a:lnTo>
                  <a:pt x="20393" y="8287"/>
                </a:lnTo>
                <a:cubicBezTo>
                  <a:pt x="20451" y="7940"/>
                  <a:pt x="20641" y="7717"/>
                  <a:pt x="20843" y="7753"/>
                </a:cubicBezTo>
                <a:lnTo>
                  <a:pt x="21472" y="7865"/>
                </a:lnTo>
                <a:cubicBezTo>
                  <a:pt x="21517" y="7873"/>
                  <a:pt x="21560" y="7869"/>
                  <a:pt x="21600" y="7853"/>
                </a:cubicBezTo>
                <a:lnTo>
                  <a:pt x="21600" y="6189"/>
                </a:lnTo>
                <a:cubicBezTo>
                  <a:pt x="21589" y="6185"/>
                  <a:pt x="21580" y="6181"/>
                  <a:pt x="21569" y="6181"/>
                </a:cubicBezTo>
                <a:lnTo>
                  <a:pt x="21293" y="6133"/>
                </a:lnTo>
                <a:cubicBezTo>
                  <a:pt x="21027" y="6086"/>
                  <a:pt x="20850" y="5616"/>
                  <a:pt x="20928" y="5158"/>
                </a:cubicBezTo>
                <a:lnTo>
                  <a:pt x="21600" y="1230"/>
                </a:lnTo>
                <a:lnTo>
                  <a:pt x="21600" y="0"/>
                </a:lnTo>
                <a:lnTo>
                  <a:pt x="20816" y="0"/>
                </a:lnTo>
                <a:lnTo>
                  <a:pt x="19913" y="5270"/>
                </a:lnTo>
                <a:cubicBezTo>
                  <a:pt x="19855" y="5616"/>
                  <a:pt x="19664" y="5839"/>
                  <a:pt x="19463" y="5803"/>
                </a:cubicBezTo>
                <a:lnTo>
                  <a:pt x="15619" y="5114"/>
                </a:lnTo>
                <a:cubicBezTo>
                  <a:pt x="15444" y="5083"/>
                  <a:pt x="15298" y="4864"/>
                  <a:pt x="15251" y="4565"/>
                </a:cubicBezTo>
                <a:lnTo>
                  <a:pt x="14534" y="0"/>
                </a:lnTo>
                <a:lnTo>
                  <a:pt x="13546" y="0"/>
                </a:lnTo>
                <a:lnTo>
                  <a:pt x="14145" y="3809"/>
                </a:lnTo>
                <a:cubicBezTo>
                  <a:pt x="14225" y="4322"/>
                  <a:pt x="13990" y="4820"/>
                  <a:pt x="13692" y="4768"/>
                </a:cubicBezTo>
                <a:lnTo>
                  <a:pt x="6591" y="3495"/>
                </a:lnTo>
                <a:cubicBezTo>
                  <a:pt x="6237" y="3431"/>
                  <a:pt x="6080" y="2671"/>
                  <a:pt x="6326" y="2217"/>
                </a:cubicBezTo>
                <a:lnTo>
                  <a:pt x="7523" y="0"/>
                </a:lnTo>
                <a:lnTo>
                  <a:pt x="6199" y="0"/>
                </a:lnTo>
                <a:lnTo>
                  <a:pt x="4657" y="2854"/>
                </a:lnTo>
                <a:cubicBezTo>
                  <a:pt x="4566" y="3021"/>
                  <a:pt x="4438" y="3108"/>
                  <a:pt x="4306" y="3085"/>
                </a:cubicBezTo>
                <a:lnTo>
                  <a:pt x="2198" y="2706"/>
                </a:lnTo>
                <a:cubicBezTo>
                  <a:pt x="2023" y="2675"/>
                  <a:pt x="1877" y="2456"/>
                  <a:pt x="1830" y="2157"/>
                </a:cubicBezTo>
                <a:lnTo>
                  <a:pt x="1492" y="0"/>
                </a:lnTo>
                <a:lnTo>
                  <a:pt x="504" y="0"/>
                </a:lnTo>
                <a:lnTo>
                  <a:pt x="724" y="1401"/>
                </a:lnTo>
                <a:cubicBezTo>
                  <a:pt x="804" y="1914"/>
                  <a:pt x="569" y="2412"/>
                  <a:pt x="271" y="2360"/>
                </a:cubicBezTo>
                <a:lnTo>
                  <a:pt x="0" y="2312"/>
                </a:lnTo>
                <a:lnTo>
                  <a:pt x="0" y="4012"/>
                </a:lnTo>
                <a:lnTo>
                  <a:pt x="880" y="4171"/>
                </a:lnTo>
                <a:cubicBezTo>
                  <a:pt x="1055" y="4203"/>
                  <a:pt x="1201" y="4422"/>
                  <a:pt x="1248" y="4720"/>
                </a:cubicBezTo>
                <a:lnTo>
                  <a:pt x="1725" y="7753"/>
                </a:lnTo>
                <a:cubicBezTo>
                  <a:pt x="1765" y="8012"/>
                  <a:pt x="1727" y="8287"/>
                  <a:pt x="1622" y="8482"/>
                </a:cubicBezTo>
                <a:lnTo>
                  <a:pt x="0" y="11487"/>
                </a:lnTo>
                <a:lnTo>
                  <a:pt x="0" y="13930"/>
                </a:lnTo>
                <a:lnTo>
                  <a:pt x="1570" y="11021"/>
                </a:lnTo>
                <a:cubicBezTo>
                  <a:pt x="1799" y="10599"/>
                  <a:pt x="2200" y="10778"/>
                  <a:pt x="2289" y="11343"/>
                </a:cubicBezTo>
                <a:lnTo>
                  <a:pt x="2919" y="15347"/>
                </a:lnTo>
                <a:cubicBezTo>
                  <a:pt x="2991" y="15797"/>
                  <a:pt x="2816" y="16251"/>
                  <a:pt x="2556" y="16302"/>
                </a:cubicBezTo>
                <a:lnTo>
                  <a:pt x="0" y="16808"/>
                </a:lnTo>
                <a:lnTo>
                  <a:pt x="0" y="18511"/>
                </a:lnTo>
                <a:lnTo>
                  <a:pt x="2953" y="17926"/>
                </a:lnTo>
                <a:cubicBezTo>
                  <a:pt x="3161" y="17887"/>
                  <a:pt x="3354" y="18117"/>
                  <a:pt x="3410" y="18476"/>
                </a:cubicBezTo>
                <a:lnTo>
                  <a:pt x="3900" y="21592"/>
                </a:lnTo>
                <a:lnTo>
                  <a:pt x="4888" y="21592"/>
                </a:lnTo>
                <a:lnTo>
                  <a:pt x="4406" y="18523"/>
                </a:lnTo>
                <a:cubicBezTo>
                  <a:pt x="4335" y="18074"/>
                  <a:pt x="4510" y="17620"/>
                  <a:pt x="4769" y="17568"/>
                </a:cubicBezTo>
                <a:lnTo>
                  <a:pt x="7265" y="17075"/>
                </a:lnTo>
                <a:cubicBezTo>
                  <a:pt x="7538" y="17019"/>
                  <a:pt x="7769" y="17437"/>
                  <a:pt x="7735" y="17922"/>
                </a:cubicBezTo>
                <a:lnTo>
                  <a:pt x="7491" y="21357"/>
                </a:lnTo>
                <a:cubicBezTo>
                  <a:pt x="7485" y="21441"/>
                  <a:pt x="7487" y="21520"/>
                  <a:pt x="7496" y="21596"/>
                </a:cubicBezTo>
                <a:lnTo>
                  <a:pt x="8434" y="21596"/>
                </a:lnTo>
                <a:cubicBezTo>
                  <a:pt x="8434" y="21588"/>
                  <a:pt x="8437" y="21580"/>
                  <a:pt x="8437" y="21568"/>
                </a:cubicBezTo>
                <a:lnTo>
                  <a:pt x="8737" y="17365"/>
                </a:lnTo>
                <a:cubicBezTo>
                  <a:pt x="8761" y="17019"/>
                  <a:pt x="8916" y="16748"/>
                  <a:pt x="9113" y="16708"/>
                </a:cubicBezTo>
                <a:lnTo>
                  <a:pt x="17624" y="15025"/>
                </a:lnTo>
                <a:cubicBezTo>
                  <a:pt x="17928" y="14965"/>
                  <a:pt x="18168" y="15479"/>
                  <a:pt x="18078" y="16000"/>
                </a:cubicBezTo>
                <a:lnTo>
                  <a:pt x="17133" y="21520"/>
                </a:lnTo>
                <a:cubicBezTo>
                  <a:pt x="17129" y="21548"/>
                  <a:pt x="17124" y="21572"/>
                  <a:pt x="17122" y="21600"/>
                </a:cubicBezTo>
                <a:lnTo>
                  <a:pt x="18114" y="21600"/>
                </a:lnTo>
                <a:lnTo>
                  <a:pt x="19214" y="15176"/>
                </a:lnTo>
                <a:cubicBezTo>
                  <a:pt x="19263" y="14886"/>
                  <a:pt x="19405" y="14679"/>
                  <a:pt x="19575" y="14643"/>
                </a:cubicBezTo>
                <a:lnTo>
                  <a:pt x="21600" y="14241"/>
                </a:lnTo>
                <a:lnTo>
                  <a:pt x="21600" y="12537"/>
                </a:lnTo>
                <a:close/>
                <a:moveTo>
                  <a:pt x="2354" y="5473"/>
                </a:moveTo>
                <a:lnTo>
                  <a:pt x="2354" y="5473"/>
                </a:lnTo>
                <a:cubicBezTo>
                  <a:pt x="2274" y="4959"/>
                  <a:pt x="2509" y="4462"/>
                  <a:pt x="2807" y="4513"/>
                </a:cubicBezTo>
                <a:lnTo>
                  <a:pt x="2807" y="4513"/>
                </a:lnTo>
                <a:cubicBezTo>
                  <a:pt x="3161" y="4577"/>
                  <a:pt x="3318" y="5337"/>
                  <a:pt x="3071" y="5791"/>
                </a:cubicBezTo>
                <a:lnTo>
                  <a:pt x="3071" y="5791"/>
                </a:lnTo>
                <a:cubicBezTo>
                  <a:pt x="2843" y="6217"/>
                  <a:pt x="2442" y="6038"/>
                  <a:pt x="2354" y="5473"/>
                </a:cubicBezTo>
                <a:close/>
                <a:moveTo>
                  <a:pt x="19378" y="8398"/>
                </a:moveTo>
                <a:lnTo>
                  <a:pt x="18650" y="12657"/>
                </a:lnTo>
                <a:cubicBezTo>
                  <a:pt x="18600" y="12947"/>
                  <a:pt x="18459" y="13154"/>
                  <a:pt x="18289" y="13190"/>
                </a:cubicBezTo>
                <a:lnTo>
                  <a:pt x="4373" y="15944"/>
                </a:lnTo>
                <a:cubicBezTo>
                  <a:pt x="4165" y="15984"/>
                  <a:pt x="3972" y="15753"/>
                  <a:pt x="3916" y="15395"/>
                </a:cubicBezTo>
                <a:lnTo>
                  <a:pt x="2919" y="9059"/>
                </a:lnTo>
                <a:cubicBezTo>
                  <a:pt x="2879" y="8800"/>
                  <a:pt x="2917" y="8525"/>
                  <a:pt x="3022" y="8330"/>
                </a:cubicBezTo>
                <a:lnTo>
                  <a:pt x="4738" y="5150"/>
                </a:lnTo>
                <a:cubicBezTo>
                  <a:pt x="4830" y="4983"/>
                  <a:pt x="4958" y="4896"/>
                  <a:pt x="5090" y="4919"/>
                </a:cubicBezTo>
                <a:lnTo>
                  <a:pt x="19017" y="7419"/>
                </a:lnTo>
                <a:cubicBezTo>
                  <a:pt x="19281" y="7475"/>
                  <a:pt x="19456" y="7944"/>
                  <a:pt x="19378" y="8398"/>
                </a:cubicBezTo>
                <a:close/>
              </a:path>
            </a:pathLst>
          </a:custGeom>
          <a:gradFill>
            <a:gsLst>
              <a:gs pos="0">
                <a:schemeClr val="accent1">
                  <a:lumMod val="60000"/>
                  <a:lumOff val="40000"/>
                </a:schemeClr>
              </a:gs>
              <a:gs pos="100000">
                <a:schemeClr val="accent2">
                  <a:lumMod val="75000"/>
                </a:schemeClr>
              </a:gs>
            </a:gsLst>
            <a:path path="circle">
              <a:fillToRect l="100000" b="100000"/>
            </a:path>
          </a:gradFill>
          <a:ln w="12700">
            <a:miter lim="400000"/>
          </a:ln>
          <a:effectLst>
            <a:outerShdw blurRad="317500" dist="190500" dir="5400000" algn="t" rotWithShape="0">
              <a:schemeClr val="accent2">
                <a:lumMod val="50000"/>
                <a:alpha val="20000"/>
              </a:schemeClr>
            </a:outerShdw>
          </a:effectLst>
        </p:spPr>
        <p:txBody>
          <a:bodyPr lIns="38100" tIns="38100" rIns="38100" bIns="38100" anchor="ctr"/>
          <a:lstStyle/>
          <a:p>
            <a:pPr>
              <a:defRPr sz="3000">
                <a:solidFill>
                  <a:srgbClr val="FFFFFF"/>
                </a:solidFill>
              </a:defRPr>
            </a:pPr>
            <a:endParaRPr/>
          </a:p>
        </p:txBody>
      </p:sp>
    </p:spTree>
    <p:extLst>
      <p:ext uri="{BB962C8B-B14F-4D97-AF65-F5344CB8AC3E}">
        <p14:creationId xmlns:p14="http://schemas.microsoft.com/office/powerpoint/2010/main" val="4174885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349B84D-A234-4296-B4C9-92A57C6D1AFC}"/>
              </a:ext>
            </a:extLst>
          </p:cNvPr>
          <p:cNvSpPr>
            <a:spLocks noGrp="1"/>
          </p:cNvSpPr>
          <p:nvPr>
            <p:ph type="title"/>
          </p:nvPr>
        </p:nvSpPr>
        <p:spPr/>
        <p:txBody>
          <a:bodyPr/>
          <a:lstStyle/>
          <a:p>
            <a:r>
              <a:rPr lang="en-US" dirty="0"/>
              <a:t>Title of your Slide</a:t>
            </a:r>
          </a:p>
        </p:txBody>
      </p:sp>
      <p:sp>
        <p:nvSpPr>
          <p:cNvPr id="5" name="Content Placeholder 4">
            <a:extLst>
              <a:ext uri="{FF2B5EF4-FFF2-40B4-BE49-F238E27FC236}">
                <a16:creationId xmlns:a16="http://schemas.microsoft.com/office/drawing/2014/main" id="{BE780FC3-EBC9-4538-91F6-C3852A655574}"/>
              </a:ext>
            </a:extLst>
          </p:cNvPr>
          <p:cNvSpPr>
            <a:spLocks noGrp="1"/>
          </p:cNvSpPr>
          <p:nvPr>
            <p:ph idx="1"/>
          </p:nvPr>
        </p:nvSpPr>
        <p:spPr/>
        <p:txBody>
          <a:bodyPr/>
          <a:lstStyle/>
          <a:p>
            <a:r>
              <a:rPr lang="en-US" noProof="1"/>
              <a:t>Lorem ipsum dolor sit amet, tollit epicuri est ex, exerci accumsan singulis ei mel. Non blandit massa enim nec dui nunc mattis enim. Fermentum et sollicitudin ac orci phasellus egestas tellus.</a:t>
            </a:r>
          </a:p>
          <a:p>
            <a:r>
              <a:rPr lang="en-US" noProof="1"/>
              <a:t>Duis aute irure dolor in reprehenderit in voluptate velit esse cillum dolore eu fugiat nulla pariatur. Excepteur sint occaecat cupidatat non proident, sunt in culpa qui officia deserunt mollit anim id est laborum.</a:t>
            </a:r>
          </a:p>
        </p:txBody>
      </p:sp>
      <p:sp>
        <p:nvSpPr>
          <p:cNvPr id="6" name="Date Placeholder 5">
            <a:extLst>
              <a:ext uri="{FF2B5EF4-FFF2-40B4-BE49-F238E27FC236}">
                <a16:creationId xmlns:a16="http://schemas.microsoft.com/office/drawing/2014/main" id="{CCD26F59-6975-4286-98FB-2D4E0045784D}"/>
              </a:ext>
            </a:extLst>
          </p:cNvPr>
          <p:cNvSpPr>
            <a:spLocks noGrp="1"/>
          </p:cNvSpPr>
          <p:nvPr>
            <p:ph type="dt" sz="half" idx="10"/>
          </p:nvPr>
        </p:nvSpPr>
        <p:spPr/>
        <p:txBody>
          <a:bodyPr/>
          <a:lstStyle/>
          <a:p>
            <a:r>
              <a:rPr lang="en-US"/>
              <a:t>Date</a:t>
            </a:r>
          </a:p>
        </p:txBody>
      </p:sp>
      <p:sp>
        <p:nvSpPr>
          <p:cNvPr id="7" name="Footer Placeholder 6">
            <a:extLst>
              <a:ext uri="{FF2B5EF4-FFF2-40B4-BE49-F238E27FC236}">
                <a16:creationId xmlns:a16="http://schemas.microsoft.com/office/drawing/2014/main" id="{91337D04-F29E-4894-AA2C-9C669787F86E}"/>
              </a:ext>
            </a:extLst>
          </p:cNvPr>
          <p:cNvSpPr>
            <a:spLocks noGrp="1"/>
          </p:cNvSpPr>
          <p:nvPr>
            <p:ph type="ftr" sz="quarter" idx="11"/>
          </p:nvPr>
        </p:nvSpPr>
        <p:spPr/>
        <p:txBody>
          <a:bodyPr/>
          <a:lstStyle/>
          <a:p>
            <a:r>
              <a:rPr lang="en-US"/>
              <a:t>Your Footer Here</a:t>
            </a:r>
          </a:p>
        </p:txBody>
      </p:sp>
      <p:sp>
        <p:nvSpPr>
          <p:cNvPr id="8" name="Slide Number Placeholder 7">
            <a:extLst>
              <a:ext uri="{FF2B5EF4-FFF2-40B4-BE49-F238E27FC236}">
                <a16:creationId xmlns:a16="http://schemas.microsoft.com/office/drawing/2014/main" id="{8E294D89-4B92-4C25-93C3-28017F1DCBE7}"/>
              </a:ext>
            </a:extLst>
          </p:cNvPr>
          <p:cNvSpPr>
            <a:spLocks noGrp="1"/>
          </p:cNvSpPr>
          <p:nvPr>
            <p:ph type="sldNum" sz="quarter" idx="12"/>
          </p:nvPr>
        </p:nvSpPr>
        <p:spPr/>
        <p:txBody>
          <a:bodyPr/>
          <a:lstStyle/>
          <a:p>
            <a:fld id="{672B7600-67E3-4D97-B453-880E2742B982}" type="slidenum">
              <a:rPr lang="en-US" smtClean="0"/>
              <a:pPr/>
              <a:t>2</a:t>
            </a:fld>
            <a:endParaRPr lang="en-US"/>
          </a:p>
        </p:txBody>
      </p:sp>
    </p:spTree>
    <p:extLst>
      <p:ext uri="{BB962C8B-B14F-4D97-AF65-F5344CB8AC3E}">
        <p14:creationId xmlns:p14="http://schemas.microsoft.com/office/powerpoint/2010/main" val="2331497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349B84D-A234-4296-B4C9-92A57C6D1AFC}"/>
              </a:ext>
            </a:extLst>
          </p:cNvPr>
          <p:cNvSpPr>
            <a:spLocks noGrp="1"/>
          </p:cNvSpPr>
          <p:nvPr>
            <p:ph type="title"/>
          </p:nvPr>
        </p:nvSpPr>
        <p:spPr/>
        <p:txBody>
          <a:bodyPr/>
          <a:lstStyle/>
          <a:p>
            <a:r>
              <a:rPr lang="en-US" dirty="0"/>
              <a:t>Title of your Slide</a:t>
            </a:r>
          </a:p>
        </p:txBody>
      </p:sp>
      <p:sp>
        <p:nvSpPr>
          <p:cNvPr id="2" name="Date Placeholder 1">
            <a:extLst>
              <a:ext uri="{FF2B5EF4-FFF2-40B4-BE49-F238E27FC236}">
                <a16:creationId xmlns:a16="http://schemas.microsoft.com/office/drawing/2014/main" id="{72B2E0B8-7E8C-4D5B-8720-7D6DF5745A86}"/>
              </a:ext>
            </a:extLst>
          </p:cNvPr>
          <p:cNvSpPr>
            <a:spLocks noGrp="1"/>
          </p:cNvSpPr>
          <p:nvPr>
            <p:ph type="dt" sz="half" idx="10"/>
          </p:nvPr>
        </p:nvSpPr>
        <p:spPr/>
        <p:txBody>
          <a:bodyPr/>
          <a:lstStyle/>
          <a:p>
            <a:r>
              <a:rPr lang="en-US"/>
              <a:t>Date</a:t>
            </a:r>
          </a:p>
        </p:txBody>
      </p:sp>
      <p:sp>
        <p:nvSpPr>
          <p:cNvPr id="3" name="Footer Placeholder 2">
            <a:extLst>
              <a:ext uri="{FF2B5EF4-FFF2-40B4-BE49-F238E27FC236}">
                <a16:creationId xmlns:a16="http://schemas.microsoft.com/office/drawing/2014/main" id="{E508D2D0-7ED2-46AF-8889-FC3188626EE6}"/>
              </a:ext>
            </a:extLst>
          </p:cNvPr>
          <p:cNvSpPr>
            <a:spLocks noGrp="1"/>
          </p:cNvSpPr>
          <p:nvPr>
            <p:ph type="ftr" sz="quarter" idx="11"/>
          </p:nvPr>
        </p:nvSpPr>
        <p:spPr/>
        <p:txBody>
          <a:bodyPr/>
          <a:lstStyle/>
          <a:p>
            <a:r>
              <a:rPr lang="en-US"/>
              <a:t>Your Footer Here</a:t>
            </a:r>
          </a:p>
        </p:txBody>
      </p:sp>
      <p:sp>
        <p:nvSpPr>
          <p:cNvPr id="6" name="Slide Number Placeholder 5">
            <a:extLst>
              <a:ext uri="{FF2B5EF4-FFF2-40B4-BE49-F238E27FC236}">
                <a16:creationId xmlns:a16="http://schemas.microsoft.com/office/drawing/2014/main" id="{7E492738-5ABF-4B0E-8DE3-867BE4D42FC5}"/>
              </a:ext>
            </a:extLst>
          </p:cNvPr>
          <p:cNvSpPr>
            <a:spLocks noGrp="1"/>
          </p:cNvSpPr>
          <p:nvPr>
            <p:ph type="sldNum" sz="quarter" idx="12"/>
          </p:nvPr>
        </p:nvSpPr>
        <p:spPr/>
        <p:txBody>
          <a:bodyPr/>
          <a:lstStyle/>
          <a:p>
            <a:fld id="{672B7600-67E3-4D97-B453-880E2742B982}" type="slidenum">
              <a:rPr lang="en-US" smtClean="0"/>
              <a:pPr/>
              <a:t>3</a:t>
            </a:fld>
            <a:endParaRPr lang="en-US"/>
          </a:p>
        </p:txBody>
      </p:sp>
      <p:sp>
        <p:nvSpPr>
          <p:cNvPr id="5" name="Content Placeholder 4">
            <a:extLst>
              <a:ext uri="{FF2B5EF4-FFF2-40B4-BE49-F238E27FC236}">
                <a16:creationId xmlns:a16="http://schemas.microsoft.com/office/drawing/2014/main" id="{BE780FC3-EBC9-4538-91F6-C3852A655574}"/>
              </a:ext>
            </a:extLst>
          </p:cNvPr>
          <p:cNvSpPr>
            <a:spLocks noGrp="1"/>
          </p:cNvSpPr>
          <p:nvPr>
            <p:ph idx="1"/>
          </p:nvPr>
        </p:nvSpPr>
        <p:spPr/>
        <p:txBody>
          <a:bodyPr/>
          <a:lstStyle/>
          <a:p>
            <a:r>
              <a:rPr lang="en-US" noProof="1"/>
              <a:t>Lorem ipsum dolor sit amet, tollit epicuri est ex, exerci accumsan singulis ei mel. Non blandit massa enim nec dui nunc mattis enim. Fermentum et sollicitudin ac orci phasellus egestas tellus.</a:t>
            </a:r>
          </a:p>
          <a:p>
            <a:r>
              <a:rPr lang="en-US" noProof="1"/>
              <a:t>Duis aute irure dolor in reprehenderit in voluptate velit esse cillum dolore eu fugiat nulla pariatur. Excepteur sint occaecat cupidatat non proident, sunt in culpa qui officia deserunt mollit anim id est laborum.</a:t>
            </a:r>
          </a:p>
        </p:txBody>
      </p:sp>
      <p:sp>
        <p:nvSpPr>
          <p:cNvPr id="11" name="Picture Placeholder 10">
            <a:extLst>
              <a:ext uri="{FF2B5EF4-FFF2-40B4-BE49-F238E27FC236}">
                <a16:creationId xmlns:a16="http://schemas.microsoft.com/office/drawing/2014/main" id="{B7F34F56-5FB8-4F47-B6FF-4EA510E55B86}"/>
              </a:ext>
            </a:extLst>
          </p:cNvPr>
          <p:cNvSpPr>
            <a:spLocks noGrp="1"/>
          </p:cNvSpPr>
          <p:nvPr>
            <p:ph type="pic" sz="quarter" idx="13"/>
          </p:nvPr>
        </p:nvSpPr>
        <p:spPr/>
        <p:txBody>
          <a:bodyPr/>
          <a:lstStyle/>
          <a:p>
            <a:endParaRPr lang="es-ES"/>
          </a:p>
        </p:txBody>
      </p:sp>
      <p:grpSp>
        <p:nvGrpSpPr>
          <p:cNvPr id="7" name="Group 6">
            <a:extLst>
              <a:ext uri="{FF2B5EF4-FFF2-40B4-BE49-F238E27FC236}">
                <a16:creationId xmlns:a16="http://schemas.microsoft.com/office/drawing/2014/main" id="{DE8EDAED-060B-464C-91C7-28538F04814E}"/>
              </a:ext>
            </a:extLst>
          </p:cNvPr>
          <p:cNvGrpSpPr/>
          <p:nvPr/>
        </p:nvGrpSpPr>
        <p:grpSpPr>
          <a:xfrm>
            <a:off x="0" y="1"/>
            <a:ext cx="12192000" cy="6858000"/>
            <a:chOff x="29019499" y="12560300"/>
            <a:chExt cx="12245340" cy="6891021"/>
          </a:xfrm>
          <a:gradFill>
            <a:gsLst>
              <a:gs pos="0">
                <a:schemeClr val="accent1">
                  <a:lumMod val="60000"/>
                  <a:lumOff val="40000"/>
                </a:schemeClr>
              </a:gs>
              <a:gs pos="100000">
                <a:schemeClr val="accent2">
                  <a:lumMod val="75000"/>
                </a:schemeClr>
              </a:gs>
            </a:gsLst>
            <a:path path="circle">
              <a:fillToRect l="100000" b="100000"/>
            </a:path>
          </a:gradFill>
          <a:effectLst>
            <a:outerShdw blurRad="317500" dist="190500" dir="5400000" algn="t" rotWithShape="0">
              <a:schemeClr val="accent2">
                <a:lumMod val="50000"/>
                <a:alpha val="20000"/>
              </a:schemeClr>
            </a:outerShdw>
          </a:effectLst>
        </p:grpSpPr>
        <p:sp>
          <p:nvSpPr>
            <p:cNvPr id="8" name="Shape">
              <a:extLst>
                <a:ext uri="{FF2B5EF4-FFF2-40B4-BE49-F238E27FC236}">
                  <a16:creationId xmlns:a16="http://schemas.microsoft.com/office/drawing/2014/main" id="{B0A20CEA-593E-1F43-805D-12C4193BBB59}"/>
                </a:ext>
              </a:extLst>
            </p:cNvPr>
            <p:cNvSpPr/>
            <p:nvPr/>
          </p:nvSpPr>
          <p:spPr>
            <a:xfrm>
              <a:off x="38214300" y="12560300"/>
              <a:ext cx="3050539" cy="6891021"/>
            </a:xfrm>
            <a:custGeom>
              <a:avLst/>
              <a:gdLst/>
              <a:ahLst/>
              <a:cxnLst>
                <a:cxn ang="0">
                  <a:pos x="wd2" y="hd2"/>
                </a:cxn>
                <a:cxn ang="5400000">
                  <a:pos x="wd2" y="hd2"/>
                </a:cxn>
                <a:cxn ang="10800000">
                  <a:pos x="wd2" y="hd2"/>
                </a:cxn>
                <a:cxn ang="16200000">
                  <a:pos x="wd2" y="hd2"/>
                </a:cxn>
              </a:cxnLst>
              <a:rect l="0" t="0" r="r" b="b"/>
              <a:pathLst>
                <a:path w="21600" h="21600" extrusionOk="0">
                  <a:moveTo>
                    <a:pt x="21600" y="6035"/>
                  </a:moveTo>
                  <a:lnTo>
                    <a:pt x="16924" y="4224"/>
                  </a:lnTo>
                  <a:cubicBezTo>
                    <a:pt x="16447" y="4037"/>
                    <a:pt x="16258" y="3746"/>
                    <a:pt x="16438" y="3475"/>
                  </a:cubicBezTo>
                  <a:lnTo>
                    <a:pt x="18821" y="8"/>
                  </a:lnTo>
                  <a:cubicBezTo>
                    <a:pt x="18821" y="4"/>
                    <a:pt x="18821" y="4"/>
                    <a:pt x="18821" y="0"/>
                  </a:cubicBezTo>
                  <a:lnTo>
                    <a:pt x="14829" y="0"/>
                  </a:lnTo>
                  <a:lnTo>
                    <a:pt x="13705" y="1636"/>
                  </a:lnTo>
                  <a:cubicBezTo>
                    <a:pt x="13363" y="2134"/>
                    <a:pt x="11978" y="2309"/>
                    <a:pt x="11097" y="1967"/>
                  </a:cubicBezTo>
                  <a:lnTo>
                    <a:pt x="6016" y="0"/>
                  </a:lnTo>
                  <a:lnTo>
                    <a:pt x="207" y="0"/>
                  </a:lnTo>
                  <a:lnTo>
                    <a:pt x="10971" y="4164"/>
                  </a:lnTo>
                  <a:cubicBezTo>
                    <a:pt x="11447" y="4351"/>
                    <a:pt x="11636" y="4642"/>
                    <a:pt x="11456" y="4912"/>
                  </a:cubicBezTo>
                  <a:lnTo>
                    <a:pt x="0" y="21592"/>
                  </a:lnTo>
                  <a:cubicBezTo>
                    <a:pt x="0" y="21596"/>
                    <a:pt x="0" y="21596"/>
                    <a:pt x="0" y="21600"/>
                  </a:cubicBezTo>
                  <a:lnTo>
                    <a:pt x="3993" y="21600"/>
                  </a:lnTo>
                  <a:lnTo>
                    <a:pt x="14190" y="6751"/>
                  </a:lnTo>
                  <a:cubicBezTo>
                    <a:pt x="14532" y="6254"/>
                    <a:pt x="15917" y="6079"/>
                    <a:pt x="16798" y="6421"/>
                  </a:cubicBezTo>
                  <a:lnTo>
                    <a:pt x="21600" y="8280"/>
                  </a:lnTo>
                  <a:lnTo>
                    <a:pt x="21600" y="6035"/>
                  </a:lnTo>
                  <a:close/>
                </a:path>
              </a:pathLst>
            </a:custGeom>
            <a:grpFill/>
            <a:ln w="12700">
              <a:miter lim="400000"/>
            </a:ln>
          </p:spPr>
          <p:txBody>
            <a:bodyPr lIns="38100" tIns="38100" rIns="38100" bIns="38100" anchor="ctr"/>
            <a:lstStyle/>
            <a:p>
              <a:pPr>
                <a:defRPr sz="3000">
                  <a:solidFill>
                    <a:srgbClr val="FFFFFF"/>
                  </a:solidFill>
                </a:defRPr>
              </a:pPr>
              <a:endParaRPr/>
            </a:p>
          </p:txBody>
        </p:sp>
        <p:sp>
          <p:nvSpPr>
            <p:cNvPr id="9" name="Shape">
              <a:extLst>
                <a:ext uri="{FF2B5EF4-FFF2-40B4-BE49-F238E27FC236}">
                  <a16:creationId xmlns:a16="http://schemas.microsoft.com/office/drawing/2014/main" id="{81E8D0FB-B5BA-5743-A9D8-BCF8788D1293}"/>
                </a:ext>
              </a:extLst>
            </p:cNvPr>
            <p:cNvSpPr/>
            <p:nvPr/>
          </p:nvSpPr>
          <p:spPr>
            <a:xfrm>
              <a:off x="29019499" y="13703299"/>
              <a:ext cx="1652270" cy="5744210"/>
            </a:xfrm>
            <a:custGeom>
              <a:avLst/>
              <a:gdLst/>
              <a:ahLst/>
              <a:cxnLst>
                <a:cxn ang="0">
                  <a:pos x="wd2" y="hd2"/>
                </a:cxn>
                <a:cxn ang="5400000">
                  <a:pos x="wd2" y="hd2"/>
                </a:cxn>
                <a:cxn ang="10800000">
                  <a:pos x="wd2" y="hd2"/>
                </a:cxn>
                <a:cxn ang="16200000">
                  <a:pos x="wd2" y="hd2"/>
                </a:cxn>
              </a:cxnLst>
              <a:rect l="0" t="0" r="r" b="b"/>
              <a:pathLst>
                <a:path w="21600" h="21600" extrusionOk="0">
                  <a:moveTo>
                    <a:pt x="0" y="7340"/>
                  </a:moveTo>
                  <a:lnTo>
                    <a:pt x="14262" y="21600"/>
                  </a:lnTo>
                  <a:lnTo>
                    <a:pt x="21600" y="21600"/>
                  </a:lnTo>
                  <a:lnTo>
                    <a:pt x="0" y="0"/>
                  </a:lnTo>
                  <a:close/>
                </a:path>
              </a:pathLst>
            </a:custGeom>
            <a:grpFill/>
            <a:ln w="12700">
              <a:miter lim="400000"/>
            </a:ln>
          </p:spPr>
          <p:txBody>
            <a:bodyPr lIns="38100" tIns="38100" rIns="38100" bIns="38100" anchor="ctr"/>
            <a:lstStyle/>
            <a:p>
              <a:pPr>
                <a:defRPr sz="3000">
                  <a:solidFill>
                    <a:srgbClr val="FFFFFF"/>
                  </a:solidFill>
                </a:defRPr>
              </a:pPr>
              <a:endParaRPr/>
            </a:p>
          </p:txBody>
        </p:sp>
      </p:grpSp>
    </p:spTree>
    <p:extLst>
      <p:ext uri="{BB962C8B-B14F-4D97-AF65-F5344CB8AC3E}">
        <p14:creationId xmlns:p14="http://schemas.microsoft.com/office/powerpoint/2010/main" val="12572213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284E382-9EF1-4EBC-8F04-8C4130B8A40A}"/>
              </a:ext>
            </a:extLst>
          </p:cNvPr>
          <p:cNvSpPr>
            <a:spLocks noGrp="1"/>
          </p:cNvSpPr>
          <p:nvPr>
            <p:ph type="title"/>
          </p:nvPr>
        </p:nvSpPr>
        <p:spPr/>
        <p:txBody>
          <a:bodyPr/>
          <a:lstStyle/>
          <a:p>
            <a:r>
              <a:rPr lang="en-US" dirty="0"/>
              <a:t>Title of your Section</a:t>
            </a:r>
          </a:p>
        </p:txBody>
      </p:sp>
      <p:sp>
        <p:nvSpPr>
          <p:cNvPr id="5" name="Text Placeholder 4">
            <a:extLst>
              <a:ext uri="{FF2B5EF4-FFF2-40B4-BE49-F238E27FC236}">
                <a16:creationId xmlns:a16="http://schemas.microsoft.com/office/drawing/2014/main" id="{11BD888B-972E-42BE-8FD6-806C5A5A3530}"/>
              </a:ext>
            </a:extLst>
          </p:cNvPr>
          <p:cNvSpPr>
            <a:spLocks noGrp="1"/>
          </p:cNvSpPr>
          <p:nvPr>
            <p:ph type="body" idx="1"/>
          </p:nvPr>
        </p:nvSpPr>
        <p:spPr/>
        <p:txBody>
          <a:bodyPr/>
          <a:lstStyle/>
          <a:p>
            <a:r>
              <a:rPr lang="en-US" dirty="0"/>
              <a:t>Here goes the subtitle of your section</a:t>
            </a:r>
          </a:p>
        </p:txBody>
      </p:sp>
      <p:sp>
        <p:nvSpPr>
          <p:cNvPr id="6" name="Date Placeholder 5">
            <a:extLst>
              <a:ext uri="{FF2B5EF4-FFF2-40B4-BE49-F238E27FC236}">
                <a16:creationId xmlns:a16="http://schemas.microsoft.com/office/drawing/2014/main" id="{D3DC3FBB-70C8-4B6F-AF79-5136DB1FBA02}"/>
              </a:ext>
            </a:extLst>
          </p:cNvPr>
          <p:cNvSpPr>
            <a:spLocks noGrp="1"/>
          </p:cNvSpPr>
          <p:nvPr>
            <p:ph type="dt" sz="half" idx="10"/>
          </p:nvPr>
        </p:nvSpPr>
        <p:spPr/>
        <p:txBody>
          <a:bodyPr/>
          <a:lstStyle/>
          <a:p>
            <a:r>
              <a:rPr lang="en-US"/>
              <a:t>Date</a:t>
            </a:r>
          </a:p>
        </p:txBody>
      </p:sp>
      <p:sp>
        <p:nvSpPr>
          <p:cNvPr id="7" name="Footer Placeholder 6">
            <a:extLst>
              <a:ext uri="{FF2B5EF4-FFF2-40B4-BE49-F238E27FC236}">
                <a16:creationId xmlns:a16="http://schemas.microsoft.com/office/drawing/2014/main" id="{A23E8A3A-6FB3-4A01-980B-E2DB20DE2F5B}"/>
              </a:ext>
            </a:extLst>
          </p:cNvPr>
          <p:cNvSpPr>
            <a:spLocks noGrp="1"/>
          </p:cNvSpPr>
          <p:nvPr>
            <p:ph type="ftr" sz="quarter" idx="11"/>
          </p:nvPr>
        </p:nvSpPr>
        <p:spPr/>
        <p:txBody>
          <a:bodyPr/>
          <a:lstStyle/>
          <a:p>
            <a:r>
              <a:rPr lang="en-US"/>
              <a:t>Your Footer Here</a:t>
            </a:r>
          </a:p>
        </p:txBody>
      </p:sp>
      <p:sp>
        <p:nvSpPr>
          <p:cNvPr id="8" name="Slide Number Placeholder 7">
            <a:extLst>
              <a:ext uri="{FF2B5EF4-FFF2-40B4-BE49-F238E27FC236}">
                <a16:creationId xmlns:a16="http://schemas.microsoft.com/office/drawing/2014/main" id="{82ABB03D-568D-4321-8FC9-B6B10C349997}"/>
              </a:ext>
            </a:extLst>
          </p:cNvPr>
          <p:cNvSpPr>
            <a:spLocks noGrp="1"/>
          </p:cNvSpPr>
          <p:nvPr>
            <p:ph type="sldNum" sz="quarter" idx="12"/>
          </p:nvPr>
        </p:nvSpPr>
        <p:spPr/>
        <p:txBody>
          <a:bodyPr/>
          <a:lstStyle/>
          <a:p>
            <a:fld id="{672B7600-67E3-4D97-B453-880E2742B982}" type="slidenum">
              <a:rPr lang="en-US" smtClean="0"/>
              <a:pPr/>
              <a:t>4</a:t>
            </a:fld>
            <a:endParaRPr lang="en-US"/>
          </a:p>
        </p:txBody>
      </p:sp>
      <p:sp>
        <p:nvSpPr>
          <p:cNvPr id="3" name="Picture Placeholder 2">
            <a:extLst>
              <a:ext uri="{FF2B5EF4-FFF2-40B4-BE49-F238E27FC236}">
                <a16:creationId xmlns:a16="http://schemas.microsoft.com/office/drawing/2014/main" id="{798F864F-0552-4D49-9C7E-C1BD03429416}"/>
              </a:ext>
            </a:extLst>
          </p:cNvPr>
          <p:cNvSpPr>
            <a:spLocks noGrp="1"/>
          </p:cNvSpPr>
          <p:nvPr>
            <p:ph type="pic" sz="quarter" idx="13"/>
          </p:nvPr>
        </p:nvSpPr>
        <p:spPr/>
        <p:txBody>
          <a:bodyPr/>
          <a:lstStyle/>
          <a:p>
            <a:endParaRPr lang="es-ES"/>
          </a:p>
        </p:txBody>
      </p:sp>
      <p:sp>
        <p:nvSpPr>
          <p:cNvPr id="9" name="Shape">
            <a:extLst>
              <a:ext uri="{FF2B5EF4-FFF2-40B4-BE49-F238E27FC236}">
                <a16:creationId xmlns:a16="http://schemas.microsoft.com/office/drawing/2014/main" id="{B9E5E0AA-DA9F-9444-9207-D040549EE46E}"/>
              </a:ext>
            </a:extLst>
          </p:cNvPr>
          <p:cNvSpPr/>
          <p:nvPr/>
        </p:nvSpPr>
        <p:spPr>
          <a:xfrm>
            <a:off x="0" y="0"/>
            <a:ext cx="12192000" cy="6858000"/>
          </a:xfrm>
          <a:custGeom>
            <a:avLst/>
            <a:gdLst/>
            <a:ahLst/>
            <a:cxnLst>
              <a:cxn ang="0">
                <a:pos x="wd2" y="hd2"/>
              </a:cxn>
              <a:cxn ang="5400000">
                <a:pos x="wd2" y="hd2"/>
              </a:cxn>
              <a:cxn ang="10800000">
                <a:pos x="wd2" y="hd2"/>
              </a:cxn>
              <a:cxn ang="16200000">
                <a:pos x="wd2" y="hd2"/>
              </a:cxn>
            </a:cxnLst>
            <a:rect l="0" t="0" r="r" b="b"/>
            <a:pathLst>
              <a:path w="21600" h="21600" extrusionOk="0">
                <a:moveTo>
                  <a:pt x="21600" y="18857"/>
                </a:moveTo>
                <a:lnTo>
                  <a:pt x="14416" y="18049"/>
                </a:lnTo>
                <a:cubicBezTo>
                  <a:pt x="14141" y="18017"/>
                  <a:pt x="13937" y="17575"/>
                  <a:pt x="13975" y="17090"/>
                </a:cubicBezTo>
                <a:lnTo>
                  <a:pt x="14954" y="4383"/>
                </a:lnTo>
                <a:cubicBezTo>
                  <a:pt x="14983" y="4001"/>
                  <a:pt x="15153" y="3702"/>
                  <a:pt x="15368" y="3658"/>
                </a:cubicBezTo>
                <a:lnTo>
                  <a:pt x="21600" y="2337"/>
                </a:lnTo>
                <a:lnTo>
                  <a:pt x="21600" y="633"/>
                </a:lnTo>
                <a:lnTo>
                  <a:pt x="15749" y="1875"/>
                </a:lnTo>
                <a:cubicBezTo>
                  <a:pt x="15440" y="1939"/>
                  <a:pt x="15178" y="1469"/>
                  <a:pt x="15221" y="920"/>
                </a:cubicBezTo>
                <a:lnTo>
                  <a:pt x="15277" y="203"/>
                </a:lnTo>
                <a:cubicBezTo>
                  <a:pt x="15281" y="135"/>
                  <a:pt x="15283" y="68"/>
                  <a:pt x="15279" y="0"/>
                </a:cubicBezTo>
                <a:lnTo>
                  <a:pt x="14331" y="0"/>
                </a:lnTo>
                <a:lnTo>
                  <a:pt x="14210" y="1564"/>
                </a:lnTo>
                <a:cubicBezTo>
                  <a:pt x="14181" y="1947"/>
                  <a:pt x="14011" y="2245"/>
                  <a:pt x="13796" y="2289"/>
                </a:cubicBezTo>
                <a:lnTo>
                  <a:pt x="13" y="5211"/>
                </a:lnTo>
                <a:cubicBezTo>
                  <a:pt x="9" y="5211"/>
                  <a:pt x="7" y="5211"/>
                  <a:pt x="2" y="5215"/>
                </a:cubicBezTo>
                <a:lnTo>
                  <a:pt x="2" y="6891"/>
                </a:lnTo>
                <a:cubicBezTo>
                  <a:pt x="43" y="6903"/>
                  <a:pt x="83" y="6903"/>
                  <a:pt x="125" y="6895"/>
                </a:cubicBezTo>
                <a:lnTo>
                  <a:pt x="13415" y="4076"/>
                </a:lnTo>
                <a:cubicBezTo>
                  <a:pt x="13724" y="4013"/>
                  <a:pt x="13986" y="4482"/>
                  <a:pt x="13944" y="5032"/>
                </a:cubicBezTo>
                <a:lnTo>
                  <a:pt x="13012" y="17110"/>
                </a:lnTo>
                <a:cubicBezTo>
                  <a:pt x="12978" y="17548"/>
                  <a:pt x="12759" y="17866"/>
                  <a:pt x="12510" y="17838"/>
                </a:cubicBezTo>
                <a:lnTo>
                  <a:pt x="0" y="16429"/>
                </a:lnTo>
                <a:lnTo>
                  <a:pt x="0" y="18125"/>
                </a:lnTo>
                <a:lnTo>
                  <a:pt x="12311" y="19510"/>
                </a:lnTo>
                <a:cubicBezTo>
                  <a:pt x="12586" y="19542"/>
                  <a:pt x="12790" y="19984"/>
                  <a:pt x="12752" y="20469"/>
                </a:cubicBezTo>
                <a:lnTo>
                  <a:pt x="12665" y="21600"/>
                </a:lnTo>
                <a:lnTo>
                  <a:pt x="13626" y="21600"/>
                </a:lnTo>
                <a:lnTo>
                  <a:pt x="13713" y="20454"/>
                </a:lnTo>
                <a:cubicBezTo>
                  <a:pt x="13747" y="20016"/>
                  <a:pt x="13966" y="19697"/>
                  <a:pt x="14215" y="19725"/>
                </a:cubicBezTo>
                <a:lnTo>
                  <a:pt x="21598" y="20557"/>
                </a:lnTo>
                <a:lnTo>
                  <a:pt x="21598" y="18857"/>
                </a:lnTo>
                <a:close/>
              </a:path>
            </a:pathLst>
          </a:custGeom>
          <a:gradFill>
            <a:gsLst>
              <a:gs pos="0">
                <a:schemeClr val="accent1">
                  <a:lumMod val="60000"/>
                  <a:lumOff val="40000"/>
                </a:schemeClr>
              </a:gs>
              <a:gs pos="100000">
                <a:schemeClr val="accent2">
                  <a:lumMod val="75000"/>
                </a:schemeClr>
              </a:gs>
            </a:gsLst>
            <a:path path="circle">
              <a:fillToRect l="100000" b="100000"/>
            </a:path>
          </a:gradFill>
          <a:ln w="12700">
            <a:miter lim="400000"/>
          </a:ln>
          <a:effectLst>
            <a:outerShdw blurRad="317500" dist="190500" dir="5400000" algn="t" rotWithShape="0">
              <a:schemeClr val="accent2">
                <a:lumMod val="50000"/>
                <a:alpha val="20000"/>
              </a:schemeClr>
            </a:outerShdw>
          </a:effectLst>
        </p:spPr>
        <p:txBody>
          <a:bodyPr lIns="38100" tIns="38100" rIns="38100" bIns="38100" anchor="ctr"/>
          <a:lstStyle/>
          <a:p>
            <a:pPr>
              <a:defRPr sz="3000">
                <a:solidFill>
                  <a:srgbClr val="FFFFFF"/>
                </a:solidFill>
              </a:defRPr>
            </a:pPr>
            <a:endParaRPr/>
          </a:p>
        </p:txBody>
      </p:sp>
    </p:spTree>
    <p:extLst>
      <p:ext uri="{BB962C8B-B14F-4D97-AF65-F5344CB8AC3E}">
        <p14:creationId xmlns:p14="http://schemas.microsoft.com/office/powerpoint/2010/main" val="11212265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284E382-9EF1-4EBC-8F04-8C4130B8A40A}"/>
              </a:ext>
            </a:extLst>
          </p:cNvPr>
          <p:cNvSpPr>
            <a:spLocks noGrp="1"/>
          </p:cNvSpPr>
          <p:nvPr>
            <p:ph type="title"/>
          </p:nvPr>
        </p:nvSpPr>
        <p:spPr>
          <a:xfrm>
            <a:off x="831850" y="3662091"/>
            <a:ext cx="7602466" cy="1349646"/>
          </a:xfrm>
        </p:spPr>
        <p:txBody>
          <a:bodyPr/>
          <a:lstStyle/>
          <a:p>
            <a:r>
              <a:rPr lang="en-US" dirty="0"/>
              <a:t>Title of your Section</a:t>
            </a:r>
          </a:p>
        </p:txBody>
      </p:sp>
      <p:sp>
        <p:nvSpPr>
          <p:cNvPr id="5" name="Text Placeholder 4">
            <a:extLst>
              <a:ext uri="{FF2B5EF4-FFF2-40B4-BE49-F238E27FC236}">
                <a16:creationId xmlns:a16="http://schemas.microsoft.com/office/drawing/2014/main" id="{11BD888B-972E-42BE-8FD6-806C5A5A3530}"/>
              </a:ext>
            </a:extLst>
          </p:cNvPr>
          <p:cNvSpPr>
            <a:spLocks noGrp="1"/>
          </p:cNvSpPr>
          <p:nvPr>
            <p:ph type="body" idx="1"/>
          </p:nvPr>
        </p:nvSpPr>
        <p:spPr>
          <a:xfrm>
            <a:off x="831850" y="5148262"/>
            <a:ext cx="10515600" cy="941388"/>
          </a:xfrm>
        </p:spPr>
        <p:txBody>
          <a:bodyPr/>
          <a:lstStyle/>
          <a:p>
            <a:r>
              <a:rPr lang="en-US" dirty="0"/>
              <a:t>Here goes the subtitle of your section</a:t>
            </a:r>
          </a:p>
        </p:txBody>
      </p:sp>
      <p:sp>
        <p:nvSpPr>
          <p:cNvPr id="2" name="Date Placeholder 1">
            <a:extLst>
              <a:ext uri="{FF2B5EF4-FFF2-40B4-BE49-F238E27FC236}">
                <a16:creationId xmlns:a16="http://schemas.microsoft.com/office/drawing/2014/main" id="{B2290AD6-CF4F-40D6-93FA-5F998F8EE638}"/>
              </a:ext>
            </a:extLst>
          </p:cNvPr>
          <p:cNvSpPr>
            <a:spLocks noGrp="1"/>
          </p:cNvSpPr>
          <p:nvPr>
            <p:ph type="dt" sz="half" idx="10"/>
          </p:nvPr>
        </p:nvSpPr>
        <p:spPr>
          <a:xfrm>
            <a:off x="838200" y="6356350"/>
            <a:ext cx="2743200" cy="365125"/>
          </a:xfrm>
        </p:spPr>
        <p:txBody>
          <a:bodyPr/>
          <a:lstStyle/>
          <a:p>
            <a:r>
              <a:rPr lang="en-US"/>
              <a:t>Date</a:t>
            </a:r>
          </a:p>
        </p:txBody>
      </p:sp>
      <p:sp>
        <p:nvSpPr>
          <p:cNvPr id="3" name="Footer Placeholder 2">
            <a:extLst>
              <a:ext uri="{FF2B5EF4-FFF2-40B4-BE49-F238E27FC236}">
                <a16:creationId xmlns:a16="http://schemas.microsoft.com/office/drawing/2014/main" id="{EF2D6725-98B3-4236-A20D-B359CC0DFAE5}"/>
              </a:ext>
            </a:extLst>
          </p:cNvPr>
          <p:cNvSpPr>
            <a:spLocks noGrp="1"/>
          </p:cNvSpPr>
          <p:nvPr>
            <p:ph type="ftr" sz="quarter" idx="11"/>
          </p:nvPr>
        </p:nvSpPr>
        <p:spPr>
          <a:xfrm>
            <a:off x="4038600" y="6356350"/>
            <a:ext cx="4114800" cy="365125"/>
          </a:xfrm>
        </p:spPr>
        <p:txBody>
          <a:bodyPr/>
          <a:lstStyle/>
          <a:p>
            <a:r>
              <a:rPr lang="en-US"/>
              <a:t>Your Footer Here</a:t>
            </a:r>
          </a:p>
        </p:txBody>
      </p:sp>
      <p:sp>
        <p:nvSpPr>
          <p:cNvPr id="6" name="Slide Number Placeholder 5">
            <a:extLst>
              <a:ext uri="{FF2B5EF4-FFF2-40B4-BE49-F238E27FC236}">
                <a16:creationId xmlns:a16="http://schemas.microsoft.com/office/drawing/2014/main" id="{27CE8A21-3691-4C04-B978-15B30DA2E932}"/>
              </a:ext>
            </a:extLst>
          </p:cNvPr>
          <p:cNvSpPr>
            <a:spLocks noGrp="1"/>
          </p:cNvSpPr>
          <p:nvPr>
            <p:ph type="sldNum" sz="quarter" idx="12"/>
          </p:nvPr>
        </p:nvSpPr>
        <p:spPr>
          <a:xfrm>
            <a:off x="8610600" y="6356350"/>
            <a:ext cx="2743200" cy="365125"/>
          </a:xfrm>
        </p:spPr>
        <p:txBody>
          <a:bodyPr/>
          <a:lstStyle/>
          <a:p>
            <a:fld id="{672B7600-67E3-4D97-B453-880E2742B982}" type="slidenum">
              <a:rPr lang="en-US" smtClean="0"/>
              <a:pPr/>
              <a:t>5</a:t>
            </a:fld>
            <a:endParaRPr lang="en-US"/>
          </a:p>
        </p:txBody>
      </p:sp>
      <p:sp>
        <p:nvSpPr>
          <p:cNvPr id="9" name="Picture Placeholder 8">
            <a:extLst>
              <a:ext uri="{FF2B5EF4-FFF2-40B4-BE49-F238E27FC236}">
                <a16:creationId xmlns:a16="http://schemas.microsoft.com/office/drawing/2014/main" id="{24EF87BC-2402-410B-9A1E-4426276998AF}"/>
              </a:ext>
            </a:extLst>
          </p:cNvPr>
          <p:cNvSpPr>
            <a:spLocks noGrp="1"/>
          </p:cNvSpPr>
          <p:nvPr>
            <p:ph type="pic" sz="quarter" idx="13"/>
          </p:nvPr>
        </p:nvSpPr>
        <p:spPr/>
        <p:txBody>
          <a:bodyPr/>
          <a:lstStyle/>
          <a:p>
            <a:endParaRPr lang="es-ES"/>
          </a:p>
        </p:txBody>
      </p:sp>
      <p:sp>
        <p:nvSpPr>
          <p:cNvPr id="7" name="Shape">
            <a:extLst>
              <a:ext uri="{FF2B5EF4-FFF2-40B4-BE49-F238E27FC236}">
                <a16:creationId xmlns:a16="http://schemas.microsoft.com/office/drawing/2014/main" id="{866510D8-D9CE-5541-A6AA-1081E5F2CA09}"/>
              </a:ext>
            </a:extLst>
          </p:cNvPr>
          <p:cNvSpPr/>
          <p:nvPr/>
        </p:nvSpPr>
        <p:spPr>
          <a:xfrm>
            <a:off x="0" y="0"/>
            <a:ext cx="12192000" cy="6858000"/>
          </a:xfrm>
          <a:custGeom>
            <a:avLst/>
            <a:gdLst/>
            <a:ahLst/>
            <a:cxnLst>
              <a:cxn ang="0">
                <a:pos x="wd2" y="hd2"/>
              </a:cxn>
              <a:cxn ang="5400000">
                <a:pos x="wd2" y="hd2"/>
              </a:cxn>
              <a:cxn ang="10800000">
                <a:pos x="wd2" y="hd2"/>
              </a:cxn>
              <a:cxn ang="16200000">
                <a:pos x="wd2" y="hd2"/>
              </a:cxn>
            </a:cxnLst>
            <a:rect l="0" t="0" r="r" b="b"/>
            <a:pathLst>
              <a:path w="21600" h="21600" extrusionOk="0">
                <a:moveTo>
                  <a:pt x="21598" y="17715"/>
                </a:moveTo>
                <a:lnTo>
                  <a:pt x="20061" y="15884"/>
                </a:lnTo>
                <a:cubicBezTo>
                  <a:pt x="19915" y="15712"/>
                  <a:pt x="19839" y="15406"/>
                  <a:pt x="19864" y="15099"/>
                </a:cubicBezTo>
                <a:lnTo>
                  <a:pt x="20061" y="12540"/>
                </a:lnTo>
                <a:cubicBezTo>
                  <a:pt x="20092" y="12118"/>
                  <a:pt x="20303" y="11815"/>
                  <a:pt x="20543" y="11839"/>
                </a:cubicBezTo>
                <a:lnTo>
                  <a:pt x="21600" y="11958"/>
                </a:lnTo>
                <a:lnTo>
                  <a:pt x="21600" y="10263"/>
                </a:lnTo>
                <a:lnTo>
                  <a:pt x="20740" y="10167"/>
                </a:lnTo>
                <a:cubicBezTo>
                  <a:pt x="20475" y="10139"/>
                  <a:pt x="20281" y="9713"/>
                  <a:pt x="20316" y="9247"/>
                </a:cubicBezTo>
                <a:lnTo>
                  <a:pt x="20995" y="458"/>
                </a:lnTo>
                <a:cubicBezTo>
                  <a:pt x="21009" y="295"/>
                  <a:pt x="20993" y="135"/>
                  <a:pt x="20955" y="0"/>
                </a:cubicBezTo>
                <a:lnTo>
                  <a:pt x="20090" y="0"/>
                </a:lnTo>
                <a:cubicBezTo>
                  <a:pt x="20072" y="72"/>
                  <a:pt x="20059" y="147"/>
                  <a:pt x="20052" y="231"/>
                </a:cubicBezTo>
                <a:lnTo>
                  <a:pt x="19355" y="9259"/>
                </a:lnTo>
                <a:cubicBezTo>
                  <a:pt x="19324" y="9681"/>
                  <a:pt x="19113" y="9984"/>
                  <a:pt x="18874" y="9960"/>
                </a:cubicBezTo>
                <a:lnTo>
                  <a:pt x="0" y="7834"/>
                </a:lnTo>
                <a:lnTo>
                  <a:pt x="0" y="9530"/>
                </a:lnTo>
                <a:lnTo>
                  <a:pt x="14254" y="11134"/>
                </a:lnTo>
                <a:cubicBezTo>
                  <a:pt x="14335" y="11142"/>
                  <a:pt x="14413" y="11190"/>
                  <a:pt x="14481" y="11270"/>
                </a:cubicBezTo>
                <a:lnTo>
                  <a:pt x="18567" y="16138"/>
                </a:lnTo>
                <a:cubicBezTo>
                  <a:pt x="18712" y="16309"/>
                  <a:pt x="18789" y="16616"/>
                  <a:pt x="18764" y="16923"/>
                </a:cubicBezTo>
                <a:lnTo>
                  <a:pt x="18403" y="21600"/>
                </a:lnTo>
                <a:lnTo>
                  <a:pt x="19364" y="21600"/>
                </a:lnTo>
                <a:lnTo>
                  <a:pt x="19584" y="18758"/>
                </a:lnTo>
                <a:cubicBezTo>
                  <a:pt x="19629" y="18165"/>
                  <a:pt x="20009" y="17862"/>
                  <a:pt x="20289" y="18192"/>
                </a:cubicBezTo>
                <a:lnTo>
                  <a:pt x="21557" y="19701"/>
                </a:lnTo>
                <a:cubicBezTo>
                  <a:pt x="21571" y="19717"/>
                  <a:pt x="21584" y="19733"/>
                  <a:pt x="21600" y="19745"/>
                </a:cubicBezTo>
                <a:lnTo>
                  <a:pt x="21600" y="17715"/>
                </a:lnTo>
                <a:close/>
                <a:moveTo>
                  <a:pt x="19098" y="12552"/>
                </a:moveTo>
                <a:lnTo>
                  <a:pt x="19042" y="13268"/>
                </a:lnTo>
                <a:cubicBezTo>
                  <a:pt x="18997" y="13861"/>
                  <a:pt x="18616" y="14164"/>
                  <a:pt x="18336" y="13833"/>
                </a:cubicBezTo>
                <a:lnTo>
                  <a:pt x="17668" y="13037"/>
                </a:lnTo>
                <a:cubicBezTo>
                  <a:pt x="17281" y="12575"/>
                  <a:pt x="17487" y="11501"/>
                  <a:pt x="17951" y="11552"/>
                </a:cubicBezTo>
                <a:lnTo>
                  <a:pt x="18674" y="11632"/>
                </a:lnTo>
                <a:cubicBezTo>
                  <a:pt x="18939" y="11660"/>
                  <a:pt x="19134" y="12082"/>
                  <a:pt x="19098" y="12552"/>
                </a:cubicBezTo>
                <a:close/>
              </a:path>
            </a:pathLst>
          </a:custGeom>
          <a:gradFill>
            <a:gsLst>
              <a:gs pos="0">
                <a:schemeClr val="accent1">
                  <a:lumMod val="60000"/>
                  <a:lumOff val="40000"/>
                </a:schemeClr>
              </a:gs>
              <a:gs pos="100000">
                <a:schemeClr val="accent2">
                  <a:lumMod val="75000"/>
                </a:schemeClr>
              </a:gs>
            </a:gsLst>
            <a:path path="circle">
              <a:fillToRect l="100000" b="100000"/>
            </a:path>
          </a:gradFill>
          <a:ln w="12700">
            <a:miter lim="400000"/>
          </a:ln>
          <a:effectLst>
            <a:outerShdw blurRad="317500" dist="190500" dir="5400000" algn="t" rotWithShape="0">
              <a:schemeClr val="accent2">
                <a:lumMod val="50000"/>
                <a:alpha val="20000"/>
              </a:schemeClr>
            </a:outerShdw>
          </a:effectLst>
        </p:spPr>
        <p:txBody>
          <a:bodyPr lIns="38100" tIns="38100" rIns="38100" bIns="38100" anchor="ctr"/>
          <a:lstStyle/>
          <a:p>
            <a:pPr>
              <a:defRPr sz="3000">
                <a:solidFill>
                  <a:srgbClr val="FFFFFF"/>
                </a:solidFill>
              </a:defRPr>
            </a:pPr>
            <a:endParaRPr/>
          </a:p>
        </p:txBody>
      </p:sp>
    </p:spTree>
    <p:extLst>
      <p:ext uri="{BB962C8B-B14F-4D97-AF65-F5344CB8AC3E}">
        <p14:creationId xmlns:p14="http://schemas.microsoft.com/office/powerpoint/2010/main" val="25075025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ACB435-CC94-4A79-91D6-FFCD67E9C8AC}"/>
              </a:ext>
            </a:extLst>
          </p:cNvPr>
          <p:cNvSpPr>
            <a:spLocks noGrp="1"/>
          </p:cNvSpPr>
          <p:nvPr>
            <p:ph type="title"/>
          </p:nvPr>
        </p:nvSpPr>
        <p:spPr/>
        <p:txBody>
          <a:bodyPr/>
          <a:lstStyle/>
          <a:p>
            <a:r>
              <a:rPr lang="en-US" dirty="0"/>
              <a:t>Thank You!</a:t>
            </a:r>
          </a:p>
        </p:txBody>
      </p:sp>
      <p:sp>
        <p:nvSpPr>
          <p:cNvPr id="3" name="Text Placeholder 2">
            <a:extLst>
              <a:ext uri="{FF2B5EF4-FFF2-40B4-BE49-F238E27FC236}">
                <a16:creationId xmlns:a16="http://schemas.microsoft.com/office/drawing/2014/main" id="{143CB89D-0D9C-4549-AD4E-9811C01F9384}"/>
              </a:ext>
            </a:extLst>
          </p:cNvPr>
          <p:cNvSpPr>
            <a:spLocks noGrp="1"/>
          </p:cNvSpPr>
          <p:nvPr>
            <p:ph type="body" idx="1"/>
          </p:nvPr>
        </p:nvSpPr>
        <p:spPr/>
        <p:txBody>
          <a:bodyPr/>
          <a:lstStyle/>
          <a:p>
            <a:r>
              <a:rPr lang="en-US" noProof="1"/>
              <a:t>Lorem ipsum dolor sit amet, tollit epicuri est ex, exerci accumsan singulis ei mel.</a:t>
            </a:r>
          </a:p>
        </p:txBody>
      </p:sp>
      <p:sp>
        <p:nvSpPr>
          <p:cNvPr id="4" name="Date Placeholder 3">
            <a:extLst>
              <a:ext uri="{FF2B5EF4-FFF2-40B4-BE49-F238E27FC236}">
                <a16:creationId xmlns:a16="http://schemas.microsoft.com/office/drawing/2014/main" id="{2E7E543D-C5A6-4D43-B39E-5403AE6384FD}"/>
              </a:ext>
            </a:extLst>
          </p:cNvPr>
          <p:cNvSpPr>
            <a:spLocks noGrp="1"/>
          </p:cNvSpPr>
          <p:nvPr>
            <p:ph type="dt" sz="half" idx="10"/>
          </p:nvPr>
        </p:nvSpPr>
        <p:spPr/>
        <p:txBody>
          <a:bodyPr/>
          <a:lstStyle/>
          <a:p>
            <a:r>
              <a:rPr lang="en-US"/>
              <a:t>Date</a:t>
            </a:r>
          </a:p>
        </p:txBody>
      </p:sp>
      <p:sp>
        <p:nvSpPr>
          <p:cNvPr id="5" name="Footer Placeholder 4">
            <a:extLst>
              <a:ext uri="{FF2B5EF4-FFF2-40B4-BE49-F238E27FC236}">
                <a16:creationId xmlns:a16="http://schemas.microsoft.com/office/drawing/2014/main" id="{EEAECD98-5237-4EFB-ACE2-3AF54D228737}"/>
              </a:ext>
            </a:extLst>
          </p:cNvPr>
          <p:cNvSpPr>
            <a:spLocks noGrp="1"/>
          </p:cNvSpPr>
          <p:nvPr>
            <p:ph type="ftr" sz="quarter" idx="11"/>
          </p:nvPr>
        </p:nvSpPr>
        <p:spPr/>
        <p:txBody>
          <a:bodyPr/>
          <a:lstStyle/>
          <a:p>
            <a:r>
              <a:rPr lang="en-US"/>
              <a:t>Your Footer Here</a:t>
            </a:r>
          </a:p>
        </p:txBody>
      </p:sp>
      <p:sp>
        <p:nvSpPr>
          <p:cNvPr id="6" name="Slide Number Placeholder 5">
            <a:extLst>
              <a:ext uri="{FF2B5EF4-FFF2-40B4-BE49-F238E27FC236}">
                <a16:creationId xmlns:a16="http://schemas.microsoft.com/office/drawing/2014/main" id="{22978E58-1DFD-4153-BE18-AC20F7B49FCE}"/>
              </a:ext>
            </a:extLst>
          </p:cNvPr>
          <p:cNvSpPr>
            <a:spLocks noGrp="1"/>
          </p:cNvSpPr>
          <p:nvPr>
            <p:ph type="sldNum" sz="quarter" idx="12"/>
          </p:nvPr>
        </p:nvSpPr>
        <p:spPr/>
        <p:txBody>
          <a:bodyPr/>
          <a:lstStyle/>
          <a:p>
            <a:fld id="{672B7600-67E3-4D97-B453-880E2742B982}" type="slidenum">
              <a:rPr lang="en-US" smtClean="0"/>
              <a:pPr/>
              <a:t>6</a:t>
            </a:fld>
            <a:endParaRPr lang="en-US"/>
          </a:p>
        </p:txBody>
      </p:sp>
      <p:sp>
        <p:nvSpPr>
          <p:cNvPr id="8" name="Text Placeholder 7">
            <a:extLst>
              <a:ext uri="{FF2B5EF4-FFF2-40B4-BE49-F238E27FC236}">
                <a16:creationId xmlns:a16="http://schemas.microsoft.com/office/drawing/2014/main" id="{E706E319-CFF6-47B5-A20A-6B1263E9CFFA}"/>
              </a:ext>
            </a:extLst>
          </p:cNvPr>
          <p:cNvSpPr>
            <a:spLocks noGrp="1"/>
          </p:cNvSpPr>
          <p:nvPr>
            <p:ph type="body" sz="quarter" idx="14"/>
          </p:nvPr>
        </p:nvSpPr>
        <p:spPr/>
        <p:txBody>
          <a:bodyPr/>
          <a:lstStyle/>
          <a:p>
            <a:r>
              <a:rPr lang="en-US" dirty="0"/>
              <a:t>First / Last Name</a:t>
            </a:r>
          </a:p>
        </p:txBody>
      </p:sp>
      <p:sp>
        <p:nvSpPr>
          <p:cNvPr id="9" name="Text Placeholder 8">
            <a:extLst>
              <a:ext uri="{FF2B5EF4-FFF2-40B4-BE49-F238E27FC236}">
                <a16:creationId xmlns:a16="http://schemas.microsoft.com/office/drawing/2014/main" id="{498D2B60-6EBF-438D-ACDF-B187F7759195}"/>
              </a:ext>
            </a:extLst>
          </p:cNvPr>
          <p:cNvSpPr>
            <a:spLocks noGrp="1"/>
          </p:cNvSpPr>
          <p:nvPr>
            <p:ph type="body" sz="quarter" idx="15"/>
          </p:nvPr>
        </p:nvSpPr>
        <p:spPr/>
        <p:txBody>
          <a:bodyPr/>
          <a:lstStyle/>
          <a:p>
            <a:r>
              <a:rPr lang="en-US" dirty="0"/>
              <a:t>(123) 456-7890</a:t>
            </a:r>
          </a:p>
        </p:txBody>
      </p:sp>
      <p:sp>
        <p:nvSpPr>
          <p:cNvPr id="11" name="Text Placeholder 10">
            <a:extLst>
              <a:ext uri="{FF2B5EF4-FFF2-40B4-BE49-F238E27FC236}">
                <a16:creationId xmlns:a16="http://schemas.microsoft.com/office/drawing/2014/main" id="{CEAF7DC0-4335-4DB8-9A10-5BE769E70780}"/>
              </a:ext>
            </a:extLst>
          </p:cNvPr>
          <p:cNvSpPr>
            <a:spLocks noGrp="1"/>
          </p:cNvSpPr>
          <p:nvPr>
            <p:ph type="body" sz="quarter" idx="16"/>
          </p:nvPr>
        </p:nvSpPr>
        <p:spPr/>
        <p:txBody>
          <a:bodyPr/>
          <a:lstStyle/>
          <a:p>
            <a:r>
              <a:rPr lang="en-US" dirty="0"/>
              <a:t>Your Company</a:t>
            </a:r>
          </a:p>
        </p:txBody>
      </p:sp>
      <p:sp>
        <p:nvSpPr>
          <p:cNvPr id="10" name="Picture Placeholder 9">
            <a:extLst>
              <a:ext uri="{FF2B5EF4-FFF2-40B4-BE49-F238E27FC236}">
                <a16:creationId xmlns:a16="http://schemas.microsoft.com/office/drawing/2014/main" id="{2F365F74-3DCB-4EA1-94C7-651153B025C5}"/>
              </a:ext>
            </a:extLst>
          </p:cNvPr>
          <p:cNvSpPr>
            <a:spLocks noGrp="1"/>
          </p:cNvSpPr>
          <p:nvPr>
            <p:ph type="pic" sz="quarter" idx="18"/>
          </p:nvPr>
        </p:nvSpPr>
        <p:spPr/>
        <p:txBody>
          <a:bodyPr/>
          <a:lstStyle/>
          <a:p>
            <a:endParaRPr lang="es-ES"/>
          </a:p>
        </p:txBody>
      </p:sp>
      <p:sp>
        <p:nvSpPr>
          <p:cNvPr id="14" name="Picture Placeholder 13">
            <a:extLst>
              <a:ext uri="{FF2B5EF4-FFF2-40B4-BE49-F238E27FC236}">
                <a16:creationId xmlns:a16="http://schemas.microsoft.com/office/drawing/2014/main" id="{CE392FF6-6C13-4B3A-8D4C-FD6691BFD582}"/>
              </a:ext>
            </a:extLst>
          </p:cNvPr>
          <p:cNvSpPr>
            <a:spLocks noGrp="1"/>
          </p:cNvSpPr>
          <p:nvPr>
            <p:ph type="pic" sz="quarter" idx="17"/>
          </p:nvPr>
        </p:nvSpPr>
        <p:spPr/>
        <p:txBody>
          <a:bodyPr/>
          <a:lstStyle/>
          <a:p>
            <a:endParaRPr lang="es-ES"/>
          </a:p>
        </p:txBody>
      </p:sp>
      <p:sp>
        <p:nvSpPr>
          <p:cNvPr id="12" name="Shape">
            <a:extLst>
              <a:ext uri="{FF2B5EF4-FFF2-40B4-BE49-F238E27FC236}">
                <a16:creationId xmlns:a16="http://schemas.microsoft.com/office/drawing/2014/main" id="{6362DC6E-091F-0248-8EB2-947613F060EE}"/>
              </a:ext>
            </a:extLst>
          </p:cNvPr>
          <p:cNvSpPr/>
          <p:nvPr/>
        </p:nvSpPr>
        <p:spPr>
          <a:xfrm>
            <a:off x="0" y="0"/>
            <a:ext cx="12192001" cy="6858000"/>
          </a:xfrm>
          <a:custGeom>
            <a:avLst/>
            <a:gdLst/>
            <a:ahLst/>
            <a:cxnLst>
              <a:cxn ang="0">
                <a:pos x="wd2" y="hd2"/>
              </a:cxn>
              <a:cxn ang="5400000">
                <a:pos x="wd2" y="hd2"/>
              </a:cxn>
              <a:cxn ang="10800000">
                <a:pos x="wd2" y="hd2"/>
              </a:cxn>
              <a:cxn ang="16200000">
                <a:pos x="wd2" y="hd2"/>
              </a:cxn>
            </a:cxnLst>
            <a:rect l="0" t="0" r="r" b="b"/>
            <a:pathLst>
              <a:path w="21600" h="21600" extrusionOk="0">
                <a:moveTo>
                  <a:pt x="21598" y="14626"/>
                </a:moveTo>
                <a:cubicBezTo>
                  <a:pt x="21593" y="14630"/>
                  <a:pt x="21591" y="14630"/>
                  <a:pt x="21587" y="14634"/>
                </a:cubicBezTo>
                <a:lnTo>
                  <a:pt x="17103" y="17452"/>
                </a:lnTo>
                <a:cubicBezTo>
                  <a:pt x="16767" y="17663"/>
                  <a:pt x="16424" y="17165"/>
                  <a:pt x="16473" y="16540"/>
                </a:cubicBezTo>
                <a:lnTo>
                  <a:pt x="16865" y="11449"/>
                </a:lnTo>
                <a:cubicBezTo>
                  <a:pt x="16899" y="11011"/>
                  <a:pt x="17118" y="10693"/>
                  <a:pt x="17367" y="10720"/>
                </a:cubicBezTo>
                <a:lnTo>
                  <a:pt x="21600" y="11198"/>
                </a:lnTo>
                <a:lnTo>
                  <a:pt x="21600" y="9502"/>
                </a:lnTo>
                <a:lnTo>
                  <a:pt x="17566" y="9048"/>
                </a:lnTo>
                <a:cubicBezTo>
                  <a:pt x="17291" y="9017"/>
                  <a:pt x="17087" y="8575"/>
                  <a:pt x="17125" y="8089"/>
                </a:cubicBezTo>
                <a:lnTo>
                  <a:pt x="17710" y="498"/>
                </a:lnTo>
                <a:cubicBezTo>
                  <a:pt x="17723" y="322"/>
                  <a:pt x="17705" y="151"/>
                  <a:pt x="17663" y="4"/>
                </a:cubicBezTo>
                <a:lnTo>
                  <a:pt x="16811" y="4"/>
                </a:lnTo>
                <a:cubicBezTo>
                  <a:pt x="16789" y="84"/>
                  <a:pt x="16773" y="175"/>
                  <a:pt x="16764" y="267"/>
                </a:cubicBezTo>
                <a:lnTo>
                  <a:pt x="16160" y="8105"/>
                </a:lnTo>
                <a:cubicBezTo>
                  <a:pt x="16126" y="8543"/>
                  <a:pt x="15907" y="8861"/>
                  <a:pt x="15658" y="8833"/>
                </a:cubicBezTo>
                <a:lnTo>
                  <a:pt x="3055" y="7412"/>
                </a:lnTo>
                <a:cubicBezTo>
                  <a:pt x="2853" y="7388"/>
                  <a:pt x="2681" y="7142"/>
                  <a:pt x="2627" y="6795"/>
                </a:cubicBezTo>
                <a:lnTo>
                  <a:pt x="1559" y="0"/>
                </a:lnTo>
                <a:lnTo>
                  <a:pt x="641" y="0"/>
                </a:lnTo>
                <a:cubicBezTo>
                  <a:pt x="618" y="143"/>
                  <a:pt x="618" y="299"/>
                  <a:pt x="641" y="450"/>
                </a:cubicBezTo>
                <a:lnTo>
                  <a:pt x="1530" y="6115"/>
                </a:lnTo>
                <a:cubicBezTo>
                  <a:pt x="1617" y="6676"/>
                  <a:pt x="1368" y="7225"/>
                  <a:pt x="1041" y="7185"/>
                </a:cubicBezTo>
                <a:lnTo>
                  <a:pt x="0" y="7066"/>
                </a:lnTo>
                <a:lnTo>
                  <a:pt x="0" y="8762"/>
                </a:lnTo>
                <a:lnTo>
                  <a:pt x="1646" y="8949"/>
                </a:lnTo>
                <a:cubicBezTo>
                  <a:pt x="1848" y="8973"/>
                  <a:pt x="2020" y="9220"/>
                  <a:pt x="2074" y="9566"/>
                </a:cubicBezTo>
                <a:lnTo>
                  <a:pt x="3964" y="21600"/>
                </a:lnTo>
                <a:lnTo>
                  <a:pt x="4894" y="21600"/>
                </a:lnTo>
                <a:cubicBezTo>
                  <a:pt x="4910" y="21469"/>
                  <a:pt x="4910" y="21325"/>
                  <a:pt x="4887" y="21186"/>
                </a:cubicBezTo>
                <a:lnTo>
                  <a:pt x="3169" y="10247"/>
                </a:lnTo>
                <a:cubicBezTo>
                  <a:pt x="3082" y="9685"/>
                  <a:pt x="3330" y="9136"/>
                  <a:pt x="3657" y="9176"/>
                </a:cubicBezTo>
                <a:lnTo>
                  <a:pt x="15459" y="10505"/>
                </a:lnTo>
                <a:cubicBezTo>
                  <a:pt x="15734" y="10537"/>
                  <a:pt x="15938" y="10979"/>
                  <a:pt x="15900" y="11465"/>
                </a:cubicBezTo>
                <a:lnTo>
                  <a:pt x="15394" y="18037"/>
                </a:lnTo>
                <a:cubicBezTo>
                  <a:pt x="15369" y="18352"/>
                  <a:pt x="15248" y="18614"/>
                  <a:pt x="15080" y="18722"/>
                </a:cubicBezTo>
                <a:lnTo>
                  <a:pt x="10502" y="21600"/>
                </a:lnTo>
                <a:lnTo>
                  <a:pt x="13358" y="21600"/>
                </a:lnTo>
                <a:lnTo>
                  <a:pt x="14471" y="20899"/>
                </a:lnTo>
                <a:cubicBezTo>
                  <a:pt x="14769" y="20712"/>
                  <a:pt x="15069" y="21079"/>
                  <a:pt x="15103" y="21600"/>
                </a:cubicBezTo>
                <a:lnTo>
                  <a:pt x="16079" y="21600"/>
                </a:lnTo>
                <a:lnTo>
                  <a:pt x="16178" y="20314"/>
                </a:lnTo>
                <a:cubicBezTo>
                  <a:pt x="16202" y="20000"/>
                  <a:pt x="16323" y="19737"/>
                  <a:pt x="16491" y="19629"/>
                </a:cubicBezTo>
                <a:lnTo>
                  <a:pt x="21596" y="16421"/>
                </a:lnTo>
                <a:lnTo>
                  <a:pt x="21596" y="14626"/>
                </a:lnTo>
                <a:close/>
              </a:path>
            </a:pathLst>
          </a:custGeom>
          <a:gradFill>
            <a:gsLst>
              <a:gs pos="0">
                <a:schemeClr val="accent1">
                  <a:lumMod val="60000"/>
                  <a:lumOff val="40000"/>
                </a:schemeClr>
              </a:gs>
              <a:gs pos="100000">
                <a:schemeClr val="accent2">
                  <a:lumMod val="75000"/>
                </a:schemeClr>
              </a:gs>
            </a:gsLst>
            <a:path path="circle">
              <a:fillToRect l="100000" b="100000"/>
            </a:path>
          </a:gradFill>
          <a:ln w="12700">
            <a:miter lim="400000"/>
          </a:ln>
          <a:effectLst>
            <a:outerShdw blurRad="317500" dist="190500" dir="5400000" algn="t" rotWithShape="0">
              <a:schemeClr val="accent2">
                <a:lumMod val="50000"/>
                <a:alpha val="20000"/>
              </a:schemeClr>
            </a:outerShdw>
          </a:effectLst>
        </p:spPr>
        <p:txBody>
          <a:bodyPr lIns="38100" tIns="38100" rIns="38100" bIns="38100" anchor="ctr"/>
          <a:lstStyle/>
          <a:p>
            <a:pPr>
              <a:defRPr sz="3000">
                <a:solidFill>
                  <a:srgbClr val="FFFFFF"/>
                </a:solidFill>
              </a:defRPr>
            </a:pPr>
            <a:endParaRPr/>
          </a:p>
        </p:txBody>
      </p:sp>
    </p:spTree>
    <p:extLst>
      <p:ext uri="{BB962C8B-B14F-4D97-AF65-F5344CB8AC3E}">
        <p14:creationId xmlns:p14="http://schemas.microsoft.com/office/powerpoint/2010/main" val="4803561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830BCEAC-9D2A-4F2E-911E-7147EC8657C0}"/>
              </a:ext>
            </a:extLst>
          </p:cNvPr>
          <p:cNvSpPr>
            <a:spLocks noGrp="1"/>
          </p:cNvSpPr>
          <p:nvPr>
            <p:ph type="title"/>
          </p:nvPr>
        </p:nvSpPr>
        <p:spPr/>
        <p:txBody>
          <a:bodyPr/>
          <a:lstStyle/>
          <a:p>
            <a:r>
              <a:rPr lang="en-US" dirty="0"/>
              <a:t>Color Theme</a:t>
            </a:r>
          </a:p>
        </p:txBody>
      </p:sp>
      <p:sp>
        <p:nvSpPr>
          <p:cNvPr id="10" name="Text Placeholder 9">
            <a:extLst>
              <a:ext uri="{FF2B5EF4-FFF2-40B4-BE49-F238E27FC236}">
                <a16:creationId xmlns:a16="http://schemas.microsoft.com/office/drawing/2014/main" id="{B0AC6566-81E8-42BE-A88A-2D036A429A35}"/>
              </a:ext>
            </a:extLst>
          </p:cNvPr>
          <p:cNvSpPr>
            <a:spLocks noGrp="1"/>
          </p:cNvSpPr>
          <p:nvPr>
            <p:ph type="body" sz="quarter" idx="10"/>
          </p:nvPr>
        </p:nvSpPr>
        <p:spPr/>
        <p:txBody>
          <a:bodyPr/>
          <a:lstStyle/>
          <a:p>
            <a:r>
              <a:rPr lang="en-US" dirty="0"/>
              <a:t>Typography</a:t>
            </a:r>
          </a:p>
        </p:txBody>
      </p:sp>
      <p:sp>
        <p:nvSpPr>
          <p:cNvPr id="11" name="Text Placeholder 10">
            <a:extLst>
              <a:ext uri="{FF2B5EF4-FFF2-40B4-BE49-F238E27FC236}">
                <a16:creationId xmlns:a16="http://schemas.microsoft.com/office/drawing/2014/main" id="{D38A80D6-0B80-42D9-A22D-0E8D2FA47308}"/>
              </a:ext>
            </a:extLst>
          </p:cNvPr>
          <p:cNvSpPr>
            <a:spLocks noGrp="1"/>
          </p:cNvSpPr>
          <p:nvPr>
            <p:ph type="body" sz="quarter" idx="11"/>
          </p:nvPr>
        </p:nvSpPr>
        <p:spPr/>
        <p:txBody>
          <a:bodyPr>
            <a:noAutofit/>
          </a:bodyPr>
          <a:lstStyle/>
          <a:p>
            <a:r>
              <a:rPr lang="en-US" dirty="0"/>
              <a:t>Calibri</a:t>
            </a:r>
          </a:p>
        </p:txBody>
      </p:sp>
      <p:sp>
        <p:nvSpPr>
          <p:cNvPr id="12" name="Text Placeholder 11">
            <a:extLst>
              <a:ext uri="{FF2B5EF4-FFF2-40B4-BE49-F238E27FC236}">
                <a16:creationId xmlns:a16="http://schemas.microsoft.com/office/drawing/2014/main" id="{E7B7AE20-4734-48F6-9B03-936A83AA8E0C}"/>
              </a:ext>
            </a:extLst>
          </p:cNvPr>
          <p:cNvSpPr>
            <a:spLocks noGrp="1"/>
          </p:cNvSpPr>
          <p:nvPr>
            <p:ph type="body" sz="quarter" idx="12"/>
          </p:nvPr>
        </p:nvSpPr>
        <p:spPr/>
        <p:txBody>
          <a:bodyPr>
            <a:noAutofit/>
          </a:bodyPr>
          <a:lstStyle/>
          <a:p>
            <a:r>
              <a:rPr lang="en-US" dirty="0"/>
              <a:t>Calibri Light</a:t>
            </a:r>
          </a:p>
        </p:txBody>
      </p:sp>
    </p:spTree>
    <p:extLst>
      <p:ext uri="{BB962C8B-B14F-4D97-AF65-F5344CB8AC3E}">
        <p14:creationId xmlns:p14="http://schemas.microsoft.com/office/powerpoint/2010/main" val="33282120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442999800"/>
      </p:ext>
    </p:extLst>
  </p:cSld>
  <p:clrMapOvr>
    <a:masterClrMapping/>
  </p:clrMapOvr>
</p:sld>
</file>

<file path=ppt/theme/theme1.xml><?xml version="1.0" encoding="utf-8"?>
<a:theme xmlns:a="http://schemas.openxmlformats.org/drawingml/2006/main" name="PresentationGO">
  <a:themeElements>
    <a:clrScheme name="PGO - Blue Web">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EAC1C"/>
      </a:hlink>
      <a:folHlink>
        <a:srgbClr val="B26B0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0193_T_PGO_BLUE-WEB-16x9.pptx" id="{B1F7EA6C-296A-4500-8ADD-EE279636A87B}" vid="{9EC018BC-57A8-4639-A235-8C5ADBA68B90}"/>
    </a:ext>
  </a:extLst>
</a:theme>
</file>

<file path=ppt/theme/theme2.xml><?xml version="1.0" encoding="utf-8"?>
<a:theme xmlns:a="http://schemas.openxmlformats.org/drawingml/2006/main" name="Designed by PresentationGO">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0193_T_PGO_BLUE-WEB-16x9.pptx" id="{B1F7EA6C-296A-4500-8ADD-EE279636A87B}" vid="{C538A563-CE60-4E01-B93D-84D3E33308E4}"/>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0193_T_PGO_BLUE-WEB-16x9</Template>
  <TotalTime>0</TotalTime>
  <Words>389</Words>
  <Application>Microsoft Office PowerPoint</Application>
  <PresentationFormat>Panorámica</PresentationFormat>
  <Paragraphs>53</Paragraphs>
  <Slides>8</Slides>
  <Notes>8</Notes>
  <HiddenSlides>0</HiddenSlides>
  <MMClips>0</MMClips>
  <ScaleCrop>false</ScaleCrop>
  <HeadingPairs>
    <vt:vector size="6" baseType="variant">
      <vt:variant>
        <vt:lpstr>Fuentes usadas</vt:lpstr>
      </vt:variant>
      <vt:variant>
        <vt:i4>4</vt:i4>
      </vt:variant>
      <vt:variant>
        <vt:lpstr>Tema</vt:lpstr>
      </vt:variant>
      <vt:variant>
        <vt:i4>2</vt:i4>
      </vt:variant>
      <vt:variant>
        <vt:lpstr>Títulos de diapositiva</vt:lpstr>
      </vt:variant>
      <vt:variant>
        <vt:i4>8</vt:i4>
      </vt:variant>
    </vt:vector>
  </HeadingPairs>
  <TitlesOfParts>
    <vt:vector size="14" baseType="lpstr">
      <vt:lpstr>Arial</vt:lpstr>
      <vt:lpstr>Calibri</vt:lpstr>
      <vt:lpstr>Calibri Light</vt:lpstr>
      <vt:lpstr>Open Sans</vt:lpstr>
      <vt:lpstr>PresentationGO</vt:lpstr>
      <vt:lpstr>Designed by PresentationGO</vt:lpstr>
      <vt:lpstr>Title of your Presentation</vt:lpstr>
      <vt:lpstr>Title of your Slide</vt:lpstr>
      <vt:lpstr>Title of your Slide</vt:lpstr>
      <vt:lpstr>Title of your Section</vt:lpstr>
      <vt:lpstr>Title of your Section</vt:lpstr>
      <vt:lpstr>Thank You!</vt:lpstr>
      <vt:lpstr>Color Theme</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Hector Benedi</dc:creator>
  <dc:description>© Copyright PresentationGo.com</dc:description>
  <cp:lastModifiedBy>Hector Benedi</cp:lastModifiedBy>
  <cp:revision>1</cp:revision>
  <dcterms:created xsi:type="dcterms:W3CDTF">2024-10-01T07:19:03Z</dcterms:created>
  <dcterms:modified xsi:type="dcterms:W3CDTF">2024-10-01T07:19:19Z</dcterms:modified>
  <cp:category>Templates</cp:category>
</cp:coreProperties>
</file>