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76" r:id="rId1"/>
    <p:sldMasterId id="2147483668" r:id="rId2"/>
  </p:sldMasterIdLst>
  <p:notesMasterIdLst>
    <p:notesMasterId r:id="rId11"/>
  </p:notesMasterIdLst>
  <p:sldIdLst>
    <p:sldId id="342" r:id="rId3"/>
    <p:sldId id="345" r:id="rId4"/>
    <p:sldId id="346" r:id="rId5"/>
    <p:sldId id="343" r:id="rId6"/>
    <p:sldId id="344" r:id="rId7"/>
    <p:sldId id="347" r:id="rId8"/>
    <p:sldId id="348" r:id="rId9"/>
    <p:sldId id="307"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F5F7"/>
    <a:srgbClr val="CD774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808" autoAdjust="0"/>
    <p:restoredTop sz="93610" autoAdjust="0"/>
  </p:normalViewPr>
  <p:slideViewPr>
    <p:cSldViewPr snapToGrid="0">
      <p:cViewPr>
        <p:scale>
          <a:sx n="111" d="100"/>
          <a:sy n="111" d="100"/>
        </p:scale>
        <p:origin x="66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F5E78B-FE7C-474B-AC91-ABC1B62969E2}" type="datetimeFigureOut">
              <a:rPr lang="en-US" smtClean="0"/>
              <a:t>9/20/2024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50B4EB-D9F6-4F2F-973A-15D71B3F5057}" type="slidenum">
              <a:rPr lang="en-US" smtClean="0"/>
              <a:t>‹Nº›</a:t>
            </a:fld>
            <a:endParaRPr lang="en-US"/>
          </a:p>
        </p:txBody>
      </p:sp>
    </p:spTree>
    <p:extLst>
      <p:ext uri="{BB962C8B-B14F-4D97-AF65-F5344CB8AC3E}">
        <p14:creationId xmlns:p14="http://schemas.microsoft.com/office/powerpoint/2010/main" val="406278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0A50B4EB-D9F6-4F2F-973A-15D71B3F5057}" type="slidenum">
              <a:rPr lang="en-US" smtClean="0"/>
              <a:t>1</a:t>
            </a:fld>
            <a:endParaRPr lang="en-US"/>
          </a:p>
        </p:txBody>
      </p:sp>
    </p:spTree>
    <p:extLst>
      <p:ext uri="{BB962C8B-B14F-4D97-AF65-F5344CB8AC3E}">
        <p14:creationId xmlns:p14="http://schemas.microsoft.com/office/powerpoint/2010/main" val="1538680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0A50B4EB-D9F6-4F2F-973A-15D71B3F5057}" type="slidenum">
              <a:rPr lang="en-US" smtClean="0"/>
              <a:t>2</a:t>
            </a:fld>
            <a:endParaRPr lang="en-US"/>
          </a:p>
        </p:txBody>
      </p:sp>
    </p:spTree>
    <p:extLst>
      <p:ext uri="{BB962C8B-B14F-4D97-AF65-F5344CB8AC3E}">
        <p14:creationId xmlns:p14="http://schemas.microsoft.com/office/powerpoint/2010/main" val="20154902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0A50B4EB-D9F6-4F2F-973A-15D71B3F5057}" type="slidenum">
              <a:rPr lang="en-US" smtClean="0"/>
              <a:t>3</a:t>
            </a:fld>
            <a:endParaRPr lang="en-US"/>
          </a:p>
        </p:txBody>
      </p:sp>
    </p:spTree>
    <p:extLst>
      <p:ext uri="{BB962C8B-B14F-4D97-AF65-F5344CB8AC3E}">
        <p14:creationId xmlns:p14="http://schemas.microsoft.com/office/powerpoint/2010/main" val="36673142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0A50B4EB-D9F6-4F2F-973A-15D71B3F5057}" type="slidenum">
              <a:rPr lang="en-US" smtClean="0"/>
              <a:t>4</a:t>
            </a:fld>
            <a:endParaRPr lang="en-US"/>
          </a:p>
        </p:txBody>
      </p:sp>
    </p:spTree>
    <p:extLst>
      <p:ext uri="{BB962C8B-B14F-4D97-AF65-F5344CB8AC3E}">
        <p14:creationId xmlns:p14="http://schemas.microsoft.com/office/powerpoint/2010/main" val="7985148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0A50B4EB-D9F6-4F2F-973A-15D71B3F5057}" type="slidenum">
              <a:rPr lang="en-US" smtClean="0"/>
              <a:t>5</a:t>
            </a:fld>
            <a:endParaRPr lang="en-US"/>
          </a:p>
        </p:txBody>
      </p:sp>
    </p:spTree>
    <p:extLst>
      <p:ext uri="{BB962C8B-B14F-4D97-AF65-F5344CB8AC3E}">
        <p14:creationId xmlns:p14="http://schemas.microsoft.com/office/powerpoint/2010/main" val="42124252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0A50B4EB-D9F6-4F2F-973A-15D71B3F5057}" type="slidenum">
              <a:rPr lang="en-US" smtClean="0"/>
              <a:t>6</a:t>
            </a:fld>
            <a:endParaRPr lang="en-US"/>
          </a:p>
        </p:txBody>
      </p:sp>
    </p:spTree>
    <p:extLst>
      <p:ext uri="{BB962C8B-B14F-4D97-AF65-F5344CB8AC3E}">
        <p14:creationId xmlns:p14="http://schemas.microsoft.com/office/powerpoint/2010/main" val="24516831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0A50B4EB-D9F6-4F2F-973A-15D71B3F5057}" type="slidenum">
              <a:rPr lang="en-US" smtClean="0"/>
              <a:t>7</a:t>
            </a:fld>
            <a:endParaRPr lang="en-US"/>
          </a:p>
        </p:txBody>
      </p:sp>
    </p:spTree>
    <p:extLst>
      <p:ext uri="{BB962C8B-B14F-4D97-AF65-F5344CB8AC3E}">
        <p14:creationId xmlns:p14="http://schemas.microsoft.com/office/powerpoint/2010/main" val="13884440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8D2766-C49B-4C1A-9FEE-6F146754B02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193266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s://www.presentationgo.com/" TargetMode="External"/><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11" name="Shape">
            <a:extLst>
              <a:ext uri="{FF2B5EF4-FFF2-40B4-BE49-F238E27FC236}">
                <a16:creationId xmlns:a16="http://schemas.microsoft.com/office/drawing/2014/main" id="{694D5EF1-8564-EC4D-AF88-B35A8016A2BA}"/>
              </a:ext>
            </a:extLst>
          </p:cNvPr>
          <p:cNvSpPr/>
          <p:nvPr/>
        </p:nvSpPr>
        <p:spPr>
          <a:xfrm>
            <a:off x="0" y="0"/>
            <a:ext cx="8620761" cy="6858001"/>
          </a:xfrm>
          <a:custGeom>
            <a:avLst/>
            <a:gdLst/>
            <a:ahLst/>
            <a:cxnLst>
              <a:cxn ang="0">
                <a:pos x="wd2" y="hd2"/>
              </a:cxn>
              <a:cxn ang="5400000">
                <a:pos x="wd2" y="hd2"/>
              </a:cxn>
              <a:cxn ang="10800000">
                <a:pos x="wd2" y="hd2"/>
              </a:cxn>
              <a:cxn ang="16200000">
                <a:pos x="wd2" y="hd2"/>
              </a:cxn>
            </a:cxnLst>
            <a:rect l="0" t="0" r="r" b="b"/>
            <a:pathLst>
              <a:path w="21600" h="21600" extrusionOk="0">
                <a:moveTo>
                  <a:pt x="11602" y="21600"/>
                </a:moveTo>
                <a:lnTo>
                  <a:pt x="0" y="21600"/>
                </a:lnTo>
                <a:lnTo>
                  <a:pt x="0" y="0"/>
                </a:lnTo>
                <a:lnTo>
                  <a:pt x="21600" y="0"/>
                </a:lnTo>
                <a:close/>
              </a:path>
            </a:pathLst>
          </a:custGeom>
          <a:solidFill>
            <a:schemeClr val="bg2"/>
          </a:solidFill>
          <a:ln w="12700">
            <a:miter lim="400000"/>
          </a:ln>
        </p:spPr>
        <p:txBody>
          <a:bodyPr lIns="38100" tIns="38100" rIns="38100" bIns="38100" anchor="ctr"/>
          <a:lstStyle/>
          <a:p>
            <a:pPr>
              <a:defRPr sz="3000">
                <a:solidFill>
                  <a:srgbClr val="FFFFFF"/>
                </a:solidFill>
              </a:defRPr>
            </a:pPr>
            <a:endParaRPr/>
          </a:p>
        </p:txBody>
      </p:sp>
      <p:pic>
        <p:nvPicPr>
          <p:cNvPr id="3" name="Picture 2">
            <a:extLst>
              <a:ext uri="{FF2B5EF4-FFF2-40B4-BE49-F238E27FC236}">
                <a16:creationId xmlns:a16="http://schemas.microsoft.com/office/drawing/2014/main" id="{C2248FC0-AEDA-4F96-B720-56BFB5E03EED}"/>
              </a:ext>
            </a:extLst>
          </p:cNvPr>
          <p:cNvPicPr>
            <a:picLocks noChangeAspect="1"/>
          </p:cNvPicPr>
          <p:nvPr userDrawn="1"/>
        </p:nvPicPr>
        <p:blipFill>
          <a:blip r:embed="rId2"/>
          <a:stretch>
            <a:fillRect/>
          </a:stretch>
        </p:blipFill>
        <p:spPr>
          <a:xfrm>
            <a:off x="0" y="0"/>
            <a:ext cx="12192000" cy="6857999"/>
          </a:xfrm>
          <a:prstGeom prst="rect">
            <a:avLst/>
          </a:prstGeom>
        </p:spPr>
      </p:pic>
      <p:sp>
        <p:nvSpPr>
          <p:cNvPr id="15" name="Shape">
            <a:extLst>
              <a:ext uri="{FF2B5EF4-FFF2-40B4-BE49-F238E27FC236}">
                <a16:creationId xmlns:a16="http://schemas.microsoft.com/office/drawing/2014/main" id="{F009A1D2-585A-514F-A156-D7EA96D1C68C}"/>
              </a:ext>
            </a:extLst>
          </p:cNvPr>
          <p:cNvSpPr/>
          <p:nvPr/>
        </p:nvSpPr>
        <p:spPr>
          <a:xfrm>
            <a:off x="9168129" y="2527300"/>
            <a:ext cx="3023871" cy="181864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21600" y="0"/>
                </a:lnTo>
                <a:lnTo>
                  <a:pt x="7602" y="0"/>
                </a:ln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20" name="Subtitle 2">
            <a:extLst>
              <a:ext uri="{FF2B5EF4-FFF2-40B4-BE49-F238E27FC236}">
                <a16:creationId xmlns:a16="http://schemas.microsoft.com/office/drawing/2014/main" id="{C1F0D0AA-12EA-49AC-BF55-4B2556467E4C}"/>
              </a:ext>
            </a:extLst>
          </p:cNvPr>
          <p:cNvSpPr>
            <a:spLocks noGrp="1"/>
          </p:cNvSpPr>
          <p:nvPr>
            <p:ph type="subTitle" idx="1"/>
          </p:nvPr>
        </p:nvSpPr>
        <p:spPr>
          <a:xfrm>
            <a:off x="9535729" y="4584647"/>
            <a:ext cx="1830772"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21" name="Date Placeholder 3">
            <a:extLst>
              <a:ext uri="{FF2B5EF4-FFF2-40B4-BE49-F238E27FC236}">
                <a16:creationId xmlns:a16="http://schemas.microsoft.com/office/drawing/2014/main" id="{D611355A-2485-4AA5-91FA-EA5F3157B7B3}"/>
              </a:ext>
            </a:extLst>
          </p:cNvPr>
          <p:cNvSpPr>
            <a:spLocks noGrp="1"/>
          </p:cNvSpPr>
          <p:nvPr>
            <p:ph type="dt" sz="half" idx="10"/>
          </p:nvPr>
        </p:nvSpPr>
        <p:spPr>
          <a:xfrm>
            <a:off x="838200" y="6356350"/>
            <a:ext cx="2743200" cy="365125"/>
          </a:xfrm>
        </p:spPr>
        <p:txBody>
          <a:bodyPr/>
          <a:lstStyle/>
          <a:p>
            <a:r>
              <a:rPr lang="en-US"/>
              <a:t>Date</a:t>
            </a:r>
          </a:p>
        </p:txBody>
      </p:sp>
      <p:sp>
        <p:nvSpPr>
          <p:cNvPr id="23" name="Footer Placeholder 4">
            <a:extLst>
              <a:ext uri="{FF2B5EF4-FFF2-40B4-BE49-F238E27FC236}">
                <a16:creationId xmlns:a16="http://schemas.microsoft.com/office/drawing/2014/main" id="{64A10338-DE30-4CA9-A21B-D50D6579B160}"/>
              </a:ext>
            </a:extLst>
          </p:cNvPr>
          <p:cNvSpPr>
            <a:spLocks noGrp="1"/>
          </p:cNvSpPr>
          <p:nvPr>
            <p:ph type="ftr" sz="quarter" idx="11"/>
          </p:nvPr>
        </p:nvSpPr>
        <p:spPr>
          <a:xfrm>
            <a:off x="4038600" y="6356350"/>
            <a:ext cx="4114800" cy="365125"/>
          </a:xfrm>
        </p:spPr>
        <p:txBody>
          <a:bodyPr/>
          <a:lstStyle/>
          <a:p>
            <a:r>
              <a:rPr lang="en-US"/>
              <a:t>Your Footer Here</a:t>
            </a:r>
          </a:p>
        </p:txBody>
      </p:sp>
      <p:sp>
        <p:nvSpPr>
          <p:cNvPr id="24" name="Slide Number Placeholder 5">
            <a:extLst>
              <a:ext uri="{FF2B5EF4-FFF2-40B4-BE49-F238E27FC236}">
                <a16:creationId xmlns:a16="http://schemas.microsoft.com/office/drawing/2014/main" id="{49D5EB62-2B81-475B-92EC-DEB93DC3B249}"/>
              </a:ext>
            </a:extLst>
          </p:cNvPr>
          <p:cNvSpPr>
            <a:spLocks noGrp="1"/>
          </p:cNvSpPr>
          <p:nvPr>
            <p:ph type="sldNum" sz="quarter" idx="12"/>
          </p:nvPr>
        </p:nvSpPr>
        <p:spPr>
          <a:xfrm>
            <a:off x="8610600" y="6356350"/>
            <a:ext cx="2743200" cy="365125"/>
          </a:xfrm>
        </p:spPr>
        <p:txBody>
          <a:bodyPr/>
          <a:lstStyle/>
          <a:p>
            <a:fld id="{672B7600-67E3-4D97-B453-880E2742B982}" type="slidenum">
              <a:rPr lang="en-US" smtClean="0"/>
              <a:t>‹Nº›</a:t>
            </a:fld>
            <a:endParaRPr lang="en-US"/>
          </a:p>
        </p:txBody>
      </p:sp>
      <p:sp>
        <p:nvSpPr>
          <p:cNvPr id="33" name="Freeform 32">
            <a:extLst>
              <a:ext uri="{FF2B5EF4-FFF2-40B4-BE49-F238E27FC236}">
                <a16:creationId xmlns:a16="http://schemas.microsoft.com/office/drawing/2014/main" id="{7850ADCF-E63C-6642-BF0A-9EB3A85E0860}"/>
              </a:ext>
            </a:extLst>
          </p:cNvPr>
          <p:cNvSpPr>
            <a:spLocks noGrp="1"/>
          </p:cNvSpPr>
          <p:nvPr>
            <p:ph type="pic" sz="quarter" idx="13"/>
          </p:nvPr>
        </p:nvSpPr>
        <p:spPr>
          <a:xfrm>
            <a:off x="4018711" y="393699"/>
            <a:ext cx="7862140" cy="6108700"/>
          </a:xfrm>
          <a:custGeom>
            <a:avLst/>
            <a:gdLst>
              <a:gd name="connsiteX0" fmla="*/ 4641459 w 7862140"/>
              <a:gd name="connsiteY0" fmla="*/ 1041399 h 6108700"/>
              <a:gd name="connsiteX1" fmla="*/ 5898721 w 7862140"/>
              <a:gd name="connsiteY1" fmla="*/ 1041399 h 6108700"/>
              <a:gd name="connsiteX2" fmla="*/ 3551788 w 7862140"/>
              <a:gd name="connsiteY2" fmla="*/ 5052060 h 6108700"/>
              <a:gd name="connsiteX3" fmla="*/ 2293190 w 7862140"/>
              <a:gd name="connsiteY3" fmla="*/ 5052060 h 6108700"/>
              <a:gd name="connsiteX4" fmla="*/ 1909633 w 7862140"/>
              <a:gd name="connsiteY4" fmla="*/ 1041399 h 6108700"/>
              <a:gd name="connsiteX5" fmla="*/ 3166953 w 7862140"/>
              <a:gd name="connsiteY5" fmla="*/ 1041399 h 6108700"/>
              <a:gd name="connsiteX6" fmla="*/ 820011 w 7862140"/>
              <a:gd name="connsiteY6" fmla="*/ 5052060 h 6108700"/>
              <a:gd name="connsiteX7" fmla="*/ 0 w 7862140"/>
              <a:gd name="connsiteY7" fmla="*/ 5052060 h 6108700"/>
              <a:gd name="connsiteX8" fmla="*/ 1708991 w 7862140"/>
              <a:gd name="connsiteY8" fmla="*/ 2133601 h 6108700"/>
              <a:gd name="connsiteX9" fmla="*/ 1270503 w 7862140"/>
              <a:gd name="connsiteY9" fmla="*/ 2133601 h 6108700"/>
              <a:gd name="connsiteX10" fmla="*/ 6604760 w 7862140"/>
              <a:gd name="connsiteY10" fmla="*/ 0 h 6108700"/>
              <a:gd name="connsiteX11" fmla="*/ 7862140 w 7862140"/>
              <a:gd name="connsiteY11" fmla="*/ 0 h 6108700"/>
              <a:gd name="connsiteX12" fmla="*/ 4325272 w 7862140"/>
              <a:gd name="connsiteY12" fmla="*/ 6108700 h 6108700"/>
              <a:gd name="connsiteX13" fmla="*/ 3067891 w 7862140"/>
              <a:gd name="connsiteY13" fmla="*/ 6108700 h 6108700"/>
              <a:gd name="connsiteX14" fmla="*/ 3874310 w 7862140"/>
              <a:gd name="connsiteY14" fmla="*/ 0 h 6108700"/>
              <a:gd name="connsiteX15" fmla="*/ 5132912 w 7862140"/>
              <a:gd name="connsiteY15" fmla="*/ 0 h 6108700"/>
              <a:gd name="connsiteX16" fmla="*/ 1594661 w 7862140"/>
              <a:gd name="connsiteY16" fmla="*/ 6108700 h 6108700"/>
              <a:gd name="connsiteX17" fmla="*/ 337391 w 7862140"/>
              <a:gd name="connsiteY17" fmla="*/ 6108700 h 6108700"/>
              <a:gd name="connsiteX0" fmla="*/ 4641459 w 7862140"/>
              <a:gd name="connsiteY0" fmla="*/ 1041399 h 6108700"/>
              <a:gd name="connsiteX1" fmla="*/ 5898721 w 7862140"/>
              <a:gd name="connsiteY1" fmla="*/ 1041399 h 6108700"/>
              <a:gd name="connsiteX2" fmla="*/ 3551788 w 7862140"/>
              <a:gd name="connsiteY2" fmla="*/ 5052060 h 6108700"/>
              <a:gd name="connsiteX3" fmla="*/ 2293190 w 7862140"/>
              <a:gd name="connsiteY3" fmla="*/ 5052060 h 6108700"/>
              <a:gd name="connsiteX4" fmla="*/ 4641459 w 7862140"/>
              <a:gd name="connsiteY4" fmla="*/ 1041399 h 6108700"/>
              <a:gd name="connsiteX5" fmla="*/ 1909633 w 7862140"/>
              <a:gd name="connsiteY5" fmla="*/ 1041399 h 6108700"/>
              <a:gd name="connsiteX6" fmla="*/ 3166953 w 7862140"/>
              <a:gd name="connsiteY6" fmla="*/ 1041399 h 6108700"/>
              <a:gd name="connsiteX7" fmla="*/ 820011 w 7862140"/>
              <a:gd name="connsiteY7" fmla="*/ 5052060 h 6108700"/>
              <a:gd name="connsiteX8" fmla="*/ 0 w 7862140"/>
              <a:gd name="connsiteY8" fmla="*/ 5052060 h 6108700"/>
              <a:gd name="connsiteX9" fmla="*/ 1270503 w 7862140"/>
              <a:gd name="connsiteY9" fmla="*/ 2133601 h 6108700"/>
              <a:gd name="connsiteX10" fmla="*/ 1909633 w 7862140"/>
              <a:gd name="connsiteY10" fmla="*/ 1041399 h 6108700"/>
              <a:gd name="connsiteX11" fmla="*/ 6604760 w 7862140"/>
              <a:gd name="connsiteY11" fmla="*/ 0 h 6108700"/>
              <a:gd name="connsiteX12" fmla="*/ 7862140 w 7862140"/>
              <a:gd name="connsiteY12" fmla="*/ 0 h 6108700"/>
              <a:gd name="connsiteX13" fmla="*/ 4325272 w 7862140"/>
              <a:gd name="connsiteY13" fmla="*/ 6108700 h 6108700"/>
              <a:gd name="connsiteX14" fmla="*/ 3067891 w 7862140"/>
              <a:gd name="connsiteY14" fmla="*/ 6108700 h 6108700"/>
              <a:gd name="connsiteX15" fmla="*/ 6604760 w 7862140"/>
              <a:gd name="connsiteY15" fmla="*/ 0 h 6108700"/>
              <a:gd name="connsiteX16" fmla="*/ 3874310 w 7862140"/>
              <a:gd name="connsiteY16" fmla="*/ 0 h 6108700"/>
              <a:gd name="connsiteX17" fmla="*/ 5132912 w 7862140"/>
              <a:gd name="connsiteY17" fmla="*/ 0 h 6108700"/>
              <a:gd name="connsiteX18" fmla="*/ 1594661 w 7862140"/>
              <a:gd name="connsiteY18" fmla="*/ 6108700 h 6108700"/>
              <a:gd name="connsiteX19" fmla="*/ 337391 w 7862140"/>
              <a:gd name="connsiteY19" fmla="*/ 6108700 h 6108700"/>
              <a:gd name="connsiteX20" fmla="*/ 3874310 w 7862140"/>
              <a:gd name="connsiteY20" fmla="*/ 0 h 610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7862140" h="6108700">
                <a:moveTo>
                  <a:pt x="4641459" y="1041399"/>
                </a:moveTo>
                <a:lnTo>
                  <a:pt x="5898721" y="1041399"/>
                </a:lnTo>
                <a:lnTo>
                  <a:pt x="3551788" y="5052060"/>
                </a:lnTo>
                <a:lnTo>
                  <a:pt x="2293190" y="5052060"/>
                </a:lnTo>
                <a:lnTo>
                  <a:pt x="4641459" y="1041399"/>
                </a:lnTo>
                <a:close/>
                <a:moveTo>
                  <a:pt x="1909633" y="1041399"/>
                </a:moveTo>
                <a:lnTo>
                  <a:pt x="3166953" y="1041399"/>
                </a:lnTo>
                <a:lnTo>
                  <a:pt x="820011" y="5052060"/>
                </a:lnTo>
                <a:lnTo>
                  <a:pt x="0" y="5052060"/>
                </a:lnTo>
                <a:lnTo>
                  <a:pt x="1270503" y="2133601"/>
                </a:lnTo>
                <a:lnTo>
                  <a:pt x="1909633" y="1041399"/>
                </a:lnTo>
                <a:close/>
                <a:moveTo>
                  <a:pt x="6604760" y="0"/>
                </a:moveTo>
                <a:lnTo>
                  <a:pt x="7862140" y="0"/>
                </a:lnTo>
                <a:lnTo>
                  <a:pt x="4325272" y="6108700"/>
                </a:lnTo>
                <a:lnTo>
                  <a:pt x="3067891" y="6108700"/>
                </a:lnTo>
                <a:lnTo>
                  <a:pt x="6604760" y="0"/>
                </a:lnTo>
                <a:close/>
                <a:moveTo>
                  <a:pt x="3874310" y="0"/>
                </a:moveTo>
                <a:lnTo>
                  <a:pt x="5132912" y="0"/>
                </a:lnTo>
                <a:lnTo>
                  <a:pt x="1594661" y="6108700"/>
                </a:lnTo>
                <a:lnTo>
                  <a:pt x="337391" y="6108700"/>
                </a:lnTo>
                <a:lnTo>
                  <a:pt x="3874310" y="0"/>
                </a:lnTo>
                <a:close/>
              </a:path>
            </a:pathLst>
          </a:custGeom>
          <a:solidFill>
            <a:schemeClr val="accent3"/>
          </a:solidFill>
        </p:spPr>
        <p:txBody>
          <a:bodyPr wrap="square" anchor="ctr">
            <a:noAutofit/>
          </a:bodyPr>
          <a:lstStyle>
            <a:lvl1pPr algn="ctr">
              <a:buNone/>
              <a:defRPr>
                <a:solidFill>
                  <a:schemeClr val="bg1"/>
                </a:solidFill>
              </a:defRPr>
            </a:lvl1pPr>
          </a:lstStyle>
          <a:p>
            <a:r>
              <a:rPr lang="es-ES"/>
              <a:t>Haga clic en el icono para agregar una imagen</a:t>
            </a:r>
            <a:endParaRPr lang="en-US"/>
          </a:p>
        </p:txBody>
      </p:sp>
      <p:sp>
        <p:nvSpPr>
          <p:cNvPr id="18" name="Title 1">
            <a:extLst>
              <a:ext uri="{FF2B5EF4-FFF2-40B4-BE49-F238E27FC236}">
                <a16:creationId xmlns:a16="http://schemas.microsoft.com/office/drawing/2014/main" id="{A2A6FDFB-46FD-4D32-A054-BC9C55F6A02B}"/>
              </a:ext>
            </a:extLst>
          </p:cNvPr>
          <p:cNvSpPr>
            <a:spLocks noGrp="1"/>
          </p:cNvSpPr>
          <p:nvPr>
            <p:ph type="ctrTitle"/>
          </p:nvPr>
        </p:nvSpPr>
        <p:spPr>
          <a:xfrm>
            <a:off x="420414" y="2680137"/>
            <a:ext cx="3618185" cy="3068203"/>
          </a:xfrm>
        </p:spPr>
        <p:txBody>
          <a:bodyPr anchor="ctr"/>
          <a:lstStyle>
            <a:lvl1pPr algn="l">
              <a:defRPr sz="4800"/>
            </a:lvl1pPr>
          </a:lstStyle>
          <a:p>
            <a:r>
              <a:rPr lang="es-ES"/>
              <a:t>Haga clic para modificar el estilo de título del patrón</a:t>
            </a:r>
            <a:endParaRPr lang="en-US" dirty="0"/>
          </a:p>
        </p:txBody>
      </p:sp>
    </p:spTree>
    <p:extLst>
      <p:ext uri="{BB962C8B-B14F-4D97-AF65-F5344CB8AC3E}">
        <p14:creationId xmlns:p14="http://schemas.microsoft.com/office/powerpoint/2010/main" val="1706071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1">
    <p:spTree>
      <p:nvGrpSpPr>
        <p:cNvPr id="1" name=""/>
        <p:cNvGrpSpPr/>
        <p:nvPr/>
      </p:nvGrpSpPr>
      <p:grpSpPr>
        <a:xfrm>
          <a:off x="0" y="0"/>
          <a:ext cx="0" cy="0"/>
          <a:chOff x="0" y="0"/>
          <a:chExt cx="0" cy="0"/>
        </a:xfrm>
      </p:grpSpPr>
      <p:sp>
        <p:nvSpPr>
          <p:cNvPr id="13" name="Triangle">
            <a:extLst>
              <a:ext uri="{FF2B5EF4-FFF2-40B4-BE49-F238E27FC236}">
                <a16:creationId xmlns:a16="http://schemas.microsoft.com/office/drawing/2014/main" id="{FEE8F2CD-ED4F-FB47-BDA5-BE328CAB08A1}"/>
              </a:ext>
            </a:extLst>
          </p:cNvPr>
          <p:cNvSpPr/>
          <p:nvPr/>
        </p:nvSpPr>
        <p:spPr>
          <a:xfrm>
            <a:off x="0" y="0"/>
            <a:ext cx="1739902" cy="3002281"/>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21600" y="0"/>
                </a:lnTo>
                <a:close/>
              </a:path>
            </a:pathLst>
          </a:custGeom>
          <a:solidFill>
            <a:schemeClr val="bg2"/>
          </a:solidFill>
          <a:ln w="12700">
            <a:miter lim="400000"/>
          </a:ln>
        </p:spPr>
        <p:txBody>
          <a:bodyPr lIns="38100" tIns="38100" rIns="38100" bIns="38100" anchor="ctr"/>
          <a:lstStyle/>
          <a:p>
            <a:pPr>
              <a:defRPr sz="3000">
                <a:solidFill>
                  <a:srgbClr val="FFFFFF"/>
                </a:solidFill>
              </a:defRPr>
            </a:pPr>
            <a:endParaRPr/>
          </a:p>
        </p:txBody>
      </p:sp>
      <p:sp>
        <p:nvSpPr>
          <p:cNvPr id="2" name="Freeform 26">
            <a:extLst>
              <a:ext uri="{FF2B5EF4-FFF2-40B4-BE49-F238E27FC236}">
                <a16:creationId xmlns:a16="http://schemas.microsoft.com/office/drawing/2014/main" id="{110DF245-9C90-4AB0-BBB8-C318D3DFB878}"/>
              </a:ext>
            </a:extLst>
          </p:cNvPr>
          <p:cNvSpPr/>
          <p:nvPr userDrawn="1"/>
        </p:nvSpPr>
        <p:spPr>
          <a:xfrm>
            <a:off x="0" y="0"/>
            <a:ext cx="12192000" cy="6858000"/>
          </a:xfrm>
          <a:custGeom>
            <a:avLst/>
            <a:gdLst>
              <a:gd name="connsiteX0" fmla="*/ 12192000 w 12192000"/>
              <a:gd name="connsiteY0" fmla="*/ 6674887 h 6858000"/>
              <a:gd name="connsiteX1" fmla="*/ 12192000 w 12192000"/>
              <a:gd name="connsiteY1" fmla="*/ 6726630 h 6858000"/>
              <a:gd name="connsiteX2" fmla="*/ 12115866 w 12192000"/>
              <a:gd name="connsiteY2" fmla="*/ 6858000 h 6858000"/>
              <a:gd name="connsiteX3" fmla="*/ 12085956 w 12192000"/>
              <a:gd name="connsiteY3" fmla="*/ 6858000 h 6858000"/>
              <a:gd name="connsiteX4" fmla="*/ 12192000 w 12192000"/>
              <a:gd name="connsiteY4" fmla="*/ 6386350 h 6858000"/>
              <a:gd name="connsiteX5" fmla="*/ 12192000 w 12192000"/>
              <a:gd name="connsiteY5" fmla="*/ 6438128 h 6858000"/>
              <a:gd name="connsiteX6" fmla="*/ 11947965 w 12192000"/>
              <a:gd name="connsiteY6" fmla="*/ 6858000 h 6858000"/>
              <a:gd name="connsiteX7" fmla="*/ 11918061 w 12192000"/>
              <a:gd name="connsiteY7" fmla="*/ 6858000 h 6858000"/>
              <a:gd name="connsiteX8" fmla="*/ 12192000 w 12192000"/>
              <a:gd name="connsiteY8" fmla="*/ 6096716 h 6858000"/>
              <a:gd name="connsiteX9" fmla="*/ 12192000 w 12192000"/>
              <a:gd name="connsiteY9" fmla="*/ 6148545 h 6858000"/>
              <a:gd name="connsiteX10" fmla="*/ 11780541 w 12192000"/>
              <a:gd name="connsiteY10" fmla="*/ 6858000 h 6858000"/>
              <a:gd name="connsiteX11" fmla="*/ 11750654 w 12192000"/>
              <a:gd name="connsiteY11" fmla="*/ 6858000 h 6858000"/>
              <a:gd name="connsiteX12" fmla="*/ 12192000 w 12192000"/>
              <a:gd name="connsiteY12" fmla="*/ 5829076 h 6858000"/>
              <a:gd name="connsiteX13" fmla="*/ 12192000 w 12192000"/>
              <a:gd name="connsiteY13" fmla="*/ 5880943 h 6858000"/>
              <a:gd name="connsiteX14" fmla="*/ 11625476 w 12192000"/>
              <a:gd name="connsiteY14" fmla="*/ 6858000 h 6858000"/>
              <a:gd name="connsiteX15" fmla="*/ 11595575 w 12192000"/>
              <a:gd name="connsiteY15" fmla="*/ 6858000 h 6858000"/>
              <a:gd name="connsiteX16" fmla="*/ 12192000 w 12192000"/>
              <a:gd name="connsiteY16" fmla="*/ 5539023 h 6858000"/>
              <a:gd name="connsiteX17" fmla="*/ 12192000 w 12192000"/>
              <a:gd name="connsiteY17" fmla="*/ 5590898 h 6858000"/>
              <a:gd name="connsiteX18" fmla="*/ 11457404 w 12192000"/>
              <a:gd name="connsiteY18" fmla="*/ 6858000 h 6858000"/>
              <a:gd name="connsiteX19" fmla="*/ 11427512 w 12192000"/>
              <a:gd name="connsiteY19" fmla="*/ 6858000 h 6858000"/>
              <a:gd name="connsiteX20" fmla="*/ 12192000 w 12192000"/>
              <a:gd name="connsiteY20" fmla="*/ 5249126 h 6858000"/>
              <a:gd name="connsiteX21" fmla="*/ 12192000 w 12192000"/>
              <a:gd name="connsiteY21" fmla="*/ 5301033 h 6858000"/>
              <a:gd name="connsiteX22" fmla="*/ 11290057 w 12192000"/>
              <a:gd name="connsiteY22" fmla="*/ 6858000 h 6858000"/>
              <a:gd name="connsiteX23" fmla="*/ 11260165 w 12192000"/>
              <a:gd name="connsiteY23" fmla="*/ 6858000 h 6858000"/>
              <a:gd name="connsiteX24" fmla="*/ 12192000 w 12192000"/>
              <a:gd name="connsiteY24" fmla="*/ 4961040 h 6858000"/>
              <a:gd name="connsiteX25" fmla="*/ 12192000 w 12192000"/>
              <a:gd name="connsiteY25" fmla="*/ 5012892 h 6858000"/>
              <a:gd name="connsiteX26" fmla="*/ 11122030 w 12192000"/>
              <a:gd name="connsiteY26" fmla="*/ 6858000 h 6858000"/>
              <a:gd name="connsiteX27" fmla="*/ 11092170 w 12192000"/>
              <a:gd name="connsiteY27" fmla="*/ 6858000 h 6858000"/>
              <a:gd name="connsiteX28" fmla="*/ 12192000 w 12192000"/>
              <a:gd name="connsiteY28" fmla="*/ 4670985 h 6858000"/>
              <a:gd name="connsiteX29" fmla="*/ 12192000 w 12192000"/>
              <a:gd name="connsiteY29" fmla="*/ 4721650 h 6858000"/>
              <a:gd name="connsiteX30" fmla="*/ 10953949 w 12192000"/>
              <a:gd name="connsiteY30" fmla="*/ 6858000 h 6858000"/>
              <a:gd name="connsiteX31" fmla="*/ 10924108 w 12192000"/>
              <a:gd name="connsiteY31" fmla="*/ 6858000 h 6858000"/>
              <a:gd name="connsiteX32" fmla="*/ 12192000 w 12192000"/>
              <a:gd name="connsiteY32" fmla="*/ 4390462 h 6858000"/>
              <a:gd name="connsiteX33" fmla="*/ 12192000 w 12192000"/>
              <a:gd name="connsiteY33" fmla="*/ 4442332 h 6858000"/>
              <a:gd name="connsiteX34" fmla="*/ 10792091 w 12192000"/>
              <a:gd name="connsiteY34" fmla="*/ 6858000 h 6858000"/>
              <a:gd name="connsiteX35" fmla="*/ 10762234 w 12192000"/>
              <a:gd name="connsiteY35" fmla="*/ 6858000 h 6858000"/>
              <a:gd name="connsiteX36" fmla="*/ 12192000 w 12192000"/>
              <a:gd name="connsiteY36" fmla="*/ 4100386 h 6858000"/>
              <a:gd name="connsiteX37" fmla="*/ 12192000 w 12192000"/>
              <a:gd name="connsiteY37" fmla="*/ 4152238 h 6858000"/>
              <a:gd name="connsiteX38" fmla="*/ 10624074 w 12192000"/>
              <a:gd name="connsiteY38" fmla="*/ 6858000 h 6858000"/>
              <a:gd name="connsiteX39" fmla="*/ 10594178 w 12192000"/>
              <a:gd name="connsiteY39" fmla="*/ 6858000 h 6858000"/>
              <a:gd name="connsiteX40" fmla="*/ 12192000 w 12192000"/>
              <a:gd name="connsiteY40" fmla="*/ 3810406 h 6858000"/>
              <a:gd name="connsiteX41" fmla="*/ 12192000 w 12192000"/>
              <a:gd name="connsiteY41" fmla="*/ 3862352 h 6858000"/>
              <a:gd name="connsiteX42" fmla="*/ 10456692 w 12192000"/>
              <a:gd name="connsiteY42" fmla="*/ 6858000 h 6858000"/>
              <a:gd name="connsiteX43" fmla="*/ 10426849 w 12192000"/>
              <a:gd name="connsiteY43" fmla="*/ 6858000 h 6858000"/>
              <a:gd name="connsiteX44" fmla="*/ 12192000 w 12192000"/>
              <a:gd name="connsiteY44" fmla="*/ 3522418 h 6858000"/>
              <a:gd name="connsiteX45" fmla="*/ 12192000 w 12192000"/>
              <a:gd name="connsiteY45" fmla="*/ 3574345 h 6858000"/>
              <a:gd name="connsiteX46" fmla="*/ 10288745 w 12192000"/>
              <a:gd name="connsiteY46" fmla="*/ 6858000 h 6858000"/>
              <a:gd name="connsiteX47" fmla="*/ 10258829 w 12192000"/>
              <a:gd name="connsiteY47" fmla="*/ 6858000 h 6858000"/>
              <a:gd name="connsiteX48" fmla="*/ 12192000 w 12192000"/>
              <a:gd name="connsiteY48" fmla="*/ 3232346 h 6858000"/>
              <a:gd name="connsiteX49" fmla="*/ 12192000 w 12192000"/>
              <a:gd name="connsiteY49" fmla="*/ 3284284 h 6858000"/>
              <a:gd name="connsiteX50" fmla="*/ 10120677 w 12192000"/>
              <a:gd name="connsiteY50" fmla="*/ 6858000 h 6858000"/>
              <a:gd name="connsiteX51" fmla="*/ 10090771 w 12192000"/>
              <a:gd name="connsiteY51" fmla="*/ 6858000 h 6858000"/>
              <a:gd name="connsiteX52" fmla="*/ 12192000 w 12192000"/>
              <a:gd name="connsiteY52" fmla="*/ 2942350 h 6858000"/>
              <a:gd name="connsiteX53" fmla="*/ 12192000 w 12192000"/>
              <a:gd name="connsiteY53" fmla="*/ 2994321 h 6858000"/>
              <a:gd name="connsiteX54" fmla="*/ 9953347 w 12192000"/>
              <a:gd name="connsiteY54" fmla="*/ 6858000 h 6858000"/>
              <a:gd name="connsiteX55" fmla="*/ 9923446 w 12192000"/>
              <a:gd name="connsiteY55" fmla="*/ 6858000 h 6858000"/>
              <a:gd name="connsiteX56" fmla="*/ 12192000 w 12192000"/>
              <a:gd name="connsiteY56" fmla="*/ 2674683 h 6858000"/>
              <a:gd name="connsiteX57" fmla="*/ 12192000 w 12192000"/>
              <a:gd name="connsiteY57" fmla="*/ 2726587 h 6858000"/>
              <a:gd name="connsiteX58" fmla="*/ 9798221 w 12192000"/>
              <a:gd name="connsiteY58" fmla="*/ 6858000 h 6858000"/>
              <a:gd name="connsiteX59" fmla="*/ 9768374 w 12192000"/>
              <a:gd name="connsiteY59" fmla="*/ 6858000 h 6858000"/>
              <a:gd name="connsiteX60" fmla="*/ 12192000 w 12192000"/>
              <a:gd name="connsiteY60" fmla="*/ 2371625 h 6858000"/>
              <a:gd name="connsiteX61" fmla="*/ 12192000 w 12192000"/>
              <a:gd name="connsiteY61" fmla="*/ 2423468 h 6858000"/>
              <a:gd name="connsiteX62" fmla="*/ 9622713 w 12192000"/>
              <a:gd name="connsiteY62" fmla="*/ 6858000 h 6858000"/>
              <a:gd name="connsiteX63" fmla="*/ 9592797 w 12192000"/>
              <a:gd name="connsiteY63" fmla="*/ 6858000 h 6858000"/>
              <a:gd name="connsiteX64" fmla="*/ 12192000 w 12192000"/>
              <a:gd name="connsiteY64" fmla="*/ 2083746 h 6858000"/>
              <a:gd name="connsiteX65" fmla="*/ 12192000 w 12192000"/>
              <a:gd name="connsiteY65" fmla="*/ 2135605 h 6858000"/>
              <a:gd name="connsiteX66" fmla="*/ 9455425 w 12192000"/>
              <a:gd name="connsiteY66" fmla="*/ 6858000 h 6858000"/>
              <a:gd name="connsiteX67" fmla="*/ 9425503 w 12192000"/>
              <a:gd name="connsiteY67" fmla="*/ 6858000 h 6858000"/>
              <a:gd name="connsiteX68" fmla="*/ 12192000 w 12192000"/>
              <a:gd name="connsiteY68" fmla="*/ 1793669 h 6858000"/>
              <a:gd name="connsiteX69" fmla="*/ 12192000 w 12192000"/>
              <a:gd name="connsiteY69" fmla="*/ 1845675 h 6858000"/>
              <a:gd name="connsiteX70" fmla="*/ 9287308 w 12192000"/>
              <a:gd name="connsiteY70" fmla="*/ 6858000 h 6858000"/>
              <a:gd name="connsiteX71" fmla="*/ 9257444 w 12192000"/>
              <a:gd name="connsiteY71" fmla="*/ 6858000 h 6858000"/>
              <a:gd name="connsiteX72" fmla="*/ 12192000 w 12192000"/>
              <a:gd name="connsiteY72" fmla="*/ 1503595 h 6858000"/>
              <a:gd name="connsiteX73" fmla="*/ 12192000 w 12192000"/>
              <a:gd name="connsiteY73" fmla="*/ 1554215 h 6858000"/>
              <a:gd name="connsiteX74" fmla="*/ 9119294 w 12192000"/>
              <a:gd name="connsiteY74" fmla="*/ 6858000 h 6858000"/>
              <a:gd name="connsiteX75" fmla="*/ 9089386 w 12192000"/>
              <a:gd name="connsiteY75" fmla="*/ 6858000 h 6858000"/>
              <a:gd name="connsiteX76" fmla="*/ 12192000 w 12192000"/>
              <a:gd name="connsiteY76" fmla="*/ 1235988 h 6858000"/>
              <a:gd name="connsiteX77" fmla="*/ 12192000 w 12192000"/>
              <a:gd name="connsiteY77" fmla="*/ 1287995 h 6858000"/>
              <a:gd name="connsiteX78" fmla="*/ 8964883 w 12192000"/>
              <a:gd name="connsiteY78" fmla="*/ 6858000 h 6858000"/>
              <a:gd name="connsiteX79" fmla="*/ 8935054 w 12192000"/>
              <a:gd name="connsiteY79" fmla="*/ 6858000 h 6858000"/>
              <a:gd name="connsiteX80" fmla="*/ 12192000 w 12192000"/>
              <a:gd name="connsiteY80" fmla="*/ 945910 h 6858000"/>
              <a:gd name="connsiteX81" fmla="*/ 12192000 w 12192000"/>
              <a:gd name="connsiteY81" fmla="*/ 997817 h 6858000"/>
              <a:gd name="connsiteX82" fmla="*/ 8796908 w 12192000"/>
              <a:gd name="connsiteY82" fmla="*/ 6858000 h 6858000"/>
              <a:gd name="connsiteX83" fmla="*/ 8766996 w 12192000"/>
              <a:gd name="connsiteY83" fmla="*/ 6858000 h 6858000"/>
              <a:gd name="connsiteX84" fmla="*/ 12192000 w 12192000"/>
              <a:gd name="connsiteY84" fmla="*/ 657984 h 6858000"/>
              <a:gd name="connsiteX85" fmla="*/ 12192000 w 12192000"/>
              <a:gd name="connsiteY85" fmla="*/ 708673 h 6858000"/>
              <a:gd name="connsiteX86" fmla="*/ 8628835 w 12192000"/>
              <a:gd name="connsiteY86" fmla="*/ 6858000 h 6858000"/>
              <a:gd name="connsiteX87" fmla="*/ 8598960 w 12192000"/>
              <a:gd name="connsiteY87" fmla="*/ 6858000 h 6858000"/>
              <a:gd name="connsiteX88" fmla="*/ 12192000 w 12192000"/>
              <a:gd name="connsiteY88" fmla="*/ 354979 h 6858000"/>
              <a:gd name="connsiteX89" fmla="*/ 12192000 w 12192000"/>
              <a:gd name="connsiteY89" fmla="*/ 406900 h 6858000"/>
              <a:gd name="connsiteX90" fmla="*/ 8454032 w 12192000"/>
              <a:gd name="connsiteY90" fmla="*/ 6858000 h 6858000"/>
              <a:gd name="connsiteX91" fmla="*/ 8424123 w 12192000"/>
              <a:gd name="connsiteY91" fmla="*/ 6858000 h 6858000"/>
              <a:gd name="connsiteX92" fmla="*/ 12192000 w 12192000"/>
              <a:gd name="connsiteY92" fmla="*/ 70644 h 6858000"/>
              <a:gd name="connsiteX93" fmla="*/ 12192000 w 12192000"/>
              <a:gd name="connsiteY93" fmla="*/ 122216 h 6858000"/>
              <a:gd name="connsiteX94" fmla="*/ 8290433 w 12192000"/>
              <a:gd name="connsiteY94" fmla="*/ 6858000 h 6858000"/>
              <a:gd name="connsiteX95" fmla="*/ 8260561 w 12192000"/>
              <a:gd name="connsiteY95" fmla="*/ 6858000 h 6858000"/>
              <a:gd name="connsiteX96" fmla="*/ 12064108 w 12192000"/>
              <a:gd name="connsiteY96" fmla="*/ 0 h 6858000"/>
              <a:gd name="connsiteX97" fmla="*/ 12093980 w 12192000"/>
              <a:gd name="connsiteY97" fmla="*/ 0 h 6858000"/>
              <a:gd name="connsiteX98" fmla="*/ 8121624 w 12192000"/>
              <a:gd name="connsiteY98" fmla="*/ 6858000 h 6858000"/>
              <a:gd name="connsiteX99" fmla="*/ 8091752 w 12192000"/>
              <a:gd name="connsiteY99" fmla="*/ 6858000 h 6858000"/>
              <a:gd name="connsiteX100" fmla="*/ 11908282 w 12192000"/>
              <a:gd name="connsiteY100" fmla="*/ 0 h 6858000"/>
              <a:gd name="connsiteX101" fmla="*/ 11938154 w 12192000"/>
              <a:gd name="connsiteY101" fmla="*/ 0 h 6858000"/>
              <a:gd name="connsiteX102" fmla="*/ 7965800 w 12192000"/>
              <a:gd name="connsiteY102" fmla="*/ 6858000 h 6858000"/>
              <a:gd name="connsiteX103" fmla="*/ 7935927 w 12192000"/>
              <a:gd name="connsiteY103" fmla="*/ 6858000 h 6858000"/>
              <a:gd name="connsiteX104" fmla="*/ 11740748 w 12192000"/>
              <a:gd name="connsiteY104" fmla="*/ 0 h 6858000"/>
              <a:gd name="connsiteX105" fmla="*/ 11770630 w 12192000"/>
              <a:gd name="connsiteY105" fmla="*/ 0 h 6858000"/>
              <a:gd name="connsiteX106" fmla="*/ 7797020 w 12192000"/>
              <a:gd name="connsiteY106" fmla="*/ 6858000 h 6858000"/>
              <a:gd name="connsiteX107" fmla="*/ 7767137 w 12192000"/>
              <a:gd name="connsiteY107" fmla="*/ 6858000 h 6858000"/>
              <a:gd name="connsiteX108" fmla="*/ 11570622 w 12192000"/>
              <a:gd name="connsiteY108" fmla="*/ 0 h 6858000"/>
              <a:gd name="connsiteX109" fmla="*/ 11601820 w 12192000"/>
              <a:gd name="connsiteY109" fmla="*/ 0 h 6858000"/>
              <a:gd name="connsiteX110" fmla="*/ 7628210 w 12192000"/>
              <a:gd name="connsiteY110" fmla="*/ 6858000 h 6858000"/>
              <a:gd name="connsiteX111" fmla="*/ 7598308 w 12192000"/>
              <a:gd name="connsiteY111" fmla="*/ 6858000 h 6858000"/>
              <a:gd name="connsiteX112" fmla="*/ 11401857 w 12192000"/>
              <a:gd name="connsiteY112" fmla="*/ 0 h 6858000"/>
              <a:gd name="connsiteX113" fmla="*/ 11431730 w 12192000"/>
              <a:gd name="connsiteY113" fmla="*/ 0 h 6858000"/>
              <a:gd name="connsiteX114" fmla="*/ 7459373 w 12192000"/>
              <a:gd name="connsiteY114" fmla="*/ 6858000 h 6858000"/>
              <a:gd name="connsiteX115" fmla="*/ 7429500 w 12192000"/>
              <a:gd name="connsiteY115" fmla="*/ 6858000 h 6858000"/>
              <a:gd name="connsiteX116" fmla="*/ 11233046 w 12192000"/>
              <a:gd name="connsiteY116" fmla="*/ 0 h 6858000"/>
              <a:gd name="connsiteX117" fmla="*/ 11262919 w 12192000"/>
              <a:gd name="connsiteY117" fmla="*/ 0 h 6858000"/>
              <a:gd name="connsiteX118" fmla="*/ 7290563 w 12192000"/>
              <a:gd name="connsiteY118" fmla="*/ 6858000 h 6858000"/>
              <a:gd name="connsiteX119" fmla="*/ 7260691 w 12192000"/>
              <a:gd name="connsiteY119" fmla="*/ 6858000 h 6858000"/>
              <a:gd name="connsiteX120" fmla="*/ 11077222 w 12192000"/>
              <a:gd name="connsiteY120" fmla="*/ 0 h 6858000"/>
              <a:gd name="connsiteX121" fmla="*/ 11107095 w 12192000"/>
              <a:gd name="connsiteY121" fmla="*/ 0 h 6858000"/>
              <a:gd name="connsiteX122" fmla="*/ 7134739 w 12192000"/>
              <a:gd name="connsiteY122" fmla="*/ 6858000 h 6858000"/>
              <a:gd name="connsiteX123" fmla="*/ 7104867 w 12192000"/>
              <a:gd name="connsiteY123" fmla="*/ 6858000 h 6858000"/>
              <a:gd name="connsiteX124" fmla="*/ 10909687 w 12192000"/>
              <a:gd name="connsiteY124" fmla="*/ 0 h 6858000"/>
              <a:gd name="connsiteX125" fmla="*/ 10939569 w 12192000"/>
              <a:gd name="connsiteY125" fmla="*/ 0 h 6858000"/>
              <a:gd name="connsiteX126" fmla="*/ 6965959 w 12192000"/>
              <a:gd name="connsiteY126" fmla="*/ 6858000 h 6858000"/>
              <a:gd name="connsiteX127" fmla="*/ 6936076 w 12192000"/>
              <a:gd name="connsiteY127" fmla="*/ 6858000 h 6858000"/>
              <a:gd name="connsiteX128" fmla="*/ 10739567 w 12192000"/>
              <a:gd name="connsiteY128" fmla="*/ 0 h 6858000"/>
              <a:gd name="connsiteX129" fmla="*/ 10770766 w 12192000"/>
              <a:gd name="connsiteY129" fmla="*/ 0 h 6858000"/>
              <a:gd name="connsiteX130" fmla="*/ 6797150 w 12192000"/>
              <a:gd name="connsiteY130" fmla="*/ 6858000 h 6858000"/>
              <a:gd name="connsiteX131" fmla="*/ 6767248 w 12192000"/>
              <a:gd name="connsiteY131" fmla="*/ 6858000 h 6858000"/>
              <a:gd name="connsiteX132" fmla="*/ 10570795 w 12192000"/>
              <a:gd name="connsiteY132" fmla="*/ 0 h 6858000"/>
              <a:gd name="connsiteX133" fmla="*/ 10600667 w 12192000"/>
              <a:gd name="connsiteY133" fmla="*/ 0 h 6858000"/>
              <a:gd name="connsiteX134" fmla="*/ 6628312 w 12192000"/>
              <a:gd name="connsiteY134" fmla="*/ 6858000 h 6858000"/>
              <a:gd name="connsiteX135" fmla="*/ 6598439 w 12192000"/>
              <a:gd name="connsiteY135" fmla="*/ 6858000 h 6858000"/>
              <a:gd name="connsiteX136" fmla="*/ 10401987 w 12192000"/>
              <a:gd name="connsiteY136" fmla="*/ 0 h 6858000"/>
              <a:gd name="connsiteX137" fmla="*/ 10431860 w 12192000"/>
              <a:gd name="connsiteY137" fmla="*/ 0 h 6858000"/>
              <a:gd name="connsiteX138" fmla="*/ 6459503 w 12192000"/>
              <a:gd name="connsiteY138" fmla="*/ 6858000 h 6858000"/>
              <a:gd name="connsiteX139" fmla="*/ 6429630 w 12192000"/>
              <a:gd name="connsiteY139" fmla="*/ 6858000 h 6858000"/>
              <a:gd name="connsiteX140" fmla="*/ 10233176 w 12192000"/>
              <a:gd name="connsiteY140" fmla="*/ 0 h 6858000"/>
              <a:gd name="connsiteX141" fmla="*/ 10263049 w 12192000"/>
              <a:gd name="connsiteY141" fmla="*/ 0 h 6858000"/>
              <a:gd name="connsiteX142" fmla="*/ 6290693 w 12192000"/>
              <a:gd name="connsiteY142" fmla="*/ 6858000 h 6858000"/>
              <a:gd name="connsiteX143" fmla="*/ 6260821 w 12192000"/>
              <a:gd name="connsiteY143" fmla="*/ 6858000 h 6858000"/>
              <a:gd name="connsiteX144" fmla="*/ 10078627 w 12192000"/>
              <a:gd name="connsiteY144" fmla="*/ 0 h 6858000"/>
              <a:gd name="connsiteX145" fmla="*/ 10108524 w 12192000"/>
              <a:gd name="connsiteY145" fmla="*/ 0 h 6858000"/>
              <a:gd name="connsiteX146" fmla="*/ 6136210 w 12192000"/>
              <a:gd name="connsiteY146" fmla="*/ 6858000 h 6858000"/>
              <a:gd name="connsiteX147" fmla="*/ 6105016 w 12192000"/>
              <a:gd name="connsiteY147" fmla="*/ 6858000 h 6858000"/>
              <a:gd name="connsiteX148" fmla="*/ 9908501 w 12192000"/>
              <a:gd name="connsiteY148" fmla="*/ 0 h 6858000"/>
              <a:gd name="connsiteX149" fmla="*/ 9939700 w 12192000"/>
              <a:gd name="connsiteY149" fmla="*/ 0 h 6858000"/>
              <a:gd name="connsiteX150" fmla="*/ 5966089 w 12192000"/>
              <a:gd name="connsiteY150" fmla="*/ 6858000 h 6858000"/>
              <a:gd name="connsiteX151" fmla="*/ 5936188 w 12192000"/>
              <a:gd name="connsiteY151" fmla="*/ 6858000 h 6858000"/>
              <a:gd name="connsiteX152" fmla="*/ 9739735 w 12192000"/>
              <a:gd name="connsiteY152" fmla="*/ 0 h 6858000"/>
              <a:gd name="connsiteX153" fmla="*/ 9769607 w 12192000"/>
              <a:gd name="connsiteY153" fmla="*/ 0 h 6858000"/>
              <a:gd name="connsiteX154" fmla="*/ 5797251 w 12192000"/>
              <a:gd name="connsiteY154" fmla="*/ 6858000 h 6858000"/>
              <a:gd name="connsiteX155" fmla="*/ 5767379 w 12192000"/>
              <a:gd name="connsiteY155" fmla="*/ 6858000 h 6858000"/>
              <a:gd name="connsiteX156" fmla="*/ 9570926 w 12192000"/>
              <a:gd name="connsiteY156" fmla="*/ 0 h 6858000"/>
              <a:gd name="connsiteX157" fmla="*/ 9600798 w 12192000"/>
              <a:gd name="connsiteY157" fmla="*/ 0 h 6858000"/>
              <a:gd name="connsiteX158" fmla="*/ 5628442 w 12192000"/>
              <a:gd name="connsiteY158" fmla="*/ 6858000 h 6858000"/>
              <a:gd name="connsiteX159" fmla="*/ 5598570 w 12192000"/>
              <a:gd name="connsiteY159" fmla="*/ 6858000 h 6858000"/>
              <a:gd name="connsiteX160" fmla="*/ 9402116 w 12192000"/>
              <a:gd name="connsiteY160" fmla="*/ 0 h 6858000"/>
              <a:gd name="connsiteX161" fmla="*/ 9431989 w 12192000"/>
              <a:gd name="connsiteY161" fmla="*/ 0 h 6858000"/>
              <a:gd name="connsiteX162" fmla="*/ 5459633 w 12192000"/>
              <a:gd name="connsiteY162" fmla="*/ 6858000 h 6858000"/>
              <a:gd name="connsiteX163" fmla="*/ 5429760 w 12192000"/>
              <a:gd name="connsiteY163" fmla="*/ 6858000 h 6858000"/>
              <a:gd name="connsiteX164" fmla="*/ 9234581 w 12192000"/>
              <a:gd name="connsiteY164" fmla="*/ 0 h 6858000"/>
              <a:gd name="connsiteX165" fmla="*/ 9264478 w 12192000"/>
              <a:gd name="connsiteY165" fmla="*/ 0 h 6858000"/>
              <a:gd name="connsiteX166" fmla="*/ 5292165 w 12192000"/>
              <a:gd name="connsiteY166" fmla="*/ 6858000 h 6858000"/>
              <a:gd name="connsiteX167" fmla="*/ 5260970 w 12192000"/>
              <a:gd name="connsiteY167" fmla="*/ 6858000 h 6858000"/>
              <a:gd name="connsiteX168" fmla="*/ 9077441 w 12192000"/>
              <a:gd name="connsiteY168" fmla="*/ 0 h 6858000"/>
              <a:gd name="connsiteX169" fmla="*/ 9108639 w 12192000"/>
              <a:gd name="connsiteY169" fmla="*/ 0 h 6858000"/>
              <a:gd name="connsiteX170" fmla="*/ 5135028 w 12192000"/>
              <a:gd name="connsiteY170" fmla="*/ 6858000 h 6858000"/>
              <a:gd name="connsiteX171" fmla="*/ 5105127 w 12192000"/>
              <a:gd name="connsiteY171" fmla="*/ 6858000 h 6858000"/>
              <a:gd name="connsiteX172" fmla="*/ 8908674 w 12192000"/>
              <a:gd name="connsiteY172" fmla="*/ 0 h 6858000"/>
              <a:gd name="connsiteX173" fmla="*/ 8938546 w 12192000"/>
              <a:gd name="connsiteY173" fmla="*/ 0 h 6858000"/>
              <a:gd name="connsiteX174" fmla="*/ 4966191 w 12192000"/>
              <a:gd name="connsiteY174" fmla="*/ 6858000 h 6858000"/>
              <a:gd name="connsiteX175" fmla="*/ 4936318 w 12192000"/>
              <a:gd name="connsiteY175" fmla="*/ 6858000 h 6858000"/>
              <a:gd name="connsiteX176" fmla="*/ 8739864 w 12192000"/>
              <a:gd name="connsiteY176" fmla="*/ 0 h 6858000"/>
              <a:gd name="connsiteX177" fmla="*/ 8769737 w 12192000"/>
              <a:gd name="connsiteY177" fmla="*/ 0 h 6858000"/>
              <a:gd name="connsiteX178" fmla="*/ 4797381 w 12192000"/>
              <a:gd name="connsiteY178" fmla="*/ 6858000 h 6858000"/>
              <a:gd name="connsiteX179" fmla="*/ 4767509 w 12192000"/>
              <a:gd name="connsiteY179" fmla="*/ 6858000 h 6858000"/>
              <a:gd name="connsiteX180" fmla="*/ 8571056 w 12192000"/>
              <a:gd name="connsiteY180" fmla="*/ 0 h 6858000"/>
              <a:gd name="connsiteX181" fmla="*/ 8600928 w 12192000"/>
              <a:gd name="connsiteY181" fmla="*/ 0 h 6858000"/>
              <a:gd name="connsiteX182" fmla="*/ 4628572 w 12192000"/>
              <a:gd name="connsiteY182" fmla="*/ 6858000 h 6858000"/>
              <a:gd name="connsiteX183" fmla="*/ 4598700 w 12192000"/>
              <a:gd name="connsiteY183" fmla="*/ 6858000 h 6858000"/>
              <a:gd name="connsiteX184" fmla="*/ 8403521 w 12192000"/>
              <a:gd name="connsiteY184" fmla="*/ 0 h 6858000"/>
              <a:gd name="connsiteX185" fmla="*/ 8433418 w 12192000"/>
              <a:gd name="connsiteY185" fmla="*/ 0 h 6858000"/>
              <a:gd name="connsiteX186" fmla="*/ 4461104 w 12192000"/>
              <a:gd name="connsiteY186" fmla="*/ 6858000 h 6858000"/>
              <a:gd name="connsiteX187" fmla="*/ 4429909 w 12192000"/>
              <a:gd name="connsiteY187" fmla="*/ 6858000 h 6858000"/>
              <a:gd name="connsiteX188" fmla="*/ 8246381 w 12192000"/>
              <a:gd name="connsiteY188" fmla="*/ 0 h 6858000"/>
              <a:gd name="connsiteX189" fmla="*/ 8277579 w 12192000"/>
              <a:gd name="connsiteY189" fmla="*/ 0 h 6858000"/>
              <a:gd name="connsiteX190" fmla="*/ 4303967 w 12192000"/>
              <a:gd name="connsiteY190" fmla="*/ 6858000 h 6858000"/>
              <a:gd name="connsiteX191" fmla="*/ 4274066 w 12192000"/>
              <a:gd name="connsiteY191" fmla="*/ 6858000 h 6858000"/>
              <a:gd name="connsiteX192" fmla="*/ 8077614 w 12192000"/>
              <a:gd name="connsiteY192" fmla="*/ 0 h 6858000"/>
              <a:gd name="connsiteX193" fmla="*/ 8107486 w 12192000"/>
              <a:gd name="connsiteY193" fmla="*/ 0 h 6858000"/>
              <a:gd name="connsiteX194" fmla="*/ 4135130 w 12192000"/>
              <a:gd name="connsiteY194" fmla="*/ 6858000 h 6858000"/>
              <a:gd name="connsiteX195" fmla="*/ 4105258 w 12192000"/>
              <a:gd name="connsiteY195" fmla="*/ 6858000 h 6858000"/>
              <a:gd name="connsiteX196" fmla="*/ 7908808 w 12192000"/>
              <a:gd name="connsiteY196" fmla="*/ 0 h 6858000"/>
              <a:gd name="connsiteX197" fmla="*/ 7938680 w 12192000"/>
              <a:gd name="connsiteY197" fmla="*/ 0 h 6858000"/>
              <a:gd name="connsiteX198" fmla="*/ 3966321 w 12192000"/>
              <a:gd name="connsiteY198" fmla="*/ 6858000 h 6858000"/>
              <a:gd name="connsiteX199" fmla="*/ 3936448 w 12192000"/>
              <a:gd name="connsiteY199" fmla="*/ 6858000 h 6858000"/>
              <a:gd name="connsiteX200" fmla="*/ 7739999 w 12192000"/>
              <a:gd name="connsiteY200" fmla="*/ 0 h 6858000"/>
              <a:gd name="connsiteX201" fmla="*/ 7769872 w 12192000"/>
              <a:gd name="connsiteY201" fmla="*/ 0 h 6858000"/>
              <a:gd name="connsiteX202" fmla="*/ 3797511 w 12192000"/>
              <a:gd name="connsiteY202" fmla="*/ 6858000 h 6858000"/>
              <a:gd name="connsiteX203" fmla="*/ 3767639 w 12192000"/>
              <a:gd name="connsiteY203" fmla="*/ 6858000 h 6858000"/>
              <a:gd name="connsiteX204" fmla="*/ 7572465 w 12192000"/>
              <a:gd name="connsiteY204" fmla="*/ 0 h 6858000"/>
              <a:gd name="connsiteX205" fmla="*/ 7602362 w 12192000"/>
              <a:gd name="connsiteY205" fmla="*/ 0 h 6858000"/>
              <a:gd name="connsiteX206" fmla="*/ 3630043 w 12192000"/>
              <a:gd name="connsiteY206" fmla="*/ 6858000 h 6858000"/>
              <a:gd name="connsiteX207" fmla="*/ 3598849 w 12192000"/>
              <a:gd name="connsiteY207" fmla="*/ 6858000 h 6858000"/>
              <a:gd name="connsiteX208" fmla="*/ 7402339 w 12192000"/>
              <a:gd name="connsiteY208" fmla="*/ 0 h 6858000"/>
              <a:gd name="connsiteX209" fmla="*/ 7433537 w 12192000"/>
              <a:gd name="connsiteY209" fmla="*/ 0 h 6858000"/>
              <a:gd name="connsiteX210" fmla="*/ 3459921 w 12192000"/>
              <a:gd name="connsiteY210" fmla="*/ 6858000 h 6858000"/>
              <a:gd name="connsiteX211" fmla="*/ 3430020 w 12192000"/>
              <a:gd name="connsiteY211" fmla="*/ 6858000 h 6858000"/>
              <a:gd name="connsiteX212" fmla="*/ 7246557 w 12192000"/>
              <a:gd name="connsiteY212" fmla="*/ 0 h 6858000"/>
              <a:gd name="connsiteX213" fmla="*/ 7276430 w 12192000"/>
              <a:gd name="connsiteY213" fmla="*/ 0 h 6858000"/>
              <a:gd name="connsiteX214" fmla="*/ 3304069 w 12192000"/>
              <a:gd name="connsiteY214" fmla="*/ 6858000 h 6858000"/>
              <a:gd name="connsiteX215" fmla="*/ 3274197 w 12192000"/>
              <a:gd name="connsiteY215" fmla="*/ 6858000 h 6858000"/>
              <a:gd name="connsiteX216" fmla="*/ 7077748 w 12192000"/>
              <a:gd name="connsiteY216" fmla="*/ 0 h 6858000"/>
              <a:gd name="connsiteX217" fmla="*/ 7107620 w 12192000"/>
              <a:gd name="connsiteY217" fmla="*/ 0 h 6858000"/>
              <a:gd name="connsiteX218" fmla="*/ 3135260 w 12192000"/>
              <a:gd name="connsiteY218" fmla="*/ 6858000 h 6858000"/>
              <a:gd name="connsiteX219" fmla="*/ 3105388 w 12192000"/>
              <a:gd name="connsiteY219" fmla="*/ 6858000 h 6858000"/>
              <a:gd name="connsiteX220" fmla="*/ 6908939 w 12192000"/>
              <a:gd name="connsiteY220" fmla="*/ 0 h 6858000"/>
              <a:gd name="connsiteX221" fmla="*/ 6938811 w 12192000"/>
              <a:gd name="connsiteY221" fmla="*/ 0 h 6858000"/>
              <a:gd name="connsiteX222" fmla="*/ 2966451 w 12192000"/>
              <a:gd name="connsiteY222" fmla="*/ 6858000 h 6858000"/>
              <a:gd name="connsiteX223" fmla="*/ 2936578 w 12192000"/>
              <a:gd name="connsiteY223" fmla="*/ 6858000 h 6858000"/>
              <a:gd name="connsiteX224" fmla="*/ 6741404 w 12192000"/>
              <a:gd name="connsiteY224" fmla="*/ 0 h 6858000"/>
              <a:gd name="connsiteX225" fmla="*/ 6771301 w 12192000"/>
              <a:gd name="connsiteY225" fmla="*/ 0 h 6858000"/>
              <a:gd name="connsiteX226" fmla="*/ 2798982 w 12192000"/>
              <a:gd name="connsiteY226" fmla="*/ 6858000 h 6858000"/>
              <a:gd name="connsiteX227" fmla="*/ 2767788 w 12192000"/>
              <a:gd name="connsiteY227" fmla="*/ 6858000 h 6858000"/>
              <a:gd name="connsiteX228" fmla="*/ 6571276 w 12192000"/>
              <a:gd name="connsiteY228" fmla="*/ 0 h 6858000"/>
              <a:gd name="connsiteX229" fmla="*/ 6602476 w 12192000"/>
              <a:gd name="connsiteY229" fmla="*/ 0 h 6858000"/>
              <a:gd name="connsiteX230" fmla="*/ 2628861 w 12192000"/>
              <a:gd name="connsiteY230" fmla="*/ 6858000 h 6858000"/>
              <a:gd name="connsiteX231" fmla="*/ 2598959 w 12192000"/>
              <a:gd name="connsiteY231" fmla="*/ 6858000 h 6858000"/>
              <a:gd name="connsiteX232" fmla="*/ 6415496 w 12192000"/>
              <a:gd name="connsiteY232" fmla="*/ 0 h 6858000"/>
              <a:gd name="connsiteX233" fmla="*/ 6445368 w 12192000"/>
              <a:gd name="connsiteY233" fmla="*/ 0 h 6858000"/>
              <a:gd name="connsiteX234" fmla="*/ 2473008 w 12192000"/>
              <a:gd name="connsiteY234" fmla="*/ 6858000 h 6858000"/>
              <a:gd name="connsiteX235" fmla="*/ 2443136 w 12192000"/>
              <a:gd name="connsiteY235" fmla="*/ 6858000 h 6858000"/>
              <a:gd name="connsiteX236" fmla="*/ 6246687 w 12192000"/>
              <a:gd name="connsiteY236" fmla="*/ 0 h 6858000"/>
              <a:gd name="connsiteX237" fmla="*/ 6276559 w 12192000"/>
              <a:gd name="connsiteY237" fmla="*/ 0 h 6858000"/>
              <a:gd name="connsiteX238" fmla="*/ 2304199 w 12192000"/>
              <a:gd name="connsiteY238" fmla="*/ 6858000 h 6858000"/>
              <a:gd name="connsiteX239" fmla="*/ 2274327 w 12192000"/>
              <a:gd name="connsiteY239" fmla="*/ 6858000 h 6858000"/>
              <a:gd name="connsiteX240" fmla="*/ 6077878 w 12192000"/>
              <a:gd name="connsiteY240" fmla="*/ 0 h 6858000"/>
              <a:gd name="connsiteX241" fmla="*/ 6107750 w 12192000"/>
              <a:gd name="connsiteY241" fmla="*/ 0 h 6858000"/>
              <a:gd name="connsiteX242" fmla="*/ 2135390 w 12192000"/>
              <a:gd name="connsiteY242" fmla="*/ 6858000 h 6858000"/>
              <a:gd name="connsiteX243" fmla="*/ 2105518 w 12192000"/>
              <a:gd name="connsiteY243" fmla="*/ 6858000 h 6858000"/>
              <a:gd name="connsiteX244" fmla="*/ 5910342 w 12192000"/>
              <a:gd name="connsiteY244" fmla="*/ 0 h 6858000"/>
              <a:gd name="connsiteX245" fmla="*/ 5940240 w 12192000"/>
              <a:gd name="connsiteY245" fmla="*/ 0 h 6858000"/>
              <a:gd name="connsiteX246" fmla="*/ 1967922 w 12192000"/>
              <a:gd name="connsiteY246" fmla="*/ 6858000 h 6858000"/>
              <a:gd name="connsiteX247" fmla="*/ 1936727 w 12192000"/>
              <a:gd name="connsiteY247" fmla="*/ 6858000 h 6858000"/>
              <a:gd name="connsiteX248" fmla="*/ 5740218 w 12192000"/>
              <a:gd name="connsiteY248" fmla="*/ 0 h 6858000"/>
              <a:gd name="connsiteX249" fmla="*/ 5771416 w 12192000"/>
              <a:gd name="connsiteY249" fmla="*/ 0 h 6858000"/>
              <a:gd name="connsiteX250" fmla="*/ 1797800 w 12192000"/>
              <a:gd name="connsiteY250" fmla="*/ 6858000 h 6858000"/>
              <a:gd name="connsiteX251" fmla="*/ 1767899 w 12192000"/>
              <a:gd name="connsiteY251" fmla="*/ 6858000 h 6858000"/>
              <a:gd name="connsiteX252" fmla="*/ 5571452 w 12192000"/>
              <a:gd name="connsiteY252" fmla="*/ 0 h 6858000"/>
              <a:gd name="connsiteX253" fmla="*/ 5601324 w 12192000"/>
              <a:gd name="connsiteY253" fmla="*/ 0 h 6858000"/>
              <a:gd name="connsiteX254" fmla="*/ 1628963 w 12192000"/>
              <a:gd name="connsiteY254" fmla="*/ 6858000 h 6858000"/>
              <a:gd name="connsiteX255" fmla="*/ 1599090 w 12192000"/>
              <a:gd name="connsiteY255" fmla="*/ 6858000 h 6858000"/>
              <a:gd name="connsiteX256" fmla="*/ 5415628 w 12192000"/>
              <a:gd name="connsiteY256" fmla="*/ 0 h 6858000"/>
              <a:gd name="connsiteX257" fmla="*/ 5445500 w 12192000"/>
              <a:gd name="connsiteY257" fmla="*/ 0 h 6858000"/>
              <a:gd name="connsiteX258" fmla="*/ 1473139 w 12192000"/>
              <a:gd name="connsiteY258" fmla="*/ 6858000 h 6858000"/>
              <a:gd name="connsiteX259" fmla="*/ 1443266 w 12192000"/>
              <a:gd name="connsiteY259" fmla="*/ 6858000 h 6858000"/>
              <a:gd name="connsiteX260" fmla="*/ 5246818 w 12192000"/>
              <a:gd name="connsiteY260" fmla="*/ 0 h 6858000"/>
              <a:gd name="connsiteX261" fmla="*/ 5276691 w 12192000"/>
              <a:gd name="connsiteY261" fmla="*/ 0 h 6858000"/>
              <a:gd name="connsiteX262" fmla="*/ 1304329 w 12192000"/>
              <a:gd name="connsiteY262" fmla="*/ 6858000 h 6858000"/>
              <a:gd name="connsiteX263" fmla="*/ 1274457 w 12192000"/>
              <a:gd name="connsiteY263" fmla="*/ 6858000 h 6858000"/>
              <a:gd name="connsiteX264" fmla="*/ 5079283 w 12192000"/>
              <a:gd name="connsiteY264" fmla="*/ 0 h 6858000"/>
              <a:gd name="connsiteX265" fmla="*/ 5109181 w 12192000"/>
              <a:gd name="connsiteY265" fmla="*/ 0 h 6858000"/>
              <a:gd name="connsiteX266" fmla="*/ 1136861 w 12192000"/>
              <a:gd name="connsiteY266" fmla="*/ 6858000 h 6858000"/>
              <a:gd name="connsiteX267" fmla="*/ 1105667 w 12192000"/>
              <a:gd name="connsiteY267" fmla="*/ 6858000 h 6858000"/>
              <a:gd name="connsiteX268" fmla="*/ 4910473 w 12192000"/>
              <a:gd name="connsiteY268" fmla="*/ 0 h 6858000"/>
              <a:gd name="connsiteX269" fmla="*/ 4940355 w 12192000"/>
              <a:gd name="connsiteY269" fmla="*/ 0 h 6858000"/>
              <a:gd name="connsiteX270" fmla="*/ 966739 w 12192000"/>
              <a:gd name="connsiteY270" fmla="*/ 6858000 h 6858000"/>
              <a:gd name="connsiteX271" fmla="*/ 936857 w 12192000"/>
              <a:gd name="connsiteY271" fmla="*/ 6858000 h 6858000"/>
              <a:gd name="connsiteX272" fmla="*/ 4740391 w 12192000"/>
              <a:gd name="connsiteY272" fmla="*/ 0 h 6858000"/>
              <a:gd name="connsiteX273" fmla="*/ 4770263 w 12192000"/>
              <a:gd name="connsiteY273" fmla="*/ 0 h 6858000"/>
              <a:gd name="connsiteX274" fmla="*/ 797902 w 12192000"/>
              <a:gd name="connsiteY274" fmla="*/ 6858000 h 6858000"/>
              <a:gd name="connsiteX275" fmla="*/ 768029 w 12192000"/>
              <a:gd name="connsiteY275" fmla="*/ 6858000 h 6858000"/>
              <a:gd name="connsiteX276" fmla="*/ 4584566 w 12192000"/>
              <a:gd name="connsiteY276" fmla="*/ 0 h 6858000"/>
              <a:gd name="connsiteX277" fmla="*/ 4614439 w 12192000"/>
              <a:gd name="connsiteY277" fmla="*/ 0 h 6858000"/>
              <a:gd name="connsiteX278" fmla="*/ 642078 w 12192000"/>
              <a:gd name="connsiteY278" fmla="*/ 6858000 h 6858000"/>
              <a:gd name="connsiteX279" fmla="*/ 612205 w 12192000"/>
              <a:gd name="connsiteY279" fmla="*/ 6858000 h 6858000"/>
              <a:gd name="connsiteX280" fmla="*/ 4415757 w 12192000"/>
              <a:gd name="connsiteY280" fmla="*/ 0 h 6858000"/>
              <a:gd name="connsiteX281" fmla="*/ 4445630 w 12192000"/>
              <a:gd name="connsiteY281" fmla="*/ 0 h 6858000"/>
              <a:gd name="connsiteX282" fmla="*/ 473269 w 12192000"/>
              <a:gd name="connsiteY282" fmla="*/ 6858000 h 6858000"/>
              <a:gd name="connsiteX283" fmla="*/ 443396 w 12192000"/>
              <a:gd name="connsiteY283" fmla="*/ 6858000 h 6858000"/>
              <a:gd name="connsiteX284" fmla="*/ 4248222 w 12192000"/>
              <a:gd name="connsiteY284" fmla="*/ 0 h 6858000"/>
              <a:gd name="connsiteX285" fmla="*/ 4278120 w 12192000"/>
              <a:gd name="connsiteY285" fmla="*/ 0 h 6858000"/>
              <a:gd name="connsiteX286" fmla="*/ 305800 w 12192000"/>
              <a:gd name="connsiteY286" fmla="*/ 6858000 h 6858000"/>
              <a:gd name="connsiteX287" fmla="*/ 274606 w 12192000"/>
              <a:gd name="connsiteY287" fmla="*/ 6858000 h 6858000"/>
              <a:gd name="connsiteX288" fmla="*/ 4079411 w 12192000"/>
              <a:gd name="connsiteY288" fmla="*/ 0 h 6858000"/>
              <a:gd name="connsiteX289" fmla="*/ 4109294 w 12192000"/>
              <a:gd name="connsiteY289" fmla="*/ 0 h 6858000"/>
              <a:gd name="connsiteX290" fmla="*/ 135678 w 12192000"/>
              <a:gd name="connsiteY290" fmla="*/ 6858000 h 6858000"/>
              <a:gd name="connsiteX291" fmla="*/ 105797 w 12192000"/>
              <a:gd name="connsiteY291" fmla="*/ 6858000 h 6858000"/>
              <a:gd name="connsiteX292" fmla="*/ 3909330 w 12192000"/>
              <a:gd name="connsiteY292" fmla="*/ 0 h 6858000"/>
              <a:gd name="connsiteX293" fmla="*/ 3939202 w 12192000"/>
              <a:gd name="connsiteY293" fmla="*/ 0 h 6858000"/>
              <a:gd name="connsiteX294" fmla="*/ 0 w 12192000"/>
              <a:gd name="connsiteY294" fmla="*/ 6800753 h 6858000"/>
              <a:gd name="connsiteX295" fmla="*/ 0 w 12192000"/>
              <a:gd name="connsiteY295" fmla="*/ 6749181 h 6858000"/>
              <a:gd name="connsiteX296" fmla="*/ 3746981 w 12192000"/>
              <a:gd name="connsiteY296" fmla="*/ 0 h 6858000"/>
              <a:gd name="connsiteX297" fmla="*/ 3776890 w 12192000"/>
              <a:gd name="connsiteY297" fmla="*/ 0 h 6858000"/>
              <a:gd name="connsiteX298" fmla="*/ 0 w 12192000"/>
              <a:gd name="connsiteY298" fmla="*/ 6521505 h 6858000"/>
              <a:gd name="connsiteX299" fmla="*/ 0 w 12192000"/>
              <a:gd name="connsiteY299" fmla="*/ 6469558 h 6858000"/>
              <a:gd name="connsiteX300" fmla="*/ 3580752 w 12192000"/>
              <a:gd name="connsiteY300" fmla="*/ 0 h 6858000"/>
              <a:gd name="connsiteX301" fmla="*/ 3610670 w 12192000"/>
              <a:gd name="connsiteY301" fmla="*/ 0 h 6858000"/>
              <a:gd name="connsiteX302" fmla="*/ 0 w 12192000"/>
              <a:gd name="connsiteY302" fmla="*/ 6233372 h 6858000"/>
              <a:gd name="connsiteX303" fmla="*/ 0 w 12192000"/>
              <a:gd name="connsiteY303" fmla="*/ 6181435 h 6858000"/>
              <a:gd name="connsiteX304" fmla="*/ 3414639 w 12192000"/>
              <a:gd name="connsiteY304" fmla="*/ 0 h 6858000"/>
              <a:gd name="connsiteX305" fmla="*/ 3444458 w 12192000"/>
              <a:gd name="connsiteY305" fmla="*/ 0 h 6858000"/>
              <a:gd name="connsiteX306" fmla="*/ 0 w 12192000"/>
              <a:gd name="connsiteY306" fmla="*/ 5946474 h 6858000"/>
              <a:gd name="connsiteX307" fmla="*/ 0 w 12192000"/>
              <a:gd name="connsiteY307" fmla="*/ 5894444 h 6858000"/>
              <a:gd name="connsiteX308" fmla="*/ 3248312 w 12192000"/>
              <a:gd name="connsiteY308" fmla="*/ 0 h 6858000"/>
              <a:gd name="connsiteX309" fmla="*/ 3278247 w 12192000"/>
              <a:gd name="connsiteY309" fmla="*/ 0 h 6858000"/>
              <a:gd name="connsiteX310" fmla="*/ 0 w 12192000"/>
              <a:gd name="connsiteY310" fmla="*/ 5659578 h 6858000"/>
              <a:gd name="connsiteX311" fmla="*/ 0 w 12192000"/>
              <a:gd name="connsiteY311" fmla="*/ 5607637 h 6858000"/>
              <a:gd name="connsiteX312" fmla="*/ 3080842 w 12192000"/>
              <a:gd name="connsiteY312" fmla="*/ 0 h 6858000"/>
              <a:gd name="connsiteX313" fmla="*/ 3110744 w 12192000"/>
              <a:gd name="connsiteY313" fmla="*/ 0 h 6858000"/>
              <a:gd name="connsiteX314" fmla="*/ 0 w 12192000"/>
              <a:gd name="connsiteY314" fmla="*/ 5371332 h 6858000"/>
              <a:gd name="connsiteX315" fmla="*/ 0 w 12192000"/>
              <a:gd name="connsiteY315" fmla="*/ 5319451 h 6858000"/>
              <a:gd name="connsiteX316" fmla="*/ 2914643 w 12192000"/>
              <a:gd name="connsiteY316" fmla="*/ 0 h 6858000"/>
              <a:gd name="connsiteX317" fmla="*/ 2944532 w 12192000"/>
              <a:gd name="connsiteY317" fmla="*/ 0 h 6858000"/>
              <a:gd name="connsiteX318" fmla="*/ 0 w 12192000"/>
              <a:gd name="connsiteY318" fmla="*/ 5084434 h 6858000"/>
              <a:gd name="connsiteX319" fmla="*/ 0 w 12192000"/>
              <a:gd name="connsiteY319" fmla="*/ 5032588 h 6858000"/>
              <a:gd name="connsiteX320" fmla="*/ 2748458 w 12192000"/>
              <a:gd name="connsiteY320" fmla="*/ 0 h 6858000"/>
              <a:gd name="connsiteX321" fmla="*/ 2778323 w 12192000"/>
              <a:gd name="connsiteY321" fmla="*/ 0 h 6858000"/>
              <a:gd name="connsiteX322" fmla="*/ 0 w 12192000"/>
              <a:gd name="connsiteY322" fmla="*/ 4797531 h 6858000"/>
              <a:gd name="connsiteX323" fmla="*/ 0 w 12192000"/>
              <a:gd name="connsiteY323" fmla="*/ 4745519 h 6858000"/>
              <a:gd name="connsiteX324" fmla="*/ 2582170 w 12192000"/>
              <a:gd name="connsiteY324" fmla="*/ 0 h 6858000"/>
              <a:gd name="connsiteX325" fmla="*/ 2612099 w 12192000"/>
              <a:gd name="connsiteY325" fmla="*/ 0 h 6858000"/>
              <a:gd name="connsiteX326" fmla="*/ 0 w 12192000"/>
              <a:gd name="connsiteY326" fmla="*/ 4509418 h 6858000"/>
              <a:gd name="connsiteX327" fmla="*/ 0 w 12192000"/>
              <a:gd name="connsiteY327" fmla="*/ 4457541 h 6858000"/>
              <a:gd name="connsiteX328" fmla="*/ 2415966 w 12192000"/>
              <a:gd name="connsiteY328" fmla="*/ 0 h 6858000"/>
              <a:gd name="connsiteX329" fmla="*/ 2445887 w 12192000"/>
              <a:gd name="connsiteY329" fmla="*/ 0 h 6858000"/>
              <a:gd name="connsiteX330" fmla="*/ 0 w 12192000"/>
              <a:gd name="connsiteY330" fmla="*/ 4222523 h 6858000"/>
              <a:gd name="connsiteX331" fmla="*/ 0 w 12192000"/>
              <a:gd name="connsiteY331" fmla="*/ 4170674 h 6858000"/>
              <a:gd name="connsiteX332" fmla="*/ 2248486 w 12192000"/>
              <a:gd name="connsiteY332" fmla="*/ 0 h 6858000"/>
              <a:gd name="connsiteX333" fmla="*/ 2278387 w 12192000"/>
              <a:gd name="connsiteY333" fmla="*/ 0 h 6858000"/>
              <a:gd name="connsiteX334" fmla="*/ 0 w 12192000"/>
              <a:gd name="connsiteY334" fmla="*/ 3934257 h 6858000"/>
              <a:gd name="connsiteX335" fmla="*/ 0 w 12192000"/>
              <a:gd name="connsiteY335" fmla="*/ 3883535 h 6858000"/>
              <a:gd name="connsiteX336" fmla="*/ 2082282 w 12192000"/>
              <a:gd name="connsiteY336" fmla="*/ 0 h 6858000"/>
              <a:gd name="connsiteX337" fmla="*/ 2112176 w 12192000"/>
              <a:gd name="connsiteY337" fmla="*/ 0 h 6858000"/>
              <a:gd name="connsiteX338" fmla="*/ 0 w 12192000"/>
              <a:gd name="connsiteY338" fmla="*/ 3647353 h 6858000"/>
              <a:gd name="connsiteX339" fmla="*/ 0 w 12192000"/>
              <a:gd name="connsiteY339" fmla="*/ 3595393 h 6858000"/>
              <a:gd name="connsiteX340" fmla="*/ 1916066 w 12192000"/>
              <a:gd name="connsiteY340" fmla="*/ 0 h 6858000"/>
              <a:gd name="connsiteX341" fmla="*/ 1945965 w 12192000"/>
              <a:gd name="connsiteY341" fmla="*/ 0 h 6858000"/>
              <a:gd name="connsiteX342" fmla="*/ 0 w 12192000"/>
              <a:gd name="connsiteY342" fmla="*/ 3360451 h 6858000"/>
              <a:gd name="connsiteX343" fmla="*/ 0 w 12192000"/>
              <a:gd name="connsiteY343" fmla="*/ 3308507 h 6858000"/>
              <a:gd name="connsiteX344" fmla="*/ 1749876 w 12192000"/>
              <a:gd name="connsiteY344" fmla="*/ 0 h 6858000"/>
              <a:gd name="connsiteX345" fmla="*/ 1779738 w 12192000"/>
              <a:gd name="connsiteY345" fmla="*/ 0 h 6858000"/>
              <a:gd name="connsiteX346" fmla="*/ 0 w 12192000"/>
              <a:gd name="connsiteY346" fmla="*/ 3072371 h 6858000"/>
              <a:gd name="connsiteX347" fmla="*/ 0 w 12192000"/>
              <a:gd name="connsiteY347" fmla="*/ 3020537 h 6858000"/>
              <a:gd name="connsiteX348" fmla="*/ 1583646 w 12192000"/>
              <a:gd name="connsiteY348" fmla="*/ 0 h 6858000"/>
              <a:gd name="connsiteX349" fmla="*/ 1613527 w 12192000"/>
              <a:gd name="connsiteY349" fmla="*/ 0 h 6858000"/>
              <a:gd name="connsiteX350" fmla="*/ 0 w 12192000"/>
              <a:gd name="connsiteY350" fmla="*/ 2785473 h 6858000"/>
              <a:gd name="connsiteX351" fmla="*/ 0 w 12192000"/>
              <a:gd name="connsiteY351" fmla="*/ 2733630 h 6858000"/>
              <a:gd name="connsiteX352" fmla="*/ 1416153 w 12192000"/>
              <a:gd name="connsiteY352" fmla="*/ 0 h 6858000"/>
              <a:gd name="connsiteX353" fmla="*/ 1446053 w 12192000"/>
              <a:gd name="connsiteY353" fmla="*/ 0 h 6858000"/>
              <a:gd name="connsiteX354" fmla="*/ 0 w 12192000"/>
              <a:gd name="connsiteY354" fmla="*/ 2498326 h 6858000"/>
              <a:gd name="connsiteX355" fmla="*/ 0 w 12192000"/>
              <a:gd name="connsiteY355" fmla="*/ 2446439 h 6858000"/>
              <a:gd name="connsiteX356" fmla="*/ 1249929 w 12192000"/>
              <a:gd name="connsiteY356" fmla="*/ 0 h 6858000"/>
              <a:gd name="connsiteX357" fmla="*/ 1279823 w 12192000"/>
              <a:gd name="connsiteY357" fmla="*/ 0 h 6858000"/>
              <a:gd name="connsiteX358" fmla="*/ 0 w 12192000"/>
              <a:gd name="connsiteY358" fmla="*/ 2210264 h 6858000"/>
              <a:gd name="connsiteX359" fmla="*/ 0 w 12192000"/>
              <a:gd name="connsiteY359" fmla="*/ 2158331 h 6858000"/>
              <a:gd name="connsiteX360" fmla="*/ 1083751 w 12192000"/>
              <a:gd name="connsiteY360" fmla="*/ 0 h 6858000"/>
              <a:gd name="connsiteX361" fmla="*/ 1113615 w 12192000"/>
              <a:gd name="connsiteY361" fmla="*/ 0 h 6858000"/>
              <a:gd name="connsiteX362" fmla="*/ 0 w 12192000"/>
              <a:gd name="connsiteY362" fmla="*/ 1923350 h 6858000"/>
              <a:gd name="connsiteX363" fmla="*/ 0 w 12192000"/>
              <a:gd name="connsiteY363" fmla="*/ 1871505 h 6858000"/>
              <a:gd name="connsiteX364" fmla="*/ 917549 w 12192000"/>
              <a:gd name="connsiteY364" fmla="*/ 0 h 6858000"/>
              <a:gd name="connsiteX365" fmla="*/ 947406 w 12192000"/>
              <a:gd name="connsiteY365" fmla="*/ 0 h 6858000"/>
              <a:gd name="connsiteX366" fmla="*/ 0 w 12192000"/>
              <a:gd name="connsiteY366" fmla="*/ 1636427 h 6858000"/>
              <a:gd name="connsiteX367" fmla="*/ 0 w 12192000"/>
              <a:gd name="connsiteY367" fmla="*/ 1584555 h 6858000"/>
              <a:gd name="connsiteX368" fmla="*/ 751309 w 12192000"/>
              <a:gd name="connsiteY368" fmla="*/ 0 h 6858000"/>
              <a:gd name="connsiteX369" fmla="*/ 781164 w 12192000"/>
              <a:gd name="connsiteY369" fmla="*/ 0 h 6858000"/>
              <a:gd name="connsiteX370" fmla="*/ 0 w 12192000"/>
              <a:gd name="connsiteY370" fmla="*/ 1348438 h 6858000"/>
              <a:gd name="connsiteX371" fmla="*/ 0 w 12192000"/>
              <a:gd name="connsiteY371" fmla="*/ 1296594 h 6858000"/>
              <a:gd name="connsiteX372" fmla="*/ 583839 w 12192000"/>
              <a:gd name="connsiteY372" fmla="*/ 0 h 6858000"/>
              <a:gd name="connsiteX373" fmla="*/ 613728 w 12192000"/>
              <a:gd name="connsiteY373" fmla="*/ 0 h 6858000"/>
              <a:gd name="connsiteX374" fmla="*/ 0 w 12192000"/>
              <a:gd name="connsiteY374" fmla="*/ 1061047 h 6858000"/>
              <a:gd name="connsiteX375" fmla="*/ 0 w 12192000"/>
              <a:gd name="connsiteY375" fmla="*/ 1009178 h 6858000"/>
              <a:gd name="connsiteX376" fmla="*/ 417668 w 12192000"/>
              <a:gd name="connsiteY376" fmla="*/ 0 h 6858000"/>
              <a:gd name="connsiteX377" fmla="*/ 447480 w 12192000"/>
              <a:gd name="connsiteY377" fmla="*/ 0 h 6858000"/>
              <a:gd name="connsiteX378" fmla="*/ 0 w 12192000"/>
              <a:gd name="connsiteY378" fmla="*/ 773085 h 6858000"/>
              <a:gd name="connsiteX379" fmla="*/ 0 w 12192000"/>
              <a:gd name="connsiteY379" fmla="*/ 722176 h 6858000"/>
              <a:gd name="connsiteX380" fmla="*/ 251404 w 12192000"/>
              <a:gd name="connsiteY380" fmla="*/ 0 h 6858000"/>
              <a:gd name="connsiteX381" fmla="*/ 281283 w 12192000"/>
              <a:gd name="connsiteY381" fmla="*/ 0 h 6858000"/>
              <a:gd name="connsiteX382" fmla="*/ 0 w 12192000"/>
              <a:gd name="connsiteY382" fmla="*/ 486097 h 6858000"/>
              <a:gd name="connsiteX383" fmla="*/ 0 w 12192000"/>
              <a:gd name="connsiteY383" fmla="*/ 434290 h 6858000"/>
              <a:gd name="connsiteX384" fmla="*/ 85207 w 12192000"/>
              <a:gd name="connsiteY384" fmla="*/ 0 h 6858000"/>
              <a:gd name="connsiteX385" fmla="*/ 115098 w 12192000"/>
              <a:gd name="connsiteY385" fmla="*/ 0 h 6858000"/>
              <a:gd name="connsiteX386" fmla="*/ 0 w 12192000"/>
              <a:gd name="connsiteY386" fmla="*/ 199019 h 6858000"/>
              <a:gd name="connsiteX387" fmla="*/ 0 w 12192000"/>
              <a:gd name="connsiteY387" fmla="*/ 147259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Lst>
            <a:rect l="l" t="t" r="r" b="b"/>
            <a:pathLst>
              <a:path w="12192000" h="6858000">
                <a:moveTo>
                  <a:pt x="12192000" y="6674887"/>
                </a:moveTo>
                <a:lnTo>
                  <a:pt x="12192000" y="6726630"/>
                </a:lnTo>
                <a:lnTo>
                  <a:pt x="12115866" y="6858000"/>
                </a:lnTo>
                <a:lnTo>
                  <a:pt x="12085956" y="6858000"/>
                </a:lnTo>
                <a:close/>
                <a:moveTo>
                  <a:pt x="12192000" y="6386350"/>
                </a:moveTo>
                <a:lnTo>
                  <a:pt x="12192000" y="6438128"/>
                </a:lnTo>
                <a:lnTo>
                  <a:pt x="11947965" y="6858000"/>
                </a:lnTo>
                <a:lnTo>
                  <a:pt x="11918061" y="6858000"/>
                </a:lnTo>
                <a:close/>
                <a:moveTo>
                  <a:pt x="12192000" y="6096716"/>
                </a:moveTo>
                <a:lnTo>
                  <a:pt x="12192000" y="6148545"/>
                </a:lnTo>
                <a:lnTo>
                  <a:pt x="11780541" y="6858000"/>
                </a:lnTo>
                <a:lnTo>
                  <a:pt x="11750654" y="6858000"/>
                </a:lnTo>
                <a:close/>
                <a:moveTo>
                  <a:pt x="12192000" y="5829076"/>
                </a:moveTo>
                <a:lnTo>
                  <a:pt x="12192000" y="5880943"/>
                </a:lnTo>
                <a:lnTo>
                  <a:pt x="11625476" y="6858000"/>
                </a:lnTo>
                <a:lnTo>
                  <a:pt x="11595575" y="6858000"/>
                </a:lnTo>
                <a:close/>
                <a:moveTo>
                  <a:pt x="12192000" y="5539023"/>
                </a:moveTo>
                <a:lnTo>
                  <a:pt x="12192000" y="5590898"/>
                </a:lnTo>
                <a:lnTo>
                  <a:pt x="11457404" y="6858000"/>
                </a:lnTo>
                <a:lnTo>
                  <a:pt x="11427512" y="6858000"/>
                </a:lnTo>
                <a:close/>
                <a:moveTo>
                  <a:pt x="12192000" y="5249126"/>
                </a:moveTo>
                <a:lnTo>
                  <a:pt x="12192000" y="5301033"/>
                </a:lnTo>
                <a:lnTo>
                  <a:pt x="11290057" y="6858000"/>
                </a:lnTo>
                <a:lnTo>
                  <a:pt x="11260165" y="6858000"/>
                </a:lnTo>
                <a:close/>
                <a:moveTo>
                  <a:pt x="12192000" y="4961040"/>
                </a:moveTo>
                <a:lnTo>
                  <a:pt x="12192000" y="5012892"/>
                </a:lnTo>
                <a:lnTo>
                  <a:pt x="11122030" y="6858000"/>
                </a:lnTo>
                <a:lnTo>
                  <a:pt x="11092170" y="6858000"/>
                </a:lnTo>
                <a:close/>
                <a:moveTo>
                  <a:pt x="12192000" y="4670985"/>
                </a:moveTo>
                <a:lnTo>
                  <a:pt x="12192000" y="4721650"/>
                </a:lnTo>
                <a:lnTo>
                  <a:pt x="10953949" y="6858000"/>
                </a:lnTo>
                <a:lnTo>
                  <a:pt x="10924108" y="6858000"/>
                </a:lnTo>
                <a:close/>
                <a:moveTo>
                  <a:pt x="12192000" y="4390462"/>
                </a:moveTo>
                <a:lnTo>
                  <a:pt x="12192000" y="4442332"/>
                </a:lnTo>
                <a:lnTo>
                  <a:pt x="10792091" y="6858000"/>
                </a:lnTo>
                <a:lnTo>
                  <a:pt x="10762234" y="6858000"/>
                </a:lnTo>
                <a:close/>
                <a:moveTo>
                  <a:pt x="12192000" y="4100386"/>
                </a:moveTo>
                <a:lnTo>
                  <a:pt x="12192000" y="4152238"/>
                </a:lnTo>
                <a:lnTo>
                  <a:pt x="10624074" y="6858000"/>
                </a:lnTo>
                <a:lnTo>
                  <a:pt x="10594178" y="6858000"/>
                </a:lnTo>
                <a:close/>
                <a:moveTo>
                  <a:pt x="12192000" y="3810406"/>
                </a:moveTo>
                <a:lnTo>
                  <a:pt x="12192000" y="3862352"/>
                </a:lnTo>
                <a:lnTo>
                  <a:pt x="10456692" y="6858000"/>
                </a:lnTo>
                <a:lnTo>
                  <a:pt x="10426849" y="6858000"/>
                </a:lnTo>
                <a:close/>
                <a:moveTo>
                  <a:pt x="12192000" y="3522418"/>
                </a:moveTo>
                <a:lnTo>
                  <a:pt x="12192000" y="3574345"/>
                </a:lnTo>
                <a:lnTo>
                  <a:pt x="10288745" y="6858000"/>
                </a:lnTo>
                <a:lnTo>
                  <a:pt x="10258829" y="6858000"/>
                </a:lnTo>
                <a:close/>
                <a:moveTo>
                  <a:pt x="12192000" y="3232346"/>
                </a:moveTo>
                <a:lnTo>
                  <a:pt x="12192000" y="3284284"/>
                </a:lnTo>
                <a:lnTo>
                  <a:pt x="10120677" y="6858000"/>
                </a:lnTo>
                <a:lnTo>
                  <a:pt x="10090771" y="6858000"/>
                </a:lnTo>
                <a:close/>
                <a:moveTo>
                  <a:pt x="12192000" y="2942350"/>
                </a:moveTo>
                <a:lnTo>
                  <a:pt x="12192000" y="2994321"/>
                </a:lnTo>
                <a:lnTo>
                  <a:pt x="9953347" y="6858000"/>
                </a:lnTo>
                <a:lnTo>
                  <a:pt x="9923446" y="6858000"/>
                </a:lnTo>
                <a:close/>
                <a:moveTo>
                  <a:pt x="12192000" y="2674683"/>
                </a:moveTo>
                <a:lnTo>
                  <a:pt x="12192000" y="2726587"/>
                </a:lnTo>
                <a:lnTo>
                  <a:pt x="9798221" y="6858000"/>
                </a:lnTo>
                <a:lnTo>
                  <a:pt x="9768374" y="6858000"/>
                </a:lnTo>
                <a:close/>
                <a:moveTo>
                  <a:pt x="12192000" y="2371625"/>
                </a:moveTo>
                <a:lnTo>
                  <a:pt x="12192000" y="2423468"/>
                </a:lnTo>
                <a:lnTo>
                  <a:pt x="9622713" y="6858000"/>
                </a:lnTo>
                <a:lnTo>
                  <a:pt x="9592797" y="6858000"/>
                </a:lnTo>
                <a:close/>
                <a:moveTo>
                  <a:pt x="12192000" y="2083746"/>
                </a:moveTo>
                <a:lnTo>
                  <a:pt x="12192000" y="2135605"/>
                </a:lnTo>
                <a:lnTo>
                  <a:pt x="9455425" y="6858000"/>
                </a:lnTo>
                <a:lnTo>
                  <a:pt x="9425503" y="6858000"/>
                </a:lnTo>
                <a:close/>
                <a:moveTo>
                  <a:pt x="12192000" y="1793669"/>
                </a:moveTo>
                <a:lnTo>
                  <a:pt x="12192000" y="1845675"/>
                </a:lnTo>
                <a:lnTo>
                  <a:pt x="9287308" y="6858000"/>
                </a:lnTo>
                <a:lnTo>
                  <a:pt x="9257444" y="6858000"/>
                </a:lnTo>
                <a:close/>
                <a:moveTo>
                  <a:pt x="12192000" y="1503595"/>
                </a:moveTo>
                <a:lnTo>
                  <a:pt x="12192000" y="1554215"/>
                </a:lnTo>
                <a:lnTo>
                  <a:pt x="9119294" y="6858000"/>
                </a:lnTo>
                <a:lnTo>
                  <a:pt x="9089386" y="6858000"/>
                </a:lnTo>
                <a:close/>
                <a:moveTo>
                  <a:pt x="12192000" y="1235988"/>
                </a:moveTo>
                <a:lnTo>
                  <a:pt x="12192000" y="1287995"/>
                </a:lnTo>
                <a:lnTo>
                  <a:pt x="8964883" y="6858000"/>
                </a:lnTo>
                <a:lnTo>
                  <a:pt x="8935054" y="6858000"/>
                </a:lnTo>
                <a:close/>
                <a:moveTo>
                  <a:pt x="12192000" y="945910"/>
                </a:moveTo>
                <a:lnTo>
                  <a:pt x="12192000" y="997817"/>
                </a:lnTo>
                <a:lnTo>
                  <a:pt x="8796908" y="6858000"/>
                </a:lnTo>
                <a:lnTo>
                  <a:pt x="8766996" y="6858000"/>
                </a:lnTo>
                <a:close/>
                <a:moveTo>
                  <a:pt x="12192000" y="657984"/>
                </a:moveTo>
                <a:lnTo>
                  <a:pt x="12192000" y="708673"/>
                </a:lnTo>
                <a:lnTo>
                  <a:pt x="8628835" y="6858000"/>
                </a:lnTo>
                <a:lnTo>
                  <a:pt x="8598960" y="6858000"/>
                </a:lnTo>
                <a:close/>
                <a:moveTo>
                  <a:pt x="12192000" y="354979"/>
                </a:moveTo>
                <a:lnTo>
                  <a:pt x="12192000" y="406900"/>
                </a:lnTo>
                <a:lnTo>
                  <a:pt x="8454032" y="6858000"/>
                </a:lnTo>
                <a:lnTo>
                  <a:pt x="8424123" y="6858000"/>
                </a:lnTo>
                <a:close/>
                <a:moveTo>
                  <a:pt x="12192000" y="70644"/>
                </a:moveTo>
                <a:lnTo>
                  <a:pt x="12192000" y="122216"/>
                </a:lnTo>
                <a:lnTo>
                  <a:pt x="8290433" y="6858000"/>
                </a:lnTo>
                <a:lnTo>
                  <a:pt x="8260561" y="6858000"/>
                </a:lnTo>
                <a:close/>
                <a:moveTo>
                  <a:pt x="12064108" y="0"/>
                </a:moveTo>
                <a:lnTo>
                  <a:pt x="12093980" y="0"/>
                </a:lnTo>
                <a:lnTo>
                  <a:pt x="8121624" y="6858000"/>
                </a:lnTo>
                <a:lnTo>
                  <a:pt x="8091752" y="6858000"/>
                </a:lnTo>
                <a:close/>
                <a:moveTo>
                  <a:pt x="11908282" y="0"/>
                </a:moveTo>
                <a:lnTo>
                  <a:pt x="11938154" y="0"/>
                </a:lnTo>
                <a:lnTo>
                  <a:pt x="7965800" y="6858000"/>
                </a:lnTo>
                <a:lnTo>
                  <a:pt x="7935927" y="6858000"/>
                </a:lnTo>
                <a:close/>
                <a:moveTo>
                  <a:pt x="11740748" y="0"/>
                </a:moveTo>
                <a:lnTo>
                  <a:pt x="11770630" y="0"/>
                </a:lnTo>
                <a:lnTo>
                  <a:pt x="7797020" y="6858000"/>
                </a:lnTo>
                <a:lnTo>
                  <a:pt x="7767137" y="6858000"/>
                </a:lnTo>
                <a:close/>
                <a:moveTo>
                  <a:pt x="11570622" y="0"/>
                </a:moveTo>
                <a:lnTo>
                  <a:pt x="11601820" y="0"/>
                </a:lnTo>
                <a:lnTo>
                  <a:pt x="7628210" y="6858000"/>
                </a:lnTo>
                <a:lnTo>
                  <a:pt x="7598308" y="6858000"/>
                </a:lnTo>
                <a:close/>
                <a:moveTo>
                  <a:pt x="11401857" y="0"/>
                </a:moveTo>
                <a:lnTo>
                  <a:pt x="11431730" y="0"/>
                </a:lnTo>
                <a:lnTo>
                  <a:pt x="7459373" y="6858000"/>
                </a:lnTo>
                <a:lnTo>
                  <a:pt x="7429500" y="6858000"/>
                </a:lnTo>
                <a:close/>
                <a:moveTo>
                  <a:pt x="11233046" y="0"/>
                </a:moveTo>
                <a:lnTo>
                  <a:pt x="11262919" y="0"/>
                </a:lnTo>
                <a:lnTo>
                  <a:pt x="7290563" y="6858000"/>
                </a:lnTo>
                <a:lnTo>
                  <a:pt x="7260691" y="6858000"/>
                </a:lnTo>
                <a:close/>
                <a:moveTo>
                  <a:pt x="11077222" y="0"/>
                </a:moveTo>
                <a:lnTo>
                  <a:pt x="11107095" y="0"/>
                </a:lnTo>
                <a:lnTo>
                  <a:pt x="7134739" y="6858000"/>
                </a:lnTo>
                <a:lnTo>
                  <a:pt x="7104867" y="6858000"/>
                </a:lnTo>
                <a:close/>
                <a:moveTo>
                  <a:pt x="10909687" y="0"/>
                </a:moveTo>
                <a:lnTo>
                  <a:pt x="10939569" y="0"/>
                </a:lnTo>
                <a:lnTo>
                  <a:pt x="6965959" y="6858000"/>
                </a:lnTo>
                <a:lnTo>
                  <a:pt x="6936076" y="6858000"/>
                </a:lnTo>
                <a:close/>
                <a:moveTo>
                  <a:pt x="10739567" y="0"/>
                </a:moveTo>
                <a:lnTo>
                  <a:pt x="10770766" y="0"/>
                </a:lnTo>
                <a:lnTo>
                  <a:pt x="6797150" y="6858000"/>
                </a:lnTo>
                <a:lnTo>
                  <a:pt x="6767248" y="6858000"/>
                </a:lnTo>
                <a:close/>
                <a:moveTo>
                  <a:pt x="10570795" y="0"/>
                </a:moveTo>
                <a:lnTo>
                  <a:pt x="10600667" y="0"/>
                </a:lnTo>
                <a:lnTo>
                  <a:pt x="6628312" y="6858000"/>
                </a:lnTo>
                <a:lnTo>
                  <a:pt x="6598439" y="6858000"/>
                </a:lnTo>
                <a:close/>
                <a:moveTo>
                  <a:pt x="10401987" y="0"/>
                </a:moveTo>
                <a:lnTo>
                  <a:pt x="10431860" y="0"/>
                </a:lnTo>
                <a:lnTo>
                  <a:pt x="6459503" y="6858000"/>
                </a:lnTo>
                <a:lnTo>
                  <a:pt x="6429630" y="6858000"/>
                </a:lnTo>
                <a:close/>
                <a:moveTo>
                  <a:pt x="10233176" y="0"/>
                </a:moveTo>
                <a:lnTo>
                  <a:pt x="10263049" y="0"/>
                </a:lnTo>
                <a:lnTo>
                  <a:pt x="6290693" y="6858000"/>
                </a:lnTo>
                <a:lnTo>
                  <a:pt x="6260821" y="6858000"/>
                </a:lnTo>
                <a:close/>
                <a:moveTo>
                  <a:pt x="10078627" y="0"/>
                </a:moveTo>
                <a:lnTo>
                  <a:pt x="10108524" y="0"/>
                </a:lnTo>
                <a:lnTo>
                  <a:pt x="6136210" y="6858000"/>
                </a:lnTo>
                <a:lnTo>
                  <a:pt x="6105016" y="6858000"/>
                </a:lnTo>
                <a:close/>
                <a:moveTo>
                  <a:pt x="9908501" y="0"/>
                </a:moveTo>
                <a:lnTo>
                  <a:pt x="9939700" y="0"/>
                </a:lnTo>
                <a:lnTo>
                  <a:pt x="5966089" y="6858000"/>
                </a:lnTo>
                <a:lnTo>
                  <a:pt x="5936188" y="6858000"/>
                </a:lnTo>
                <a:close/>
                <a:moveTo>
                  <a:pt x="9739735" y="0"/>
                </a:moveTo>
                <a:lnTo>
                  <a:pt x="9769607" y="0"/>
                </a:lnTo>
                <a:lnTo>
                  <a:pt x="5797251" y="6858000"/>
                </a:lnTo>
                <a:lnTo>
                  <a:pt x="5767379" y="6858000"/>
                </a:lnTo>
                <a:close/>
                <a:moveTo>
                  <a:pt x="9570926" y="0"/>
                </a:moveTo>
                <a:lnTo>
                  <a:pt x="9600798" y="0"/>
                </a:lnTo>
                <a:lnTo>
                  <a:pt x="5628442" y="6858000"/>
                </a:lnTo>
                <a:lnTo>
                  <a:pt x="5598570" y="6858000"/>
                </a:lnTo>
                <a:close/>
                <a:moveTo>
                  <a:pt x="9402116" y="0"/>
                </a:moveTo>
                <a:lnTo>
                  <a:pt x="9431989" y="0"/>
                </a:lnTo>
                <a:lnTo>
                  <a:pt x="5459633" y="6858000"/>
                </a:lnTo>
                <a:lnTo>
                  <a:pt x="5429760" y="6858000"/>
                </a:lnTo>
                <a:close/>
                <a:moveTo>
                  <a:pt x="9234581" y="0"/>
                </a:moveTo>
                <a:lnTo>
                  <a:pt x="9264478" y="0"/>
                </a:lnTo>
                <a:lnTo>
                  <a:pt x="5292165" y="6858000"/>
                </a:lnTo>
                <a:lnTo>
                  <a:pt x="5260970" y="6858000"/>
                </a:lnTo>
                <a:close/>
                <a:moveTo>
                  <a:pt x="9077441" y="0"/>
                </a:moveTo>
                <a:lnTo>
                  <a:pt x="9108639" y="0"/>
                </a:lnTo>
                <a:lnTo>
                  <a:pt x="5135028" y="6858000"/>
                </a:lnTo>
                <a:lnTo>
                  <a:pt x="5105127" y="6858000"/>
                </a:lnTo>
                <a:close/>
                <a:moveTo>
                  <a:pt x="8908674" y="0"/>
                </a:moveTo>
                <a:lnTo>
                  <a:pt x="8938546" y="0"/>
                </a:lnTo>
                <a:lnTo>
                  <a:pt x="4966191" y="6858000"/>
                </a:lnTo>
                <a:lnTo>
                  <a:pt x="4936318" y="6858000"/>
                </a:lnTo>
                <a:close/>
                <a:moveTo>
                  <a:pt x="8739864" y="0"/>
                </a:moveTo>
                <a:lnTo>
                  <a:pt x="8769737" y="0"/>
                </a:lnTo>
                <a:lnTo>
                  <a:pt x="4797381" y="6858000"/>
                </a:lnTo>
                <a:lnTo>
                  <a:pt x="4767509" y="6858000"/>
                </a:lnTo>
                <a:close/>
                <a:moveTo>
                  <a:pt x="8571056" y="0"/>
                </a:moveTo>
                <a:lnTo>
                  <a:pt x="8600928" y="0"/>
                </a:lnTo>
                <a:lnTo>
                  <a:pt x="4628572" y="6858000"/>
                </a:lnTo>
                <a:lnTo>
                  <a:pt x="4598700" y="6858000"/>
                </a:lnTo>
                <a:close/>
                <a:moveTo>
                  <a:pt x="8403521" y="0"/>
                </a:moveTo>
                <a:lnTo>
                  <a:pt x="8433418" y="0"/>
                </a:lnTo>
                <a:lnTo>
                  <a:pt x="4461104" y="6858000"/>
                </a:lnTo>
                <a:lnTo>
                  <a:pt x="4429909" y="6858000"/>
                </a:lnTo>
                <a:close/>
                <a:moveTo>
                  <a:pt x="8246381" y="0"/>
                </a:moveTo>
                <a:lnTo>
                  <a:pt x="8277579" y="0"/>
                </a:lnTo>
                <a:lnTo>
                  <a:pt x="4303967" y="6858000"/>
                </a:lnTo>
                <a:lnTo>
                  <a:pt x="4274066" y="6858000"/>
                </a:lnTo>
                <a:close/>
                <a:moveTo>
                  <a:pt x="8077614" y="0"/>
                </a:moveTo>
                <a:lnTo>
                  <a:pt x="8107486" y="0"/>
                </a:lnTo>
                <a:lnTo>
                  <a:pt x="4135130" y="6858000"/>
                </a:lnTo>
                <a:lnTo>
                  <a:pt x="4105258" y="6858000"/>
                </a:lnTo>
                <a:close/>
                <a:moveTo>
                  <a:pt x="7908808" y="0"/>
                </a:moveTo>
                <a:lnTo>
                  <a:pt x="7938680" y="0"/>
                </a:lnTo>
                <a:lnTo>
                  <a:pt x="3966321" y="6858000"/>
                </a:lnTo>
                <a:lnTo>
                  <a:pt x="3936448" y="6858000"/>
                </a:lnTo>
                <a:close/>
                <a:moveTo>
                  <a:pt x="7739999" y="0"/>
                </a:moveTo>
                <a:lnTo>
                  <a:pt x="7769872" y="0"/>
                </a:lnTo>
                <a:lnTo>
                  <a:pt x="3797511" y="6858000"/>
                </a:lnTo>
                <a:lnTo>
                  <a:pt x="3767639" y="6858000"/>
                </a:lnTo>
                <a:close/>
                <a:moveTo>
                  <a:pt x="7572465" y="0"/>
                </a:moveTo>
                <a:lnTo>
                  <a:pt x="7602362" y="0"/>
                </a:lnTo>
                <a:lnTo>
                  <a:pt x="3630043" y="6858000"/>
                </a:lnTo>
                <a:lnTo>
                  <a:pt x="3598849" y="6858000"/>
                </a:lnTo>
                <a:close/>
                <a:moveTo>
                  <a:pt x="7402339" y="0"/>
                </a:moveTo>
                <a:lnTo>
                  <a:pt x="7433537" y="0"/>
                </a:lnTo>
                <a:lnTo>
                  <a:pt x="3459921" y="6858000"/>
                </a:lnTo>
                <a:lnTo>
                  <a:pt x="3430020" y="6858000"/>
                </a:lnTo>
                <a:close/>
                <a:moveTo>
                  <a:pt x="7246557" y="0"/>
                </a:moveTo>
                <a:lnTo>
                  <a:pt x="7276430" y="0"/>
                </a:lnTo>
                <a:lnTo>
                  <a:pt x="3304069" y="6858000"/>
                </a:lnTo>
                <a:lnTo>
                  <a:pt x="3274197" y="6858000"/>
                </a:lnTo>
                <a:close/>
                <a:moveTo>
                  <a:pt x="7077748" y="0"/>
                </a:moveTo>
                <a:lnTo>
                  <a:pt x="7107620" y="0"/>
                </a:lnTo>
                <a:lnTo>
                  <a:pt x="3135260" y="6858000"/>
                </a:lnTo>
                <a:lnTo>
                  <a:pt x="3105388" y="6858000"/>
                </a:lnTo>
                <a:close/>
                <a:moveTo>
                  <a:pt x="6908939" y="0"/>
                </a:moveTo>
                <a:lnTo>
                  <a:pt x="6938811" y="0"/>
                </a:lnTo>
                <a:lnTo>
                  <a:pt x="2966451" y="6858000"/>
                </a:lnTo>
                <a:lnTo>
                  <a:pt x="2936578" y="6858000"/>
                </a:lnTo>
                <a:close/>
                <a:moveTo>
                  <a:pt x="6741404" y="0"/>
                </a:moveTo>
                <a:lnTo>
                  <a:pt x="6771301" y="0"/>
                </a:lnTo>
                <a:lnTo>
                  <a:pt x="2798982" y="6858000"/>
                </a:lnTo>
                <a:lnTo>
                  <a:pt x="2767788" y="6858000"/>
                </a:lnTo>
                <a:close/>
                <a:moveTo>
                  <a:pt x="6571276" y="0"/>
                </a:moveTo>
                <a:lnTo>
                  <a:pt x="6602476" y="0"/>
                </a:lnTo>
                <a:lnTo>
                  <a:pt x="2628861" y="6858000"/>
                </a:lnTo>
                <a:lnTo>
                  <a:pt x="2598959" y="6858000"/>
                </a:lnTo>
                <a:close/>
                <a:moveTo>
                  <a:pt x="6415496" y="0"/>
                </a:moveTo>
                <a:lnTo>
                  <a:pt x="6445368" y="0"/>
                </a:lnTo>
                <a:lnTo>
                  <a:pt x="2473008" y="6858000"/>
                </a:lnTo>
                <a:lnTo>
                  <a:pt x="2443136" y="6858000"/>
                </a:lnTo>
                <a:close/>
                <a:moveTo>
                  <a:pt x="6246687" y="0"/>
                </a:moveTo>
                <a:lnTo>
                  <a:pt x="6276559" y="0"/>
                </a:lnTo>
                <a:lnTo>
                  <a:pt x="2304199" y="6858000"/>
                </a:lnTo>
                <a:lnTo>
                  <a:pt x="2274327" y="6858000"/>
                </a:lnTo>
                <a:close/>
                <a:moveTo>
                  <a:pt x="6077878" y="0"/>
                </a:moveTo>
                <a:lnTo>
                  <a:pt x="6107750" y="0"/>
                </a:lnTo>
                <a:lnTo>
                  <a:pt x="2135390" y="6858000"/>
                </a:lnTo>
                <a:lnTo>
                  <a:pt x="2105518" y="6858000"/>
                </a:lnTo>
                <a:close/>
                <a:moveTo>
                  <a:pt x="5910342" y="0"/>
                </a:moveTo>
                <a:lnTo>
                  <a:pt x="5940240" y="0"/>
                </a:lnTo>
                <a:lnTo>
                  <a:pt x="1967922" y="6858000"/>
                </a:lnTo>
                <a:lnTo>
                  <a:pt x="1936727" y="6858000"/>
                </a:lnTo>
                <a:close/>
                <a:moveTo>
                  <a:pt x="5740218" y="0"/>
                </a:moveTo>
                <a:lnTo>
                  <a:pt x="5771416" y="0"/>
                </a:lnTo>
                <a:lnTo>
                  <a:pt x="1797800" y="6858000"/>
                </a:lnTo>
                <a:lnTo>
                  <a:pt x="1767899" y="6858000"/>
                </a:lnTo>
                <a:close/>
                <a:moveTo>
                  <a:pt x="5571452" y="0"/>
                </a:moveTo>
                <a:lnTo>
                  <a:pt x="5601324" y="0"/>
                </a:lnTo>
                <a:lnTo>
                  <a:pt x="1628963" y="6858000"/>
                </a:lnTo>
                <a:lnTo>
                  <a:pt x="1599090" y="6858000"/>
                </a:lnTo>
                <a:close/>
                <a:moveTo>
                  <a:pt x="5415628" y="0"/>
                </a:moveTo>
                <a:lnTo>
                  <a:pt x="5445500" y="0"/>
                </a:lnTo>
                <a:lnTo>
                  <a:pt x="1473139" y="6858000"/>
                </a:lnTo>
                <a:lnTo>
                  <a:pt x="1443266" y="6858000"/>
                </a:lnTo>
                <a:close/>
                <a:moveTo>
                  <a:pt x="5246818" y="0"/>
                </a:moveTo>
                <a:lnTo>
                  <a:pt x="5276691" y="0"/>
                </a:lnTo>
                <a:lnTo>
                  <a:pt x="1304329" y="6858000"/>
                </a:lnTo>
                <a:lnTo>
                  <a:pt x="1274457" y="6858000"/>
                </a:lnTo>
                <a:close/>
                <a:moveTo>
                  <a:pt x="5079283" y="0"/>
                </a:moveTo>
                <a:lnTo>
                  <a:pt x="5109181" y="0"/>
                </a:lnTo>
                <a:lnTo>
                  <a:pt x="1136861" y="6858000"/>
                </a:lnTo>
                <a:lnTo>
                  <a:pt x="1105667" y="6858000"/>
                </a:lnTo>
                <a:close/>
                <a:moveTo>
                  <a:pt x="4910473" y="0"/>
                </a:moveTo>
                <a:lnTo>
                  <a:pt x="4940355" y="0"/>
                </a:lnTo>
                <a:lnTo>
                  <a:pt x="966739" y="6858000"/>
                </a:lnTo>
                <a:lnTo>
                  <a:pt x="936857" y="6858000"/>
                </a:lnTo>
                <a:close/>
                <a:moveTo>
                  <a:pt x="4740391" y="0"/>
                </a:moveTo>
                <a:lnTo>
                  <a:pt x="4770263" y="0"/>
                </a:lnTo>
                <a:lnTo>
                  <a:pt x="797902" y="6858000"/>
                </a:lnTo>
                <a:lnTo>
                  <a:pt x="768029" y="6858000"/>
                </a:lnTo>
                <a:close/>
                <a:moveTo>
                  <a:pt x="4584566" y="0"/>
                </a:moveTo>
                <a:lnTo>
                  <a:pt x="4614439" y="0"/>
                </a:lnTo>
                <a:lnTo>
                  <a:pt x="642078" y="6858000"/>
                </a:lnTo>
                <a:lnTo>
                  <a:pt x="612205" y="6858000"/>
                </a:lnTo>
                <a:close/>
                <a:moveTo>
                  <a:pt x="4415757" y="0"/>
                </a:moveTo>
                <a:lnTo>
                  <a:pt x="4445630" y="0"/>
                </a:lnTo>
                <a:lnTo>
                  <a:pt x="473269" y="6858000"/>
                </a:lnTo>
                <a:lnTo>
                  <a:pt x="443396" y="6858000"/>
                </a:lnTo>
                <a:close/>
                <a:moveTo>
                  <a:pt x="4248222" y="0"/>
                </a:moveTo>
                <a:lnTo>
                  <a:pt x="4278120" y="0"/>
                </a:lnTo>
                <a:lnTo>
                  <a:pt x="305800" y="6858000"/>
                </a:lnTo>
                <a:lnTo>
                  <a:pt x="274606" y="6858000"/>
                </a:lnTo>
                <a:close/>
                <a:moveTo>
                  <a:pt x="4079411" y="0"/>
                </a:moveTo>
                <a:lnTo>
                  <a:pt x="4109294" y="0"/>
                </a:lnTo>
                <a:lnTo>
                  <a:pt x="135678" y="6858000"/>
                </a:lnTo>
                <a:lnTo>
                  <a:pt x="105797" y="6858000"/>
                </a:lnTo>
                <a:close/>
                <a:moveTo>
                  <a:pt x="3909330" y="0"/>
                </a:moveTo>
                <a:lnTo>
                  <a:pt x="3939202" y="0"/>
                </a:lnTo>
                <a:lnTo>
                  <a:pt x="0" y="6800753"/>
                </a:lnTo>
                <a:lnTo>
                  <a:pt x="0" y="6749181"/>
                </a:lnTo>
                <a:close/>
                <a:moveTo>
                  <a:pt x="3746981" y="0"/>
                </a:moveTo>
                <a:lnTo>
                  <a:pt x="3776890" y="0"/>
                </a:lnTo>
                <a:lnTo>
                  <a:pt x="0" y="6521505"/>
                </a:lnTo>
                <a:lnTo>
                  <a:pt x="0" y="6469558"/>
                </a:lnTo>
                <a:close/>
                <a:moveTo>
                  <a:pt x="3580752" y="0"/>
                </a:moveTo>
                <a:lnTo>
                  <a:pt x="3610670" y="0"/>
                </a:lnTo>
                <a:lnTo>
                  <a:pt x="0" y="6233372"/>
                </a:lnTo>
                <a:lnTo>
                  <a:pt x="0" y="6181435"/>
                </a:lnTo>
                <a:close/>
                <a:moveTo>
                  <a:pt x="3414639" y="0"/>
                </a:moveTo>
                <a:lnTo>
                  <a:pt x="3444458" y="0"/>
                </a:lnTo>
                <a:lnTo>
                  <a:pt x="0" y="5946474"/>
                </a:lnTo>
                <a:lnTo>
                  <a:pt x="0" y="5894444"/>
                </a:lnTo>
                <a:close/>
                <a:moveTo>
                  <a:pt x="3248312" y="0"/>
                </a:moveTo>
                <a:lnTo>
                  <a:pt x="3278247" y="0"/>
                </a:lnTo>
                <a:lnTo>
                  <a:pt x="0" y="5659578"/>
                </a:lnTo>
                <a:lnTo>
                  <a:pt x="0" y="5607637"/>
                </a:lnTo>
                <a:close/>
                <a:moveTo>
                  <a:pt x="3080842" y="0"/>
                </a:moveTo>
                <a:lnTo>
                  <a:pt x="3110744" y="0"/>
                </a:lnTo>
                <a:lnTo>
                  <a:pt x="0" y="5371332"/>
                </a:lnTo>
                <a:lnTo>
                  <a:pt x="0" y="5319451"/>
                </a:lnTo>
                <a:close/>
                <a:moveTo>
                  <a:pt x="2914643" y="0"/>
                </a:moveTo>
                <a:lnTo>
                  <a:pt x="2944532" y="0"/>
                </a:lnTo>
                <a:lnTo>
                  <a:pt x="0" y="5084434"/>
                </a:lnTo>
                <a:lnTo>
                  <a:pt x="0" y="5032588"/>
                </a:lnTo>
                <a:close/>
                <a:moveTo>
                  <a:pt x="2748458" y="0"/>
                </a:moveTo>
                <a:lnTo>
                  <a:pt x="2778323" y="0"/>
                </a:lnTo>
                <a:lnTo>
                  <a:pt x="0" y="4797531"/>
                </a:lnTo>
                <a:lnTo>
                  <a:pt x="0" y="4745519"/>
                </a:lnTo>
                <a:close/>
                <a:moveTo>
                  <a:pt x="2582170" y="0"/>
                </a:moveTo>
                <a:lnTo>
                  <a:pt x="2612099" y="0"/>
                </a:lnTo>
                <a:lnTo>
                  <a:pt x="0" y="4509418"/>
                </a:lnTo>
                <a:lnTo>
                  <a:pt x="0" y="4457541"/>
                </a:lnTo>
                <a:close/>
                <a:moveTo>
                  <a:pt x="2415966" y="0"/>
                </a:moveTo>
                <a:lnTo>
                  <a:pt x="2445887" y="0"/>
                </a:lnTo>
                <a:lnTo>
                  <a:pt x="0" y="4222523"/>
                </a:lnTo>
                <a:lnTo>
                  <a:pt x="0" y="4170674"/>
                </a:lnTo>
                <a:close/>
                <a:moveTo>
                  <a:pt x="2248486" y="0"/>
                </a:moveTo>
                <a:lnTo>
                  <a:pt x="2278387" y="0"/>
                </a:lnTo>
                <a:lnTo>
                  <a:pt x="0" y="3934257"/>
                </a:lnTo>
                <a:lnTo>
                  <a:pt x="0" y="3883535"/>
                </a:lnTo>
                <a:close/>
                <a:moveTo>
                  <a:pt x="2082282" y="0"/>
                </a:moveTo>
                <a:lnTo>
                  <a:pt x="2112176" y="0"/>
                </a:lnTo>
                <a:lnTo>
                  <a:pt x="0" y="3647353"/>
                </a:lnTo>
                <a:lnTo>
                  <a:pt x="0" y="3595393"/>
                </a:lnTo>
                <a:close/>
                <a:moveTo>
                  <a:pt x="1916066" y="0"/>
                </a:moveTo>
                <a:lnTo>
                  <a:pt x="1945965" y="0"/>
                </a:lnTo>
                <a:lnTo>
                  <a:pt x="0" y="3360451"/>
                </a:lnTo>
                <a:lnTo>
                  <a:pt x="0" y="3308507"/>
                </a:lnTo>
                <a:close/>
                <a:moveTo>
                  <a:pt x="1749876" y="0"/>
                </a:moveTo>
                <a:lnTo>
                  <a:pt x="1779738" y="0"/>
                </a:lnTo>
                <a:lnTo>
                  <a:pt x="0" y="3072371"/>
                </a:lnTo>
                <a:lnTo>
                  <a:pt x="0" y="3020537"/>
                </a:lnTo>
                <a:close/>
                <a:moveTo>
                  <a:pt x="1583646" y="0"/>
                </a:moveTo>
                <a:lnTo>
                  <a:pt x="1613527" y="0"/>
                </a:lnTo>
                <a:lnTo>
                  <a:pt x="0" y="2785473"/>
                </a:lnTo>
                <a:lnTo>
                  <a:pt x="0" y="2733630"/>
                </a:lnTo>
                <a:close/>
                <a:moveTo>
                  <a:pt x="1416153" y="0"/>
                </a:moveTo>
                <a:lnTo>
                  <a:pt x="1446053" y="0"/>
                </a:lnTo>
                <a:lnTo>
                  <a:pt x="0" y="2498326"/>
                </a:lnTo>
                <a:lnTo>
                  <a:pt x="0" y="2446439"/>
                </a:lnTo>
                <a:close/>
                <a:moveTo>
                  <a:pt x="1249929" y="0"/>
                </a:moveTo>
                <a:lnTo>
                  <a:pt x="1279823" y="0"/>
                </a:lnTo>
                <a:lnTo>
                  <a:pt x="0" y="2210264"/>
                </a:lnTo>
                <a:lnTo>
                  <a:pt x="0" y="2158331"/>
                </a:lnTo>
                <a:close/>
                <a:moveTo>
                  <a:pt x="1083751" y="0"/>
                </a:moveTo>
                <a:lnTo>
                  <a:pt x="1113615" y="0"/>
                </a:lnTo>
                <a:lnTo>
                  <a:pt x="0" y="1923350"/>
                </a:lnTo>
                <a:lnTo>
                  <a:pt x="0" y="1871505"/>
                </a:lnTo>
                <a:close/>
                <a:moveTo>
                  <a:pt x="917549" y="0"/>
                </a:moveTo>
                <a:lnTo>
                  <a:pt x="947406" y="0"/>
                </a:lnTo>
                <a:lnTo>
                  <a:pt x="0" y="1636427"/>
                </a:lnTo>
                <a:lnTo>
                  <a:pt x="0" y="1584555"/>
                </a:lnTo>
                <a:close/>
                <a:moveTo>
                  <a:pt x="751309" y="0"/>
                </a:moveTo>
                <a:lnTo>
                  <a:pt x="781164" y="0"/>
                </a:lnTo>
                <a:lnTo>
                  <a:pt x="0" y="1348438"/>
                </a:lnTo>
                <a:lnTo>
                  <a:pt x="0" y="1296594"/>
                </a:lnTo>
                <a:close/>
                <a:moveTo>
                  <a:pt x="583839" y="0"/>
                </a:moveTo>
                <a:lnTo>
                  <a:pt x="613728" y="0"/>
                </a:lnTo>
                <a:lnTo>
                  <a:pt x="0" y="1061047"/>
                </a:lnTo>
                <a:lnTo>
                  <a:pt x="0" y="1009178"/>
                </a:lnTo>
                <a:close/>
                <a:moveTo>
                  <a:pt x="417668" y="0"/>
                </a:moveTo>
                <a:lnTo>
                  <a:pt x="447480" y="0"/>
                </a:lnTo>
                <a:lnTo>
                  <a:pt x="0" y="773085"/>
                </a:lnTo>
                <a:lnTo>
                  <a:pt x="0" y="722176"/>
                </a:lnTo>
                <a:close/>
                <a:moveTo>
                  <a:pt x="251404" y="0"/>
                </a:moveTo>
                <a:lnTo>
                  <a:pt x="281283" y="0"/>
                </a:lnTo>
                <a:lnTo>
                  <a:pt x="0" y="486097"/>
                </a:lnTo>
                <a:lnTo>
                  <a:pt x="0" y="434290"/>
                </a:lnTo>
                <a:close/>
                <a:moveTo>
                  <a:pt x="85207" y="0"/>
                </a:moveTo>
                <a:lnTo>
                  <a:pt x="115098" y="0"/>
                </a:lnTo>
                <a:lnTo>
                  <a:pt x="0" y="199019"/>
                </a:lnTo>
                <a:lnTo>
                  <a:pt x="0" y="147259"/>
                </a:lnTo>
                <a:close/>
              </a:path>
            </a:pathLst>
          </a:custGeom>
          <a:solidFill>
            <a:schemeClr val="bg2">
              <a:lumMod val="75000"/>
              <a:alpha val="10000"/>
            </a:schemeClr>
          </a:solidFill>
          <a:ln w="12700">
            <a:miter lim="400000"/>
          </a:ln>
        </p:spPr>
        <p:txBody>
          <a:bodyPr wrap="square" lIns="38100" tIns="38100" rIns="38100" bIns="38100" anchor="ctr">
            <a:noAutofit/>
          </a:bodyPr>
          <a:lstStyle/>
          <a:p>
            <a:pPr>
              <a:defRPr sz="3000">
                <a:solidFill>
                  <a:srgbClr val="FFFFFF"/>
                </a:solidFill>
              </a:defRPr>
            </a:pPr>
            <a:endParaRPr dirty="0"/>
          </a:p>
        </p:txBody>
      </p:sp>
      <p:sp>
        <p:nvSpPr>
          <p:cNvPr id="14" name="Shape">
            <a:extLst>
              <a:ext uri="{FF2B5EF4-FFF2-40B4-BE49-F238E27FC236}">
                <a16:creationId xmlns:a16="http://schemas.microsoft.com/office/drawing/2014/main" id="{2518F8BD-E004-B640-88B3-35F5DE8EE609}"/>
              </a:ext>
            </a:extLst>
          </p:cNvPr>
          <p:cNvSpPr/>
          <p:nvPr/>
        </p:nvSpPr>
        <p:spPr>
          <a:xfrm>
            <a:off x="520701" y="292100"/>
            <a:ext cx="10269222" cy="1149350"/>
          </a:xfrm>
          <a:custGeom>
            <a:avLst/>
            <a:gdLst/>
            <a:ahLst/>
            <a:cxnLst>
              <a:cxn ang="0">
                <a:pos x="wd2" y="hd2"/>
              </a:cxn>
              <a:cxn ang="5400000">
                <a:pos x="wd2" y="hd2"/>
              </a:cxn>
              <a:cxn ang="10800000">
                <a:pos x="wd2" y="hd2"/>
              </a:cxn>
              <a:cxn ang="16200000">
                <a:pos x="wd2" y="hd2"/>
              </a:cxn>
            </a:cxnLst>
            <a:rect l="0" t="0" r="r" b="b"/>
            <a:pathLst>
              <a:path w="21600" h="21600" extrusionOk="0">
                <a:moveTo>
                  <a:pt x="20184" y="21600"/>
                </a:moveTo>
                <a:lnTo>
                  <a:pt x="0" y="21600"/>
                </a:lnTo>
                <a:lnTo>
                  <a:pt x="1413" y="0"/>
                </a:lnTo>
                <a:lnTo>
                  <a:pt x="21600" y="0"/>
                </a:ln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15" name="Shape">
            <a:extLst>
              <a:ext uri="{FF2B5EF4-FFF2-40B4-BE49-F238E27FC236}">
                <a16:creationId xmlns:a16="http://schemas.microsoft.com/office/drawing/2014/main" id="{48FD2C43-1BCC-CA42-B573-68ED0AFEF81E}"/>
              </a:ext>
            </a:extLst>
          </p:cNvPr>
          <p:cNvSpPr/>
          <p:nvPr/>
        </p:nvSpPr>
        <p:spPr>
          <a:xfrm>
            <a:off x="11327765" y="609600"/>
            <a:ext cx="866141" cy="52197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21600" y="0"/>
                </a:lnTo>
                <a:lnTo>
                  <a:pt x="7601" y="0"/>
                </a:ln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12" name="Title 1">
            <a:extLst>
              <a:ext uri="{FF2B5EF4-FFF2-40B4-BE49-F238E27FC236}">
                <a16:creationId xmlns:a16="http://schemas.microsoft.com/office/drawing/2014/main" id="{0D08B00A-9A13-4AB1-A72D-2F499BA2EBAB}"/>
              </a:ext>
            </a:extLst>
          </p:cNvPr>
          <p:cNvSpPr>
            <a:spLocks noGrp="1"/>
          </p:cNvSpPr>
          <p:nvPr userDrawn="1">
            <p:ph type="title"/>
          </p:nvPr>
        </p:nvSpPr>
        <p:spPr>
          <a:xfrm>
            <a:off x="1240220" y="365126"/>
            <a:ext cx="8693723" cy="1001220"/>
          </a:xfrm>
        </p:spPr>
        <p:txBody>
          <a:bodyPr/>
          <a:lstStyle/>
          <a:p>
            <a:r>
              <a:rPr lang="es-ES"/>
              <a:t>Haga clic para modificar el estilo de título del patrón</a:t>
            </a:r>
            <a:endParaRPr lang="en-US" dirty="0"/>
          </a:p>
        </p:txBody>
      </p:sp>
      <p:sp>
        <p:nvSpPr>
          <p:cNvPr id="18" name="Content Placeholder 2">
            <a:extLst>
              <a:ext uri="{FF2B5EF4-FFF2-40B4-BE49-F238E27FC236}">
                <a16:creationId xmlns:a16="http://schemas.microsoft.com/office/drawing/2014/main" id="{489DC5E6-DDCD-4B67-B47F-0BD6C54B83D2}"/>
              </a:ext>
            </a:extLst>
          </p:cNvPr>
          <p:cNvSpPr>
            <a:spLocks noGrp="1"/>
          </p:cNvSpPr>
          <p:nvPr userDrawn="1">
            <p:ph idx="1"/>
          </p:nvPr>
        </p:nvSpPr>
        <p:spPr>
          <a:xfrm>
            <a:off x="838200" y="1825625"/>
            <a:ext cx="10515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19" name="Date Placeholder 3">
            <a:extLst>
              <a:ext uri="{FF2B5EF4-FFF2-40B4-BE49-F238E27FC236}">
                <a16:creationId xmlns:a16="http://schemas.microsoft.com/office/drawing/2014/main" id="{768C53B7-7FCD-400A-9752-7BFFD8BB3D75}"/>
              </a:ext>
            </a:extLst>
          </p:cNvPr>
          <p:cNvSpPr>
            <a:spLocks noGrp="1"/>
          </p:cNvSpPr>
          <p:nvPr userDrawn="1">
            <p:ph type="dt" sz="half" idx="10"/>
          </p:nvPr>
        </p:nvSpPr>
        <p:spPr>
          <a:xfrm>
            <a:off x="838200" y="6356350"/>
            <a:ext cx="2743200" cy="365125"/>
          </a:xfrm>
        </p:spPr>
        <p:txBody>
          <a:bodyPr/>
          <a:lstStyle/>
          <a:p>
            <a:r>
              <a:rPr lang="en-US"/>
              <a:t>Date</a:t>
            </a:r>
          </a:p>
        </p:txBody>
      </p:sp>
      <p:sp>
        <p:nvSpPr>
          <p:cNvPr id="20" name="Footer Placeholder 4">
            <a:extLst>
              <a:ext uri="{FF2B5EF4-FFF2-40B4-BE49-F238E27FC236}">
                <a16:creationId xmlns:a16="http://schemas.microsoft.com/office/drawing/2014/main" id="{10C428BE-FED7-45A5-9425-7445C51F35BB}"/>
              </a:ext>
            </a:extLst>
          </p:cNvPr>
          <p:cNvSpPr>
            <a:spLocks noGrp="1"/>
          </p:cNvSpPr>
          <p:nvPr userDrawn="1">
            <p:ph type="ftr" sz="quarter" idx="11"/>
          </p:nvPr>
        </p:nvSpPr>
        <p:spPr>
          <a:xfrm>
            <a:off x="4038600" y="6356350"/>
            <a:ext cx="4114800" cy="365125"/>
          </a:xfrm>
        </p:spPr>
        <p:txBody>
          <a:bodyPr/>
          <a:lstStyle/>
          <a:p>
            <a:r>
              <a:rPr lang="en-US"/>
              <a:t>Your Footer Here</a:t>
            </a:r>
          </a:p>
        </p:txBody>
      </p:sp>
      <p:sp>
        <p:nvSpPr>
          <p:cNvPr id="21" name="Slide Number Placeholder 5">
            <a:extLst>
              <a:ext uri="{FF2B5EF4-FFF2-40B4-BE49-F238E27FC236}">
                <a16:creationId xmlns:a16="http://schemas.microsoft.com/office/drawing/2014/main" id="{18FDE52B-46E4-490F-8D9A-1A96457A334F}"/>
              </a:ext>
            </a:extLst>
          </p:cNvPr>
          <p:cNvSpPr>
            <a:spLocks noGrp="1"/>
          </p:cNvSpPr>
          <p:nvPr userDrawn="1">
            <p:ph type="sldNum" sz="quarter" idx="12"/>
          </p:nvPr>
        </p:nvSpPr>
        <p:spPr>
          <a:xfrm>
            <a:off x="8610600" y="6356350"/>
            <a:ext cx="2743200" cy="365125"/>
          </a:xfrm>
        </p:spPr>
        <p:txBody>
          <a:bodyPr/>
          <a:lstStyle/>
          <a:p>
            <a:fld id="{672B7600-67E3-4D97-B453-880E2742B982}" type="slidenum">
              <a:rPr lang="en-US" smtClean="0"/>
              <a:t>‹Nº›</a:t>
            </a:fld>
            <a:endParaRPr lang="en-US"/>
          </a:p>
        </p:txBody>
      </p:sp>
      <p:sp>
        <p:nvSpPr>
          <p:cNvPr id="26" name="Freeform 25">
            <a:extLst>
              <a:ext uri="{FF2B5EF4-FFF2-40B4-BE49-F238E27FC236}">
                <a16:creationId xmlns:a16="http://schemas.microsoft.com/office/drawing/2014/main" id="{DE0835AB-CDFB-334F-8427-41468D02C423}"/>
              </a:ext>
            </a:extLst>
          </p:cNvPr>
          <p:cNvSpPr>
            <a:spLocks noGrp="1"/>
          </p:cNvSpPr>
          <p:nvPr>
            <p:ph type="pic" sz="quarter" idx="13"/>
          </p:nvPr>
        </p:nvSpPr>
        <p:spPr>
          <a:xfrm>
            <a:off x="9982201" y="0"/>
            <a:ext cx="2161541" cy="1751331"/>
          </a:xfrm>
          <a:custGeom>
            <a:avLst/>
            <a:gdLst>
              <a:gd name="connsiteX0" fmla="*/ 1242415 w 2161541"/>
              <a:gd name="connsiteY0" fmla="*/ 292100 h 1751331"/>
              <a:gd name="connsiteX1" fmla="*/ 1603089 w 2161541"/>
              <a:gd name="connsiteY1" fmla="*/ 292100 h 1751331"/>
              <a:gd name="connsiteX2" fmla="*/ 929984 w 2161541"/>
              <a:gd name="connsiteY2" fmla="*/ 1441450 h 1751331"/>
              <a:gd name="connsiteX3" fmla="*/ 569310 w 2161541"/>
              <a:gd name="connsiteY3" fmla="*/ 1441450 h 1751331"/>
              <a:gd name="connsiteX4" fmla="*/ 1802101 w 2161541"/>
              <a:gd name="connsiteY4" fmla="*/ 0 h 1751331"/>
              <a:gd name="connsiteX5" fmla="*/ 2161541 w 2161541"/>
              <a:gd name="connsiteY5" fmla="*/ 0 h 1751331"/>
              <a:gd name="connsiteX6" fmla="*/ 1148048 w 2161541"/>
              <a:gd name="connsiteY6" fmla="*/ 1751331 h 1751331"/>
              <a:gd name="connsiteX7" fmla="*/ 787400 w 2161541"/>
              <a:gd name="connsiteY7" fmla="*/ 1751331 h 1751331"/>
              <a:gd name="connsiteX8" fmla="*/ 1014748 w 2161541"/>
              <a:gd name="connsiteY8" fmla="*/ 0 h 1751331"/>
              <a:gd name="connsiteX9" fmla="*/ 1375412 w 2161541"/>
              <a:gd name="connsiteY9" fmla="*/ 0 h 1751331"/>
              <a:gd name="connsiteX10" fmla="*/ 360664 w 2161541"/>
              <a:gd name="connsiteY10" fmla="*/ 1751331 h 1751331"/>
              <a:gd name="connsiteX11" fmla="*/ 0 w 2161541"/>
              <a:gd name="connsiteY11" fmla="*/ 1751331 h 1751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161541" h="1751331">
                <a:moveTo>
                  <a:pt x="1242415" y="292100"/>
                </a:moveTo>
                <a:lnTo>
                  <a:pt x="1603089" y="292100"/>
                </a:lnTo>
                <a:lnTo>
                  <a:pt x="929984" y="1441450"/>
                </a:lnTo>
                <a:lnTo>
                  <a:pt x="569310" y="1441450"/>
                </a:lnTo>
                <a:close/>
                <a:moveTo>
                  <a:pt x="1802101" y="0"/>
                </a:moveTo>
                <a:lnTo>
                  <a:pt x="2161541" y="0"/>
                </a:lnTo>
                <a:lnTo>
                  <a:pt x="1148048" y="1751331"/>
                </a:lnTo>
                <a:lnTo>
                  <a:pt x="787400" y="1751331"/>
                </a:lnTo>
                <a:close/>
                <a:moveTo>
                  <a:pt x="1014748" y="0"/>
                </a:moveTo>
                <a:lnTo>
                  <a:pt x="1375412" y="0"/>
                </a:lnTo>
                <a:lnTo>
                  <a:pt x="360664" y="1751331"/>
                </a:lnTo>
                <a:lnTo>
                  <a:pt x="0" y="1751331"/>
                </a:lnTo>
                <a:close/>
              </a:path>
            </a:pathLst>
          </a:custGeom>
          <a:solidFill>
            <a:schemeClr val="accent3"/>
          </a:solidFill>
        </p:spPr>
        <p:txBody>
          <a:bodyPr wrap="square" anchor="ctr">
            <a:noAutofit/>
          </a:bodyPr>
          <a:lstStyle>
            <a:lvl1pPr algn="ctr">
              <a:buNone/>
              <a:defRPr>
                <a:solidFill>
                  <a:schemeClr val="bg1"/>
                </a:solidFill>
              </a:defRPr>
            </a:lvl1pPr>
          </a:lstStyle>
          <a:p>
            <a:r>
              <a:rPr lang="es-ES"/>
              <a:t>Haga clic en el icono para agregar una imagen</a:t>
            </a:r>
            <a:endParaRPr lang="en-US"/>
          </a:p>
        </p:txBody>
      </p:sp>
    </p:spTree>
    <p:extLst>
      <p:ext uri="{BB962C8B-B14F-4D97-AF65-F5344CB8AC3E}">
        <p14:creationId xmlns:p14="http://schemas.microsoft.com/office/powerpoint/2010/main" val="16057573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sp>
        <p:nvSpPr>
          <p:cNvPr id="13" name="Shape">
            <a:extLst>
              <a:ext uri="{FF2B5EF4-FFF2-40B4-BE49-F238E27FC236}">
                <a16:creationId xmlns:a16="http://schemas.microsoft.com/office/drawing/2014/main" id="{E286CDC0-8127-C040-A352-AF13FD07C2C1}"/>
              </a:ext>
            </a:extLst>
          </p:cNvPr>
          <p:cNvSpPr/>
          <p:nvPr userDrawn="1"/>
        </p:nvSpPr>
        <p:spPr>
          <a:xfrm>
            <a:off x="0" y="0"/>
            <a:ext cx="12192000" cy="6858001"/>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0"/>
                </a:lnTo>
                <a:lnTo>
                  <a:pt x="0" y="21600"/>
                </a:lnTo>
                <a:lnTo>
                  <a:pt x="18067" y="21600"/>
                </a:lnTo>
                <a:lnTo>
                  <a:pt x="21600" y="10740"/>
                </a:lnTo>
                <a:close/>
              </a:path>
            </a:pathLst>
          </a:custGeom>
          <a:solidFill>
            <a:schemeClr val="bg2"/>
          </a:solidFill>
          <a:ln w="12700">
            <a:miter lim="400000"/>
          </a:ln>
        </p:spPr>
        <p:txBody>
          <a:bodyPr lIns="38100" tIns="38100" rIns="38100" bIns="38100" anchor="ctr"/>
          <a:lstStyle/>
          <a:p>
            <a:pPr>
              <a:defRPr sz="3000">
                <a:solidFill>
                  <a:srgbClr val="FFFFFF"/>
                </a:solidFill>
              </a:defRPr>
            </a:pPr>
            <a:endParaRPr/>
          </a:p>
        </p:txBody>
      </p:sp>
      <p:sp>
        <p:nvSpPr>
          <p:cNvPr id="14" name="Shape">
            <a:extLst>
              <a:ext uri="{FF2B5EF4-FFF2-40B4-BE49-F238E27FC236}">
                <a16:creationId xmlns:a16="http://schemas.microsoft.com/office/drawing/2014/main" id="{ADC60B6A-5A7E-FB4F-B11E-3AEF761AFD39}"/>
              </a:ext>
            </a:extLst>
          </p:cNvPr>
          <p:cNvSpPr/>
          <p:nvPr/>
        </p:nvSpPr>
        <p:spPr>
          <a:xfrm>
            <a:off x="1282699" y="292100"/>
            <a:ext cx="10908033" cy="1149350"/>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1333" y="0"/>
                </a:lnTo>
                <a:lnTo>
                  <a:pt x="21600" y="0"/>
                </a:ln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2" name="Freeform 26">
            <a:extLst>
              <a:ext uri="{FF2B5EF4-FFF2-40B4-BE49-F238E27FC236}">
                <a16:creationId xmlns:a16="http://schemas.microsoft.com/office/drawing/2014/main" id="{CD933E17-973B-4C56-AA8F-F971C5456767}"/>
              </a:ext>
            </a:extLst>
          </p:cNvPr>
          <p:cNvSpPr/>
          <p:nvPr userDrawn="1"/>
        </p:nvSpPr>
        <p:spPr>
          <a:xfrm>
            <a:off x="0" y="0"/>
            <a:ext cx="12192000" cy="6858000"/>
          </a:xfrm>
          <a:custGeom>
            <a:avLst/>
            <a:gdLst>
              <a:gd name="connsiteX0" fmla="*/ 12192000 w 12192000"/>
              <a:gd name="connsiteY0" fmla="*/ 6674887 h 6858000"/>
              <a:gd name="connsiteX1" fmla="*/ 12192000 w 12192000"/>
              <a:gd name="connsiteY1" fmla="*/ 6726630 h 6858000"/>
              <a:gd name="connsiteX2" fmla="*/ 12115866 w 12192000"/>
              <a:gd name="connsiteY2" fmla="*/ 6858000 h 6858000"/>
              <a:gd name="connsiteX3" fmla="*/ 12085956 w 12192000"/>
              <a:gd name="connsiteY3" fmla="*/ 6858000 h 6858000"/>
              <a:gd name="connsiteX4" fmla="*/ 12192000 w 12192000"/>
              <a:gd name="connsiteY4" fmla="*/ 6386350 h 6858000"/>
              <a:gd name="connsiteX5" fmla="*/ 12192000 w 12192000"/>
              <a:gd name="connsiteY5" fmla="*/ 6438128 h 6858000"/>
              <a:gd name="connsiteX6" fmla="*/ 11947965 w 12192000"/>
              <a:gd name="connsiteY6" fmla="*/ 6858000 h 6858000"/>
              <a:gd name="connsiteX7" fmla="*/ 11918061 w 12192000"/>
              <a:gd name="connsiteY7" fmla="*/ 6858000 h 6858000"/>
              <a:gd name="connsiteX8" fmla="*/ 12192000 w 12192000"/>
              <a:gd name="connsiteY8" fmla="*/ 6096716 h 6858000"/>
              <a:gd name="connsiteX9" fmla="*/ 12192000 w 12192000"/>
              <a:gd name="connsiteY9" fmla="*/ 6148545 h 6858000"/>
              <a:gd name="connsiteX10" fmla="*/ 11780541 w 12192000"/>
              <a:gd name="connsiteY10" fmla="*/ 6858000 h 6858000"/>
              <a:gd name="connsiteX11" fmla="*/ 11750654 w 12192000"/>
              <a:gd name="connsiteY11" fmla="*/ 6858000 h 6858000"/>
              <a:gd name="connsiteX12" fmla="*/ 12192000 w 12192000"/>
              <a:gd name="connsiteY12" fmla="*/ 5829076 h 6858000"/>
              <a:gd name="connsiteX13" fmla="*/ 12192000 w 12192000"/>
              <a:gd name="connsiteY13" fmla="*/ 5880943 h 6858000"/>
              <a:gd name="connsiteX14" fmla="*/ 11625476 w 12192000"/>
              <a:gd name="connsiteY14" fmla="*/ 6858000 h 6858000"/>
              <a:gd name="connsiteX15" fmla="*/ 11595575 w 12192000"/>
              <a:gd name="connsiteY15" fmla="*/ 6858000 h 6858000"/>
              <a:gd name="connsiteX16" fmla="*/ 12192000 w 12192000"/>
              <a:gd name="connsiteY16" fmla="*/ 5539023 h 6858000"/>
              <a:gd name="connsiteX17" fmla="*/ 12192000 w 12192000"/>
              <a:gd name="connsiteY17" fmla="*/ 5590898 h 6858000"/>
              <a:gd name="connsiteX18" fmla="*/ 11457404 w 12192000"/>
              <a:gd name="connsiteY18" fmla="*/ 6858000 h 6858000"/>
              <a:gd name="connsiteX19" fmla="*/ 11427512 w 12192000"/>
              <a:gd name="connsiteY19" fmla="*/ 6858000 h 6858000"/>
              <a:gd name="connsiteX20" fmla="*/ 12192000 w 12192000"/>
              <a:gd name="connsiteY20" fmla="*/ 5249126 h 6858000"/>
              <a:gd name="connsiteX21" fmla="*/ 12192000 w 12192000"/>
              <a:gd name="connsiteY21" fmla="*/ 5301033 h 6858000"/>
              <a:gd name="connsiteX22" fmla="*/ 11290057 w 12192000"/>
              <a:gd name="connsiteY22" fmla="*/ 6858000 h 6858000"/>
              <a:gd name="connsiteX23" fmla="*/ 11260165 w 12192000"/>
              <a:gd name="connsiteY23" fmla="*/ 6858000 h 6858000"/>
              <a:gd name="connsiteX24" fmla="*/ 12192000 w 12192000"/>
              <a:gd name="connsiteY24" fmla="*/ 4961040 h 6858000"/>
              <a:gd name="connsiteX25" fmla="*/ 12192000 w 12192000"/>
              <a:gd name="connsiteY25" fmla="*/ 5012892 h 6858000"/>
              <a:gd name="connsiteX26" fmla="*/ 11122030 w 12192000"/>
              <a:gd name="connsiteY26" fmla="*/ 6858000 h 6858000"/>
              <a:gd name="connsiteX27" fmla="*/ 11092170 w 12192000"/>
              <a:gd name="connsiteY27" fmla="*/ 6858000 h 6858000"/>
              <a:gd name="connsiteX28" fmla="*/ 12192000 w 12192000"/>
              <a:gd name="connsiteY28" fmla="*/ 4670985 h 6858000"/>
              <a:gd name="connsiteX29" fmla="*/ 12192000 w 12192000"/>
              <a:gd name="connsiteY29" fmla="*/ 4721650 h 6858000"/>
              <a:gd name="connsiteX30" fmla="*/ 10953949 w 12192000"/>
              <a:gd name="connsiteY30" fmla="*/ 6858000 h 6858000"/>
              <a:gd name="connsiteX31" fmla="*/ 10924108 w 12192000"/>
              <a:gd name="connsiteY31" fmla="*/ 6858000 h 6858000"/>
              <a:gd name="connsiteX32" fmla="*/ 12192000 w 12192000"/>
              <a:gd name="connsiteY32" fmla="*/ 4390462 h 6858000"/>
              <a:gd name="connsiteX33" fmla="*/ 12192000 w 12192000"/>
              <a:gd name="connsiteY33" fmla="*/ 4442332 h 6858000"/>
              <a:gd name="connsiteX34" fmla="*/ 10792091 w 12192000"/>
              <a:gd name="connsiteY34" fmla="*/ 6858000 h 6858000"/>
              <a:gd name="connsiteX35" fmla="*/ 10762234 w 12192000"/>
              <a:gd name="connsiteY35" fmla="*/ 6858000 h 6858000"/>
              <a:gd name="connsiteX36" fmla="*/ 12192000 w 12192000"/>
              <a:gd name="connsiteY36" fmla="*/ 4100386 h 6858000"/>
              <a:gd name="connsiteX37" fmla="*/ 12192000 w 12192000"/>
              <a:gd name="connsiteY37" fmla="*/ 4152238 h 6858000"/>
              <a:gd name="connsiteX38" fmla="*/ 10624074 w 12192000"/>
              <a:gd name="connsiteY38" fmla="*/ 6858000 h 6858000"/>
              <a:gd name="connsiteX39" fmla="*/ 10594178 w 12192000"/>
              <a:gd name="connsiteY39" fmla="*/ 6858000 h 6858000"/>
              <a:gd name="connsiteX40" fmla="*/ 12192000 w 12192000"/>
              <a:gd name="connsiteY40" fmla="*/ 3810406 h 6858000"/>
              <a:gd name="connsiteX41" fmla="*/ 12192000 w 12192000"/>
              <a:gd name="connsiteY41" fmla="*/ 3862352 h 6858000"/>
              <a:gd name="connsiteX42" fmla="*/ 10456692 w 12192000"/>
              <a:gd name="connsiteY42" fmla="*/ 6858000 h 6858000"/>
              <a:gd name="connsiteX43" fmla="*/ 10426849 w 12192000"/>
              <a:gd name="connsiteY43" fmla="*/ 6858000 h 6858000"/>
              <a:gd name="connsiteX44" fmla="*/ 12192000 w 12192000"/>
              <a:gd name="connsiteY44" fmla="*/ 3522418 h 6858000"/>
              <a:gd name="connsiteX45" fmla="*/ 12192000 w 12192000"/>
              <a:gd name="connsiteY45" fmla="*/ 3574345 h 6858000"/>
              <a:gd name="connsiteX46" fmla="*/ 10288745 w 12192000"/>
              <a:gd name="connsiteY46" fmla="*/ 6858000 h 6858000"/>
              <a:gd name="connsiteX47" fmla="*/ 10258829 w 12192000"/>
              <a:gd name="connsiteY47" fmla="*/ 6858000 h 6858000"/>
              <a:gd name="connsiteX48" fmla="*/ 12192000 w 12192000"/>
              <a:gd name="connsiteY48" fmla="*/ 3232346 h 6858000"/>
              <a:gd name="connsiteX49" fmla="*/ 12192000 w 12192000"/>
              <a:gd name="connsiteY49" fmla="*/ 3284284 h 6858000"/>
              <a:gd name="connsiteX50" fmla="*/ 10120677 w 12192000"/>
              <a:gd name="connsiteY50" fmla="*/ 6858000 h 6858000"/>
              <a:gd name="connsiteX51" fmla="*/ 10090771 w 12192000"/>
              <a:gd name="connsiteY51" fmla="*/ 6858000 h 6858000"/>
              <a:gd name="connsiteX52" fmla="*/ 12192000 w 12192000"/>
              <a:gd name="connsiteY52" fmla="*/ 2942350 h 6858000"/>
              <a:gd name="connsiteX53" fmla="*/ 12192000 w 12192000"/>
              <a:gd name="connsiteY53" fmla="*/ 2994321 h 6858000"/>
              <a:gd name="connsiteX54" fmla="*/ 9953347 w 12192000"/>
              <a:gd name="connsiteY54" fmla="*/ 6858000 h 6858000"/>
              <a:gd name="connsiteX55" fmla="*/ 9923446 w 12192000"/>
              <a:gd name="connsiteY55" fmla="*/ 6858000 h 6858000"/>
              <a:gd name="connsiteX56" fmla="*/ 12192000 w 12192000"/>
              <a:gd name="connsiteY56" fmla="*/ 2674683 h 6858000"/>
              <a:gd name="connsiteX57" fmla="*/ 12192000 w 12192000"/>
              <a:gd name="connsiteY57" fmla="*/ 2726587 h 6858000"/>
              <a:gd name="connsiteX58" fmla="*/ 9798221 w 12192000"/>
              <a:gd name="connsiteY58" fmla="*/ 6858000 h 6858000"/>
              <a:gd name="connsiteX59" fmla="*/ 9768374 w 12192000"/>
              <a:gd name="connsiteY59" fmla="*/ 6858000 h 6858000"/>
              <a:gd name="connsiteX60" fmla="*/ 12192000 w 12192000"/>
              <a:gd name="connsiteY60" fmla="*/ 2371625 h 6858000"/>
              <a:gd name="connsiteX61" fmla="*/ 12192000 w 12192000"/>
              <a:gd name="connsiteY61" fmla="*/ 2423468 h 6858000"/>
              <a:gd name="connsiteX62" fmla="*/ 9622713 w 12192000"/>
              <a:gd name="connsiteY62" fmla="*/ 6858000 h 6858000"/>
              <a:gd name="connsiteX63" fmla="*/ 9592797 w 12192000"/>
              <a:gd name="connsiteY63" fmla="*/ 6858000 h 6858000"/>
              <a:gd name="connsiteX64" fmla="*/ 12192000 w 12192000"/>
              <a:gd name="connsiteY64" fmla="*/ 2083746 h 6858000"/>
              <a:gd name="connsiteX65" fmla="*/ 12192000 w 12192000"/>
              <a:gd name="connsiteY65" fmla="*/ 2135605 h 6858000"/>
              <a:gd name="connsiteX66" fmla="*/ 9455425 w 12192000"/>
              <a:gd name="connsiteY66" fmla="*/ 6858000 h 6858000"/>
              <a:gd name="connsiteX67" fmla="*/ 9425503 w 12192000"/>
              <a:gd name="connsiteY67" fmla="*/ 6858000 h 6858000"/>
              <a:gd name="connsiteX68" fmla="*/ 12192000 w 12192000"/>
              <a:gd name="connsiteY68" fmla="*/ 1793669 h 6858000"/>
              <a:gd name="connsiteX69" fmla="*/ 12192000 w 12192000"/>
              <a:gd name="connsiteY69" fmla="*/ 1845675 h 6858000"/>
              <a:gd name="connsiteX70" fmla="*/ 9287308 w 12192000"/>
              <a:gd name="connsiteY70" fmla="*/ 6858000 h 6858000"/>
              <a:gd name="connsiteX71" fmla="*/ 9257444 w 12192000"/>
              <a:gd name="connsiteY71" fmla="*/ 6858000 h 6858000"/>
              <a:gd name="connsiteX72" fmla="*/ 12192000 w 12192000"/>
              <a:gd name="connsiteY72" fmla="*/ 1503595 h 6858000"/>
              <a:gd name="connsiteX73" fmla="*/ 12192000 w 12192000"/>
              <a:gd name="connsiteY73" fmla="*/ 1554215 h 6858000"/>
              <a:gd name="connsiteX74" fmla="*/ 9119294 w 12192000"/>
              <a:gd name="connsiteY74" fmla="*/ 6858000 h 6858000"/>
              <a:gd name="connsiteX75" fmla="*/ 9089386 w 12192000"/>
              <a:gd name="connsiteY75" fmla="*/ 6858000 h 6858000"/>
              <a:gd name="connsiteX76" fmla="*/ 12192000 w 12192000"/>
              <a:gd name="connsiteY76" fmla="*/ 1235988 h 6858000"/>
              <a:gd name="connsiteX77" fmla="*/ 12192000 w 12192000"/>
              <a:gd name="connsiteY77" fmla="*/ 1287995 h 6858000"/>
              <a:gd name="connsiteX78" fmla="*/ 8964883 w 12192000"/>
              <a:gd name="connsiteY78" fmla="*/ 6858000 h 6858000"/>
              <a:gd name="connsiteX79" fmla="*/ 8935054 w 12192000"/>
              <a:gd name="connsiteY79" fmla="*/ 6858000 h 6858000"/>
              <a:gd name="connsiteX80" fmla="*/ 12192000 w 12192000"/>
              <a:gd name="connsiteY80" fmla="*/ 945910 h 6858000"/>
              <a:gd name="connsiteX81" fmla="*/ 12192000 w 12192000"/>
              <a:gd name="connsiteY81" fmla="*/ 997817 h 6858000"/>
              <a:gd name="connsiteX82" fmla="*/ 8796908 w 12192000"/>
              <a:gd name="connsiteY82" fmla="*/ 6858000 h 6858000"/>
              <a:gd name="connsiteX83" fmla="*/ 8766996 w 12192000"/>
              <a:gd name="connsiteY83" fmla="*/ 6858000 h 6858000"/>
              <a:gd name="connsiteX84" fmla="*/ 12192000 w 12192000"/>
              <a:gd name="connsiteY84" fmla="*/ 657984 h 6858000"/>
              <a:gd name="connsiteX85" fmla="*/ 12192000 w 12192000"/>
              <a:gd name="connsiteY85" fmla="*/ 708673 h 6858000"/>
              <a:gd name="connsiteX86" fmla="*/ 8628835 w 12192000"/>
              <a:gd name="connsiteY86" fmla="*/ 6858000 h 6858000"/>
              <a:gd name="connsiteX87" fmla="*/ 8598960 w 12192000"/>
              <a:gd name="connsiteY87" fmla="*/ 6858000 h 6858000"/>
              <a:gd name="connsiteX88" fmla="*/ 12192000 w 12192000"/>
              <a:gd name="connsiteY88" fmla="*/ 354979 h 6858000"/>
              <a:gd name="connsiteX89" fmla="*/ 12192000 w 12192000"/>
              <a:gd name="connsiteY89" fmla="*/ 406900 h 6858000"/>
              <a:gd name="connsiteX90" fmla="*/ 8454032 w 12192000"/>
              <a:gd name="connsiteY90" fmla="*/ 6858000 h 6858000"/>
              <a:gd name="connsiteX91" fmla="*/ 8424123 w 12192000"/>
              <a:gd name="connsiteY91" fmla="*/ 6858000 h 6858000"/>
              <a:gd name="connsiteX92" fmla="*/ 12192000 w 12192000"/>
              <a:gd name="connsiteY92" fmla="*/ 70644 h 6858000"/>
              <a:gd name="connsiteX93" fmla="*/ 12192000 w 12192000"/>
              <a:gd name="connsiteY93" fmla="*/ 122216 h 6858000"/>
              <a:gd name="connsiteX94" fmla="*/ 8290433 w 12192000"/>
              <a:gd name="connsiteY94" fmla="*/ 6858000 h 6858000"/>
              <a:gd name="connsiteX95" fmla="*/ 8260561 w 12192000"/>
              <a:gd name="connsiteY95" fmla="*/ 6858000 h 6858000"/>
              <a:gd name="connsiteX96" fmla="*/ 12064108 w 12192000"/>
              <a:gd name="connsiteY96" fmla="*/ 0 h 6858000"/>
              <a:gd name="connsiteX97" fmla="*/ 12093980 w 12192000"/>
              <a:gd name="connsiteY97" fmla="*/ 0 h 6858000"/>
              <a:gd name="connsiteX98" fmla="*/ 8121624 w 12192000"/>
              <a:gd name="connsiteY98" fmla="*/ 6858000 h 6858000"/>
              <a:gd name="connsiteX99" fmla="*/ 8091752 w 12192000"/>
              <a:gd name="connsiteY99" fmla="*/ 6858000 h 6858000"/>
              <a:gd name="connsiteX100" fmla="*/ 11908282 w 12192000"/>
              <a:gd name="connsiteY100" fmla="*/ 0 h 6858000"/>
              <a:gd name="connsiteX101" fmla="*/ 11938154 w 12192000"/>
              <a:gd name="connsiteY101" fmla="*/ 0 h 6858000"/>
              <a:gd name="connsiteX102" fmla="*/ 7965800 w 12192000"/>
              <a:gd name="connsiteY102" fmla="*/ 6858000 h 6858000"/>
              <a:gd name="connsiteX103" fmla="*/ 7935927 w 12192000"/>
              <a:gd name="connsiteY103" fmla="*/ 6858000 h 6858000"/>
              <a:gd name="connsiteX104" fmla="*/ 11740748 w 12192000"/>
              <a:gd name="connsiteY104" fmla="*/ 0 h 6858000"/>
              <a:gd name="connsiteX105" fmla="*/ 11770630 w 12192000"/>
              <a:gd name="connsiteY105" fmla="*/ 0 h 6858000"/>
              <a:gd name="connsiteX106" fmla="*/ 7797020 w 12192000"/>
              <a:gd name="connsiteY106" fmla="*/ 6858000 h 6858000"/>
              <a:gd name="connsiteX107" fmla="*/ 7767137 w 12192000"/>
              <a:gd name="connsiteY107" fmla="*/ 6858000 h 6858000"/>
              <a:gd name="connsiteX108" fmla="*/ 11570622 w 12192000"/>
              <a:gd name="connsiteY108" fmla="*/ 0 h 6858000"/>
              <a:gd name="connsiteX109" fmla="*/ 11601820 w 12192000"/>
              <a:gd name="connsiteY109" fmla="*/ 0 h 6858000"/>
              <a:gd name="connsiteX110" fmla="*/ 7628210 w 12192000"/>
              <a:gd name="connsiteY110" fmla="*/ 6858000 h 6858000"/>
              <a:gd name="connsiteX111" fmla="*/ 7598308 w 12192000"/>
              <a:gd name="connsiteY111" fmla="*/ 6858000 h 6858000"/>
              <a:gd name="connsiteX112" fmla="*/ 11401857 w 12192000"/>
              <a:gd name="connsiteY112" fmla="*/ 0 h 6858000"/>
              <a:gd name="connsiteX113" fmla="*/ 11431730 w 12192000"/>
              <a:gd name="connsiteY113" fmla="*/ 0 h 6858000"/>
              <a:gd name="connsiteX114" fmla="*/ 7459373 w 12192000"/>
              <a:gd name="connsiteY114" fmla="*/ 6858000 h 6858000"/>
              <a:gd name="connsiteX115" fmla="*/ 7429500 w 12192000"/>
              <a:gd name="connsiteY115" fmla="*/ 6858000 h 6858000"/>
              <a:gd name="connsiteX116" fmla="*/ 11233046 w 12192000"/>
              <a:gd name="connsiteY116" fmla="*/ 0 h 6858000"/>
              <a:gd name="connsiteX117" fmla="*/ 11262919 w 12192000"/>
              <a:gd name="connsiteY117" fmla="*/ 0 h 6858000"/>
              <a:gd name="connsiteX118" fmla="*/ 7290563 w 12192000"/>
              <a:gd name="connsiteY118" fmla="*/ 6858000 h 6858000"/>
              <a:gd name="connsiteX119" fmla="*/ 7260691 w 12192000"/>
              <a:gd name="connsiteY119" fmla="*/ 6858000 h 6858000"/>
              <a:gd name="connsiteX120" fmla="*/ 11077222 w 12192000"/>
              <a:gd name="connsiteY120" fmla="*/ 0 h 6858000"/>
              <a:gd name="connsiteX121" fmla="*/ 11107095 w 12192000"/>
              <a:gd name="connsiteY121" fmla="*/ 0 h 6858000"/>
              <a:gd name="connsiteX122" fmla="*/ 7134739 w 12192000"/>
              <a:gd name="connsiteY122" fmla="*/ 6858000 h 6858000"/>
              <a:gd name="connsiteX123" fmla="*/ 7104867 w 12192000"/>
              <a:gd name="connsiteY123" fmla="*/ 6858000 h 6858000"/>
              <a:gd name="connsiteX124" fmla="*/ 10909687 w 12192000"/>
              <a:gd name="connsiteY124" fmla="*/ 0 h 6858000"/>
              <a:gd name="connsiteX125" fmla="*/ 10939569 w 12192000"/>
              <a:gd name="connsiteY125" fmla="*/ 0 h 6858000"/>
              <a:gd name="connsiteX126" fmla="*/ 6965959 w 12192000"/>
              <a:gd name="connsiteY126" fmla="*/ 6858000 h 6858000"/>
              <a:gd name="connsiteX127" fmla="*/ 6936076 w 12192000"/>
              <a:gd name="connsiteY127" fmla="*/ 6858000 h 6858000"/>
              <a:gd name="connsiteX128" fmla="*/ 10739567 w 12192000"/>
              <a:gd name="connsiteY128" fmla="*/ 0 h 6858000"/>
              <a:gd name="connsiteX129" fmla="*/ 10770766 w 12192000"/>
              <a:gd name="connsiteY129" fmla="*/ 0 h 6858000"/>
              <a:gd name="connsiteX130" fmla="*/ 6797150 w 12192000"/>
              <a:gd name="connsiteY130" fmla="*/ 6858000 h 6858000"/>
              <a:gd name="connsiteX131" fmla="*/ 6767248 w 12192000"/>
              <a:gd name="connsiteY131" fmla="*/ 6858000 h 6858000"/>
              <a:gd name="connsiteX132" fmla="*/ 10570795 w 12192000"/>
              <a:gd name="connsiteY132" fmla="*/ 0 h 6858000"/>
              <a:gd name="connsiteX133" fmla="*/ 10600667 w 12192000"/>
              <a:gd name="connsiteY133" fmla="*/ 0 h 6858000"/>
              <a:gd name="connsiteX134" fmla="*/ 6628312 w 12192000"/>
              <a:gd name="connsiteY134" fmla="*/ 6858000 h 6858000"/>
              <a:gd name="connsiteX135" fmla="*/ 6598439 w 12192000"/>
              <a:gd name="connsiteY135" fmla="*/ 6858000 h 6858000"/>
              <a:gd name="connsiteX136" fmla="*/ 10401987 w 12192000"/>
              <a:gd name="connsiteY136" fmla="*/ 0 h 6858000"/>
              <a:gd name="connsiteX137" fmla="*/ 10431860 w 12192000"/>
              <a:gd name="connsiteY137" fmla="*/ 0 h 6858000"/>
              <a:gd name="connsiteX138" fmla="*/ 6459503 w 12192000"/>
              <a:gd name="connsiteY138" fmla="*/ 6858000 h 6858000"/>
              <a:gd name="connsiteX139" fmla="*/ 6429630 w 12192000"/>
              <a:gd name="connsiteY139" fmla="*/ 6858000 h 6858000"/>
              <a:gd name="connsiteX140" fmla="*/ 10233176 w 12192000"/>
              <a:gd name="connsiteY140" fmla="*/ 0 h 6858000"/>
              <a:gd name="connsiteX141" fmla="*/ 10263049 w 12192000"/>
              <a:gd name="connsiteY141" fmla="*/ 0 h 6858000"/>
              <a:gd name="connsiteX142" fmla="*/ 6290693 w 12192000"/>
              <a:gd name="connsiteY142" fmla="*/ 6858000 h 6858000"/>
              <a:gd name="connsiteX143" fmla="*/ 6260821 w 12192000"/>
              <a:gd name="connsiteY143" fmla="*/ 6858000 h 6858000"/>
              <a:gd name="connsiteX144" fmla="*/ 10078627 w 12192000"/>
              <a:gd name="connsiteY144" fmla="*/ 0 h 6858000"/>
              <a:gd name="connsiteX145" fmla="*/ 10108524 w 12192000"/>
              <a:gd name="connsiteY145" fmla="*/ 0 h 6858000"/>
              <a:gd name="connsiteX146" fmla="*/ 6136210 w 12192000"/>
              <a:gd name="connsiteY146" fmla="*/ 6858000 h 6858000"/>
              <a:gd name="connsiteX147" fmla="*/ 6105016 w 12192000"/>
              <a:gd name="connsiteY147" fmla="*/ 6858000 h 6858000"/>
              <a:gd name="connsiteX148" fmla="*/ 9908501 w 12192000"/>
              <a:gd name="connsiteY148" fmla="*/ 0 h 6858000"/>
              <a:gd name="connsiteX149" fmla="*/ 9939700 w 12192000"/>
              <a:gd name="connsiteY149" fmla="*/ 0 h 6858000"/>
              <a:gd name="connsiteX150" fmla="*/ 5966089 w 12192000"/>
              <a:gd name="connsiteY150" fmla="*/ 6858000 h 6858000"/>
              <a:gd name="connsiteX151" fmla="*/ 5936188 w 12192000"/>
              <a:gd name="connsiteY151" fmla="*/ 6858000 h 6858000"/>
              <a:gd name="connsiteX152" fmla="*/ 9739735 w 12192000"/>
              <a:gd name="connsiteY152" fmla="*/ 0 h 6858000"/>
              <a:gd name="connsiteX153" fmla="*/ 9769607 w 12192000"/>
              <a:gd name="connsiteY153" fmla="*/ 0 h 6858000"/>
              <a:gd name="connsiteX154" fmla="*/ 5797251 w 12192000"/>
              <a:gd name="connsiteY154" fmla="*/ 6858000 h 6858000"/>
              <a:gd name="connsiteX155" fmla="*/ 5767379 w 12192000"/>
              <a:gd name="connsiteY155" fmla="*/ 6858000 h 6858000"/>
              <a:gd name="connsiteX156" fmla="*/ 9570926 w 12192000"/>
              <a:gd name="connsiteY156" fmla="*/ 0 h 6858000"/>
              <a:gd name="connsiteX157" fmla="*/ 9600798 w 12192000"/>
              <a:gd name="connsiteY157" fmla="*/ 0 h 6858000"/>
              <a:gd name="connsiteX158" fmla="*/ 5628442 w 12192000"/>
              <a:gd name="connsiteY158" fmla="*/ 6858000 h 6858000"/>
              <a:gd name="connsiteX159" fmla="*/ 5598570 w 12192000"/>
              <a:gd name="connsiteY159" fmla="*/ 6858000 h 6858000"/>
              <a:gd name="connsiteX160" fmla="*/ 9402116 w 12192000"/>
              <a:gd name="connsiteY160" fmla="*/ 0 h 6858000"/>
              <a:gd name="connsiteX161" fmla="*/ 9431989 w 12192000"/>
              <a:gd name="connsiteY161" fmla="*/ 0 h 6858000"/>
              <a:gd name="connsiteX162" fmla="*/ 5459633 w 12192000"/>
              <a:gd name="connsiteY162" fmla="*/ 6858000 h 6858000"/>
              <a:gd name="connsiteX163" fmla="*/ 5429760 w 12192000"/>
              <a:gd name="connsiteY163" fmla="*/ 6858000 h 6858000"/>
              <a:gd name="connsiteX164" fmla="*/ 9234581 w 12192000"/>
              <a:gd name="connsiteY164" fmla="*/ 0 h 6858000"/>
              <a:gd name="connsiteX165" fmla="*/ 9264478 w 12192000"/>
              <a:gd name="connsiteY165" fmla="*/ 0 h 6858000"/>
              <a:gd name="connsiteX166" fmla="*/ 5292165 w 12192000"/>
              <a:gd name="connsiteY166" fmla="*/ 6858000 h 6858000"/>
              <a:gd name="connsiteX167" fmla="*/ 5260970 w 12192000"/>
              <a:gd name="connsiteY167" fmla="*/ 6858000 h 6858000"/>
              <a:gd name="connsiteX168" fmla="*/ 9077441 w 12192000"/>
              <a:gd name="connsiteY168" fmla="*/ 0 h 6858000"/>
              <a:gd name="connsiteX169" fmla="*/ 9108639 w 12192000"/>
              <a:gd name="connsiteY169" fmla="*/ 0 h 6858000"/>
              <a:gd name="connsiteX170" fmla="*/ 5135028 w 12192000"/>
              <a:gd name="connsiteY170" fmla="*/ 6858000 h 6858000"/>
              <a:gd name="connsiteX171" fmla="*/ 5105127 w 12192000"/>
              <a:gd name="connsiteY171" fmla="*/ 6858000 h 6858000"/>
              <a:gd name="connsiteX172" fmla="*/ 8908674 w 12192000"/>
              <a:gd name="connsiteY172" fmla="*/ 0 h 6858000"/>
              <a:gd name="connsiteX173" fmla="*/ 8938546 w 12192000"/>
              <a:gd name="connsiteY173" fmla="*/ 0 h 6858000"/>
              <a:gd name="connsiteX174" fmla="*/ 4966191 w 12192000"/>
              <a:gd name="connsiteY174" fmla="*/ 6858000 h 6858000"/>
              <a:gd name="connsiteX175" fmla="*/ 4936318 w 12192000"/>
              <a:gd name="connsiteY175" fmla="*/ 6858000 h 6858000"/>
              <a:gd name="connsiteX176" fmla="*/ 8739864 w 12192000"/>
              <a:gd name="connsiteY176" fmla="*/ 0 h 6858000"/>
              <a:gd name="connsiteX177" fmla="*/ 8769737 w 12192000"/>
              <a:gd name="connsiteY177" fmla="*/ 0 h 6858000"/>
              <a:gd name="connsiteX178" fmla="*/ 4797381 w 12192000"/>
              <a:gd name="connsiteY178" fmla="*/ 6858000 h 6858000"/>
              <a:gd name="connsiteX179" fmla="*/ 4767509 w 12192000"/>
              <a:gd name="connsiteY179" fmla="*/ 6858000 h 6858000"/>
              <a:gd name="connsiteX180" fmla="*/ 8571056 w 12192000"/>
              <a:gd name="connsiteY180" fmla="*/ 0 h 6858000"/>
              <a:gd name="connsiteX181" fmla="*/ 8600928 w 12192000"/>
              <a:gd name="connsiteY181" fmla="*/ 0 h 6858000"/>
              <a:gd name="connsiteX182" fmla="*/ 4628572 w 12192000"/>
              <a:gd name="connsiteY182" fmla="*/ 6858000 h 6858000"/>
              <a:gd name="connsiteX183" fmla="*/ 4598700 w 12192000"/>
              <a:gd name="connsiteY183" fmla="*/ 6858000 h 6858000"/>
              <a:gd name="connsiteX184" fmla="*/ 8403521 w 12192000"/>
              <a:gd name="connsiteY184" fmla="*/ 0 h 6858000"/>
              <a:gd name="connsiteX185" fmla="*/ 8433418 w 12192000"/>
              <a:gd name="connsiteY185" fmla="*/ 0 h 6858000"/>
              <a:gd name="connsiteX186" fmla="*/ 4461104 w 12192000"/>
              <a:gd name="connsiteY186" fmla="*/ 6858000 h 6858000"/>
              <a:gd name="connsiteX187" fmla="*/ 4429909 w 12192000"/>
              <a:gd name="connsiteY187" fmla="*/ 6858000 h 6858000"/>
              <a:gd name="connsiteX188" fmla="*/ 8246381 w 12192000"/>
              <a:gd name="connsiteY188" fmla="*/ 0 h 6858000"/>
              <a:gd name="connsiteX189" fmla="*/ 8277579 w 12192000"/>
              <a:gd name="connsiteY189" fmla="*/ 0 h 6858000"/>
              <a:gd name="connsiteX190" fmla="*/ 4303967 w 12192000"/>
              <a:gd name="connsiteY190" fmla="*/ 6858000 h 6858000"/>
              <a:gd name="connsiteX191" fmla="*/ 4274066 w 12192000"/>
              <a:gd name="connsiteY191" fmla="*/ 6858000 h 6858000"/>
              <a:gd name="connsiteX192" fmla="*/ 8077614 w 12192000"/>
              <a:gd name="connsiteY192" fmla="*/ 0 h 6858000"/>
              <a:gd name="connsiteX193" fmla="*/ 8107486 w 12192000"/>
              <a:gd name="connsiteY193" fmla="*/ 0 h 6858000"/>
              <a:gd name="connsiteX194" fmla="*/ 4135130 w 12192000"/>
              <a:gd name="connsiteY194" fmla="*/ 6858000 h 6858000"/>
              <a:gd name="connsiteX195" fmla="*/ 4105258 w 12192000"/>
              <a:gd name="connsiteY195" fmla="*/ 6858000 h 6858000"/>
              <a:gd name="connsiteX196" fmla="*/ 7908808 w 12192000"/>
              <a:gd name="connsiteY196" fmla="*/ 0 h 6858000"/>
              <a:gd name="connsiteX197" fmla="*/ 7938680 w 12192000"/>
              <a:gd name="connsiteY197" fmla="*/ 0 h 6858000"/>
              <a:gd name="connsiteX198" fmla="*/ 3966321 w 12192000"/>
              <a:gd name="connsiteY198" fmla="*/ 6858000 h 6858000"/>
              <a:gd name="connsiteX199" fmla="*/ 3936448 w 12192000"/>
              <a:gd name="connsiteY199" fmla="*/ 6858000 h 6858000"/>
              <a:gd name="connsiteX200" fmla="*/ 7739999 w 12192000"/>
              <a:gd name="connsiteY200" fmla="*/ 0 h 6858000"/>
              <a:gd name="connsiteX201" fmla="*/ 7769872 w 12192000"/>
              <a:gd name="connsiteY201" fmla="*/ 0 h 6858000"/>
              <a:gd name="connsiteX202" fmla="*/ 3797511 w 12192000"/>
              <a:gd name="connsiteY202" fmla="*/ 6858000 h 6858000"/>
              <a:gd name="connsiteX203" fmla="*/ 3767639 w 12192000"/>
              <a:gd name="connsiteY203" fmla="*/ 6858000 h 6858000"/>
              <a:gd name="connsiteX204" fmla="*/ 7572465 w 12192000"/>
              <a:gd name="connsiteY204" fmla="*/ 0 h 6858000"/>
              <a:gd name="connsiteX205" fmla="*/ 7602362 w 12192000"/>
              <a:gd name="connsiteY205" fmla="*/ 0 h 6858000"/>
              <a:gd name="connsiteX206" fmla="*/ 3630043 w 12192000"/>
              <a:gd name="connsiteY206" fmla="*/ 6858000 h 6858000"/>
              <a:gd name="connsiteX207" fmla="*/ 3598849 w 12192000"/>
              <a:gd name="connsiteY207" fmla="*/ 6858000 h 6858000"/>
              <a:gd name="connsiteX208" fmla="*/ 7402339 w 12192000"/>
              <a:gd name="connsiteY208" fmla="*/ 0 h 6858000"/>
              <a:gd name="connsiteX209" fmla="*/ 7433537 w 12192000"/>
              <a:gd name="connsiteY209" fmla="*/ 0 h 6858000"/>
              <a:gd name="connsiteX210" fmla="*/ 3459921 w 12192000"/>
              <a:gd name="connsiteY210" fmla="*/ 6858000 h 6858000"/>
              <a:gd name="connsiteX211" fmla="*/ 3430020 w 12192000"/>
              <a:gd name="connsiteY211" fmla="*/ 6858000 h 6858000"/>
              <a:gd name="connsiteX212" fmla="*/ 7246557 w 12192000"/>
              <a:gd name="connsiteY212" fmla="*/ 0 h 6858000"/>
              <a:gd name="connsiteX213" fmla="*/ 7276430 w 12192000"/>
              <a:gd name="connsiteY213" fmla="*/ 0 h 6858000"/>
              <a:gd name="connsiteX214" fmla="*/ 3304069 w 12192000"/>
              <a:gd name="connsiteY214" fmla="*/ 6858000 h 6858000"/>
              <a:gd name="connsiteX215" fmla="*/ 3274197 w 12192000"/>
              <a:gd name="connsiteY215" fmla="*/ 6858000 h 6858000"/>
              <a:gd name="connsiteX216" fmla="*/ 7077748 w 12192000"/>
              <a:gd name="connsiteY216" fmla="*/ 0 h 6858000"/>
              <a:gd name="connsiteX217" fmla="*/ 7107620 w 12192000"/>
              <a:gd name="connsiteY217" fmla="*/ 0 h 6858000"/>
              <a:gd name="connsiteX218" fmla="*/ 3135260 w 12192000"/>
              <a:gd name="connsiteY218" fmla="*/ 6858000 h 6858000"/>
              <a:gd name="connsiteX219" fmla="*/ 3105388 w 12192000"/>
              <a:gd name="connsiteY219" fmla="*/ 6858000 h 6858000"/>
              <a:gd name="connsiteX220" fmla="*/ 6908939 w 12192000"/>
              <a:gd name="connsiteY220" fmla="*/ 0 h 6858000"/>
              <a:gd name="connsiteX221" fmla="*/ 6938811 w 12192000"/>
              <a:gd name="connsiteY221" fmla="*/ 0 h 6858000"/>
              <a:gd name="connsiteX222" fmla="*/ 2966451 w 12192000"/>
              <a:gd name="connsiteY222" fmla="*/ 6858000 h 6858000"/>
              <a:gd name="connsiteX223" fmla="*/ 2936578 w 12192000"/>
              <a:gd name="connsiteY223" fmla="*/ 6858000 h 6858000"/>
              <a:gd name="connsiteX224" fmla="*/ 6741404 w 12192000"/>
              <a:gd name="connsiteY224" fmla="*/ 0 h 6858000"/>
              <a:gd name="connsiteX225" fmla="*/ 6771301 w 12192000"/>
              <a:gd name="connsiteY225" fmla="*/ 0 h 6858000"/>
              <a:gd name="connsiteX226" fmla="*/ 2798982 w 12192000"/>
              <a:gd name="connsiteY226" fmla="*/ 6858000 h 6858000"/>
              <a:gd name="connsiteX227" fmla="*/ 2767788 w 12192000"/>
              <a:gd name="connsiteY227" fmla="*/ 6858000 h 6858000"/>
              <a:gd name="connsiteX228" fmla="*/ 6571276 w 12192000"/>
              <a:gd name="connsiteY228" fmla="*/ 0 h 6858000"/>
              <a:gd name="connsiteX229" fmla="*/ 6602476 w 12192000"/>
              <a:gd name="connsiteY229" fmla="*/ 0 h 6858000"/>
              <a:gd name="connsiteX230" fmla="*/ 2628861 w 12192000"/>
              <a:gd name="connsiteY230" fmla="*/ 6858000 h 6858000"/>
              <a:gd name="connsiteX231" fmla="*/ 2598959 w 12192000"/>
              <a:gd name="connsiteY231" fmla="*/ 6858000 h 6858000"/>
              <a:gd name="connsiteX232" fmla="*/ 6415496 w 12192000"/>
              <a:gd name="connsiteY232" fmla="*/ 0 h 6858000"/>
              <a:gd name="connsiteX233" fmla="*/ 6445368 w 12192000"/>
              <a:gd name="connsiteY233" fmla="*/ 0 h 6858000"/>
              <a:gd name="connsiteX234" fmla="*/ 2473008 w 12192000"/>
              <a:gd name="connsiteY234" fmla="*/ 6858000 h 6858000"/>
              <a:gd name="connsiteX235" fmla="*/ 2443136 w 12192000"/>
              <a:gd name="connsiteY235" fmla="*/ 6858000 h 6858000"/>
              <a:gd name="connsiteX236" fmla="*/ 6246687 w 12192000"/>
              <a:gd name="connsiteY236" fmla="*/ 0 h 6858000"/>
              <a:gd name="connsiteX237" fmla="*/ 6276559 w 12192000"/>
              <a:gd name="connsiteY237" fmla="*/ 0 h 6858000"/>
              <a:gd name="connsiteX238" fmla="*/ 2304199 w 12192000"/>
              <a:gd name="connsiteY238" fmla="*/ 6858000 h 6858000"/>
              <a:gd name="connsiteX239" fmla="*/ 2274327 w 12192000"/>
              <a:gd name="connsiteY239" fmla="*/ 6858000 h 6858000"/>
              <a:gd name="connsiteX240" fmla="*/ 6077878 w 12192000"/>
              <a:gd name="connsiteY240" fmla="*/ 0 h 6858000"/>
              <a:gd name="connsiteX241" fmla="*/ 6107750 w 12192000"/>
              <a:gd name="connsiteY241" fmla="*/ 0 h 6858000"/>
              <a:gd name="connsiteX242" fmla="*/ 2135390 w 12192000"/>
              <a:gd name="connsiteY242" fmla="*/ 6858000 h 6858000"/>
              <a:gd name="connsiteX243" fmla="*/ 2105518 w 12192000"/>
              <a:gd name="connsiteY243" fmla="*/ 6858000 h 6858000"/>
              <a:gd name="connsiteX244" fmla="*/ 5910342 w 12192000"/>
              <a:gd name="connsiteY244" fmla="*/ 0 h 6858000"/>
              <a:gd name="connsiteX245" fmla="*/ 5940240 w 12192000"/>
              <a:gd name="connsiteY245" fmla="*/ 0 h 6858000"/>
              <a:gd name="connsiteX246" fmla="*/ 1967922 w 12192000"/>
              <a:gd name="connsiteY246" fmla="*/ 6858000 h 6858000"/>
              <a:gd name="connsiteX247" fmla="*/ 1936727 w 12192000"/>
              <a:gd name="connsiteY247" fmla="*/ 6858000 h 6858000"/>
              <a:gd name="connsiteX248" fmla="*/ 5740218 w 12192000"/>
              <a:gd name="connsiteY248" fmla="*/ 0 h 6858000"/>
              <a:gd name="connsiteX249" fmla="*/ 5771416 w 12192000"/>
              <a:gd name="connsiteY249" fmla="*/ 0 h 6858000"/>
              <a:gd name="connsiteX250" fmla="*/ 1797800 w 12192000"/>
              <a:gd name="connsiteY250" fmla="*/ 6858000 h 6858000"/>
              <a:gd name="connsiteX251" fmla="*/ 1767899 w 12192000"/>
              <a:gd name="connsiteY251" fmla="*/ 6858000 h 6858000"/>
              <a:gd name="connsiteX252" fmla="*/ 5571452 w 12192000"/>
              <a:gd name="connsiteY252" fmla="*/ 0 h 6858000"/>
              <a:gd name="connsiteX253" fmla="*/ 5601324 w 12192000"/>
              <a:gd name="connsiteY253" fmla="*/ 0 h 6858000"/>
              <a:gd name="connsiteX254" fmla="*/ 1628963 w 12192000"/>
              <a:gd name="connsiteY254" fmla="*/ 6858000 h 6858000"/>
              <a:gd name="connsiteX255" fmla="*/ 1599090 w 12192000"/>
              <a:gd name="connsiteY255" fmla="*/ 6858000 h 6858000"/>
              <a:gd name="connsiteX256" fmla="*/ 5415628 w 12192000"/>
              <a:gd name="connsiteY256" fmla="*/ 0 h 6858000"/>
              <a:gd name="connsiteX257" fmla="*/ 5445500 w 12192000"/>
              <a:gd name="connsiteY257" fmla="*/ 0 h 6858000"/>
              <a:gd name="connsiteX258" fmla="*/ 1473139 w 12192000"/>
              <a:gd name="connsiteY258" fmla="*/ 6858000 h 6858000"/>
              <a:gd name="connsiteX259" fmla="*/ 1443266 w 12192000"/>
              <a:gd name="connsiteY259" fmla="*/ 6858000 h 6858000"/>
              <a:gd name="connsiteX260" fmla="*/ 5246818 w 12192000"/>
              <a:gd name="connsiteY260" fmla="*/ 0 h 6858000"/>
              <a:gd name="connsiteX261" fmla="*/ 5276691 w 12192000"/>
              <a:gd name="connsiteY261" fmla="*/ 0 h 6858000"/>
              <a:gd name="connsiteX262" fmla="*/ 1304329 w 12192000"/>
              <a:gd name="connsiteY262" fmla="*/ 6858000 h 6858000"/>
              <a:gd name="connsiteX263" fmla="*/ 1274457 w 12192000"/>
              <a:gd name="connsiteY263" fmla="*/ 6858000 h 6858000"/>
              <a:gd name="connsiteX264" fmla="*/ 5079283 w 12192000"/>
              <a:gd name="connsiteY264" fmla="*/ 0 h 6858000"/>
              <a:gd name="connsiteX265" fmla="*/ 5109181 w 12192000"/>
              <a:gd name="connsiteY265" fmla="*/ 0 h 6858000"/>
              <a:gd name="connsiteX266" fmla="*/ 1136861 w 12192000"/>
              <a:gd name="connsiteY266" fmla="*/ 6858000 h 6858000"/>
              <a:gd name="connsiteX267" fmla="*/ 1105667 w 12192000"/>
              <a:gd name="connsiteY267" fmla="*/ 6858000 h 6858000"/>
              <a:gd name="connsiteX268" fmla="*/ 4910473 w 12192000"/>
              <a:gd name="connsiteY268" fmla="*/ 0 h 6858000"/>
              <a:gd name="connsiteX269" fmla="*/ 4940355 w 12192000"/>
              <a:gd name="connsiteY269" fmla="*/ 0 h 6858000"/>
              <a:gd name="connsiteX270" fmla="*/ 966739 w 12192000"/>
              <a:gd name="connsiteY270" fmla="*/ 6858000 h 6858000"/>
              <a:gd name="connsiteX271" fmla="*/ 936857 w 12192000"/>
              <a:gd name="connsiteY271" fmla="*/ 6858000 h 6858000"/>
              <a:gd name="connsiteX272" fmla="*/ 4740391 w 12192000"/>
              <a:gd name="connsiteY272" fmla="*/ 0 h 6858000"/>
              <a:gd name="connsiteX273" fmla="*/ 4770263 w 12192000"/>
              <a:gd name="connsiteY273" fmla="*/ 0 h 6858000"/>
              <a:gd name="connsiteX274" fmla="*/ 797902 w 12192000"/>
              <a:gd name="connsiteY274" fmla="*/ 6858000 h 6858000"/>
              <a:gd name="connsiteX275" fmla="*/ 768029 w 12192000"/>
              <a:gd name="connsiteY275" fmla="*/ 6858000 h 6858000"/>
              <a:gd name="connsiteX276" fmla="*/ 4584566 w 12192000"/>
              <a:gd name="connsiteY276" fmla="*/ 0 h 6858000"/>
              <a:gd name="connsiteX277" fmla="*/ 4614439 w 12192000"/>
              <a:gd name="connsiteY277" fmla="*/ 0 h 6858000"/>
              <a:gd name="connsiteX278" fmla="*/ 642078 w 12192000"/>
              <a:gd name="connsiteY278" fmla="*/ 6858000 h 6858000"/>
              <a:gd name="connsiteX279" fmla="*/ 612205 w 12192000"/>
              <a:gd name="connsiteY279" fmla="*/ 6858000 h 6858000"/>
              <a:gd name="connsiteX280" fmla="*/ 4415757 w 12192000"/>
              <a:gd name="connsiteY280" fmla="*/ 0 h 6858000"/>
              <a:gd name="connsiteX281" fmla="*/ 4445630 w 12192000"/>
              <a:gd name="connsiteY281" fmla="*/ 0 h 6858000"/>
              <a:gd name="connsiteX282" fmla="*/ 473269 w 12192000"/>
              <a:gd name="connsiteY282" fmla="*/ 6858000 h 6858000"/>
              <a:gd name="connsiteX283" fmla="*/ 443396 w 12192000"/>
              <a:gd name="connsiteY283" fmla="*/ 6858000 h 6858000"/>
              <a:gd name="connsiteX284" fmla="*/ 4248222 w 12192000"/>
              <a:gd name="connsiteY284" fmla="*/ 0 h 6858000"/>
              <a:gd name="connsiteX285" fmla="*/ 4278120 w 12192000"/>
              <a:gd name="connsiteY285" fmla="*/ 0 h 6858000"/>
              <a:gd name="connsiteX286" fmla="*/ 305800 w 12192000"/>
              <a:gd name="connsiteY286" fmla="*/ 6858000 h 6858000"/>
              <a:gd name="connsiteX287" fmla="*/ 274606 w 12192000"/>
              <a:gd name="connsiteY287" fmla="*/ 6858000 h 6858000"/>
              <a:gd name="connsiteX288" fmla="*/ 4079411 w 12192000"/>
              <a:gd name="connsiteY288" fmla="*/ 0 h 6858000"/>
              <a:gd name="connsiteX289" fmla="*/ 4109294 w 12192000"/>
              <a:gd name="connsiteY289" fmla="*/ 0 h 6858000"/>
              <a:gd name="connsiteX290" fmla="*/ 135678 w 12192000"/>
              <a:gd name="connsiteY290" fmla="*/ 6858000 h 6858000"/>
              <a:gd name="connsiteX291" fmla="*/ 105797 w 12192000"/>
              <a:gd name="connsiteY291" fmla="*/ 6858000 h 6858000"/>
              <a:gd name="connsiteX292" fmla="*/ 3909330 w 12192000"/>
              <a:gd name="connsiteY292" fmla="*/ 0 h 6858000"/>
              <a:gd name="connsiteX293" fmla="*/ 3939202 w 12192000"/>
              <a:gd name="connsiteY293" fmla="*/ 0 h 6858000"/>
              <a:gd name="connsiteX294" fmla="*/ 0 w 12192000"/>
              <a:gd name="connsiteY294" fmla="*/ 6800753 h 6858000"/>
              <a:gd name="connsiteX295" fmla="*/ 0 w 12192000"/>
              <a:gd name="connsiteY295" fmla="*/ 6749181 h 6858000"/>
              <a:gd name="connsiteX296" fmla="*/ 3746981 w 12192000"/>
              <a:gd name="connsiteY296" fmla="*/ 0 h 6858000"/>
              <a:gd name="connsiteX297" fmla="*/ 3776890 w 12192000"/>
              <a:gd name="connsiteY297" fmla="*/ 0 h 6858000"/>
              <a:gd name="connsiteX298" fmla="*/ 0 w 12192000"/>
              <a:gd name="connsiteY298" fmla="*/ 6521505 h 6858000"/>
              <a:gd name="connsiteX299" fmla="*/ 0 w 12192000"/>
              <a:gd name="connsiteY299" fmla="*/ 6469558 h 6858000"/>
              <a:gd name="connsiteX300" fmla="*/ 3580752 w 12192000"/>
              <a:gd name="connsiteY300" fmla="*/ 0 h 6858000"/>
              <a:gd name="connsiteX301" fmla="*/ 3610670 w 12192000"/>
              <a:gd name="connsiteY301" fmla="*/ 0 h 6858000"/>
              <a:gd name="connsiteX302" fmla="*/ 0 w 12192000"/>
              <a:gd name="connsiteY302" fmla="*/ 6233372 h 6858000"/>
              <a:gd name="connsiteX303" fmla="*/ 0 w 12192000"/>
              <a:gd name="connsiteY303" fmla="*/ 6181435 h 6858000"/>
              <a:gd name="connsiteX304" fmla="*/ 3414639 w 12192000"/>
              <a:gd name="connsiteY304" fmla="*/ 0 h 6858000"/>
              <a:gd name="connsiteX305" fmla="*/ 3444458 w 12192000"/>
              <a:gd name="connsiteY305" fmla="*/ 0 h 6858000"/>
              <a:gd name="connsiteX306" fmla="*/ 0 w 12192000"/>
              <a:gd name="connsiteY306" fmla="*/ 5946474 h 6858000"/>
              <a:gd name="connsiteX307" fmla="*/ 0 w 12192000"/>
              <a:gd name="connsiteY307" fmla="*/ 5894444 h 6858000"/>
              <a:gd name="connsiteX308" fmla="*/ 3248312 w 12192000"/>
              <a:gd name="connsiteY308" fmla="*/ 0 h 6858000"/>
              <a:gd name="connsiteX309" fmla="*/ 3278247 w 12192000"/>
              <a:gd name="connsiteY309" fmla="*/ 0 h 6858000"/>
              <a:gd name="connsiteX310" fmla="*/ 0 w 12192000"/>
              <a:gd name="connsiteY310" fmla="*/ 5659578 h 6858000"/>
              <a:gd name="connsiteX311" fmla="*/ 0 w 12192000"/>
              <a:gd name="connsiteY311" fmla="*/ 5607637 h 6858000"/>
              <a:gd name="connsiteX312" fmla="*/ 3080842 w 12192000"/>
              <a:gd name="connsiteY312" fmla="*/ 0 h 6858000"/>
              <a:gd name="connsiteX313" fmla="*/ 3110744 w 12192000"/>
              <a:gd name="connsiteY313" fmla="*/ 0 h 6858000"/>
              <a:gd name="connsiteX314" fmla="*/ 0 w 12192000"/>
              <a:gd name="connsiteY314" fmla="*/ 5371332 h 6858000"/>
              <a:gd name="connsiteX315" fmla="*/ 0 w 12192000"/>
              <a:gd name="connsiteY315" fmla="*/ 5319451 h 6858000"/>
              <a:gd name="connsiteX316" fmla="*/ 2914643 w 12192000"/>
              <a:gd name="connsiteY316" fmla="*/ 0 h 6858000"/>
              <a:gd name="connsiteX317" fmla="*/ 2944532 w 12192000"/>
              <a:gd name="connsiteY317" fmla="*/ 0 h 6858000"/>
              <a:gd name="connsiteX318" fmla="*/ 0 w 12192000"/>
              <a:gd name="connsiteY318" fmla="*/ 5084434 h 6858000"/>
              <a:gd name="connsiteX319" fmla="*/ 0 w 12192000"/>
              <a:gd name="connsiteY319" fmla="*/ 5032588 h 6858000"/>
              <a:gd name="connsiteX320" fmla="*/ 2748458 w 12192000"/>
              <a:gd name="connsiteY320" fmla="*/ 0 h 6858000"/>
              <a:gd name="connsiteX321" fmla="*/ 2778323 w 12192000"/>
              <a:gd name="connsiteY321" fmla="*/ 0 h 6858000"/>
              <a:gd name="connsiteX322" fmla="*/ 0 w 12192000"/>
              <a:gd name="connsiteY322" fmla="*/ 4797531 h 6858000"/>
              <a:gd name="connsiteX323" fmla="*/ 0 w 12192000"/>
              <a:gd name="connsiteY323" fmla="*/ 4745519 h 6858000"/>
              <a:gd name="connsiteX324" fmla="*/ 2582170 w 12192000"/>
              <a:gd name="connsiteY324" fmla="*/ 0 h 6858000"/>
              <a:gd name="connsiteX325" fmla="*/ 2612099 w 12192000"/>
              <a:gd name="connsiteY325" fmla="*/ 0 h 6858000"/>
              <a:gd name="connsiteX326" fmla="*/ 0 w 12192000"/>
              <a:gd name="connsiteY326" fmla="*/ 4509418 h 6858000"/>
              <a:gd name="connsiteX327" fmla="*/ 0 w 12192000"/>
              <a:gd name="connsiteY327" fmla="*/ 4457541 h 6858000"/>
              <a:gd name="connsiteX328" fmla="*/ 2415966 w 12192000"/>
              <a:gd name="connsiteY328" fmla="*/ 0 h 6858000"/>
              <a:gd name="connsiteX329" fmla="*/ 2445887 w 12192000"/>
              <a:gd name="connsiteY329" fmla="*/ 0 h 6858000"/>
              <a:gd name="connsiteX330" fmla="*/ 0 w 12192000"/>
              <a:gd name="connsiteY330" fmla="*/ 4222523 h 6858000"/>
              <a:gd name="connsiteX331" fmla="*/ 0 w 12192000"/>
              <a:gd name="connsiteY331" fmla="*/ 4170674 h 6858000"/>
              <a:gd name="connsiteX332" fmla="*/ 2248486 w 12192000"/>
              <a:gd name="connsiteY332" fmla="*/ 0 h 6858000"/>
              <a:gd name="connsiteX333" fmla="*/ 2278387 w 12192000"/>
              <a:gd name="connsiteY333" fmla="*/ 0 h 6858000"/>
              <a:gd name="connsiteX334" fmla="*/ 0 w 12192000"/>
              <a:gd name="connsiteY334" fmla="*/ 3934257 h 6858000"/>
              <a:gd name="connsiteX335" fmla="*/ 0 w 12192000"/>
              <a:gd name="connsiteY335" fmla="*/ 3883535 h 6858000"/>
              <a:gd name="connsiteX336" fmla="*/ 2082282 w 12192000"/>
              <a:gd name="connsiteY336" fmla="*/ 0 h 6858000"/>
              <a:gd name="connsiteX337" fmla="*/ 2112176 w 12192000"/>
              <a:gd name="connsiteY337" fmla="*/ 0 h 6858000"/>
              <a:gd name="connsiteX338" fmla="*/ 0 w 12192000"/>
              <a:gd name="connsiteY338" fmla="*/ 3647353 h 6858000"/>
              <a:gd name="connsiteX339" fmla="*/ 0 w 12192000"/>
              <a:gd name="connsiteY339" fmla="*/ 3595393 h 6858000"/>
              <a:gd name="connsiteX340" fmla="*/ 1916066 w 12192000"/>
              <a:gd name="connsiteY340" fmla="*/ 0 h 6858000"/>
              <a:gd name="connsiteX341" fmla="*/ 1945965 w 12192000"/>
              <a:gd name="connsiteY341" fmla="*/ 0 h 6858000"/>
              <a:gd name="connsiteX342" fmla="*/ 0 w 12192000"/>
              <a:gd name="connsiteY342" fmla="*/ 3360451 h 6858000"/>
              <a:gd name="connsiteX343" fmla="*/ 0 w 12192000"/>
              <a:gd name="connsiteY343" fmla="*/ 3308507 h 6858000"/>
              <a:gd name="connsiteX344" fmla="*/ 1749876 w 12192000"/>
              <a:gd name="connsiteY344" fmla="*/ 0 h 6858000"/>
              <a:gd name="connsiteX345" fmla="*/ 1779738 w 12192000"/>
              <a:gd name="connsiteY345" fmla="*/ 0 h 6858000"/>
              <a:gd name="connsiteX346" fmla="*/ 0 w 12192000"/>
              <a:gd name="connsiteY346" fmla="*/ 3072371 h 6858000"/>
              <a:gd name="connsiteX347" fmla="*/ 0 w 12192000"/>
              <a:gd name="connsiteY347" fmla="*/ 3020537 h 6858000"/>
              <a:gd name="connsiteX348" fmla="*/ 1583646 w 12192000"/>
              <a:gd name="connsiteY348" fmla="*/ 0 h 6858000"/>
              <a:gd name="connsiteX349" fmla="*/ 1613527 w 12192000"/>
              <a:gd name="connsiteY349" fmla="*/ 0 h 6858000"/>
              <a:gd name="connsiteX350" fmla="*/ 0 w 12192000"/>
              <a:gd name="connsiteY350" fmla="*/ 2785473 h 6858000"/>
              <a:gd name="connsiteX351" fmla="*/ 0 w 12192000"/>
              <a:gd name="connsiteY351" fmla="*/ 2733630 h 6858000"/>
              <a:gd name="connsiteX352" fmla="*/ 1416153 w 12192000"/>
              <a:gd name="connsiteY352" fmla="*/ 0 h 6858000"/>
              <a:gd name="connsiteX353" fmla="*/ 1446053 w 12192000"/>
              <a:gd name="connsiteY353" fmla="*/ 0 h 6858000"/>
              <a:gd name="connsiteX354" fmla="*/ 0 w 12192000"/>
              <a:gd name="connsiteY354" fmla="*/ 2498326 h 6858000"/>
              <a:gd name="connsiteX355" fmla="*/ 0 w 12192000"/>
              <a:gd name="connsiteY355" fmla="*/ 2446439 h 6858000"/>
              <a:gd name="connsiteX356" fmla="*/ 1249929 w 12192000"/>
              <a:gd name="connsiteY356" fmla="*/ 0 h 6858000"/>
              <a:gd name="connsiteX357" fmla="*/ 1279823 w 12192000"/>
              <a:gd name="connsiteY357" fmla="*/ 0 h 6858000"/>
              <a:gd name="connsiteX358" fmla="*/ 0 w 12192000"/>
              <a:gd name="connsiteY358" fmla="*/ 2210264 h 6858000"/>
              <a:gd name="connsiteX359" fmla="*/ 0 w 12192000"/>
              <a:gd name="connsiteY359" fmla="*/ 2158331 h 6858000"/>
              <a:gd name="connsiteX360" fmla="*/ 1083751 w 12192000"/>
              <a:gd name="connsiteY360" fmla="*/ 0 h 6858000"/>
              <a:gd name="connsiteX361" fmla="*/ 1113615 w 12192000"/>
              <a:gd name="connsiteY361" fmla="*/ 0 h 6858000"/>
              <a:gd name="connsiteX362" fmla="*/ 0 w 12192000"/>
              <a:gd name="connsiteY362" fmla="*/ 1923350 h 6858000"/>
              <a:gd name="connsiteX363" fmla="*/ 0 w 12192000"/>
              <a:gd name="connsiteY363" fmla="*/ 1871505 h 6858000"/>
              <a:gd name="connsiteX364" fmla="*/ 917549 w 12192000"/>
              <a:gd name="connsiteY364" fmla="*/ 0 h 6858000"/>
              <a:gd name="connsiteX365" fmla="*/ 947406 w 12192000"/>
              <a:gd name="connsiteY365" fmla="*/ 0 h 6858000"/>
              <a:gd name="connsiteX366" fmla="*/ 0 w 12192000"/>
              <a:gd name="connsiteY366" fmla="*/ 1636427 h 6858000"/>
              <a:gd name="connsiteX367" fmla="*/ 0 w 12192000"/>
              <a:gd name="connsiteY367" fmla="*/ 1584555 h 6858000"/>
              <a:gd name="connsiteX368" fmla="*/ 751309 w 12192000"/>
              <a:gd name="connsiteY368" fmla="*/ 0 h 6858000"/>
              <a:gd name="connsiteX369" fmla="*/ 781164 w 12192000"/>
              <a:gd name="connsiteY369" fmla="*/ 0 h 6858000"/>
              <a:gd name="connsiteX370" fmla="*/ 0 w 12192000"/>
              <a:gd name="connsiteY370" fmla="*/ 1348438 h 6858000"/>
              <a:gd name="connsiteX371" fmla="*/ 0 w 12192000"/>
              <a:gd name="connsiteY371" fmla="*/ 1296594 h 6858000"/>
              <a:gd name="connsiteX372" fmla="*/ 583839 w 12192000"/>
              <a:gd name="connsiteY372" fmla="*/ 0 h 6858000"/>
              <a:gd name="connsiteX373" fmla="*/ 613728 w 12192000"/>
              <a:gd name="connsiteY373" fmla="*/ 0 h 6858000"/>
              <a:gd name="connsiteX374" fmla="*/ 0 w 12192000"/>
              <a:gd name="connsiteY374" fmla="*/ 1061047 h 6858000"/>
              <a:gd name="connsiteX375" fmla="*/ 0 w 12192000"/>
              <a:gd name="connsiteY375" fmla="*/ 1009178 h 6858000"/>
              <a:gd name="connsiteX376" fmla="*/ 417668 w 12192000"/>
              <a:gd name="connsiteY376" fmla="*/ 0 h 6858000"/>
              <a:gd name="connsiteX377" fmla="*/ 447480 w 12192000"/>
              <a:gd name="connsiteY377" fmla="*/ 0 h 6858000"/>
              <a:gd name="connsiteX378" fmla="*/ 0 w 12192000"/>
              <a:gd name="connsiteY378" fmla="*/ 773085 h 6858000"/>
              <a:gd name="connsiteX379" fmla="*/ 0 w 12192000"/>
              <a:gd name="connsiteY379" fmla="*/ 722176 h 6858000"/>
              <a:gd name="connsiteX380" fmla="*/ 251404 w 12192000"/>
              <a:gd name="connsiteY380" fmla="*/ 0 h 6858000"/>
              <a:gd name="connsiteX381" fmla="*/ 281283 w 12192000"/>
              <a:gd name="connsiteY381" fmla="*/ 0 h 6858000"/>
              <a:gd name="connsiteX382" fmla="*/ 0 w 12192000"/>
              <a:gd name="connsiteY382" fmla="*/ 486097 h 6858000"/>
              <a:gd name="connsiteX383" fmla="*/ 0 w 12192000"/>
              <a:gd name="connsiteY383" fmla="*/ 434290 h 6858000"/>
              <a:gd name="connsiteX384" fmla="*/ 85207 w 12192000"/>
              <a:gd name="connsiteY384" fmla="*/ 0 h 6858000"/>
              <a:gd name="connsiteX385" fmla="*/ 115098 w 12192000"/>
              <a:gd name="connsiteY385" fmla="*/ 0 h 6858000"/>
              <a:gd name="connsiteX386" fmla="*/ 0 w 12192000"/>
              <a:gd name="connsiteY386" fmla="*/ 199019 h 6858000"/>
              <a:gd name="connsiteX387" fmla="*/ 0 w 12192000"/>
              <a:gd name="connsiteY387" fmla="*/ 147259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Lst>
            <a:rect l="l" t="t" r="r" b="b"/>
            <a:pathLst>
              <a:path w="12192000" h="6858000">
                <a:moveTo>
                  <a:pt x="12192000" y="6674887"/>
                </a:moveTo>
                <a:lnTo>
                  <a:pt x="12192000" y="6726630"/>
                </a:lnTo>
                <a:lnTo>
                  <a:pt x="12115866" y="6858000"/>
                </a:lnTo>
                <a:lnTo>
                  <a:pt x="12085956" y="6858000"/>
                </a:lnTo>
                <a:close/>
                <a:moveTo>
                  <a:pt x="12192000" y="6386350"/>
                </a:moveTo>
                <a:lnTo>
                  <a:pt x="12192000" y="6438128"/>
                </a:lnTo>
                <a:lnTo>
                  <a:pt x="11947965" y="6858000"/>
                </a:lnTo>
                <a:lnTo>
                  <a:pt x="11918061" y="6858000"/>
                </a:lnTo>
                <a:close/>
                <a:moveTo>
                  <a:pt x="12192000" y="6096716"/>
                </a:moveTo>
                <a:lnTo>
                  <a:pt x="12192000" y="6148545"/>
                </a:lnTo>
                <a:lnTo>
                  <a:pt x="11780541" y="6858000"/>
                </a:lnTo>
                <a:lnTo>
                  <a:pt x="11750654" y="6858000"/>
                </a:lnTo>
                <a:close/>
                <a:moveTo>
                  <a:pt x="12192000" y="5829076"/>
                </a:moveTo>
                <a:lnTo>
                  <a:pt x="12192000" y="5880943"/>
                </a:lnTo>
                <a:lnTo>
                  <a:pt x="11625476" y="6858000"/>
                </a:lnTo>
                <a:lnTo>
                  <a:pt x="11595575" y="6858000"/>
                </a:lnTo>
                <a:close/>
                <a:moveTo>
                  <a:pt x="12192000" y="5539023"/>
                </a:moveTo>
                <a:lnTo>
                  <a:pt x="12192000" y="5590898"/>
                </a:lnTo>
                <a:lnTo>
                  <a:pt x="11457404" y="6858000"/>
                </a:lnTo>
                <a:lnTo>
                  <a:pt x="11427512" y="6858000"/>
                </a:lnTo>
                <a:close/>
                <a:moveTo>
                  <a:pt x="12192000" y="5249126"/>
                </a:moveTo>
                <a:lnTo>
                  <a:pt x="12192000" y="5301033"/>
                </a:lnTo>
                <a:lnTo>
                  <a:pt x="11290057" y="6858000"/>
                </a:lnTo>
                <a:lnTo>
                  <a:pt x="11260165" y="6858000"/>
                </a:lnTo>
                <a:close/>
                <a:moveTo>
                  <a:pt x="12192000" y="4961040"/>
                </a:moveTo>
                <a:lnTo>
                  <a:pt x="12192000" y="5012892"/>
                </a:lnTo>
                <a:lnTo>
                  <a:pt x="11122030" y="6858000"/>
                </a:lnTo>
                <a:lnTo>
                  <a:pt x="11092170" y="6858000"/>
                </a:lnTo>
                <a:close/>
                <a:moveTo>
                  <a:pt x="12192000" y="4670985"/>
                </a:moveTo>
                <a:lnTo>
                  <a:pt x="12192000" y="4721650"/>
                </a:lnTo>
                <a:lnTo>
                  <a:pt x="10953949" y="6858000"/>
                </a:lnTo>
                <a:lnTo>
                  <a:pt x="10924108" y="6858000"/>
                </a:lnTo>
                <a:close/>
                <a:moveTo>
                  <a:pt x="12192000" y="4390462"/>
                </a:moveTo>
                <a:lnTo>
                  <a:pt x="12192000" y="4442332"/>
                </a:lnTo>
                <a:lnTo>
                  <a:pt x="10792091" y="6858000"/>
                </a:lnTo>
                <a:lnTo>
                  <a:pt x="10762234" y="6858000"/>
                </a:lnTo>
                <a:close/>
                <a:moveTo>
                  <a:pt x="12192000" y="4100386"/>
                </a:moveTo>
                <a:lnTo>
                  <a:pt x="12192000" y="4152238"/>
                </a:lnTo>
                <a:lnTo>
                  <a:pt x="10624074" y="6858000"/>
                </a:lnTo>
                <a:lnTo>
                  <a:pt x="10594178" y="6858000"/>
                </a:lnTo>
                <a:close/>
                <a:moveTo>
                  <a:pt x="12192000" y="3810406"/>
                </a:moveTo>
                <a:lnTo>
                  <a:pt x="12192000" y="3862352"/>
                </a:lnTo>
                <a:lnTo>
                  <a:pt x="10456692" y="6858000"/>
                </a:lnTo>
                <a:lnTo>
                  <a:pt x="10426849" y="6858000"/>
                </a:lnTo>
                <a:close/>
                <a:moveTo>
                  <a:pt x="12192000" y="3522418"/>
                </a:moveTo>
                <a:lnTo>
                  <a:pt x="12192000" y="3574345"/>
                </a:lnTo>
                <a:lnTo>
                  <a:pt x="10288745" y="6858000"/>
                </a:lnTo>
                <a:lnTo>
                  <a:pt x="10258829" y="6858000"/>
                </a:lnTo>
                <a:close/>
                <a:moveTo>
                  <a:pt x="12192000" y="3232346"/>
                </a:moveTo>
                <a:lnTo>
                  <a:pt x="12192000" y="3284284"/>
                </a:lnTo>
                <a:lnTo>
                  <a:pt x="10120677" y="6858000"/>
                </a:lnTo>
                <a:lnTo>
                  <a:pt x="10090771" y="6858000"/>
                </a:lnTo>
                <a:close/>
                <a:moveTo>
                  <a:pt x="12192000" y="2942350"/>
                </a:moveTo>
                <a:lnTo>
                  <a:pt x="12192000" y="2994321"/>
                </a:lnTo>
                <a:lnTo>
                  <a:pt x="9953347" y="6858000"/>
                </a:lnTo>
                <a:lnTo>
                  <a:pt x="9923446" y="6858000"/>
                </a:lnTo>
                <a:close/>
                <a:moveTo>
                  <a:pt x="12192000" y="2674683"/>
                </a:moveTo>
                <a:lnTo>
                  <a:pt x="12192000" y="2726587"/>
                </a:lnTo>
                <a:lnTo>
                  <a:pt x="9798221" y="6858000"/>
                </a:lnTo>
                <a:lnTo>
                  <a:pt x="9768374" y="6858000"/>
                </a:lnTo>
                <a:close/>
                <a:moveTo>
                  <a:pt x="12192000" y="2371625"/>
                </a:moveTo>
                <a:lnTo>
                  <a:pt x="12192000" y="2423468"/>
                </a:lnTo>
                <a:lnTo>
                  <a:pt x="9622713" y="6858000"/>
                </a:lnTo>
                <a:lnTo>
                  <a:pt x="9592797" y="6858000"/>
                </a:lnTo>
                <a:close/>
                <a:moveTo>
                  <a:pt x="12192000" y="2083746"/>
                </a:moveTo>
                <a:lnTo>
                  <a:pt x="12192000" y="2135605"/>
                </a:lnTo>
                <a:lnTo>
                  <a:pt x="9455425" y="6858000"/>
                </a:lnTo>
                <a:lnTo>
                  <a:pt x="9425503" y="6858000"/>
                </a:lnTo>
                <a:close/>
                <a:moveTo>
                  <a:pt x="12192000" y="1793669"/>
                </a:moveTo>
                <a:lnTo>
                  <a:pt x="12192000" y="1845675"/>
                </a:lnTo>
                <a:lnTo>
                  <a:pt x="9287308" y="6858000"/>
                </a:lnTo>
                <a:lnTo>
                  <a:pt x="9257444" y="6858000"/>
                </a:lnTo>
                <a:close/>
                <a:moveTo>
                  <a:pt x="12192000" y="1503595"/>
                </a:moveTo>
                <a:lnTo>
                  <a:pt x="12192000" y="1554215"/>
                </a:lnTo>
                <a:lnTo>
                  <a:pt x="9119294" y="6858000"/>
                </a:lnTo>
                <a:lnTo>
                  <a:pt x="9089386" y="6858000"/>
                </a:lnTo>
                <a:close/>
                <a:moveTo>
                  <a:pt x="12192000" y="1235988"/>
                </a:moveTo>
                <a:lnTo>
                  <a:pt x="12192000" y="1287995"/>
                </a:lnTo>
                <a:lnTo>
                  <a:pt x="8964883" y="6858000"/>
                </a:lnTo>
                <a:lnTo>
                  <a:pt x="8935054" y="6858000"/>
                </a:lnTo>
                <a:close/>
                <a:moveTo>
                  <a:pt x="12192000" y="945910"/>
                </a:moveTo>
                <a:lnTo>
                  <a:pt x="12192000" y="997817"/>
                </a:lnTo>
                <a:lnTo>
                  <a:pt x="8796908" y="6858000"/>
                </a:lnTo>
                <a:lnTo>
                  <a:pt x="8766996" y="6858000"/>
                </a:lnTo>
                <a:close/>
                <a:moveTo>
                  <a:pt x="12192000" y="657984"/>
                </a:moveTo>
                <a:lnTo>
                  <a:pt x="12192000" y="708673"/>
                </a:lnTo>
                <a:lnTo>
                  <a:pt x="8628835" y="6858000"/>
                </a:lnTo>
                <a:lnTo>
                  <a:pt x="8598960" y="6858000"/>
                </a:lnTo>
                <a:close/>
                <a:moveTo>
                  <a:pt x="12192000" y="354979"/>
                </a:moveTo>
                <a:lnTo>
                  <a:pt x="12192000" y="406900"/>
                </a:lnTo>
                <a:lnTo>
                  <a:pt x="8454032" y="6858000"/>
                </a:lnTo>
                <a:lnTo>
                  <a:pt x="8424123" y="6858000"/>
                </a:lnTo>
                <a:close/>
                <a:moveTo>
                  <a:pt x="12192000" y="70644"/>
                </a:moveTo>
                <a:lnTo>
                  <a:pt x="12192000" y="122216"/>
                </a:lnTo>
                <a:lnTo>
                  <a:pt x="8290433" y="6858000"/>
                </a:lnTo>
                <a:lnTo>
                  <a:pt x="8260561" y="6858000"/>
                </a:lnTo>
                <a:close/>
                <a:moveTo>
                  <a:pt x="12064108" y="0"/>
                </a:moveTo>
                <a:lnTo>
                  <a:pt x="12093980" y="0"/>
                </a:lnTo>
                <a:lnTo>
                  <a:pt x="8121624" y="6858000"/>
                </a:lnTo>
                <a:lnTo>
                  <a:pt x="8091752" y="6858000"/>
                </a:lnTo>
                <a:close/>
                <a:moveTo>
                  <a:pt x="11908282" y="0"/>
                </a:moveTo>
                <a:lnTo>
                  <a:pt x="11938154" y="0"/>
                </a:lnTo>
                <a:lnTo>
                  <a:pt x="7965800" y="6858000"/>
                </a:lnTo>
                <a:lnTo>
                  <a:pt x="7935927" y="6858000"/>
                </a:lnTo>
                <a:close/>
                <a:moveTo>
                  <a:pt x="11740748" y="0"/>
                </a:moveTo>
                <a:lnTo>
                  <a:pt x="11770630" y="0"/>
                </a:lnTo>
                <a:lnTo>
                  <a:pt x="7797020" y="6858000"/>
                </a:lnTo>
                <a:lnTo>
                  <a:pt x="7767137" y="6858000"/>
                </a:lnTo>
                <a:close/>
                <a:moveTo>
                  <a:pt x="11570622" y="0"/>
                </a:moveTo>
                <a:lnTo>
                  <a:pt x="11601820" y="0"/>
                </a:lnTo>
                <a:lnTo>
                  <a:pt x="7628210" y="6858000"/>
                </a:lnTo>
                <a:lnTo>
                  <a:pt x="7598308" y="6858000"/>
                </a:lnTo>
                <a:close/>
                <a:moveTo>
                  <a:pt x="11401857" y="0"/>
                </a:moveTo>
                <a:lnTo>
                  <a:pt x="11431730" y="0"/>
                </a:lnTo>
                <a:lnTo>
                  <a:pt x="7459373" y="6858000"/>
                </a:lnTo>
                <a:lnTo>
                  <a:pt x="7429500" y="6858000"/>
                </a:lnTo>
                <a:close/>
                <a:moveTo>
                  <a:pt x="11233046" y="0"/>
                </a:moveTo>
                <a:lnTo>
                  <a:pt x="11262919" y="0"/>
                </a:lnTo>
                <a:lnTo>
                  <a:pt x="7290563" y="6858000"/>
                </a:lnTo>
                <a:lnTo>
                  <a:pt x="7260691" y="6858000"/>
                </a:lnTo>
                <a:close/>
                <a:moveTo>
                  <a:pt x="11077222" y="0"/>
                </a:moveTo>
                <a:lnTo>
                  <a:pt x="11107095" y="0"/>
                </a:lnTo>
                <a:lnTo>
                  <a:pt x="7134739" y="6858000"/>
                </a:lnTo>
                <a:lnTo>
                  <a:pt x="7104867" y="6858000"/>
                </a:lnTo>
                <a:close/>
                <a:moveTo>
                  <a:pt x="10909687" y="0"/>
                </a:moveTo>
                <a:lnTo>
                  <a:pt x="10939569" y="0"/>
                </a:lnTo>
                <a:lnTo>
                  <a:pt x="6965959" y="6858000"/>
                </a:lnTo>
                <a:lnTo>
                  <a:pt x="6936076" y="6858000"/>
                </a:lnTo>
                <a:close/>
                <a:moveTo>
                  <a:pt x="10739567" y="0"/>
                </a:moveTo>
                <a:lnTo>
                  <a:pt x="10770766" y="0"/>
                </a:lnTo>
                <a:lnTo>
                  <a:pt x="6797150" y="6858000"/>
                </a:lnTo>
                <a:lnTo>
                  <a:pt x="6767248" y="6858000"/>
                </a:lnTo>
                <a:close/>
                <a:moveTo>
                  <a:pt x="10570795" y="0"/>
                </a:moveTo>
                <a:lnTo>
                  <a:pt x="10600667" y="0"/>
                </a:lnTo>
                <a:lnTo>
                  <a:pt x="6628312" y="6858000"/>
                </a:lnTo>
                <a:lnTo>
                  <a:pt x="6598439" y="6858000"/>
                </a:lnTo>
                <a:close/>
                <a:moveTo>
                  <a:pt x="10401987" y="0"/>
                </a:moveTo>
                <a:lnTo>
                  <a:pt x="10431860" y="0"/>
                </a:lnTo>
                <a:lnTo>
                  <a:pt x="6459503" y="6858000"/>
                </a:lnTo>
                <a:lnTo>
                  <a:pt x="6429630" y="6858000"/>
                </a:lnTo>
                <a:close/>
                <a:moveTo>
                  <a:pt x="10233176" y="0"/>
                </a:moveTo>
                <a:lnTo>
                  <a:pt x="10263049" y="0"/>
                </a:lnTo>
                <a:lnTo>
                  <a:pt x="6290693" y="6858000"/>
                </a:lnTo>
                <a:lnTo>
                  <a:pt x="6260821" y="6858000"/>
                </a:lnTo>
                <a:close/>
                <a:moveTo>
                  <a:pt x="10078627" y="0"/>
                </a:moveTo>
                <a:lnTo>
                  <a:pt x="10108524" y="0"/>
                </a:lnTo>
                <a:lnTo>
                  <a:pt x="6136210" y="6858000"/>
                </a:lnTo>
                <a:lnTo>
                  <a:pt x="6105016" y="6858000"/>
                </a:lnTo>
                <a:close/>
                <a:moveTo>
                  <a:pt x="9908501" y="0"/>
                </a:moveTo>
                <a:lnTo>
                  <a:pt x="9939700" y="0"/>
                </a:lnTo>
                <a:lnTo>
                  <a:pt x="5966089" y="6858000"/>
                </a:lnTo>
                <a:lnTo>
                  <a:pt x="5936188" y="6858000"/>
                </a:lnTo>
                <a:close/>
                <a:moveTo>
                  <a:pt x="9739735" y="0"/>
                </a:moveTo>
                <a:lnTo>
                  <a:pt x="9769607" y="0"/>
                </a:lnTo>
                <a:lnTo>
                  <a:pt x="5797251" y="6858000"/>
                </a:lnTo>
                <a:lnTo>
                  <a:pt x="5767379" y="6858000"/>
                </a:lnTo>
                <a:close/>
                <a:moveTo>
                  <a:pt x="9570926" y="0"/>
                </a:moveTo>
                <a:lnTo>
                  <a:pt x="9600798" y="0"/>
                </a:lnTo>
                <a:lnTo>
                  <a:pt x="5628442" y="6858000"/>
                </a:lnTo>
                <a:lnTo>
                  <a:pt x="5598570" y="6858000"/>
                </a:lnTo>
                <a:close/>
                <a:moveTo>
                  <a:pt x="9402116" y="0"/>
                </a:moveTo>
                <a:lnTo>
                  <a:pt x="9431989" y="0"/>
                </a:lnTo>
                <a:lnTo>
                  <a:pt x="5459633" y="6858000"/>
                </a:lnTo>
                <a:lnTo>
                  <a:pt x="5429760" y="6858000"/>
                </a:lnTo>
                <a:close/>
                <a:moveTo>
                  <a:pt x="9234581" y="0"/>
                </a:moveTo>
                <a:lnTo>
                  <a:pt x="9264478" y="0"/>
                </a:lnTo>
                <a:lnTo>
                  <a:pt x="5292165" y="6858000"/>
                </a:lnTo>
                <a:lnTo>
                  <a:pt x="5260970" y="6858000"/>
                </a:lnTo>
                <a:close/>
                <a:moveTo>
                  <a:pt x="9077441" y="0"/>
                </a:moveTo>
                <a:lnTo>
                  <a:pt x="9108639" y="0"/>
                </a:lnTo>
                <a:lnTo>
                  <a:pt x="5135028" y="6858000"/>
                </a:lnTo>
                <a:lnTo>
                  <a:pt x="5105127" y="6858000"/>
                </a:lnTo>
                <a:close/>
                <a:moveTo>
                  <a:pt x="8908674" y="0"/>
                </a:moveTo>
                <a:lnTo>
                  <a:pt x="8938546" y="0"/>
                </a:lnTo>
                <a:lnTo>
                  <a:pt x="4966191" y="6858000"/>
                </a:lnTo>
                <a:lnTo>
                  <a:pt x="4936318" y="6858000"/>
                </a:lnTo>
                <a:close/>
                <a:moveTo>
                  <a:pt x="8739864" y="0"/>
                </a:moveTo>
                <a:lnTo>
                  <a:pt x="8769737" y="0"/>
                </a:lnTo>
                <a:lnTo>
                  <a:pt x="4797381" y="6858000"/>
                </a:lnTo>
                <a:lnTo>
                  <a:pt x="4767509" y="6858000"/>
                </a:lnTo>
                <a:close/>
                <a:moveTo>
                  <a:pt x="8571056" y="0"/>
                </a:moveTo>
                <a:lnTo>
                  <a:pt x="8600928" y="0"/>
                </a:lnTo>
                <a:lnTo>
                  <a:pt x="4628572" y="6858000"/>
                </a:lnTo>
                <a:lnTo>
                  <a:pt x="4598700" y="6858000"/>
                </a:lnTo>
                <a:close/>
                <a:moveTo>
                  <a:pt x="8403521" y="0"/>
                </a:moveTo>
                <a:lnTo>
                  <a:pt x="8433418" y="0"/>
                </a:lnTo>
                <a:lnTo>
                  <a:pt x="4461104" y="6858000"/>
                </a:lnTo>
                <a:lnTo>
                  <a:pt x="4429909" y="6858000"/>
                </a:lnTo>
                <a:close/>
                <a:moveTo>
                  <a:pt x="8246381" y="0"/>
                </a:moveTo>
                <a:lnTo>
                  <a:pt x="8277579" y="0"/>
                </a:lnTo>
                <a:lnTo>
                  <a:pt x="4303967" y="6858000"/>
                </a:lnTo>
                <a:lnTo>
                  <a:pt x="4274066" y="6858000"/>
                </a:lnTo>
                <a:close/>
                <a:moveTo>
                  <a:pt x="8077614" y="0"/>
                </a:moveTo>
                <a:lnTo>
                  <a:pt x="8107486" y="0"/>
                </a:lnTo>
                <a:lnTo>
                  <a:pt x="4135130" y="6858000"/>
                </a:lnTo>
                <a:lnTo>
                  <a:pt x="4105258" y="6858000"/>
                </a:lnTo>
                <a:close/>
                <a:moveTo>
                  <a:pt x="7908808" y="0"/>
                </a:moveTo>
                <a:lnTo>
                  <a:pt x="7938680" y="0"/>
                </a:lnTo>
                <a:lnTo>
                  <a:pt x="3966321" y="6858000"/>
                </a:lnTo>
                <a:lnTo>
                  <a:pt x="3936448" y="6858000"/>
                </a:lnTo>
                <a:close/>
                <a:moveTo>
                  <a:pt x="7739999" y="0"/>
                </a:moveTo>
                <a:lnTo>
                  <a:pt x="7769872" y="0"/>
                </a:lnTo>
                <a:lnTo>
                  <a:pt x="3797511" y="6858000"/>
                </a:lnTo>
                <a:lnTo>
                  <a:pt x="3767639" y="6858000"/>
                </a:lnTo>
                <a:close/>
                <a:moveTo>
                  <a:pt x="7572465" y="0"/>
                </a:moveTo>
                <a:lnTo>
                  <a:pt x="7602362" y="0"/>
                </a:lnTo>
                <a:lnTo>
                  <a:pt x="3630043" y="6858000"/>
                </a:lnTo>
                <a:lnTo>
                  <a:pt x="3598849" y="6858000"/>
                </a:lnTo>
                <a:close/>
                <a:moveTo>
                  <a:pt x="7402339" y="0"/>
                </a:moveTo>
                <a:lnTo>
                  <a:pt x="7433537" y="0"/>
                </a:lnTo>
                <a:lnTo>
                  <a:pt x="3459921" y="6858000"/>
                </a:lnTo>
                <a:lnTo>
                  <a:pt x="3430020" y="6858000"/>
                </a:lnTo>
                <a:close/>
                <a:moveTo>
                  <a:pt x="7246557" y="0"/>
                </a:moveTo>
                <a:lnTo>
                  <a:pt x="7276430" y="0"/>
                </a:lnTo>
                <a:lnTo>
                  <a:pt x="3304069" y="6858000"/>
                </a:lnTo>
                <a:lnTo>
                  <a:pt x="3274197" y="6858000"/>
                </a:lnTo>
                <a:close/>
                <a:moveTo>
                  <a:pt x="7077748" y="0"/>
                </a:moveTo>
                <a:lnTo>
                  <a:pt x="7107620" y="0"/>
                </a:lnTo>
                <a:lnTo>
                  <a:pt x="3135260" y="6858000"/>
                </a:lnTo>
                <a:lnTo>
                  <a:pt x="3105388" y="6858000"/>
                </a:lnTo>
                <a:close/>
                <a:moveTo>
                  <a:pt x="6908939" y="0"/>
                </a:moveTo>
                <a:lnTo>
                  <a:pt x="6938811" y="0"/>
                </a:lnTo>
                <a:lnTo>
                  <a:pt x="2966451" y="6858000"/>
                </a:lnTo>
                <a:lnTo>
                  <a:pt x="2936578" y="6858000"/>
                </a:lnTo>
                <a:close/>
                <a:moveTo>
                  <a:pt x="6741404" y="0"/>
                </a:moveTo>
                <a:lnTo>
                  <a:pt x="6771301" y="0"/>
                </a:lnTo>
                <a:lnTo>
                  <a:pt x="2798982" y="6858000"/>
                </a:lnTo>
                <a:lnTo>
                  <a:pt x="2767788" y="6858000"/>
                </a:lnTo>
                <a:close/>
                <a:moveTo>
                  <a:pt x="6571276" y="0"/>
                </a:moveTo>
                <a:lnTo>
                  <a:pt x="6602476" y="0"/>
                </a:lnTo>
                <a:lnTo>
                  <a:pt x="2628861" y="6858000"/>
                </a:lnTo>
                <a:lnTo>
                  <a:pt x="2598959" y="6858000"/>
                </a:lnTo>
                <a:close/>
                <a:moveTo>
                  <a:pt x="6415496" y="0"/>
                </a:moveTo>
                <a:lnTo>
                  <a:pt x="6445368" y="0"/>
                </a:lnTo>
                <a:lnTo>
                  <a:pt x="2473008" y="6858000"/>
                </a:lnTo>
                <a:lnTo>
                  <a:pt x="2443136" y="6858000"/>
                </a:lnTo>
                <a:close/>
                <a:moveTo>
                  <a:pt x="6246687" y="0"/>
                </a:moveTo>
                <a:lnTo>
                  <a:pt x="6276559" y="0"/>
                </a:lnTo>
                <a:lnTo>
                  <a:pt x="2304199" y="6858000"/>
                </a:lnTo>
                <a:lnTo>
                  <a:pt x="2274327" y="6858000"/>
                </a:lnTo>
                <a:close/>
                <a:moveTo>
                  <a:pt x="6077878" y="0"/>
                </a:moveTo>
                <a:lnTo>
                  <a:pt x="6107750" y="0"/>
                </a:lnTo>
                <a:lnTo>
                  <a:pt x="2135390" y="6858000"/>
                </a:lnTo>
                <a:lnTo>
                  <a:pt x="2105518" y="6858000"/>
                </a:lnTo>
                <a:close/>
                <a:moveTo>
                  <a:pt x="5910342" y="0"/>
                </a:moveTo>
                <a:lnTo>
                  <a:pt x="5940240" y="0"/>
                </a:lnTo>
                <a:lnTo>
                  <a:pt x="1967922" y="6858000"/>
                </a:lnTo>
                <a:lnTo>
                  <a:pt x="1936727" y="6858000"/>
                </a:lnTo>
                <a:close/>
                <a:moveTo>
                  <a:pt x="5740218" y="0"/>
                </a:moveTo>
                <a:lnTo>
                  <a:pt x="5771416" y="0"/>
                </a:lnTo>
                <a:lnTo>
                  <a:pt x="1797800" y="6858000"/>
                </a:lnTo>
                <a:lnTo>
                  <a:pt x="1767899" y="6858000"/>
                </a:lnTo>
                <a:close/>
                <a:moveTo>
                  <a:pt x="5571452" y="0"/>
                </a:moveTo>
                <a:lnTo>
                  <a:pt x="5601324" y="0"/>
                </a:lnTo>
                <a:lnTo>
                  <a:pt x="1628963" y="6858000"/>
                </a:lnTo>
                <a:lnTo>
                  <a:pt x="1599090" y="6858000"/>
                </a:lnTo>
                <a:close/>
                <a:moveTo>
                  <a:pt x="5415628" y="0"/>
                </a:moveTo>
                <a:lnTo>
                  <a:pt x="5445500" y="0"/>
                </a:lnTo>
                <a:lnTo>
                  <a:pt x="1473139" y="6858000"/>
                </a:lnTo>
                <a:lnTo>
                  <a:pt x="1443266" y="6858000"/>
                </a:lnTo>
                <a:close/>
                <a:moveTo>
                  <a:pt x="5246818" y="0"/>
                </a:moveTo>
                <a:lnTo>
                  <a:pt x="5276691" y="0"/>
                </a:lnTo>
                <a:lnTo>
                  <a:pt x="1304329" y="6858000"/>
                </a:lnTo>
                <a:lnTo>
                  <a:pt x="1274457" y="6858000"/>
                </a:lnTo>
                <a:close/>
                <a:moveTo>
                  <a:pt x="5079283" y="0"/>
                </a:moveTo>
                <a:lnTo>
                  <a:pt x="5109181" y="0"/>
                </a:lnTo>
                <a:lnTo>
                  <a:pt x="1136861" y="6858000"/>
                </a:lnTo>
                <a:lnTo>
                  <a:pt x="1105667" y="6858000"/>
                </a:lnTo>
                <a:close/>
                <a:moveTo>
                  <a:pt x="4910473" y="0"/>
                </a:moveTo>
                <a:lnTo>
                  <a:pt x="4940355" y="0"/>
                </a:lnTo>
                <a:lnTo>
                  <a:pt x="966739" y="6858000"/>
                </a:lnTo>
                <a:lnTo>
                  <a:pt x="936857" y="6858000"/>
                </a:lnTo>
                <a:close/>
                <a:moveTo>
                  <a:pt x="4740391" y="0"/>
                </a:moveTo>
                <a:lnTo>
                  <a:pt x="4770263" y="0"/>
                </a:lnTo>
                <a:lnTo>
                  <a:pt x="797902" y="6858000"/>
                </a:lnTo>
                <a:lnTo>
                  <a:pt x="768029" y="6858000"/>
                </a:lnTo>
                <a:close/>
                <a:moveTo>
                  <a:pt x="4584566" y="0"/>
                </a:moveTo>
                <a:lnTo>
                  <a:pt x="4614439" y="0"/>
                </a:lnTo>
                <a:lnTo>
                  <a:pt x="642078" y="6858000"/>
                </a:lnTo>
                <a:lnTo>
                  <a:pt x="612205" y="6858000"/>
                </a:lnTo>
                <a:close/>
                <a:moveTo>
                  <a:pt x="4415757" y="0"/>
                </a:moveTo>
                <a:lnTo>
                  <a:pt x="4445630" y="0"/>
                </a:lnTo>
                <a:lnTo>
                  <a:pt x="473269" y="6858000"/>
                </a:lnTo>
                <a:lnTo>
                  <a:pt x="443396" y="6858000"/>
                </a:lnTo>
                <a:close/>
                <a:moveTo>
                  <a:pt x="4248222" y="0"/>
                </a:moveTo>
                <a:lnTo>
                  <a:pt x="4278120" y="0"/>
                </a:lnTo>
                <a:lnTo>
                  <a:pt x="305800" y="6858000"/>
                </a:lnTo>
                <a:lnTo>
                  <a:pt x="274606" y="6858000"/>
                </a:lnTo>
                <a:close/>
                <a:moveTo>
                  <a:pt x="4079411" y="0"/>
                </a:moveTo>
                <a:lnTo>
                  <a:pt x="4109294" y="0"/>
                </a:lnTo>
                <a:lnTo>
                  <a:pt x="135678" y="6858000"/>
                </a:lnTo>
                <a:lnTo>
                  <a:pt x="105797" y="6858000"/>
                </a:lnTo>
                <a:close/>
                <a:moveTo>
                  <a:pt x="3909330" y="0"/>
                </a:moveTo>
                <a:lnTo>
                  <a:pt x="3939202" y="0"/>
                </a:lnTo>
                <a:lnTo>
                  <a:pt x="0" y="6800753"/>
                </a:lnTo>
                <a:lnTo>
                  <a:pt x="0" y="6749181"/>
                </a:lnTo>
                <a:close/>
                <a:moveTo>
                  <a:pt x="3746981" y="0"/>
                </a:moveTo>
                <a:lnTo>
                  <a:pt x="3776890" y="0"/>
                </a:lnTo>
                <a:lnTo>
                  <a:pt x="0" y="6521505"/>
                </a:lnTo>
                <a:lnTo>
                  <a:pt x="0" y="6469558"/>
                </a:lnTo>
                <a:close/>
                <a:moveTo>
                  <a:pt x="3580752" y="0"/>
                </a:moveTo>
                <a:lnTo>
                  <a:pt x="3610670" y="0"/>
                </a:lnTo>
                <a:lnTo>
                  <a:pt x="0" y="6233372"/>
                </a:lnTo>
                <a:lnTo>
                  <a:pt x="0" y="6181435"/>
                </a:lnTo>
                <a:close/>
                <a:moveTo>
                  <a:pt x="3414639" y="0"/>
                </a:moveTo>
                <a:lnTo>
                  <a:pt x="3444458" y="0"/>
                </a:lnTo>
                <a:lnTo>
                  <a:pt x="0" y="5946474"/>
                </a:lnTo>
                <a:lnTo>
                  <a:pt x="0" y="5894444"/>
                </a:lnTo>
                <a:close/>
                <a:moveTo>
                  <a:pt x="3248312" y="0"/>
                </a:moveTo>
                <a:lnTo>
                  <a:pt x="3278247" y="0"/>
                </a:lnTo>
                <a:lnTo>
                  <a:pt x="0" y="5659578"/>
                </a:lnTo>
                <a:lnTo>
                  <a:pt x="0" y="5607637"/>
                </a:lnTo>
                <a:close/>
                <a:moveTo>
                  <a:pt x="3080842" y="0"/>
                </a:moveTo>
                <a:lnTo>
                  <a:pt x="3110744" y="0"/>
                </a:lnTo>
                <a:lnTo>
                  <a:pt x="0" y="5371332"/>
                </a:lnTo>
                <a:lnTo>
                  <a:pt x="0" y="5319451"/>
                </a:lnTo>
                <a:close/>
                <a:moveTo>
                  <a:pt x="2914643" y="0"/>
                </a:moveTo>
                <a:lnTo>
                  <a:pt x="2944532" y="0"/>
                </a:lnTo>
                <a:lnTo>
                  <a:pt x="0" y="5084434"/>
                </a:lnTo>
                <a:lnTo>
                  <a:pt x="0" y="5032588"/>
                </a:lnTo>
                <a:close/>
                <a:moveTo>
                  <a:pt x="2748458" y="0"/>
                </a:moveTo>
                <a:lnTo>
                  <a:pt x="2778323" y="0"/>
                </a:lnTo>
                <a:lnTo>
                  <a:pt x="0" y="4797531"/>
                </a:lnTo>
                <a:lnTo>
                  <a:pt x="0" y="4745519"/>
                </a:lnTo>
                <a:close/>
                <a:moveTo>
                  <a:pt x="2582170" y="0"/>
                </a:moveTo>
                <a:lnTo>
                  <a:pt x="2612099" y="0"/>
                </a:lnTo>
                <a:lnTo>
                  <a:pt x="0" y="4509418"/>
                </a:lnTo>
                <a:lnTo>
                  <a:pt x="0" y="4457541"/>
                </a:lnTo>
                <a:close/>
                <a:moveTo>
                  <a:pt x="2415966" y="0"/>
                </a:moveTo>
                <a:lnTo>
                  <a:pt x="2445887" y="0"/>
                </a:lnTo>
                <a:lnTo>
                  <a:pt x="0" y="4222523"/>
                </a:lnTo>
                <a:lnTo>
                  <a:pt x="0" y="4170674"/>
                </a:lnTo>
                <a:close/>
                <a:moveTo>
                  <a:pt x="2248486" y="0"/>
                </a:moveTo>
                <a:lnTo>
                  <a:pt x="2278387" y="0"/>
                </a:lnTo>
                <a:lnTo>
                  <a:pt x="0" y="3934257"/>
                </a:lnTo>
                <a:lnTo>
                  <a:pt x="0" y="3883535"/>
                </a:lnTo>
                <a:close/>
                <a:moveTo>
                  <a:pt x="2082282" y="0"/>
                </a:moveTo>
                <a:lnTo>
                  <a:pt x="2112176" y="0"/>
                </a:lnTo>
                <a:lnTo>
                  <a:pt x="0" y="3647353"/>
                </a:lnTo>
                <a:lnTo>
                  <a:pt x="0" y="3595393"/>
                </a:lnTo>
                <a:close/>
                <a:moveTo>
                  <a:pt x="1916066" y="0"/>
                </a:moveTo>
                <a:lnTo>
                  <a:pt x="1945965" y="0"/>
                </a:lnTo>
                <a:lnTo>
                  <a:pt x="0" y="3360451"/>
                </a:lnTo>
                <a:lnTo>
                  <a:pt x="0" y="3308507"/>
                </a:lnTo>
                <a:close/>
                <a:moveTo>
                  <a:pt x="1749876" y="0"/>
                </a:moveTo>
                <a:lnTo>
                  <a:pt x="1779738" y="0"/>
                </a:lnTo>
                <a:lnTo>
                  <a:pt x="0" y="3072371"/>
                </a:lnTo>
                <a:lnTo>
                  <a:pt x="0" y="3020537"/>
                </a:lnTo>
                <a:close/>
                <a:moveTo>
                  <a:pt x="1583646" y="0"/>
                </a:moveTo>
                <a:lnTo>
                  <a:pt x="1613527" y="0"/>
                </a:lnTo>
                <a:lnTo>
                  <a:pt x="0" y="2785473"/>
                </a:lnTo>
                <a:lnTo>
                  <a:pt x="0" y="2733630"/>
                </a:lnTo>
                <a:close/>
                <a:moveTo>
                  <a:pt x="1416153" y="0"/>
                </a:moveTo>
                <a:lnTo>
                  <a:pt x="1446053" y="0"/>
                </a:lnTo>
                <a:lnTo>
                  <a:pt x="0" y="2498326"/>
                </a:lnTo>
                <a:lnTo>
                  <a:pt x="0" y="2446439"/>
                </a:lnTo>
                <a:close/>
                <a:moveTo>
                  <a:pt x="1249929" y="0"/>
                </a:moveTo>
                <a:lnTo>
                  <a:pt x="1279823" y="0"/>
                </a:lnTo>
                <a:lnTo>
                  <a:pt x="0" y="2210264"/>
                </a:lnTo>
                <a:lnTo>
                  <a:pt x="0" y="2158331"/>
                </a:lnTo>
                <a:close/>
                <a:moveTo>
                  <a:pt x="1083751" y="0"/>
                </a:moveTo>
                <a:lnTo>
                  <a:pt x="1113615" y="0"/>
                </a:lnTo>
                <a:lnTo>
                  <a:pt x="0" y="1923350"/>
                </a:lnTo>
                <a:lnTo>
                  <a:pt x="0" y="1871505"/>
                </a:lnTo>
                <a:close/>
                <a:moveTo>
                  <a:pt x="917549" y="0"/>
                </a:moveTo>
                <a:lnTo>
                  <a:pt x="947406" y="0"/>
                </a:lnTo>
                <a:lnTo>
                  <a:pt x="0" y="1636427"/>
                </a:lnTo>
                <a:lnTo>
                  <a:pt x="0" y="1584555"/>
                </a:lnTo>
                <a:close/>
                <a:moveTo>
                  <a:pt x="751309" y="0"/>
                </a:moveTo>
                <a:lnTo>
                  <a:pt x="781164" y="0"/>
                </a:lnTo>
                <a:lnTo>
                  <a:pt x="0" y="1348438"/>
                </a:lnTo>
                <a:lnTo>
                  <a:pt x="0" y="1296594"/>
                </a:lnTo>
                <a:close/>
                <a:moveTo>
                  <a:pt x="583839" y="0"/>
                </a:moveTo>
                <a:lnTo>
                  <a:pt x="613728" y="0"/>
                </a:lnTo>
                <a:lnTo>
                  <a:pt x="0" y="1061047"/>
                </a:lnTo>
                <a:lnTo>
                  <a:pt x="0" y="1009178"/>
                </a:lnTo>
                <a:close/>
                <a:moveTo>
                  <a:pt x="417668" y="0"/>
                </a:moveTo>
                <a:lnTo>
                  <a:pt x="447480" y="0"/>
                </a:lnTo>
                <a:lnTo>
                  <a:pt x="0" y="773085"/>
                </a:lnTo>
                <a:lnTo>
                  <a:pt x="0" y="722176"/>
                </a:lnTo>
                <a:close/>
                <a:moveTo>
                  <a:pt x="251404" y="0"/>
                </a:moveTo>
                <a:lnTo>
                  <a:pt x="281283" y="0"/>
                </a:lnTo>
                <a:lnTo>
                  <a:pt x="0" y="486097"/>
                </a:lnTo>
                <a:lnTo>
                  <a:pt x="0" y="434290"/>
                </a:lnTo>
                <a:close/>
                <a:moveTo>
                  <a:pt x="85207" y="0"/>
                </a:moveTo>
                <a:lnTo>
                  <a:pt x="115098" y="0"/>
                </a:lnTo>
                <a:lnTo>
                  <a:pt x="0" y="199019"/>
                </a:lnTo>
                <a:lnTo>
                  <a:pt x="0" y="147259"/>
                </a:lnTo>
                <a:close/>
              </a:path>
            </a:pathLst>
          </a:custGeom>
          <a:solidFill>
            <a:schemeClr val="bg2">
              <a:lumMod val="75000"/>
              <a:alpha val="10000"/>
            </a:schemeClr>
          </a:solidFill>
          <a:ln w="12700">
            <a:miter lim="400000"/>
          </a:ln>
        </p:spPr>
        <p:txBody>
          <a:bodyPr wrap="square" lIns="38100" tIns="38100" rIns="38100" bIns="38100" anchor="ctr">
            <a:noAutofit/>
          </a:bodyPr>
          <a:lstStyle/>
          <a:p>
            <a:pPr>
              <a:defRPr sz="3000">
                <a:solidFill>
                  <a:srgbClr val="FFFFFF"/>
                </a:solidFill>
              </a:defRPr>
            </a:pPr>
            <a:endParaRPr dirty="0"/>
          </a:p>
        </p:txBody>
      </p:sp>
      <p:sp>
        <p:nvSpPr>
          <p:cNvPr id="12" name="Title 1">
            <a:extLst>
              <a:ext uri="{FF2B5EF4-FFF2-40B4-BE49-F238E27FC236}">
                <a16:creationId xmlns:a16="http://schemas.microsoft.com/office/drawing/2014/main" id="{08888851-8419-4D40-B1E3-9D279F24C731}"/>
              </a:ext>
            </a:extLst>
          </p:cNvPr>
          <p:cNvSpPr>
            <a:spLocks noGrp="1"/>
          </p:cNvSpPr>
          <p:nvPr userDrawn="1">
            <p:ph type="title"/>
          </p:nvPr>
        </p:nvSpPr>
        <p:spPr>
          <a:xfrm>
            <a:off x="2196662" y="365126"/>
            <a:ext cx="9157138" cy="1001220"/>
          </a:xfrm>
        </p:spPr>
        <p:txBody>
          <a:bodyPr/>
          <a:lstStyle/>
          <a:p>
            <a:r>
              <a:rPr lang="es-ES"/>
              <a:t>Haga clic para modificar el estilo de título del patrón</a:t>
            </a:r>
            <a:endParaRPr lang="en-US" dirty="0"/>
          </a:p>
        </p:txBody>
      </p:sp>
      <p:sp>
        <p:nvSpPr>
          <p:cNvPr id="18" name="Content Placeholder 2">
            <a:extLst>
              <a:ext uri="{FF2B5EF4-FFF2-40B4-BE49-F238E27FC236}">
                <a16:creationId xmlns:a16="http://schemas.microsoft.com/office/drawing/2014/main" id="{9CCD0F33-6122-4DA2-AA9D-CA48CEFB9225}"/>
              </a:ext>
            </a:extLst>
          </p:cNvPr>
          <p:cNvSpPr>
            <a:spLocks noGrp="1"/>
          </p:cNvSpPr>
          <p:nvPr userDrawn="1">
            <p:ph idx="1"/>
          </p:nvPr>
        </p:nvSpPr>
        <p:spPr>
          <a:xfrm>
            <a:off x="838200" y="1825625"/>
            <a:ext cx="10515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19" name="Date Placeholder 3">
            <a:extLst>
              <a:ext uri="{FF2B5EF4-FFF2-40B4-BE49-F238E27FC236}">
                <a16:creationId xmlns:a16="http://schemas.microsoft.com/office/drawing/2014/main" id="{7A8A3FA1-377F-4383-B7E8-14D9409AF64B}"/>
              </a:ext>
            </a:extLst>
          </p:cNvPr>
          <p:cNvSpPr>
            <a:spLocks noGrp="1"/>
          </p:cNvSpPr>
          <p:nvPr userDrawn="1">
            <p:ph type="dt" sz="half" idx="10"/>
          </p:nvPr>
        </p:nvSpPr>
        <p:spPr>
          <a:xfrm>
            <a:off x="838200" y="6356350"/>
            <a:ext cx="2743200" cy="365125"/>
          </a:xfrm>
        </p:spPr>
        <p:txBody>
          <a:bodyPr/>
          <a:lstStyle/>
          <a:p>
            <a:r>
              <a:rPr lang="en-US"/>
              <a:t>Date</a:t>
            </a:r>
          </a:p>
        </p:txBody>
      </p:sp>
      <p:sp>
        <p:nvSpPr>
          <p:cNvPr id="20" name="Footer Placeholder 4">
            <a:extLst>
              <a:ext uri="{FF2B5EF4-FFF2-40B4-BE49-F238E27FC236}">
                <a16:creationId xmlns:a16="http://schemas.microsoft.com/office/drawing/2014/main" id="{566F5CF8-699B-4A09-9AD0-718B0175E486}"/>
              </a:ext>
            </a:extLst>
          </p:cNvPr>
          <p:cNvSpPr>
            <a:spLocks noGrp="1"/>
          </p:cNvSpPr>
          <p:nvPr userDrawn="1">
            <p:ph type="ftr" sz="quarter" idx="11"/>
          </p:nvPr>
        </p:nvSpPr>
        <p:spPr>
          <a:xfrm>
            <a:off x="4038600" y="6356350"/>
            <a:ext cx="4114800" cy="365125"/>
          </a:xfrm>
        </p:spPr>
        <p:txBody>
          <a:bodyPr/>
          <a:lstStyle/>
          <a:p>
            <a:r>
              <a:rPr lang="en-US"/>
              <a:t>Your Footer Here</a:t>
            </a:r>
          </a:p>
        </p:txBody>
      </p:sp>
      <p:sp>
        <p:nvSpPr>
          <p:cNvPr id="21" name="Slide Number Placeholder 5">
            <a:extLst>
              <a:ext uri="{FF2B5EF4-FFF2-40B4-BE49-F238E27FC236}">
                <a16:creationId xmlns:a16="http://schemas.microsoft.com/office/drawing/2014/main" id="{7C55771C-35B2-4842-A572-EEE14A727DBF}"/>
              </a:ext>
            </a:extLst>
          </p:cNvPr>
          <p:cNvSpPr>
            <a:spLocks noGrp="1"/>
          </p:cNvSpPr>
          <p:nvPr userDrawn="1">
            <p:ph type="sldNum" sz="quarter" idx="12"/>
          </p:nvPr>
        </p:nvSpPr>
        <p:spPr>
          <a:xfrm>
            <a:off x="8610600" y="6356350"/>
            <a:ext cx="2743200" cy="365125"/>
          </a:xfrm>
        </p:spPr>
        <p:txBody>
          <a:bodyPr/>
          <a:lstStyle/>
          <a:p>
            <a:fld id="{672B7600-67E3-4D97-B453-880E2742B982}" type="slidenum">
              <a:rPr lang="en-US" smtClean="0"/>
              <a:t>‹Nº›</a:t>
            </a:fld>
            <a:endParaRPr lang="en-US"/>
          </a:p>
        </p:txBody>
      </p:sp>
      <p:sp>
        <p:nvSpPr>
          <p:cNvPr id="25" name="Freeform 24">
            <a:extLst>
              <a:ext uri="{FF2B5EF4-FFF2-40B4-BE49-F238E27FC236}">
                <a16:creationId xmlns:a16="http://schemas.microsoft.com/office/drawing/2014/main" id="{72E2191A-5815-844A-999E-1CBD9166B3BF}"/>
              </a:ext>
            </a:extLst>
          </p:cNvPr>
          <p:cNvSpPr>
            <a:spLocks noGrp="1"/>
          </p:cNvSpPr>
          <p:nvPr>
            <p:ph type="pic" sz="quarter" idx="13"/>
          </p:nvPr>
        </p:nvSpPr>
        <p:spPr>
          <a:xfrm>
            <a:off x="139700" y="1"/>
            <a:ext cx="2161541" cy="1751331"/>
          </a:xfrm>
          <a:custGeom>
            <a:avLst/>
            <a:gdLst>
              <a:gd name="connsiteX0" fmla="*/ 1241953 w 2161541"/>
              <a:gd name="connsiteY0" fmla="*/ 292100 h 1751331"/>
              <a:gd name="connsiteX1" fmla="*/ 1602627 w 2161541"/>
              <a:gd name="connsiteY1" fmla="*/ 292100 h 1751331"/>
              <a:gd name="connsiteX2" fmla="*/ 929522 w 2161541"/>
              <a:gd name="connsiteY2" fmla="*/ 1441450 h 1751331"/>
              <a:gd name="connsiteX3" fmla="*/ 568848 w 2161541"/>
              <a:gd name="connsiteY3" fmla="*/ 1441450 h 1751331"/>
              <a:gd name="connsiteX4" fmla="*/ 1800829 w 2161541"/>
              <a:gd name="connsiteY4" fmla="*/ 0 h 1751331"/>
              <a:gd name="connsiteX5" fmla="*/ 2161541 w 2161541"/>
              <a:gd name="connsiteY5" fmla="*/ 0 h 1751331"/>
              <a:gd name="connsiteX6" fmla="*/ 1148048 w 2161541"/>
              <a:gd name="connsiteY6" fmla="*/ 1751331 h 1751331"/>
              <a:gd name="connsiteX7" fmla="*/ 787400 w 2161541"/>
              <a:gd name="connsiteY7" fmla="*/ 1751331 h 1751331"/>
              <a:gd name="connsiteX8" fmla="*/ 1014701 w 2161541"/>
              <a:gd name="connsiteY8" fmla="*/ 0 h 1751331"/>
              <a:gd name="connsiteX9" fmla="*/ 1374141 w 2161541"/>
              <a:gd name="connsiteY9" fmla="*/ 0 h 1751331"/>
              <a:gd name="connsiteX10" fmla="*/ 360648 w 2161541"/>
              <a:gd name="connsiteY10" fmla="*/ 1751331 h 1751331"/>
              <a:gd name="connsiteX11" fmla="*/ 0 w 2161541"/>
              <a:gd name="connsiteY11" fmla="*/ 1751331 h 1751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161541" h="1751331">
                <a:moveTo>
                  <a:pt x="1241953" y="292100"/>
                </a:moveTo>
                <a:lnTo>
                  <a:pt x="1602627" y="292100"/>
                </a:lnTo>
                <a:lnTo>
                  <a:pt x="929522" y="1441450"/>
                </a:lnTo>
                <a:lnTo>
                  <a:pt x="568848" y="1441450"/>
                </a:lnTo>
                <a:close/>
                <a:moveTo>
                  <a:pt x="1800829" y="0"/>
                </a:moveTo>
                <a:lnTo>
                  <a:pt x="2161541" y="0"/>
                </a:lnTo>
                <a:lnTo>
                  <a:pt x="1148048" y="1751331"/>
                </a:lnTo>
                <a:lnTo>
                  <a:pt x="787400" y="1751331"/>
                </a:lnTo>
                <a:close/>
                <a:moveTo>
                  <a:pt x="1014701" y="0"/>
                </a:moveTo>
                <a:lnTo>
                  <a:pt x="1374141" y="0"/>
                </a:lnTo>
                <a:lnTo>
                  <a:pt x="360648" y="1751331"/>
                </a:lnTo>
                <a:lnTo>
                  <a:pt x="0" y="1751331"/>
                </a:lnTo>
                <a:close/>
              </a:path>
            </a:pathLst>
          </a:custGeom>
          <a:solidFill>
            <a:schemeClr val="accent3"/>
          </a:solidFill>
        </p:spPr>
        <p:txBody>
          <a:bodyPr wrap="square" anchor="ctr">
            <a:noAutofit/>
          </a:bodyPr>
          <a:lstStyle>
            <a:lvl1pPr algn="ctr">
              <a:buNone/>
              <a:defRPr>
                <a:solidFill>
                  <a:schemeClr val="bg1"/>
                </a:solidFill>
              </a:defRPr>
            </a:lvl1pPr>
          </a:lstStyle>
          <a:p>
            <a:r>
              <a:rPr lang="es-ES"/>
              <a:t>Haga clic en el icono para agregar una imagen</a:t>
            </a:r>
            <a:endParaRPr lang="en-US"/>
          </a:p>
        </p:txBody>
      </p:sp>
    </p:spTree>
    <p:extLst>
      <p:ext uri="{BB962C8B-B14F-4D97-AF65-F5344CB8AC3E}">
        <p14:creationId xmlns:p14="http://schemas.microsoft.com/office/powerpoint/2010/main" val="3253473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1">
    <p:spTree>
      <p:nvGrpSpPr>
        <p:cNvPr id="1" name=""/>
        <p:cNvGrpSpPr/>
        <p:nvPr/>
      </p:nvGrpSpPr>
      <p:grpSpPr>
        <a:xfrm>
          <a:off x="0" y="0"/>
          <a:ext cx="0" cy="0"/>
          <a:chOff x="0" y="0"/>
          <a:chExt cx="0" cy="0"/>
        </a:xfrm>
      </p:grpSpPr>
      <p:sp>
        <p:nvSpPr>
          <p:cNvPr id="17" name="Shape">
            <a:extLst>
              <a:ext uri="{FF2B5EF4-FFF2-40B4-BE49-F238E27FC236}">
                <a16:creationId xmlns:a16="http://schemas.microsoft.com/office/drawing/2014/main" id="{184FB256-C1A8-254A-9A37-A9650D719C55}"/>
              </a:ext>
            </a:extLst>
          </p:cNvPr>
          <p:cNvSpPr/>
          <p:nvPr/>
        </p:nvSpPr>
        <p:spPr>
          <a:xfrm>
            <a:off x="688" y="1"/>
            <a:ext cx="5201922" cy="6858000"/>
          </a:xfrm>
          <a:custGeom>
            <a:avLst/>
            <a:gdLst/>
            <a:ahLst/>
            <a:cxnLst>
              <a:cxn ang="0">
                <a:pos x="wd2" y="hd2"/>
              </a:cxn>
              <a:cxn ang="5400000">
                <a:pos x="wd2" y="hd2"/>
              </a:cxn>
              <a:cxn ang="10800000">
                <a:pos x="wd2" y="hd2"/>
              </a:cxn>
              <a:cxn ang="16200000">
                <a:pos x="wd2" y="hd2"/>
              </a:cxn>
            </a:cxnLst>
            <a:rect l="0" t="0" r="r" b="b"/>
            <a:pathLst>
              <a:path w="21600" h="21600" extrusionOk="0">
                <a:moveTo>
                  <a:pt x="5031" y="21600"/>
                </a:moveTo>
                <a:lnTo>
                  <a:pt x="0" y="21600"/>
                </a:lnTo>
                <a:lnTo>
                  <a:pt x="0" y="0"/>
                </a:lnTo>
                <a:lnTo>
                  <a:pt x="21600" y="0"/>
                </a:lnTo>
                <a:close/>
              </a:path>
            </a:pathLst>
          </a:custGeom>
          <a:solidFill>
            <a:schemeClr val="bg2"/>
          </a:solidFill>
          <a:ln w="12700">
            <a:miter lim="400000"/>
          </a:ln>
        </p:spPr>
        <p:txBody>
          <a:bodyPr lIns="38100" tIns="38100" rIns="38100" bIns="38100" anchor="ctr"/>
          <a:lstStyle/>
          <a:p>
            <a:pPr>
              <a:defRPr sz="3000">
                <a:solidFill>
                  <a:srgbClr val="FFFFFF"/>
                </a:solidFill>
              </a:defRPr>
            </a:pPr>
            <a:endParaRPr/>
          </a:p>
        </p:txBody>
      </p:sp>
      <p:sp>
        <p:nvSpPr>
          <p:cNvPr id="2" name="Freeform 26">
            <a:extLst>
              <a:ext uri="{FF2B5EF4-FFF2-40B4-BE49-F238E27FC236}">
                <a16:creationId xmlns:a16="http://schemas.microsoft.com/office/drawing/2014/main" id="{B4AD7085-EE2E-4A74-B866-AD2C17577660}"/>
              </a:ext>
            </a:extLst>
          </p:cNvPr>
          <p:cNvSpPr/>
          <p:nvPr userDrawn="1"/>
        </p:nvSpPr>
        <p:spPr>
          <a:xfrm>
            <a:off x="0" y="0"/>
            <a:ext cx="12192000" cy="6858000"/>
          </a:xfrm>
          <a:custGeom>
            <a:avLst/>
            <a:gdLst>
              <a:gd name="connsiteX0" fmla="*/ 12192000 w 12192000"/>
              <a:gd name="connsiteY0" fmla="*/ 6674887 h 6858000"/>
              <a:gd name="connsiteX1" fmla="*/ 12192000 w 12192000"/>
              <a:gd name="connsiteY1" fmla="*/ 6726630 h 6858000"/>
              <a:gd name="connsiteX2" fmla="*/ 12115866 w 12192000"/>
              <a:gd name="connsiteY2" fmla="*/ 6858000 h 6858000"/>
              <a:gd name="connsiteX3" fmla="*/ 12085956 w 12192000"/>
              <a:gd name="connsiteY3" fmla="*/ 6858000 h 6858000"/>
              <a:gd name="connsiteX4" fmla="*/ 12192000 w 12192000"/>
              <a:gd name="connsiteY4" fmla="*/ 6386350 h 6858000"/>
              <a:gd name="connsiteX5" fmla="*/ 12192000 w 12192000"/>
              <a:gd name="connsiteY5" fmla="*/ 6438128 h 6858000"/>
              <a:gd name="connsiteX6" fmla="*/ 11947965 w 12192000"/>
              <a:gd name="connsiteY6" fmla="*/ 6858000 h 6858000"/>
              <a:gd name="connsiteX7" fmla="*/ 11918061 w 12192000"/>
              <a:gd name="connsiteY7" fmla="*/ 6858000 h 6858000"/>
              <a:gd name="connsiteX8" fmla="*/ 12192000 w 12192000"/>
              <a:gd name="connsiteY8" fmla="*/ 6096716 h 6858000"/>
              <a:gd name="connsiteX9" fmla="*/ 12192000 w 12192000"/>
              <a:gd name="connsiteY9" fmla="*/ 6148545 h 6858000"/>
              <a:gd name="connsiteX10" fmla="*/ 11780541 w 12192000"/>
              <a:gd name="connsiteY10" fmla="*/ 6858000 h 6858000"/>
              <a:gd name="connsiteX11" fmla="*/ 11750654 w 12192000"/>
              <a:gd name="connsiteY11" fmla="*/ 6858000 h 6858000"/>
              <a:gd name="connsiteX12" fmla="*/ 12192000 w 12192000"/>
              <a:gd name="connsiteY12" fmla="*/ 5829076 h 6858000"/>
              <a:gd name="connsiteX13" fmla="*/ 12192000 w 12192000"/>
              <a:gd name="connsiteY13" fmla="*/ 5880943 h 6858000"/>
              <a:gd name="connsiteX14" fmla="*/ 11625476 w 12192000"/>
              <a:gd name="connsiteY14" fmla="*/ 6858000 h 6858000"/>
              <a:gd name="connsiteX15" fmla="*/ 11595575 w 12192000"/>
              <a:gd name="connsiteY15" fmla="*/ 6858000 h 6858000"/>
              <a:gd name="connsiteX16" fmla="*/ 12192000 w 12192000"/>
              <a:gd name="connsiteY16" fmla="*/ 5539023 h 6858000"/>
              <a:gd name="connsiteX17" fmla="*/ 12192000 w 12192000"/>
              <a:gd name="connsiteY17" fmla="*/ 5590898 h 6858000"/>
              <a:gd name="connsiteX18" fmla="*/ 11457404 w 12192000"/>
              <a:gd name="connsiteY18" fmla="*/ 6858000 h 6858000"/>
              <a:gd name="connsiteX19" fmla="*/ 11427512 w 12192000"/>
              <a:gd name="connsiteY19" fmla="*/ 6858000 h 6858000"/>
              <a:gd name="connsiteX20" fmla="*/ 12192000 w 12192000"/>
              <a:gd name="connsiteY20" fmla="*/ 5249126 h 6858000"/>
              <a:gd name="connsiteX21" fmla="*/ 12192000 w 12192000"/>
              <a:gd name="connsiteY21" fmla="*/ 5301033 h 6858000"/>
              <a:gd name="connsiteX22" fmla="*/ 11290057 w 12192000"/>
              <a:gd name="connsiteY22" fmla="*/ 6858000 h 6858000"/>
              <a:gd name="connsiteX23" fmla="*/ 11260165 w 12192000"/>
              <a:gd name="connsiteY23" fmla="*/ 6858000 h 6858000"/>
              <a:gd name="connsiteX24" fmla="*/ 12192000 w 12192000"/>
              <a:gd name="connsiteY24" fmla="*/ 4961040 h 6858000"/>
              <a:gd name="connsiteX25" fmla="*/ 12192000 w 12192000"/>
              <a:gd name="connsiteY25" fmla="*/ 5012892 h 6858000"/>
              <a:gd name="connsiteX26" fmla="*/ 11122030 w 12192000"/>
              <a:gd name="connsiteY26" fmla="*/ 6858000 h 6858000"/>
              <a:gd name="connsiteX27" fmla="*/ 11092170 w 12192000"/>
              <a:gd name="connsiteY27" fmla="*/ 6858000 h 6858000"/>
              <a:gd name="connsiteX28" fmla="*/ 12192000 w 12192000"/>
              <a:gd name="connsiteY28" fmla="*/ 4670985 h 6858000"/>
              <a:gd name="connsiteX29" fmla="*/ 12192000 w 12192000"/>
              <a:gd name="connsiteY29" fmla="*/ 4721650 h 6858000"/>
              <a:gd name="connsiteX30" fmla="*/ 10953949 w 12192000"/>
              <a:gd name="connsiteY30" fmla="*/ 6858000 h 6858000"/>
              <a:gd name="connsiteX31" fmla="*/ 10924108 w 12192000"/>
              <a:gd name="connsiteY31" fmla="*/ 6858000 h 6858000"/>
              <a:gd name="connsiteX32" fmla="*/ 12192000 w 12192000"/>
              <a:gd name="connsiteY32" fmla="*/ 4390462 h 6858000"/>
              <a:gd name="connsiteX33" fmla="*/ 12192000 w 12192000"/>
              <a:gd name="connsiteY33" fmla="*/ 4442332 h 6858000"/>
              <a:gd name="connsiteX34" fmla="*/ 10792091 w 12192000"/>
              <a:gd name="connsiteY34" fmla="*/ 6858000 h 6858000"/>
              <a:gd name="connsiteX35" fmla="*/ 10762234 w 12192000"/>
              <a:gd name="connsiteY35" fmla="*/ 6858000 h 6858000"/>
              <a:gd name="connsiteX36" fmla="*/ 12192000 w 12192000"/>
              <a:gd name="connsiteY36" fmla="*/ 4100386 h 6858000"/>
              <a:gd name="connsiteX37" fmla="*/ 12192000 w 12192000"/>
              <a:gd name="connsiteY37" fmla="*/ 4152238 h 6858000"/>
              <a:gd name="connsiteX38" fmla="*/ 10624074 w 12192000"/>
              <a:gd name="connsiteY38" fmla="*/ 6858000 h 6858000"/>
              <a:gd name="connsiteX39" fmla="*/ 10594178 w 12192000"/>
              <a:gd name="connsiteY39" fmla="*/ 6858000 h 6858000"/>
              <a:gd name="connsiteX40" fmla="*/ 12192000 w 12192000"/>
              <a:gd name="connsiteY40" fmla="*/ 3810406 h 6858000"/>
              <a:gd name="connsiteX41" fmla="*/ 12192000 w 12192000"/>
              <a:gd name="connsiteY41" fmla="*/ 3862352 h 6858000"/>
              <a:gd name="connsiteX42" fmla="*/ 10456692 w 12192000"/>
              <a:gd name="connsiteY42" fmla="*/ 6858000 h 6858000"/>
              <a:gd name="connsiteX43" fmla="*/ 10426849 w 12192000"/>
              <a:gd name="connsiteY43" fmla="*/ 6858000 h 6858000"/>
              <a:gd name="connsiteX44" fmla="*/ 12192000 w 12192000"/>
              <a:gd name="connsiteY44" fmla="*/ 3522418 h 6858000"/>
              <a:gd name="connsiteX45" fmla="*/ 12192000 w 12192000"/>
              <a:gd name="connsiteY45" fmla="*/ 3574345 h 6858000"/>
              <a:gd name="connsiteX46" fmla="*/ 10288745 w 12192000"/>
              <a:gd name="connsiteY46" fmla="*/ 6858000 h 6858000"/>
              <a:gd name="connsiteX47" fmla="*/ 10258829 w 12192000"/>
              <a:gd name="connsiteY47" fmla="*/ 6858000 h 6858000"/>
              <a:gd name="connsiteX48" fmla="*/ 12192000 w 12192000"/>
              <a:gd name="connsiteY48" fmla="*/ 3232346 h 6858000"/>
              <a:gd name="connsiteX49" fmla="*/ 12192000 w 12192000"/>
              <a:gd name="connsiteY49" fmla="*/ 3284284 h 6858000"/>
              <a:gd name="connsiteX50" fmla="*/ 10120677 w 12192000"/>
              <a:gd name="connsiteY50" fmla="*/ 6858000 h 6858000"/>
              <a:gd name="connsiteX51" fmla="*/ 10090771 w 12192000"/>
              <a:gd name="connsiteY51" fmla="*/ 6858000 h 6858000"/>
              <a:gd name="connsiteX52" fmla="*/ 12192000 w 12192000"/>
              <a:gd name="connsiteY52" fmla="*/ 2942350 h 6858000"/>
              <a:gd name="connsiteX53" fmla="*/ 12192000 w 12192000"/>
              <a:gd name="connsiteY53" fmla="*/ 2994321 h 6858000"/>
              <a:gd name="connsiteX54" fmla="*/ 9953347 w 12192000"/>
              <a:gd name="connsiteY54" fmla="*/ 6858000 h 6858000"/>
              <a:gd name="connsiteX55" fmla="*/ 9923446 w 12192000"/>
              <a:gd name="connsiteY55" fmla="*/ 6858000 h 6858000"/>
              <a:gd name="connsiteX56" fmla="*/ 12192000 w 12192000"/>
              <a:gd name="connsiteY56" fmla="*/ 2674683 h 6858000"/>
              <a:gd name="connsiteX57" fmla="*/ 12192000 w 12192000"/>
              <a:gd name="connsiteY57" fmla="*/ 2726587 h 6858000"/>
              <a:gd name="connsiteX58" fmla="*/ 9798221 w 12192000"/>
              <a:gd name="connsiteY58" fmla="*/ 6858000 h 6858000"/>
              <a:gd name="connsiteX59" fmla="*/ 9768374 w 12192000"/>
              <a:gd name="connsiteY59" fmla="*/ 6858000 h 6858000"/>
              <a:gd name="connsiteX60" fmla="*/ 12192000 w 12192000"/>
              <a:gd name="connsiteY60" fmla="*/ 2371625 h 6858000"/>
              <a:gd name="connsiteX61" fmla="*/ 12192000 w 12192000"/>
              <a:gd name="connsiteY61" fmla="*/ 2423468 h 6858000"/>
              <a:gd name="connsiteX62" fmla="*/ 9622713 w 12192000"/>
              <a:gd name="connsiteY62" fmla="*/ 6858000 h 6858000"/>
              <a:gd name="connsiteX63" fmla="*/ 9592797 w 12192000"/>
              <a:gd name="connsiteY63" fmla="*/ 6858000 h 6858000"/>
              <a:gd name="connsiteX64" fmla="*/ 12192000 w 12192000"/>
              <a:gd name="connsiteY64" fmla="*/ 2083746 h 6858000"/>
              <a:gd name="connsiteX65" fmla="*/ 12192000 w 12192000"/>
              <a:gd name="connsiteY65" fmla="*/ 2135605 h 6858000"/>
              <a:gd name="connsiteX66" fmla="*/ 9455425 w 12192000"/>
              <a:gd name="connsiteY66" fmla="*/ 6858000 h 6858000"/>
              <a:gd name="connsiteX67" fmla="*/ 9425503 w 12192000"/>
              <a:gd name="connsiteY67" fmla="*/ 6858000 h 6858000"/>
              <a:gd name="connsiteX68" fmla="*/ 12192000 w 12192000"/>
              <a:gd name="connsiteY68" fmla="*/ 1793669 h 6858000"/>
              <a:gd name="connsiteX69" fmla="*/ 12192000 w 12192000"/>
              <a:gd name="connsiteY69" fmla="*/ 1845675 h 6858000"/>
              <a:gd name="connsiteX70" fmla="*/ 9287308 w 12192000"/>
              <a:gd name="connsiteY70" fmla="*/ 6858000 h 6858000"/>
              <a:gd name="connsiteX71" fmla="*/ 9257444 w 12192000"/>
              <a:gd name="connsiteY71" fmla="*/ 6858000 h 6858000"/>
              <a:gd name="connsiteX72" fmla="*/ 12192000 w 12192000"/>
              <a:gd name="connsiteY72" fmla="*/ 1503595 h 6858000"/>
              <a:gd name="connsiteX73" fmla="*/ 12192000 w 12192000"/>
              <a:gd name="connsiteY73" fmla="*/ 1554215 h 6858000"/>
              <a:gd name="connsiteX74" fmla="*/ 9119294 w 12192000"/>
              <a:gd name="connsiteY74" fmla="*/ 6858000 h 6858000"/>
              <a:gd name="connsiteX75" fmla="*/ 9089386 w 12192000"/>
              <a:gd name="connsiteY75" fmla="*/ 6858000 h 6858000"/>
              <a:gd name="connsiteX76" fmla="*/ 12192000 w 12192000"/>
              <a:gd name="connsiteY76" fmla="*/ 1235988 h 6858000"/>
              <a:gd name="connsiteX77" fmla="*/ 12192000 w 12192000"/>
              <a:gd name="connsiteY77" fmla="*/ 1287995 h 6858000"/>
              <a:gd name="connsiteX78" fmla="*/ 8964883 w 12192000"/>
              <a:gd name="connsiteY78" fmla="*/ 6858000 h 6858000"/>
              <a:gd name="connsiteX79" fmla="*/ 8935054 w 12192000"/>
              <a:gd name="connsiteY79" fmla="*/ 6858000 h 6858000"/>
              <a:gd name="connsiteX80" fmla="*/ 12192000 w 12192000"/>
              <a:gd name="connsiteY80" fmla="*/ 945910 h 6858000"/>
              <a:gd name="connsiteX81" fmla="*/ 12192000 w 12192000"/>
              <a:gd name="connsiteY81" fmla="*/ 997817 h 6858000"/>
              <a:gd name="connsiteX82" fmla="*/ 8796908 w 12192000"/>
              <a:gd name="connsiteY82" fmla="*/ 6858000 h 6858000"/>
              <a:gd name="connsiteX83" fmla="*/ 8766996 w 12192000"/>
              <a:gd name="connsiteY83" fmla="*/ 6858000 h 6858000"/>
              <a:gd name="connsiteX84" fmla="*/ 12192000 w 12192000"/>
              <a:gd name="connsiteY84" fmla="*/ 657984 h 6858000"/>
              <a:gd name="connsiteX85" fmla="*/ 12192000 w 12192000"/>
              <a:gd name="connsiteY85" fmla="*/ 708673 h 6858000"/>
              <a:gd name="connsiteX86" fmla="*/ 8628835 w 12192000"/>
              <a:gd name="connsiteY86" fmla="*/ 6858000 h 6858000"/>
              <a:gd name="connsiteX87" fmla="*/ 8598960 w 12192000"/>
              <a:gd name="connsiteY87" fmla="*/ 6858000 h 6858000"/>
              <a:gd name="connsiteX88" fmla="*/ 12192000 w 12192000"/>
              <a:gd name="connsiteY88" fmla="*/ 354979 h 6858000"/>
              <a:gd name="connsiteX89" fmla="*/ 12192000 w 12192000"/>
              <a:gd name="connsiteY89" fmla="*/ 406900 h 6858000"/>
              <a:gd name="connsiteX90" fmla="*/ 8454032 w 12192000"/>
              <a:gd name="connsiteY90" fmla="*/ 6858000 h 6858000"/>
              <a:gd name="connsiteX91" fmla="*/ 8424123 w 12192000"/>
              <a:gd name="connsiteY91" fmla="*/ 6858000 h 6858000"/>
              <a:gd name="connsiteX92" fmla="*/ 12192000 w 12192000"/>
              <a:gd name="connsiteY92" fmla="*/ 70644 h 6858000"/>
              <a:gd name="connsiteX93" fmla="*/ 12192000 w 12192000"/>
              <a:gd name="connsiteY93" fmla="*/ 122216 h 6858000"/>
              <a:gd name="connsiteX94" fmla="*/ 8290433 w 12192000"/>
              <a:gd name="connsiteY94" fmla="*/ 6858000 h 6858000"/>
              <a:gd name="connsiteX95" fmla="*/ 8260561 w 12192000"/>
              <a:gd name="connsiteY95" fmla="*/ 6858000 h 6858000"/>
              <a:gd name="connsiteX96" fmla="*/ 12064108 w 12192000"/>
              <a:gd name="connsiteY96" fmla="*/ 0 h 6858000"/>
              <a:gd name="connsiteX97" fmla="*/ 12093980 w 12192000"/>
              <a:gd name="connsiteY97" fmla="*/ 0 h 6858000"/>
              <a:gd name="connsiteX98" fmla="*/ 8121624 w 12192000"/>
              <a:gd name="connsiteY98" fmla="*/ 6858000 h 6858000"/>
              <a:gd name="connsiteX99" fmla="*/ 8091752 w 12192000"/>
              <a:gd name="connsiteY99" fmla="*/ 6858000 h 6858000"/>
              <a:gd name="connsiteX100" fmla="*/ 11908282 w 12192000"/>
              <a:gd name="connsiteY100" fmla="*/ 0 h 6858000"/>
              <a:gd name="connsiteX101" fmla="*/ 11938154 w 12192000"/>
              <a:gd name="connsiteY101" fmla="*/ 0 h 6858000"/>
              <a:gd name="connsiteX102" fmla="*/ 7965800 w 12192000"/>
              <a:gd name="connsiteY102" fmla="*/ 6858000 h 6858000"/>
              <a:gd name="connsiteX103" fmla="*/ 7935927 w 12192000"/>
              <a:gd name="connsiteY103" fmla="*/ 6858000 h 6858000"/>
              <a:gd name="connsiteX104" fmla="*/ 11740748 w 12192000"/>
              <a:gd name="connsiteY104" fmla="*/ 0 h 6858000"/>
              <a:gd name="connsiteX105" fmla="*/ 11770630 w 12192000"/>
              <a:gd name="connsiteY105" fmla="*/ 0 h 6858000"/>
              <a:gd name="connsiteX106" fmla="*/ 7797020 w 12192000"/>
              <a:gd name="connsiteY106" fmla="*/ 6858000 h 6858000"/>
              <a:gd name="connsiteX107" fmla="*/ 7767137 w 12192000"/>
              <a:gd name="connsiteY107" fmla="*/ 6858000 h 6858000"/>
              <a:gd name="connsiteX108" fmla="*/ 11570622 w 12192000"/>
              <a:gd name="connsiteY108" fmla="*/ 0 h 6858000"/>
              <a:gd name="connsiteX109" fmla="*/ 11601820 w 12192000"/>
              <a:gd name="connsiteY109" fmla="*/ 0 h 6858000"/>
              <a:gd name="connsiteX110" fmla="*/ 7628210 w 12192000"/>
              <a:gd name="connsiteY110" fmla="*/ 6858000 h 6858000"/>
              <a:gd name="connsiteX111" fmla="*/ 7598308 w 12192000"/>
              <a:gd name="connsiteY111" fmla="*/ 6858000 h 6858000"/>
              <a:gd name="connsiteX112" fmla="*/ 11401857 w 12192000"/>
              <a:gd name="connsiteY112" fmla="*/ 0 h 6858000"/>
              <a:gd name="connsiteX113" fmla="*/ 11431730 w 12192000"/>
              <a:gd name="connsiteY113" fmla="*/ 0 h 6858000"/>
              <a:gd name="connsiteX114" fmla="*/ 7459373 w 12192000"/>
              <a:gd name="connsiteY114" fmla="*/ 6858000 h 6858000"/>
              <a:gd name="connsiteX115" fmla="*/ 7429500 w 12192000"/>
              <a:gd name="connsiteY115" fmla="*/ 6858000 h 6858000"/>
              <a:gd name="connsiteX116" fmla="*/ 11233046 w 12192000"/>
              <a:gd name="connsiteY116" fmla="*/ 0 h 6858000"/>
              <a:gd name="connsiteX117" fmla="*/ 11262919 w 12192000"/>
              <a:gd name="connsiteY117" fmla="*/ 0 h 6858000"/>
              <a:gd name="connsiteX118" fmla="*/ 7290563 w 12192000"/>
              <a:gd name="connsiteY118" fmla="*/ 6858000 h 6858000"/>
              <a:gd name="connsiteX119" fmla="*/ 7260691 w 12192000"/>
              <a:gd name="connsiteY119" fmla="*/ 6858000 h 6858000"/>
              <a:gd name="connsiteX120" fmla="*/ 11077222 w 12192000"/>
              <a:gd name="connsiteY120" fmla="*/ 0 h 6858000"/>
              <a:gd name="connsiteX121" fmla="*/ 11107095 w 12192000"/>
              <a:gd name="connsiteY121" fmla="*/ 0 h 6858000"/>
              <a:gd name="connsiteX122" fmla="*/ 7134739 w 12192000"/>
              <a:gd name="connsiteY122" fmla="*/ 6858000 h 6858000"/>
              <a:gd name="connsiteX123" fmla="*/ 7104867 w 12192000"/>
              <a:gd name="connsiteY123" fmla="*/ 6858000 h 6858000"/>
              <a:gd name="connsiteX124" fmla="*/ 10909687 w 12192000"/>
              <a:gd name="connsiteY124" fmla="*/ 0 h 6858000"/>
              <a:gd name="connsiteX125" fmla="*/ 10939569 w 12192000"/>
              <a:gd name="connsiteY125" fmla="*/ 0 h 6858000"/>
              <a:gd name="connsiteX126" fmla="*/ 6965959 w 12192000"/>
              <a:gd name="connsiteY126" fmla="*/ 6858000 h 6858000"/>
              <a:gd name="connsiteX127" fmla="*/ 6936076 w 12192000"/>
              <a:gd name="connsiteY127" fmla="*/ 6858000 h 6858000"/>
              <a:gd name="connsiteX128" fmla="*/ 10739567 w 12192000"/>
              <a:gd name="connsiteY128" fmla="*/ 0 h 6858000"/>
              <a:gd name="connsiteX129" fmla="*/ 10770766 w 12192000"/>
              <a:gd name="connsiteY129" fmla="*/ 0 h 6858000"/>
              <a:gd name="connsiteX130" fmla="*/ 6797150 w 12192000"/>
              <a:gd name="connsiteY130" fmla="*/ 6858000 h 6858000"/>
              <a:gd name="connsiteX131" fmla="*/ 6767248 w 12192000"/>
              <a:gd name="connsiteY131" fmla="*/ 6858000 h 6858000"/>
              <a:gd name="connsiteX132" fmla="*/ 10570795 w 12192000"/>
              <a:gd name="connsiteY132" fmla="*/ 0 h 6858000"/>
              <a:gd name="connsiteX133" fmla="*/ 10600667 w 12192000"/>
              <a:gd name="connsiteY133" fmla="*/ 0 h 6858000"/>
              <a:gd name="connsiteX134" fmla="*/ 6628312 w 12192000"/>
              <a:gd name="connsiteY134" fmla="*/ 6858000 h 6858000"/>
              <a:gd name="connsiteX135" fmla="*/ 6598439 w 12192000"/>
              <a:gd name="connsiteY135" fmla="*/ 6858000 h 6858000"/>
              <a:gd name="connsiteX136" fmla="*/ 10401987 w 12192000"/>
              <a:gd name="connsiteY136" fmla="*/ 0 h 6858000"/>
              <a:gd name="connsiteX137" fmla="*/ 10431860 w 12192000"/>
              <a:gd name="connsiteY137" fmla="*/ 0 h 6858000"/>
              <a:gd name="connsiteX138" fmla="*/ 6459503 w 12192000"/>
              <a:gd name="connsiteY138" fmla="*/ 6858000 h 6858000"/>
              <a:gd name="connsiteX139" fmla="*/ 6429630 w 12192000"/>
              <a:gd name="connsiteY139" fmla="*/ 6858000 h 6858000"/>
              <a:gd name="connsiteX140" fmla="*/ 10233176 w 12192000"/>
              <a:gd name="connsiteY140" fmla="*/ 0 h 6858000"/>
              <a:gd name="connsiteX141" fmla="*/ 10263049 w 12192000"/>
              <a:gd name="connsiteY141" fmla="*/ 0 h 6858000"/>
              <a:gd name="connsiteX142" fmla="*/ 6290693 w 12192000"/>
              <a:gd name="connsiteY142" fmla="*/ 6858000 h 6858000"/>
              <a:gd name="connsiteX143" fmla="*/ 6260821 w 12192000"/>
              <a:gd name="connsiteY143" fmla="*/ 6858000 h 6858000"/>
              <a:gd name="connsiteX144" fmla="*/ 10078627 w 12192000"/>
              <a:gd name="connsiteY144" fmla="*/ 0 h 6858000"/>
              <a:gd name="connsiteX145" fmla="*/ 10108524 w 12192000"/>
              <a:gd name="connsiteY145" fmla="*/ 0 h 6858000"/>
              <a:gd name="connsiteX146" fmla="*/ 6136210 w 12192000"/>
              <a:gd name="connsiteY146" fmla="*/ 6858000 h 6858000"/>
              <a:gd name="connsiteX147" fmla="*/ 6105016 w 12192000"/>
              <a:gd name="connsiteY147" fmla="*/ 6858000 h 6858000"/>
              <a:gd name="connsiteX148" fmla="*/ 9908501 w 12192000"/>
              <a:gd name="connsiteY148" fmla="*/ 0 h 6858000"/>
              <a:gd name="connsiteX149" fmla="*/ 9939700 w 12192000"/>
              <a:gd name="connsiteY149" fmla="*/ 0 h 6858000"/>
              <a:gd name="connsiteX150" fmla="*/ 5966089 w 12192000"/>
              <a:gd name="connsiteY150" fmla="*/ 6858000 h 6858000"/>
              <a:gd name="connsiteX151" fmla="*/ 5936188 w 12192000"/>
              <a:gd name="connsiteY151" fmla="*/ 6858000 h 6858000"/>
              <a:gd name="connsiteX152" fmla="*/ 9739735 w 12192000"/>
              <a:gd name="connsiteY152" fmla="*/ 0 h 6858000"/>
              <a:gd name="connsiteX153" fmla="*/ 9769607 w 12192000"/>
              <a:gd name="connsiteY153" fmla="*/ 0 h 6858000"/>
              <a:gd name="connsiteX154" fmla="*/ 5797251 w 12192000"/>
              <a:gd name="connsiteY154" fmla="*/ 6858000 h 6858000"/>
              <a:gd name="connsiteX155" fmla="*/ 5767379 w 12192000"/>
              <a:gd name="connsiteY155" fmla="*/ 6858000 h 6858000"/>
              <a:gd name="connsiteX156" fmla="*/ 9570926 w 12192000"/>
              <a:gd name="connsiteY156" fmla="*/ 0 h 6858000"/>
              <a:gd name="connsiteX157" fmla="*/ 9600798 w 12192000"/>
              <a:gd name="connsiteY157" fmla="*/ 0 h 6858000"/>
              <a:gd name="connsiteX158" fmla="*/ 5628442 w 12192000"/>
              <a:gd name="connsiteY158" fmla="*/ 6858000 h 6858000"/>
              <a:gd name="connsiteX159" fmla="*/ 5598570 w 12192000"/>
              <a:gd name="connsiteY159" fmla="*/ 6858000 h 6858000"/>
              <a:gd name="connsiteX160" fmla="*/ 9402116 w 12192000"/>
              <a:gd name="connsiteY160" fmla="*/ 0 h 6858000"/>
              <a:gd name="connsiteX161" fmla="*/ 9431989 w 12192000"/>
              <a:gd name="connsiteY161" fmla="*/ 0 h 6858000"/>
              <a:gd name="connsiteX162" fmla="*/ 5459633 w 12192000"/>
              <a:gd name="connsiteY162" fmla="*/ 6858000 h 6858000"/>
              <a:gd name="connsiteX163" fmla="*/ 5429760 w 12192000"/>
              <a:gd name="connsiteY163" fmla="*/ 6858000 h 6858000"/>
              <a:gd name="connsiteX164" fmla="*/ 9234581 w 12192000"/>
              <a:gd name="connsiteY164" fmla="*/ 0 h 6858000"/>
              <a:gd name="connsiteX165" fmla="*/ 9264478 w 12192000"/>
              <a:gd name="connsiteY165" fmla="*/ 0 h 6858000"/>
              <a:gd name="connsiteX166" fmla="*/ 5292165 w 12192000"/>
              <a:gd name="connsiteY166" fmla="*/ 6858000 h 6858000"/>
              <a:gd name="connsiteX167" fmla="*/ 5260970 w 12192000"/>
              <a:gd name="connsiteY167" fmla="*/ 6858000 h 6858000"/>
              <a:gd name="connsiteX168" fmla="*/ 9077441 w 12192000"/>
              <a:gd name="connsiteY168" fmla="*/ 0 h 6858000"/>
              <a:gd name="connsiteX169" fmla="*/ 9108639 w 12192000"/>
              <a:gd name="connsiteY169" fmla="*/ 0 h 6858000"/>
              <a:gd name="connsiteX170" fmla="*/ 5135028 w 12192000"/>
              <a:gd name="connsiteY170" fmla="*/ 6858000 h 6858000"/>
              <a:gd name="connsiteX171" fmla="*/ 5105127 w 12192000"/>
              <a:gd name="connsiteY171" fmla="*/ 6858000 h 6858000"/>
              <a:gd name="connsiteX172" fmla="*/ 8908674 w 12192000"/>
              <a:gd name="connsiteY172" fmla="*/ 0 h 6858000"/>
              <a:gd name="connsiteX173" fmla="*/ 8938546 w 12192000"/>
              <a:gd name="connsiteY173" fmla="*/ 0 h 6858000"/>
              <a:gd name="connsiteX174" fmla="*/ 4966191 w 12192000"/>
              <a:gd name="connsiteY174" fmla="*/ 6858000 h 6858000"/>
              <a:gd name="connsiteX175" fmla="*/ 4936318 w 12192000"/>
              <a:gd name="connsiteY175" fmla="*/ 6858000 h 6858000"/>
              <a:gd name="connsiteX176" fmla="*/ 8739864 w 12192000"/>
              <a:gd name="connsiteY176" fmla="*/ 0 h 6858000"/>
              <a:gd name="connsiteX177" fmla="*/ 8769737 w 12192000"/>
              <a:gd name="connsiteY177" fmla="*/ 0 h 6858000"/>
              <a:gd name="connsiteX178" fmla="*/ 4797381 w 12192000"/>
              <a:gd name="connsiteY178" fmla="*/ 6858000 h 6858000"/>
              <a:gd name="connsiteX179" fmla="*/ 4767509 w 12192000"/>
              <a:gd name="connsiteY179" fmla="*/ 6858000 h 6858000"/>
              <a:gd name="connsiteX180" fmla="*/ 8571056 w 12192000"/>
              <a:gd name="connsiteY180" fmla="*/ 0 h 6858000"/>
              <a:gd name="connsiteX181" fmla="*/ 8600928 w 12192000"/>
              <a:gd name="connsiteY181" fmla="*/ 0 h 6858000"/>
              <a:gd name="connsiteX182" fmla="*/ 4628572 w 12192000"/>
              <a:gd name="connsiteY182" fmla="*/ 6858000 h 6858000"/>
              <a:gd name="connsiteX183" fmla="*/ 4598700 w 12192000"/>
              <a:gd name="connsiteY183" fmla="*/ 6858000 h 6858000"/>
              <a:gd name="connsiteX184" fmla="*/ 8403521 w 12192000"/>
              <a:gd name="connsiteY184" fmla="*/ 0 h 6858000"/>
              <a:gd name="connsiteX185" fmla="*/ 8433418 w 12192000"/>
              <a:gd name="connsiteY185" fmla="*/ 0 h 6858000"/>
              <a:gd name="connsiteX186" fmla="*/ 4461104 w 12192000"/>
              <a:gd name="connsiteY186" fmla="*/ 6858000 h 6858000"/>
              <a:gd name="connsiteX187" fmla="*/ 4429909 w 12192000"/>
              <a:gd name="connsiteY187" fmla="*/ 6858000 h 6858000"/>
              <a:gd name="connsiteX188" fmla="*/ 8246381 w 12192000"/>
              <a:gd name="connsiteY188" fmla="*/ 0 h 6858000"/>
              <a:gd name="connsiteX189" fmla="*/ 8277579 w 12192000"/>
              <a:gd name="connsiteY189" fmla="*/ 0 h 6858000"/>
              <a:gd name="connsiteX190" fmla="*/ 4303967 w 12192000"/>
              <a:gd name="connsiteY190" fmla="*/ 6858000 h 6858000"/>
              <a:gd name="connsiteX191" fmla="*/ 4274066 w 12192000"/>
              <a:gd name="connsiteY191" fmla="*/ 6858000 h 6858000"/>
              <a:gd name="connsiteX192" fmla="*/ 8077614 w 12192000"/>
              <a:gd name="connsiteY192" fmla="*/ 0 h 6858000"/>
              <a:gd name="connsiteX193" fmla="*/ 8107486 w 12192000"/>
              <a:gd name="connsiteY193" fmla="*/ 0 h 6858000"/>
              <a:gd name="connsiteX194" fmla="*/ 4135130 w 12192000"/>
              <a:gd name="connsiteY194" fmla="*/ 6858000 h 6858000"/>
              <a:gd name="connsiteX195" fmla="*/ 4105258 w 12192000"/>
              <a:gd name="connsiteY195" fmla="*/ 6858000 h 6858000"/>
              <a:gd name="connsiteX196" fmla="*/ 7908808 w 12192000"/>
              <a:gd name="connsiteY196" fmla="*/ 0 h 6858000"/>
              <a:gd name="connsiteX197" fmla="*/ 7938680 w 12192000"/>
              <a:gd name="connsiteY197" fmla="*/ 0 h 6858000"/>
              <a:gd name="connsiteX198" fmla="*/ 3966321 w 12192000"/>
              <a:gd name="connsiteY198" fmla="*/ 6858000 h 6858000"/>
              <a:gd name="connsiteX199" fmla="*/ 3936448 w 12192000"/>
              <a:gd name="connsiteY199" fmla="*/ 6858000 h 6858000"/>
              <a:gd name="connsiteX200" fmla="*/ 7739999 w 12192000"/>
              <a:gd name="connsiteY200" fmla="*/ 0 h 6858000"/>
              <a:gd name="connsiteX201" fmla="*/ 7769872 w 12192000"/>
              <a:gd name="connsiteY201" fmla="*/ 0 h 6858000"/>
              <a:gd name="connsiteX202" fmla="*/ 3797511 w 12192000"/>
              <a:gd name="connsiteY202" fmla="*/ 6858000 h 6858000"/>
              <a:gd name="connsiteX203" fmla="*/ 3767639 w 12192000"/>
              <a:gd name="connsiteY203" fmla="*/ 6858000 h 6858000"/>
              <a:gd name="connsiteX204" fmla="*/ 7572465 w 12192000"/>
              <a:gd name="connsiteY204" fmla="*/ 0 h 6858000"/>
              <a:gd name="connsiteX205" fmla="*/ 7602362 w 12192000"/>
              <a:gd name="connsiteY205" fmla="*/ 0 h 6858000"/>
              <a:gd name="connsiteX206" fmla="*/ 3630043 w 12192000"/>
              <a:gd name="connsiteY206" fmla="*/ 6858000 h 6858000"/>
              <a:gd name="connsiteX207" fmla="*/ 3598849 w 12192000"/>
              <a:gd name="connsiteY207" fmla="*/ 6858000 h 6858000"/>
              <a:gd name="connsiteX208" fmla="*/ 7402339 w 12192000"/>
              <a:gd name="connsiteY208" fmla="*/ 0 h 6858000"/>
              <a:gd name="connsiteX209" fmla="*/ 7433537 w 12192000"/>
              <a:gd name="connsiteY209" fmla="*/ 0 h 6858000"/>
              <a:gd name="connsiteX210" fmla="*/ 3459921 w 12192000"/>
              <a:gd name="connsiteY210" fmla="*/ 6858000 h 6858000"/>
              <a:gd name="connsiteX211" fmla="*/ 3430020 w 12192000"/>
              <a:gd name="connsiteY211" fmla="*/ 6858000 h 6858000"/>
              <a:gd name="connsiteX212" fmla="*/ 7246557 w 12192000"/>
              <a:gd name="connsiteY212" fmla="*/ 0 h 6858000"/>
              <a:gd name="connsiteX213" fmla="*/ 7276430 w 12192000"/>
              <a:gd name="connsiteY213" fmla="*/ 0 h 6858000"/>
              <a:gd name="connsiteX214" fmla="*/ 3304069 w 12192000"/>
              <a:gd name="connsiteY214" fmla="*/ 6858000 h 6858000"/>
              <a:gd name="connsiteX215" fmla="*/ 3274197 w 12192000"/>
              <a:gd name="connsiteY215" fmla="*/ 6858000 h 6858000"/>
              <a:gd name="connsiteX216" fmla="*/ 7077748 w 12192000"/>
              <a:gd name="connsiteY216" fmla="*/ 0 h 6858000"/>
              <a:gd name="connsiteX217" fmla="*/ 7107620 w 12192000"/>
              <a:gd name="connsiteY217" fmla="*/ 0 h 6858000"/>
              <a:gd name="connsiteX218" fmla="*/ 3135260 w 12192000"/>
              <a:gd name="connsiteY218" fmla="*/ 6858000 h 6858000"/>
              <a:gd name="connsiteX219" fmla="*/ 3105388 w 12192000"/>
              <a:gd name="connsiteY219" fmla="*/ 6858000 h 6858000"/>
              <a:gd name="connsiteX220" fmla="*/ 6908939 w 12192000"/>
              <a:gd name="connsiteY220" fmla="*/ 0 h 6858000"/>
              <a:gd name="connsiteX221" fmla="*/ 6938811 w 12192000"/>
              <a:gd name="connsiteY221" fmla="*/ 0 h 6858000"/>
              <a:gd name="connsiteX222" fmla="*/ 2966451 w 12192000"/>
              <a:gd name="connsiteY222" fmla="*/ 6858000 h 6858000"/>
              <a:gd name="connsiteX223" fmla="*/ 2936578 w 12192000"/>
              <a:gd name="connsiteY223" fmla="*/ 6858000 h 6858000"/>
              <a:gd name="connsiteX224" fmla="*/ 6741404 w 12192000"/>
              <a:gd name="connsiteY224" fmla="*/ 0 h 6858000"/>
              <a:gd name="connsiteX225" fmla="*/ 6771301 w 12192000"/>
              <a:gd name="connsiteY225" fmla="*/ 0 h 6858000"/>
              <a:gd name="connsiteX226" fmla="*/ 2798982 w 12192000"/>
              <a:gd name="connsiteY226" fmla="*/ 6858000 h 6858000"/>
              <a:gd name="connsiteX227" fmla="*/ 2767788 w 12192000"/>
              <a:gd name="connsiteY227" fmla="*/ 6858000 h 6858000"/>
              <a:gd name="connsiteX228" fmla="*/ 6571276 w 12192000"/>
              <a:gd name="connsiteY228" fmla="*/ 0 h 6858000"/>
              <a:gd name="connsiteX229" fmla="*/ 6602476 w 12192000"/>
              <a:gd name="connsiteY229" fmla="*/ 0 h 6858000"/>
              <a:gd name="connsiteX230" fmla="*/ 2628861 w 12192000"/>
              <a:gd name="connsiteY230" fmla="*/ 6858000 h 6858000"/>
              <a:gd name="connsiteX231" fmla="*/ 2598959 w 12192000"/>
              <a:gd name="connsiteY231" fmla="*/ 6858000 h 6858000"/>
              <a:gd name="connsiteX232" fmla="*/ 6415496 w 12192000"/>
              <a:gd name="connsiteY232" fmla="*/ 0 h 6858000"/>
              <a:gd name="connsiteX233" fmla="*/ 6445368 w 12192000"/>
              <a:gd name="connsiteY233" fmla="*/ 0 h 6858000"/>
              <a:gd name="connsiteX234" fmla="*/ 2473008 w 12192000"/>
              <a:gd name="connsiteY234" fmla="*/ 6858000 h 6858000"/>
              <a:gd name="connsiteX235" fmla="*/ 2443136 w 12192000"/>
              <a:gd name="connsiteY235" fmla="*/ 6858000 h 6858000"/>
              <a:gd name="connsiteX236" fmla="*/ 6246687 w 12192000"/>
              <a:gd name="connsiteY236" fmla="*/ 0 h 6858000"/>
              <a:gd name="connsiteX237" fmla="*/ 6276559 w 12192000"/>
              <a:gd name="connsiteY237" fmla="*/ 0 h 6858000"/>
              <a:gd name="connsiteX238" fmla="*/ 2304199 w 12192000"/>
              <a:gd name="connsiteY238" fmla="*/ 6858000 h 6858000"/>
              <a:gd name="connsiteX239" fmla="*/ 2274327 w 12192000"/>
              <a:gd name="connsiteY239" fmla="*/ 6858000 h 6858000"/>
              <a:gd name="connsiteX240" fmla="*/ 6077878 w 12192000"/>
              <a:gd name="connsiteY240" fmla="*/ 0 h 6858000"/>
              <a:gd name="connsiteX241" fmla="*/ 6107750 w 12192000"/>
              <a:gd name="connsiteY241" fmla="*/ 0 h 6858000"/>
              <a:gd name="connsiteX242" fmla="*/ 2135390 w 12192000"/>
              <a:gd name="connsiteY242" fmla="*/ 6858000 h 6858000"/>
              <a:gd name="connsiteX243" fmla="*/ 2105518 w 12192000"/>
              <a:gd name="connsiteY243" fmla="*/ 6858000 h 6858000"/>
              <a:gd name="connsiteX244" fmla="*/ 5910342 w 12192000"/>
              <a:gd name="connsiteY244" fmla="*/ 0 h 6858000"/>
              <a:gd name="connsiteX245" fmla="*/ 5940240 w 12192000"/>
              <a:gd name="connsiteY245" fmla="*/ 0 h 6858000"/>
              <a:gd name="connsiteX246" fmla="*/ 1967922 w 12192000"/>
              <a:gd name="connsiteY246" fmla="*/ 6858000 h 6858000"/>
              <a:gd name="connsiteX247" fmla="*/ 1936727 w 12192000"/>
              <a:gd name="connsiteY247" fmla="*/ 6858000 h 6858000"/>
              <a:gd name="connsiteX248" fmla="*/ 5740218 w 12192000"/>
              <a:gd name="connsiteY248" fmla="*/ 0 h 6858000"/>
              <a:gd name="connsiteX249" fmla="*/ 5771416 w 12192000"/>
              <a:gd name="connsiteY249" fmla="*/ 0 h 6858000"/>
              <a:gd name="connsiteX250" fmla="*/ 1797800 w 12192000"/>
              <a:gd name="connsiteY250" fmla="*/ 6858000 h 6858000"/>
              <a:gd name="connsiteX251" fmla="*/ 1767899 w 12192000"/>
              <a:gd name="connsiteY251" fmla="*/ 6858000 h 6858000"/>
              <a:gd name="connsiteX252" fmla="*/ 5571452 w 12192000"/>
              <a:gd name="connsiteY252" fmla="*/ 0 h 6858000"/>
              <a:gd name="connsiteX253" fmla="*/ 5601324 w 12192000"/>
              <a:gd name="connsiteY253" fmla="*/ 0 h 6858000"/>
              <a:gd name="connsiteX254" fmla="*/ 1628963 w 12192000"/>
              <a:gd name="connsiteY254" fmla="*/ 6858000 h 6858000"/>
              <a:gd name="connsiteX255" fmla="*/ 1599090 w 12192000"/>
              <a:gd name="connsiteY255" fmla="*/ 6858000 h 6858000"/>
              <a:gd name="connsiteX256" fmla="*/ 5415628 w 12192000"/>
              <a:gd name="connsiteY256" fmla="*/ 0 h 6858000"/>
              <a:gd name="connsiteX257" fmla="*/ 5445500 w 12192000"/>
              <a:gd name="connsiteY257" fmla="*/ 0 h 6858000"/>
              <a:gd name="connsiteX258" fmla="*/ 1473139 w 12192000"/>
              <a:gd name="connsiteY258" fmla="*/ 6858000 h 6858000"/>
              <a:gd name="connsiteX259" fmla="*/ 1443266 w 12192000"/>
              <a:gd name="connsiteY259" fmla="*/ 6858000 h 6858000"/>
              <a:gd name="connsiteX260" fmla="*/ 5246818 w 12192000"/>
              <a:gd name="connsiteY260" fmla="*/ 0 h 6858000"/>
              <a:gd name="connsiteX261" fmla="*/ 5276691 w 12192000"/>
              <a:gd name="connsiteY261" fmla="*/ 0 h 6858000"/>
              <a:gd name="connsiteX262" fmla="*/ 1304329 w 12192000"/>
              <a:gd name="connsiteY262" fmla="*/ 6858000 h 6858000"/>
              <a:gd name="connsiteX263" fmla="*/ 1274457 w 12192000"/>
              <a:gd name="connsiteY263" fmla="*/ 6858000 h 6858000"/>
              <a:gd name="connsiteX264" fmla="*/ 5079283 w 12192000"/>
              <a:gd name="connsiteY264" fmla="*/ 0 h 6858000"/>
              <a:gd name="connsiteX265" fmla="*/ 5109181 w 12192000"/>
              <a:gd name="connsiteY265" fmla="*/ 0 h 6858000"/>
              <a:gd name="connsiteX266" fmla="*/ 1136861 w 12192000"/>
              <a:gd name="connsiteY266" fmla="*/ 6858000 h 6858000"/>
              <a:gd name="connsiteX267" fmla="*/ 1105667 w 12192000"/>
              <a:gd name="connsiteY267" fmla="*/ 6858000 h 6858000"/>
              <a:gd name="connsiteX268" fmla="*/ 4910473 w 12192000"/>
              <a:gd name="connsiteY268" fmla="*/ 0 h 6858000"/>
              <a:gd name="connsiteX269" fmla="*/ 4940355 w 12192000"/>
              <a:gd name="connsiteY269" fmla="*/ 0 h 6858000"/>
              <a:gd name="connsiteX270" fmla="*/ 966739 w 12192000"/>
              <a:gd name="connsiteY270" fmla="*/ 6858000 h 6858000"/>
              <a:gd name="connsiteX271" fmla="*/ 936857 w 12192000"/>
              <a:gd name="connsiteY271" fmla="*/ 6858000 h 6858000"/>
              <a:gd name="connsiteX272" fmla="*/ 4740391 w 12192000"/>
              <a:gd name="connsiteY272" fmla="*/ 0 h 6858000"/>
              <a:gd name="connsiteX273" fmla="*/ 4770263 w 12192000"/>
              <a:gd name="connsiteY273" fmla="*/ 0 h 6858000"/>
              <a:gd name="connsiteX274" fmla="*/ 797902 w 12192000"/>
              <a:gd name="connsiteY274" fmla="*/ 6858000 h 6858000"/>
              <a:gd name="connsiteX275" fmla="*/ 768029 w 12192000"/>
              <a:gd name="connsiteY275" fmla="*/ 6858000 h 6858000"/>
              <a:gd name="connsiteX276" fmla="*/ 4584566 w 12192000"/>
              <a:gd name="connsiteY276" fmla="*/ 0 h 6858000"/>
              <a:gd name="connsiteX277" fmla="*/ 4614439 w 12192000"/>
              <a:gd name="connsiteY277" fmla="*/ 0 h 6858000"/>
              <a:gd name="connsiteX278" fmla="*/ 642078 w 12192000"/>
              <a:gd name="connsiteY278" fmla="*/ 6858000 h 6858000"/>
              <a:gd name="connsiteX279" fmla="*/ 612205 w 12192000"/>
              <a:gd name="connsiteY279" fmla="*/ 6858000 h 6858000"/>
              <a:gd name="connsiteX280" fmla="*/ 4415757 w 12192000"/>
              <a:gd name="connsiteY280" fmla="*/ 0 h 6858000"/>
              <a:gd name="connsiteX281" fmla="*/ 4445630 w 12192000"/>
              <a:gd name="connsiteY281" fmla="*/ 0 h 6858000"/>
              <a:gd name="connsiteX282" fmla="*/ 473269 w 12192000"/>
              <a:gd name="connsiteY282" fmla="*/ 6858000 h 6858000"/>
              <a:gd name="connsiteX283" fmla="*/ 443396 w 12192000"/>
              <a:gd name="connsiteY283" fmla="*/ 6858000 h 6858000"/>
              <a:gd name="connsiteX284" fmla="*/ 4248222 w 12192000"/>
              <a:gd name="connsiteY284" fmla="*/ 0 h 6858000"/>
              <a:gd name="connsiteX285" fmla="*/ 4278120 w 12192000"/>
              <a:gd name="connsiteY285" fmla="*/ 0 h 6858000"/>
              <a:gd name="connsiteX286" fmla="*/ 305800 w 12192000"/>
              <a:gd name="connsiteY286" fmla="*/ 6858000 h 6858000"/>
              <a:gd name="connsiteX287" fmla="*/ 274606 w 12192000"/>
              <a:gd name="connsiteY287" fmla="*/ 6858000 h 6858000"/>
              <a:gd name="connsiteX288" fmla="*/ 4079411 w 12192000"/>
              <a:gd name="connsiteY288" fmla="*/ 0 h 6858000"/>
              <a:gd name="connsiteX289" fmla="*/ 4109294 w 12192000"/>
              <a:gd name="connsiteY289" fmla="*/ 0 h 6858000"/>
              <a:gd name="connsiteX290" fmla="*/ 135678 w 12192000"/>
              <a:gd name="connsiteY290" fmla="*/ 6858000 h 6858000"/>
              <a:gd name="connsiteX291" fmla="*/ 105797 w 12192000"/>
              <a:gd name="connsiteY291" fmla="*/ 6858000 h 6858000"/>
              <a:gd name="connsiteX292" fmla="*/ 3909330 w 12192000"/>
              <a:gd name="connsiteY292" fmla="*/ 0 h 6858000"/>
              <a:gd name="connsiteX293" fmla="*/ 3939202 w 12192000"/>
              <a:gd name="connsiteY293" fmla="*/ 0 h 6858000"/>
              <a:gd name="connsiteX294" fmla="*/ 0 w 12192000"/>
              <a:gd name="connsiteY294" fmla="*/ 6800753 h 6858000"/>
              <a:gd name="connsiteX295" fmla="*/ 0 w 12192000"/>
              <a:gd name="connsiteY295" fmla="*/ 6749181 h 6858000"/>
              <a:gd name="connsiteX296" fmla="*/ 3746981 w 12192000"/>
              <a:gd name="connsiteY296" fmla="*/ 0 h 6858000"/>
              <a:gd name="connsiteX297" fmla="*/ 3776890 w 12192000"/>
              <a:gd name="connsiteY297" fmla="*/ 0 h 6858000"/>
              <a:gd name="connsiteX298" fmla="*/ 0 w 12192000"/>
              <a:gd name="connsiteY298" fmla="*/ 6521505 h 6858000"/>
              <a:gd name="connsiteX299" fmla="*/ 0 w 12192000"/>
              <a:gd name="connsiteY299" fmla="*/ 6469558 h 6858000"/>
              <a:gd name="connsiteX300" fmla="*/ 3580752 w 12192000"/>
              <a:gd name="connsiteY300" fmla="*/ 0 h 6858000"/>
              <a:gd name="connsiteX301" fmla="*/ 3610670 w 12192000"/>
              <a:gd name="connsiteY301" fmla="*/ 0 h 6858000"/>
              <a:gd name="connsiteX302" fmla="*/ 0 w 12192000"/>
              <a:gd name="connsiteY302" fmla="*/ 6233372 h 6858000"/>
              <a:gd name="connsiteX303" fmla="*/ 0 w 12192000"/>
              <a:gd name="connsiteY303" fmla="*/ 6181435 h 6858000"/>
              <a:gd name="connsiteX304" fmla="*/ 3414639 w 12192000"/>
              <a:gd name="connsiteY304" fmla="*/ 0 h 6858000"/>
              <a:gd name="connsiteX305" fmla="*/ 3444458 w 12192000"/>
              <a:gd name="connsiteY305" fmla="*/ 0 h 6858000"/>
              <a:gd name="connsiteX306" fmla="*/ 0 w 12192000"/>
              <a:gd name="connsiteY306" fmla="*/ 5946474 h 6858000"/>
              <a:gd name="connsiteX307" fmla="*/ 0 w 12192000"/>
              <a:gd name="connsiteY307" fmla="*/ 5894444 h 6858000"/>
              <a:gd name="connsiteX308" fmla="*/ 3248312 w 12192000"/>
              <a:gd name="connsiteY308" fmla="*/ 0 h 6858000"/>
              <a:gd name="connsiteX309" fmla="*/ 3278247 w 12192000"/>
              <a:gd name="connsiteY309" fmla="*/ 0 h 6858000"/>
              <a:gd name="connsiteX310" fmla="*/ 0 w 12192000"/>
              <a:gd name="connsiteY310" fmla="*/ 5659578 h 6858000"/>
              <a:gd name="connsiteX311" fmla="*/ 0 w 12192000"/>
              <a:gd name="connsiteY311" fmla="*/ 5607637 h 6858000"/>
              <a:gd name="connsiteX312" fmla="*/ 3080842 w 12192000"/>
              <a:gd name="connsiteY312" fmla="*/ 0 h 6858000"/>
              <a:gd name="connsiteX313" fmla="*/ 3110744 w 12192000"/>
              <a:gd name="connsiteY313" fmla="*/ 0 h 6858000"/>
              <a:gd name="connsiteX314" fmla="*/ 0 w 12192000"/>
              <a:gd name="connsiteY314" fmla="*/ 5371332 h 6858000"/>
              <a:gd name="connsiteX315" fmla="*/ 0 w 12192000"/>
              <a:gd name="connsiteY315" fmla="*/ 5319451 h 6858000"/>
              <a:gd name="connsiteX316" fmla="*/ 2914643 w 12192000"/>
              <a:gd name="connsiteY316" fmla="*/ 0 h 6858000"/>
              <a:gd name="connsiteX317" fmla="*/ 2944532 w 12192000"/>
              <a:gd name="connsiteY317" fmla="*/ 0 h 6858000"/>
              <a:gd name="connsiteX318" fmla="*/ 0 w 12192000"/>
              <a:gd name="connsiteY318" fmla="*/ 5084434 h 6858000"/>
              <a:gd name="connsiteX319" fmla="*/ 0 w 12192000"/>
              <a:gd name="connsiteY319" fmla="*/ 5032588 h 6858000"/>
              <a:gd name="connsiteX320" fmla="*/ 2748458 w 12192000"/>
              <a:gd name="connsiteY320" fmla="*/ 0 h 6858000"/>
              <a:gd name="connsiteX321" fmla="*/ 2778323 w 12192000"/>
              <a:gd name="connsiteY321" fmla="*/ 0 h 6858000"/>
              <a:gd name="connsiteX322" fmla="*/ 0 w 12192000"/>
              <a:gd name="connsiteY322" fmla="*/ 4797531 h 6858000"/>
              <a:gd name="connsiteX323" fmla="*/ 0 w 12192000"/>
              <a:gd name="connsiteY323" fmla="*/ 4745519 h 6858000"/>
              <a:gd name="connsiteX324" fmla="*/ 2582170 w 12192000"/>
              <a:gd name="connsiteY324" fmla="*/ 0 h 6858000"/>
              <a:gd name="connsiteX325" fmla="*/ 2612099 w 12192000"/>
              <a:gd name="connsiteY325" fmla="*/ 0 h 6858000"/>
              <a:gd name="connsiteX326" fmla="*/ 0 w 12192000"/>
              <a:gd name="connsiteY326" fmla="*/ 4509418 h 6858000"/>
              <a:gd name="connsiteX327" fmla="*/ 0 w 12192000"/>
              <a:gd name="connsiteY327" fmla="*/ 4457541 h 6858000"/>
              <a:gd name="connsiteX328" fmla="*/ 2415966 w 12192000"/>
              <a:gd name="connsiteY328" fmla="*/ 0 h 6858000"/>
              <a:gd name="connsiteX329" fmla="*/ 2445887 w 12192000"/>
              <a:gd name="connsiteY329" fmla="*/ 0 h 6858000"/>
              <a:gd name="connsiteX330" fmla="*/ 0 w 12192000"/>
              <a:gd name="connsiteY330" fmla="*/ 4222523 h 6858000"/>
              <a:gd name="connsiteX331" fmla="*/ 0 w 12192000"/>
              <a:gd name="connsiteY331" fmla="*/ 4170674 h 6858000"/>
              <a:gd name="connsiteX332" fmla="*/ 2248486 w 12192000"/>
              <a:gd name="connsiteY332" fmla="*/ 0 h 6858000"/>
              <a:gd name="connsiteX333" fmla="*/ 2278387 w 12192000"/>
              <a:gd name="connsiteY333" fmla="*/ 0 h 6858000"/>
              <a:gd name="connsiteX334" fmla="*/ 0 w 12192000"/>
              <a:gd name="connsiteY334" fmla="*/ 3934257 h 6858000"/>
              <a:gd name="connsiteX335" fmla="*/ 0 w 12192000"/>
              <a:gd name="connsiteY335" fmla="*/ 3883535 h 6858000"/>
              <a:gd name="connsiteX336" fmla="*/ 2082282 w 12192000"/>
              <a:gd name="connsiteY336" fmla="*/ 0 h 6858000"/>
              <a:gd name="connsiteX337" fmla="*/ 2112176 w 12192000"/>
              <a:gd name="connsiteY337" fmla="*/ 0 h 6858000"/>
              <a:gd name="connsiteX338" fmla="*/ 0 w 12192000"/>
              <a:gd name="connsiteY338" fmla="*/ 3647353 h 6858000"/>
              <a:gd name="connsiteX339" fmla="*/ 0 w 12192000"/>
              <a:gd name="connsiteY339" fmla="*/ 3595393 h 6858000"/>
              <a:gd name="connsiteX340" fmla="*/ 1916066 w 12192000"/>
              <a:gd name="connsiteY340" fmla="*/ 0 h 6858000"/>
              <a:gd name="connsiteX341" fmla="*/ 1945965 w 12192000"/>
              <a:gd name="connsiteY341" fmla="*/ 0 h 6858000"/>
              <a:gd name="connsiteX342" fmla="*/ 0 w 12192000"/>
              <a:gd name="connsiteY342" fmla="*/ 3360451 h 6858000"/>
              <a:gd name="connsiteX343" fmla="*/ 0 w 12192000"/>
              <a:gd name="connsiteY343" fmla="*/ 3308507 h 6858000"/>
              <a:gd name="connsiteX344" fmla="*/ 1749876 w 12192000"/>
              <a:gd name="connsiteY344" fmla="*/ 0 h 6858000"/>
              <a:gd name="connsiteX345" fmla="*/ 1779738 w 12192000"/>
              <a:gd name="connsiteY345" fmla="*/ 0 h 6858000"/>
              <a:gd name="connsiteX346" fmla="*/ 0 w 12192000"/>
              <a:gd name="connsiteY346" fmla="*/ 3072371 h 6858000"/>
              <a:gd name="connsiteX347" fmla="*/ 0 w 12192000"/>
              <a:gd name="connsiteY347" fmla="*/ 3020537 h 6858000"/>
              <a:gd name="connsiteX348" fmla="*/ 1583646 w 12192000"/>
              <a:gd name="connsiteY348" fmla="*/ 0 h 6858000"/>
              <a:gd name="connsiteX349" fmla="*/ 1613527 w 12192000"/>
              <a:gd name="connsiteY349" fmla="*/ 0 h 6858000"/>
              <a:gd name="connsiteX350" fmla="*/ 0 w 12192000"/>
              <a:gd name="connsiteY350" fmla="*/ 2785473 h 6858000"/>
              <a:gd name="connsiteX351" fmla="*/ 0 w 12192000"/>
              <a:gd name="connsiteY351" fmla="*/ 2733630 h 6858000"/>
              <a:gd name="connsiteX352" fmla="*/ 1416153 w 12192000"/>
              <a:gd name="connsiteY352" fmla="*/ 0 h 6858000"/>
              <a:gd name="connsiteX353" fmla="*/ 1446053 w 12192000"/>
              <a:gd name="connsiteY353" fmla="*/ 0 h 6858000"/>
              <a:gd name="connsiteX354" fmla="*/ 0 w 12192000"/>
              <a:gd name="connsiteY354" fmla="*/ 2498326 h 6858000"/>
              <a:gd name="connsiteX355" fmla="*/ 0 w 12192000"/>
              <a:gd name="connsiteY355" fmla="*/ 2446439 h 6858000"/>
              <a:gd name="connsiteX356" fmla="*/ 1249929 w 12192000"/>
              <a:gd name="connsiteY356" fmla="*/ 0 h 6858000"/>
              <a:gd name="connsiteX357" fmla="*/ 1279823 w 12192000"/>
              <a:gd name="connsiteY357" fmla="*/ 0 h 6858000"/>
              <a:gd name="connsiteX358" fmla="*/ 0 w 12192000"/>
              <a:gd name="connsiteY358" fmla="*/ 2210264 h 6858000"/>
              <a:gd name="connsiteX359" fmla="*/ 0 w 12192000"/>
              <a:gd name="connsiteY359" fmla="*/ 2158331 h 6858000"/>
              <a:gd name="connsiteX360" fmla="*/ 1083751 w 12192000"/>
              <a:gd name="connsiteY360" fmla="*/ 0 h 6858000"/>
              <a:gd name="connsiteX361" fmla="*/ 1113615 w 12192000"/>
              <a:gd name="connsiteY361" fmla="*/ 0 h 6858000"/>
              <a:gd name="connsiteX362" fmla="*/ 0 w 12192000"/>
              <a:gd name="connsiteY362" fmla="*/ 1923350 h 6858000"/>
              <a:gd name="connsiteX363" fmla="*/ 0 w 12192000"/>
              <a:gd name="connsiteY363" fmla="*/ 1871505 h 6858000"/>
              <a:gd name="connsiteX364" fmla="*/ 917549 w 12192000"/>
              <a:gd name="connsiteY364" fmla="*/ 0 h 6858000"/>
              <a:gd name="connsiteX365" fmla="*/ 947406 w 12192000"/>
              <a:gd name="connsiteY365" fmla="*/ 0 h 6858000"/>
              <a:gd name="connsiteX366" fmla="*/ 0 w 12192000"/>
              <a:gd name="connsiteY366" fmla="*/ 1636427 h 6858000"/>
              <a:gd name="connsiteX367" fmla="*/ 0 w 12192000"/>
              <a:gd name="connsiteY367" fmla="*/ 1584555 h 6858000"/>
              <a:gd name="connsiteX368" fmla="*/ 751309 w 12192000"/>
              <a:gd name="connsiteY368" fmla="*/ 0 h 6858000"/>
              <a:gd name="connsiteX369" fmla="*/ 781164 w 12192000"/>
              <a:gd name="connsiteY369" fmla="*/ 0 h 6858000"/>
              <a:gd name="connsiteX370" fmla="*/ 0 w 12192000"/>
              <a:gd name="connsiteY370" fmla="*/ 1348438 h 6858000"/>
              <a:gd name="connsiteX371" fmla="*/ 0 w 12192000"/>
              <a:gd name="connsiteY371" fmla="*/ 1296594 h 6858000"/>
              <a:gd name="connsiteX372" fmla="*/ 583839 w 12192000"/>
              <a:gd name="connsiteY372" fmla="*/ 0 h 6858000"/>
              <a:gd name="connsiteX373" fmla="*/ 613728 w 12192000"/>
              <a:gd name="connsiteY373" fmla="*/ 0 h 6858000"/>
              <a:gd name="connsiteX374" fmla="*/ 0 w 12192000"/>
              <a:gd name="connsiteY374" fmla="*/ 1061047 h 6858000"/>
              <a:gd name="connsiteX375" fmla="*/ 0 w 12192000"/>
              <a:gd name="connsiteY375" fmla="*/ 1009178 h 6858000"/>
              <a:gd name="connsiteX376" fmla="*/ 417668 w 12192000"/>
              <a:gd name="connsiteY376" fmla="*/ 0 h 6858000"/>
              <a:gd name="connsiteX377" fmla="*/ 447480 w 12192000"/>
              <a:gd name="connsiteY377" fmla="*/ 0 h 6858000"/>
              <a:gd name="connsiteX378" fmla="*/ 0 w 12192000"/>
              <a:gd name="connsiteY378" fmla="*/ 773085 h 6858000"/>
              <a:gd name="connsiteX379" fmla="*/ 0 w 12192000"/>
              <a:gd name="connsiteY379" fmla="*/ 722176 h 6858000"/>
              <a:gd name="connsiteX380" fmla="*/ 251404 w 12192000"/>
              <a:gd name="connsiteY380" fmla="*/ 0 h 6858000"/>
              <a:gd name="connsiteX381" fmla="*/ 281283 w 12192000"/>
              <a:gd name="connsiteY381" fmla="*/ 0 h 6858000"/>
              <a:gd name="connsiteX382" fmla="*/ 0 w 12192000"/>
              <a:gd name="connsiteY382" fmla="*/ 486097 h 6858000"/>
              <a:gd name="connsiteX383" fmla="*/ 0 w 12192000"/>
              <a:gd name="connsiteY383" fmla="*/ 434290 h 6858000"/>
              <a:gd name="connsiteX384" fmla="*/ 85207 w 12192000"/>
              <a:gd name="connsiteY384" fmla="*/ 0 h 6858000"/>
              <a:gd name="connsiteX385" fmla="*/ 115098 w 12192000"/>
              <a:gd name="connsiteY385" fmla="*/ 0 h 6858000"/>
              <a:gd name="connsiteX386" fmla="*/ 0 w 12192000"/>
              <a:gd name="connsiteY386" fmla="*/ 199019 h 6858000"/>
              <a:gd name="connsiteX387" fmla="*/ 0 w 12192000"/>
              <a:gd name="connsiteY387" fmla="*/ 147259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Lst>
            <a:rect l="l" t="t" r="r" b="b"/>
            <a:pathLst>
              <a:path w="12192000" h="6858000">
                <a:moveTo>
                  <a:pt x="12192000" y="6674887"/>
                </a:moveTo>
                <a:lnTo>
                  <a:pt x="12192000" y="6726630"/>
                </a:lnTo>
                <a:lnTo>
                  <a:pt x="12115866" y="6858000"/>
                </a:lnTo>
                <a:lnTo>
                  <a:pt x="12085956" y="6858000"/>
                </a:lnTo>
                <a:close/>
                <a:moveTo>
                  <a:pt x="12192000" y="6386350"/>
                </a:moveTo>
                <a:lnTo>
                  <a:pt x="12192000" y="6438128"/>
                </a:lnTo>
                <a:lnTo>
                  <a:pt x="11947965" y="6858000"/>
                </a:lnTo>
                <a:lnTo>
                  <a:pt x="11918061" y="6858000"/>
                </a:lnTo>
                <a:close/>
                <a:moveTo>
                  <a:pt x="12192000" y="6096716"/>
                </a:moveTo>
                <a:lnTo>
                  <a:pt x="12192000" y="6148545"/>
                </a:lnTo>
                <a:lnTo>
                  <a:pt x="11780541" y="6858000"/>
                </a:lnTo>
                <a:lnTo>
                  <a:pt x="11750654" y="6858000"/>
                </a:lnTo>
                <a:close/>
                <a:moveTo>
                  <a:pt x="12192000" y="5829076"/>
                </a:moveTo>
                <a:lnTo>
                  <a:pt x="12192000" y="5880943"/>
                </a:lnTo>
                <a:lnTo>
                  <a:pt x="11625476" y="6858000"/>
                </a:lnTo>
                <a:lnTo>
                  <a:pt x="11595575" y="6858000"/>
                </a:lnTo>
                <a:close/>
                <a:moveTo>
                  <a:pt x="12192000" y="5539023"/>
                </a:moveTo>
                <a:lnTo>
                  <a:pt x="12192000" y="5590898"/>
                </a:lnTo>
                <a:lnTo>
                  <a:pt x="11457404" y="6858000"/>
                </a:lnTo>
                <a:lnTo>
                  <a:pt x="11427512" y="6858000"/>
                </a:lnTo>
                <a:close/>
                <a:moveTo>
                  <a:pt x="12192000" y="5249126"/>
                </a:moveTo>
                <a:lnTo>
                  <a:pt x="12192000" y="5301033"/>
                </a:lnTo>
                <a:lnTo>
                  <a:pt x="11290057" y="6858000"/>
                </a:lnTo>
                <a:lnTo>
                  <a:pt x="11260165" y="6858000"/>
                </a:lnTo>
                <a:close/>
                <a:moveTo>
                  <a:pt x="12192000" y="4961040"/>
                </a:moveTo>
                <a:lnTo>
                  <a:pt x="12192000" y="5012892"/>
                </a:lnTo>
                <a:lnTo>
                  <a:pt x="11122030" y="6858000"/>
                </a:lnTo>
                <a:lnTo>
                  <a:pt x="11092170" y="6858000"/>
                </a:lnTo>
                <a:close/>
                <a:moveTo>
                  <a:pt x="12192000" y="4670985"/>
                </a:moveTo>
                <a:lnTo>
                  <a:pt x="12192000" y="4721650"/>
                </a:lnTo>
                <a:lnTo>
                  <a:pt x="10953949" y="6858000"/>
                </a:lnTo>
                <a:lnTo>
                  <a:pt x="10924108" y="6858000"/>
                </a:lnTo>
                <a:close/>
                <a:moveTo>
                  <a:pt x="12192000" y="4390462"/>
                </a:moveTo>
                <a:lnTo>
                  <a:pt x="12192000" y="4442332"/>
                </a:lnTo>
                <a:lnTo>
                  <a:pt x="10792091" y="6858000"/>
                </a:lnTo>
                <a:lnTo>
                  <a:pt x="10762234" y="6858000"/>
                </a:lnTo>
                <a:close/>
                <a:moveTo>
                  <a:pt x="12192000" y="4100386"/>
                </a:moveTo>
                <a:lnTo>
                  <a:pt x="12192000" y="4152238"/>
                </a:lnTo>
                <a:lnTo>
                  <a:pt x="10624074" y="6858000"/>
                </a:lnTo>
                <a:lnTo>
                  <a:pt x="10594178" y="6858000"/>
                </a:lnTo>
                <a:close/>
                <a:moveTo>
                  <a:pt x="12192000" y="3810406"/>
                </a:moveTo>
                <a:lnTo>
                  <a:pt x="12192000" y="3862352"/>
                </a:lnTo>
                <a:lnTo>
                  <a:pt x="10456692" y="6858000"/>
                </a:lnTo>
                <a:lnTo>
                  <a:pt x="10426849" y="6858000"/>
                </a:lnTo>
                <a:close/>
                <a:moveTo>
                  <a:pt x="12192000" y="3522418"/>
                </a:moveTo>
                <a:lnTo>
                  <a:pt x="12192000" y="3574345"/>
                </a:lnTo>
                <a:lnTo>
                  <a:pt x="10288745" y="6858000"/>
                </a:lnTo>
                <a:lnTo>
                  <a:pt x="10258829" y="6858000"/>
                </a:lnTo>
                <a:close/>
                <a:moveTo>
                  <a:pt x="12192000" y="3232346"/>
                </a:moveTo>
                <a:lnTo>
                  <a:pt x="12192000" y="3284284"/>
                </a:lnTo>
                <a:lnTo>
                  <a:pt x="10120677" y="6858000"/>
                </a:lnTo>
                <a:lnTo>
                  <a:pt x="10090771" y="6858000"/>
                </a:lnTo>
                <a:close/>
                <a:moveTo>
                  <a:pt x="12192000" y="2942350"/>
                </a:moveTo>
                <a:lnTo>
                  <a:pt x="12192000" y="2994321"/>
                </a:lnTo>
                <a:lnTo>
                  <a:pt x="9953347" y="6858000"/>
                </a:lnTo>
                <a:lnTo>
                  <a:pt x="9923446" y="6858000"/>
                </a:lnTo>
                <a:close/>
                <a:moveTo>
                  <a:pt x="12192000" y="2674683"/>
                </a:moveTo>
                <a:lnTo>
                  <a:pt x="12192000" y="2726587"/>
                </a:lnTo>
                <a:lnTo>
                  <a:pt x="9798221" y="6858000"/>
                </a:lnTo>
                <a:lnTo>
                  <a:pt x="9768374" y="6858000"/>
                </a:lnTo>
                <a:close/>
                <a:moveTo>
                  <a:pt x="12192000" y="2371625"/>
                </a:moveTo>
                <a:lnTo>
                  <a:pt x="12192000" y="2423468"/>
                </a:lnTo>
                <a:lnTo>
                  <a:pt x="9622713" y="6858000"/>
                </a:lnTo>
                <a:lnTo>
                  <a:pt x="9592797" y="6858000"/>
                </a:lnTo>
                <a:close/>
                <a:moveTo>
                  <a:pt x="12192000" y="2083746"/>
                </a:moveTo>
                <a:lnTo>
                  <a:pt x="12192000" y="2135605"/>
                </a:lnTo>
                <a:lnTo>
                  <a:pt x="9455425" y="6858000"/>
                </a:lnTo>
                <a:lnTo>
                  <a:pt x="9425503" y="6858000"/>
                </a:lnTo>
                <a:close/>
                <a:moveTo>
                  <a:pt x="12192000" y="1793669"/>
                </a:moveTo>
                <a:lnTo>
                  <a:pt x="12192000" y="1845675"/>
                </a:lnTo>
                <a:lnTo>
                  <a:pt x="9287308" y="6858000"/>
                </a:lnTo>
                <a:lnTo>
                  <a:pt x="9257444" y="6858000"/>
                </a:lnTo>
                <a:close/>
                <a:moveTo>
                  <a:pt x="12192000" y="1503595"/>
                </a:moveTo>
                <a:lnTo>
                  <a:pt x="12192000" y="1554215"/>
                </a:lnTo>
                <a:lnTo>
                  <a:pt x="9119294" y="6858000"/>
                </a:lnTo>
                <a:lnTo>
                  <a:pt x="9089386" y="6858000"/>
                </a:lnTo>
                <a:close/>
                <a:moveTo>
                  <a:pt x="12192000" y="1235988"/>
                </a:moveTo>
                <a:lnTo>
                  <a:pt x="12192000" y="1287995"/>
                </a:lnTo>
                <a:lnTo>
                  <a:pt x="8964883" y="6858000"/>
                </a:lnTo>
                <a:lnTo>
                  <a:pt x="8935054" y="6858000"/>
                </a:lnTo>
                <a:close/>
                <a:moveTo>
                  <a:pt x="12192000" y="945910"/>
                </a:moveTo>
                <a:lnTo>
                  <a:pt x="12192000" y="997817"/>
                </a:lnTo>
                <a:lnTo>
                  <a:pt x="8796908" y="6858000"/>
                </a:lnTo>
                <a:lnTo>
                  <a:pt x="8766996" y="6858000"/>
                </a:lnTo>
                <a:close/>
                <a:moveTo>
                  <a:pt x="12192000" y="657984"/>
                </a:moveTo>
                <a:lnTo>
                  <a:pt x="12192000" y="708673"/>
                </a:lnTo>
                <a:lnTo>
                  <a:pt x="8628835" y="6858000"/>
                </a:lnTo>
                <a:lnTo>
                  <a:pt x="8598960" y="6858000"/>
                </a:lnTo>
                <a:close/>
                <a:moveTo>
                  <a:pt x="12192000" y="354979"/>
                </a:moveTo>
                <a:lnTo>
                  <a:pt x="12192000" y="406900"/>
                </a:lnTo>
                <a:lnTo>
                  <a:pt x="8454032" y="6858000"/>
                </a:lnTo>
                <a:lnTo>
                  <a:pt x="8424123" y="6858000"/>
                </a:lnTo>
                <a:close/>
                <a:moveTo>
                  <a:pt x="12192000" y="70644"/>
                </a:moveTo>
                <a:lnTo>
                  <a:pt x="12192000" y="122216"/>
                </a:lnTo>
                <a:lnTo>
                  <a:pt x="8290433" y="6858000"/>
                </a:lnTo>
                <a:lnTo>
                  <a:pt x="8260561" y="6858000"/>
                </a:lnTo>
                <a:close/>
                <a:moveTo>
                  <a:pt x="12064108" y="0"/>
                </a:moveTo>
                <a:lnTo>
                  <a:pt x="12093980" y="0"/>
                </a:lnTo>
                <a:lnTo>
                  <a:pt x="8121624" y="6858000"/>
                </a:lnTo>
                <a:lnTo>
                  <a:pt x="8091752" y="6858000"/>
                </a:lnTo>
                <a:close/>
                <a:moveTo>
                  <a:pt x="11908282" y="0"/>
                </a:moveTo>
                <a:lnTo>
                  <a:pt x="11938154" y="0"/>
                </a:lnTo>
                <a:lnTo>
                  <a:pt x="7965800" y="6858000"/>
                </a:lnTo>
                <a:lnTo>
                  <a:pt x="7935927" y="6858000"/>
                </a:lnTo>
                <a:close/>
                <a:moveTo>
                  <a:pt x="11740748" y="0"/>
                </a:moveTo>
                <a:lnTo>
                  <a:pt x="11770630" y="0"/>
                </a:lnTo>
                <a:lnTo>
                  <a:pt x="7797020" y="6858000"/>
                </a:lnTo>
                <a:lnTo>
                  <a:pt x="7767137" y="6858000"/>
                </a:lnTo>
                <a:close/>
                <a:moveTo>
                  <a:pt x="11570622" y="0"/>
                </a:moveTo>
                <a:lnTo>
                  <a:pt x="11601820" y="0"/>
                </a:lnTo>
                <a:lnTo>
                  <a:pt x="7628210" y="6858000"/>
                </a:lnTo>
                <a:lnTo>
                  <a:pt x="7598308" y="6858000"/>
                </a:lnTo>
                <a:close/>
                <a:moveTo>
                  <a:pt x="11401857" y="0"/>
                </a:moveTo>
                <a:lnTo>
                  <a:pt x="11431730" y="0"/>
                </a:lnTo>
                <a:lnTo>
                  <a:pt x="7459373" y="6858000"/>
                </a:lnTo>
                <a:lnTo>
                  <a:pt x="7429500" y="6858000"/>
                </a:lnTo>
                <a:close/>
                <a:moveTo>
                  <a:pt x="11233046" y="0"/>
                </a:moveTo>
                <a:lnTo>
                  <a:pt x="11262919" y="0"/>
                </a:lnTo>
                <a:lnTo>
                  <a:pt x="7290563" y="6858000"/>
                </a:lnTo>
                <a:lnTo>
                  <a:pt x="7260691" y="6858000"/>
                </a:lnTo>
                <a:close/>
                <a:moveTo>
                  <a:pt x="11077222" y="0"/>
                </a:moveTo>
                <a:lnTo>
                  <a:pt x="11107095" y="0"/>
                </a:lnTo>
                <a:lnTo>
                  <a:pt x="7134739" y="6858000"/>
                </a:lnTo>
                <a:lnTo>
                  <a:pt x="7104867" y="6858000"/>
                </a:lnTo>
                <a:close/>
                <a:moveTo>
                  <a:pt x="10909687" y="0"/>
                </a:moveTo>
                <a:lnTo>
                  <a:pt x="10939569" y="0"/>
                </a:lnTo>
                <a:lnTo>
                  <a:pt x="6965959" y="6858000"/>
                </a:lnTo>
                <a:lnTo>
                  <a:pt x="6936076" y="6858000"/>
                </a:lnTo>
                <a:close/>
                <a:moveTo>
                  <a:pt x="10739567" y="0"/>
                </a:moveTo>
                <a:lnTo>
                  <a:pt x="10770766" y="0"/>
                </a:lnTo>
                <a:lnTo>
                  <a:pt x="6797150" y="6858000"/>
                </a:lnTo>
                <a:lnTo>
                  <a:pt x="6767248" y="6858000"/>
                </a:lnTo>
                <a:close/>
                <a:moveTo>
                  <a:pt x="10570795" y="0"/>
                </a:moveTo>
                <a:lnTo>
                  <a:pt x="10600667" y="0"/>
                </a:lnTo>
                <a:lnTo>
                  <a:pt x="6628312" y="6858000"/>
                </a:lnTo>
                <a:lnTo>
                  <a:pt x="6598439" y="6858000"/>
                </a:lnTo>
                <a:close/>
                <a:moveTo>
                  <a:pt x="10401987" y="0"/>
                </a:moveTo>
                <a:lnTo>
                  <a:pt x="10431860" y="0"/>
                </a:lnTo>
                <a:lnTo>
                  <a:pt x="6459503" y="6858000"/>
                </a:lnTo>
                <a:lnTo>
                  <a:pt x="6429630" y="6858000"/>
                </a:lnTo>
                <a:close/>
                <a:moveTo>
                  <a:pt x="10233176" y="0"/>
                </a:moveTo>
                <a:lnTo>
                  <a:pt x="10263049" y="0"/>
                </a:lnTo>
                <a:lnTo>
                  <a:pt x="6290693" y="6858000"/>
                </a:lnTo>
                <a:lnTo>
                  <a:pt x="6260821" y="6858000"/>
                </a:lnTo>
                <a:close/>
                <a:moveTo>
                  <a:pt x="10078627" y="0"/>
                </a:moveTo>
                <a:lnTo>
                  <a:pt x="10108524" y="0"/>
                </a:lnTo>
                <a:lnTo>
                  <a:pt x="6136210" y="6858000"/>
                </a:lnTo>
                <a:lnTo>
                  <a:pt x="6105016" y="6858000"/>
                </a:lnTo>
                <a:close/>
                <a:moveTo>
                  <a:pt x="9908501" y="0"/>
                </a:moveTo>
                <a:lnTo>
                  <a:pt x="9939700" y="0"/>
                </a:lnTo>
                <a:lnTo>
                  <a:pt x="5966089" y="6858000"/>
                </a:lnTo>
                <a:lnTo>
                  <a:pt x="5936188" y="6858000"/>
                </a:lnTo>
                <a:close/>
                <a:moveTo>
                  <a:pt x="9739735" y="0"/>
                </a:moveTo>
                <a:lnTo>
                  <a:pt x="9769607" y="0"/>
                </a:lnTo>
                <a:lnTo>
                  <a:pt x="5797251" y="6858000"/>
                </a:lnTo>
                <a:lnTo>
                  <a:pt x="5767379" y="6858000"/>
                </a:lnTo>
                <a:close/>
                <a:moveTo>
                  <a:pt x="9570926" y="0"/>
                </a:moveTo>
                <a:lnTo>
                  <a:pt x="9600798" y="0"/>
                </a:lnTo>
                <a:lnTo>
                  <a:pt x="5628442" y="6858000"/>
                </a:lnTo>
                <a:lnTo>
                  <a:pt x="5598570" y="6858000"/>
                </a:lnTo>
                <a:close/>
                <a:moveTo>
                  <a:pt x="9402116" y="0"/>
                </a:moveTo>
                <a:lnTo>
                  <a:pt x="9431989" y="0"/>
                </a:lnTo>
                <a:lnTo>
                  <a:pt x="5459633" y="6858000"/>
                </a:lnTo>
                <a:lnTo>
                  <a:pt x="5429760" y="6858000"/>
                </a:lnTo>
                <a:close/>
                <a:moveTo>
                  <a:pt x="9234581" y="0"/>
                </a:moveTo>
                <a:lnTo>
                  <a:pt x="9264478" y="0"/>
                </a:lnTo>
                <a:lnTo>
                  <a:pt x="5292165" y="6858000"/>
                </a:lnTo>
                <a:lnTo>
                  <a:pt x="5260970" y="6858000"/>
                </a:lnTo>
                <a:close/>
                <a:moveTo>
                  <a:pt x="9077441" y="0"/>
                </a:moveTo>
                <a:lnTo>
                  <a:pt x="9108639" y="0"/>
                </a:lnTo>
                <a:lnTo>
                  <a:pt x="5135028" y="6858000"/>
                </a:lnTo>
                <a:lnTo>
                  <a:pt x="5105127" y="6858000"/>
                </a:lnTo>
                <a:close/>
                <a:moveTo>
                  <a:pt x="8908674" y="0"/>
                </a:moveTo>
                <a:lnTo>
                  <a:pt x="8938546" y="0"/>
                </a:lnTo>
                <a:lnTo>
                  <a:pt x="4966191" y="6858000"/>
                </a:lnTo>
                <a:lnTo>
                  <a:pt x="4936318" y="6858000"/>
                </a:lnTo>
                <a:close/>
                <a:moveTo>
                  <a:pt x="8739864" y="0"/>
                </a:moveTo>
                <a:lnTo>
                  <a:pt x="8769737" y="0"/>
                </a:lnTo>
                <a:lnTo>
                  <a:pt x="4797381" y="6858000"/>
                </a:lnTo>
                <a:lnTo>
                  <a:pt x="4767509" y="6858000"/>
                </a:lnTo>
                <a:close/>
                <a:moveTo>
                  <a:pt x="8571056" y="0"/>
                </a:moveTo>
                <a:lnTo>
                  <a:pt x="8600928" y="0"/>
                </a:lnTo>
                <a:lnTo>
                  <a:pt x="4628572" y="6858000"/>
                </a:lnTo>
                <a:lnTo>
                  <a:pt x="4598700" y="6858000"/>
                </a:lnTo>
                <a:close/>
                <a:moveTo>
                  <a:pt x="8403521" y="0"/>
                </a:moveTo>
                <a:lnTo>
                  <a:pt x="8433418" y="0"/>
                </a:lnTo>
                <a:lnTo>
                  <a:pt x="4461104" y="6858000"/>
                </a:lnTo>
                <a:lnTo>
                  <a:pt x="4429909" y="6858000"/>
                </a:lnTo>
                <a:close/>
                <a:moveTo>
                  <a:pt x="8246381" y="0"/>
                </a:moveTo>
                <a:lnTo>
                  <a:pt x="8277579" y="0"/>
                </a:lnTo>
                <a:lnTo>
                  <a:pt x="4303967" y="6858000"/>
                </a:lnTo>
                <a:lnTo>
                  <a:pt x="4274066" y="6858000"/>
                </a:lnTo>
                <a:close/>
                <a:moveTo>
                  <a:pt x="8077614" y="0"/>
                </a:moveTo>
                <a:lnTo>
                  <a:pt x="8107486" y="0"/>
                </a:lnTo>
                <a:lnTo>
                  <a:pt x="4135130" y="6858000"/>
                </a:lnTo>
                <a:lnTo>
                  <a:pt x="4105258" y="6858000"/>
                </a:lnTo>
                <a:close/>
                <a:moveTo>
                  <a:pt x="7908808" y="0"/>
                </a:moveTo>
                <a:lnTo>
                  <a:pt x="7938680" y="0"/>
                </a:lnTo>
                <a:lnTo>
                  <a:pt x="3966321" y="6858000"/>
                </a:lnTo>
                <a:lnTo>
                  <a:pt x="3936448" y="6858000"/>
                </a:lnTo>
                <a:close/>
                <a:moveTo>
                  <a:pt x="7739999" y="0"/>
                </a:moveTo>
                <a:lnTo>
                  <a:pt x="7769872" y="0"/>
                </a:lnTo>
                <a:lnTo>
                  <a:pt x="3797511" y="6858000"/>
                </a:lnTo>
                <a:lnTo>
                  <a:pt x="3767639" y="6858000"/>
                </a:lnTo>
                <a:close/>
                <a:moveTo>
                  <a:pt x="7572465" y="0"/>
                </a:moveTo>
                <a:lnTo>
                  <a:pt x="7602362" y="0"/>
                </a:lnTo>
                <a:lnTo>
                  <a:pt x="3630043" y="6858000"/>
                </a:lnTo>
                <a:lnTo>
                  <a:pt x="3598849" y="6858000"/>
                </a:lnTo>
                <a:close/>
                <a:moveTo>
                  <a:pt x="7402339" y="0"/>
                </a:moveTo>
                <a:lnTo>
                  <a:pt x="7433537" y="0"/>
                </a:lnTo>
                <a:lnTo>
                  <a:pt x="3459921" y="6858000"/>
                </a:lnTo>
                <a:lnTo>
                  <a:pt x="3430020" y="6858000"/>
                </a:lnTo>
                <a:close/>
                <a:moveTo>
                  <a:pt x="7246557" y="0"/>
                </a:moveTo>
                <a:lnTo>
                  <a:pt x="7276430" y="0"/>
                </a:lnTo>
                <a:lnTo>
                  <a:pt x="3304069" y="6858000"/>
                </a:lnTo>
                <a:lnTo>
                  <a:pt x="3274197" y="6858000"/>
                </a:lnTo>
                <a:close/>
                <a:moveTo>
                  <a:pt x="7077748" y="0"/>
                </a:moveTo>
                <a:lnTo>
                  <a:pt x="7107620" y="0"/>
                </a:lnTo>
                <a:lnTo>
                  <a:pt x="3135260" y="6858000"/>
                </a:lnTo>
                <a:lnTo>
                  <a:pt x="3105388" y="6858000"/>
                </a:lnTo>
                <a:close/>
                <a:moveTo>
                  <a:pt x="6908939" y="0"/>
                </a:moveTo>
                <a:lnTo>
                  <a:pt x="6938811" y="0"/>
                </a:lnTo>
                <a:lnTo>
                  <a:pt x="2966451" y="6858000"/>
                </a:lnTo>
                <a:lnTo>
                  <a:pt x="2936578" y="6858000"/>
                </a:lnTo>
                <a:close/>
                <a:moveTo>
                  <a:pt x="6741404" y="0"/>
                </a:moveTo>
                <a:lnTo>
                  <a:pt x="6771301" y="0"/>
                </a:lnTo>
                <a:lnTo>
                  <a:pt x="2798982" y="6858000"/>
                </a:lnTo>
                <a:lnTo>
                  <a:pt x="2767788" y="6858000"/>
                </a:lnTo>
                <a:close/>
                <a:moveTo>
                  <a:pt x="6571276" y="0"/>
                </a:moveTo>
                <a:lnTo>
                  <a:pt x="6602476" y="0"/>
                </a:lnTo>
                <a:lnTo>
                  <a:pt x="2628861" y="6858000"/>
                </a:lnTo>
                <a:lnTo>
                  <a:pt x="2598959" y="6858000"/>
                </a:lnTo>
                <a:close/>
                <a:moveTo>
                  <a:pt x="6415496" y="0"/>
                </a:moveTo>
                <a:lnTo>
                  <a:pt x="6445368" y="0"/>
                </a:lnTo>
                <a:lnTo>
                  <a:pt x="2473008" y="6858000"/>
                </a:lnTo>
                <a:lnTo>
                  <a:pt x="2443136" y="6858000"/>
                </a:lnTo>
                <a:close/>
                <a:moveTo>
                  <a:pt x="6246687" y="0"/>
                </a:moveTo>
                <a:lnTo>
                  <a:pt x="6276559" y="0"/>
                </a:lnTo>
                <a:lnTo>
                  <a:pt x="2304199" y="6858000"/>
                </a:lnTo>
                <a:lnTo>
                  <a:pt x="2274327" y="6858000"/>
                </a:lnTo>
                <a:close/>
                <a:moveTo>
                  <a:pt x="6077878" y="0"/>
                </a:moveTo>
                <a:lnTo>
                  <a:pt x="6107750" y="0"/>
                </a:lnTo>
                <a:lnTo>
                  <a:pt x="2135390" y="6858000"/>
                </a:lnTo>
                <a:lnTo>
                  <a:pt x="2105518" y="6858000"/>
                </a:lnTo>
                <a:close/>
                <a:moveTo>
                  <a:pt x="5910342" y="0"/>
                </a:moveTo>
                <a:lnTo>
                  <a:pt x="5940240" y="0"/>
                </a:lnTo>
                <a:lnTo>
                  <a:pt x="1967922" y="6858000"/>
                </a:lnTo>
                <a:lnTo>
                  <a:pt x="1936727" y="6858000"/>
                </a:lnTo>
                <a:close/>
                <a:moveTo>
                  <a:pt x="5740218" y="0"/>
                </a:moveTo>
                <a:lnTo>
                  <a:pt x="5771416" y="0"/>
                </a:lnTo>
                <a:lnTo>
                  <a:pt x="1797800" y="6858000"/>
                </a:lnTo>
                <a:lnTo>
                  <a:pt x="1767899" y="6858000"/>
                </a:lnTo>
                <a:close/>
                <a:moveTo>
                  <a:pt x="5571452" y="0"/>
                </a:moveTo>
                <a:lnTo>
                  <a:pt x="5601324" y="0"/>
                </a:lnTo>
                <a:lnTo>
                  <a:pt x="1628963" y="6858000"/>
                </a:lnTo>
                <a:lnTo>
                  <a:pt x="1599090" y="6858000"/>
                </a:lnTo>
                <a:close/>
                <a:moveTo>
                  <a:pt x="5415628" y="0"/>
                </a:moveTo>
                <a:lnTo>
                  <a:pt x="5445500" y="0"/>
                </a:lnTo>
                <a:lnTo>
                  <a:pt x="1473139" y="6858000"/>
                </a:lnTo>
                <a:lnTo>
                  <a:pt x="1443266" y="6858000"/>
                </a:lnTo>
                <a:close/>
                <a:moveTo>
                  <a:pt x="5246818" y="0"/>
                </a:moveTo>
                <a:lnTo>
                  <a:pt x="5276691" y="0"/>
                </a:lnTo>
                <a:lnTo>
                  <a:pt x="1304329" y="6858000"/>
                </a:lnTo>
                <a:lnTo>
                  <a:pt x="1274457" y="6858000"/>
                </a:lnTo>
                <a:close/>
                <a:moveTo>
                  <a:pt x="5079283" y="0"/>
                </a:moveTo>
                <a:lnTo>
                  <a:pt x="5109181" y="0"/>
                </a:lnTo>
                <a:lnTo>
                  <a:pt x="1136861" y="6858000"/>
                </a:lnTo>
                <a:lnTo>
                  <a:pt x="1105667" y="6858000"/>
                </a:lnTo>
                <a:close/>
                <a:moveTo>
                  <a:pt x="4910473" y="0"/>
                </a:moveTo>
                <a:lnTo>
                  <a:pt x="4940355" y="0"/>
                </a:lnTo>
                <a:lnTo>
                  <a:pt x="966739" y="6858000"/>
                </a:lnTo>
                <a:lnTo>
                  <a:pt x="936857" y="6858000"/>
                </a:lnTo>
                <a:close/>
                <a:moveTo>
                  <a:pt x="4740391" y="0"/>
                </a:moveTo>
                <a:lnTo>
                  <a:pt x="4770263" y="0"/>
                </a:lnTo>
                <a:lnTo>
                  <a:pt x="797902" y="6858000"/>
                </a:lnTo>
                <a:lnTo>
                  <a:pt x="768029" y="6858000"/>
                </a:lnTo>
                <a:close/>
                <a:moveTo>
                  <a:pt x="4584566" y="0"/>
                </a:moveTo>
                <a:lnTo>
                  <a:pt x="4614439" y="0"/>
                </a:lnTo>
                <a:lnTo>
                  <a:pt x="642078" y="6858000"/>
                </a:lnTo>
                <a:lnTo>
                  <a:pt x="612205" y="6858000"/>
                </a:lnTo>
                <a:close/>
                <a:moveTo>
                  <a:pt x="4415757" y="0"/>
                </a:moveTo>
                <a:lnTo>
                  <a:pt x="4445630" y="0"/>
                </a:lnTo>
                <a:lnTo>
                  <a:pt x="473269" y="6858000"/>
                </a:lnTo>
                <a:lnTo>
                  <a:pt x="443396" y="6858000"/>
                </a:lnTo>
                <a:close/>
                <a:moveTo>
                  <a:pt x="4248222" y="0"/>
                </a:moveTo>
                <a:lnTo>
                  <a:pt x="4278120" y="0"/>
                </a:lnTo>
                <a:lnTo>
                  <a:pt x="305800" y="6858000"/>
                </a:lnTo>
                <a:lnTo>
                  <a:pt x="274606" y="6858000"/>
                </a:lnTo>
                <a:close/>
                <a:moveTo>
                  <a:pt x="4079411" y="0"/>
                </a:moveTo>
                <a:lnTo>
                  <a:pt x="4109294" y="0"/>
                </a:lnTo>
                <a:lnTo>
                  <a:pt x="135678" y="6858000"/>
                </a:lnTo>
                <a:lnTo>
                  <a:pt x="105797" y="6858000"/>
                </a:lnTo>
                <a:close/>
                <a:moveTo>
                  <a:pt x="3909330" y="0"/>
                </a:moveTo>
                <a:lnTo>
                  <a:pt x="3939202" y="0"/>
                </a:lnTo>
                <a:lnTo>
                  <a:pt x="0" y="6800753"/>
                </a:lnTo>
                <a:lnTo>
                  <a:pt x="0" y="6749181"/>
                </a:lnTo>
                <a:close/>
                <a:moveTo>
                  <a:pt x="3746981" y="0"/>
                </a:moveTo>
                <a:lnTo>
                  <a:pt x="3776890" y="0"/>
                </a:lnTo>
                <a:lnTo>
                  <a:pt x="0" y="6521505"/>
                </a:lnTo>
                <a:lnTo>
                  <a:pt x="0" y="6469558"/>
                </a:lnTo>
                <a:close/>
                <a:moveTo>
                  <a:pt x="3580752" y="0"/>
                </a:moveTo>
                <a:lnTo>
                  <a:pt x="3610670" y="0"/>
                </a:lnTo>
                <a:lnTo>
                  <a:pt x="0" y="6233372"/>
                </a:lnTo>
                <a:lnTo>
                  <a:pt x="0" y="6181435"/>
                </a:lnTo>
                <a:close/>
                <a:moveTo>
                  <a:pt x="3414639" y="0"/>
                </a:moveTo>
                <a:lnTo>
                  <a:pt x="3444458" y="0"/>
                </a:lnTo>
                <a:lnTo>
                  <a:pt x="0" y="5946474"/>
                </a:lnTo>
                <a:lnTo>
                  <a:pt x="0" y="5894444"/>
                </a:lnTo>
                <a:close/>
                <a:moveTo>
                  <a:pt x="3248312" y="0"/>
                </a:moveTo>
                <a:lnTo>
                  <a:pt x="3278247" y="0"/>
                </a:lnTo>
                <a:lnTo>
                  <a:pt x="0" y="5659578"/>
                </a:lnTo>
                <a:lnTo>
                  <a:pt x="0" y="5607637"/>
                </a:lnTo>
                <a:close/>
                <a:moveTo>
                  <a:pt x="3080842" y="0"/>
                </a:moveTo>
                <a:lnTo>
                  <a:pt x="3110744" y="0"/>
                </a:lnTo>
                <a:lnTo>
                  <a:pt x="0" y="5371332"/>
                </a:lnTo>
                <a:lnTo>
                  <a:pt x="0" y="5319451"/>
                </a:lnTo>
                <a:close/>
                <a:moveTo>
                  <a:pt x="2914643" y="0"/>
                </a:moveTo>
                <a:lnTo>
                  <a:pt x="2944532" y="0"/>
                </a:lnTo>
                <a:lnTo>
                  <a:pt x="0" y="5084434"/>
                </a:lnTo>
                <a:lnTo>
                  <a:pt x="0" y="5032588"/>
                </a:lnTo>
                <a:close/>
                <a:moveTo>
                  <a:pt x="2748458" y="0"/>
                </a:moveTo>
                <a:lnTo>
                  <a:pt x="2778323" y="0"/>
                </a:lnTo>
                <a:lnTo>
                  <a:pt x="0" y="4797531"/>
                </a:lnTo>
                <a:lnTo>
                  <a:pt x="0" y="4745519"/>
                </a:lnTo>
                <a:close/>
                <a:moveTo>
                  <a:pt x="2582170" y="0"/>
                </a:moveTo>
                <a:lnTo>
                  <a:pt x="2612099" y="0"/>
                </a:lnTo>
                <a:lnTo>
                  <a:pt x="0" y="4509418"/>
                </a:lnTo>
                <a:lnTo>
                  <a:pt x="0" y="4457541"/>
                </a:lnTo>
                <a:close/>
                <a:moveTo>
                  <a:pt x="2415966" y="0"/>
                </a:moveTo>
                <a:lnTo>
                  <a:pt x="2445887" y="0"/>
                </a:lnTo>
                <a:lnTo>
                  <a:pt x="0" y="4222523"/>
                </a:lnTo>
                <a:lnTo>
                  <a:pt x="0" y="4170674"/>
                </a:lnTo>
                <a:close/>
                <a:moveTo>
                  <a:pt x="2248486" y="0"/>
                </a:moveTo>
                <a:lnTo>
                  <a:pt x="2278387" y="0"/>
                </a:lnTo>
                <a:lnTo>
                  <a:pt x="0" y="3934257"/>
                </a:lnTo>
                <a:lnTo>
                  <a:pt x="0" y="3883535"/>
                </a:lnTo>
                <a:close/>
                <a:moveTo>
                  <a:pt x="2082282" y="0"/>
                </a:moveTo>
                <a:lnTo>
                  <a:pt x="2112176" y="0"/>
                </a:lnTo>
                <a:lnTo>
                  <a:pt x="0" y="3647353"/>
                </a:lnTo>
                <a:lnTo>
                  <a:pt x="0" y="3595393"/>
                </a:lnTo>
                <a:close/>
                <a:moveTo>
                  <a:pt x="1916066" y="0"/>
                </a:moveTo>
                <a:lnTo>
                  <a:pt x="1945965" y="0"/>
                </a:lnTo>
                <a:lnTo>
                  <a:pt x="0" y="3360451"/>
                </a:lnTo>
                <a:lnTo>
                  <a:pt x="0" y="3308507"/>
                </a:lnTo>
                <a:close/>
                <a:moveTo>
                  <a:pt x="1749876" y="0"/>
                </a:moveTo>
                <a:lnTo>
                  <a:pt x="1779738" y="0"/>
                </a:lnTo>
                <a:lnTo>
                  <a:pt x="0" y="3072371"/>
                </a:lnTo>
                <a:lnTo>
                  <a:pt x="0" y="3020537"/>
                </a:lnTo>
                <a:close/>
                <a:moveTo>
                  <a:pt x="1583646" y="0"/>
                </a:moveTo>
                <a:lnTo>
                  <a:pt x="1613527" y="0"/>
                </a:lnTo>
                <a:lnTo>
                  <a:pt x="0" y="2785473"/>
                </a:lnTo>
                <a:lnTo>
                  <a:pt x="0" y="2733630"/>
                </a:lnTo>
                <a:close/>
                <a:moveTo>
                  <a:pt x="1416153" y="0"/>
                </a:moveTo>
                <a:lnTo>
                  <a:pt x="1446053" y="0"/>
                </a:lnTo>
                <a:lnTo>
                  <a:pt x="0" y="2498326"/>
                </a:lnTo>
                <a:lnTo>
                  <a:pt x="0" y="2446439"/>
                </a:lnTo>
                <a:close/>
                <a:moveTo>
                  <a:pt x="1249929" y="0"/>
                </a:moveTo>
                <a:lnTo>
                  <a:pt x="1279823" y="0"/>
                </a:lnTo>
                <a:lnTo>
                  <a:pt x="0" y="2210264"/>
                </a:lnTo>
                <a:lnTo>
                  <a:pt x="0" y="2158331"/>
                </a:lnTo>
                <a:close/>
                <a:moveTo>
                  <a:pt x="1083751" y="0"/>
                </a:moveTo>
                <a:lnTo>
                  <a:pt x="1113615" y="0"/>
                </a:lnTo>
                <a:lnTo>
                  <a:pt x="0" y="1923350"/>
                </a:lnTo>
                <a:lnTo>
                  <a:pt x="0" y="1871505"/>
                </a:lnTo>
                <a:close/>
                <a:moveTo>
                  <a:pt x="917549" y="0"/>
                </a:moveTo>
                <a:lnTo>
                  <a:pt x="947406" y="0"/>
                </a:lnTo>
                <a:lnTo>
                  <a:pt x="0" y="1636427"/>
                </a:lnTo>
                <a:lnTo>
                  <a:pt x="0" y="1584555"/>
                </a:lnTo>
                <a:close/>
                <a:moveTo>
                  <a:pt x="751309" y="0"/>
                </a:moveTo>
                <a:lnTo>
                  <a:pt x="781164" y="0"/>
                </a:lnTo>
                <a:lnTo>
                  <a:pt x="0" y="1348438"/>
                </a:lnTo>
                <a:lnTo>
                  <a:pt x="0" y="1296594"/>
                </a:lnTo>
                <a:close/>
                <a:moveTo>
                  <a:pt x="583839" y="0"/>
                </a:moveTo>
                <a:lnTo>
                  <a:pt x="613728" y="0"/>
                </a:lnTo>
                <a:lnTo>
                  <a:pt x="0" y="1061047"/>
                </a:lnTo>
                <a:lnTo>
                  <a:pt x="0" y="1009178"/>
                </a:lnTo>
                <a:close/>
                <a:moveTo>
                  <a:pt x="417668" y="0"/>
                </a:moveTo>
                <a:lnTo>
                  <a:pt x="447480" y="0"/>
                </a:lnTo>
                <a:lnTo>
                  <a:pt x="0" y="773085"/>
                </a:lnTo>
                <a:lnTo>
                  <a:pt x="0" y="722176"/>
                </a:lnTo>
                <a:close/>
                <a:moveTo>
                  <a:pt x="251404" y="0"/>
                </a:moveTo>
                <a:lnTo>
                  <a:pt x="281283" y="0"/>
                </a:lnTo>
                <a:lnTo>
                  <a:pt x="0" y="486097"/>
                </a:lnTo>
                <a:lnTo>
                  <a:pt x="0" y="434290"/>
                </a:lnTo>
                <a:close/>
                <a:moveTo>
                  <a:pt x="85207" y="0"/>
                </a:moveTo>
                <a:lnTo>
                  <a:pt x="115098" y="0"/>
                </a:lnTo>
                <a:lnTo>
                  <a:pt x="0" y="199019"/>
                </a:lnTo>
                <a:lnTo>
                  <a:pt x="0" y="147259"/>
                </a:lnTo>
                <a:close/>
              </a:path>
            </a:pathLst>
          </a:custGeom>
          <a:solidFill>
            <a:schemeClr val="bg2">
              <a:lumMod val="75000"/>
              <a:alpha val="10000"/>
            </a:schemeClr>
          </a:solidFill>
          <a:ln w="12700">
            <a:miter lim="400000"/>
          </a:ln>
        </p:spPr>
        <p:txBody>
          <a:bodyPr wrap="square" lIns="38100" tIns="38100" rIns="38100" bIns="38100" anchor="ctr">
            <a:noAutofit/>
          </a:bodyPr>
          <a:lstStyle/>
          <a:p>
            <a:pPr>
              <a:defRPr sz="3000">
                <a:solidFill>
                  <a:srgbClr val="FFFFFF"/>
                </a:solidFill>
              </a:defRPr>
            </a:pPr>
            <a:endParaRPr dirty="0"/>
          </a:p>
        </p:txBody>
      </p:sp>
      <p:sp>
        <p:nvSpPr>
          <p:cNvPr id="8" name="Title 1">
            <a:extLst>
              <a:ext uri="{FF2B5EF4-FFF2-40B4-BE49-F238E27FC236}">
                <a16:creationId xmlns:a16="http://schemas.microsoft.com/office/drawing/2014/main" id="{C7E228BF-1CA5-4856-ADE1-3CF4E8475976}"/>
              </a:ext>
            </a:extLst>
          </p:cNvPr>
          <p:cNvSpPr>
            <a:spLocks noGrp="1"/>
          </p:cNvSpPr>
          <p:nvPr userDrawn="1">
            <p:ph type="title"/>
          </p:nvPr>
        </p:nvSpPr>
        <p:spPr>
          <a:xfrm>
            <a:off x="6783074" y="2669628"/>
            <a:ext cx="4564376" cy="2150021"/>
          </a:xfrm>
        </p:spPr>
        <p:txBody>
          <a:bodyPr anchor="b"/>
          <a:lstStyle>
            <a:lvl1pPr algn="r">
              <a:defRPr sz="6000"/>
            </a:lvl1pPr>
          </a:lstStyle>
          <a:p>
            <a:r>
              <a:rPr lang="es-ES"/>
              <a:t>Haga clic para modificar el estilo de título del patrón</a:t>
            </a:r>
            <a:endParaRPr lang="en-US" dirty="0"/>
          </a:p>
        </p:txBody>
      </p:sp>
      <p:sp>
        <p:nvSpPr>
          <p:cNvPr id="9" name="Text Placeholder 2">
            <a:extLst>
              <a:ext uri="{FF2B5EF4-FFF2-40B4-BE49-F238E27FC236}">
                <a16:creationId xmlns:a16="http://schemas.microsoft.com/office/drawing/2014/main" id="{A75560DB-B208-41C1-AC26-ACACF8AE7CCD}"/>
              </a:ext>
            </a:extLst>
          </p:cNvPr>
          <p:cNvSpPr>
            <a:spLocks noGrp="1"/>
          </p:cNvSpPr>
          <p:nvPr userDrawn="1">
            <p:ph type="body" idx="1"/>
          </p:nvPr>
        </p:nvSpPr>
        <p:spPr>
          <a:xfrm>
            <a:off x="5559972" y="4956174"/>
            <a:ext cx="5787478" cy="824516"/>
          </a:xfrm>
        </p:spPr>
        <p:txBody>
          <a:bodyPr/>
          <a:lstStyle>
            <a:lvl1pPr marL="0" indent="0" algn="r">
              <a:buNone/>
              <a:defRPr sz="2400">
                <a:solidFill>
                  <a:schemeClr val="accent1">
                    <a:lumMod val="20000"/>
                    <a:lumOff val="8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10" name="Date Placeholder 3">
            <a:extLst>
              <a:ext uri="{FF2B5EF4-FFF2-40B4-BE49-F238E27FC236}">
                <a16:creationId xmlns:a16="http://schemas.microsoft.com/office/drawing/2014/main" id="{78CD13F7-FE5E-4564-955B-78635E1D6BD1}"/>
              </a:ext>
            </a:extLst>
          </p:cNvPr>
          <p:cNvSpPr>
            <a:spLocks noGrp="1"/>
          </p:cNvSpPr>
          <p:nvPr userDrawn="1">
            <p:ph type="dt" sz="half" idx="10"/>
          </p:nvPr>
        </p:nvSpPr>
        <p:spPr>
          <a:xfrm>
            <a:off x="838200" y="6356350"/>
            <a:ext cx="2743200" cy="365125"/>
          </a:xfrm>
        </p:spPr>
        <p:txBody>
          <a:bodyPr/>
          <a:lstStyle/>
          <a:p>
            <a:r>
              <a:rPr lang="en-US"/>
              <a:t>Date</a:t>
            </a:r>
          </a:p>
        </p:txBody>
      </p:sp>
      <p:sp>
        <p:nvSpPr>
          <p:cNvPr id="11" name="Footer Placeholder 4">
            <a:extLst>
              <a:ext uri="{FF2B5EF4-FFF2-40B4-BE49-F238E27FC236}">
                <a16:creationId xmlns:a16="http://schemas.microsoft.com/office/drawing/2014/main" id="{DFEC6B85-2D6C-4E54-AFB1-FC9C8C5BCCCD}"/>
              </a:ext>
            </a:extLst>
          </p:cNvPr>
          <p:cNvSpPr>
            <a:spLocks noGrp="1"/>
          </p:cNvSpPr>
          <p:nvPr userDrawn="1">
            <p:ph type="ftr" sz="quarter" idx="11"/>
          </p:nvPr>
        </p:nvSpPr>
        <p:spPr>
          <a:xfrm>
            <a:off x="4038600" y="6356350"/>
            <a:ext cx="4114800" cy="365125"/>
          </a:xfrm>
        </p:spPr>
        <p:txBody>
          <a:bodyPr/>
          <a:lstStyle/>
          <a:p>
            <a:r>
              <a:rPr lang="en-US"/>
              <a:t>Your Footer Here</a:t>
            </a:r>
          </a:p>
        </p:txBody>
      </p:sp>
      <p:sp>
        <p:nvSpPr>
          <p:cNvPr id="12" name="Slide Number Placeholder 5">
            <a:extLst>
              <a:ext uri="{FF2B5EF4-FFF2-40B4-BE49-F238E27FC236}">
                <a16:creationId xmlns:a16="http://schemas.microsoft.com/office/drawing/2014/main" id="{C0A08B1B-1C08-468B-84FB-AF1608C8E4FD}"/>
              </a:ext>
            </a:extLst>
          </p:cNvPr>
          <p:cNvSpPr>
            <a:spLocks noGrp="1"/>
          </p:cNvSpPr>
          <p:nvPr userDrawn="1">
            <p:ph type="sldNum" sz="quarter" idx="12"/>
          </p:nvPr>
        </p:nvSpPr>
        <p:spPr>
          <a:xfrm>
            <a:off x="8610600" y="6356350"/>
            <a:ext cx="2743200" cy="365125"/>
          </a:xfrm>
        </p:spPr>
        <p:txBody>
          <a:bodyPr/>
          <a:lstStyle/>
          <a:p>
            <a:fld id="{672B7600-67E3-4D97-B453-880E2742B982}" type="slidenum">
              <a:rPr lang="en-US" smtClean="0"/>
              <a:t>‹Nº›</a:t>
            </a:fld>
            <a:endParaRPr lang="en-US"/>
          </a:p>
        </p:txBody>
      </p:sp>
      <p:sp>
        <p:nvSpPr>
          <p:cNvPr id="26" name="Freeform 25">
            <a:extLst>
              <a:ext uri="{FF2B5EF4-FFF2-40B4-BE49-F238E27FC236}">
                <a16:creationId xmlns:a16="http://schemas.microsoft.com/office/drawing/2014/main" id="{E32BE35D-9BD3-7940-984F-786312EDFCB4}"/>
              </a:ext>
            </a:extLst>
          </p:cNvPr>
          <p:cNvSpPr>
            <a:spLocks noGrp="1"/>
          </p:cNvSpPr>
          <p:nvPr>
            <p:ph type="pic" sz="quarter" idx="13"/>
          </p:nvPr>
        </p:nvSpPr>
        <p:spPr>
          <a:xfrm>
            <a:off x="107952" y="393699"/>
            <a:ext cx="8299452" cy="6108700"/>
          </a:xfrm>
          <a:custGeom>
            <a:avLst/>
            <a:gdLst>
              <a:gd name="connsiteX0" fmla="*/ 5077443 w 8299452"/>
              <a:gd name="connsiteY0" fmla="*/ 1041399 h 6108700"/>
              <a:gd name="connsiteX1" fmla="*/ 6334763 w 8299452"/>
              <a:gd name="connsiteY1" fmla="*/ 1041399 h 6108700"/>
              <a:gd name="connsiteX2" fmla="*/ 3987821 w 8299452"/>
              <a:gd name="connsiteY2" fmla="*/ 5052060 h 6108700"/>
              <a:gd name="connsiteX3" fmla="*/ 2730501 w 8299452"/>
              <a:gd name="connsiteY3" fmla="*/ 5052060 h 6108700"/>
              <a:gd name="connsiteX4" fmla="*/ 2346933 w 8299452"/>
              <a:gd name="connsiteY4" fmla="*/ 1041399 h 6108700"/>
              <a:gd name="connsiteX5" fmla="*/ 3605530 w 8299452"/>
              <a:gd name="connsiteY5" fmla="*/ 1041399 h 6108700"/>
              <a:gd name="connsiteX6" fmla="*/ 1257262 w 8299452"/>
              <a:gd name="connsiteY6" fmla="*/ 5052060 h 6108700"/>
              <a:gd name="connsiteX7" fmla="*/ 0 w 8299452"/>
              <a:gd name="connsiteY7" fmla="*/ 5052060 h 6108700"/>
              <a:gd name="connsiteX8" fmla="*/ 7042071 w 8299452"/>
              <a:gd name="connsiteY8" fmla="*/ 0 h 6108700"/>
              <a:gd name="connsiteX9" fmla="*/ 8299452 w 8299452"/>
              <a:gd name="connsiteY9" fmla="*/ 0 h 6108700"/>
              <a:gd name="connsiteX10" fmla="*/ 7064121 w 8299452"/>
              <a:gd name="connsiteY10" fmla="*/ 2133600 h 6108700"/>
              <a:gd name="connsiteX11" fmla="*/ 6714489 w 8299452"/>
              <a:gd name="connsiteY11" fmla="*/ 2133600 h 6108700"/>
              <a:gd name="connsiteX12" fmla="*/ 4720542 w 8299452"/>
              <a:gd name="connsiteY12" fmla="*/ 5538471 h 6108700"/>
              <a:gd name="connsiteX13" fmla="*/ 5092739 w 8299452"/>
              <a:gd name="connsiteY13" fmla="*/ 5538471 h 6108700"/>
              <a:gd name="connsiteX14" fmla="*/ 4762582 w 8299452"/>
              <a:gd name="connsiteY14" fmla="*/ 6108700 h 6108700"/>
              <a:gd name="connsiteX15" fmla="*/ 3505200 w 8299452"/>
              <a:gd name="connsiteY15" fmla="*/ 6108700 h 6108700"/>
              <a:gd name="connsiteX16" fmla="*/ 4311571 w 8299452"/>
              <a:gd name="connsiteY16" fmla="*/ 0 h 6108700"/>
              <a:gd name="connsiteX17" fmla="*/ 5568952 w 8299452"/>
              <a:gd name="connsiteY17" fmla="*/ 0 h 6108700"/>
              <a:gd name="connsiteX18" fmla="*/ 2032082 w 8299452"/>
              <a:gd name="connsiteY18" fmla="*/ 6108700 h 6108700"/>
              <a:gd name="connsiteX19" fmla="*/ 774700 w 8299452"/>
              <a:gd name="connsiteY19" fmla="*/ 6108700 h 6108700"/>
              <a:gd name="connsiteX0" fmla="*/ 5077443 w 8299452"/>
              <a:gd name="connsiteY0" fmla="*/ 1041399 h 6108700"/>
              <a:gd name="connsiteX1" fmla="*/ 6334763 w 8299452"/>
              <a:gd name="connsiteY1" fmla="*/ 1041399 h 6108700"/>
              <a:gd name="connsiteX2" fmla="*/ 3987821 w 8299452"/>
              <a:gd name="connsiteY2" fmla="*/ 5052060 h 6108700"/>
              <a:gd name="connsiteX3" fmla="*/ 2730501 w 8299452"/>
              <a:gd name="connsiteY3" fmla="*/ 5052060 h 6108700"/>
              <a:gd name="connsiteX4" fmla="*/ 5077443 w 8299452"/>
              <a:gd name="connsiteY4" fmla="*/ 1041399 h 6108700"/>
              <a:gd name="connsiteX5" fmla="*/ 2346933 w 8299452"/>
              <a:gd name="connsiteY5" fmla="*/ 1041399 h 6108700"/>
              <a:gd name="connsiteX6" fmla="*/ 3605530 w 8299452"/>
              <a:gd name="connsiteY6" fmla="*/ 1041399 h 6108700"/>
              <a:gd name="connsiteX7" fmla="*/ 1257262 w 8299452"/>
              <a:gd name="connsiteY7" fmla="*/ 5052060 h 6108700"/>
              <a:gd name="connsiteX8" fmla="*/ 0 w 8299452"/>
              <a:gd name="connsiteY8" fmla="*/ 5052060 h 6108700"/>
              <a:gd name="connsiteX9" fmla="*/ 2346933 w 8299452"/>
              <a:gd name="connsiteY9" fmla="*/ 1041399 h 6108700"/>
              <a:gd name="connsiteX10" fmla="*/ 7042071 w 8299452"/>
              <a:gd name="connsiteY10" fmla="*/ 0 h 6108700"/>
              <a:gd name="connsiteX11" fmla="*/ 8299452 w 8299452"/>
              <a:gd name="connsiteY11" fmla="*/ 0 h 6108700"/>
              <a:gd name="connsiteX12" fmla="*/ 7064121 w 8299452"/>
              <a:gd name="connsiteY12" fmla="*/ 2133600 h 6108700"/>
              <a:gd name="connsiteX13" fmla="*/ 4720542 w 8299452"/>
              <a:gd name="connsiteY13" fmla="*/ 5538471 h 6108700"/>
              <a:gd name="connsiteX14" fmla="*/ 5092739 w 8299452"/>
              <a:gd name="connsiteY14" fmla="*/ 5538471 h 6108700"/>
              <a:gd name="connsiteX15" fmla="*/ 4762582 w 8299452"/>
              <a:gd name="connsiteY15" fmla="*/ 6108700 h 6108700"/>
              <a:gd name="connsiteX16" fmla="*/ 3505200 w 8299452"/>
              <a:gd name="connsiteY16" fmla="*/ 6108700 h 6108700"/>
              <a:gd name="connsiteX17" fmla="*/ 7042071 w 8299452"/>
              <a:gd name="connsiteY17" fmla="*/ 0 h 6108700"/>
              <a:gd name="connsiteX18" fmla="*/ 4311571 w 8299452"/>
              <a:gd name="connsiteY18" fmla="*/ 0 h 6108700"/>
              <a:gd name="connsiteX19" fmla="*/ 5568952 w 8299452"/>
              <a:gd name="connsiteY19" fmla="*/ 0 h 6108700"/>
              <a:gd name="connsiteX20" fmla="*/ 2032082 w 8299452"/>
              <a:gd name="connsiteY20" fmla="*/ 6108700 h 6108700"/>
              <a:gd name="connsiteX21" fmla="*/ 774700 w 8299452"/>
              <a:gd name="connsiteY21" fmla="*/ 6108700 h 6108700"/>
              <a:gd name="connsiteX22" fmla="*/ 4311571 w 8299452"/>
              <a:gd name="connsiteY22" fmla="*/ 0 h 6108700"/>
              <a:gd name="connsiteX0" fmla="*/ 5077443 w 8299452"/>
              <a:gd name="connsiteY0" fmla="*/ 1041399 h 6108700"/>
              <a:gd name="connsiteX1" fmla="*/ 6334763 w 8299452"/>
              <a:gd name="connsiteY1" fmla="*/ 1041399 h 6108700"/>
              <a:gd name="connsiteX2" fmla="*/ 3987821 w 8299452"/>
              <a:gd name="connsiteY2" fmla="*/ 5052060 h 6108700"/>
              <a:gd name="connsiteX3" fmla="*/ 2730501 w 8299452"/>
              <a:gd name="connsiteY3" fmla="*/ 5052060 h 6108700"/>
              <a:gd name="connsiteX4" fmla="*/ 5077443 w 8299452"/>
              <a:gd name="connsiteY4" fmla="*/ 1041399 h 6108700"/>
              <a:gd name="connsiteX5" fmla="*/ 2346933 w 8299452"/>
              <a:gd name="connsiteY5" fmla="*/ 1041399 h 6108700"/>
              <a:gd name="connsiteX6" fmla="*/ 3605530 w 8299452"/>
              <a:gd name="connsiteY6" fmla="*/ 1041399 h 6108700"/>
              <a:gd name="connsiteX7" fmla="*/ 1257262 w 8299452"/>
              <a:gd name="connsiteY7" fmla="*/ 5052060 h 6108700"/>
              <a:gd name="connsiteX8" fmla="*/ 0 w 8299452"/>
              <a:gd name="connsiteY8" fmla="*/ 5052060 h 6108700"/>
              <a:gd name="connsiteX9" fmla="*/ 2346933 w 8299452"/>
              <a:gd name="connsiteY9" fmla="*/ 1041399 h 6108700"/>
              <a:gd name="connsiteX10" fmla="*/ 7042071 w 8299452"/>
              <a:gd name="connsiteY10" fmla="*/ 0 h 6108700"/>
              <a:gd name="connsiteX11" fmla="*/ 8299452 w 8299452"/>
              <a:gd name="connsiteY11" fmla="*/ 0 h 6108700"/>
              <a:gd name="connsiteX12" fmla="*/ 4720542 w 8299452"/>
              <a:gd name="connsiteY12" fmla="*/ 5538471 h 6108700"/>
              <a:gd name="connsiteX13" fmla="*/ 5092739 w 8299452"/>
              <a:gd name="connsiteY13" fmla="*/ 5538471 h 6108700"/>
              <a:gd name="connsiteX14" fmla="*/ 4762582 w 8299452"/>
              <a:gd name="connsiteY14" fmla="*/ 6108700 h 6108700"/>
              <a:gd name="connsiteX15" fmla="*/ 3505200 w 8299452"/>
              <a:gd name="connsiteY15" fmla="*/ 6108700 h 6108700"/>
              <a:gd name="connsiteX16" fmla="*/ 7042071 w 8299452"/>
              <a:gd name="connsiteY16" fmla="*/ 0 h 6108700"/>
              <a:gd name="connsiteX17" fmla="*/ 4311571 w 8299452"/>
              <a:gd name="connsiteY17" fmla="*/ 0 h 6108700"/>
              <a:gd name="connsiteX18" fmla="*/ 5568952 w 8299452"/>
              <a:gd name="connsiteY18" fmla="*/ 0 h 6108700"/>
              <a:gd name="connsiteX19" fmla="*/ 2032082 w 8299452"/>
              <a:gd name="connsiteY19" fmla="*/ 6108700 h 6108700"/>
              <a:gd name="connsiteX20" fmla="*/ 774700 w 8299452"/>
              <a:gd name="connsiteY20" fmla="*/ 6108700 h 6108700"/>
              <a:gd name="connsiteX21" fmla="*/ 4311571 w 8299452"/>
              <a:gd name="connsiteY21" fmla="*/ 0 h 6108700"/>
              <a:gd name="connsiteX0" fmla="*/ 5077443 w 8299452"/>
              <a:gd name="connsiteY0" fmla="*/ 1041399 h 6108700"/>
              <a:gd name="connsiteX1" fmla="*/ 6334763 w 8299452"/>
              <a:gd name="connsiteY1" fmla="*/ 1041399 h 6108700"/>
              <a:gd name="connsiteX2" fmla="*/ 3987821 w 8299452"/>
              <a:gd name="connsiteY2" fmla="*/ 5052060 h 6108700"/>
              <a:gd name="connsiteX3" fmla="*/ 2730501 w 8299452"/>
              <a:gd name="connsiteY3" fmla="*/ 5052060 h 6108700"/>
              <a:gd name="connsiteX4" fmla="*/ 5077443 w 8299452"/>
              <a:gd name="connsiteY4" fmla="*/ 1041399 h 6108700"/>
              <a:gd name="connsiteX5" fmla="*/ 2346933 w 8299452"/>
              <a:gd name="connsiteY5" fmla="*/ 1041399 h 6108700"/>
              <a:gd name="connsiteX6" fmla="*/ 3605530 w 8299452"/>
              <a:gd name="connsiteY6" fmla="*/ 1041399 h 6108700"/>
              <a:gd name="connsiteX7" fmla="*/ 1257262 w 8299452"/>
              <a:gd name="connsiteY7" fmla="*/ 5052060 h 6108700"/>
              <a:gd name="connsiteX8" fmla="*/ 0 w 8299452"/>
              <a:gd name="connsiteY8" fmla="*/ 5052060 h 6108700"/>
              <a:gd name="connsiteX9" fmla="*/ 2346933 w 8299452"/>
              <a:gd name="connsiteY9" fmla="*/ 1041399 h 6108700"/>
              <a:gd name="connsiteX10" fmla="*/ 7042071 w 8299452"/>
              <a:gd name="connsiteY10" fmla="*/ 0 h 6108700"/>
              <a:gd name="connsiteX11" fmla="*/ 8299452 w 8299452"/>
              <a:gd name="connsiteY11" fmla="*/ 0 h 6108700"/>
              <a:gd name="connsiteX12" fmla="*/ 5092739 w 8299452"/>
              <a:gd name="connsiteY12" fmla="*/ 5538471 h 6108700"/>
              <a:gd name="connsiteX13" fmla="*/ 4762582 w 8299452"/>
              <a:gd name="connsiteY13" fmla="*/ 6108700 h 6108700"/>
              <a:gd name="connsiteX14" fmla="*/ 3505200 w 8299452"/>
              <a:gd name="connsiteY14" fmla="*/ 6108700 h 6108700"/>
              <a:gd name="connsiteX15" fmla="*/ 7042071 w 8299452"/>
              <a:gd name="connsiteY15" fmla="*/ 0 h 6108700"/>
              <a:gd name="connsiteX16" fmla="*/ 4311571 w 8299452"/>
              <a:gd name="connsiteY16" fmla="*/ 0 h 6108700"/>
              <a:gd name="connsiteX17" fmla="*/ 5568952 w 8299452"/>
              <a:gd name="connsiteY17" fmla="*/ 0 h 6108700"/>
              <a:gd name="connsiteX18" fmla="*/ 2032082 w 8299452"/>
              <a:gd name="connsiteY18" fmla="*/ 6108700 h 6108700"/>
              <a:gd name="connsiteX19" fmla="*/ 774700 w 8299452"/>
              <a:gd name="connsiteY19" fmla="*/ 6108700 h 6108700"/>
              <a:gd name="connsiteX20" fmla="*/ 4311571 w 8299452"/>
              <a:gd name="connsiteY20" fmla="*/ 0 h 6108700"/>
              <a:gd name="connsiteX0" fmla="*/ 5077443 w 8299452"/>
              <a:gd name="connsiteY0" fmla="*/ 1041399 h 6108700"/>
              <a:gd name="connsiteX1" fmla="*/ 6334763 w 8299452"/>
              <a:gd name="connsiteY1" fmla="*/ 1041399 h 6108700"/>
              <a:gd name="connsiteX2" fmla="*/ 3987821 w 8299452"/>
              <a:gd name="connsiteY2" fmla="*/ 5052060 h 6108700"/>
              <a:gd name="connsiteX3" fmla="*/ 2730501 w 8299452"/>
              <a:gd name="connsiteY3" fmla="*/ 5052060 h 6108700"/>
              <a:gd name="connsiteX4" fmla="*/ 5077443 w 8299452"/>
              <a:gd name="connsiteY4" fmla="*/ 1041399 h 6108700"/>
              <a:gd name="connsiteX5" fmla="*/ 2346933 w 8299452"/>
              <a:gd name="connsiteY5" fmla="*/ 1041399 h 6108700"/>
              <a:gd name="connsiteX6" fmla="*/ 3605530 w 8299452"/>
              <a:gd name="connsiteY6" fmla="*/ 1041399 h 6108700"/>
              <a:gd name="connsiteX7" fmla="*/ 1257262 w 8299452"/>
              <a:gd name="connsiteY7" fmla="*/ 5052060 h 6108700"/>
              <a:gd name="connsiteX8" fmla="*/ 0 w 8299452"/>
              <a:gd name="connsiteY8" fmla="*/ 5052060 h 6108700"/>
              <a:gd name="connsiteX9" fmla="*/ 2346933 w 8299452"/>
              <a:gd name="connsiteY9" fmla="*/ 1041399 h 6108700"/>
              <a:gd name="connsiteX10" fmla="*/ 7042071 w 8299452"/>
              <a:gd name="connsiteY10" fmla="*/ 0 h 6108700"/>
              <a:gd name="connsiteX11" fmla="*/ 8299452 w 8299452"/>
              <a:gd name="connsiteY11" fmla="*/ 0 h 6108700"/>
              <a:gd name="connsiteX12" fmla="*/ 4762582 w 8299452"/>
              <a:gd name="connsiteY12" fmla="*/ 6108700 h 6108700"/>
              <a:gd name="connsiteX13" fmla="*/ 3505200 w 8299452"/>
              <a:gd name="connsiteY13" fmla="*/ 6108700 h 6108700"/>
              <a:gd name="connsiteX14" fmla="*/ 7042071 w 8299452"/>
              <a:gd name="connsiteY14" fmla="*/ 0 h 6108700"/>
              <a:gd name="connsiteX15" fmla="*/ 4311571 w 8299452"/>
              <a:gd name="connsiteY15" fmla="*/ 0 h 6108700"/>
              <a:gd name="connsiteX16" fmla="*/ 5568952 w 8299452"/>
              <a:gd name="connsiteY16" fmla="*/ 0 h 6108700"/>
              <a:gd name="connsiteX17" fmla="*/ 2032082 w 8299452"/>
              <a:gd name="connsiteY17" fmla="*/ 6108700 h 6108700"/>
              <a:gd name="connsiteX18" fmla="*/ 774700 w 8299452"/>
              <a:gd name="connsiteY18" fmla="*/ 6108700 h 6108700"/>
              <a:gd name="connsiteX19" fmla="*/ 4311571 w 8299452"/>
              <a:gd name="connsiteY19" fmla="*/ 0 h 610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299452" h="6108700">
                <a:moveTo>
                  <a:pt x="5077443" y="1041399"/>
                </a:moveTo>
                <a:lnTo>
                  <a:pt x="6334763" y="1041399"/>
                </a:lnTo>
                <a:lnTo>
                  <a:pt x="3987821" y="5052060"/>
                </a:lnTo>
                <a:lnTo>
                  <a:pt x="2730501" y="5052060"/>
                </a:lnTo>
                <a:lnTo>
                  <a:pt x="5077443" y="1041399"/>
                </a:lnTo>
                <a:close/>
                <a:moveTo>
                  <a:pt x="2346933" y="1041399"/>
                </a:moveTo>
                <a:lnTo>
                  <a:pt x="3605530" y="1041399"/>
                </a:lnTo>
                <a:lnTo>
                  <a:pt x="1257262" y="5052060"/>
                </a:lnTo>
                <a:lnTo>
                  <a:pt x="0" y="5052060"/>
                </a:lnTo>
                <a:lnTo>
                  <a:pt x="2346933" y="1041399"/>
                </a:lnTo>
                <a:close/>
                <a:moveTo>
                  <a:pt x="7042071" y="0"/>
                </a:moveTo>
                <a:lnTo>
                  <a:pt x="8299452" y="0"/>
                </a:lnTo>
                <a:lnTo>
                  <a:pt x="4762582" y="6108700"/>
                </a:lnTo>
                <a:lnTo>
                  <a:pt x="3505200" y="6108700"/>
                </a:lnTo>
                <a:lnTo>
                  <a:pt x="7042071" y="0"/>
                </a:lnTo>
                <a:close/>
                <a:moveTo>
                  <a:pt x="4311571" y="0"/>
                </a:moveTo>
                <a:lnTo>
                  <a:pt x="5568952" y="0"/>
                </a:lnTo>
                <a:lnTo>
                  <a:pt x="2032082" y="6108700"/>
                </a:lnTo>
                <a:lnTo>
                  <a:pt x="774700" y="6108700"/>
                </a:lnTo>
                <a:lnTo>
                  <a:pt x="4311571" y="0"/>
                </a:lnTo>
                <a:close/>
              </a:path>
            </a:pathLst>
          </a:custGeom>
          <a:solidFill>
            <a:schemeClr val="accent3"/>
          </a:solidFill>
        </p:spPr>
        <p:txBody>
          <a:bodyPr wrap="square" anchor="ctr">
            <a:noAutofit/>
          </a:bodyPr>
          <a:lstStyle>
            <a:lvl1pPr algn="ctr">
              <a:buNone/>
              <a:defRPr>
                <a:solidFill>
                  <a:schemeClr val="bg1"/>
                </a:solidFill>
              </a:defRPr>
            </a:lvl1pPr>
          </a:lstStyle>
          <a:p>
            <a:r>
              <a:rPr lang="es-ES"/>
              <a:t>Haga clic en el icono para agregar una imagen</a:t>
            </a:r>
            <a:endParaRPr lang="en-US"/>
          </a:p>
        </p:txBody>
      </p:sp>
    </p:spTree>
    <p:extLst>
      <p:ext uri="{BB962C8B-B14F-4D97-AF65-F5344CB8AC3E}">
        <p14:creationId xmlns:p14="http://schemas.microsoft.com/office/powerpoint/2010/main" val="2092352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2">
    <p:spTree>
      <p:nvGrpSpPr>
        <p:cNvPr id="1" name=""/>
        <p:cNvGrpSpPr/>
        <p:nvPr/>
      </p:nvGrpSpPr>
      <p:grpSpPr>
        <a:xfrm>
          <a:off x="0" y="0"/>
          <a:ext cx="0" cy="0"/>
          <a:chOff x="0" y="0"/>
          <a:chExt cx="0" cy="0"/>
        </a:xfrm>
      </p:grpSpPr>
      <p:sp>
        <p:nvSpPr>
          <p:cNvPr id="17" name="Shape">
            <a:extLst>
              <a:ext uri="{FF2B5EF4-FFF2-40B4-BE49-F238E27FC236}">
                <a16:creationId xmlns:a16="http://schemas.microsoft.com/office/drawing/2014/main" id="{191B7BE6-37B7-4446-980B-FDAF01154480}"/>
              </a:ext>
            </a:extLst>
          </p:cNvPr>
          <p:cNvSpPr/>
          <p:nvPr/>
        </p:nvSpPr>
        <p:spPr>
          <a:xfrm>
            <a:off x="0" y="0"/>
            <a:ext cx="8040372" cy="6858000"/>
          </a:xfrm>
          <a:custGeom>
            <a:avLst/>
            <a:gdLst/>
            <a:ahLst/>
            <a:cxnLst>
              <a:cxn ang="0">
                <a:pos x="wd2" y="hd2"/>
              </a:cxn>
              <a:cxn ang="5400000">
                <a:pos x="wd2" y="hd2"/>
              </a:cxn>
              <a:cxn ang="10800000">
                <a:pos x="wd2" y="hd2"/>
              </a:cxn>
              <a:cxn ang="16200000">
                <a:pos x="wd2" y="hd2"/>
              </a:cxn>
            </a:cxnLst>
            <a:rect l="0" t="0" r="r" b="b"/>
            <a:pathLst>
              <a:path w="21600" h="21600" extrusionOk="0">
                <a:moveTo>
                  <a:pt x="10880" y="21600"/>
                </a:moveTo>
                <a:lnTo>
                  <a:pt x="0" y="21600"/>
                </a:lnTo>
                <a:lnTo>
                  <a:pt x="0" y="0"/>
                </a:lnTo>
                <a:lnTo>
                  <a:pt x="21600" y="0"/>
                </a:lnTo>
                <a:close/>
              </a:path>
            </a:pathLst>
          </a:custGeom>
          <a:solidFill>
            <a:schemeClr val="bg2">
              <a:alpha val="60000"/>
            </a:schemeClr>
          </a:solidFill>
          <a:ln w="12700">
            <a:miter lim="400000"/>
          </a:ln>
        </p:spPr>
        <p:txBody>
          <a:bodyPr lIns="38100" tIns="38100" rIns="38100" bIns="38100" anchor="ctr"/>
          <a:lstStyle/>
          <a:p>
            <a:pPr>
              <a:defRPr sz="3000">
                <a:solidFill>
                  <a:srgbClr val="FFFFFF"/>
                </a:solidFill>
              </a:defRPr>
            </a:pPr>
            <a:endParaRPr/>
          </a:p>
        </p:txBody>
      </p:sp>
      <p:sp>
        <p:nvSpPr>
          <p:cNvPr id="3" name="Freeform 26">
            <a:extLst>
              <a:ext uri="{FF2B5EF4-FFF2-40B4-BE49-F238E27FC236}">
                <a16:creationId xmlns:a16="http://schemas.microsoft.com/office/drawing/2014/main" id="{A0A48919-7EFD-4786-911C-6A304FE26710}"/>
              </a:ext>
            </a:extLst>
          </p:cNvPr>
          <p:cNvSpPr/>
          <p:nvPr userDrawn="1"/>
        </p:nvSpPr>
        <p:spPr>
          <a:xfrm>
            <a:off x="0" y="0"/>
            <a:ext cx="12192000" cy="6858000"/>
          </a:xfrm>
          <a:custGeom>
            <a:avLst/>
            <a:gdLst>
              <a:gd name="connsiteX0" fmla="*/ 12192000 w 12192000"/>
              <a:gd name="connsiteY0" fmla="*/ 6674887 h 6858000"/>
              <a:gd name="connsiteX1" fmla="*/ 12192000 w 12192000"/>
              <a:gd name="connsiteY1" fmla="*/ 6726630 h 6858000"/>
              <a:gd name="connsiteX2" fmla="*/ 12115866 w 12192000"/>
              <a:gd name="connsiteY2" fmla="*/ 6858000 h 6858000"/>
              <a:gd name="connsiteX3" fmla="*/ 12085956 w 12192000"/>
              <a:gd name="connsiteY3" fmla="*/ 6858000 h 6858000"/>
              <a:gd name="connsiteX4" fmla="*/ 12192000 w 12192000"/>
              <a:gd name="connsiteY4" fmla="*/ 6386350 h 6858000"/>
              <a:gd name="connsiteX5" fmla="*/ 12192000 w 12192000"/>
              <a:gd name="connsiteY5" fmla="*/ 6438128 h 6858000"/>
              <a:gd name="connsiteX6" fmla="*/ 11947965 w 12192000"/>
              <a:gd name="connsiteY6" fmla="*/ 6858000 h 6858000"/>
              <a:gd name="connsiteX7" fmla="*/ 11918061 w 12192000"/>
              <a:gd name="connsiteY7" fmla="*/ 6858000 h 6858000"/>
              <a:gd name="connsiteX8" fmla="*/ 12192000 w 12192000"/>
              <a:gd name="connsiteY8" fmla="*/ 6096716 h 6858000"/>
              <a:gd name="connsiteX9" fmla="*/ 12192000 w 12192000"/>
              <a:gd name="connsiteY9" fmla="*/ 6148545 h 6858000"/>
              <a:gd name="connsiteX10" fmla="*/ 11780541 w 12192000"/>
              <a:gd name="connsiteY10" fmla="*/ 6858000 h 6858000"/>
              <a:gd name="connsiteX11" fmla="*/ 11750654 w 12192000"/>
              <a:gd name="connsiteY11" fmla="*/ 6858000 h 6858000"/>
              <a:gd name="connsiteX12" fmla="*/ 12192000 w 12192000"/>
              <a:gd name="connsiteY12" fmla="*/ 5829076 h 6858000"/>
              <a:gd name="connsiteX13" fmla="*/ 12192000 w 12192000"/>
              <a:gd name="connsiteY13" fmla="*/ 5880943 h 6858000"/>
              <a:gd name="connsiteX14" fmla="*/ 11625476 w 12192000"/>
              <a:gd name="connsiteY14" fmla="*/ 6858000 h 6858000"/>
              <a:gd name="connsiteX15" fmla="*/ 11595575 w 12192000"/>
              <a:gd name="connsiteY15" fmla="*/ 6858000 h 6858000"/>
              <a:gd name="connsiteX16" fmla="*/ 12192000 w 12192000"/>
              <a:gd name="connsiteY16" fmla="*/ 5539023 h 6858000"/>
              <a:gd name="connsiteX17" fmla="*/ 12192000 w 12192000"/>
              <a:gd name="connsiteY17" fmla="*/ 5590898 h 6858000"/>
              <a:gd name="connsiteX18" fmla="*/ 11457404 w 12192000"/>
              <a:gd name="connsiteY18" fmla="*/ 6858000 h 6858000"/>
              <a:gd name="connsiteX19" fmla="*/ 11427512 w 12192000"/>
              <a:gd name="connsiteY19" fmla="*/ 6858000 h 6858000"/>
              <a:gd name="connsiteX20" fmla="*/ 12192000 w 12192000"/>
              <a:gd name="connsiteY20" fmla="*/ 5249126 h 6858000"/>
              <a:gd name="connsiteX21" fmla="*/ 12192000 w 12192000"/>
              <a:gd name="connsiteY21" fmla="*/ 5301033 h 6858000"/>
              <a:gd name="connsiteX22" fmla="*/ 11290057 w 12192000"/>
              <a:gd name="connsiteY22" fmla="*/ 6858000 h 6858000"/>
              <a:gd name="connsiteX23" fmla="*/ 11260165 w 12192000"/>
              <a:gd name="connsiteY23" fmla="*/ 6858000 h 6858000"/>
              <a:gd name="connsiteX24" fmla="*/ 12192000 w 12192000"/>
              <a:gd name="connsiteY24" fmla="*/ 4961040 h 6858000"/>
              <a:gd name="connsiteX25" fmla="*/ 12192000 w 12192000"/>
              <a:gd name="connsiteY25" fmla="*/ 5012892 h 6858000"/>
              <a:gd name="connsiteX26" fmla="*/ 11122030 w 12192000"/>
              <a:gd name="connsiteY26" fmla="*/ 6858000 h 6858000"/>
              <a:gd name="connsiteX27" fmla="*/ 11092170 w 12192000"/>
              <a:gd name="connsiteY27" fmla="*/ 6858000 h 6858000"/>
              <a:gd name="connsiteX28" fmla="*/ 12192000 w 12192000"/>
              <a:gd name="connsiteY28" fmla="*/ 4670985 h 6858000"/>
              <a:gd name="connsiteX29" fmla="*/ 12192000 w 12192000"/>
              <a:gd name="connsiteY29" fmla="*/ 4721650 h 6858000"/>
              <a:gd name="connsiteX30" fmla="*/ 10953949 w 12192000"/>
              <a:gd name="connsiteY30" fmla="*/ 6858000 h 6858000"/>
              <a:gd name="connsiteX31" fmla="*/ 10924108 w 12192000"/>
              <a:gd name="connsiteY31" fmla="*/ 6858000 h 6858000"/>
              <a:gd name="connsiteX32" fmla="*/ 12192000 w 12192000"/>
              <a:gd name="connsiteY32" fmla="*/ 4390462 h 6858000"/>
              <a:gd name="connsiteX33" fmla="*/ 12192000 w 12192000"/>
              <a:gd name="connsiteY33" fmla="*/ 4442332 h 6858000"/>
              <a:gd name="connsiteX34" fmla="*/ 10792091 w 12192000"/>
              <a:gd name="connsiteY34" fmla="*/ 6858000 h 6858000"/>
              <a:gd name="connsiteX35" fmla="*/ 10762234 w 12192000"/>
              <a:gd name="connsiteY35" fmla="*/ 6858000 h 6858000"/>
              <a:gd name="connsiteX36" fmla="*/ 12192000 w 12192000"/>
              <a:gd name="connsiteY36" fmla="*/ 4100386 h 6858000"/>
              <a:gd name="connsiteX37" fmla="*/ 12192000 w 12192000"/>
              <a:gd name="connsiteY37" fmla="*/ 4152238 h 6858000"/>
              <a:gd name="connsiteX38" fmla="*/ 10624074 w 12192000"/>
              <a:gd name="connsiteY38" fmla="*/ 6858000 h 6858000"/>
              <a:gd name="connsiteX39" fmla="*/ 10594178 w 12192000"/>
              <a:gd name="connsiteY39" fmla="*/ 6858000 h 6858000"/>
              <a:gd name="connsiteX40" fmla="*/ 12192000 w 12192000"/>
              <a:gd name="connsiteY40" fmla="*/ 3810406 h 6858000"/>
              <a:gd name="connsiteX41" fmla="*/ 12192000 w 12192000"/>
              <a:gd name="connsiteY41" fmla="*/ 3862352 h 6858000"/>
              <a:gd name="connsiteX42" fmla="*/ 10456692 w 12192000"/>
              <a:gd name="connsiteY42" fmla="*/ 6858000 h 6858000"/>
              <a:gd name="connsiteX43" fmla="*/ 10426849 w 12192000"/>
              <a:gd name="connsiteY43" fmla="*/ 6858000 h 6858000"/>
              <a:gd name="connsiteX44" fmla="*/ 12192000 w 12192000"/>
              <a:gd name="connsiteY44" fmla="*/ 3522418 h 6858000"/>
              <a:gd name="connsiteX45" fmla="*/ 12192000 w 12192000"/>
              <a:gd name="connsiteY45" fmla="*/ 3574345 h 6858000"/>
              <a:gd name="connsiteX46" fmla="*/ 10288745 w 12192000"/>
              <a:gd name="connsiteY46" fmla="*/ 6858000 h 6858000"/>
              <a:gd name="connsiteX47" fmla="*/ 10258829 w 12192000"/>
              <a:gd name="connsiteY47" fmla="*/ 6858000 h 6858000"/>
              <a:gd name="connsiteX48" fmla="*/ 12192000 w 12192000"/>
              <a:gd name="connsiteY48" fmla="*/ 3232346 h 6858000"/>
              <a:gd name="connsiteX49" fmla="*/ 12192000 w 12192000"/>
              <a:gd name="connsiteY49" fmla="*/ 3284284 h 6858000"/>
              <a:gd name="connsiteX50" fmla="*/ 10120677 w 12192000"/>
              <a:gd name="connsiteY50" fmla="*/ 6858000 h 6858000"/>
              <a:gd name="connsiteX51" fmla="*/ 10090771 w 12192000"/>
              <a:gd name="connsiteY51" fmla="*/ 6858000 h 6858000"/>
              <a:gd name="connsiteX52" fmla="*/ 12192000 w 12192000"/>
              <a:gd name="connsiteY52" fmla="*/ 2942350 h 6858000"/>
              <a:gd name="connsiteX53" fmla="*/ 12192000 w 12192000"/>
              <a:gd name="connsiteY53" fmla="*/ 2994321 h 6858000"/>
              <a:gd name="connsiteX54" fmla="*/ 9953347 w 12192000"/>
              <a:gd name="connsiteY54" fmla="*/ 6858000 h 6858000"/>
              <a:gd name="connsiteX55" fmla="*/ 9923446 w 12192000"/>
              <a:gd name="connsiteY55" fmla="*/ 6858000 h 6858000"/>
              <a:gd name="connsiteX56" fmla="*/ 12192000 w 12192000"/>
              <a:gd name="connsiteY56" fmla="*/ 2674683 h 6858000"/>
              <a:gd name="connsiteX57" fmla="*/ 12192000 w 12192000"/>
              <a:gd name="connsiteY57" fmla="*/ 2726587 h 6858000"/>
              <a:gd name="connsiteX58" fmla="*/ 9798221 w 12192000"/>
              <a:gd name="connsiteY58" fmla="*/ 6858000 h 6858000"/>
              <a:gd name="connsiteX59" fmla="*/ 9768374 w 12192000"/>
              <a:gd name="connsiteY59" fmla="*/ 6858000 h 6858000"/>
              <a:gd name="connsiteX60" fmla="*/ 12192000 w 12192000"/>
              <a:gd name="connsiteY60" fmla="*/ 2371625 h 6858000"/>
              <a:gd name="connsiteX61" fmla="*/ 12192000 w 12192000"/>
              <a:gd name="connsiteY61" fmla="*/ 2423468 h 6858000"/>
              <a:gd name="connsiteX62" fmla="*/ 9622713 w 12192000"/>
              <a:gd name="connsiteY62" fmla="*/ 6858000 h 6858000"/>
              <a:gd name="connsiteX63" fmla="*/ 9592797 w 12192000"/>
              <a:gd name="connsiteY63" fmla="*/ 6858000 h 6858000"/>
              <a:gd name="connsiteX64" fmla="*/ 12192000 w 12192000"/>
              <a:gd name="connsiteY64" fmla="*/ 2083746 h 6858000"/>
              <a:gd name="connsiteX65" fmla="*/ 12192000 w 12192000"/>
              <a:gd name="connsiteY65" fmla="*/ 2135605 h 6858000"/>
              <a:gd name="connsiteX66" fmla="*/ 9455425 w 12192000"/>
              <a:gd name="connsiteY66" fmla="*/ 6858000 h 6858000"/>
              <a:gd name="connsiteX67" fmla="*/ 9425503 w 12192000"/>
              <a:gd name="connsiteY67" fmla="*/ 6858000 h 6858000"/>
              <a:gd name="connsiteX68" fmla="*/ 12192000 w 12192000"/>
              <a:gd name="connsiteY68" fmla="*/ 1793669 h 6858000"/>
              <a:gd name="connsiteX69" fmla="*/ 12192000 w 12192000"/>
              <a:gd name="connsiteY69" fmla="*/ 1845675 h 6858000"/>
              <a:gd name="connsiteX70" fmla="*/ 9287308 w 12192000"/>
              <a:gd name="connsiteY70" fmla="*/ 6858000 h 6858000"/>
              <a:gd name="connsiteX71" fmla="*/ 9257444 w 12192000"/>
              <a:gd name="connsiteY71" fmla="*/ 6858000 h 6858000"/>
              <a:gd name="connsiteX72" fmla="*/ 12192000 w 12192000"/>
              <a:gd name="connsiteY72" fmla="*/ 1503595 h 6858000"/>
              <a:gd name="connsiteX73" fmla="*/ 12192000 w 12192000"/>
              <a:gd name="connsiteY73" fmla="*/ 1554215 h 6858000"/>
              <a:gd name="connsiteX74" fmla="*/ 9119294 w 12192000"/>
              <a:gd name="connsiteY74" fmla="*/ 6858000 h 6858000"/>
              <a:gd name="connsiteX75" fmla="*/ 9089386 w 12192000"/>
              <a:gd name="connsiteY75" fmla="*/ 6858000 h 6858000"/>
              <a:gd name="connsiteX76" fmla="*/ 12192000 w 12192000"/>
              <a:gd name="connsiteY76" fmla="*/ 1235988 h 6858000"/>
              <a:gd name="connsiteX77" fmla="*/ 12192000 w 12192000"/>
              <a:gd name="connsiteY77" fmla="*/ 1287995 h 6858000"/>
              <a:gd name="connsiteX78" fmla="*/ 8964883 w 12192000"/>
              <a:gd name="connsiteY78" fmla="*/ 6858000 h 6858000"/>
              <a:gd name="connsiteX79" fmla="*/ 8935054 w 12192000"/>
              <a:gd name="connsiteY79" fmla="*/ 6858000 h 6858000"/>
              <a:gd name="connsiteX80" fmla="*/ 12192000 w 12192000"/>
              <a:gd name="connsiteY80" fmla="*/ 945910 h 6858000"/>
              <a:gd name="connsiteX81" fmla="*/ 12192000 w 12192000"/>
              <a:gd name="connsiteY81" fmla="*/ 997817 h 6858000"/>
              <a:gd name="connsiteX82" fmla="*/ 8796908 w 12192000"/>
              <a:gd name="connsiteY82" fmla="*/ 6858000 h 6858000"/>
              <a:gd name="connsiteX83" fmla="*/ 8766996 w 12192000"/>
              <a:gd name="connsiteY83" fmla="*/ 6858000 h 6858000"/>
              <a:gd name="connsiteX84" fmla="*/ 12192000 w 12192000"/>
              <a:gd name="connsiteY84" fmla="*/ 657984 h 6858000"/>
              <a:gd name="connsiteX85" fmla="*/ 12192000 w 12192000"/>
              <a:gd name="connsiteY85" fmla="*/ 708673 h 6858000"/>
              <a:gd name="connsiteX86" fmla="*/ 8628835 w 12192000"/>
              <a:gd name="connsiteY86" fmla="*/ 6858000 h 6858000"/>
              <a:gd name="connsiteX87" fmla="*/ 8598960 w 12192000"/>
              <a:gd name="connsiteY87" fmla="*/ 6858000 h 6858000"/>
              <a:gd name="connsiteX88" fmla="*/ 12192000 w 12192000"/>
              <a:gd name="connsiteY88" fmla="*/ 354979 h 6858000"/>
              <a:gd name="connsiteX89" fmla="*/ 12192000 w 12192000"/>
              <a:gd name="connsiteY89" fmla="*/ 406900 h 6858000"/>
              <a:gd name="connsiteX90" fmla="*/ 8454032 w 12192000"/>
              <a:gd name="connsiteY90" fmla="*/ 6858000 h 6858000"/>
              <a:gd name="connsiteX91" fmla="*/ 8424123 w 12192000"/>
              <a:gd name="connsiteY91" fmla="*/ 6858000 h 6858000"/>
              <a:gd name="connsiteX92" fmla="*/ 12192000 w 12192000"/>
              <a:gd name="connsiteY92" fmla="*/ 70644 h 6858000"/>
              <a:gd name="connsiteX93" fmla="*/ 12192000 w 12192000"/>
              <a:gd name="connsiteY93" fmla="*/ 122216 h 6858000"/>
              <a:gd name="connsiteX94" fmla="*/ 8290433 w 12192000"/>
              <a:gd name="connsiteY94" fmla="*/ 6858000 h 6858000"/>
              <a:gd name="connsiteX95" fmla="*/ 8260561 w 12192000"/>
              <a:gd name="connsiteY95" fmla="*/ 6858000 h 6858000"/>
              <a:gd name="connsiteX96" fmla="*/ 12064108 w 12192000"/>
              <a:gd name="connsiteY96" fmla="*/ 0 h 6858000"/>
              <a:gd name="connsiteX97" fmla="*/ 12093980 w 12192000"/>
              <a:gd name="connsiteY97" fmla="*/ 0 h 6858000"/>
              <a:gd name="connsiteX98" fmla="*/ 8121624 w 12192000"/>
              <a:gd name="connsiteY98" fmla="*/ 6858000 h 6858000"/>
              <a:gd name="connsiteX99" fmla="*/ 8091752 w 12192000"/>
              <a:gd name="connsiteY99" fmla="*/ 6858000 h 6858000"/>
              <a:gd name="connsiteX100" fmla="*/ 11908282 w 12192000"/>
              <a:gd name="connsiteY100" fmla="*/ 0 h 6858000"/>
              <a:gd name="connsiteX101" fmla="*/ 11938154 w 12192000"/>
              <a:gd name="connsiteY101" fmla="*/ 0 h 6858000"/>
              <a:gd name="connsiteX102" fmla="*/ 7965800 w 12192000"/>
              <a:gd name="connsiteY102" fmla="*/ 6858000 h 6858000"/>
              <a:gd name="connsiteX103" fmla="*/ 7935927 w 12192000"/>
              <a:gd name="connsiteY103" fmla="*/ 6858000 h 6858000"/>
              <a:gd name="connsiteX104" fmla="*/ 11740748 w 12192000"/>
              <a:gd name="connsiteY104" fmla="*/ 0 h 6858000"/>
              <a:gd name="connsiteX105" fmla="*/ 11770630 w 12192000"/>
              <a:gd name="connsiteY105" fmla="*/ 0 h 6858000"/>
              <a:gd name="connsiteX106" fmla="*/ 7797020 w 12192000"/>
              <a:gd name="connsiteY106" fmla="*/ 6858000 h 6858000"/>
              <a:gd name="connsiteX107" fmla="*/ 7767137 w 12192000"/>
              <a:gd name="connsiteY107" fmla="*/ 6858000 h 6858000"/>
              <a:gd name="connsiteX108" fmla="*/ 11570622 w 12192000"/>
              <a:gd name="connsiteY108" fmla="*/ 0 h 6858000"/>
              <a:gd name="connsiteX109" fmla="*/ 11601820 w 12192000"/>
              <a:gd name="connsiteY109" fmla="*/ 0 h 6858000"/>
              <a:gd name="connsiteX110" fmla="*/ 7628210 w 12192000"/>
              <a:gd name="connsiteY110" fmla="*/ 6858000 h 6858000"/>
              <a:gd name="connsiteX111" fmla="*/ 7598308 w 12192000"/>
              <a:gd name="connsiteY111" fmla="*/ 6858000 h 6858000"/>
              <a:gd name="connsiteX112" fmla="*/ 11401857 w 12192000"/>
              <a:gd name="connsiteY112" fmla="*/ 0 h 6858000"/>
              <a:gd name="connsiteX113" fmla="*/ 11431730 w 12192000"/>
              <a:gd name="connsiteY113" fmla="*/ 0 h 6858000"/>
              <a:gd name="connsiteX114" fmla="*/ 7459373 w 12192000"/>
              <a:gd name="connsiteY114" fmla="*/ 6858000 h 6858000"/>
              <a:gd name="connsiteX115" fmla="*/ 7429500 w 12192000"/>
              <a:gd name="connsiteY115" fmla="*/ 6858000 h 6858000"/>
              <a:gd name="connsiteX116" fmla="*/ 11233046 w 12192000"/>
              <a:gd name="connsiteY116" fmla="*/ 0 h 6858000"/>
              <a:gd name="connsiteX117" fmla="*/ 11262919 w 12192000"/>
              <a:gd name="connsiteY117" fmla="*/ 0 h 6858000"/>
              <a:gd name="connsiteX118" fmla="*/ 7290563 w 12192000"/>
              <a:gd name="connsiteY118" fmla="*/ 6858000 h 6858000"/>
              <a:gd name="connsiteX119" fmla="*/ 7260691 w 12192000"/>
              <a:gd name="connsiteY119" fmla="*/ 6858000 h 6858000"/>
              <a:gd name="connsiteX120" fmla="*/ 11077222 w 12192000"/>
              <a:gd name="connsiteY120" fmla="*/ 0 h 6858000"/>
              <a:gd name="connsiteX121" fmla="*/ 11107095 w 12192000"/>
              <a:gd name="connsiteY121" fmla="*/ 0 h 6858000"/>
              <a:gd name="connsiteX122" fmla="*/ 7134739 w 12192000"/>
              <a:gd name="connsiteY122" fmla="*/ 6858000 h 6858000"/>
              <a:gd name="connsiteX123" fmla="*/ 7104867 w 12192000"/>
              <a:gd name="connsiteY123" fmla="*/ 6858000 h 6858000"/>
              <a:gd name="connsiteX124" fmla="*/ 10909687 w 12192000"/>
              <a:gd name="connsiteY124" fmla="*/ 0 h 6858000"/>
              <a:gd name="connsiteX125" fmla="*/ 10939569 w 12192000"/>
              <a:gd name="connsiteY125" fmla="*/ 0 h 6858000"/>
              <a:gd name="connsiteX126" fmla="*/ 6965959 w 12192000"/>
              <a:gd name="connsiteY126" fmla="*/ 6858000 h 6858000"/>
              <a:gd name="connsiteX127" fmla="*/ 6936076 w 12192000"/>
              <a:gd name="connsiteY127" fmla="*/ 6858000 h 6858000"/>
              <a:gd name="connsiteX128" fmla="*/ 10739567 w 12192000"/>
              <a:gd name="connsiteY128" fmla="*/ 0 h 6858000"/>
              <a:gd name="connsiteX129" fmla="*/ 10770766 w 12192000"/>
              <a:gd name="connsiteY129" fmla="*/ 0 h 6858000"/>
              <a:gd name="connsiteX130" fmla="*/ 6797150 w 12192000"/>
              <a:gd name="connsiteY130" fmla="*/ 6858000 h 6858000"/>
              <a:gd name="connsiteX131" fmla="*/ 6767248 w 12192000"/>
              <a:gd name="connsiteY131" fmla="*/ 6858000 h 6858000"/>
              <a:gd name="connsiteX132" fmla="*/ 10570795 w 12192000"/>
              <a:gd name="connsiteY132" fmla="*/ 0 h 6858000"/>
              <a:gd name="connsiteX133" fmla="*/ 10600667 w 12192000"/>
              <a:gd name="connsiteY133" fmla="*/ 0 h 6858000"/>
              <a:gd name="connsiteX134" fmla="*/ 6628312 w 12192000"/>
              <a:gd name="connsiteY134" fmla="*/ 6858000 h 6858000"/>
              <a:gd name="connsiteX135" fmla="*/ 6598439 w 12192000"/>
              <a:gd name="connsiteY135" fmla="*/ 6858000 h 6858000"/>
              <a:gd name="connsiteX136" fmla="*/ 10401987 w 12192000"/>
              <a:gd name="connsiteY136" fmla="*/ 0 h 6858000"/>
              <a:gd name="connsiteX137" fmla="*/ 10431860 w 12192000"/>
              <a:gd name="connsiteY137" fmla="*/ 0 h 6858000"/>
              <a:gd name="connsiteX138" fmla="*/ 6459503 w 12192000"/>
              <a:gd name="connsiteY138" fmla="*/ 6858000 h 6858000"/>
              <a:gd name="connsiteX139" fmla="*/ 6429630 w 12192000"/>
              <a:gd name="connsiteY139" fmla="*/ 6858000 h 6858000"/>
              <a:gd name="connsiteX140" fmla="*/ 10233176 w 12192000"/>
              <a:gd name="connsiteY140" fmla="*/ 0 h 6858000"/>
              <a:gd name="connsiteX141" fmla="*/ 10263049 w 12192000"/>
              <a:gd name="connsiteY141" fmla="*/ 0 h 6858000"/>
              <a:gd name="connsiteX142" fmla="*/ 6290693 w 12192000"/>
              <a:gd name="connsiteY142" fmla="*/ 6858000 h 6858000"/>
              <a:gd name="connsiteX143" fmla="*/ 6260821 w 12192000"/>
              <a:gd name="connsiteY143" fmla="*/ 6858000 h 6858000"/>
              <a:gd name="connsiteX144" fmla="*/ 10078627 w 12192000"/>
              <a:gd name="connsiteY144" fmla="*/ 0 h 6858000"/>
              <a:gd name="connsiteX145" fmla="*/ 10108524 w 12192000"/>
              <a:gd name="connsiteY145" fmla="*/ 0 h 6858000"/>
              <a:gd name="connsiteX146" fmla="*/ 6136210 w 12192000"/>
              <a:gd name="connsiteY146" fmla="*/ 6858000 h 6858000"/>
              <a:gd name="connsiteX147" fmla="*/ 6105016 w 12192000"/>
              <a:gd name="connsiteY147" fmla="*/ 6858000 h 6858000"/>
              <a:gd name="connsiteX148" fmla="*/ 9908501 w 12192000"/>
              <a:gd name="connsiteY148" fmla="*/ 0 h 6858000"/>
              <a:gd name="connsiteX149" fmla="*/ 9939700 w 12192000"/>
              <a:gd name="connsiteY149" fmla="*/ 0 h 6858000"/>
              <a:gd name="connsiteX150" fmla="*/ 5966089 w 12192000"/>
              <a:gd name="connsiteY150" fmla="*/ 6858000 h 6858000"/>
              <a:gd name="connsiteX151" fmla="*/ 5936188 w 12192000"/>
              <a:gd name="connsiteY151" fmla="*/ 6858000 h 6858000"/>
              <a:gd name="connsiteX152" fmla="*/ 9739735 w 12192000"/>
              <a:gd name="connsiteY152" fmla="*/ 0 h 6858000"/>
              <a:gd name="connsiteX153" fmla="*/ 9769607 w 12192000"/>
              <a:gd name="connsiteY153" fmla="*/ 0 h 6858000"/>
              <a:gd name="connsiteX154" fmla="*/ 5797251 w 12192000"/>
              <a:gd name="connsiteY154" fmla="*/ 6858000 h 6858000"/>
              <a:gd name="connsiteX155" fmla="*/ 5767379 w 12192000"/>
              <a:gd name="connsiteY155" fmla="*/ 6858000 h 6858000"/>
              <a:gd name="connsiteX156" fmla="*/ 9570926 w 12192000"/>
              <a:gd name="connsiteY156" fmla="*/ 0 h 6858000"/>
              <a:gd name="connsiteX157" fmla="*/ 9600798 w 12192000"/>
              <a:gd name="connsiteY157" fmla="*/ 0 h 6858000"/>
              <a:gd name="connsiteX158" fmla="*/ 5628442 w 12192000"/>
              <a:gd name="connsiteY158" fmla="*/ 6858000 h 6858000"/>
              <a:gd name="connsiteX159" fmla="*/ 5598570 w 12192000"/>
              <a:gd name="connsiteY159" fmla="*/ 6858000 h 6858000"/>
              <a:gd name="connsiteX160" fmla="*/ 9402116 w 12192000"/>
              <a:gd name="connsiteY160" fmla="*/ 0 h 6858000"/>
              <a:gd name="connsiteX161" fmla="*/ 9431989 w 12192000"/>
              <a:gd name="connsiteY161" fmla="*/ 0 h 6858000"/>
              <a:gd name="connsiteX162" fmla="*/ 5459633 w 12192000"/>
              <a:gd name="connsiteY162" fmla="*/ 6858000 h 6858000"/>
              <a:gd name="connsiteX163" fmla="*/ 5429760 w 12192000"/>
              <a:gd name="connsiteY163" fmla="*/ 6858000 h 6858000"/>
              <a:gd name="connsiteX164" fmla="*/ 9234581 w 12192000"/>
              <a:gd name="connsiteY164" fmla="*/ 0 h 6858000"/>
              <a:gd name="connsiteX165" fmla="*/ 9264478 w 12192000"/>
              <a:gd name="connsiteY165" fmla="*/ 0 h 6858000"/>
              <a:gd name="connsiteX166" fmla="*/ 5292165 w 12192000"/>
              <a:gd name="connsiteY166" fmla="*/ 6858000 h 6858000"/>
              <a:gd name="connsiteX167" fmla="*/ 5260970 w 12192000"/>
              <a:gd name="connsiteY167" fmla="*/ 6858000 h 6858000"/>
              <a:gd name="connsiteX168" fmla="*/ 9077441 w 12192000"/>
              <a:gd name="connsiteY168" fmla="*/ 0 h 6858000"/>
              <a:gd name="connsiteX169" fmla="*/ 9108639 w 12192000"/>
              <a:gd name="connsiteY169" fmla="*/ 0 h 6858000"/>
              <a:gd name="connsiteX170" fmla="*/ 5135028 w 12192000"/>
              <a:gd name="connsiteY170" fmla="*/ 6858000 h 6858000"/>
              <a:gd name="connsiteX171" fmla="*/ 5105127 w 12192000"/>
              <a:gd name="connsiteY171" fmla="*/ 6858000 h 6858000"/>
              <a:gd name="connsiteX172" fmla="*/ 8908674 w 12192000"/>
              <a:gd name="connsiteY172" fmla="*/ 0 h 6858000"/>
              <a:gd name="connsiteX173" fmla="*/ 8938546 w 12192000"/>
              <a:gd name="connsiteY173" fmla="*/ 0 h 6858000"/>
              <a:gd name="connsiteX174" fmla="*/ 4966191 w 12192000"/>
              <a:gd name="connsiteY174" fmla="*/ 6858000 h 6858000"/>
              <a:gd name="connsiteX175" fmla="*/ 4936318 w 12192000"/>
              <a:gd name="connsiteY175" fmla="*/ 6858000 h 6858000"/>
              <a:gd name="connsiteX176" fmla="*/ 8739864 w 12192000"/>
              <a:gd name="connsiteY176" fmla="*/ 0 h 6858000"/>
              <a:gd name="connsiteX177" fmla="*/ 8769737 w 12192000"/>
              <a:gd name="connsiteY177" fmla="*/ 0 h 6858000"/>
              <a:gd name="connsiteX178" fmla="*/ 4797381 w 12192000"/>
              <a:gd name="connsiteY178" fmla="*/ 6858000 h 6858000"/>
              <a:gd name="connsiteX179" fmla="*/ 4767509 w 12192000"/>
              <a:gd name="connsiteY179" fmla="*/ 6858000 h 6858000"/>
              <a:gd name="connsiteX180" fmla="*/ 8571056 w 12192000"/>
              <a:gd name="connsiteY180" fmla="*/ 0 h 6858000"/>
              <a:gd name="connsiteX181" fmla="*/ 8600928 w 12192000"/>
              <a:gd name="connsiteY181" fmla="*/ 0 h 6858000"/>
              <a:gd name="connsiteX182" fmla="*/ 4628572 w 12192000"/>
              <a:gd name="connsiteY182" fmla="*/ 6858000 h 6858000"/>
              <a:gd name="connsiteX183" fmla="*/ 4598700 w 12192000"/>
              <a:gd name="connsiteY183" fmla="*/ 6858000 h 6858000"/>
              <a:gd name="connsiteX184" fmla="*/ 8403521 w 12192000"/>
              <a:gd name="connsiteY184" fmla="*/ 0 h 6858000"/>
              <a:gd name="connsiteX185" fmla="*/ 8433418 w 12192000"/>
              <a:gd name="connsiteY185" fmla="*/ 0 h 6858000"/>
              <a:gd name="connsiteX186" fmla="*/ 4461104 w 12192000"/>
              <a:gd name="connsiteY186" fmla="*/ 6858000 h 6858000"/>
              <a:gd name="connsiteX187" fmla="*/ 4429909 w 12192000"/>
              <a:gd name="connsiteY187" fmla="*/ 6858000 h 6858000"/>
              <a:gd name="connsiteX188" fmla="*/ 8246381 w 12192000"/>
              <a:gd name="connsiteY188" fmla="*/ 0 h 6858000"/>
              <a:gd name="connsiteX189" fmla="*/ 8277579 w 12192000"/>
              <a:gd name="connsiteY189" fmla="*/ 0 h 6858000"/>
              <a:gd name="connsiteX190" fmla="*/ 4303967 w 12192000"/>
              <a:gd name="connsiteY190" fmla="*/ 6858000 h 6858000"/>
              <a:gd name="connsiteX191" fmla="*/ 4274066 w 12192000"/>
              <a:gd name="connsiteY191" fmla="*/ 6858000 h 6858000"/>
              <a:gd name="connsiteX192" fmla="*/ 8077614 w 12192000"/>
              <a:gd name="connsiteY192" fmla="*/ 0 h 6858000"/>
              <a:gd name="connsiteX193" fmla="*/ 8107486 w 12192000"/>
              <a:gd name="connsiteY193" fmla="*/ 0 h 6858000"/>
              <a:gd name="connsiteX194" fmla="*/ 4135130 w 12192000"/>
              <a:gd name="connsiteY194" fmla="*/ 6858000 h 6858000"/>
              <a:gd name="connsiteX195" fmla="*/ 4105258 w 12192000"/>
              <a:gd name="connsiteY195" fmla="*/ 6858000 h 6858000"/>
              <a:gd name="connsiteX196" fmla="*/ 7908808 w 12192000"/>
              <a:gd name="connsiteY196" fmla="*/ 0 h 6858000"/>
              <a:gd name="connsiteX197" fmla="*/ 7938680 w 12192000"/>
              <a:gd name="connsiteY197" fmla="*/ 0 h 6858000"/>
              <a:gd name="connsiteX198" fmla="*/ 3966321 w 12192000"/>
              <a:gd name="connsiteY198" fmla="*/ 6858000 h 6858000"/>
              <a:gd name="connsiteX199" fmla="*/ 3936448 w 12192000"/>
              <a:gd name="connsiteY199" fmla="*/ 6858000 h 6858000"/>
              <a:gd name="connsiteX200" fmla="*/ 7739999 w 12192000"/>
              <a:gd name="connsiteY200" fmla="*/ 0 h 6858000"/>
              <a:gd name="connsiteX201" fmla="*/ 7769872 w 12192000"/>
              <a:gd name="connsiteY201" fmla="*/ 0 h 6858000"/>
              <a:gd name="connsiteX202" fmla="*/ 3797511 w 12192000"/>
              <a:gd name="connsiteY202" fmla="*/ 6858000 h 6858000"/>
              <a:gd name="connsiteX203" fmla="*/ 3767639 w 12192000"/>
              <a:gd name="connsiteY203" fmla="*/ 6858000 h 6858000"/>
              <a:gd name="connsiteX204" fmla="*/ 7572465 w 12192000"/>
              <a:gd name="connsiteY204" fmla="*/ 0 h 6858000"/>
              <a:gd name="connsiteX205" fmla="*/ 7602362 w 12192000"/>
              <a:gd name="connsiteY205" fmla="*/ 0 h 6858000"/>
              <a:gd name="connsiteX206" fmla="*/ 3630043 w 12192000"/>
              <a:gd name="connsiteY206" fmla="*/ 6858000 h 6858000"/>
              <a:gd name="connsiteX207" fmla="*/ 3598849 w 12192000"/>
              <a:gd name="connsiteY207" fmla="*/ 6858000 h 6858000"/>
              <a:gd name="connsiteX208" fmla="*/ 7402339 w 12192000"/>
              <a:gd name="connsiteY208" fmla="*/ 0 h 6858000"/>
              <a:gd name="connsiteX209" fmla="*/ 7433537 w 12192000"/>
              <a:gd name="connsiteY209" fmla="*/ 0 h 6858000"/>
              <a:gd name="connsiteX210" fmla="*/ 3459921 w 12192000"/>
              <a:gd name="connsiteY210" fmla="*/ 6858000 h 6858000"/>
              <a:gd name="connsiteX211" fmla="*/ 3430020 w 12192000"/>
              <a:gd name="connsiteY211" fmla="*/ 6858000 h 6858000"/>
              <a:gd name="connsiteX212" fmla="*/ 7246557 w 12192000"/>
              <a:gd name="connsiteY212" fmla="*/ 0 h 6858000"/>
              <a:gd name="connsiteX213" fmla="*/ 7276430 w 12192000"/>
              <a:gd name="connsiteY213" fmla="*/ 0 h 6858000"/>
              <a:gd name="connsiteX214" fmla="*/ 3304069 w 12192000"/>
              <a:gd name="connsiteY214" fmla="*/ 6858000 h 6858000"/>
              <a:gd name="connsiteX215" fmla="*/ 3274197 w 12192000"/>
              <a:gd name="connsiteY215" fmla="*/ 6858000 h 6858000"/>
              <a:gd name="connsiteX216" fmla="*/ 7077748 w 12192000"/>
              <a:gd name="connsiteY216" fmla="*/ 0 h 6858000"/>
              <a:gd name="connsiteX217" fmla="*/ 7107620 w 12192000"/>
              <a:gd name="connsiteY217" fmla="*/ 0 h 6858000"/>
              <a:gd name="connsiteX218" fmla="*/ 3135260 w 12192000"/>
              <a:gd name="connsiteY218" fmla="*/ 6858000 h 6858000"/>
              <a:gd name="connsiteX219" fmla="*/ 3105388 w 12192000"/>
              <a:gd name="connsiteY219" fmla="*/ 6858000 h 6858000"/>
              <a:gd name="connsiteX220" fmla="*/ 6908939 w 12192000"/>
              <a:gd name="connsiteY220" fmla="*/ 0 h 6858000"/>
              <a:gd name="connsiteX221" fmla="*/ 6938811 w 12192000"/>
              <a:gd name="connsiteY221" fmla="*/ 0 h 6858000"/>
              <a:gd name="connsiteX222" fmla="*/ 2966451 w 12192000"/>
              <a:gd name="connsiteY222" fmla="*/ 6858000 h 6858000"/>
              <a:gd name="connsiteX223" fmla="*/ 2936578 w 12192000"/>
              <a:gd name="connsiteY223" fmla="*/ 6858000 h 6858000"/>
              <a:gd name="connsiteX224" fmla="*/ 6741404 w 12192000"/>
              <a:gd name="connsiteY224" fmla="*/ 0 h 6858000"/>
              <a:gd name="connsiteX225" fmla="*/ 6771301 w 12192000"/>
              <a:gd name="connsiteY225" fmla="*/ 0 h 6858000"/>
              <a:gd name="connsiteX226" fmla="*/ 2798982 w 12192000"/>
              <a:gd name="connsiteY226" fmla="*/ 6858000 h 6858000"/>
              <a:gd name="connsiteX227" fmla="*/ 2767788 w 12192000"/>
              <a:gd name="connsiteY227" fmla="*/ 6858000 h 6858000"/>
              <a:gd name="connsiteX228" fmla="*/ 6571276 w 12192000"/>
              <a:gd name="connsiteY228" fmla="*/ 0 h 6858000"/>
              <a:gd name="connsiteX229" fmla="*/ 6602476 w 12192000"/>
              <a:gd name="connsiteY229" fmla="*/ 0 h 6858000"/>
              <a:gd name="connsiteX230" fmla="*/ 2628861 w 12192000"/>
              <a:gd name="connsiteY230" fmla="*/ 6858000 h 6858000"/>
              <a:gd name="connsiteX231" fmla="*/ 2598959 w 12192000"/>
              <a:gd name="connsiteY231" fmla="*/ 6858000 h 6858000"/>
              <a:gd name="connsiteX232" fmla="*/ 6415496 w 12192000"/>
              <a:gd name="connsiteY232" fmla="*/ 0 h 6858000"/>
              <a:gd name="connsiteX233" fmla="*/ 6445368 w 12192000"/>
              <a:gd name="connsiteY233" fmla="*/ 0 h 6858000"/>
              <a:gd name="connsiteX234" fmla="*/ 2473008 w 12192000"/>
              <a:gd name="connsiteY234" fmla="*/ 6858000 h 6858000"/>
              <a:gd name="connsiteX235" fmla="*/ 2443136 w 12192000"/>
              <a:gd name="connsiteY235" fmla="*/ 6858000 h 6858000"/>
              <a:gd name="connsiteX236" fmla="*/ 6246687 w 12192000"/>
              <a:gd name="connsiteY236" fmla="*/ 0 h 6858000"/>
              <a:gd name="connsiteX237" fmla="*/ 6276559 w 12192000"/>
              <a:gd name="connsiteY237" fmla="*/ 0 h 6858000"/>
              <a:gd name="connsiteX238" fmla="*/ 2304199 w 12192000"/>
              <a:gd name="connsiteY238" fmla="*/ 6858000 h 6858000"/>
              <a:gd name="connsiteX239" fmla="*/ 2274327 w 12192000"/>
              <a:gd name="connsiteY239" fmla="*/ 6858000 h 6858000"/>
              <a:gd name="connsiteX240" fmla="*/ 6077878 w 12192000"/>
              <a:gd name="connsiteY240" fmla="*/ 0 h 6858000"/>
              <a:gd name="connsiteX241" fmla="*/ 6107750 w 12192000"/>
              <a:gd name="connsiteY241" fmla="*/ 0 h 6858000"/>
              <a:gd name="connsiteX242" fmla="*/ 2135390 w 12192000"/>
              <a:gd name="connsiteY242" fmla="*/ 6858000 h 6858000"/>
              <a:gd name="connsiteX243" fmla="*/ 2105518 w 12192000"/>
              <a:gd name="connsiteY243" fmla="*/ 6858000 h 6858000"/>
              <a:gd name="connsiteX244" fmla="*/ 5910342 w 12192000"/>
              <a:gd name="connsiteY244" fmla="*/ 0 h 6858000"/>
              <a:gd name="connsiteX245" fmla="*/ 5940240 w 12192000"/>
              <a:gd name="connsiteY245" fmla="*/ 0 h 6858000"/>
              <a:gd name="connsiteX246" fmla="*/ 1967922 w 12192000"/>
              <a:gd name="connsiteY246" fmla="*/ 6858000 h 6858000"/>
              <a:gd name="connsiteX247" fmla="*/ 1936727 w 12192000"/>
              <a:gd name="connsiteY247" fmla="*/ 6858000 h 6858000"/>
              <a:gd name="connsiteX248" fmla="*/ 5740218 w 12192000"/>
              <a:gd name="connsiteY248" fmla="*/ 0 h 6858000"/>
              <a:gd name="connsiteX249" fmla="*/ 5771416 w 12192000"/>
              <a:gd name="connsiteY249" fmla="*/ 0 h 6858000"/>
              <a:gd name="connsiteX250" fmla="*/ 1797800 w 12192000"/>
              <a:gd name="connsiteY250" fmla="*/ 6858000 h 6858000"/>
              <a:gd name="connsiteX251" fmla="*/ 1767899 w 12192000"/>
              <a:gd name="connsiteY251" fmla="*/ 6858000 h 6858000"/>
              <a:gd name="connsiteX252" fmla="*/ 5571452 w 12192000"/>
              <a:gd name="connsiteY252" fmla="*/ 0 h 6858000"/>
              <a:gd name="connsiteX253" fmla="*/ 5601324 w 12192000"/>
              <a:gd name="connsiteY253" fmla="*/ 0 h 6858000"/>
              <a:gd name="connsiteX254" fmla="*/ 1628963 w 12192000"/>
              <a:gd name="connsiteY254" fmla="*/ 6858000 h 6858000"/>
              <a:gd name="connsiteX255" fmla="*/ 1599090 w 12192000"/>
              <a:gd name="connsiteY255" fmla="*/ 6858000 h 6858000"/>
              <a:gd name="connsiteX256" fmla="*/ 5415628 w 12192000"/>
              <a:gd name="connsiteY256" fmla="*/ 0 h 6858000"/>
              <a:gd name="connsiteX257" fmla="*/ 5445500 w 12192000"/>
              <a:gd name="connsiteY257" fmla="*/ 0 h 6858000"/>
              <a:gd name="connsiteX258" fmla="*/ 1473139 w 12192000"/>
              <a:gd name="connsiteY258" fmla="*/ 6858000 h 6858000"/>
              <a:gd name="connsiteX259" fmla="*/ 1443266 w 12192000"/>
              <a:gd name="connsiteY259" fmla="*/ 6858000 h 6858000"/>
              <a:gd name="connsiteX260" fmla="*/ 5246818 w 12192000"/>
              <a:gd name="connsiteY260" fmla="*/ 0 h 6858000"/>
              <a:gd name="connsiteX261" fmla="*/ 5276691 w 12192000"/>
              <a:gd name="connsiteY261" fmla="*/ 0 h 6858000"/>
              <a:gd name="connsiteX262" fmla="*/ 1304329 w 12192000"/>
              <a:gd name="connsiteY262" fmla="*/ 6858000 h 6858000"/>
              <a:gd name="connsiteX263" fmla="*/ 1274457 w 12192000"/>
              <a:gd name="connsiteY263" fmla="*/ 6858000 h 6858000"/>
              <a:gd name="connsiteX264" fmla="*/ 5079283 w 12192000"/>
              <a:gd name="connsiteY264" fmla="*/ 0 h 6858000"/>
              <a:gd name="connsiteX265" fmla="*/ 5109181 w 12192000"/>
              <a:gd name="connsiteY265" fmla="*/ 0 h 6858000"/>
              <a:gd name="connsiteX266" fmla="*/ 1136861 w 12192000"/>
              <a:gd name="connsiteY266" fmla="*/ 6858000 h 6858000"/>
              <a:gd name="connsiteX267" fmla="*/ 1105667 w 12192000"/>
              <a:gd name="connsiteY267" fmla="*/ 6858000 h 6858000"/>
              <a:gd name="connsiteX268" fmla="*/ 4910473 w 12192000"/>
              <a:gd name="connsiteY268" fmla="*/ 0 h 6858000"/>
              <a:gd name="connsiteX269" fmla="*/ 4940355 w 12192000"/>
              <a:gd name="connsiteY269" fmla="*/ 0 h 6858000"/>
              <a:gd name="connsiteX270" fmla="*/ 966739 w 12192000"/>
              <a:gd name="connsiteY270" fmla="*/ 6858000 h 6858000"/>
              <a:gd name="connsiteX271" fmla="*/ 936857 w 12192000"/>
              <a:gd name="connsiteY271" fmla="*/ 6858000 h 6858000"/>
              <a:gd name="connsiteX272" fmla="*/ 4740391 w 12192000"/>
              <a:gd name="connsiteY272" fmla="*/ 0 h 6858000"/>
              <a:gd name="connsiteX273" fmla="*/ 4770263 w 12192000"/>
              <a:gd name="connsiteY273" fmla="*/ 0 h 6858000"/>
              <a:gd name="connsiteX274" fmla="*/ 797902 w 12192000"/>
              <a:gd name="connsiteY274" fmla="*/ 6858000 h 6858000"/>
              <a:gd name="connsiteX275" fmla="*/ 768029 w 12192000"/>
              <a:gd name="connsiteY275" fmla="*/ 6858000 h 6858000"/>
              <a:gd name="connsiteX276" fmla="*/ 4584566 w 12192000"/>
              <a:gd name="connsiteY276" fmla="*/ 0 h 6858000"/>
              <a:gd name="connsiteX277" fmla="*/ 4614439 w 12192000"/>
              <a:gd name="connsiteY277" fmla="*/ 0 h 6858000"/>
              <a:gd name="connsiteX278" fmla="*/ 642078 w 12192000"/>
              <a:gd name="connsiteY278" fmla="*/ 6858000 h 6858000"/>
              <a:gd name="connsiteX279" fmla="*/ 612205 w 12192000"/>
              <a:gd name="connsiteY279" fmla="*/ 6858000 h 6858000"/>
              <a:gd name="connsiteX280" fmla="*/ 4415757 w 12192000"/>
              <a:gd name="connsiteY280" fmla="*/ 0 h 6858000"/>
              <a:gd name="connsiteX281" fmla="*/ 4445630 w 12192000"/>
              <a:gd name="connsiteY281" fmla="*/ 0 h 6858000"/>
              <a:gd name="connsiteX282" fmla="*/ 473269 w 12192000"/>
              <a:gd name="connsiteY282" fmla="*/ 6858000 h 6858000"/>
              <a:gd name="connsiteX283" fmla="*/ 443396 w 12192000"/>
              <a:gd name="connsiteY283" fmla="*/ 6858000 h 6858000"/>
              <a:gd name="connsiteX284" fmla="*/ 4248222 w 12192000"/>
              <a:gd name="connsiteY284" fmla="*/ 0 h 6858000"/>
              <a:gd name="connsiteX285" fmla="*/ 4278120 w 12192000"/>
              <a:gd name="connsiteY285" fmla="*/ 0 h 6858000"/>
              <a:gd name="connsiteX286" fmla="*/ 305800 w 12192000"/>
              <a:gd name="connsiteY286" fmla="*/ 6858000 h 6858000"/>
              <a:gd name="connsiteX287" fmla="*/ 274606 w 12192000"/>
              <a:gd name="connsiteY287" fmla="*/ 6858000 h 6858000"/>
              <a:gd name="connsiteX288" fmla="*/ 4079411 w 12192000"/>
              <a:gd name="connsiteY288" fmla="*/ 0 h 6858000"/>
              <a:gd name="connsiteX289" fmla="*/ 4109294 w 12192000"/>
              <a:gd name="connsiteY289" fmla="*/ 0 h 6858000"/>
              <a:gd name="connsiteX290" fmla="*/ 135678 w 12192000"/>
              <a:gd name="connsiteY290" fmla="*/ 6858000 h 6858000"/>
              <a:gd name="connsiteX291" fmla="*/ 105797 w 12192000"/>
              <a:gd name="connsiteY291" fmla="*/ 6858000 h 6858000"/>
              <a:gd name="connsiteX292" fmla="*/ 3909330 w 12192000"/>
              <a:gd name="connsiteY292" fmla="*/ 0 h 6858000"/>
              <a:gd name="connsiteX293" fmla="*/ 3939202 w 12192000"/>
              <a:gd name="connsiteY293" fmla="*/ 0 h 6858000"/>
              <a:gd name="connsiteX294" fmla="*/ 0 w 12192000"/>
              <a:gd name="connsiteY294" fmla="*/ 6800753 h 6858000"/>
              <a:gd name="connsiteX295" fmla="*/ 0 w 12192000"/>
              <a:gd name="connsiteY295" fmla="*/ 6749181 h 6858000"/>
              <a:gd name="connsiteX296" fmla="*/ 3746981 w 12192000"/>
              <a:gd name="connsiteY296" fmla="*/ 0 h 6858000"/>
              <a:gd name="connsiteX297" fmla="*/ 3776890 w 12192000"/>
              <a:gd name="connsiteY297" fmla="*/ 0 h 6858000"/>
              <a:gd name="connsiteX298" fmla="*/ 0 w 12192000"/>
              <a:gd name="connsiteY298" fmla="*/ 6521505 h 6858000"/>
              <a:gd name="connsiteX299" fmla="*/ 0 w 12192000"/>
              <a:gd name="connsiteY299" fmla="*/ 6469558 h 6858000"/>
              <a:gd name="connsiteX300" fmla="*/ 3580752 w 12192000"/>
              <a:gd name="connsiteY300" fmla="*/ 0 h 6858000"/>
              <a:gd name="connsiteX301" fmla="*/ 3610670 w 12192000"/>
              <a:gd name="connsiteY301" fmla="*/ 0 h 6858000"/>
              <a:gd name="connsiteX302" fmla="*/ 0 w 12192000"/>
              <a:gd name="connsiteY302" fmla="*/ 6233372 h 6858000"/>
              <a:gd name="connsiteX303" fmla="*/ 0 w 12192000"/>
              <a:gd name="connsiteY303" fmla="*/ 6181435 h 6858000"/>
              <a:gd name="connsiteX304" fmla="*/ 3414639 w 12192000"/>
              <a:gd name="connsiteY304" fmla="*/ 0 h 6858000"/>
              <a:gd name="connsiteX305" fmla="*/ 3444458 w 12192000"/>
              <a:gd name="connsiteY305" fmla="*/ 0 h 6858000"/>
              <a:gd name="connsiteX306" fmla="*/ 0 w 12192000"/>
              <a:gd name="connsiteY306" fmla="*/ 5946474 h 6858000"/>
              <a:gd name="connsiteX307" fmla="*/ 0 w 12192000"/>
              <a:gd name="connsiteY307" fmla="*/ 5894444 h 6858000"/>
              <a:gd name="connsiteX308" fmla="*/ 3248312 w 12192000"/>
              <a:gd name="connsiteY308" fmla="*/ 0 h 6858000"/>
              <a:gd name="connsiteX309" fmla="*/ 3278247 w 12192000"/>
              <a:gd name="connsiteY309" fmla="*/ 0 h 6858000"/>
              <a:gd name="connsiteX310" fmla="*/ 0 w 12192000"/>
              <a:gd name="connsiteY310" fmla="*/ 5659578 h 6858000"/>
              <a:gd name="connsiteX311" fmla="*/ 0 w 12192000"/>
              <a:gd name="connsiteY311" fmla="*/ 5607637 h 6858000"/>
              <a:gd name="connsiteX312" fmla="*/ 3080842 w 12192000"/>
              <a:gd name="connsiteY312" fmla="*/ 0 h 6858000"/>
              <a:gd name="connsiteX313" fmla="*/ 3110744 w 12192000"/>
              <a:gd name="connsiteY313" fmla="*/ 0 h 6858000"/>
              <a:gd name="connsiteX314" fmla="*/ 0 w 12192000"/>
              <a:gd name="connsiteY314" fmla="*/ 5371332 h 6858000"/>
              <a:gd name="connsiteX315" fmla="*/ 0 w 12192000"/>
              <a:gd name="connsiteY315" fmla="*/ 5319451 h 6858000"/>
              <a:gd name="connsiteX316" fmla="*/ 2914643 w 12192000"/>
              <a:gd name="connsiteY316" fmla="*/ 0 h 6858000"/>
              <a:gd name="connsiteX317" fmla="*/ 2944532 w 12192000"/>
              <a:gd name="connsiteY317" fmla="*/ 0 h 6858000"/>
              <a:gd name="connsiteX318" fmla="*/ 0 w 12192000"/>
              <a:gd name="connsiteY318" fmla="*/ 5084434 h 6858000"/>
              <a:gd name="connsiteX319" fmla="*/ 0 w 12192000"/>
              <a:gd name="connsiteY319" fmla="*/ 5032588 h 6858000"/>
              <a:gd name="connsiteX320" fmla="*/ 2748458 w 12192000"/>
              <a:gd name="connsiteY320" fmla="*/ 0 h 6858000"/>
              <a:gd name="connsiteX321" fmla="*/ 2778323 w 12192000"/>
              <a:gd name="connsiteY321" fmla="*/ 0 h 6858000"/>
              <a:gd name="connsiteX322" fmla="*/ 0 w 12192000"/>
              <a:gd name="connsiteY322" fmla="*/ 4797531 h 6858000"/>
              <a:gd name="connsiteX323" fmla="*/ 0 w 12192000"/>
              <a:gd name="connsiteY323" fmla="*/ 4745519 h 6858000"/>
              <a:gd name="connsiteX324" fmla="*/ 2582170 w 12192000"/>
              <a:gd name="connsiteY324" fmla="*/ 0 h 6858000"/>
              <a:gd name="connsiteX325" fmla="*/ 2612099 w 12192000"/>
              <a:gd name="connsiteY325" fmla="*/ 0 h 6858000"/>
              <a:gd name="connsiteX326" fmla="*/ 0 w 12192000"/>
              <a:gd name="connsiteY326" fmla="*/ 4509418 h 6858000"/>
              <a:gd name="connsiteX327" fmla="*/ 0 w 12192000"/>
              <a:gd name="connsiteY327" fmla="*/ 4457541 h 6858000"/>
              <a:gd name="connsiteX328" fmla="*/ 2415966 w 12192000"/>
              <a:gd name="connsiteY328" fmla="*/ 0 h 6858000"/>
              <a:gd name="connsiteX329" fmla="*/ 2445887 w 12192000"/>
              <a:gd name="connsiteY329" fmla="*/ 0 h 6858000"/>
              <a:gd name="connsiteX330" fmla="*/ 0 w 12192000"/>
              <a:gd name="connsiteY330" fmla="*/ 4222523 h 6858000"/>
              <a:gd name="connsiteX331" fmla="*/ 0 w 12192000"/>
              <a:gd name="connsiteY331" fmla="*/ 4170674 h 6858000"/>
              <a:gd name="connsiteX332" fmla="*/ 2248486 w 12192000"/>
              <a:gd name="connsiteY332" fmla="*/ 0 h 6858000"/>
              <a:gd name="connsiteX333" fmla="*/ 2278387 w 12192000"/>
              <a:gd name="connsiteY333" fmla="*/ 0 h 6858000"/>
              <a:gd name="connsiteX334" fmla="*/ 0 w 12192000"/>
              <a:gd name="connsiteY334" fmla="*/ 3934257 h 6858000"/>
              <a:gd name="connsiteX335" fmla="*/ 0 w 12192000"/>
              <a:gd name="connsiteY335" fmla="*/ 3883535 h 6858000"/>
              <a:gd name="connsiteX336" fmla="*/ 2082282 w 12192000"/>
              <a:gd name="connsiteY336" fmla="*/ 0 h 6858000"/>
              <a:gd name="connsiteX337" fmla="*/ 2112176 w 12192000"/>
              <a:gd name="connsiteY337" fmla="*/ 0 h 6858000"/>
              <a:gd name="connsiteX338" fmla="*/ 0 w 12192000"/>
              <a:gd name="connsiteY338" fmla="*/ 3647353 h 6858000"/>
              <a:gd name="connsiteX339" fmla="*/ 0 w 12192000"/>
              <a:gd name="connsiteY339" fmla="*/ 3595393 h 6858000"/>
              <a:gd name="connsiteX340" fmla="*/ 1916066 w 12192000"/>
              <a:gd name="connsiteY340" fmla="*/ 0 h 6858000"/>
              <a:gd name="connsiteX341" fmla="*/ 1945965 w 12192000"/>
              <a:gd name="connsiteY341" fmla="*/ 0 h 6858000"/>
              <a:gd name="connsiteX342" fmla="*/ 0 w 12192000"/>
              <a:gd name="connsiteY342" fmla="*/ 3360451 h 6858000"/>
              <a:gd name="connsiteX343" fmla="*/ 0 w 12192000"/>
              <a:gd name="connsiteY343" fmla="*/ 3308507 h 6858000"/>
              <a:gd name="connsiteX344" fmla="*/ 1749876 w 12192000"/>
              <a:gd name="connsiteY344" fmla="*/ 0 h 6858000"/>
              <a:gd name="connsiteX345" fmla="*/ 1779738 w 12192000"/>
              <a:gd name="connsiteY345" fmla="*/ 0 h 6858000"/>
              <a:gd name="connsiteX346" fmla="*/ 0 w 12192000"/>
              <a:gd name="connsiteY346" fmla="*/ 3072371 h 6858000"/>
              <a:gd name="connsiteX347" fmla="*/ 0 w 12192000"/>
              <a:gd name="connsiteY347" fmla="*/ 3020537 h 6858000"/>
              <a:gd name="connsiteX348" fmla="*/ 1583646 w 12192000"/>
              <a:gd name="connsiteY348" fmla="*/ 0 h 6858000"/>
              <a:gd name="connsiteX349" fmla="*/ 1613527 w 12192000"/>
              <a:gd name="connsiteY349" fmla="*/ 0 h 6858000"/>
              <a:gd name="connsiteX350" fmla="*/ 0 w 12192000"/>
              <a:gd name="connsiteY350" fmla="*/ 2785473 h 6858000"/>
              <a:gd name="connsiteX351" fmla="*/ 0 w 12192000"/>
              <a:gd name="connsiteY351" fmla="*/ 2733630 h 6858000"/>
              <a:gd name="connsiteX352" fmla="*/ 1416153 w 12192000"/>
              <a:gd name="connsiteY352" fmla="*/ 0 h 6858000"/>
              <a:gd name="connsiteX353" fmla="*/ 1446053 w 12192000"/>
              <a:gd name="connsiteY353" fmla="*/ 0 h 6858000"/>
              <a:gd name="connsiteX354" fmla="*/ 0 w 12192000"/>
              <a:gd name="connsiteY354" fmla="*/ 2498326 h 6858000"/>
              <a:gd name="connsiteX355" fmla="*/ 0 w 12192000"/>
              <a:gd name="connsiteY355" fmla="*/ 2446439 h 6858000"/>
              <a:gd name="connsiteX356" fmla="*/ 1249929 w 12192000"/>
              <a:gd name="connsiteY356" fmla="*/ 0 h 6858000"/>
              <a:gd name="connsiteX357" fmla="*/ 1279823 w 12192000"/>
              <a:gd name="connsiteY357" fmla="*/ 0 h 6858000"/>
              <a:gd name="connsiteX358" fmla="*/ 0 w 12192000"/>
              <a:gd name="connsiteY358" fmla="*/ 2210264 h 6858000"/>
              <a:gd name="connsiteX359" fmla="*/ 0 w 12192000"/>
              <a:gd name="connsiteY359" fmla="*/ 2158331 h 6858000"/>
              <a:gd name="connsiteX360" fmla="*/ 1083751 w 12192000"/>
              <a:gd name="connsiteY360" fmla="*/ 0 h 6858000"/>
              <a:gd name="connsiteX361" fmla="*/ 1113615 w 12192000"/>
              <a:gd name="connsiteY361" fmla="*/ 0 h 6858000"/>
              <a:gd name="connsiteX362" fmla="*/ 0 w 12192000"/>
              <a:gd name="connsiteY362" fmla="*/ 1923350 h 6858000"/>
              <a:gd name="connsiteX363" fmla="*/ 0 w 12192000"/>
              <a:gd name="connsiteY363" fmla="*/ 1871505 h 6858000"/>
              <a:gd name="connsiteX364" fmla="*/ 917549 w 12192000"/>
              <a:gd name="connsiteY364" fmla="*/ 0 h 6858000"/>
              <a:gd name="connsiteX365" fmla="*/ 947406 w 12192000"/>
              <a:gd name="connsiteY365" fmla="*/ 0 h 6858000"/>
              <a:gd name="connsiteX366" fmla="*/ 0 w 12192000"/>
              <a:gd name="connsiteY366" fmla="*/ 1636427 h 6858000"/>
              <a:gd name="connsiteX367" fmla="*/ 0 w 12192000"/>
              <a:gd name="connsiteY367" fmla="*/ 1584555 h 6858000"/>
              <a:gd name="connsiteX368" fmla="*/ 751309 w 12192000"/>
              <a:gd name="connsiteY368" fmla="*/ 0 h 6858000"/>
              <a:gd name="connsiteX369" fmla="*/ 781164 w 12192000"/>
              <a:gd name="connsiteY369" fmla="*/ 0 h 6858000"/>
              <a:gd name="connsiteX370" fmla="*/ 0 w 12192000"/>
              <a:gd name="connsiteY370" fmla="*/ 1348438 h 6858000"/>
              <a:gd name="connsiteX371" fmla="*/ 0 w 12192000"/>
              <a:gd name="connsiteY371" fmla="*/ 1296594 h 6858000"/>
              <a:gd name="connsiteX372" fmla="*/ 583839 w 12192000"/>
              <a:gd name="connsiteY372" fmla="*/ 0 h 6858000"/>
              <a:gd name="connsiteX373" fmla="*/ 613728 w 12192000"/>
              <a:gd name="connsiteY373" fmla="*/ 0 h 6858000"/>
              <a:gd name="connsiteX374" fmla="*/ 0 w 12192000"/>
              <a:gd name="connsiteY374" fmla="*/ 1061047 h 6858000"/>
              <a:gd name="connsiteX375" fmla="*/ 0 w 12192000"/>
              <a:gd name="connsiteY375" fmla="*/ 1009178 h 6858000"/>
              <a:gd name="connsiteX376" fmla="*/ 417668 w 12192000"/>
              <a:gd name="connsiteY376" fmla="*/ 0 h 6858000"/>
              <a:gd name="connsiteX377" fmla="*/ 447480 w 12192000"/>
              <a:gd name="connsiteY377" fmla="*/ 0 h 6858000"/>
              <a:gd name="connsiteX378" fmla="*/ 0 w 12192000"/>
              <a:gd name="connsiteY378" fmla="*/ 773085 h 6858000"/>
              <a:gd name="connsiteX379" fmla="*/ 0 w 12192000"/>
              <a:gd name="connsiteY379" fmla="*/ 722176 h 6858000"/>
              <a:gd name="connsiteX380" fmla="*/ 251404 w 12192000"/>
              <a:gd name="connsiteY380" fmla="*/ 0 h 6858000"/>
              <a:gd name="connsiteX381" fmla="*/ 281283 w 12192000"/>
              <a:gd name="connsiteY381" fmla="*/ 0 h 6858000"/>
              <a:gd name="connsiteX382" fmla="*/ 0 w 12192000"/>
              <a:gd name="connsiteY382" fmla="*/ 486097 h 6858000"/>
              <a:gd name="connsiteX383" fmla="*/ 0 w 12192000"/>
              <a:gd name="connsiteY383" fmla="*/ 434290 h 6858000"/>
              <a:gd name="connsiteX384" fmla="*/ 85207 w 12192000"/>
              <a:gd name="connsiteY384" fmla="*/ 0 h 6858000"/>
              <a:gd name="connsiteX385" fmla="*/ 115098 w 12192000"/>
              <a:gd name="connsiteY385" fmla="*/ 0 h 6858000"/>
              <a:gd name="connsiteX386" fmla="*/ 0 w 12192000"/>
              <a:gd name="connsiteY386" fmla="*/ 199019 h 6858000"/>
              <a:gd name="connsiteX387" fmla="*/ 0 w 12192000"/>
              <a:gd name="connsiteY387" fmla="*/ 147259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Lst>
            <a:rect l="l" t="t" r="r" b="b"/>
            <a:pathLst>
              <a:path w="12192000" h="6858000">
                <a:moveTo>
                  <a:pt x="12192000" y="6674887"/>
                </a:moveTo>
                <a:lnTo>
                  <a:pt x="12192000" y="6726630"/>
                </a:lnTo>
                <a:lnTo>
                  <a:pt x="12115866" y="6858000"/>
                </a:lnTo>
                <a:lnTo>
                  <a:pt x="12085956" y="6858000"/>
                </a:lnTo>
                <a:close/>
                <a:moveTo>
                  <a:pt x="12192000" y="6386350"/>
                </a:moveTo>
                <a:lnTo>
                  <a:pt x="12192000" y="6438128"/>
                </a:lnTo>
                <a:lnTo>
                  <a:pt x="11947965" y="6858000"/>
                </a:lnTo>
                <a:lnTo>
                  <a:pt x="11918061" y="6858000"/>
                </a:lnTo>
                <a:close/>
                <a:moveTo>
                  <a:pt x="12192000" y="6096716"/>
                </a:moveTo>
                <a:lnTo>
                  <a:pt x="12192000" y="6148545"/>
                </a:lnTo>
                <a:lnTo>
                  <a:pt x="11780541" y="6858000"/>
                </a:lnTo>
                <a:lnTo>
                  <a:pt x="11750654" y="6858000"/>
                </a:lnTo>
                <a:close/>
                <a:moveTo>
                  <a:pt x="12192000" y="5829076"/>
                </a:moveTo>
                <a:lnTo>
                  <a:pt x="12192000" y="5880943"/>
                </a:lnTo>
                <a:lnTo>
                  <a:pt x="11625476" y="6858000"/>
                </a:lnTo>
                <a:lnTo>
                  <a:pt x="11595575" y="6858000"/>
                </a:lnTo>
                <a:close/>
                <a:moveTo>
                  <a:pt x="12192000" y="5539023"/>
                </a:moveTo>
                <a:lnTo>
                  <a:pt x="12192000" y="5590898"/>
                </a:lnTo>
                <a:lnTo>
                  <a:pt x="11457404" y="6858000"/>
                </a:lnTo>
                <a:lnTo>
                  <a:pt x="11427512" y="6858000"/>
                </a:lnTo>
                <a:close/>
                <a:moveTo>
                  <a:pt x="12192000" y="5249126"/>
                </a:moveTo>
                <a:lnTo>
                  <a:pt x="12192000" y="5301033"/>
                </a:lnTo>
                <a:lnTo>
                  <a:pt x="11290057" y="6858000"/>
                </a:lnTo>
                <a:lnTo>
                  <a:pt x="11260165" y="6858000"/>
                </a:lnTo>
                <a:close/>
                <a:moveTo>
                  <a:pt x="12192000" y="4961040"/>
                </a:moveTo>
                <a:lnTo>
                  <a:pt x="12192000" y="5012892"/>
                </a:lnTo>
                <a:lnTo>
                  <a:pt x="11122030" y="6858000"/>
                </a:lnTo>
                <a:lnTo>
                  <a:pt x="11092170" y="6858000"/>
                </a:lnTo>
                <a:close/>
                <a:moveTo>
                  <a:pt x="12192000" y="4670985"/>
                </a:moveTo>
                <a:lnTo>
                  <a:pt x="12192000" y="4721650"/>
                </a:lnTo>
                <a:lnTo>
                  <a:pt x="10953949" y="6858000"/>
                </a:lnTo>
                <a:lnTo>
                  <a:pt x="10924108" y="6858000"/>
                </a:lnTo>
                <a:close/>
                <a:moveTo>
                  <a:pt x="12192000" y="4390462"/>
                </a:moveTo>
                <a:lnTo>
                  <a:pt x="12192000" y="4442332"/>
                </a:lnTo>
                <a:lnTo>
                  <a:pt x="10792091" y="6858000"/>
                </a:lnTo>
                <a:lnTo>
                  <a:pt x="10762234" y="6858000"/>
                </a:lnTo>
                <a:close/>
                <a:moveTo>
                  <a:pt x="12192000" y="4100386"/>
                </a:moveTo>
                <a:lnTo>
                  <a:pt x="12192000" y="4152238"/>
                </a:lnTo>
                <a:lnTo>
                  <a:pt x="10624074" y="6858000"/>
                </a:lnTo>
                <a:lnTo>
                  <a:pt x="10594178" y="6858000"/>
                </a:lnTo>
                <a:close/>
                <a:moveTo>
                  <a:pt x="12192000" y="3810406"/>
                </a:moveTo>
                <a:lnTo>
                  <a:pt x="12192000" y="3862352"/>
                </a:lnTo>
                <a:lnTo>
                  <a:pt x="10456692" y="6858000"/>
                </a:lnTo>
                <a:lnTo>
                  <a:pt x="10426849" y="6858000"/>
                </a:lnTo>
                <a:close/>
                <a:moveTo>
                  <a:pt x="12192000" y="3522418"/>
                </a:moveTo>
                <a:lnTo>
                  <a:pt x="12192000" y="3574345"/>
                </a:lnTo>
                <a:lnTo>
                  <a:pt x="10288745" y="6858000"/>
                </a:lnTo>
                <a:lnTo>
                  <a:pt x="10258829" y="6858000"/>
                </a:lnTo>
                <a:close/>
                <a:moveTo>
                  <a:pt x="12192000" y="3232346"/>
                </a:moveTo>
                <a:lnTo>
                  <a:pt x="12192000" y="3284284"/>
                </a:lnTo>
                <a:lnTo>
                  <a:pt x="10120677" y="6858000"/>
                </a:lnTo>
                <a:lnTo>
                  <a:pt x="10090771" y="6858000"/>
                </a:lnTo>
                <a:close/>
                <a:moveTo>
                  <a:pt x="12192000" y="2942350"/>
                </a:moveTo>
                <a:lnTo>
                  <a:pt x="12192000" y="2994321"/>
                </a:lnTo>
                <a:lnTo>
                  <a:pt x="9953347" y="6858000"/>
                </a:lnTo>
                <a:lnTo>
                  <a:pt x="9923446" y="6858000"/>
                </a:lnTo>
                <a:close/>
                <a:moveTo>
                  <a:pt x="12192000" y="2674683"/>
                </a:moveTo>
                <a:lnTo>
                  <a:pt x="12192000" y="2726587"/>
                </a:lnTo>
                <a:lnTo>
                  <a:pt x="9798221" y="6858000"/>
                </a:lnTo>
                <a:lnTo>
                  <a:pt x="9768374" y="6858000"/>
                </a:lnTo>
                <a:close/>
                <a:moveTo>
                  <a:pt x="12192000" y="2371625"/>
                </a:moveTo>
                <a:lnTo>
                  <a:pt x="12192000" y="2423468"/>
                </a:lnTo>
                <a:lnTo>
                  <a:pt x="9622713" y="6858000"/>
                </a:lnTo>
                <a:lnTo>
                  <a:pt x="9592797" y="6858000"/>
                </a:lnTo>
                <a:close/>
                <a:moveTo>
                  <a:pt x="12192000" y="2083746"/>
                </a:moveTo>
                <a:lnTo>
                  <a:pt x="12192000" y="2135605"/>
                </a:lnTo>
                <a:lnTo>
                  <a:pt x="9455425" y="6858000"/>
                </a:lnTo>
                <a:lnTo>
                  <a:pt x="9425503" y="6858000"/>
                </a:lnTo>
                <a:close/>
                <a:moveTo>
                  <a:pt x="12192000" y="1793669"/>
                </a:moveTo>
                <a:lnTo>
                  <a:pt x="12192000" y="1845675"/>
                </a:lnTo>
                <a:lnTo>
                  <a:pt x="9287308" y="6858000"/>
                </a:lnTo>
                <a:lnTo>
                  <a:pt x="9257444" y="6858000"/>
                </a:lnTo>
                <a:close/>
                <a:moveTo>
                  <a:pt x="12192000" y="1503595"/>
                </a:moveTo>
                <a:lnTo>
                  <a:pt x="12192000" y="1554215"/>
                </a:lnTo>
                <a:lnTo>
                  <a:pt x="9119294" y="6858000"/>
                </a:lnTo>
                <a:lnTo>
                  <a:pt x="9089386" y="6858000"/>
                </a:lnTo>
                <a:close/>
                <a:moveTo>
                  <a:pt x="12192000" y="1235988"/>
                </a:moveTo>
                <a:lnTo>
                  <a:pt x="12192000" y="1287995"/>
                </a:lnTo>
                <a:lnTo>
                  <a:pt x="8964883" y="6858000"/>
                </a:lnTo>
                <a:lnTo>
                  <a:pt x="8935054" y="6858000"/>
                </a:lnTo>
                <a:close/>
                <a:moveTo>
                  <a:pt x="12192000" y="945910"/>
                </a:moveTo>
                <a:lnTo>
                  <a:pt x="12192000" y="997817"/>
                </a:lnTo>
                <a:lnTo>
                  <a:pt x="8796908" y="6858000"/>
                </a:lnTo>
                <a:lnTo>
                  <a:pt x="8766996" y="6858000"/>
                </a:lnTo>
                <a:close/>
                <a:moveTo>
                  <a:pt x="12192000" y="657984"/>
                </a:moveTo>
                <a:lnTo>
                  <a:pt x="12192000" y="708673"/>
                </a:lnTo>
                <a:lnTo>
                  <a:pt x="8628835" y="6858000"/>
                </a:lnTo>
                <a:lnTo>
                  <a:pt x="8598960" y="6858000"/>
                </a:lnTo>
                <a:close/>
                <a:moveTo>
                  <a:pt x="12192000" y="354979"/>
                </a:moveTo>
                <a:lnTo>
                  <a:pt x="12192000" y="406900"/>
                </a:lnTo>
                <a:lnTo>
                  <a:pt x="8454032" y="6858000"/>
                </a:lnTo>
                <a:lnTo>
                  <a:pt x="8424123" y="6858000"/>
                </a:lnTo>
                <a:close/>
                <a:moveTo>
                  <a:pt x="12192000" y="70644"/>
                </a:moveTo>
                <a:lnTo>
                  <a:pt x="12192000" y="122216"/>
                </a:lnTo>
                <a:lnTo>
                  <a:pt x="8290433" y="6858000"/>
                </a:lnTo>
                <a:lnTo>
                  <a:pt x="8260561" y="6858000"/>
                </a:lnTo>
                <a:close/>
                <a:moveTo>
                  <a:pt x="12064108" y="0"/>
                </a:moveTo>
                <a:lnTo>
                  <a:pt x="12093980" y="0"/>
                </a:lnTo>
                <a:lnTo>
                  <a:pt x="8121624" y="6858000"/>
                </a:lnTo>
                <a:lnTo>
                  <a:pt x="8091752" y="6858000"/>
                </a:lnTo>
                <a:close/>
                <a:moveTo>
                  <a:pt x="11908282" y="0"/>
                </a:moveTo>
                <a:lnTo>
                  <a:pt x="11938154" y="0"/>
                </a:lnTo>
                <a:lnTo>
                  <a:pt x="7965800" y="6858000"/>
                </a:lnTo>
                <a:lnTo>
                  <a:pt x="7935927" y="6858000"/>
                </a:lnTo>
                <a:close/>
                <a:moveTo>
                  <a:pt x="11740748" y="0"/>
                </a:moveTo>
                <a:lnTo>
                  <a:pt x="11770630" y="0"/>
                </a:lnTo>
                <a:lnTo>
                  <a:pt x="7797020" y="6858000"/>
                </a:lnTo>
                <a:lnTo>
                  <a:pt x="7767137" y="6858000"/>
                </a:lnTo>
                <a:close/>
                <a:moveTo>
                  <a:pt x="11570622" y="0"/>
                </a:moveTo>
                <a:lnTo>
                  <a:pt x="11601820" y="0"/>
                </a:lnTo>
                <a:lnTo>
                  <a:pt x="7628210" y="6858000"/>
                </a:lnTo>
                <a:lnTo>
                  <a:pt x="7598308" y="6858000"/>
                </a:lnTo>
                <a:close/>
                <a:moveTo>
                  <a:pt x="11401857" y="0"/>
                </a:moveTo>
                <a:lnTo>
                  <a:pt x="11431730" y="0"/>
                </a:lnTo>
                <a:lnTo>
                  <a:pt x="7459373" y="6858000"/>
                </a:lnTo>
                <a:lnTo>
                  <a:pt x="7429500" y="6858000"/>
                </a:lnTo>
                <a:close/>
                <a:moveTo>
                  <a:pt x="11233046" y="0"/>
                </a:moveTo>
                <a:lnTo>
                  <a:pt x="11262919" y="0"/>
                </a:lnTo>
                <a:lnTo>
                  <a:pt x="7290563" y="6858000"/>
                </a:lnTo>
                <a:lnTo>
                  <a:pt x="7260691" y="6858000"/>
                </a:lnTo>
                <a:close/>
                <a:moveTo>
                  <a:pt x="11077222" y="0"/>
                </a:moveTo>
                <a:lnTo>
                  <a:pt x="11107095" y="0"/>
                </a:lnTo>
                <a:lnTo>
                  <a:pt x="7134739" y="6858000"/>
                </a:lnTo>
                <a:lnTo>
                  <a:pt x="7104867" y="6858000"/>
                </a:lnTo>
                <a:close/>
                <a:moveTo>
                  <a:pt x="10909687" y="0"/>
                </a:moveTo>
                <a:lnTo>
                  <a:pt x="10939569" y="0"/>
                </a:lnTo>
                <a:lnTo>
                  <a:pt x="6965959" y="6858000"/>
                </a:lnTo>
                <a:lnTo>
                  <a:pt x="6936076" y="6858000"/>
                </a:lnTo>
                <a:close/>
                <a:moveTo>
                  <a:pt x="10739567" y="0"/>
                </a:moveTo>
                <a:lnTo>
                  <a:pt x="10770766" y="0"/>
                </a:lnTo>
                <a:lnTo>
                  <a:pt x="6797150" y="6858000"/>
                </a:lnTo>
                <a:lnTo>
                  <a:pt x="6767248" y="6858000"/>
                </a:lnTo>
                <a:close/>
                <a:moveTo>
                  <a:pt x="10570795" y="0"/>
                </a:moveTo>
                <a:lnTo>
                  <a:pt x="10600667" y="0"/>
                </a:lnTo>
                <a:lnTo>
                  <a:pt x="6628312" y="6858000"/>
                </a:lnTo>
                <a:lnTo>
                  <a:pt x="6598439" y="6858000"/>
                </a:lnTo>
                <a:close/>
                <a:moveTo>
                  <a:pt x="10401987" y="0"/>
                </a:moveTo>
                <a:lnTo>
                  <a:pt x="10431860" y="0"/>
                </a:lnTo>
                <a:lnTo>
                  <a:pt x="6459503" y="6858000"/>
                </a:lnTo>
                <a:lnTo>
                  <a:pt x="6429630" y="6858000"/>
                </a:lnTo>
                <a:close/>
                <a:moveTo>
                  <a:pt x="10233176" y="0"/>
                </a:moveTo>
                <a:lnTo>
                  <a:pt x="10263049" y="0"/>
                </a:lnTo>
                <a:lnTo>
                  <a:pt x="6290693" y="6858000"/>
                </a:lnTo>
                <a:lnTo>
                  <a:pt x="6260821" y="6858000"/>
                </a:lnTo>
                <a:close/>
                <a:moveTo>
                  <a:pt x="10078627" y="0"/>
                </a:moveTo>
                <a:lnTo>
                  <a:pt x="10108524" y="0"/>
                </a:lnTo>
                <a:lnTo>
                  <a:pt x="6136210" y="6858000"/>
                </a:lnTo>
                <a:lnTo>
                  <a:pt x="6105016" y="6858000"/>
                </a:lnTo>
                <a:close/>
                <a:moveTo>
                  <a:pt x="9908501" y="0"/>
                </a:moveTo>
                <a:lnTo>
                  <a:pt x="9939700" y="0"/>
                </a:lnTo>
                <a:lnTo>
                  <a:pt x="5966089" y="6858000"/>
                </a:lnTo>
                <a:lnTo>
                  <a:pt x="5936188" y="6858000"/>
                </a:lnTo>
                <a:close/>
                <a:moveTo>
                  <a:pt x="9739735" y="0"/>
                </a:moveTo>
                <a:lnTo>
                  <a:pt x="9769607" y="0"/>
                </a:lnTo>
                <a:lnTo>
                  <a:pt x="5797251" y="6858000"/>
                </a:lnTo>
                <a:lnTo>
                  <a:pt x="5767379" y="6858000"/>
                </a:lnTo>
                <a:close/>
                <a:moveTo>
                  <a:pt x="9570926" y="0"/>
                </a:moveTo>
                <a:lnTo>
                  <a:pt x="9600798" y="0"/>
                </a:lnTo>
                <a:lnTo>
                  <a:pt x="5628442" y="6858000"/>
                </a:lnTo>
                <a:lnTo>
                  <a:pt x="5598570" y="6858000"/>
                </a:lnTo>
                <a:close/>
                <a:moveTo>
                  <a:pt x="9402116" y="0"/>
                </a:moveTo>
                <a:lnTo>
                  <a:pt x="9431989" y="0"/>
                </a:lnTo>
                <a:lnTo>
                  <a:pt x="5459633" y="6858000"/>
                </a:lnTo>
                <a:lnTo>
                  <a:pt x="5429760" y="6858000"/>
                </a:lnTo>
                <a:close/>
                <a:moveTo>
                  <a:pt x="9234581" y="0"/>
                </a:moveTo>
                <a:lnTo>
                  <a:pt x="9264478" y="0"/>
                </a:lnTo>
                <a:lnTo>
                  <a:pt x="5292165" y="6858000"/>
                </a:lnTo>
                <a:lnTo>
                  <a:pt x="5260970" y="6858000"/>
                </a:lnTo>
                <a:close/>
                <a:moveTo>
                  <a:pt x="9077441" y="0"/>
                </a:moveTo>
                <a:lnTo>
                  <a:pt x="9108639" y="0"/>
                </a:lnTo>
                <a:lnTo>
                  <a:pt x="5135028" y="6858000"/>
                </a:lnTo>
                <a:lnTo>
                  <a:pt x="5105127" y="6858000"/>
                </a:lnTo>
                <a:close/>
                <a:moveTo>
                  <a:pt x="8908674" y="0"/>
                </a:moveTo>
                <a:lnTo>
                  <a:pt x="8938546" y="0"/>
                </a:lnTo>
                <a:lnTo>
                  <a:pt x="4966191" y="6858000"/>
                </a:lnTo>
                <a:lnTo>
                  <a:pt x="4936318" y="6858000"/>
                </a:lnTo>
                <a:close/>
                <a:moveTo>
                  <a:pt x="8739864" y="0"/>
                </a:moveTo>
                <a:lnTo>
                  <a:pt x="8769737" y="0"/>
                </a:lnTo>
                <a:lnTo>
                  <a:pt x="4797381" y="6858000"/>
                </a:lnTo>
                <a:lnTo>
                  <a:pt x="4767509" y="6858000"/>
                </a:lnTo>
                <a:close/>
                <a:moveTo>
                  <a:pt x="8571056" y="0"/>
                </a:moveTo>
                <a:lnTo>
                  <a:pt x="8600928" y="0"/>
                </a:lnTo>
                <a:lnTo>
                  <a:pt x="4628572" y="6858000"/>
                </a:lnTo>
                <a:lnTo>
                  <a:pt x="4598700" y="6858000"/>
                </a:lnTo>
                <a:close/>
                <a:moveTo>
                  <a:pt x="8403521" y="0"/>
                </a:moveTo>
                <a:lnTo>
                  <a:pt x="8433418" y="0"/>
                </a:lnTo>
                <a:lnTo>
                  <a:pt x="4461104" y="6858000"/>
                </a:lnTo>
                <a:lnTo>
                  <a:pt x="4429909" y="6858000"/>
                </a:lnTo>
                <a:close/>
                <a:moveTo>
                  <a:pt x="8246381" y="0"/>
                </a:moveTo>
                <a:lnTo>
                  <a:pt x="8277579" y="0"/>
                </a:lnTo>
                <a:lnTo>
                  <a:pt x="4303967" y="6858000"/>
                </a:lnTo>
                <a:lnTo>
                  <a:pt x="4274066" y="6858000"/>
                </a:lnTo>
                <a:close/>
                <a:moveTo>
                  <a:pt x="8077614" y="0"/>
                </a:moveTo>
                <a:lnTo>
                  <a:pt x="8107486" y="0"/>
                </a:lnTo>
                <a:lnTo>
                  <a:pt x="4135130" y="6858000"/>
                </a:lnTo>
                <a:lnTo>
                  <a:pt x="4105258" y="6858000"/>
                </a:lnTo>
                <a:close/>
                <a:moveTo>
                  <a:pt x="7908808" y="0"/>
                </a:moveTo>
                <a:lnTo>
                  <a:pt x="7938680" y="0"/>
                </a:lnTo>
                <a:lnTo>
                  <a:pt x="3966321" y="6858000"/>
                </a:lnTo>
                <a:lnTo>
                  <a:pt x="3936448" y="6858000"/>
                </a:lnTo>
                <a:close/>
                <a:moveTo>
                  <a:pt x="7739999" y="0"/>
                </a:moveTo>
                <a:lnTo>
                  <a:pt x="7769872" y="0"/>
                </a:lnTo>
                <a:lnTo>
                  <a:pt x="3797511" y="6858000"/>
                </a:lnTo>
                <a:lnTo>
                  <a:pt x="3767639" y="6858000"/>
                </a:lnTo>
                <a:close/>
                <a:moveTo>
                  <a:pt x="7572465" y="0"/>
                </a:moveTo>
                <a:lnTo>
                  <a:pt x="7602362" y="0"/>
                </a:lnTo>
                <a:lnTo>
                  <a:pt x="3630043" y="6858000"/>
                </a:lnTo>
                <a:lnTo>
                  <a:pt x="3598849" y="6858000"/>
                </a:lnTo>
                <a:close/>
                <a:moveTo>
                  <a:pt x="7402339" y="0"/>
                </a:moveTo>
                <a:lnTo>
                  <a:pt x="7433537" y="0"/>
                </a:lnTo>
                <a:lnTo>
                  <a:pt x="3459921" y="6858000"/>
                </a:lnTo>
                <a:lnTo>
                  <a:pt x="3430020" y="6858000"/>
                </a:lnTo>
                <a:close/>
                <a:moveTo>
                  <a:pt x="7246557" y="0"/>
                </a:moveTo>
                <a:lnTo>
                  <a:pt x="7276430" y="0"/>
                </a:lnTo>
                <a:lnTo>
                  <a:pt x="3304069" y="6858000"/>
                </a:lnTo>
                <a:lnTo>
                  <a:pt x="3274197" y="6858000"/>
                </a:lnTo>
                <a:close/>
                <a:moveTo>
                  <a:pt x="7077748" y="0"/>
                </a:moveTo>
                <a:lnTo>
                  <a:pt x="7107620" y="0"/>
                </a:lnTo>
                <a:lnTo>
                  <a:pt x="3135260" y="6858000"/>
                </a:lnTo>
                <a:lnTo>
                  <a:pt x="3105388" y="6858000"/>
                </a:lnTo>
                <a:close/>
                <a:moveTo>
                  <a:pt x="6908939" y="0"/>
                </a:moveTo>
                <a:lnTo>
                  <a:pt x="6938811" y="0"/>
                </a:lnTo>
                <a:lnTo>
                  <a:pt x="2966451" y="6858000"/>
                </a:lnTo>
                <a:lnTo>
                  <a:pt x="2936578" y="6858000"/>
                </a:lnTo>
                <a:close/>
                <a:moveTo>
                  <a:pt x="6741404" y="0"/>
                </a:moveTo>
                <a:lnTo>
                  <a:pt x="6771301" y="0"/>
                </a:lnTo>
                <a:lnTo>
                  <a:pt x="2798982" y="6858000"/>
                </a:lnTo>
                <a:lnTo>
                  <a:pt x="2767788" y="6858000"/>
                </a:lnTo>
                <a:close/>
                <a:moveTo>
                  <a:pt x="6571276" y="0"/>
                </a:moveTo>
                <a:lnTo>
                  <a:pt x="6602476" y="0"/>
                </a:lnTo>
                <a:lnTo>
                  <a:pt x="2628861" y="6858000"/>
                </a:lnTo>
                <a:lnTo>
                  <a:pt x="2598959" y="6858000"/>
                </a:lnTo>
                <a:close/>
                <a:moveTo>
                  <a:pt x="6415496" y="0"/>
                </a:moveTo>
                <a:lnTo>
                  <a:pt x="6445368" y="0"/>
                </a:lnTo>
                <a:lnTo>
                  <a:pt x="2473008" y="6858000"/>
                </a:lnTo>
                <a:lnTo>
                  <a:pt x="2443136" y="6858000"/>
                </a:lnTo>
                <a:close/>
                <a:moveTo>
                  <a:pt x="6246687" y="0"/>
                </a:moveTo>
                <a:lnTo>
                  <a:pt x="6276559" y="0"/>
                </a:lnTo>
                <a:lnTo>
                  <a:pt x="2304199" y="6858000"/>
                </a:lnTo>
                <a:lnTo>
                  <a:pt x="2274327" y="6858000"/>
                </a:lnTo>
                <a:close/>
                <a:moveTo>
                  <a:pt x="6077878" y="0"/>
                </a:moveTo>
                <a:lnTo>
                  <a:pt x="6107750" y="0"/>
                </a:lnTo>
                <a:lnTo>
                  <a:pt x="2135390" y="6858000"/>
                </a:lnTo>
                <a:lnTo>
                  <a:pt x="2105518" y="6858000"/>
                </a:lnTo>
                <a:close/>
                <a:moveTo>
                  <a:pt x="5910342" y="0"/>
                </a:moveTo>
                <a:lnTo>
                  <a:pt x="5940240" y="0"/>
                </a:lnTo>
                <a:lnTo>
                  <a:pt x="1967922" y="6858000"/>
                </a:lnTo>
                <a:lnTo>
                  <a:pt x="1936727" y="6858000"/>
                </a:lnTo>
                <a:close/>
                <a:moveTo>
                  <a:pt x="5740218" y="0"/>
                </a:moveTo>
                <a:lnTo>
                  <a:pt x="5771416" y="0"/>
                </a:lnTo>
                <a:lnTo>
                  <a:pt x="1797800" y="6858000"/>
                </a:lnTo>
                <a:lnTo>
                  <a:pt x="1767899" y="6858000"/>
                </a:lnTo>
                <a:close/>
                <a:moveTo>
                  <a:pt x="5571452" y="0"/>
                </a:moveTo>
                <a:lnTo>
                  <a:pt x="5601324" y="0"/>
                </a:lnTo>
                <a:lnTo>
                  <a:pt x="1628963" y="6858000"/>
                </a:lnTo>
                <a:lnTo>
                  <a:pt x="1599090" y="6858000"/>
                </a:lnTo>
                <a:close/>
                <a:moveTo>
                  <a:pt x="5415628" y="0"/>
                </a:moveTo>
                <a:lnTo>
                  <a:pt x="5445500" y="0"/>
                </a:lnTo>
                <a:lnTo>
                  <a:pt x="1473139" y="6858000"/>
                </a:lnTo>
                <a:lnTo>
                  <a:pt x="1443266" y="6858000"/>
                </a:lnTo>
                <a:close/>
                <a:moveTo>
                  <a:pt x="5246818" y="0"/>
                </a:moveTo>
                <a:lnTo>
                  <a:pt x="5276691" y="0"/>
                </a:lnTo>
                <a:lnTo>
                  <a:pt x="1304329" y="6858000"/>
                </a:lnTo>
                <a:lnTo>
                  <a:pt x="1274457" y="6858000"/>
                </a:lnTo>
                <a:close/>
                <a:moveTo>
                  <a:pt x="5079283" y="0"/>
                </a:moveTo>
                <a:lnTo>
                  <a:pt x="5109181" y="0"/>
                </a:lnTo>
                <a:lnTo>
                  <a:pt x="1136861" y="6858000"/>
                </a:lnTo>
                <a:lnTo>
                  <a:pt x="1105667" y="6858000"/>
                </a:lnTo>
                <a:close/>
                <a:moveTo>
                  <a:pt x="4910473" y="0"/>
                </a:moveTo>
                <a:lnTo>
                  <a:pt x="4940355" y="0"/>
                </a:lnTo>
                <a:lnTo>
                  <a:pt x="966739" y="6858000"/>
                </a:lnTo>
                <a:lnTo>
                  <a:pt x="936857" y="6858000"/>
                </a:lnTo>
                <a:close/>
                <a:moveTo>
                  <a:pt x="4740391" y="0"/>
                </a:moveTo>
                <a:lnTo>
                  <a:pt x="4770263" y="0"/>
                </a:lnTo>
                <a:lnTo>
                  <a:pt x="797902" y="6858000"/>
                </a:lnTo>
                <a:lnTo>
                  <a:pt x="768029" y="6858000"/>
                </a:lnTo>
                <a:close/>
                <a:moveTo>
                  <a:pt x="4584566" y="0"/>
                </a:moveTo>
                <a:lnTo>
                  <a:pt x="4614439" y="0"/>
                </a:lnTo>
                <a:lnTo>
                  <a:pt x="642078" y="6858000"/>
                </a:lnTo>
                <a:lnTo>
                  <a:pt x="612205" y="6858000"/>
                </a:lnTo>
                <a:close/>
                <a:moveTo>
                  <a:pt x="4415757" y="0"/>
                </a:moveTo>
                <a:lnTo>
                  <a:pt x="4445630" y="0"/>
                </a:lnTo>
                <a:lnTo>
                  <a:pt x="473269" y="6858000"/>
                </a:lnTo>
                <a:lnTo>
                  <a:pt x="443396" y="6858000"/>
                </a:lnTo>
                <a:close/>
                <a:moveTo>
                  <a:pt x="4248222" y="0"/>
                </a:moveTo>
                <a:lnTo>
                  <a:pt x="4278120" y="0"/>
                </a:lnTo>
                <a:lnTo>
                  <a:pt x="305800" y="6858000"/>
                </a:lnTo>
                <a:lnTo>
                  <a:pt x="274606" y="6858000"/>
                </a:lnTo>
                <a:close/>
                <a:moveTo>
                  <a:pt x="4079411" y="0"/>
                </a:moveTo>
                <a:lnTo>
                  <a:pt x="4109294" y="0"/>
                </a:lnTo>
                <a:lnTo>
                  <a:pt x="135678" y="6858000"/>
                </a:lnTo>
                <a:lnTo>
                  <a:pt x="105797" y="6858000"/>
                </a:lnTo>
                <a:close/>
                <a:moveTo>
                  <a:pt x="3909330" y="0"/>
                </a:moveTo>
                <a:lnTo>
                  <a:pt x="3939202" y="0"/>
                </a:lnTo>
                <a:lnTo>
                  <a:pt x="0" y="6800753"/>
                </a:lnTo>
                <a:lnTo>
                  <a:pt x="0" y="6749181"/>
                </a:lnTo>
                <a:close/>
                <a:moveTo>
                  <a:pt x="3746981" y="0"/>
                </a:moveTo>
                <a:lnTo>
                  <a:pt x="3776890" y="0"/>
                </a:lnTo>
                <a:lnTo>
                  <a:pt x="0" y="6521505"/>
                </a:lnTo>
                <a:lnTo>
                  <a:pt x="0" y="6469558"/>
                </a:lnTo>
                <a:close/>
                <a:moveTo>
                  <a:pt x="3580752" y="0"/>
                </a:moveTo>
                <a:lnTo>
                  <a:pt x="3610670" y="0"/>
                </a:lnTo>
                <a:lnTo>
                  <a:pt x="0" y="6233372"/>
                </a:lnTo>
                <a:lnTo>
                  <a:pt x="0" y="6181435"/>
                </a:lnTo>
                <a:close/>
                <a:moveTo>
                  <a:pt x="3414639" y="0"/>
                </a:moveTo>
                <a:lnTo>
                  <a:pt x="3444458" y="0"/>
                </a:lnTo>
                <a:lnTo>
                  <a:pt x="0" y="5946474"/>
                </a:lnTo>
                <a:lnTo>
                  <a:pt x="0" y="5894444"/>
                </a:lnTo>
                <a:close/>
                <a:moveTo>
                  <a:pt x="3248312" y="0"/>
                </a:moveTo>
                <a:lnTo>
                  <a:pt x="3278247" y="0"/>
                </a:lnTo>
                <a:lnTo>
                  <a:pt x="0" y="5659578"/>
                </a:lnTo>
                <a:lnTo>
                  <a:pt x="0" y="5607637"/>
                </a:lnTo>
                <a:close/>
                <a:moveTo>
                  <a:pt x="3080842" y="0"/>
                </a:moveTo>
                <a:lnTo>
                  <a:pt x="3110744" y="0"/>
                </a:lnTo>
                <a:lnTo>
                  <a:pt x="0" y="5371332"/>
                </a:lnTo>
                <a:lnTo>
                  <a:pt x="0" y="5319451"/>
                </a:lnTo>
                <a:close/>
                <a:moveTo>
                  <a:pt x="2914643" y="0"/>
                </a:moveTo>
                <a:lnTo>
                  <a:pt x="2944532" y="0"/>
                </a:lnTo>
                <a:lnTo>
                  <a:pt x="0" y="5084434"/>
                </a:lnTo>
                <a:lnTo>
                  <a:pt x="0" y="5032588"/>
                </a:lnTo>
                <a:close/>
                <a:moveTo>
                  <a:pt x="2748458" y="0"/>
                </a:moveTo>
                <a:lnTo>
                  <a:pt x="2778323" y="0"/>
                </a:lnTo>
                <a:lnTo>
                  <a:pt x="0" y="4797531"/>
                </a:lnTo>
                <a:lnTo>
                  <a:pt x="0" y="4745519"/>
                </a:lnTo>
                <a:close/>
                <a:moveTo>
                  <a:pt x="2582170" y="0"/>
                </a:moveTo>
                <a:lnTo>
                  <a:pt x="2612099" y="0"/>
                </a:lnTo>
                <a:lnTo>
                  <a:pt x="0" y="4509418"/>
                </a:lnTo>
                <a:lnTo>
                  <a:pt x="0" y="4457541"/>
                </a:lnTo>
                <a:close/>
                <a:moveTo>
                  <a:pt x="2415966" y="0"/>
                </a:moveTo>
                <a:lnTo>
                  <a:pt x="2445887" y="0"/>
                </a:lnTo>
                <a:lnTo>
                  <a:pt x="0" y="4222523"/>
                </a:lnTo>
                <a:lnTo>
                  <a:pt x="0" y="4170674"/>
                </a:lnTo>
                <a:close/>
                <a:moveTo>
                  <a:pt x="2248486" y="0"/>
                </a:moveTo>
                <a:lnTo>
                  <a:pt x="2278387" y="0"/>
                </a:lnTo>
                <a:lnTo>
                  <a:pt x="0" y="3934257"/>
                </a:lnTo>
                <a:lnTo>
                  <a:pt x="0" y="3883535"/>
                </a:lnTo>
                <a:close/>
                <a:moveTo>
                  <a:pt x="2082282" y="0"/>
                </a:moveTo>
                <a:lnTo>
                  <a:pt x="2112176" y="0"/>
                </a:lnTo>
                <a:lnTo>
                  <a:pt x="0" y="3647353"/>
                </a:lnTo>
                <a:lnTo>
                  <a:pt x="0" y="3595393"/>
                </a:lnTo>
                <a:close/>
                <a:moveTo>
                  <a:pt x="1916066" y="0"/>
                </a:moveTo>
                <a:lnTo>
                  <a:pt x="1945965" y="0"/>
                </a:lnTo>
                <a:lnTo>
                  <a:pt x="0" y="3360451"/>
                </a:lnTo>
                <a:lnTo>
                  <a:pt x="0" y="3308507"/>
                </a:lnTo>
                <a:close/>
                <a:moveTo>
                  <a:pt x="1749876" y="0"/>
                </a:moveTo>
                <a:lnTo>
                  <a:pt x="1779738" y="0"/>
                </a:lnTo>
                <a:lnTo>
                  <a:pt x="0" y="3072371"/>
                </a:lnTo>
                <a:lnTo>
                  <a:pt x="0" y="3020537"/>
                </a:lnTo>
                <a:close/>
                <a:moveTo>
                  <a:pt x="1583646" y="0"/>
                </a:moveTo>
                <a:lnTo>
                  <a:pt x="1613527" y="0"/>
                </a:lnTo>
                <a:lnTo>
                  <a:pt x="0" y="2785473"/>
                </a:lnTo>
                <a:lnTo>
                  <a:pt x="0" y="2733630"/>
                </a:lnTo>
                <a:close/>
                <a:moveTo>
                  <a:pt x="1416153" y="0"/>
                </a:moveTo>
                <a:lnTo>
                  <a:pt x="1446053" y="0"/>
                </a:lnTo>
                <a:lnTo>
                  <a:pt x="0" y="2498326"/>
                </a:lnTo>
                <a:lnTo>
                  <a:pt x="0" y="2446439"/>
                </a:lnTo>
                <a:close/>
                <a:moveTo>
                  <a:pt x="1249929" y="0"/>
                </a:moveTo>
                <a:lnTo>
                  <a:pt x="1279823" y="0"/>
                </a:lnTo>
                <a:lnTo>
                  <a:pt x="0" y="2210264"/>
                </a:lnTo>
                <a:lnTo>
                  <a:pt x="0" y="2158331"/>
                </a:lnTo>
                <a:close/>
                <a:moveTo>
                  <a:pt x="1083751" y="0"/>
                </a:moveTo>
                <a:lnTo>
                  <a:pt x="1113615" y="0"/>
                </a:lnTo>
                <a:lnTo>
                  <a:pt x="0" y="1923350"/>
                </a:lnTo>
                <a:lnTo>
                  <a:pt x="0" y="1871505"/>
                </a:lnTo>
                <a:close/>
                <a:moveTo>
                  <a:pt x="917549" y="0"/>
                </a:moveTo>
                <a:lnTo>
                  <a:pt x="947406" y="0"/>
                </a:lnTo>
                <a:lnTo>
                  <a:pt x="0" y="1636427"/>
                </a:lnTo>
                <a:lnTo>
                  <a:pt x="0" y="1584555"/>
                </a:lnTo>
                <a:close/>
                <a:moveTo>
                  <a:pt x="751309" y="0"/>
                </a:moveTo>
                <a:lnTo>
                  <a:pt x="781164" y="0"/>
                </a:lnTo>
                <a:lnTo>
                  <a:pt x="0" y="1348438"/>
                </a:lnTo>
                <a:lnTo>
                  <a:pt x="0" y="1296594"/>
                </a:lnTo>
                <a:close/>
                <a:moveTo>
                  <a:pt x="583839" y="0"/>
                </a:moveTo>
                <a:lnTo>
                  <a:pt x="613728" y="0"/>
                </a:lnTo>
                <a:lnTo>
                  <a:pt x="0" y="1061047"/>
                </a:lnTo>
                <a:lnTo>
                  <a:pt x="0" y="1009178"/>
                </a:lnTo>
                <a:close/>
                <a:moveTo>
                  <a:pt x="417668" y="0"/>
                </a:moveTo>
                <a:lnTo>
                  <a:pt x="447480" y="0"/>
                </a:lnTo>
                <a:lnTo>
                  <a:pt x="0" y="773085"/>
                </a:lnTo>
                <a:lnTo>
                  <a:pt x="0" y="722176"/>
                </a:lnTo>
                <a:close/>
                <a:moveTo>
                  <a:pt x="251404" y="0"/>
                </a:moveTo>
                <a:lnTo>
                  <a:pt x="281283" y="0"/>
                </a:lnTo>
                <a:lnTo>
                  <a:pt x="0" y="486097"/>
                </a:lnTo>
                <a:lnTo>
                  <a:pt x="0" y="434290"/>
                </a:lnTo>
                <a:close/>
                <a:moveTo>
                  <a:pt x="85207" y="0"/>
                </a:moveTo>
                <a:lnTo>
                  <a:pt x="115098" y="0"/>
                </a:lnTo>
                <a:lnTo>
                  <a:pt x="0" y="199019"/>
                </a:lnTo>
                <a:lnTo>
                  <a:pt x="0" y="147259"/>
                </a:lnTo>
                <a:close/>
              </a:path>
            </a:pathLst>
          </a:custGeom>
          <a:solidFill>
            <a:schemeClr val="bg2">
              <a:lumMod val="75000"/>
              <a:alpha val="10000"/>
            </a:schemeClr>
          </a:solidFill>
          <a:ln w="12700">
            <a:miter lim="400000"/>
          </a:ln>
        </p:spPr>
        <p:txBody>
          <a:bodyPr wrap="square" lIns="38100" tIns="38100" rIns="38100" bIns="38100" anchor="ctr">
            <a:noAutofit/>
          </a:bodyPr>
          <a:lstStyle/>
          <a:p>
            <a:pPr>
              <a:defRPr sz="3000">
                <a:solidFill>
                  <a:srgbClr val="FFFFFF"/>
                </a:solidFill>
              </a:defRPr>
            </a:pPr>
            <a:endParaRPr dirty="0"/>
          </a:p>
        </p:txBody>
      </p:sp>
      <p:sp>
        <p:nvSpPr>
          <p:cNvPr id="9" name="Text Placeholder 2">
            <a:extLst>
              <a:ext uri="{FF2B5EF4-FFF2-40B4-BE49-F238E27FC236}">
                <a16:creationId xmlns:a16="http://schemas.microsoft.com/office/drawing/2014/main" id="{BE5281E8-502B-4754-B5F5-7C62E11011CF}"/>
              </a:ext>
            </a:extLst>
          </p:cNvPr>
          <p:cNvSpPr>
            <a:spLocks noGrp="1"/>
          </p:cNvSpPr>
          <p:nvPr>
            <p:ph type="body" idx="1"/>
          </p:nvPr>
        </p:nvSpPr>
        <p:spPr>
          <a:xfrm>
            <a:off x="5444358" y="4865056"/>
            <a:ext cx="5903091" cy="1224594"/>
          </a:xfrm>
        </p:spPr>
        <p:txBody>
          <a:bodyPr/>
          <a:lstStyle>
            <a:lvl1pPr marL="0" indent="0" algn="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10" name="Date Placeholder 3">
            <a:extLst>
              <a:ext uri="{FF2B5EF4-FFF2-40B4-BE49-F238E27FC236}">
                <a16:creationId xmlns:a16="http://schemas.microsoft.com/office/drawing/2014/main" id="{A67E5779-2729-4DED-A8C2-41F4FEE4767B}"/>
              </a:ext>
            </a:extLst>
          </p:cNvPr>
          <p:cNvSpPr>
            <a:spLocks noGrp="1"/>
          </p:cNvSpPr>
          <p:nvPr>
            <p:ph type="dt" sz="half" idx="10"/>
          </p:nvPr>
        </p:nvSpPr>
        <p:spPr>
          <a:xfrm>
            <a:off x="838200" y="6356350"/>
            <a:ext cx="2743200" cy="365125"/>
          </a:xfrm>
        </p:spPr>
        <p:txBody>
          <a:bodyPr/>
          <a:lstStyle/>
          <a:p>
            <a:r>
              <a:rPr lang="en-US"/>
              <a:t>Date</a:t>
            </a:r>
          </a:p>
        </p:txBody>
      </p:sp>
      <p:sp>
        <p:nvSpPr>
          <p:cNvPr id="11" name="Footer Placeholder 4">
            <a:extLst>
              <a:ext uri="{FF2B5EF4-FFF2-40B4-BE49-F238E27FC236}">
                <a16:creationId xmlns:a16="http://schemas.microsoft.com/office/drawing/2014/main" id="{FBD21987-FA22-47F7-B702-8D9638C10C5C}"/>
              </a:ext>
            </a:extLst>
          </p:cNvPr>
          <p:cNvSpPr>
            <a:spLocks noGrp="1"/>
          </p:cNvSpPr>
          <p:nvPr>
            <p:ph type="ftr" sz="quarter" idx="11"/>
          </p:nvPr>
        </p:nvSpPr>
        <p:spPr>
          <a:xfrm>
            <a:off x="4038600" y="6356350"/>
            <a:ext cx="4114800" cy="365125"/>
          </a:xfrm>
        </p:spPr>
        <p:txBody>
          <a:bodyPr/>
          <a:lstStyle/>
          <a:p>
            <a:r>
              <a:rPr lang="en-US"/>
              <a:t>Your Footer Here</a:t>
            </a:r>
          </a:p>
        </p:txBody>
      </p:sp>
      <p:sp>
        <p:nvSpPr>
          <p:cNvPr id="12" name="Slide Number Placeholder 5">
            <a:extLst>
              <a:ext uri="{FF2B5EF4-FFF2-40B4-BE49-F238E27FC236}">
                <a16:creationId xmlns:a16="http://schemas.microsoft.com/office/drawing/2014/main" id="{A03F40A7-0F3F-41D6-9058-1BE8DB2708C0}"/>
              </a:ext>
            </a:extLst>
          </p:cNvPr>
          <p:cNvSpPr>
            <a:spLocks noGrp="1"/>
          </p:cNvSpPr>
          <p:nvPr>
            <p:ph type="sldNum" sz="quarter" idx="12"/>
          </p:nvPr>
        </p:nvSpPr>
        <p:spPr>
          <a:xfrm>
            <a:off x="8610600" y="6356350"/>
            <a:ext cx="2743200" cy="365125"/>
          </a:xfrm>
        </p:spPr>
        <p:txBody>
          <a:bodyPr/>
          <a:lstStyle/>
          <a:p>
            <a:fld id="{672B7600-67E3-4D97-B453-880E2742B982}" type="slidenum">
              <a:rPr lang="en-US" smtClean="0"/>
              <a:t>‹Nº›</a:t>
            </a:fld>
            <a:endParaRPr lang="en-US"/>
          </a:p>
        </p:txBody>
      </p:sp>
      <p:sp>
        <p:nvSpPr>
          <p:cNvPr id="26" name="Freeform 25">
            <a:extLst>
              <a:ext uri="{FF2B5EF4-FFF2-40B4-BE49-F238E27FC236}">
                <a16:creationId xmlns:a16="http://schemas.microsoft.com/office/drawing/2014/main" id="{3B61E01E-052F-DF47-B3E9-D122EF85750F}"/>
              </a:ext>
            </a:extLst>
          </p:cNvPr>
          <p:cNvSpPr>
            <a:spLocks noGrp="1"/>
          </p:cNvSpPr>
          <p:nvPr>
            <p:ph type="pic" sz="quarter" idx="13"/>
          </p:nvPr>
        </p:nvSpPr>
        <p:spPr>
          <a:xfrm>
            <a:off x="761999" y="1"/>
            <a:ext cx="10129523" cy="4606291"/>
          </a:xfrm>
          <a:custGeom>
            <a:avLst/>
            <a:gdLst>
              <a:gd name="connsiteX0" fmla="*/ 8153309 w 10129523"/>
              <a:gd name="connsiteY0" fmla="*/ 0 h 4606291"/>
              <a:gd name="connsiteX1" fmla="*/ 10129523 w 10129523"/>
              <a:gd name="connsiteY1" fmla="*/ 0 h 4606291"/>
              <a:gd name="connsiteX2" fmla="*/ 8312288 w 10129523"/>
              <a:gd name="connsiteY2" fmla="*/ 3167377 h 4606291"/>
              <a:gd name="connsiteX3" fmla="*/ 6336956 w 10129523"/>
              <a:gd name="connsiteY3" fmla="*/ 3167377 h 4606291"/>
              <a:gd name="connsiteX4" fmla="*/ 6014771 w 10129523"/>
              <a:gd name="connsiteY4" fmla="*/ 0 h 4606291"/>
              <a:gd name="connsiteX5" fmla="*/ 7989567 w 10129523"/>
              <a:gd name="connsiteY5" fmla="*/ 0 h 4606291"/>
              <a:gd name="connsiteX6" fmla="*/ 6267397 w 10129523"/>
              <a:gd name="connsiteY6" fmla="*/ 2959100 h 4606291"/>
              <a:gd name="connsiteX7" fmla="*/ 4292601 w 10129523"/>
              <a:gd name="connsiteY7" fmla="*/ 2959100 h 4606291"/>
              <a:gd name="connsiteX8" fmla="*/ 3861988 w 10129523"/>
              <a:gd name="connsiteY8" fmla="*/ 0 h 4606291"/>
              <a:gd name="connsiteX9" fmla="*/ 5836917 w 10129523"/>
              <a:gd name="connsiteY9" fmla="*/ 0 h 4606291"/>
              <a:gd name="connsiteX10" fmla="*/ 3195412 w 10129523"/>
              <a:gd name="connsiteY10" fmla="*/ 4606291 h 4606291"/>
              <a:gd name="connsiteX11" fmla="*/ 1219201 w 10129523"/>
              <a:gd name="connsiteY11" fmla="*/ 4606291 h 4606291"/>
              <a:gd name="connsiteX12" fmla="*/ 1722078 w 10129523"/>
              <a:gd name="connsiteY12" fmla="*/ 0 h 4606291"/>
              <a:gd name="connsiteX13" fmla="*/ 3698238 w 10129523"/>
              <a:gd name="connsiteY13" fmla="*/ 0 h 4606291"/>
              <a:gd name="connsiteX14" fmla="*/ 1976161 w 10129523"/>
              <a:gd name="connsiteY14" fmla="*/ 2959100 h 4606291"/>
              <a:gd name="connsiteX15" fmla="*/ 0 w 10129523"/>
              <a:gd name="connsiteY15" fmla="*/ 2959100 h 4606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0129523" h="4606291">
                <a:moveTo>
                  <a:pt x="8153309" y="0"/>
                </a:moveTo>
                <a:lnTo>
                  <a:pt x="10129523" y="0"/>
                </a:lnTo>
                <a:lnTo>
                  <a:pt x="8312288" y="3167377"/>
                </a:lnTo>
                <a:lnTo>
                  <a:pt x="6336956" y="3167377"/>
                </a:lnTo>
                <a:close/>
                <a:moveTo>
                  <a:pt x="6014771" y="0"/>
                </a:moveTo>
                <a:lnTo>
                  <a:pt x="7989567" y="0"/>
                </a:lnTo>
                <a:lnTo>
                  <a:pt x="6267397" y="2959100"/>
                </a:lnTo>
                <a:lnTo>
                  <a:pt x="4292601" y="2959100"/>
                </a:lnTo>
                <a:close/>
                <a:moveTo>
                  <a:pt x="3861988" y="0"/>
                </a:moveTo>
                <a:lnTo>
                  <a:pt x="5836917" y="0"/>
                </a:lnTo>
                <a:lnTo>
                  <a:pt x="3195412" y="4606291"/>
                </a:lnTo>
                <a:lnTo>
                  <a:pt x="1219201" y="4606291"/>
                </a:lnTo>
                <a:close/>
                <a:moveTo>
                  <a:pt x="1722078" y="0"/>
                </a:moveTo>
                <a:lnTo>
                  <a:pt x="3698238" y="0"/>
                </a:lnTo>
                <a:lnTo>
                  <a:pt x="1976161" y="2959100"/>
                </a:lnTo>
                <a:lnTo>
                  <a:pt x="0" y="2959100"/>
                </a:lnTo>
                <a:close/>
              </a:path>
            </a:pathLst>
          </a:custGeom>
          <a:solidFill>
            <a:schemeClr val="accent3"/>
          </a:solidFill>
        </p:spPr>
        <p:txBody>
          <a:bodyPr wrap="square" anchor="ctr">
            <a:noAutofit/>
          </a:bodyPr>
          <a:lstStyle>
            <a:lvl1pPr algn="ctr">
              <a:buNone/>
              <a:defRPr>
                <a:solidFill>
                  <a:schemeClr val="bg1"/>
                </a:solidFill>
              </a:defRPr>
            </a:lvl1pPr>
          </a:lstStyle>
          <a:p>
            <a:r>
              <a:rPr lang="es-ES"/>
              <a:t>Haga clic en el icono para agregar una imagen</a:t>
            </a:r>
            <a:endParaRPr lang="en-US" dirty="0"/>
          </a:p>
        </p:txBody>
      </p:sp>
      <p:sp>
        <p:nvSpPr>
          <p:cNvPr id="22" name="Shape">
            <a:extLst>
              <a:ext uri="{FF2B5EF4-FFF2-40B4-BE49-F238E27FC236}">
                <a16:creationId xmlns:a16="http://schemas.microsoft.com/office/drawing/2014/main" id="{D8932DBE-3CF0-AF43-A269-6DCE8A8C536C}"/>
              </a:ext>
            </a:extLst>
          </p:cNvPr>
          <p:cNvSpPr/>
          <p:nvPr/>
        </p:nvSpPr>
        <p:spPr>
          <a:xfrm>
            <a:off x="4645663" y="3167379"/>
            <a:ext cx="7546337" cy="1611631"/>
          </a:xfrm>
          <a:custGeom>
            <a:avLst/>
            <a:gdLst/>
            <a:ahLst/>
            <a:cxnLst>
              <a:cxn ang="0">
                <a:pos x="wd2" y="hd2"/>
              </a:cxn>
              <a:cxn ang="5400000">
                <a:pos x="wd2" y="hd2"/>
              </a:cxn>
              <a:cxn ang="10800000">
                <a:pos x="wd2" y="hd2"/>
              </a:cxn>
              <a:cxn ang="16200000">
                <a:pos x="wd2" y="hd2"/>
              </a:cxn>
            </a:cxnLst>
            <a:rect l="0" t="0" r="r" b="b"/>
            <a:pathLst>
              <a:path w="21600" h="21600" extrusionOk="0">
                <a:moveTo>
                  <a:pt x="0" y="21498"/>
                </a:moveTo>
                <a:lnTo>
                  <a:pt x="21600" y="21600"/>
                </a:lnTo>
                <a:lnTo>
                  <a:pt x="21600" y="0"/>
                </a:lnTo>
                <a:lnTo>
                  <a:pt x="2686" y="0"/>
                </a:ln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8" name="Title 1">
            <a:extLst>
              <a:ext uri="{FF2B5EF4-FFF2-40B4-BE49-F238E27FC236}">
                <a16:creationId xmlns:a16="http://schemas.microsoft.com/office/drawing/2014/main" id="{74985E82-8BBB-4140-ADE7-3211B76C0426}"/>
              </a:ext>
            </a:extLst>
          </p:cNvPr>
          <p:cNvSpPr>
            <a:spLocks noGrp="1"/>
          </p:cNvSpPr>
          <p:nvPr>
            <p:ph type="title"/>
          </p:nvPr>
        </p:nvSpPr>
        <p:spPr>
          <a:xfrm>
            <a:off x="5602014" y="3225800"/>
            <a:ext cx="5745435" cy="1406847"/>
          </a:xfrm>
        </p:spPr>
        <p:txBody>
          <a:bodyPr anchor="ctr"/>
          <a:lstStyle>
            <a:lvl1pPr algn="r">
              <a:defRPr sz="6000"/>
            </a:lvl1pPr>
          </a:lstStyle>
          <a:p>
            <a:r>
              <a:rPr lang="es-ES"/>
              <a:t>Haga clic para modificar el estilo de título del patrón</a:t>
            </a:r>
            <a:endParaRPr lang="en-US" dirty="0"/>
          </a:p>
        </p:txBody>
      </p:sp>
    </p:spTree>
    <p:extLst>
      <p:ext uri="{BB962C8B-B14F-4D97-AF65-F5344CB8AC3E}">
        <p14:creationId xmlns:p14="http://schemas.microsoft.com/office/powerpoint/2010/main" val="41462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sp>
        <p:nvSpPr>
          <p:cNvPr id="2" name="Freeform 26">
            <a:extLst>
              <a:ext uri="{FF2B5EF4-FFF2-40B4-BE49-F238E27FC236}">
                <a16:creationId xmlns:a16="http://schemas.microsoft.com/office/drawing/2014/main" id="{BE1B95E9-0AE1-42FD-9B32-549E329E7AFA}"/>
              </a:ext>
            </a:extLst>
          </p:cNvPr>
          <p:cNvSpPr/>
          <p:nvPr userDrawn="1"/>
        </p:nvSpPr>
        <p:spPr>
          <a:xfrm>
            <a:off x="0" y="0"/>
            <a:ext cx="12192000" cy="6858000"/>
          </a:xfrm>
          <a:custGeom>
            <a:avLst/>
            <a:gdLst>
              <a:gd name="connsiteX0" fmla="*/ 12192000 w 12192000"/>
              <a:gd name="connsiteY0" fmla="*/ 6674887 h 6858000"/>
              <a:gd name="connsiteX1" fmla="*/ 12192000 w 12192000"/>
              <a:gd name="connsiteY1" fmla="*/ 6726630 h 6858000"/>
              <a:gd name="connsiteX2" fmla="*/ 12115866 w 12192000"/>
              <a:gd name="connsiteY2" fmla="*/ 6858000 h 6858000"/>
              <a:gd name="connsiteX3" fmla="*/ 12085956 w 12192000"/>
              <a:gd name="connsiteY3" fmla="*/ 6858000 h 6858000"/>
              <a:gd name="connsiteX4" fmla="*/ 12192000 w 12192000"/>
              <a:gd name="connsiteY4" fmla="*/ 6386350 h 6858000"/>
              <a:gd name="connsiteX5" fmla="*/ 12192000 w 12192000"/>
              <a:gd name="connsiteY5" fmla="*/ 6438128 h 6858000"/>
              <a:gd name="connsiteX6" fmla="*/ 11947965 w 12192000"/>
              <a:gd name="connsiteY6" fmla="*/ 6858000 h 6858000"/>
              <a:gd name="connsiteX7" fmla="*/ 11918061 w 12192000"/>
              <a:gd name="connsiteY7" fmla="*/ 6858000 h 6858000"/>
              <a:gd name="connsiteX8" fmla="*/ 12192000 w 12192000"/>
              <a:gd name="connsiteY8" fmla="*/ 6096716 h 6858000"/>
              <a:gd name="connsiteX9" fmla="*/ 12192000 w 12192000"/>
              <a:gd name="connsiteY9" fmla="*/ 6148545 h 6858000"/>
              <a:gd name="connsiteX10" fmla="*/ 11780541 w 12192000"/>
              <a:gd name="connsiteY10" fmla="*/ 6858000 h 6858000"/>
              <a:gd name="connsiteX11" fmla="*/ 11750654 w 12192000"/>
              <a:gd name="connsiteY11" fmla="*/ 6858000 h 6858000"/>
              <a:gd name="connsiteX12" fmla="*/ 12192000 w 12192000"/>
              <a:gd name="connsiteY12" fmla="*/ 5829076 h 6858000"/>
              <a:gd name="connsiteX13" fmla="*/ 12192000 w 12192000"/>
              <a:gd name="connsiteY13" fmla="*/ 5880943 h 6858000"/>
              <a:gd name="connsiteX14" fmla="*/ 11625476 w 12192000"/>
              <a:gd name="connsiteY14" fmla="*/ 6858000 h 6858000"/>
              <a:gd name="connsiteX15" fmla="*/ 11595575 w 12192000"/>
              <a:gd name="connsiteY15" fmla="*/ 6858000 h 6858000"/>
              <a:gd name="connsiteX16" fmla="*/ 12192000 w 12192000"/>
              <a:gd name="connsiteY16" fmla="*/ 5539023 h 6858000"/>
              <a:gd name="connsiteX17" fmla="*/ 12192000 w 12192000"/>
              <a:gd name="connsiteY17" fmla="*/ 5590898 h 6858000"/>
              <a:gd name="connsiteX18" fmla="*/ 11457404 w 12192000"/>
              <a:gd name="connsiteY18" fmla="*/ 6858000 h 6858000"/>
              <a:gd name="connsiteX19" fmla="*/ 11427512 w 12192000"/>
              <a:gd name="connsiteY19" fmla="*/ 6858000 h 6858000"/>
              <a:gd name="connsiteX20" fmla="*/ 12192000 w 12192000"/>
              <a:gd name="connsiteY20" fmla="*/ 5249126 h 6858000"/>
              <a:gd name="connsiteX21" fmla="*/ 12192000 w 12192000"/>
              <a:gd name="connsiteY21" fmla="*/ 5301033 h 6858000"/>
              <a:gd name="connsiteX22" fmla="*/ 11290057 w 12192000"/>
              <a:gd name="connsiteY22" fmla="*/ 6858000 h 6858000"/>
              <a:gd name="connsiteX23" fmla="*/ 11260165 w 12192000"/>
              <a:gd name="connsiteY23" fmla="*/ 6858000 h 6858000"/>
              <a:gd name="connsiteX24" fmla="*/ 12192000 w 12192000"/>
              <a:gd name="connsiteY24" fmla="*/ 4961040 h 6858000"/>
              <a:gd name="connsiteX25" fmla="*/ 12192000 w 12192000"/>
              <a:gd name="connsiteY25" fmla="*/ 5012892 h 6858000"/>
              <a:gd name="connsiteX26" fmla="*/ 11122030 w 12192000"/>
              <a:gd name="connsiteY26" fmla="*/ 6858000 h 6858000"/>
              <a:gd name="connsiteX27" fmla="*/ 11092170 w 12192000"/>
              <a:gd name="connsiteY27" fmla="*/ 6858000 h 6858000"/>
              <a:gd name="connsiteX28" fmla="*/ 12192000 w 12192000"/>
              <a:gd name="connsiteY28" fmla="*/ 4670985 h 6858000"/>
              <a:gd name="connsiteX29" fmla="*/ 12192000 w 12192000"/>
              <a:gd name="connsiteY29" fmla="*/ 4721650 h 6858000"/>
              <a:gd name="connsiteX30" fmla="*/ 10953949 w 12192000"/>
              <a:gd name="connsiteY30" fmla="*/ 6858000 h 6858000"/>
              <a:gd name="connsiteX31" fmla="*/ 10924108 w 12192000"/>
              <a:gd name="connsiteY31" fmla="*/ 6858000 h 6858000"/>
              <a:gd name="connsiteX32" fmla="*/ 12192000 w 12192000"/>
              <a:gd name="connsiteY32" fmla="*/ 4390462 h 6858000"/>
              <a:gd name="connsiteX33" fmla="*/ 12192000 w 12192000"/>
              <a:gd name="connsiteY33" fmla="*/ 4442332 h 6858000"/>
              <a:gd name="connsiteX34" fmla="*/ 10792091 w 12192000"/>
              <a:gd name="connsiteY34" fmla="*/ 6858000 h 6858000"/>
              <a:gd name="connsiteX35" fmla="*/ 10762234 w 12192000"/>
              <a:gd name="connsiteY35" fmla="*/ 6858000 h 6858000"/>
              <a:gd name="connsiteX36" fmla="*/ 12192000 w 12192000"/>
              <a:gd name="connsiteY36" fmla="*/ 4100386 h 6858000"/>
              <a:gd name="connsiteX37" fmla="*/ 12192000 w 12192000"/>
              <a:gd name="connsiteY37" fmla="*/ 4152238 h 6858000"/>
              <a:gd name="connsiteX38" fmla="*/ 10624074 w 12192000"/>
              <a:gd name="connsiteY38" fmla="*/ 6858000 h 6858000"/>
              <a:gd name="connsiteX39" fmla="*/ 10594178 w 12192000"/>
              <a:gd name="connsiteY39" fmla="*/ 6858000 h 6858000"/>
              <a:gd name="connsiteX40" fmla="*/ 12192000 w 12192000"/>
              <a:gd name="connsiteY40" fmla="*/ 3810406 h 6858000"/>
              <a:gd name="connsiteX41" fmla="*/ 12192000 w 12192000"/>
              <a:gd name="connsiteY41" fmla="*/ 3862352 h 6858000"/>
              <a:gd name="connsiteX42" fmla="*/ 10456692 w 12192000"/>
              <a:gd name="connsiteY42" fmla="*/ 6858000 h 6858000"/>
              <a:gd name="connsiteX43" fmla="*/ 10426849 w 12192000"/>
              <a:gd name="connsiteY43" fmla="*/ 6858000 h 6858000"/>
              <a:gd name="connsiteX44" fmla="*/ 12192000 w 12192000"/>
              <a:gd name="connsiteY44" fmla="*/ 3522418 h 6858000"/>
              <a:gd name="connsiteX45" fmla="*/ 12192000 w 12192000"/>
              <a:gd name="connsiteY45" fmla="*/ 3574345 h 6858000"/>
              <a:gd name="connsiteX46" fmla="*/ 10288745 w 12192000"/>
              <a:gd name="connsiteY46" fmla="*/ 6858000 h 6858000"/>
              <a:gd name="connsiteX47" fmla="*/ 10258829 w 12192000"/>
              <a:gd name="connsiteY47" fmla="*/ 6858000 h 6858000"/>
              <a:gd name="connsiteX48" fmla="*/ 12192000 w 12192000"/>
              <a:gd name="connsiteY48" fmla="*/ 3232346 h 6858000"/>
              <a:gd name="connsiteX49" fmla="*/ 12192000 w 12192000"/>
              <a:gd name="connsiteY49" fmla="*/ 3284284 h 6858000"/>
              <a:gd name="connsiteX50" fmla="*/ 10120677 w 12192000"/>
              <a:gd name="connsiteY50" fmla="*/ 6858000 h 6858000"/>
              <a:gd name="connsiteX51" fmla="*/ 10090771 w 12192000"/>
              <a:gd name="connsiteY51" fmla="*/ 6858000 h 6858000"/>
              <a:gd name="connsiteX52" fmla="*/ 12192000 w 12192000"/>
              <a:gd name="connsiteY52" fmla="*/ 2942350 h 6858000"/>
              <a:gd name="connsiteX53" fmla="*/ 12192000 w 12192000"/>
              <a:gd name="connsiteY53" fmla="*/ 2994321 h 6858000"/>
              <a:gd name="connsiteX54" fmla="*/ 9953347 w 12192000"/>
              <a:gd name="connsiteY54" fmla="*/ 6858000 h 6858000"/>
              <a:gd name="connsiteX55" fmla="*/ 9923446 w 12192000"/>
              <a:gd name="connsiteY55" fmla="*/ 6858000 h 6858000"/>
              <a:gd name="connsiteX56" fmla="*/ 12192000 w 12192000"/>
              <a:gd name="connsiteY56" fmla="*/ 2674683 h 6858000"/>
              <a:gd name="connsiteX57" fmla="*/ 12192000 w 12192000"/>
              <a:gd name="connsiteY57" fmla="*/ 2726587 h 6858000"/>
              <a:gd name="connsiteX58" fmla="*/ 9798221 w 12192000"/>
              <a:gd name="connsiteY58" fmla="*/ 6858000 h 6858000"/>
              <a:gd name="connsiteX59" fmla="*/ 9768374 w 12192000"/>
              <a:gd name="connsiteY59" fmla="*/ 6858000 h 6858000"/>
              <a:gd name="connsiteX60" fmla="*/ 12192000 w 12192000"/>
              <a:gd name="connsiteY60" fmla="*/ 2371625 h 6858000"/>
              <a:gd name="connsiteX61" fmla="*/ 12192000 w 12192000"/>
              <a:gd name="connsiteY61" fmla="*/ 2423468 h 6858000"/>
              <a:gd name="connsiteX62" fmla="*/ 9622713 w 12192000"/>
              <a:gd name="connsiteY62" fmla="*/ 6858000 h 6858000"/>
              <a:gd name="connsiteX63" fmla="*/ 9592797 w 12192000"/>
              <a:gd name="connsiteY63" fmla="*/ 6858000 h 6858000"/>
              <a:gd name="connsiteX64" fmla="*/ 12192000 w 12192000"/>
              <a:gd name="connsiteY64" fmla="*/ 2083746 h 6858000"/>
              <a:gd name="connsiteX65" fmla="*/ 12192000 w 12192000"/>
              <a:gd name="connsiteY65" fmla="*/ 2135605 h 6858000"/>
              <a:gd name="connsiteX66" fmla="*/ 9455425 w 12192000"/>
              <a:gd name="connsiteY66" fmla="*/ 6858000 h 6858000"/>
              <a:gd name="connsiteX67" fmla="*/ 9425503 w 12192000"/>
              <a:gd name="connsiteY67" fmla="*/ 6858000 h 6858000"/>
              <a:gd name="connsiteX68" fmla="*/ 12192000 w 12192000"/>
              <a:gd name="connsiteY68" fmla="*/ 1793669 h 6858000"/>
              <a:gd name="connsiteX69" fmla="*/ 12192000 w 12192000"/>
              <a:gd name="connsiteY69" fmla="*/ 1845675 h 6858000"/>
              <a:gd name="connsiteX70" fmla="*/ 9287308 w 12192000"/>
              <a:gd name="connsiteY70" fmla="*/ 6858000 h 6858000"/>
              <a:gd name="connsiteX71" fmla="*/ 9257444 w 12192000"/>
              <a:gd name="connsiteY71" fmla="*/ 6858000 h 6858000"/>
              <a:gd name="connsiteX72" fmla="*/ 12192000 w 12192000"/>
              <a:gd name="connsiteY72" fmla="*/ 1503595 h 6858000"/>
              <a:gd name="connsiteX73" fmla="*/ 12192000 w 12192000"/>
              <a:gd name="connsiteY73" fmla="*/ 1554215 h 6858000"/>
              <a:gd name="connsiteX74" fmla="*/ 9119294 w 12192000"/>
              <a:gd name="connsiteY74" fmla="*/ 6858000 h 6858000"/>
              <a:gd name="connsiteX75" fmla="*/ 9089386 w 12192000"/>
              <a:gd name="connsiteY75" fmla="*/ 6858000 h 6858000"/>
              <a:gd name="connsiteX76" fmla="*/ 12192000 w 12192000"/>
              <a:gd name="connsiteY76" fmla="*/ 1235988 h 6858000"/>
              <a:gd name="connsiteX77" fmla="*/ 12192000 w 12192000"/>
              <a:gd name="connsiteY77" fmla="*/ 1287995 h 6858000"/>
              <a:gd name="connsiteX78" fmla="*/ 8964883 w 12192000"/>
              <a:gd name="connsiteY78" fmla="*/ 6858000 h 6858000"/>
              <a:gd name="connsiteX79" fmla="*/ 8935054 w 12192000"/>
              <a:gd name="connsiteY79" fmla="*/ 6858000 h 6858000"/>
              <a:gd name="connsiteX80" fmla="*/ 12192000 w 12192000"/>
              <a:gd name="connsiteY80" fmla="*/ 945910 h 6858000"/>
              <a:gd name="connsiteX81" fmla="*/ 12192000 w 12192000"/>
              <a:gd name="connsiteY81" fmla="*/ 997817 h 6858000"/>
              <a:gd name="connsiteX82" fmla="*/ 8796908 w 12192000"/>
              <a:gd name="connsiteY82" fmla="*/ 6858000 h 6858000"/>
              <a:gd name="connsiteX83" fmla="*/ 8766996 w 12192000"/>
              <a:gd name="connsiteY83" fmla="*/ 6858000 h 6858000"/>
              <a:gd name="connsiteX84" fmla="*/ 12192000 w 12192000"/>
              <a:gd name="connsiteY84" fmla="*/ 657984 h 6858000"/>
              <a:gd name="connsiteX85" fmla="*/ 12192000 w 12192000"/>
              <a:gd name="connsiteY85" fmla="*/ 708673 h 6858000"/>
              <a:gd name="connsiteX86" fmla="*/ 8628835 w 12192000"/>
              <a:gd name="connsiteY86" fmla="*/ 6858000 h 6858000"/>
              <a:gd name="connsiteX87" fmla="*/ 8598960 w 12192000"/>
              <a:gd name="connsiteY87" fmla="*/ 6858000 h 6858000"/>
              <a:gd name="connsiteX88" fmla="*/ 12192000 w 12192000"/>
              <a:gd name="connsiteY88" fmla="*/ 354979 h 6858000"/>
              <a:gd name="connsiteX89" fmla="*/ 12192000 w 12192000"/>
              <a:gd name="connsiteY89" fmla="*/ 406900 h 6858000"/>
              <a:gd name="connsiteX90" fmla="*/ 8454032 w 12192000"/>
              <a:gd name="connsiteY90" fmla="*/ 6858000 h 6858000"/>
              <a:gd name="connsiteX91" fmla="*/ 8424123 w 12192000"/>
              <a:gd name="connsiteY91" fmla="*/ 6858000 h 6858000"/>
              <a:gd name="connsiteX92" fmla="*/ 12192000 w 12192000"/>
              <a:gd name="connsiteY92" fmla="*/ 70644 h 6858000"/>
              <a:gd name="connsiteX93" fmla="*/ 12192000 w 12192000"/>
              <a:gd name="connsiteY93" fmla="*/ 122216 h 6858000"/>
              <a:gd name="connsiteX94" fmla="*/ 8290433 w 12192000"/>
              <a:gd name="connsiteY94" fmla="*/ 6858000 h 6858000"/>
              <a:gd name="connsiteX95" fmla="*/ 8260561 w 12192000"/>
              <a:gd name="connsiteY95" fmla="*/ 6858000 h 6858000"/>
              <a:gd name="connsiteX96" fmla="*/ 12064108 w 12192000"/>
              <a:gd name="connsiteY96" fmla="*/ 0 h 6858000"/>
              <a:gd name="connsiteX97" fmla="*/ 12093980 w 12192000"/>
              <a:gd name="connsiteY97" fmla="*/ 0 h 6858000"/>
              <a:gd name="connsiteX98" fmla="*/ 8121624 w 12192000"/>
              <a:gd name="connsiteY98" fmla="*/ 6858000 h 6858000"/>
              <a:gd name="connsiteX99" fmla="*/ 8091752 w 12192000"/>
              <a:gd name="connsiteY99" fmla="*/ 6858000 h 6858000"/>
              <a:gd name="connsiteX100" fmla="*/ 11908282 w 12192000"/>
              <a:gd name="connsiteY100" fmla="*/ 0 h 6858000"/>
              <a:gd name="connsiteX101" fmla="*/ 11938154 w 12192000"/>
              <a:gd name="connsiteY101" fmla="*/ 0 h 6858000"/>
              <a:gd name="connsiteX102" fmla="*/ 7965800 w 12192000"/>
              <a:gd name="connsiteY102" fmla="*/ 6858000 h 6858000"/>
              <a:gd name="connsiteX103" fmla="*/ 7935927 w 12192000"/>
              <a:gd name="connsiteY103" fmla="*/ 6858000 h 6858000"/>
              <a:gd name="connsiteX104" fmla="*/ 11740748 w 12192000"/>
              <a:gd name="connsiteY104" fmla="*/ 0 h 6858000"/>
              <a:gd name="connsiteX105" fmla="*/ 11770630 w 12192000"/>
              <a:gd name="connsiteY105" fmla="*/ 0 h 6858000"/>
              <a:gd name="connsiteX106" fmla="*/ 7797020 w 12192000"/>
              <a:gd name="connsiteY106" fmla="*/ 6858000 h 6858000"/>
              <a:gd name="connsiteX107" fmla="*/ 7767137 w 12192000"/>
              <a:gd name="connsiteY107" fmla="*/ 6858000 h 6858000"/>
              <a:gd name="connsiteX108" fmla="*/ 11570622 w 12192000"/>
              <a:gd name="connsiteY108" fmla="*/ 0 h 6858000"/>
              <a:gd name="connsiteX109" fmla="*/ 11601820 w 12192000"/>
              <a:gd name="connsiteY109" fmla="*/ 0 h 6858000"/>
              <a:gd name="connsiteX110" fmla="*/ 7628210 w 12192000"/>
              <a:gd name="connsiteY110" fmla="*/ 6858000 h 6858000"/>
              <a:gd name="connsiteX111" fmla="*/ 7598308 w 12192000"/>
              <a:gd name="connsiteY111" fmla="*/ 6858000 h 6858000"/>
              <a:gd name="connsiteX112" fmla="*/ 11401857 w 12192000"/>
              <a:gd name="connsiteY112" fmla="*/ 0 h 6858000"/>
              <a:gd name="connsiteX113" fmla="*/ 11431730 w 12192000"/>
              <a:gd name="connsiteY113" fmla="*/ 0 h 6858000"/>
              <a:gd name="connsiteX114" fmla="*/ 7459373 w 12192000"/>
              <a:gd name="connsiteY114" fmla="*/ 6858000 h 6858000"/>
              <a:gd name="connsiteX115" fmla="*/ 7429500 w 12192000"/>
              <a:gd name="connsiteY115" fmla="*/ 6858000 h 6858000"/>
              <a:gd name="connsiteX116" fmla="*/ 11233046 w 12192000"/>
              <a:gd name="connsiteY116" fmla="*/ 0 h 6858000"/>
              <a:gd name="connsiteX117" fmla="*/ 11262919 w 12192000"/>
              <a:gd name="connsiteY117" fmla="*/ 0 h 6858000"/>
              <a:gd name="connsiteX118" fmla="*/ 7290563 w 12192000"/>
              <a:gd name="connsiteY118" fmla="*/ 6858000 h 6858000"/>
              <a:gd name="connsiteX119" fmla="*/ 7260691 w 12192000"/>
              <a:gd name="connsiteY119" fmla="*/ 6858000 h 6858000"/>
              <a:gd name="connsiteX120" fmla="*/ 11077222 w 12192000"/>
              <a:gd name="connsiteY120" fmla="*/ 0 h 6858000"/>
              <a:gd name="connsiteX121" fmla="*/ 11107095 w 12192000"/>
              <a:gd name="connsiteY121" fmla="*/ 0 h 6858000"/>
              <a:gd name="connsiteX122" fmla="*/ 7134739 w 12192000"/>
              <a:gd name="connsiteY122" fmla="*/ 6858000 h 6858000"/>
              <a:gd name="connsiteX123" fmla="*/ 7104867 w 12192000"/>
              <a:gd name="connsiteY123" fmla="*/ 6858000 h 6858000"/>
              <a:gd name="connsiteX124" fmla="*/ 10909687 w 12192000"/>
              <a:gd name="connsiteY124" fmla="*/ 0 h 6858000"/>
              <a:gd name="connsiteX125" fmla="*/ 10939569 w 12192000"/>
              <a:gd name="connsiteY125" fmla="*/ 0 h 6858000"/>
              <a:gd name="connsiteX126" fmla="*/ 6965959 w 12192000"/>
              <a:gd name="connsiteY126" fmla="*/ 6858000 h 6858000"/>
              <a:gd name="connsiteX127" fmla="*/ 6936076 w 12192000"/>
              <a:gd name="connsiteY127" fmla="*/ 6858000 h 6858000"/>
              <a:gd name="connsiteX128" fmla="*/ 10739567 w 12192000"/>
              <a:gd name="connsiteY128" fmla="*/ 0 h 6858000"/>
              <a:gd name="connsiteX129" fmla="*/ 10770766 w 12192000"/>
              <a:gd name="connsiteY129" fmla="*/ 0 h 6858000"/>
              <a:gd name="connsiteX130" fmla="*/ 6797150 w 12192000"/>
              <a:gd name="connsiteY130" fmla="*/ 6858000 h 6858000"/>
              <a:gd name="connsiteX131" fmla="*/ 6767248 w 12192000"/>
              <a:gd name="connsiteY131" fmla="*/ 6858000 h 6858000"/>
              <a:gd name="connsiteX132" fmla="*/ 10570795 w 12192000"/>
              <a:gd name="connsiteY132" fmla="*/ 0 h 6858000"/>
              <a:gd name="connsiteX133" fmla="*/ 10600667 w 12192000"/>
              <a:gd name="connsiteY133" fmla="*/ 0 h 6858000"/>
              <a:gd name="connsiteX134" fmla="*/ 6628312 w 12192000"/>
              <a:gd name="connsiteY134" fmla="*/ 6858000 h 6858000"/>
              <a:gd name="connsiteX135" fmla="*/ 6598439 w 12192000"/>
              <a:gd name="connsiteY135" fmla="*/ 6858000 h 6858000"/>
              <a:gd name="connsiteX136" fmla="*/ 10401987 w 12192000"/>
              <a:gd name="connsiteY136" fmla="*/ 0 h 6858000"/>
              <a:gd name="connsiteX137" fmla="*/ 10431860 w 12192000"/>
              <a:gd name="connsiteY137" fmla="*/ 0 h 6858000"/>
              <a:gd name="connsiteX138" fmla="*/ 6459503 w 12192000"/>
              <a:gd name="connsiteY138" fmla="*/ 6858000 h 6858000"/>
              <a:gd name="connsiteX139" fmla="*/ 6429630 w 12192000"/>
              <a:gd name="connsiteY139" fmla="*/ 6858000 h 6858000"/>
              <a:gd name="connsiteX140" fmla="*/ 10233176 w 12192000"/>
              <a:gd name="connsiteY140" fmla="*/ 0 h 6858000"/>
              <a:gd name="connsiteX141" fmla="*/ 10263049 w 12192000"/>
              <a:gd name="connsiteY141" fmla="*/ 0 h 6858000"/>
              <a:gd name="connsiteX142" fmla="*/ 6290693 w 12192000"/>
              <a:gd name="connsiteY142" fmla="*/ 6858000 h 6858000"/>
              <a:gd name="connsiteX143" fmla="*/ 6260821 w 12192000"/>
              <a:gd name="connsiteY143" fmla="*/ 6858000 h 6858000"/>
              <a:gd name="connsiteX144" fmla="*/ 10078627 w 12192000"/>
              <a:gd name="connsiteY144" fmla="*/ 0 h 6858000"/>
              <a:gd name="connsiteX145" fmla="*/ 10108524 w 12192000"/>
              <a:gd name="connsiteY145" fmla="*/ 0 h 6858000"/>
              <a:gd name="connsiteX146" fmla="*/ 6136210 w 12192000"/>
              <a:gd name="connsiteY146" fmla="*/ 6858000 h 6858000"/>
              <a:gd name="connsiteX147" fmla="*/ 6105016 w 12192000"/>
              <a:gd name="connsiteY147" fmla="*/ 6858000 h 6858000"/>
              <a:gd name="connsiteX148" fmla="*/ 9908501 w 12192000"/>
              <a:gd name="connsiteY148" fmla="*/ 0 h 6858000"/>
              <a:gd name="connsiteX149" fmla="*/ 9939700 w 12192000"/>
              <a:gd name="connsiteY149" fmla="*/ 0 h 6858000"/>
              <a:gd name="connsiteX150" fmla="*/ 5966089 w 12192000"/>
              <a:gd name="connsiteY150" fmla="*/ 6858000 h 6858000"/>
              <a:gd name="connsiteX151" fmla="*/ 5936188 w 12192000"/>
              <a:gd name="connsiteY151" fmla="*/ 6858000 h 6858000"/>
              <a:gd name="connsiteX152" fmla="*/ 9739735 w 12192000"/>
              <a:gd name="connsiteY152" fmla="*/ 0 h 6858000"/>
              <a:gd name="connsiteX153" fmla="*/ 9769607 w 12192000"/>
              <a:gd name="connsiteY153" fmla="*/ 0 h 6858000"/>
              <a:gd name="connsiteX154" fmla="*/ 5797251 w 12192000"/>
              <a:gd name="connsiteY154" fmla="*/ 6858000 h 6858000"/>
              <a:gd name="connsiteX155" fmla="*/ 5767379 w 12192000"/>
              <a:gd name="connsiteY155" fmla="*/ 6858000 h 6858000"/>
              <a:gd name="connsiteX156" fmla="*/ 9570926 w 12192000"/>
              <a:gd name="connsiteY156" fmla="*/ 0 h 6858000"/>
              <a:gd name="connsiteX157" fmla="*/ 9600798 w 12192000"/>
              <a:gd name="connsiteY157" fmla="*/ 0 h 6858000"/>
              <a:gd name="connsiteX158" fmla="*/ 5628442 w 12192000"/>
              <a:gd name="connsiteY158" fmla="*/ 6858000 h 6858000"/>
              <a:gd name="connsiteX159" fmla="*/ 5598570 w 12192000"/>
              <a:gd name="connsiteY159" fmla="*/ 6858000 h 6858000"/>
              <a:gd name="connsiteX160" fmla="*/ 9402116 w 12192000"/>
              <a:gd name="connsiteY160" fmla="*/ 0 h 6858000"/>
              <a:gd name="connsiteX161" fmla="*/ 9431989 w 12192000"/>
              <a:gd name="connsiteY161" fmla="*/ 0 h 6858000"/>
              <a:gd name="connsiteX162" fmla="*/ 5459633 w 12192000"/>
              <a:gd name="connsiteY162" fmla="*/ 6858000 h 6858000"/>
              <a:gd name="connsiteX163" fmla="*/ 5429760 w 12192000"/>
              <a:gd name="connsiteY163" fmla="*/ 6858000 h 6858000"/>
              <a:gd name="connsiteX164" fmla="*/ 9234581 w 12192000"/>
              <a:gd name="connsiteY164" fmla="*/ 0 h 6858000"/>
              <a:gd name="connsiteX165" fmla="*/ 9264478 w 12192000"/>
              <a:gd name="connsiteY165" fmla="*/ 0 h 6858000"/>
              <a:gd name="connsiteX166" fmla="*/ 5292165 w 12192000"/>
              <a:gd name="connsiteY166" fmla="*/ 6858000 h 6858000"/>
              <a:gd name="connsiteX167" fmla="*/ 5260970 w 12192000"/>
              <a:gd name="connsiteY167" fmla="*/ 6858000 h 6858000"/>
              <a:gd name="connsiteX168" fmla="*/ 9077441 w 12192000"/>
              <a:gd name="connsiteY168" fmla="*/ 0 h 6858000"/>
              <a:gd name="connsiteX169" fmla="*/ 9108639 w 12192000"/>
              <a:gd name="connsiteY169" fmla="*/ 0 h 6858000"/>
              <a:gd name="connsiteX170" fmla="*/ 5135028 w 12192000"/>
              <a:gd name="connsiteY170" fmla="*/ 6858000 h 6858000"/>
              <a:gd name="connsiteX171" fmla="*/ 5105127 w 12192000"/>
              <a:gd name="connsiteY171" fmla="*/ 6858000 h 6858000"/>
              <a:gd name="connsiteX172" fmla="*/ 8908674 w 12192000"/>
              <a:gd name="connsiteY172" fmla="*/ 0 h 6858000"/>
              <a:gd name="connsiteX173" fmla="*/ 8938546 w 12192000"/>
              <a:gd name="connsiteY173" fmla="*/ 0 h 6858000"/>
              <a:gd name="connsiteX174" fmla="*/ 4966191 w 12192000"/>
              <a:gd name="connsiteY174" fmla="*/ 6858000 h 6858000"/>
              <a:gd name="connsiteX175" fmla="*/ 4936318 w 12192000"/>
              <a:gd name="connsiteY175" fmla="*/ 6858000 h 6858000"/>
              <a:gd name="connsiteX176" fmla="*/ 8739864 w 12192000"/>
              <a:gd name="connsiteY176" fmla="*/ 0 h 6858000"/>
              <a:gd name="connsiteX177" fmla="*/ 8769737 w 12192000"/>
              <a:gd name="connsiteY177" fmla="*/ 0 h 6858000"/>
              <a:gd name="connsiteX178" fmla="*/ 4797381 w 12192000"/>
              <a:gd name="connsiteY178" fmla="*/ 6858000 h 6858000"/>
              <a:gd name="connsiteX179" fmla="*/ 4767509 w 12192000"/>
              <a:gd name="connsiteY179" fmla="*/ 6858000 h 6858000"/>
              <a:gd name="connsiteX180" fmla="*/ 8571056 w 12192000"/>
              <a:gd name="connsiteY180" fmla="*/ 0 h 6858000"/>
              <a:gd name="connsiteX181" fmla="*/ 8600928 w 12192000"/>
              <a:gd name="connsiteY181" fmla="*/ 0 h 6858000"/>
              <a:gd name="connsiteX182" fmla="*/ 4628572 w 12192000"/>
              <a:gd name="connsiteY182" fmla="*/ 6858000 h 6858000"/>
              <a:gd name="connsiteX183" fmla="*/ 4598700 w 12192000"/>
              <a:gd name="connsiteY183" fmla="*/ 6858000 h 6858000"/>
              <a:gd name="connsiteX184" fmla="*/ 8403521 w 12192000"/>
              <a:gd name="connsiteY184" fmla="*/ 0 h 6858000"/>
              <a:gd name="connsiteX185" fmla="*/ 8433418 w 12192000"/>
              <a:gd name="connsiteY185" fmla="*/ 0 h 6858000"/>
              <a:gd name="connsiteX186" fmla="*/ 4461104 w 12192000"/>
              <a:gd name="connsiteY186" fmla="*/ 6858000 h 6858000"/>
              <a:gd name="connsiteX187" fmla="*/ 4429909 w 12192000"/>
              <a:gd name="connsiteY187" fmla="*/ 6858000 h 6858000"/>
              <a:gd name="connsiteX188" fmla="*/ 8246381 w 12192000"/>
              <a:gd name="connsiteY188" fmla="*/ 0 h 6858000"/>
              <a:gd name="connsiteX189" fmla="*/ 8277579 w 12192000"/>
              <a:gd name="connsiteY189" fmla="*/ 0 h 6858000"/>
              <a:gd name="connsiteX190" fmla="*/ 4303967 w 12192000"/>
              <a:gd name="connsiteY190" fmla="*/ 6858000 h 6858000"/>
              <a:gd name="connsiteX191" fmla="*/ 4274066 w 12192000"/>
              <a:gd name="connsiteY191" fmla="*/ 6858000 h 6858000"/>
              <a:gd name="connsiteX192" fmla="*/ 8077614 w 12192000"/>
              <a:gd name="connsiteY192" fmla="*/ 0 h 6858000"/>
              <a:gd name="connsiteX193" fmla="*/ 8107486 w 12192000"/>
              <a:gd name="connsiteY193" fmla="*/ 0 h 6858000"/>
              <a:gd name="connsiteX194" fmla="*/ 4135130 w 12192000"/>
              <a:gd name="connsiteY194" fmla="*/ 6858000 h 6858000"/>
              <a:gd name="connsiteX195" fmla="*/ 4105258 w 12192000"/>
              <a:gd name="connsiteY195" fmla="*/ 6858000 h 6858000"/>
              <a:gd name="connsiteX196" fmla="*/ 7908808 w 12192000"/>
              <a:gd name="connsiteY196" fmla="*/ 0 h 6858000"/>
              <a:gd name="connsiteX197" fmla="*/ 7938680 w 12192000"/>
              <a:gd name="connsiteY197" fmla="*/ 0 h 6858000"/>
              <a:gd name="connsiteX198" fmla="*/ 3966321 w 12192000"/>
              <a:gd name="connsiteY198" fmla="*/ 6858000 h 6858000"/>
              <a:gd name="connsiteX199" fmla="*/ 3936448 w 12192000"/>
              <a:gd name="connsiteY199" fmla="*/ 6858000 h 6858000"/>
              <a:gd name="connsiteX200" fmla="*/ 7739999 w 12192000"/>
              <a:gd name="connsiteY200" fmla="*/ 0 h 6858000"/>
              <a:gd name="connsiteX201" fmla="*/ 7769872 w 12192000"/>
              <a:gd name="connsiteY201" fmla="*/ 0 h 6858000"/>
              <a:gd name="connsiteX202" fmla="*/ 3797511 w 12192000"/>
              <a:gd name="connsiteY202" fmla="*/ 6858000 h 6858000"/>
              <a:gd name="connsiteX203" fmla="*/ 3767639 w 12192000"/>
              <a:gd name="connsiteY203" fmla="*/ 6858000 h 6858000"/>
              <a:gd name="connsiteX204" fmla="*/ 7572465 w 12192000"/>
              <a:gd name="connsiteY204" fmla="*/ 0 h 6858000"/>
              <a:gd name="connsiteX205" fmla="*/ 7602362 w 12192000"/>
              <a:gd name="connsiteY205" fmla="*/ 0 h 6858000"/>
              <a:gd name="connsiteX206" fmla="*/ 3630043 w 12192000"/>
              <a:gd name="connsiteY206" fmla="*/ 6858000 h 6858000"/>
              <a:gd name="connsiteX207" fmla="*/ 3598849 w 12192000"/>
              <a:gd name="connsiteY207" fmla="*/ 6858000 h 6858000"/>
              <a:gd name="connsiteX208" fmla="*/ 7402339 w 12192000"/>
              <a:gd name="connsiteY208" fmla="*/ 0 h 6858000"/>
              <a:gd name="connsiteX209" fmla="*/ 7433537 w 12192000"/>
              <a:gd name="connsiteY209" fmla="*/ 0 h 6858000"/>
              <a:gd name="connsiteX210" fmla="*/ 3459921 w 12192000"/>
              <a:gd name="connsiteY210" fmla="*/ 6858000 h 6858000"/>
              <a:gd name="connsiteX211" fmla="*/ 3430020 w 12192000"/>
              <a:gd name="connsiteY211" fmla="*/ 6858000 h 6858000"/>
              <a:gd name="connsiteX212" fmla="*/ 7246557 w 12192000"/>
              <a:gd name="connsiteY212" fmla="*/ 0 h 6858000"/>
              <a:gd name="connsiteX213" fmla="*/ 7276430 w 12192000"/>
              <a:gd name="connsiteY213" fmla="*/ 0 h 6858000"/>
              <a:gd name="connsiteX214" fmla="*/ 3304069 w 12192000"/>
              <a:gd name="connsiteY214" fmla="*/ 6858000 h 6858000"/>
              <a:gd name="connsiteX215" fmla="*/ 3274197 w 12192000"/>
              <a:gd name="connsiteY215" fmla="*/ 6858000 h 6858000"/>
              <a:gd name="connsiteX216" fmla="*/ 7077748 w 12192000"/>
              <a:gd name="connsiteY216" fmla="*/ 0 h 6858000"/>
              <a:gd name="connsiteX217" fmla="*/ 7107620 w 12192000"/>
              <a:gd name="connsiteY217" fmla="*/ 0 h 6858000"/>
              <a:gd name="connsiteX218" fmla="*/ 3135260 w 12192000"/>
              <a:gd name="connsiteY218" fmla="*/ 6858000 h 6858000"/>
              <a:gd name="connsiteX219" fmla="*/ 3105388 w 12192000"/>
              <a:gd name="connsiteY219" fmla="*/ 6858000 h 6858000"/>
              <a:gd name="connsiteX220" fmla="*/ 6908939 w 12192000"/>
              <a:gd name="connsiteY220" fmla="*/ 0 h 6858000"/>
              <a:gd name="connsiteX221" fmla="*/ 6938811 w 12192000"/>
              <a:gd name="connsiteY221" fmla="*/ 0 h 6858000"/>
              <a:gd name="connsiteX222" fmla="*/ 2966451 w 12192000"/>
              <a:gd name="connsiteY222" fmla="*/ 6858000 h 6858000"/>
              <a:gd name="connsiteX223" fmla="*/ 2936578 w 12192000"/>
              <a:gd name="connsiteY223" fmla="*/ 6858000 h 6858000"/>
              <a:gd name="connsiteX224" fmla="*/ 6741404 w 12192000"/>
              <a:gd name="connsiteY224" fmla="*/ 0 h 6858000"/>
              <a:gd name="connsiteX225" fmla="*/ 6771301 w 12192000"/>
              <a:gd name="connsiteY225" fmla="*/ 0 h 6858000"/>
              <a:gd name="connsiteX226" fmla="*/ 2798982 w 12192000"/>
              <a:gd name="connsiteY226" fmla="*/ 6858000 h 6858000"/>
              <a:gd name="connsiteX227" fmla="*/ 2767788 w 12192000"/>
              <a:gd name="connsiteY227" fmla="*/ 6858000 h 6858000"/>
              <a:gd name="connsiteX228" fmla="*/ 6571276 w 12192000"/>
              <a:gd name="connsiteY228" fmla="*/ 0 h 6858000"/>
              <a:gd name="connsiteX229" fmla="*/ 6602476 w 12192000"/>
              <a:gd name="connsiteY229" fmla="*/ 0 h 6858000"/>
              <a:gd name="connsiteX230" fmla="*/ 2628861 w 12192000"/>
              <a:gd name="connsiteY230" fmla="*/ 6858000 h 6858000"/>
              <a:gd name="connsiteX231" fmla="*/ 2598959 w 12192000"/>
              <a:gd name="connsiteY231" fmla="*/ 6858000 h 6858000"/>
              <a:gd name="connsiteX232" fmla="*/ 6415496 w 12192000"/>
              <a:gd name="connsiteY232" fmla="*/ 0 h 6858000"/>
              <a:gd name="connsiteX233" fmla="*/ 6445368 w 12192000"/>
              <a:gd name="connsiteY233" fmla="*/ 0 h 6858000"/>
              <a:gd name="connsiteX234" fmla="*/ 2473008 w 12192000"/>
              <a:gd name="connsiteY234" fmla="*/ 6858000 h 6858000"/>
              <a:gd name="connsiteX235" fmla="*/ 2443136 w 12192000"/>
              <a:gd name="connsiteY235" fmla="*/ 6858000 h 6858000"/>
              <a:gd name="connsiteX236" fmla="*/ 6246687 w 12192000"/>
              <a:gd name="connsiteY236" fmla="*/ 0 h 6858000"/>
              <a:gd name="connsiteX237" fmla="*/ 6276559 w 12192000"/>
              <a:gd name="connsiteY237" fmla="*/ 0 h 6858000"/>
              <a:gd name="connsiteX238" fmla="*/ 2304199 w 12192000"/>
              <a:gd name="connsiteY238" fmla="*/ 6858000 h 6858000"/>
              <a:gd name="connsiteX239" fmla="*/ 2274327 w 12192000"/>
              <a:gd name="connsiteY239" fmla="*/ 6858000 h 6858000"/>
              <a:gd name="connsiteX240" fmla="*/ 6077878 w 12192000"/>
              <a:gd name="connsiteY240" fmla="*/ 0 h 6858000"/>
              <a:gd name="connsiteX241" fmla="*/ 6107750 w 12192000"/>
              <a:gd name="connsiteY241" fmla="*/ 0 h 6858000"/>
              <a:gd name="connsiteX242" fmla="*/ 2135390 w 12192000"/>
              <a:gd name="connsiteY242" fmla="*/ 6858000 h 6858000"/>
              <a:gd name="connsiteX243" fmla="*/ 2105518 w 12192000"/>
              <a:gd name="connsiteY243" fmla="*/ 6858000 h 6858000"/>
              <a:gd name="connsiteX244" fmla="*/ 5910342 w 12192000"/>
              <a:gd name="connsiteY244" fmla="*/ 0 h 6858000"/>
              <a:gd name="connsiteX245" fmla="*/ 5940240 w 12192000"/>
              <a:gd name="connsiteY245" fmla="*/ 0 h 6858000"/>
              <a:gd name="connsiteX246" fmla="*/ 1967922 w 12192000"/>
              <a:gd name="connsiteY246" fmla="*/ 6858000 h 6858000"/>
              <a:gd name="connsiteX247" fmla="*/ 1936727 w 12192000"/>
              <a:gd name="connsiteY247" fmla="*/ 6858000 h 6858000"/>
              <a:gd name="connsiteX248" fmla="*/ 5740218 w 12192000"/>
              <a:gd name="connsiteY248" fmla="*/ 0 h 6858000"/>
              <a:gd name="connsiteX249" fmla="*/ 5771416 w 12192000"/>
              <a:gd name="connsiteY249" fmla="*/ 0 h 6858000"/>
              <a:gd name="connsiteX250" fmla="*/ 1797800 w 12192000"/>
              <a:gd name="connsiteY250" fmla="*/ 6858000 h 6858000"/>
              <a:gd name="connsiteX251" fmla="*/ 1767899 w 12192000"/>
              <a:gd name="connsiteY251" fmla="*/ 6858000 h 6858000"/>
              <a:gd name="connsiteX252" fmla="*/ 5571452 w 12192000"/>
              <a:gd name="connsiteY252" fmla="*/ 0 h 6858000"/>
              <a:gd name="connsiteX253" fmla="*/ 5601324 w 12192000"/>
              <a:gd name="connsiteY253" fmla="*/ 0 h 6858000"/>
              <a:gd name="connsiteX254" fmla="*/ 1628963 w 12192000"/>
              <a:gd name="connsiteY254" fmla="*/ 6858000 h 6858000"/>
              <a:gd name="connsiteX255" fmla="*/ 1599090 w 12192000"/>
              <a:gd name="connsiteY255" fmla="*/ 6858000 h 6858000"/>
              <a:gd name="connsiteX256" fmla="*/ 5415628 w 12192000"/>
              <a:gd name="connsiteY256" fmla="*/ 0 h 6858000"/>
              <a:gd name="connsiteX257" fmla="*/ 5445500 w 12192000"/>
              <a:gd name="connsiteY257" fmla="*/ 0 h 6858000"/>
              <a:gd name="connsiteX258" fmla="*/ 1473139 w 12192000"/>
              <a:gd name="connsiteY258" fmla="*/ 6858000 h 6858000"/>
              <a:gd name="connsiteX259" fmla="*/ 1443266 w 12192000"/>
              <a:gd name="connsiteY259" fmla="*/ 6858000 h 6858000"/>
              <a:gd name="connsiteX260" fmla="*/ 5246818 w 12192000"/>
              <a:gd name="connsiteY260" fmla="*/ 0 h 6858000"/>
              <a:gd name="connsiteX261" fmla="*/ 5276691 w 12192000"/>
              <a:gd name="connsiteY261" fmla="*/ 0 h 6858000"/>
              <a:gd name="connsiteX262" fmla="*/ 1304329 w 12192000"/>
              <a:gd name="connsiteY262" fmla="*/ 6858000 h 6858000"/>
              <a:gd name="connsiteX263" fmla="*/ 1274457 w 12192000"/>
              <a:gd name="connsiteY263" fmla="*/ 6858000 h 6858000"/>
              <a:gd name="connsiteX264" fmla="*/ 5079283 w 12192000"/>
              <a:gd name="connsiteY264" fmla="*/ 0 h 6858000"/>
              <a:gd name="connsiteX265" fmla="*/ 5109181 w 12192000"/>
              <a:gd name="connsiteY265" fmla="*/ 0 h 6858000"/>
              <a:gd name="connsiteX266" fmla="*/ 1136861 w 12192000"/>
              <a:gd name="connsiteY266" fmla="*/ 6858000 h 6858000"/>
              <a:gd name="connsiteX267" fmla="*/ 1105667 w 12192000"/>
              <a:gd name="connsiteY267" fmla="*/ 6858000 h 6858000"/>
              <a:gd name="connsiteX268" fmla="*/ 4910473 w 12192000"/>
              <a:gd name="connsiteY268" fmla="*/ 0 h 6858000"/>
              <a:gd name="connsiteX269" fmla="*/ 4940355 w 12192000"/>
              <a:gd name="connsiteY269" fmla="*/ 0 h 6858000"/>
              <a:gd name="connsiteX270" fmla="*/ 966739 w 12192000"/>
              <a:gd name="connsiteY270" fmla="*/ 6858000 h 6858000"/>
              <a:gd name="connsiteX271" fmla="*/ 936857 w 12192000"/>
              <a:gd name="connsiteY271" fmla="*/ 6858000 h 6858000"/>
              <a:gd name="connsiteX272" fmla="*/ 4740391 w 12192000"/>
              <a:gd name="connsiteY272" fmla="*/ 0 h 6858000"/>
              <a:gd name="connsiteX273" fmla="*/ 4770263 w 12192000"/>
              <a:gd name="connsiteY273" fmla="*/ 0 h 6858000"/>
              <a:gd name="connsiteX274" fmla="*/ 797902 w 12192000"/>
              <a:gd name="connsiteY274" fmla="*/ 6858000 h 6858000"/>
              <a:gd name="connsiteX275" fmla="*/ 768029 w 12192000"/>
              <a:gd name="connsiteY275" fmla="*/ 6858000 h 6858000"/>
              <a:gd name="connsiteX276" fmla="*/ 4584566 w 12192000"/>
              <a:gd name="connsiteY276" fmla="*/ 0 h 6858000"/>
              <a:gd name="connsiteX277" fmla="*/ 4614439 w 12192000"/>
              <a:gd name="connsiteY277" fmla="*/ 0 h 6858000"/>
              <a:gd name="connsiteX278" fmla="*/ 642078 w 12192000"/>
              <a:gd name="connsiteY278" fmla="*/ 6858000 h 6858000"/>
              <a:gd name="connsiteX279" fmla="*/ 612205 w 12192000"/>
              <a:gd name="connsiteY279" fmla="*/ 6858000 h 6858000"/>
              <a:gd name="connsiteX280" fmla="*/ 4415757 w 12192000"/>
              <a:gd name="connsiteY280" fmla="*/ 0 h 6858000"/>
              <a:gd name="connsiteX281" fmla="*/ 4445630 w 12192000"/>
              <a:gd name="connsiteY281" fmla="*/ 0 h 6858000"/>
              <a:gd name="connsiteX282" fmla="*/ 473269 w 12192000"/>
              <a:gd name="connsiteY282" fmla="*/ 6858000 h 6858000"/>
              <a:gd name="connsiteX283" fmla="*/ 443396 w 12192000"/>
              <a:gd name="connsiteY283" fmla="*/ 6858000 h 6858000"/>
              <a:gd name="connsiteX284" fmla="*/ 4248222 w 12192000"/>
              <a:gd name="connsiteY284" fmla="*/ 0 h 6858000"/>
              <a:gd name="connsiteX285" fmla="*/ 4278120 w 12192000"/>
              <a:gd name="connsiteY285" fmla="*/ 0 h 6858000"/>
              <a:gd name="connsiteX286" fmla="*/ 305800 w 12192000"/>
              <a:gd name="connsiteY286" fmla="*/ 6858000 h 6858000"/>
              <a:gd name="connsiteX287" fmla="*/ 274606 w 12192000"/>
              <a:gd name="connsiteY287" fmla="*/ 6858000 h 6858000"/>
              <a:gd name="connsiteX288" fmla="*/ 4079411 w 12192000"/>
              <a:gd name="connsiteY288" fmla="*/ 0 h 6858000"/>
              <a:gd name="connsiteX289" fmla="*/ 4109294 w 12192000"/>
              <a:gd name="connsiteY289" fmla="*/ 0 h 6858000"/>
              <a:gd name="connsiteX290" fmla="*/ 135678 w 12192000"/>
              <a:gd name="connsiteY290" fmla="*/ 6858000 h 6858000"/>
              <a:gd name="connsiteX291" fmla="*/ 105797 w 12192000"/>
              <a:gd name="connsiteY291" fmla="*/ 6858000 h 6858000"/>
              <a:gd name="connsiteX292" fmla="*/ 3909330 w 12192000"/>
              <a:gd name="connsiteY292" fmla="*/ 0 h 6858000"/>
              <a:gd name="connsiteX293" fmla="*/ 3939202 w 12192000"/>
              <a:gd name="connsiteY293" fmla="*/ 0 h 6858000"/>
              <a:gd name="connsiteX294" fmla="*/ 0 w 12192000"/>
              <a:gd name="connsiteY294" fmla="*/ 6800753 h 6858000"/>
              <a:gd name="connsiteX295" fmla="*/ 0 w 12192000"/>
              <a:gd name="connsiteY295" fmla="*/ 6749181 h 6858000"/>
              <a:gd name="connsiteX296" fmla="*/ 3746981 w 12192000"/>
              <a:gd name="connsiteY296" fmla="*/ 0 h 6858000"/>
              <a:gd name="connsiteX297" fmla="*/ 3776890 w 12192000"/>
              <a:gd name="connsiteY297" fmla="*/ 0 h 6858000"/>
              <a:gd name="connsiteX298" fmla="*/ 0 w 12192000"/>
              <a:gd name="connsiteY298" fmla="*/ 6521505 h 6858000"/>
              <a:gd name="connsiteX299" fmla="*/ 0 w 12192000"/>
              <a:gd name="connsiteY299" fmla="*/ 6469558 h 6858000"/>
              <a:gd name="connsiteX300" fmla="*/ 3580752 w 12192000"/>
              <a:gd name="connsiteY300" fmla="*/ 0 h 6858000"/>
              <a:gd name="connsiteX301" fmla="*/ 3610670 w 12192000"/>
              <a:gd name="connsiteY301" fmla="*/ 0 h 6858000"/>
              <a:gd name="connsiteX302" fmla="*/ 0 w 12192000"/>
              <a:gd name="connsiteY302" fmla="*/ 6233372 h 6858000"/>
              <a:gd name="connsiteX303" fmla="*/ 0 w 12192000"/>
              <a:gd name="connsiteY303" fmla="*/ 6181435 h 6858000"/>
              <a:gd name="connsiteX304" fmla="*/ 3414639 w 12192000"/>
              <a:gd name="connsiteY304" fmla="*/ 0 h 6858000"/>
              <a:gd name="connsiteX305" fmla="*/ 3444458 w 12192000"/>
              <a:gd name="connsiteY305" fmla="*/ 0 h 6858000"/>
              <a:gd name="connsiteX306" fmla="*/ 0 w 12192000"/>
              <a:gd name="connsiteY306" fmla="*/ 5946474 h 6858000"/>
              <a:gd name="connsiteX307" fmla="*/ 0 w 12192000"/>
              <a:gd name="connsiteY307" fmla="*/ 5894444 h 6858000"/>
              <a:gd name="connsiteX308" fmla="*/ 3248312 w 12192000"/>
              <a:gd name="connsiteY308" fmla="*/ 0 h 6858000"/>
              <a:gd name="connsiteX309" fmla="*/ 3278247 w 12192000"/>
              <a:gd name="connsiteY309" fmla="*/ 0 h 6858000"/>
              <a:gd name="connsiteX310" fmla="*/ 0 w 12192000"/>
              <a:gd name="connsiteY310" fmla="*/ 5659578 h 6858000"/>
              <a:gd name="connsiteX311" fmla="*/ 0 w 12192000"/>
              <a:gd name="connsiteY311" fmla="*/ 5607637 h 6858000"/>
              <a:gd name="connsiteX312" fmla="*/ 3080842 w 12192000"/>
              <a:gd name="connsiteY312" fmla="*/ 0 h 6858000"/>
              <a:gd name="connsiteX313" fmla="*/ 3110744 w 12192000"/>
              <a:gd name="connsiteY313" fmla="*/ 0 h 6858000"/>
              <a:gd name="connsiteX314" fmla="*/ 0 w 12192000"/>
              <a:gd name="connsiteY314" fmla="*/ 5371332 h 6858000"/>
              <a:gd name="connsiteX315" fmla="*/ 0 w 12192000"/>
              <a:gd name="connsiteY315" fmla="*/ 5319451 h 6858000"/>
              <a:gd name="connsiteX316" fmla="*/ 2914643 w 12192000"/>
              <a:gd name="connsiteY316" fmla="*/ 0 h 6858000"/>
              <a:gd name="connsiteX317" fmla="*/ 2944532 w 12192000"/>
              <a:gd name="connsiteY317" fmla="*/ 0 h 6858000"/>
              <a:gd name="connsiteX318" fmla="*/ 0 w 12192000"/>
              <a:gd name="connsiteY318" fmla="*/ 5084434 h 6858000"/>
              <a:gd name="connsiteX319" fmla="*/ 0 w 12192000"/>
              <a:gd name="connsiteY319" fmla="*/ 5032588 h 6858000"/>
              <a:gd name="connsiteX320" fmla="*/ 2748458 w 12192000"/>
              <a:gd name="connsiteY320" fmla="*/ 0 h 6858000"/>
              <a:gd name="connsiteX321" fmla="*/ 2778323 w 12192000"/>
              <a:gd name="connsiteY321" fmla="*/ 0 h 6858000"/>
              <a:gd name="connsiteX322" fmla="*/ 0 w 12192000"/>
              <a:gd name="connsiteY322" fmla="*/ 4797531 h 6858000"/>
              <a:gd name="connsiteX323" fmla="*/ 0 w 12192000"/>
              <a:gd name="connsiteY323" fmla="*/ 4745519 h 6858000"/>
              <a:gd name="connsiteX324" fmla="*/ 2582170 w 12192000"/>
              <a:gd name="connsiteY324" fmla="*/ 0 h 6858000"/>
              <a:gd name="connsiteX325" fmla="*/ 2612099 w 12192000"/>
              <a:gd name="connsiteY325" fmla="*/ 0 h 6858000"/>
              <a:gd name="connsiteX326" fmla="*/ 0 w 12192000"/>
              <a:gd name="connsiteY326" fmla="*/ 4509418 h 6858000"/>
              <a:gd name="connsiteX327" fmla="*/ 0 w 12192000"/>
              <a:gd name="connsiteY327" fmla="*/ 4457541 h 6858000"/>
              <a:gd name="connsiteX328" fmla="*/ 2415966 w 12192000"/>
              <a:gd name="connsiteY328" fmla="*/ 0 h 6858000"/>
              <a:gd name="connsiteX329" fmla="*/ 2445887 w 12192000"/>
              <a:gd name="connsiteY329" fmla="*/ 0 h 6858000"/>
              <a:gd name="connsiteX330" fmla="*/ 0 w 12192000"/>
              <a:gd name="connsiteY330" fmla="*/ 4222523 h 6858000"/>
              <a:gd name="connsiteX331" fmla="*/ 0 w 12192000"/>
              <a:gd name="connsiteY331" fmla="*/ 4170674 h 6858000"/>
              <a:gd name="connsiteX332" fmla="*/ 2248486 w 12192000"/>
              <a:gd name="connsiteY332" fmla="*/ 0 h 6858000"/>
              <a:gd name="connsiteX333" fmla="*/ 2278387 w 12192000"/>
              <a:gd name="connsiteY333" fmla="*/ 0 h 6858000"/>
              <a:gd name="connsiteX334" fmla="*/ 0 w 12192000"/>
              <a:gd name="connsiteY334" fmla="*/ 3934257 h 6858000"/>
              <a:gd name="connsiteX335" fmla="*/ 0 w 12192000"/>
              <a:gd name="connsiteY335" fmla="*/ 3883535 h 6858000"/>
              <a:gd name="connsiteX336" fmla="*/ 2082282 w 12192000"/>
              <a:gd name="connsiteY336" fmla="*/ 0 h 6858000"/>
              <a:gd name="connsiteX337" fmla="*/ 2112176 w 12192000"/>
              <a:gd name="connsiteY337" fmla="*/ 0 h 6858000"/>
              <a:gd name="connsiteX338" fmla="*/ 0 w 12192000"/>
              <a:gd name="connsiteY338" fmla="*/ 3647353 h 6858000"/>
              <a:gd name="connsiteX339" fmla="*/ 0 w 12192000"/>
              <a:gd name="connsiteY339" fmla="*/ 3595393 h 6858000"/>
              <a:gd name="connsiteX340" fmla="*/ 1916066 w 12192000"/>
              <a:gd name="connsiteY340" fmla="*/ 0 h 6858000"/>
              <a:gd name="connsiteX341" fmla="*/ 1945965 w 12192000"/>
              <a:gd name="connsiteY341" fmla="*/ 0 h 6858000"/>
              <a:gd name="connsiteX342" fmla="*/ 0 w 12192000"/>
              <a:gd name="connsiteY342" fmla="*/ 3360451 h 6858000"/>
              <a:gd name="connsiteX343" fmla="*/ 0 w 12192000"/>
              <a:gd name="connsiteY343" fmla="*/ 3308507 h 6858000"/>
              <a:gd name="connsiteX344" fmla="*/ 1749876 w 12192000"/>
              <a:gd name="connsiteY344" fmla="*/ 0 h 6858000"/>
              <a:gd name="connsiteX345" fmla="*/ 1779738 w 12192000"/>
              <a:gd name="connsiteY345" fmla="*/ 0 h 6858000"/>
              <a:gd name="connsiteX346" fmla="*/ 0 w 12192000"/>
              <a:gd name="connsiteY346" fmla="*/ 3072371 h 6858000"/>
              <a:gd name="connsiteX347" fmla="*/ 0 w 12192000"/>
              <a:gd name="connsiteY347" fmla="*/ 3020537 h 6858000"/>
              <a:gd name="connsiteX348" fmla="*/ 1583646 w 12192000"/>
              <a:gd name="connsiteY348" fmla="*/ 0 h 6858000"/>
              <a:gd name="connsiteX349" fmla="*/ 1613527 w 12192000"/>
              <a:gd name="connsiteY349" fmla="*/ 0 h 6858000"/>
              <a:gd name="connsiteX350" fmla="*/ 0 w 12192000"/>
              <a:gd name="connsiteY350" fmla="*/ 2785473 h 6858000"/>
              <a:gd name="connsiteX351" fmla="*/ 0 w 12192000"/>
              <a:gd name="connsiteY351" fmla="*/ 2733630 h 6858000"/>
              <a:gd name="connsiteX352" fmla="*/ 1416153 w 12192000"/>
              <a:gd name="connsiteY352" fmla="*/ 0 h 6858000"/>
              <a:gd name="connsiteX353" fmla="*/ 1446053 w 12192000"/>
              <a:gd name="connsiteY353" fmla="*/ 0 h 6858000"/>
              <a:gd name="connsiteX354" fmla="*/ 0 w 12192000"/>
              <a:gd name="connsiteY354" fmla="*/ 2498326 h 6858000"/>
              <a:gd name="connsiteX355" fmla="*/ 0 w 12192000"/>
              <a:gd name="connsiteY355" fmla="*/ 2446439 h 6858000"/>
              <a:gd name="connsiteX356" fmla="*/ 1249929 w 12192000"/>
              <a:gd name="connsiteY356" fmla="*/ 0 h 6858000"/>
              <a:gd name="connsiteX357" fmla="*/ 1279823 w 12192000"/>
              <a:gd name="connsiteY357" fmla="*/ 0 h 6858000"/>
              <a:gd name="connsiteX358" fmla="*/ 0 w 12192000"/>
              <a:gd name="connsiteY358" fmla="*/ 2210264 h 6858000"/>
              <a:gd name="connsiteX359" fmla="*/ 0 w 12192000"/>
              <a:gd name="connsiteY359" fmla="*/ 2158331 h 6858000"/>
              <a:gd name="connsiteX360" fmla="*/ 1083751 w 12192000"/>
              <a:gd name="connsiteY360" fmla="*/ 0 h 6858000"/>
              <a:gd name="connsiteX361" fmla="*/ 1113615 w 12192000"/>
              <a:gd name="connsiteY361" fmla="*/ 0 h 6858000"/>
              <a:gd name="connsiteX362" fmla="*/ 0 w 12192000"/>
              <a:gd name="connsiteY362" fmla="*/ 1923350 h 6858000"/>
              <a:gd name="connsiteX363" fmla="*/ 0 w 12192000"/>
              <a:gd name="connsiteY363" fmla="*/ 1871505 h 6858000"/>
              <a:gd name="connsiteX364" fmla="*/ 917549 w 12192000"/>
              <a:gd name="connsiteY364" fmla="*/ 0 h 6858000"/>
              <a:gd name="connsiteX365" fmla="*/ 947406 w 12192000"/>
              <a:gd name="connsiteY365" fmla="*/ 0 h 6858000"/>
              <a:gd name="connsiteX366" fmla="*/ 0 w 12192000"/>
              <a:gd name="connsiteY366" fmla="*/ 1636427 h 6858000"/>
              <a:gd name="connsiteX367" fmla="*/ 0 w 12192000"/>
              <a:gd name="connsiteY367" fmla="*/ 1584555 h 6858000"/>
              <a:gd name="connsiteX368" fmla="*/ 751309 w 12192000"/>
              <a:gd name="connsiteY368" fmla="*/ 0 h 6858000"/>
              <a:gd name="connsiteX369" fmla="*/ 781164 w 12192000"/>
              <a:gd name="connsiteY369" fmla="*/ 0 h 6858000"/>
              <a:gd name="connsiteX370" fmla="*/ 0 w 12192000"/>
              <a:gd name="connsiteY370" fmla="*/ 1348438 h 6858000"/>
              <a:gd name="connsiteX371" fmla="*/ 0 w 12192000"/>
              <a:gd name="connsiteY371" fmla="*/ 1296594 h 6858000"/>
              <a:gd name="connsiteX372" fmla="*/ 583839 w 12192000"/>
              <a:gd name="connsiteY372" fmla="*/ 0 h 6858000"/>
              <a:gd name="connsiteX373" fmla="*/ 613728 w 12192000"/>
              <a:gd name="connsiteY373" fmla="*/ 0 h 6858000"/>
              <a:gd name="connsiteX374" fmla="*/ 0 w 12192000"/>
              <a:gd name="connsiteY374" fmla="*/ 1061047 h 6858000"/>
              <a:gd name="connsiteX375" fmla="*/ 0 w 12192000"/>
              <a:gd name="connsiteY375" fmla="*/ 1009178 h 6858000"/>
              <a:gd name="connsiteX376" fmla="*/ 417668 w 12192000"/>
              <a:gd name="connsiteY376" fmla="*/ 0 h 6858000"/>
              <a:gd name="connsiteX377" fmla="*/ 447480 w 12192000"/>
              <a:gd name="connsiteY377" fmla="*/ 0 h 6858000"/>
              <a:gd name="connsiteX378" fmla="*/ 0 w 12192000"/>
              <a:gd name="connsiteY378" fmla="*/ 773085 h 6858000"/>
              <a:gd name="connsiteX379" fmla="*/ 0 w 12192000"/>
              <a:gd name="connsiteY379" fmla="*/ 722176 h 6858000"/>
              <a:gd name="connsiteX380" fmla="*/ 251404 w 12192000"/>
              <a:gd name="connsiteY380" fmla="*/ 0 h 6858000"/>
              <a:gd name="connsiteX381" fmla="*/ 281283 w 12192000"/>
              <a:gd name="connsiteY381" fmla="*/ 0 h 6858000"/>
              <a:gd name="connsiteX382" fmla="*/ 0 w 12192000"/>
              <a:gd name="connsiteY382" fmla="*/ 486097 h 6858000"/>
              <a:gd name="connsiteX383" fmla="*/ 0 w 12192000"/>
              <a:gd name="connsiteY383" fmla="*/ 434290 h 6858000"/>
              <a:gd name="connsiteX384" fmla="*/ 85207 w 12192000"/>
              <a:gd name="connsiteY384" fmla="*/ 0 h 6858000"/>
              <a:gd name="connsiteX385" fmla="*/ 115098 w 12192000"/>
              <a:gd name="connsiteY385" fmla="*/ 0 h 6858000"/>
              <a:gd name="connsiteX386" fmla="*/ 0 w 12192000"/>
              <a:gd name="connsiteY386" fmla="*/ 199019 h 6858000"/>
              <a:gd name="connsiteX387" fmla="*/ 0 w 12192000"/>
              <a:gd name="connsiteY387" fmla="*/ 147259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Lst>
            <a:rect l="l" t="t" r="r" b="b"/>
            <a:pathLst>
              <a:path w="12192000" h="6858000">
                <a:moveTo>
                  <a:pt x="12192000" y="6674887"/>
                </a:moveTo>
                <a:lnTo>
                  <a:pt x="12192000" y="6726630"/>
                </a:lnTo>
                <a:lnTo>
                  <a:pt x="12115866" y="6858000"/>
                </a:lnTo>
                <a:lnTo>
                  <a:pt x="12085956" y="6858000"/>
                </a:lnTo>
                <a:close/>
                <a:moveTo>
                  <a:pt x="12192000" y="6386350"/>
                </a:moveTo>
                <a:lnTo>
                  <a:pt x="12192000" y="6438128"/>
                </a:lnTo>
                <a:lnTo>
                  <a:pt x="11947965" y="6858000"/>
                </a:lnTo>
                <a:lnTo>
                  <a:pt x="11918061" y="6858000"/>
                </a:lnTo>
                <a:close/>
                <a:moveTo>
                  <a:pt x="12192000" y="6096716"/>
                </a:moveTo>
                <a:lnTo>
                  <a:pt x="12192000" y="6148545"/>
                </a:lnTo>
                <a:lnTo>
                  <a:pt x="11780541" y="6858000"/>
                </a:lnTo>
                <a:lnTo>
                  <a:pt x="11750654" y="6858000"/>
                </a:lnTo>
                <a:close/>
                <a:moveTo>
                  <a:pt x="12192000" y="5829076"/>
                </a:moveTo>
                <a:lnTo>
                  <a:pt x="12192000" y="5880943"/>
                </a:lnTo>
                <a:lnTo>
                  <a:pt x="11625476" y="6858000"/>
                </a:lnTo>
                <a:lnTo>
                  <a:pt x="11595575" y="6858000"/>
                </a:lnTo>
                <a:close/>
                <a:moveTo>
                  <a:pt x="12192000" y="5539023"/>
                </a:moveTo>
                <a:lnTo>
                  <a:pt x="12192000" y="5590898"/>
                </a:lnTo>
                <a:lnTo>
                  <a:pt x="11457404" y="6858000"/>
                </a:lnTo>
                <a:lnTo>
                  <a:pt x="11427512" y="6858000"/>
                </a:lnTo>
                <a:close/>
                <a:moveTo>
                  <a:pt x="12192000" y="5249126"/>
                </a:moveTo>
                <a:lnTo>
                  <a:pt x="12192000" y="5301033"/>
                </a:lnTo>
                <a:lnTo>
                  <a:pt x="11290057" y="6858000"/>
                </a:lnTo>
                <a:lnTo>
                  <a:pt x="11260165" y="6858000"/>
                </a:lnTo>
                <a:close/>
                <a:moveTo>
                  <a:pt x="12192000" y="4961040"/>
                </a:moveTo>
                <a:lnTo>
                  <a:pt x="12192000" y="5012892"/>
                </a:lnTo>
                <a:lnTo>
                  <a:pt x="11122030" y="6858000"/>
                </a:lnTo>
                <a:lnTo>
                  <a:pt x="11092170" y="6858000"/>
                </a:lnTo>
                <a:close/>
                <a:moveTo>
                  <a:pt x="12192000" y="4670985"/>
                </a:moveTo>
                <a:lnTo>
                  <a:pt x="12192000" y="4721650"/>
                </a:lnTo>
                <a:lnTo>
                  <a:pt x="10953949" y="6858000"/>
                </a:lnTo>
                <a:lnTo>
                  <a:pt x="10924108" y="6858000"/>
                </a:lnTo>
                <a:close/>
                <a:moveTo>
                  <a:pt x="12192000" y="4390462"/>
                </a:moveTo>
                <a:lnTo>
                  <a:pt x="12192000" y="4442332"/>
                </a:lnTo>
                <a:lnTo>
                  <a:pt x="10792091" y="6858000"/>
                </a:lnTo>
                <a:lnTo>
                  <a:pt x="10762234" y="6858000"/>
                </a:lnTo>
                <a:close/>
                <a:moveTo>
                  <a:pt x="12192000" y="4100386"/>
                </a:moveTo>
                <a:lnTo>
                  <a:pt x="12192000" y="4152238"/>
                </a:lnTo>
                <a:lnTo>
                  <a:pt x="10624074" y="6858000"/>
                </a:lnTo>
                <a:lnTo>
                  <a:pt x="10594178" y="6858000"/>
                </a:lnTo>
                <a:close/>
                <a:moveTo>
                  <a:pt x="12192000" y="3810406"/>
                </a:moveTo>
                <a:lnTo>
                  <a:pt x="12192000" y="3862352"/>
                </a:lnTo>
                <a:lnTo>
                  <a:pt x="10456692" y="6858000"/>
                </a:lnTo>
                <a:lnTo>
                  <a:pt x="10426849" y="6858000"/>
                </a:lnTo>
                <a:close/>
                <a:moveTo>
                  <a:pt x="12192000" y="3522418"/>
                </a:moveTo>
                <a:lnTo>
                  <a:pt x="12192000" y="3574345"/>
                </a:lnTo>
                <a:lnTo>
                  <a:pt x="10288745" y="6858000"/>
                </a:lnTo>
                <a:lnTo>
                  <a:pt x="10258829" y="6858000"/>
                </a:lnTo>
                <a:close/>
                <a:moveTo>
                  <a:pt x="12192000" y="3232346"/>
                </a:moveTo>
                <a:lnTo>
                  <a:pt x="12192000" y="3284284"/>
                </a:lnTo>
                <a:lnTo>
                  <a:pt x="10120677" y="6858000"/>
                </a:lnTo>
                <a:lnTo>
                  <a:pt x="10090771" y="6858000"/>
                </a:lnTo>
                <a:close/>
                <a:moveTo>
                  <a:pt x="12192000" y="2942350"/>
                </a:moveTo>
                <a:lnTo>
                  <a:pt x="12192000" y="2994321"/>
                </a:lnTo>
                <a:lnTo>
                  <a:pt x="9953347" y="6858000"/>
                </a:lnTo>
                <a:lnTo>
                  <a:pt x="9923446" y="6858000"/>
                </a:lnTo>
                <a:close/>
                <a:moveTo>
                  <a:pt x="12192000" y="2674683"/>
                </a:moveTo>
                <a:lnTo>
                  <a:pt x="12192000" y="2726587"/>
                </a:lnTo>
                <a:lnTo>
                  <a:pt x="9798221" y="6858000"/>
                </a:lnTo>
                <a:lnTo>
                  <a:pt x="9768374" y="6858000"/>
                </a:lnTo>
                <a:close/>
                <a:moveTo>
                  <a:pt x="12192000" y="2371625"/>
                </a:moveTo>
                <a:lnTo>
                  <a:pt x="12192000" y="2423468"/>
                </a:lnTo>
                <a:lnTo>
                  <a:pt x="9622713" y="6858000"/>
                </a:lnTo>
                <a:lnTo>
                  <a:pt x="9592797" y="6858000"/>
                </a:lnTo>
                <a:close/>
                <a:moveTo>
                  <a:pt x="12192000" y="2083746"/>
                </a:moveTo>
                <a:lnTo>
                  <a:pt x="12192000" y="2135605"/>
                </a:lnTo>
                <a:lnTo>
                  <a:pt x="9455425" y="6858000"/>
                </a:lnTo>
                <a:lnTo>
                  <a:pt x="9425503" y="6858000"/>
                </a:lnTo>
                <a:close/>
                <a:moveTo>
                  <a:pt x="12192000" y="1793669"/>
                </a:moveTo>
                <a:lnTo>
                  <a:pt x="12192000" y="1845675"/>
                </a:lnTo>
                <a:lnTo>
                  <a:pt x="9287308" y="6858000"/>
                </a:lnTo>
                <a:lnTo>
                  <a:pt x="9257444" y="6858000"/>
                </a:lnTo>
                <a:close/>
                <a:moveTo>
                  <a:pt x="12192000" y="1503595"/>
                </a:moveTo>
                <a:lnTo>
                  <a:pt x="12192000" y="1554215"/>
                </a:lnTo>
                <a:lnTo>
                  <a:pt x="9119294" y="6858000"/>
                </a:lnTo>
                <a:lnTo>
                  <a:pt x="9089386" y="6858000"/>
                </a:lnTo>
                <a:close/>
                <a:moveTo>
                  <a:pt x="12192000" y="1235988"/>
                </a:moveTo>
                <a:lnTo>
                  <a:pt x="12192000" y="1287995"/>
                </a:lnTo>
                <a:lnTo>
                  <a:pt x="8964883" y="6858000"/>
                </a:lnTo>
                <a:lnTo>
                  <a:pt x="8935054" y="6858000"/>
                </a:lnTo>
                <a:close/>
                <a:moveTo>
                  <a:pt x="12192000" y="945910"/>
                </a:moveTo>
                <a:lnTo>
                  <a:pt x="12192000" y="997817"/>
                </a:lnTo>
                <a:lnTo>
                  <a:pt x="8796908" y="6858000"/>
                </a:lnTo>
                <a:lnTo>
                  <a:pt x="8766996" y="6858000"/>
                </a:lnTo>
                <a:close/>
                <a:moveTo>
                  <a:pt x="12192000" y="657984"/>
                </a:moveTo>
                <a:lnTo>
                  <a:pt x="12192000" y="708673"/>
                </a:lnTo>
                <a:lnTo>
                  <a:pt x="8628835" y="6858000"/>
                </a:lnTo>
                <a:lnTo>
                  <a:pt x="8598960" y="6858000"/>
                </a:lnTo>
                <a:close/>
                <a:moveTo>
                  <a:pt x="12192000" y="354979"/>
                </a:moveTo>
                <a:lnTo>
                  <a:pt x="12192000" y="406900"/>
                </a:lnTo>
                <a:lnTo>
                  <a:pt x="8454032" y="6858000"/>
                </a:lnTo>
                <a:lnTo>
                  <a:pt x="8424123" y="6858000"/>
                </a:lnTo>
                <a:close/>
                <a:moveTo>
                  <a:pt x="12192000" y="70644"/>
                </a:moveTo>
                <a:lnTo>
                  <a:pt x="12192000" y="122216"/>
                </a:lnTo>
                <a:lnTo>
                  <a:pt x="8290433" y="6858000"/>
                </a:lnTo>
                <a:lnTo>
                  <a:pt x="8260561" y="6858000"/>
                </a:lnTo>
                <a:close/>
                <a:moveTo>
                  <a:pt x="12064108" y="0"/>
                </a:moveTo>
                <a:lnTo>
                  <a:pt x="12093980" y="0"/>
                </a:lnTo>
                <a:lnTo>
                  <a:pt x="8121624" y="6858000"/>
                </a:lnTo>
                <a:lnTo>
                  <a:pt x="8091752" y="6858000"/>
                </a:lnTo>
                <a:close/>
                <a:moveTo>
                  <a:pt x="11908282" y="0"/>
                </a:moveTo>
                <a:lnTo>
                  <a:pt x="11938154" y="0"/>
                </a:lnTo>
                <a:lnTo>
                  <a:pt x="7965800" y="6858000"/>
                </a:lnTo>
                <a:lnTo>
                  <a:pt x="7935927" y="6858000"/>
                </a:lnTo>
                <a:close/>
                <a:moveTo>
                  <a:pt x="11740748" y="0"/>
                </a:moveTo>
                <a:lnTo>
                  <a:pt x="11770630" y="0"/>
                </a:lnTo>
                <a:lnTo>
                  <a:pt x="7797020" y="6858000"/>
                </a:lnTo>
                <a:lnTo>
                  <a:pt x="7767137" y="6858000"/>
                </a:lnTo>
                <a:close/>
                <a:moveTo>
                  <a:pt x="11570622" y="0"/>
                </a:moveTo>
                <a:lnTo>
                  <a:pt x="11601820" y="0"/>
                </a:lnTo>
                <a:lnTo>
                  <a:pt x="7628210" y="6858000"/>
                </a:lnTo>
                <a:lnTo>
                  <a:pt x="7598308" y="6858000"/>
                </a:lnTo>
                <a:close/>
                <a:moveTo>
                  <a:pt x="11401857" y="0"/>
                </a:moveTo>
                <a:lnTo>
                  <a:pt x="11431730" y="0"/>
                </a:lnTo>
                <a:lnTo>
                  <a:pt x="7459373" y="6858000"/>
                </a:lnTo>
                <a:lnTo>
                  <a:pt x="7429500" y="6858000"/>
                </a:lnTo>
                <a:close/>
                <a:moveTo>
                  <a:pt x="11233046" y="0"/>
                </a:moveTo>
                <a:lnTo>
                  <a:pt x="11262919" y="0"/>
                </a:lnTo>
                <a:lnTo>
                  <a:pt x="7290563" y="6858000"/>
                </a:lnTo>
                <a:lnTo>
                  <a:pt x="7260691" y="6858000"/>
                </a:lnTo>
                <a:close/>
                <a:moveTo>
                  <a:pt x="11077222" y="0"/>
                </a:moveTo>
                <a:lnTo>
                  <a:pt x="11107095" y="0"/>
                </a:lnTo>
                <a:lnTo>
                  <a:pt x="7134739" y="6858000"/>
                </a:lnTo>
                <a:lnTo>
                  <a:pt x="7104867" y="6858000"/>
                </a:lnTo>
                <a:close/>
                <a:moveTo>
                  <a:pt x="10909687" y="0"/>
                </a:moveTo>
                <a:lnTo>
                  <a:pt x="10939569" y="0"/>
                </a:lnTo>
                <a:lnTo>
                  <a:pt x="6965959" y="6858000"/>
                </a:lnTo>
                <a:lnTo>
                  <a:pt x="6936076" y="6858000"/>
                </a:lnTo>
                <a:close/>
                <a:moveTo>
                  <a:pt x="10739567" y="0"/>
                </a:moveTo>
                <a:lnTo>
                  <a:pt x="10770766" y="0"/>
                </a:lnTo>
                <a:lnTo>
                  <a:pt x="6797150" y="6858000"/>
                </a:lnTo>
                <a:lnTo>
                  <a:pt x="6767248" y="6858000"/>
                </a:lnTo>
                <a:close/>
                <a:moveTo>
                  <a:pt x="10570795" y="0"/>
                </a:moveTo>
                <a:lnTo>
                  <a:pt x="10600667" y="0"/>
                </a:lnTo>
                <a:lnTo>
                  <a:pt x="6628312" y="6858000"/>
                </a:lnTo>
                <a:lnTo>
                  <a:pt x="6598439" y="6858000"/>
                </a:lnTo>
                <a:close/>
                <a:moveTo>
                  <a:pt x="10401987" y="0"/>
                </a:moveTo>
                <a:lnTo>
                  <a:pt x="10431860" y="0"/>
                </a:lnTo>
                <a:lnTo>
                  <a:pt x="6459503" y="6858000"/>
                </a:lnTo>
                <a:lnTo>
                  <a:pt x="6429630" y="6858000"/>
                </a:lnTo>
                <a:close/>
                <a:moveTo>
                  <a:pt x="10233176" y="0"/>
                </a:moveTo>
                <a:lnTo>
                  <a:pt x="10263049" y="0"/>
                </a:lnTo>
                <a:lnTo>
                  <a:pt x="6290693" y="6858000"/>
                </a:lnTo>
                <a:lnTo>
                  <a:pt x="6260821" y="6858000"/>
                </a:lnTo>
                <a:close/>
                <a:moveTo>
                  <a:pt x="10078627" y="0"/>
                </a:moveTo>
                <a:lnTo>
                  <a:pt x="10108524" y="0"/>
                </a:lnTo>
                <a:lnTo>
                  <a:pt x="6136210" y="6858000"/>
                </a:lnTo>
                <a:lnTo>
                  <a:pt x="6105016" y="6858000"/>
                </a:lnTo>
                <a:close/>
                <a:moveTo>
                  <a:pt x="9908501" y="0"/>
                </a:moveTo>
                <a:lnTo>
                  <a:pt x="9939700" y="0"/>
                </a:lnTo>
                <a:lnTo>
                  <a:pt x="5966089" y="6858000"/>
                </a:lnTo>
                <a:lnTo>
                  <a:pt x="5936188" y="6858000"/>
                </a:lnTo>
                <a:close/>
                <a:moveTo>
                  <a:pt x="9739735" y="0"/>
                </a:moveTo>
                <a:lnTo>
                  <a:pt x="9769607" y="0"/>
                </a:lnTo>
                <a:lnTo>
                  <a:pt x="5797251" y="6858000"/>
                </a:lnTo>
                <a:lnTo>
                  <a:pt x="5767379" y="6858000"/>
                </a:lnTo>
                <a:close/>
                <a:moveTo>
                  <a:pt x="9570926" y="0"/>
                </a:moveTo>
                <a:lnTo>
                  <a:pt x="9600798" y="0"/>
                </a:lnTo>
                <a:lnTo>
                  <a:pt x="5628442" y="6858000"/>
                </a:lnTo>
                <a:lnTo>
                  <a:pt x="5598570" y="6858000"/>
                </a:lnTo>
                <a:close/>
                <a:moveTo>
                  <a:pt x="9402116" y="0"/>
                </a:moveTo>
                <a:lnTo>
                  <a:pt x="9431989" y="0"/>
                </a:lnTo>
                <a:lnTo>
                  <a:pt x="5459633" y="6858000"/>
                </a:lnTo>
                <a:lnTo>
                  <a:pt x="5429760" y="6858000"/>
                </a:lnTo>
                <a:close/>
                <a:moveTo>
                  <a:pt x="9234581" y="0"/>
                </a:moveTo>
                <a:lnTo>
                  <a:pt x="9264478" y="0"/>
                </a:lnTo>
                <a:lnTo>
                  <a:pt x="5292165" y="6858000"/>
                </a:lnTo>
                <a:lnTo>
                  <a:pt x="5260970" y="6858000"/>
                </a:lnTo>
                <a:close/>
                <a:moveTo>
                  <a:pt x="9077441" y="0"/>
                </a:moveTo>
                <a:lnTo>
                  <a:pt x="9108639" y="0"/>
                </a:lnTo>
                <a:lnTo>
                  <a:pt x="5135028" y="6858000"/>
                </a:lnTo>
                <a:lnTo>
                  <a:pt x="5105127" y="6858000"/>
                </a:lnTo>
                <a:close/>
                <a:moveTo>
                  <a:pt x="8908674" y="0"/>
                </a:moveTo>
                <a:lnTo>
                  <a:pt x="8938546" y="0"/>
                </a:lnTo>
                <a:lnTo>
                  <a:pt x="4966191" y="6858000"/>
                </a:lnTo>
                <a:lnTo>
                  <a:pt x="4936318" y="6858000"/>
                </a:lnTo>
                <a:close/>
                <a:moveTo>
                  <a:pt x="8739864" y="0"/>
                </a:moveTo>
                <a:lnTo>
                  <a:pt x="8769737" y="0"/>
                </a:lnTo>
                <a:lnTo>
                  <a:pt x="4797381" y="6858000"/>
                </a:lnTo>
                <a:lnTo>
                  <a:pt x="4767509" y="6858000"/>
                </a:lnTo>
                <a:close/>
                <a:moveTo>
                  <a:pt x="8571056" y="0"/>
                </a:moveTo>
                <a:lnTo>
                  <a:pt x="8600928" y="0"/>
                </a:lnTo>
                <a:lnTo>
                  <a:pt x="4628572" y="6858000"/>
                </a:lnTo>
                <a:lnTo>
                  <a:pt x="4598700" y="6858000"/>
                </a:lnTo>
                <a:close/>
                <a:moveTo>
                  <a:pt x="8403521" y="0"/>
                </a:moveTo>
                <a:lnTo>
                  <a:pt x="8433418" y="0"/>
                </a:lnTo>
                <a:lnTo>
                  <a:pt x="4461104" y="6858000"/>
                </a:lnTo>
                <a:lnTo>
                  <a:pt x="4429909" y="6858000"/>
                </a:lnTo>
                <a:close/>
                <a:moveTo>
                  <a:pt x="8246381" y="0"/>
                </a:moveTo>
                <a:lnTo>
                  <a:pt x="8277579" y="0"/>
                </a:lnTo>
                <a:lnTo>
                  <a:pt x="4303967" y="6858000"/>
                </a:lnTo>
                <a:lnTo>
                  <a:pt x="4274066" y="6858000"/>
                </a:lnTo>
                <a:close/>
                <a:moveTo>
                  <a:pt x="8077614" y="0"/>
                </a:moveTo>
                <a:lnTo>
                  <a:pt x="8107486" y="0"/>
                </a:lnTo>
                <a:lnTo>
                  <a:pt x="4135130" y="6858000"/>
                </a:lnTo>
                <a:lnTo>
                  <a:pt x="4105258" y="6858000"/>
                </a:lnTo>
                <a:close/>
                <a:moveTo>
                  <a:pt x="7908808" y="0"/>
                </a:moveTo>
                <a:lnTo>
                  <a:pt x="7938680" y="0"/>
                </a:lnTo>
                <a:lnTo>
                  <a:pt x="3966321" y="6858000"/>
                </a:lnTo>
                <a:lnTo>
                  <a:pt x="3936448" y="6858000"/>
                </a:lnTo>
                <a:close/>
                <a:moveTo>
                  <a:pt x="7739999" y="0"/>
                </a:moveTo>
                <a:lnTo>
                  <a:pt x="7769872" y="0"/>
                </a:lnTo>
                <a:lnTo>
                  <a:pt x="3797511" y="6858000"/>
                </a:lnTo>
                <a:lnTo>
                  <a:pt x="3767639" y="6858000"/>
                </a:lnTo>
                <a:close/>
                <a:moveTo>
                  <a:pt x="7572465" y="0"/>
                </a:moveTo>
                <a:lnTo>
                  <a:pt x="7602362" y="0"/>
                </a:lnTo>
                <a:lnTo>
                  <a:pt x="3630043" y="6858000"/>
                </a:lnTo>
                <a:lnTo>
                  <a:pt x="3598849" y="6858000"/>
                </a:lnTo>
                <a:close/>
                <a:moveTo>
                  <a:pt x="7402339" y="0"/>
                </a:moveTo>
                <a:lnTo>
                  <a:pt x="7433537" y="0"/>
                </a:lnTo>
                <a:lnTo>
                  <a:pt x="3459921" y="6858000"/>
                </a:lnTo>
                <a:lnTo>
                  <a:pt x="3430020" y="6858000"/>
                </a:lnTo>
                <a:close/>
                <a:moveTo>
                  <a:pt x="7246557" y="0"/>
                </a:moveTo>
                <a:lnTo>
                  <a:pt x="7276430" y="0"/>
                </a:lnTo>
                <a:lnTo>
                  <a:pt x="3304069" y="6858000"/>
                </a:lnTo>
                <a:lnTo>
                  <a:pt x="3274197" y="6858000"/>
                </a:lnTo>
                <a:close/>
                <a:moveTo>
                  <a:pt x="7077748" y="0"/>
                </a:moveTo>
                <a:lnTo>
                  <a:pt x="7107620" y="0"/>
                </a:lnTo>
                <a:lnTo>
                  <a:pt x="3135260" y="6858000"/>
                </a:lnTo>
                <a:lnTo>
                  <a:pt x="3105388" y="6858000"/>
                </a:lnTo>
                <a:close/>
                <a:moveTo>
                  <a:pt x="6908939" y="0"/>
                </a:moveTo>
                <a:lnTo>
                  <a:pt x="6938811" y="0"/>
                </a:lnTo>
                <a:lnTo>
                  <a:pt x="2966451" y="6858000"/>
                </a:lnTo>
                <a:lnTo>
                  <a:pt x="2936578" y="6858000"/>
                </a:lnTo>
                <a:close/>
                <a:moveTo>
                  <a:pt x="6741404" y="0"/>
                </a:moveTo>
                <a:lnTo>
                  <a:pt x="6771301" y="0"/>
                </a:lnTo>
                <a:lnTo>
                  <a:pt x="2798982" y="6858000"/>
                </a:lnTo>
                <a:lnTo>
                  <a:pt x="2767788" y="6858000"/>
                </a:lnTo>
                <a:close/>
                <a:moveTo>
                  <a:pt x="6571276" y="0"/>
                </a:moveTo>
                <a:lnTo>
                  <a:pt x="6602476" y="0"/>
                </a:lnTo>
                <a:lnTo>
                  <a:pt x="2628861" y="6858000"/>
                </a:lnTo>
                <a:lnTo>
                  <a:pt x="2598959" y="6858000"/>
                </a:lnTo>
                <a:close/>
                <a:moveTo>
                  <a:pt x="6415496" y="0"/>
                </a:moveTo>
                <a:lnTo>
                  <a:pt x="6445368" y="0"/>
                </a:lnTo>
                <a:lnTo>
                  <a:pt x="2473008" y="6858000"/>
                </a:lnTo>
                <a:lnTo>
                  <a:pt x="2443136" y="6858000"/>
                </a:lnTo>
                <a:close/>
                <a:moveTo>
                  <a:pt x="6246687" y="0"/>
                </a:moveTo>
                <a:lnTo>
                  <a:pt x="6276559" y="0"/>
                </a:lnTo>
                <a:lnTo>
                  <a:pt x="2304199" y="6858000"/>
                </a:lnTo>
                <a:lnTo>
                  <a:pt x="2274327" y="6858000"/>
                </a:lnTo>
                <a:close/>
                <a:moveTo>
                  <a:pt x="6077878" y="0"/>
                </a:moveTo>
                <a:lnTo>
                  <a:pt x="6107750" y="0"/>
                </a:lnTo>
                <a:lnTo>
                  <a:pt x="2135390" y="6858000"/>
                </a:lnTo>
                <a:lnTo>
                  <a:pt x="2105518" y="6858000"/>
                </a:lnTo>
                <a:close/>
                <a:moveTo>
                  <a:pt x="5910342" y="0"/>
                </a:moveTo>
                <a:lnTo>
                  <a:pt x="5940240" y="0"/>
                </a:lnTo>
                <a:lnTo>
                  <a:pt x="1967922" y="6858000"/>
                </a:lnTo>
                <a:lnTo>
                  <a:pt x="1936727" y="6858000"/>
                </a:lnTo>
                <a:close/>
                <a:moveTo>
                  <a:pt x="5740218" y="0"/>
                </a:moveTo>
                <a:lnTo>
                  <a:pt x="5771416" y="0"/>
                </a:lnTo>
                <a:lnTo>
                  <a:pt x="1797800" y="6858000"/>
                </a:lnTo>
                <a:lnTo>
                  <a:pt x="1767899" y="6858000"/>
                </a:lnTo>
                <a:close/>
                <a:moveTo>
                  <a:pt x="5571452" y="0"/>
                </a:moveTo>
                <a:lnTo>
                  <a:pt x="5601324" y="0"/>
                </a:lnTo>
                <a:lnTo>
                  <a:pt x="1628963" y="6858000"/>
                </a:lnTo>
                <a:lnTo>
                  <a:pt x="1599090" y="6858000"/>
                </a:lnTo>
                <a:close/>
                <a:moveTo>
                  <a:pt x="5415628" y="0"/>
                </a:moveTo>
                <a:lnTo>
                  <a:pt x="5445500" y="0"/>
                </a:lnTo>
                <a:lnTo>
                  <a:pt x="1473139" y="6858000"/>
                </a:lnTo>
                <a:lnTo>
                  <a:pt x="1443266" y="6858000"/>
                </a:lnTo>
                <a:close/>
                <a:moveTo>
                  <a:pt x="5246818" y="0"/>
                </a:moveTo>
                <a:lnTo>
                  <a:pt x="5276691" y="0"/>
                </a:lnTo>
                <a:lnTo>
                  <a:pt x="1304329" y="6858000"/>
                </a:lnTo>
                <a:lnTo>
                  <a:pt x="1274457" y="6858000"/>
                </a:lnTo>
                <a:close/>
                <a:moveTo>
                  <a:pt x="5079283" y="0"/>
                </a:moveTo>
                <a:lnTo>
                  <a:pt x="5109181" y="0"/>
                </a:lnTo>
                <a:lnTo>
                  <a:pt x="1136861" y="6858000"/>
                </a:lnTo>
                <a:lnTo>
                  <a:pt x="1105667" y="6858000"/>
                </a:lnTo>
                <a:close/>
                <a:moveTo>
                  <a:pt x="4910473" y="0"/>
                </a:moveTo>
                <a:lnTo>
                  <a:pt x="4940355" y="0"/>
                </a:lnTo>
                <a:lnTo>
                  <a:pt x="966739" y="6858000"/>
                </a:lnTo>
                <a:lnTo>
                  <a:pt x="936857" y="6858000"/>
                </a:lnTo>
                <a:close/>
                <a:moveTo>
                  <a:pt x="4740391" y="0"/>
                </a:moveTo>
                <a:lnTo>
                  <a:pt x="4770263" y="0"/>
                </a:lnTo>
                <a:lnTo>
                  <a:pt x="797902" y="6858000"/>
                </a:lnTo>
                <a:lnTo>
                  <a:pt x="768029" y="6858000"/>
                </a:lnTo>
                <a:close/>
                <a:moveTo>
                  <a:pt x="4584566" y="0"/>
                </a:moveTo>
                <a:lnTo>
                  <a:pt x="4614439" y="0"/>
                </a:lnTo>
                <a:lnTo>
                  <a:pt x="642078" y="6858000"/>
                </a:lnTo>
                <a:lnTo>
                  <a:pt x="612205" y="6858000"/>
                </a:lnTo>
                <a:close/>
                <a:moveTo>
                  <a:pt x="4415757" y="0"/>
                </a:moveTo>
                <a:lnTo>
                  <a:pt x="4445630" y="0"/>
                </a:lnTo>
                <a:lnTo>
                  <a:pt x="473269" y="6858000"/>
                </a:lnTo>
                <a:lnTo>
                  <a:pt x="443396" y="6858000"/>
                </a:lnTo>
                <a:close/>
                <a:moveTo>
                  <a:pt x="4248222" y="0"/>
                </a:moveTo>
                <a:lnTo>
                  <a:pt x="4278120" y="0"/>
                </a:lnTo>
                <a:lnTo>
                  <a:pt x="305800" y="6858000"/>
                </a:lnTo>
                <a:lnTo>
                  <a:pt x="274606" y="6858000"/>
                </a:lnTo>
                <a:close/>
                <a:moveTo>
                  <a:pt x="4079411" y="0"/>
                </a:moveTo>
                <a:lnTo>
                  <a:pt x="4109294" y="0"/>
                </a:lnTo>
                <a:lnTo>
                  <a:pt x="135678" y="6858000"/>
                </a:lnTo>
                <a:lnTo>
                  <a:pt x="105797" y="6858000"/>
                </a:lnTo>
                <a:close/>
                <a:moveTo>
                  <a:pt x="3909330" y="0"/>
                </a:moveTo>
                <a:lnTo>
                  <a:pt x="3939202" y="0"/>
                </a:lnTo>
                <a:lnTo>
                  <a:pt x="0" y="6800753"/>
                </a:lnTo>
                <a:lnTo>
                  <a:pt x="0" y="6749181"/>
                </a:lnTo>
                <a:close/>
                <a:moveTo>
                  <a:pt x="3746981" y="0"/>
                </a:moveTo>
                <a:lnTo>
                  <a:pt x="3776890" y="0"/>
                </a:lnTo>
                <a:lnTo>
                  <a:pt x="0" y="6521505"/>
                </a:lnTo>
                <a:lnTo>
                  <a:pt x="0" y="6469558"/>
                </a:lnTo>
                <a:close/>
                <a:moveTo>
                  <a:pt x="3580752" y="0"/>
                </a:moveTo>
                <a:lnTo>
                  <a:pt x="3610670" y="0"/>
                </a:lnTo>
                <a:lnTo>
                  <a:pt x="0" y="6233372"/>
                </a:lnTo>
                <a:lnTo>
                  <a:pt x="0" y="6181435"/>
                </a:lnTo>
                <a:close/>
                <a:moveTo>
                  <a:pt x="3414639" y="0"/>
                </a:moveTo>
                <a:lnTo>
                  <a:pt x="3444458" y="0"/>
                </a:lnTo>
                <a:lnTo>
                  <a:pt x="0" y="5946474"/>
                </a:lnTo>
                <a:lnTo>
                  <a:pt x="0" y="5894444"/>
                </a:lnTo>
                <a:close/>
                <a:moveTo>
                  <a:pt x="3248312" y="0"/>
                </a:moveTo>
                <a:lnTo>
                  <a:pt x="3278247" y="0"/>
                </a:lnTo>
                <a:lnTo>
                  <a:pt x="0" y="5659578"/>
                </a:lnTo>
                <a:lnTo>
                  <a:pt x="0" y="5607637"/>
                </a:lnTo>
                <a:close/>
                <a:moveTo>
                  <a:pt x="3080842" y="0"/>
                </a:moveTo>
                <a:lnTo>
                  <a:pt x="3110744" y="0"/>
                </a:lnTo>
                <a:lnTo>
                  <a:pt x="0" y="5371332"/>
                </a:lnTo>
                <a:lnTo>
                  <a:pt x="0" y="5319451"/>
                </a:lnTo>
                <a:close/>
                <a:moveTo>
                  <a:pt x="2914643" y="0"/>
                </a:moveTo>
                <a:lnTo>
                  <a:pt x="2944532" y="0"/>
                </a:lnTo>
                <a:lnTo>
                  <a:pt x="0" y="5084434"/>
                </a:lnTo>
                <a:lnTo>
                  <a:pt x="0" y="5032588"/>
                </a:lnTo>
                <a:close/>
                <a:moveTo>
                  <a:pt x="2748458" y="0"/>
                </a:moveTo>
                <a:lnTo>
                  <a:pt x="2778323" y="0"/>
                </a:lnTo>
                <a:lnTo>
                  <a:pt x="0" y="4797531"/>
                </a:lnTo>
                <a:lnTo>
                  <a:pt x="0" y="4745519"/>
                </a:lnTo>
                <a:close/>
                <a:moveTo>
                  <a:pt x="2582170" y="0"/>
                </a:moveTo>
                <a:lnTo>
                  <a:pt x="2612099" y="0"/>
                </a:lnTo>
                <a:lnTo>
                  <a:pt x="0" y="4509418"/>
                </a:lnTo>
                <a:lnTo>
                  <a:pt x="0" y="4457541"/>
                </a:lnTo>
                <a:close/>
                <a:moveTo>
                  <a:pt x="2415966" y="0"/>
                </a:moveTo>
                <a:lnTo>
                  <a:pt x="2445887" y="0"/>
                </a:lnTo>
                <a:lnTo>
                  <a:pt x="0" y="4222523"/>
                </a:lnTo>
                <a:lnTo>
                  <a:pt x="0" y="4170674"/>
                </a:lnTo>
                <a:close/>
                <a:moveTo>
                  <a:pt x="2248486" y="0"/>
                </a:moveTo>
                <a:lnTo>
                  <a:pt x="2278387" y="0"/>
                </a:lnTo>
                <a:lnTo>
                  <a:pt x="0" y="3934257"/>
                </a:lnTo>
                <a:lnTo>
                  <a:pt x="0" y="3883535"/>
                </a:lnTo>
                <a:close/>
                <a:moveTo>
                  <a:pt x="2082282" y="0"/>
                </a:moveTo>
                <a:lnTo>
                  <a:pt x="2112176" y="0"/>
                </a:lnTo>
                <a:lnTo>
                  <a:pt x="0" y="3647353"/>
                </a:lnTo>
                <a:lnTo>
                  <a:pt x="0" y="3595393"/>
                </a:lnTo>
                <a:close/>
                <a:moveTo>
                  <a:pt x="1916066" y="0"/>
                </a:moveTo>
                <a:lnTo>
                  <a:pt x="1945965" y="0"/>
                </a:lnTo>
                <a:lnTo>
                  <a:pt x="0" y="3360451"/>
                </a:lnTo>
                <a:lnTo>
                  <a:pt x="0" y="3308507"/>
                </a:lnTo>
                <a:close/>
                <a:moveTo>
                  <a:pt x="1749876" y="0"/>
                </a:moveTo>
                <a:lnTo>
                  <a:pt x="1779738" y="0"/>
                </a:lnTo>
                <a:lnTo>
                  <a:pt x="0" y="3072371"/>
                </a:lnTo>
                <a:lnTo>
                  <a:pt x="0" y="3020537"/>
                </a:lnTo>
                <a:close/>
                <a:moveTo>
                  <a:pt x="1583646" y="0"/>
                </a:moveTo>
                <a:lnTo>
                  <a:pt x="1613527" y="0"/>
                </a:lnTo>
                <a:lnTo>
                  <a:pt x="0" y="2785473"/>
                </a:lnTo>
                <a:lnTo>
                  <a:pt x="0" y="2733630"/>
                </a:lnTo>
                <a:close/>
                <a:moveTo>
                  <a:pt x="1416153" y="0"/>
                </a:moveTo>
                <a:lnTo>
                  <a:pt x="1446053" y="0"/>
                </a:lnTo>
                <a:lnTo>
                  <a:pt x="0" y="2498326"/>
                </a:lnTo>
                <a:lnTo>
                  <a:pt x="0" y="2446439"/>
                </a:lnTo>
                <a:close/>
                <a:moveTo>
                  <a:pt x="1249929" y="0"/>
                </a:moveTo>
                <a:lnTo>
                  <a:pt x="1279823" y="0"/>
                </a:lnTo>
                <a:lnTo>
                  <a:pt x="0" y="2210264"/>
                </a:lnTo>
                <a:lnTo>
                  <a:pt x="0" y="2158331"/>
                </a:lnTo>
                <a:close/>
                <a:moveTo>
                  <a:pt x="1083751" y="0"/>
                </a:moveTo>
                <a:lnTo>
                  <a:pt x="1113615" y="0"/>
                </a:lnTo>
                <a:lnTo>
                  <a:pt x="0" y="1923350"/>
                </a:lnTo>
                <a:lnTo>
                  <a:pt x="0" y="1871505"/>
                </a:lnTo>
                <a:close/>
                <a:moveTo>
                  <a:pt x="917549" y="0"/>
                </a:moveTo>
                <a:lnTo>
                  <a:pt x="947406" y="0"/>
                </a:lnTo>
                <a:lnTo>
                  <a:pt x="0" y="1636427"/>
                </a:lnTo>
                <a:lnTo>
                  <a:pt x="0" y="1584555"/>
                </a:lnTo>
                <a:close/>
                <a:moveTo>
                  <a:pt x="751309" y="0"/>
                </a:moveTo>
                <a:lnTo>
                  <a:pt x="781164" y="0"/>
                </a:lnTo>
                <a:lnTo>
                  <a:pt x="0" y="1348438"/>
                </a:lnTo>
                <a:lnTo>
                  <a:pt x="0" y="1296594"/>
                </a:lnTo>
                <a:close/>
                <a:moveTo>
                  <a:pt x="583839" y="0"/>
                </a:moveTo>
                <a:lnTo>
                  <a:pt x="613728" y="0"/>
                </a:lnTo>
                <a:lnTo>
                  <a:pt x="0" y="1061047"/>
                </a:lnTo>
                <a:lnTo>
                  <a:pt x="0" y="1009178"/>
                </a:lnTo>
                <a:close/>
                <a:moveTo>
                  <a:pt x="417668" y="0"/>
                </a:moveTo>
                <a:lnTo>
                  <a:pt x="447480" y="0"/>
                </a:lnTo>
                <a:lnTo>
                  <a:pt x="0" y="773085"/>
                </a:lnTo>
                <a:lnTo>
                  <a:pt x="0" y="722176"/>
                </a:lnTo>
                <a:close/>
                <a:moveTo>
                  <a:pt x="251404" y="0"/>
                </a:moveTo>
                <a:lnTo>
                  <a:pt x="281283" y="0"/>
                </a:lnTo>
                <a:lnTo>
                  <a:pt x="0" y="486097"/>
                </a:lnTo>
                <a:lnTo>
                  <a:pt x="0" y="434290"/>
                </a:lnTo>
                <a:close/>
                <a:moveTo>
                  <a:pt x="85207" y="0"/>
                </a:moveTo>
                <a:lnTo>
                  <a:pt x="115098" y="0"/>
                </a:lnTo>
                <a:lnTo>
                  <a:pt x="0" y="199019"/>
                </a:lnTo>
                <a:lnTo>
                  <a:pt x="0" y="147259"/>
                </a:lnTo>
                <a:close/>
              </a:path>
            </a:pathLst>
          </a:custGeom>
          <a:solidFill>
            <a:schemeClr val="bg2">
              <a:lumMod val="75000"/>
              <a:alpha val="10000"/>
            </a:schemeClr>
          </a:solidFill>
          <a:ln w="12700">
            <a:miter lim="400000"/>
          </a:ln>
        </p:spPr>
        <p:txBody>
          <a:bodyPr wrap="square" lIns="38100" tIns="38100" rIns="38100" bIns="38100" anchor="ctr">
            <a:noAutofit/>
          </a:bodyPr>
          <a:lstStyle/>
          <a:p>
            <a:pPr>
              <a:defRPr sz="3000">
                <a:solidFill>
                  <a:srgbClr val="FFFFFF"/>
                </a:solidFill>
              </a:defRPr>
            </a:pPr>
            <a:endParaRPr dirty="0"/>
          </a:p>
        </p:txBody>
      </p:sp>
      <p:sp>
        <p:nvSpPr>
          <p:cNvPr id="8" name="Title 1">
            <a:extLst>
              <a:ext uri="{FF2B5EF4-FFF2-40B4-BE49-F238E27FC236}">
                <a16:creationId xmlns:a16="http://schemas.microsoft.com/office/drawing/2014/main" id="{1907DC5D-4F3E-4A99-A621-6F93F32265C8}"/>
              </a:ext>
            </a:extLst>
          </p:cNvPr>
          <p:cNvSpPr>
            <a:spLocks noGrp="1"/>
          </p:cNvSpPr>
          <p:nvPr userDrawn="1">
            <p:ph type="title"/>
          </p:nvPr>
        </p:nvSpPr>
        <p:spPr>
          <a:xfrm>
            <a:off x="831850" y="4023043"/>
            <a:ext cx="6168040" cy="1031874"/>
          </a:xfrm>
        </p:spPr>
        <p:txBody>
          <a:bodyPr anchor="b"/>
          <a:lstStyle>
            <a:lvl1pPr>
              <a:defRPr sz="6000">
                <a:solidFill>
                  <a:schemeClr val="tx1"/>
                </a:solidFill>
              </a:defRPr>
            </a:lvl1pPr>
          </a:lstStyle>
          <a:p>
            <a:r>
              <a:rPr lang="es-ES"/>
              <a:t>Haga clic para modificar el estilo de título del patrón</a:t>
            </a:r>
            <a:endParaRPr lang="en-US" dirty="0"/>
          </a:p>
        </p:txBody>
      </p:sp>
      <p:sp>
        <p:nvSpPr>
          <p:cNvPr id="9" name="Text Placeholder 2">
            <a:extLst>
              <a:ext uri="{FF2B5EF4-FFF2-40B4-BE49-F238E27FC236}">
                <a16:creationId xmlns:a16="http://schemas.microsoft.com/office/drawing/2014/main" id="{9DA8F992-7750-4566-AB4F-B2E8F3794CA3}"/>
              </a:ext>
            </a:extLst>
          </p:cNvPr>
          <p:cNvSpPr>
            <a:spLocks noGrp="1"/>
          </p:cNvSpPr>
          <p:nvPr userDrawn="1">
            <p:ph type="body" idx="1"/>
          </p:nvPr>
        </p:nvSpPr>
        <p:spPr>
          <a:xfrm>
            <a:off x="831850" y="5181600"/>
            <a:ext cx="10515600" cy="908050"/>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10" name="Date Placeholder 3">
            <a:extLst>
              <a:ext uri="{FF2B5EF4-FFF2-40B4-BE49-F238E27FC236}">
                <a16:creationId xmlns:a16="http://schemas.microsoft.com/office/drawing/2014/main" id="{0FEC4993-EF72-4ADC-8D11-1EB7C9409528}"/>
              </a:ext>
            </a:extLst>
          </p:cNvPr>
          <p:cNvSpPr>
            <a:spLocks noGrp="1"/>
          </p:cNvSpPr>
          <p:nvPr userDrawn="1">
            <p:ph type="dt" sz="half" idx="10"/>
          </p:nvPr>
        </p:nvSpPr>
        <p:spPr>
          <a:xfrm>
            <a:off x="838200" y="6356350"/>
            <a:ext cx="2743200" cy="365125"/>
          </a:xfrm>
        </p:spPr>
        <p:txBody>
          <a:bodyPr/>
          <a:lstStyle/>
          <a:p>
            <a:r>
              <a:rPr lang="en-US"/>
              <a:t>Date</a:t>
            </a:r>
          </a:p>
        </p:txBody>
      </p:sp>
      <p:sp>
        <p:nvSpPr>
          <p:cNvPr id="11" name="Footer Placeholder 4">
            <a:extLst>
              <a:ext uri="{FF2B5EF4-FFF2-40B4-BE49-F238E27FC236}">
                <a16:creationId xmlns:a16="http://schemas.microsoft.com/office/drawing/2014/main" id="{B145FAD1-5607-4570-9675-FE264814964D}"/>
              </a:ext>
            </a:extLst>
          </p:cNvPr>
          <p:cNvSpPr>
            <a:spLocks noGrp="1"/>
          </p:cNvSpPr>
          <p:nvPr userDrawn="1">
            <p:ph type="ftr" sz="quarter" idx="11"/>
          </p:nvPr>
        </p:nvSpPr>
        <p:spPr>
          <a:xfrm>
            <a:off x="4038600" y="6356350"/>
            <a:ext cx="4114800" cy="365125"/>
          </a:xfrm>
        </p:spPr>
        <p:txBody>
          <a:bodyPr/>
          <a:lstStyle/>
          <a:p>
            <a:r>
              <a:rPr lang="en-US"/>
              <a:t>Your Footer Here</a:t>
            </a:r>
          </a:p>
        </p:txBody>
      </p:sp>
      <p:sp>
        <p:nvSpPr>
          <p:cNvPr id="12" name="Slide Number Placeholder 5">
            <a:extLst>
              <a:ext uri="{FF2B5EF4-FFF2-40B4-BE49-F238E27FC236}">
                <a16:creationId xmlns:a16="http://schemas.microsoft.com/office/drawing/2014/main" id="{265FB8DD-A34F-4C06-9929-1E68FACD4D00}"/>
              </a:ext>
            </a:extLst>
          </p:cNvPr>
          <p:cNvSpPr>
            <a:spLocks noGrp="1"/>
          </p:cNvSpPr>
          <p:nvPr userDrawn="1">
            <p:ph type="sldNum" sz="quarter" idx="12"/>
          </p:nvPr>
        </p:nvSpPr>
        <p:spPr>
          <a:xfrm>
            <a:off x="8610600" y="6356350"/>
            <a:ext cx="2743200" cy="365125"/>
          </a:xfrm>
        </p:spPr>
        <p:txBody>
          <a:bodyPr/>
          <a:lstStyle/>
          <a:p>
            <a:fld id="{672B7600-67E3-4D97-B453-880E2742B982}" type="slidenum">
              <a:rPr lang="en-US" smtClean="0"/>
              <a:t>‹Nº›</a:t>
            </a:fld>
            <a:endParaRPr lang="en-US"/>
          </a:p>
        </p:txBody>
      </p:sp>
      <p:sp>
        <p:nvSpPr>
          <p:cNvPr id="16" name="Text Placeholder 17">
            <a:extLst>
              <a:ext uri="{FF2B5EF4-FFF2-40B4-BE49-F238E27FC236}">
                <a16:creationId xmlns:a16="http://schemas.microsoft.com/office/drawing/2014/main" id="{A537F86F-E8D6-44FF-939F-7EB5A46935EE}"/>
              </a:ext>
            </a:extLst>
          </p:cNvPr>
          <p:cNvSpPr>
            <a:spLocks noGrp="1"/>
          </p:cNvSpPr>
          <p:nvPr userDrawn="1">
            <p:ph type="body" sz="quarter" idx="14" hasCustomPrompt="1"/>
          </p:nvPr>
        </p:nvSpPr>
        <p:spPr>
          <a:xfrm>
            <a:off x="10224634" y="2123674"/>
            <a:ext cx="1701800" cy="278650"/>
          </a:xfrm>
          <a:noFill/>
        </p:spPr>
        <p:txBody>
          <a:bodyPr anchor="ctr">
            <a:noAutofit/>
          </a:bodyPr>
          <a:lstStyle>
            <a:lvl1pPr marL="0" indent="0" algn="ctr">
              <a:buNone/>
              <a:defRPr sz="1200"/>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a:t>Name</a:t>
            </a:r>
          </a:p>
        </p:txBody>
      </p:sp>
      <p:sp>
        <p:nvSpPr>
          <p:cNvPr id="17" name="Text Placeholder 17">
            <a:extLst>
              <a:ext uri="{FF2B5EF4-FFF2-40B4-BE49-F238E27FC236}">
                <a16:creationId xmlns:a16="http://schemas.microsoft.com/office/drawing/2014/main" id="{17C97F11-0CC0-4E01-8422-614383043296}"/>
              </a:ext>
            </a:extLst>
          </p:cNvPr>
          <p:cNvSpPr>
            <a:spLocks noGrp="1"/>
          </p:cNvSpPr>
          <p:nvPr userDrawn="1">
            <p:ph type="body" sz="quarter" idx="15" hasCustomPrompt="1"/>
          </p:nvPr>
        </p:nvSpPr>
        <p:spPr>
          <a:xfrm>
            <a:off x="10224634" y="2454767"/>
            <a:ext cx="1701800" cy="278650"/>
          </a:xfrm>
          <a:noFill/>
        </p:spPr>
        <p:txBody>
          <a:bodyPr anchor="ctr">
            <a:noAutofit/>
          </a:bodyPr>
          <a:lstStyle>
            <a:lvl1pPr marL="0" indent="0" algn="ctr">
              <a:buNone/>
              <a:defRPr sz="1200"/>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a:t>Mobile / email</a:t>
            </a:r>
          </a:p>
        </p:txBody>
      </p:sp>
      <p:sp>
        <p:nvSpPr>
          <p:cNvPr id="18" name="Text Placeholder 17">
            <a:extLst>
              <a:ext uri="{FF2B5EF4-FFF2-40B4-BE49-F238E27FC236}">
                <a16:creationId xmlns:a16="http://schemas.microsoft.com/office/drawing/2014/main" id="{322609FE-C556-4394-9CD9-CACD20BC7261}"/>
              </a:ext>
            </a:extLst>
          </p:cNvPr>
          <p:cNvSpPr>
            <a:spLocks noGrp="1"/>
          </p:cNvSpPr>
          <p:nvPr userDrawn="1">
            <p:ph type="body" sz="quarter" idx="16" hasCustomPrompt="1"/>
          </p:nvPr>
        </p:nvSpPr>
        <p:spPr>
          <a:xfrm>
            <a:off x="10224634" y="2785860"/>
            <a:ext cx="1701800" cy="278650"/>
          </a:xfrm>
          <a:noFill/>
        </p:spPr>
        <p:txBody>
          <a:bodyPr anchor="ctr">
            <a:noAutofit/>
          </a:bodyPr>
          <a:lstStyle>
            <a:lvl1pPr marL="0" indent="0" algn="ctr">
              <a:buNone/>
              <a:defRPr sz="1200"/>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a:t>Company</a:t>
            </a:r>
          </a:p>
        </p:txBody>
      </p:sp>
      <p:sp>
        <p:nvSpPr>
          <p:cNvPr id="29" name="Freeform 28">
            <a:extLst>
              <a:ext uri="{FF2B5EF4-FFF2-40B4-BE49-F238E27FC236}">
                <a16:creationId xmlns:a16="http://schemas.microsoft.com/office/drawing/2014/main" id="{5CBADAE2-357B-7C43-BF28-B4C224D0576F}"/>
              </a:ext>
            </a:extLst>
          </p:cNvPr>
          <p:cNvSpPr>
            <a:spLocks noGrp="1"/>
          </p:cNvSpPr>
          <p:nvPr>
            <p:ph type="pic" sz="quarter" idx="17"/>
          </p:nvPr>
        </p:nvSpPr>
        <p:spPr>
          <a:xfrm>
            <a:off x="2674621" y="0"/>
            <a:ext cx="8415015" cy="3896360"/>
          </a:xfrm>
          <a:custGeom>
            <a:avLst/>
            <a:gdLst>
              <a:gd name="connsiteX0" fmla="*/ 6743714 w 8415015"/>
              <a:gd name="connsiteY0" fmla="*/ 1 h 3896360"/>
              <a:gd name="connsiteX1" fmla="*/ 8415015 w 8415015"/>
              <a:gd name="connsiteY1" fmla="*/ 1 h 3896360"/>
              <a:gd name="connsiteX2" fmla="*/ 8181877 w 8415015"/>
              <a:gd name="connsiteY2" fmla="*/ 406401 h 3896360"/>
              <a:gd name="connsiteX3" fmla="*/ 7682256 w 8415015"/>
              <a:gd name="connsiteY3" fmla="*/ 406401 h 3896360"/>
              <a:gd name="connsiteX4" fmla="*/ 6743699 w 8415015"/>
              <a:gd name="connsiteY4" fmla="*/ 2011685 h 3896360"/>
              <a:gd name="connsiteX5" fmla="*/ 7260164 w 8415015"/>
              <a:gd name="connsiteY5" fmla="*/ 2013103 h 3896360"/>
              <a:gd name="connsiteX6" fmla="*/ 6179801 w 8415015"/>
              <a:gd name="connsiteY6" fmla="*/ 3896360 h 3896360"/>
              <a:gd name="connsiteX7" fmla="*/ 4508500 w 8415015"/>
              <a:gd name="connsiteY7" fmla="*/ 3896360 h 3896360"/>
              <a:gd name="connsiteX8" fmla="*/ 3270301 w 8415015"/>
              <a:gd name="connsiteY8" fmla="*/ 1 h 3896360"/>
              <a:gd name="connsiteX9" fmla="*/ 4784087 w 8415015"/>
              <a:gd name="connsiteY9" fmla="*/ 1 h 3896360"/>
              <a:gd name="connsiteX10" fmla="*/ 2759697 w 8415015"/>
              <a:gd name="connsiteY10" fmla="*/ 3530601 h 3896360"/>
              <a:gd name="connsiteX11" fmla="*/ 1244599 w 8415015"/>
              <a:gd name="connsiteY11" fmla="*/ 3530601 h 3896360"/>
              <a:gd name="connsiteX12" fmla="*/ 4936499 w 8415015"/>
              <a:gd name="connsiteY12" fmla="*/ 0 h 3896360"/>
              <a:gd name="connsiteX13" fmla="*/ 6607814 w 8415015"/>
              <a:gd name="connsiteY13" fmla="*/ 0 h 3896360"/>
              <a:gd name="connsiteX14" fmla="*/ 5151115 w 8415015"/>
              <a:gd name="connsiteY14" fmla="*/ 2501902 h 3896360"/>
              <a:gd name="connsiteX15" fmla="*/ 3479800 w 8415015"/>
              <a:gd name="connsiteY15" fmla="*/ 2501902 h 3896360"/>
              <a:gd name="connsiteX16" fmla="*/ 1456699 w 8415015"/>
              <a:gd name="connsiteY16" fmla="*/ 0 h 3896360"/>
              <a:gd name="connsiteX17" fmla="*/ 3128014 w 8415015"/>
              <a:gd name="connsiteY17" fmla="*/ 0 h 3896360"/>
              <a:gd name="connsiteX18" fmla="*/ 1671315 w 8415015"/>
              <a:gd name="connsiteY18" fmla="*/ 2501902 h 3896360"/>
              <a:gd name="connsiteX19" fmla="*/ 0 w 8415015"/>
              <a:gd name="connsiteY19" fmla="*/ 2501902 h 3896360"/>
              <a:gd name="connsiteX0" fmla="*/ 6743714 w 8415015"/>
              <a:gd name="connsiteY0" fmla="*/ 1 h 3896360"/>
              <a:gd name="connsiteX1" fmla="*/ 8415015 w 8415015"/>
              <a:gd name="connsiteY1" fmla="*/ 1 h 3896360"/>
              <a:gd name="connsiteX2" fmla="*/ 8181877 w 8415015"/>
              <a:gd name="connsiteY2" fmla="*/ 406401 h 3896360"/>
              <a:gd name="connsiteX3" fmla="*/ 6743699 w 8415015"/>
              <a:gd name="connsiteY3" fmla="*/ 2011685 h 3896360"/>
              <a:gd name="connsiteX4" fmla="*/ 7260164 w 8415015"/>
              <a:gd name="connsiteY4" fmla="*/ 2013103 h 3896360"/>
              <a:gd name="connsiteX5" fmla="*/ 6179801 w 8415015"/>
              <a:gd name="connsiteY5" fmla="*/ 3896360 h 3896360"/>
              <a:gd name="connsiteX6" fmla="*/ 4508500 w 8415015"/>
              <a:gd name="connsiteY6" fmla="*/ 3896360 h 3896360"/>
              <a:gd name="connsiteX7" fmla="*/ 6743714 w 8415015"/>
              <a:gd name="connsiteY7" fmla="*/ 1 h 3896360"/>
              <a:gd name="connsiteX8" fmla="*/ 3270301 w 8415015"/>
              <a:gd name="connsiteY8" fmla="*/ 1 h 3896360"/>
              <a:gd name="connsiteX9" fmla="*/ 4784087 w 8415015"/>
              <a:gd name="connsiteY9" fmla="*/ 1 h 3896360"/>
              <a:gd name="connsiteX10" fmla="*/ 2759697 w 8415015"/>
              <a:gd name="connsiteY10" fmla="*/ 3530601 h 3896360"/>
              <a:gd name="connsiteX11" fmla="*/ 1244599 w 8415015"/>
              <a:gd name="connsiteY11" fmla="*/ 3530601 h 3896360"/>
              <a:gd name="connsiteX12" fmla="*/ 3270301 w 8415015"/>
              <a:gd name="connsiteY12" fmla="*/ 1 h 3896360"/>
              <a:gd name="connsiteX13" fmla="*/ 4936499 w 8415015"/>
              <a:gd name="connsiteY13" fmla="*/ 0 h 3896360"/>
              <a:gd name="connsiteX14" fmla="*/ 6607814 w 8415015"/>
              <a:gd name="connsiteY14" fmla="*/ 0 h 3896360"/>
              <a:gd name="connsiteX15" fmla="*/ 5151115 w 8415015"/>
              <a:gd name="connsiteY15" fmla="*/ 2501902 h 3896360"/>
              <a:gd name="connsiteX16" fmla="*/ 3479800 w 8415015"/>
              <a:gd name="connsiteY16" fmla="*/ 2501902 h 3896360"/>
              <a:gd name="connsiteX17" fmla="*/ 4936499 w 8415015"/>
              <a:gd name="connsiteY17" fmla="*/ 0 h 3896360"/>
              <a:gd name="connsiteX18" fmla="*/ 1456699 w 8415015"/>
              <a:gd name="connsiteY18" fmla="*/ 0 h 3896360"/>
              <a:gd name="connsiteX19" fmla="*/ 3128014 w 8415015"/>
              <a:gd name="connsiteY19" fmla="*/ 0 h 3896360"/>
              <a:gd name="connsiteX20" fmla="*/ 1671315 w 8415015"/>
              <a:gd name="connsiteY20" fmla="*/ 2501902 h 3896360"/>
              <a:gd name="connsiteX21" fmla="*/ 0 w 8415015"/>
              <a:gd name="connsiteY21" fmla="*/ 2501902 h 3896360"/>
              <a:gd name="connsiteX22" fmla="*/ 1456699 w 8415015"/>
              <a:gd name="connsiteY22" fmla="*/ 0 h 3896360"/>
              <a:gd name="connsiteX0" fmla="*/ 6743714 w 8415015"/>
              <a:gd name="connsiteY0" fmla="*/ 1 h 3896360"/>
              <a:gd name="connsiteX1" fmla="*/ 8415015 w 8415015"/>
              <a:gd name="connsiteY1" fmla="*/ 1 h 3896360"/>
              <a:gd name="connsiteX2" fmla="*/ 6743699 w 8415015"/>
              <a:gd name="connsiteY2" fmla="*/ 2011685 h 3896360"/>
              <a:gd name="connsiteX3" fmla="*/ 7260164 w 8415015"/>
              <a:gd name="connsiteY3" fmla="*/ 2013103 h 3896360"/>
              <a:gd name="connsiteX4" fmla="*/ 6179801 w 8415015"/>
              <a:gd name="connsiteY4" fmla="*/ 3896360 h 3896360"/>
              <a:gd name="connsiteX5" fmla="*/ 4508500 w 8415015"/>
              <a:gd name="connsiteY5" fmla="*/ 3896360 h 3896360"/>
              <a:gd name="connsiteX6" fmla="*/ 6743714 w 8415015"/>
              <a:gd name="connsiteY6" fmla="*/ 1 h 3896360"/>
              <a:gd name="connsiteX7" fmla="*/ 3270301 w 8415015"/>
              <a:gd name="connsiteY7" fmla="*/ 1 h 3896360"/>
              <a:gd name="connsiteX8" fmla="*/ 4784087 w 8415015"/>
              <a:gd name="connsiteY8" fmla="*/ 1 h 3896360"/>
              <a:gd name="connsiteX9" fmla="*/ 2759697 w 8415015"/>
              <a:gd name="connsiteY9" fmla="*/ 3530601 h 3896360"/>
              <a:gd name="connsiteX10" fmla="*/ 1244599 w 8415015"/>
              <a:gd name="connsiteY10" fmla="*/ 3530601 h 3896360"/>
              <a:gd name="connsiteX11" fmla="*/ 3270301 w 8415015"/>
              <a:gd name="connsiteY11" fmla="*/ 1 h 3896360"/>
              <a:gd name="connsiteX12" fmla="*/ 4936499 w 8415015"/>
              <a:gd name="connsiteY12" fmla="*/ 0 h 3896360"/>
              <a:gd name="connsiteX13" fmla="*/ 6607814 w 8415015"/>
              <a:gd name="connsiteY13" fmla="*/ 0 h 3896360"/>
              <a:gd name="connsiteX14" fmla="*/ 5151115 w 8415015"/>
              <a:gd name="connsiteY14" fmla="*/ 2501902 h 3896360"/>
              <a:gd name="connsiteX15" fmla="*/ 3479800 w 8415015"/>
              <a:gd name="connsiteY15" fmla="*/ 2501902 h 3896360"/>
              <a:gd name="connsiteX16" fmla="*/ 4936499 w 8415015"/>
              <a:gd name="connsiteY16" fmla="*/ 0 h 3896360"/>
              <a:gd name="connsiteX17" fmla="*/ 1456699 w 8415015"/>
              <a:gd name="connsiteY17" fmla="*/ 0 h 3896360"/>
              <a:gd name="connsiteX18" fmla="*/ 3128014 w 8415015"/>
              <a:gd name="connsiteY18" fmla="*/ 0 h 3896360"/>
              <a:gd name="connsiteX19" fmla="*/ 1671315 w 8415015"/>
              <a:gd name="connsiteY19" fmla="*/ 2501902 h 3896360"/>
              <a:gd name="connsiteX20" fmla="*/ 0 w 8415015"/>
              <a:gd name="connsiteY20" fmla="*/ 2501902 h 3896360"/>
              <a:gd name="connsiteX21" fmla="*/ 1456699 w 8415015"/>
              <a:gd name="connsiteY21" fmla="*/ 0 h 3896360"/>
              <a:gd name="connsiteX0" fmla="*/ 6743714 w 8415015"/>
              <a:gd name="connsiteY0" fmla="*/ 1 h 3896360"/>
              <a:gd name="connsiteX1" fmla="*/ 8415015 w 8415015"/>
              <a:gd name="connsiteY1" fmla="*/ 1 h 3896360"/>
              <a:gd name="connsiteX2" fmla="*/ 7260164 w 8415015"/>
              <a:gd name="connsiteY2" fmla="*/ 2013103 h 3896360"/>
              <a:gd name="connsiteX3" fmla="*/ 6179801 w 8415015"/>
              <a:gd name="connsiteY3" fmla="*/ 3896360 h 3896360"/>
              <a:gd name="connsiteX4" fmla="*/ 4508500 w 8415015"/>
              <a:gd name="connsiteY4" fmla="*/ 3896360 h 3896360"/>
              <a:gd name="connsiteX5" fmla="*/ 6743714 w 8415015"/>
              <a:gd name="connsiteY5" fmla="*/ 1 h 3896360"/>
              <a:gd name="connsiteX6" fmla="*/ 3270301 w 8415015"/>
              <a:gd name="connsiteY6" fmla="*/ 1 h 3896360"/>
              <a:gd name="connsiteX7" fmla="*/ 4784087 w 8415015"/>
              <a:gd name="connsiteY7" fmla="*/ 1 h 3896360"/>
              <a:gd name="connsiteX8" fmla="*/ 2759697 w 8415015"/>
              <a:gd name="connsiteY8" fmla="*/ 3530601 h 3896360"/>
              <a:gd name="connsiteX9" fmla="*/ 1244599 w 8415015"/>
              <a:gd name="connsiteY9" fmla="*/ 3530601 h 3896360"/>
              <a:gd name="connsiteX10" fmla="*/ 3270301 w 8415015"/>
              <a:gd name="connsiteY10" fmla="*/ 1 h 3896360"/>
              <a:gd name="connsiteX11" fmla="*/ 4936499 w 8415015"/>
              <a:gd name="connsiteY11" fmla="*/ 0 h 3896360"/>
              <a:gd name="connsiteX12" fmla="*/ 6607814 w 8415015"/>
              <a:gd name="connsiteY12" fmla="*/ 0 h 3896360"/>
              <a:gd name="connsiteX13" fmla="*/ 5151115 w 8415015"/>
              <a:gd name="connsiteY13" fmla="*/ 2501902 h 3896360"/>
              <a:gd name="connsiteX14" fmla="*/ 3479800 w 8415015"/>
              <a:gd name="connsiteY14" fmla="*/ 2501902 h 3896360"/>
              <a:gd name="connsiteX15" fmla="*/ 4936499 w 8415015"/>
              <a:gd name="connsiteY15" fmla="*/ 0 h 3896360"/>
              <a:gd name="connsiteX16" fmla="*/ 1456699 w 8415015"/>
              <a:gd name="connsiteY16" fmla="*/ 0 h 3896360"/>
              <a:gd name="connsiteX17" fmla="*/ 3128014 w 8415015"/>
              <a:gd name="connsiteY17" fmla="*/ 0 h 3896360"/>
              <a:gd name="connsiteX18" fmla="*/ 1671315 w 8415015"/>
              <a:gd name="connsiteY18" fmla="*/ 2501902 h 3896360"/>
              <a:gd name="connsiteX19" fmla="*/ 0 w 8415015"/>
              <a:gd name="connsiteY19" fmla="*/ 2501902 h 3896360"/>
              <a:gd name="connsiteX20" fmla="*/ 1456699 w 8415015"/>
              <a:gd name="connsiteY20" fmla="*/ 0 h 3896360"/>
              <a:gd name="connsiteX0" fmla="*/ 6743714 w 8415015"/>
              <a:gd name="connsiteY0" fmla="*/ 1 h 3896360"/>
              <a:gd name="connsiteX1" fmla="*/ 8415015 w 8415015"/>
              <a:gd name="connsiteY1" fmla="*/ 1 h 3896360"/>
              <a:gd name="connsiteX2" fmla="*/ 6179801 w 8415015"/>
              <a:gd name="connsiteY2" fmla="*/ 3896360 h 3896360"/>
              <a:gd name="connsiteX3" fmla="*/ 4508500 w 8415015"/>
              <a:gd name="connsiteY3" fmla="*/ 3896360 h 3896360"/>
              <a:gd name="connsiteX4" fmla="*/ 6743714 w 8415015"/>
              <a:gd name="connsiteY4" fmla="*/ 1 h 3896360"/>
              <a:gd name="connsiteX5" fmla="*/ 3270301 w 8415015"/>
              <a:gd name="connsiteY5" fmla="*/ 1 h 3896360"/>
              <a:gd name="connsiteX6" fmla="*/ 4784087 w 8415015"/>
              <a:gd name="connsiteY6" fmla="*/ 1 h 3896360"/>
              <a:gd name="connsiteX7" fmla="*/ 2759697 w 8415015"/>
              <a:gd name="connsiteY7" fmla="*/ 3530601 h 3896360"/>
              <a:gd name="connsiteX8" fmla="*/ 1244599 w 8415015"/>
              <a:gd name="connsiteY8" fmla="*/ 3530601 h 3896360"/>
              <a:gd name="connsiteX9" fmla="*/ 3270301 w 8415015"/>
              <a:gd name="connsiteY9" fmla="*/ 1 h 3896360"/>
              <a:gd name="connsiteX10" fmla="*/ 4936499 w 8415015"/>
              <a:gd name="connsiteY10" fmla="*/ 0 h 3896360"/>
              <a:gd name="connsiteX11" fmla="*/ 6607814 w 8415015"/>
              <a:gd name="connsiteY11" fmla="*/ 0 h 3896360"/>
              <a:gd name="connsiteX12" fmla="*/ 5151115 w 8415015"/>
              <a:gd name="connsiteY12" fmla="*/ 2501902 h 3896360"/>
              <a:gd name="connsiteX13" fmla="*/ 3479800 w 8415015"/>
              <a:gd name="connsiteY13" fmla="*/ 2501902 h 3896360"/>
              <a:gd name="connsiteX14" fmla="*/ 4936499 w 8415015"/>
              <a:gd name="connsiteY14" fmla="*/ 0 h 3896360"/>
              <a:gd name="connsiteX15" fmla="*/ 1456699 w 8415015"/>
              <a:gd name="connsiteY15" fmla="*/ 0 h 3896360"/>
              <a:gd name="connsiteX16" fmla="*/ 3128014 w 8415015"/>
              <a:gd name="connsiteY16" fmla="*/ 0 h 3896360"/>
              <a:gd name="connsiteX17" fmla="*/ 1671315 w 8415015"/>
              <a:gd name="connsiteY17" fmla="*/ 2501902 h 3896360"/>
              <a:gd name="connsiteX18" fmla="*/ 0 w 8415015"/>
              <a:gd name="connsiteY18" fmla="*/ 2501902 h 3896360"/>
              <a:gd name="connsiteX19" fmla="*/ 1456699 w 8415015"/>
              <a:gd name="connsiteY19" fmla="*/ 0 h 389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415015" h="3896360">
                <a:moveTo>
                  <a:pt x="6743714" y="1"/>
                </a:moveTo>
                <a:lnTo>
                  <a:pt x="8415015" y="1"/>
                </a:lnTo>
                <a:lnTo>
                  <a:pt x="6179801" y="3896360"/>
                </a:lnTo>
                <a:lnTo>
                  <a:pt x="4508500" y="3896360"/>
                </a:lnTo>
                <a:lnTo>
                  <a:pt x="6743714" y="1"/>
                </a:lnTo>
                <a:close/>
                <a:moveTo>
                  <a:pt x="3270301" y="1"/>
                </a:moveTo>
                <a:lnTo>
                  <a:pt x="4784087" y="1"/>
                </a:lnTo>
                <a:lnTo>
                  <a:pt x="2759697" y="3530601"/>
                </a:lnTo>
                <a:lnTo>
                  <a:pt x="1244599" y="3530601"/>
                </a:lnTo>
                <a:lnTo>
                  <a:pt x="3270301" y="1"/>
                </a:lnTo>
                <a:close/>
                <a:moveTo>
                  <a:pt x="4936499" y="0"/>
                </a:moveTo>
                <a:lnTo>
                  <a:pt x="6607814" y="0"/>
                </a:lnTo>
                <a:lnTo>
                  <a:pt x="5151115" y="2501902"/>
                </a:lnTo>
                <a:lnTo>
                  <a:pt x="3479800" y="2501902"/>
                </a:lnTo>
                <a:lnTo>
                  <a:pt x="4936499" y="0"/>
                </a:lnTo>
                <a:close/>
                <a:moveTo>
                  <a:pt x="1456699" y="0"/>
                </a:moveTo>
                <a:lnTo>
                  <a:pt x="3128014" y="0"/>
                </a:lnTo>
                <a:lnTo>
                  <a:pt x="1671315" y="2501902"/>
                </a:lnTo>
                <a:lnTo>
                  <a:pt x="0" y="2501902"/>
                </a:lnTo>
                <a:lnTo>
                  <a:pt x="1456699" y="0"/>
                </a:lnTo>
                <a:close/>
              </a:path>
            </a:pathLst>
          </a:custGeom>
          <a:solidFill>
            <a:schemeClr val="accent3"/>
          </a:solidFill>
        </p:spPr>
        <p:txBody>
          <a:bodyPr wrap="square" anchor="ctr">
            <a:noAutofit/>
          </a:bodyPr>
          <a:lstStyle>
            <a:lvl1pPr algn="ctr">
              <a:buNone/>
              <a:defRPr>
                <a:solidFill>
                  <a:schemeClr val="bg1"/>
                </a:solidFill>
              </a:defRPr>
            </a:lvl1pPr>
          </a:lstStyle>
          <a:p>
            <a:r>
              <a:rPr lang="es-ES"/>
              <a:t>Haga clic en el icono para agregar una imagen</a:t>
            </a:r>
            <a:endParaRPr lang="en-US"/>
          </a:p>
        </p:txBody>
      </p:sp>
      <p:sp>
        <p:nvSpPr>
          <p:cNvPr id="30" name="Freeform 29">
            <a:extLst>
              <a:ext uri="{FF2B5EF4-FFF2-40B4-BE49-F238E27FC236}">
                <a16:creationId xmlns:a16="http://schemas.microsoft.com/office/drawing/2014/main" id="{E25945A5-014A-6540-8C81-17C68D846E98}"/>
              </a:ext>
            </a:extLst>
          </p:cNvPr>
          <p:cNvSpPr>
            <a:spLocks noGrp="1"/>
          </p:cNvSpPr>
          <p:nvPr>
            <p:ph type="pic" sz="quarter" idx="18"/>
          </p:nvPr>
        </p:nvSpPr>
        <p:spPr>
          <a:xfrm>
            <a:off x="9418320" y="406401"/>
            <a:ext cx="2773680" cy="1612900"/>
          </a:xfrm>
          <a:custGeom>
            <a:avLst/>
            <a:gdLst>
              <a:gd name="connsiteX0" fmla="*/ 938557 w 2773680"/>
              <a:gd name="connsiteY0" fmla="*/ 0 h 1612900"/>
              <a:gd name="connsiteX1" fmla="*/ 2773680 w 2773680"/>
              <a:gd name="connsiteY1" fmla="*/ 0 h 1612900"/>
              <a:gd name="connsiteX2" fmla="*/ 2773680 w 2773680"/>
              <a:gd name="connsiteY2" fmla="*/ 1612900 h 1612900"/>
              <a:gd name="connsiteX3" fmla="*/ 0 w 2773680"/>
              <a:gd name="connsiteY3" fmla="*/ 1605284 h 1612900"/>
            </a:gdLst>
            <a:ahLst/>
            <a:cxnLst>
              <a:cxn ang="0">
                <a:pos x="connsiteX0" y="connsiteY0"/>
              </a:cxn>
              <a:cxn ang="0">
                <a:pos x="connsiteX1" y="connsiteY1"/>
              </a:cxn>
              <a:cxn ang="0">
                <a:pos x="connsiteX2" y="connsiteY2"/>
              </a:cxn>
              <a:cxn ang="0">
                <a:pos x="connsiteX3" y="connsiteY3"/>
              </a:cxn>
            </a:cxnLst>
            <a:rect l="l" t="t" r="r" b="b"/>
            <a:pathLst>
              <a:path w="2773680" h="1612900">
                <a:moveTo>
                  <a:pt x="938557" y="0"/>
                </a:moveTo>
                <a:lnTo>
                  <a:pt x="2773680" y="0"/>
                </a:lnTo>
                <a:lnTo>
                  <a:pt x="2773680" y="1612900"/>
                </a:lnTo>
                <a:lnTo>
                  <a:pt x="0" y="1605284"/>
                </a:lnTo>
                <a:close/>
              </a:path>
            </a:pathLst>
          </a:custGeom>
          <a:solidFill>
            <a:schemeClr val="accent1"/>
          </a:solidFill>
        </p:spPr>
        <p:txBody>
          <a:bodyPr wrap="square" anchor="ctr">
            <a:noAutofit/>
          </a:bodyPr>
          <a:lstStyle>
            <a:lvl1pPr algn="ctr">
              <a:buNone/>
              <a:defRPr>
                <a:solidFill>
                  <a:schemeClr val="bg1"/>
                </a:solidFill>
              </a:defRPr>
            </a:lvl1pPr>
          </a:lstStyle>
          <a:p>
            <a:r>
              <a:rPr lang="es-ES"/>
              <a:t>Haga clic en el icono para agregar una imagen</a:t>
            </a:r>
            <a:endParaRPr lang="en-US"/>
          </a:p>
        </p:txBody>
      </p:sp>
    </p:spTree>
    <p:extLst>
      <p:ext uri="{BB962C8B-B14F-4D97-AF65-F5344CB8AC3E}">
        <p14:creationId xmlns:p14="http://schemas.microsoft.com/office/powerpoint/2010/main" val="3155828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lor and Typography">
    <p:spTree>
      <p:nvGrpSpPr>
        <p:cNvPr id="1" name=""/>
        <p:cNvGrpSpPr/>
        <p:nvPr/>
      </p:nvGrpSpPr>
      <p:grpSpPr>
        <a:xfrm>
          <a:off x="0" y="0"/>
          <a:ext cx="0" cy="0"/>
          <a:chOff x="0" y="0"/>
          <a:chExt cx="0" cy="0"/>
        </a:xfrm>
      </p:grpSpPr>
      <p:sp>
        <p:nvSpPr>
          <p:cNvPr id="72" name="Freeform 71">
            <a:extLst>
              <a:ext uri="{FF2B5EF4-FFF2-40B4-BE49-F238E27FC236}">
                <a16:creationId xmlns:a16="http://schemas.microsoft.com/office/drawing/2014/main" id="{0946C01B-5664-FA4E-9A83-1753F5DF1ED2}"/>
              </a:ext>
            </a:extLst>
          </p:cNvPr>
          <p:cNvSpPr/>
          <p:nvPr userDrawn="1"/>
        </p:nvSpPr>
        <p:spPr>
          <a:xfrm>
            <a:off x="0" y="0"/>
            <a:ext cx="12192000" cy="6858000"/>
          </a:xfrm>
          <a:custGeom>
            <a:avLst/>
            <a:gdLst>
              <a:gd name="connsiteX0" fmla="*/ 12192000 w 12192000"/>
              <a:gd name="connsiteY0" fmla="*/ 6674887 h 6858000"/>
              <a:gd name="connsiteX1" fmla="*/ 12192000 w 12192000"/>
              <a:gd name="connsiteY1" fmla="*/ 6726630 h 6858000"/>
              <a:gd name="connsiteX2" fmla="*/ 12115866 w 12192000"/>
              <a:gd name="connsiteY2" fmla="*/ 6858000 h 6858000"/>
              <a:gd name="connsiteX3" fmla="*/ 12085956 w 12192000"/>
              <a:gd name="connsiteY3" fmla="*/ 6858000 h 6858000"/>
              <a:gd name="connsiteX4" fmla="*/ 12192000 w 12192000"/>
              <a:gd name="connsiteY4" fmla="*/ 6386350 h 6858000"/>
              <a:gd name="connsiteX5" fmla="*/ 12192000 w 12192000"/>
              <a:gd name="connsiteY5" fmla="*/ 6438128 h 6858000"/>
              <a:gd name="connsiteX6" fmla="*/ 11947965 w 12192000"/>
              <a:gd name="connsiteY6" fmla="*/ 6858000 h 6858000"/>
              <a:gd name="connsiteX7" fmla="*/ 11918061 w 12192000"/>
              <a:gd name="connsiteY7" fmla="*/ 6858000 h 6858000"/>
              <a:gd name="connsiteX8" fmla="*/ 12192000 w 12192000"/>
              <a:gd name="connsiteY8" fmla="*/ 6096716 h 6858000"/>
              <a:gd name="connsiteX9" fmla="*/ 12192000 w 12192000"/>
              <a:gd name="connsiteY9" fmla="*/ 6148545 h 6858000"/>
              <a:gd name="connsiteX10" fmla="*/ 11780541 w 12192000"/>
              <a:gd name="connsiteY10" fmla="*/ 6858000 h 6858000"/>
              <a:gd name="connsiteX11" fmla="*/ 11750654 w 12192000"/>
              <a:gd name="connsiteY11" fmla="*/ 6858000 h 6858000"/>
              <a:gd name="connsiteX12" fmla="*/ 12192000 w 12192000"/>
              <a:gd name="connsiteY12" fmla="*/ 5829076 h 6858000"/>
              <a:gd name="connsiteX13" fmla="*/ 12192000 w 12192000"/>
              <a:gd name="connsiteY13" fmla="*/ 5880943 h 6858000"/>
              <a:gd name="connsiteX14" fmla="*/ 11625476 w 12192000"/>
              <a:gd name="connsiteY14" fmla="*/ 6858000 h 6858000"/>
              <a:gd name="connsiteX15" fmla="*/ 11595575 w 12192000"/>
              <a:gd name="connsiteY15" fmla="*/ 6858000 h 6858000"/>
              <a:gd name="connsiteX16" fmla="*/ 12192000 w 12192000"/>
              <a:gd name="connsiteY16" fmla="*/ 5539023 h 6858000"/>
              <a:gd name="connsiteX17" fmla="*/ 12192000 w 12192000"/>
              <a:gd name="connsiteY17" fmla="*/ 5590898 h 6858000"/>
              <a:gd name="connsiteX18" fmla="*/ 11457404 w 12192000"/>
              <a:gd name="connsiteY18" fmla="*/ 6858000 h 6858000"/>
              <a:gd name="connsiteX19" fmla="*/ 11427512 w 12192000"/>
              <a:gd name="connsiteY19" fmla="*/ 6858000 h 6858000"/>
              <a:gd name="connsiteX20" fmla="*/ 12192000 w 12192000"/>
              <a:gd name="connsiteY20" fmla="*/ 5249126 h 6858000"/>
              <a:gd name="connsiteX21" fmla="*/ 12192000 w 12192000"/>
              <a:gd name="connsiteY21" fmla="*/ 5301033 h 6858000"/>
              <a:gd name="connsiteX22" fmla="*/ 11290057 w 12192000"/>
              <a:gd name="connsiteY22" fmla="*/ 6858000 h 6858000"/>
              <a:gd name="connsiteX23" fmla="*/ 11260165 w 12192000"/>
              <a:gd name="connsiteY23" fmla="*/ 6858000 h 6858000"/>
              <a:gd name="connsiteX24" fmla="*/ 12192000 w 12192000"/>
              <a:gd name="connsiteY24" fmla="*/ 4961040 h 6858000"/>
              <a:gd name="connsiteX25" fmla="*/ 12192000 w 12192000"/>
              <a:gd name="connsiteY25" fmla="*/ 5012892 h 6858000"/>
              <a:gd name="connsiteX26" fmla="*/ 11122030 w 12192000"/>
              <a:gd name="connsiteY26" fmla="*/ 6858000 h 6858000"/>
              <a:gd name="connsiteX27" fmla="*/ 11092170 w 12192000"/>
              <a:gd name="connsiteY27" fmla="*/ 6858000 h 6858000"/>
              <a:gd name="connsiteX28" fmla="*/ 12192000 w 12192000"/>
              <a:gd name="connsiteY28" fmla="*/ 4670985 h 6858000"/>
              <a:gd name="connsiteX29" fmla="*/ 12192000 w 12192000"/>
              <a:gd name="connsiteY29" fmla="*/ 4721650 h 6858000"/>
              <a:gd name="connsiteX30" fmla="*/ 10953949 w 12192000"/>
              <a:gd name="connsiteY30" fmla="*/ 6858000 h 6858000"/>
              <a:gd name="connsiteX31" fmla="*/ 10924108 w 12192000"/>
              <a:gd name="connsiteY31" fmla="*/ 6858000 h 6858000"/>
              <a:gd name="connsiteX32" fmla="*/ 12192000 w 12192000"/>
              <a:gd name="connsiteY32" fmla="*/ 4390462 h 6858000"/>
              <a:gd name="connsiteX33" fmla="*/ 12192000 w 12192000"/>
              <a:gd name="connsiteY33" fmla="*/ 4442332 h 6858000"/>
              <a:gd name="connsiteX34" fmla="*/ 10792091 w 12192000"/>
              <a:gd name="connsiteY34" fmla="*/ 6858000 h 6858000"/>
              <a:gd name="connsiteX35" fmla="*/ 10762234 w 12192000"/>
              <a:gd name="connsiteY35" fmla="*/ 6858000 h 6858000"/>
              <a:gd name="connsiteX36" fmla="*/ 12192000 w 12192000"/>
              <a:gd name="connsiteY36" fmla="*/ 4100386 h 6858000"/>
              <a:gd name="connsiteX37" fmla="*/ 12192000 w 12192000"/>
              <a:gd name="connsiteY37" fmla="*/ 4152238 h 6858000"/>
              <a:gd name="connsiteX38" fmla="*/ 10624074 w 12192000"/>
              <a:gd name="connsiteY38" fmla="*/ 6858000 h 6858000"/>
              <a:gd name="connsiteX39" fmla="*/ 10594178 w 12192000"/>
              <a:gd name="connsiteY39" fmla="*/ 6858000 h 6858000"/>
              <a:gd name="connsiteX40" fmla="*/ 12192000 w 12192000"/>
              <a:gd name="connsiteY40" fmla="*/ 3810406 h 6858000"/>
              <a:gd name="connsiteX41" fmla="*/ 12192000 w 12192000"/>
              <a:gd name="connsiteY41" fmla="*/ 3862352 h 6858000"/>
              <a:gd name="connsiteX42" fmla="*/ 10456692 w 12192000"/>
              <a:gd name="connsiteY42" fmla="*/ 6858000 h 6858000"/>
              <a:gd name="connsiteX43" fmla="*/ 10426849 w 12192000"/>
              <a:gd name="connsiteY43" fmla="*/ 6858000 h 6858000"/>
              <a:gd name="connsiteX44" fmla="*/ 12192000 w 12192000"/>
              <a:gd name="connsiteY44" fmla="*/ 3522418 h 6858000"/>
              <a:gd name="connsiteX45" fmla="*/ 12192000 w 12192000"/>
              <a:gd name="connsiteY45" fmla="*/ 3574345 h 6858000"/>
              <a:gd name="connsiteX46" fmla="*/ 10288745 w 12192000"/>
              <a:gd name="connsiteY46" fmla="*/ 6858000 h 6858000"/>
              <a:gd name="connsiteX47" fmla="*/ 10258829 w 12192000"/>
              <a:gd name="connsiteY47" fmla="*/ 6858000 h 6858000"/>
              <a:gd name="connsiteX48" fmla="*/ 12192000 w 12192000"/>
              <a:gd name="connsiteY48" fmla="*/ 3232346 h 6858000"/>
              <a:gd name="connsiteX49" fmla="*/ 12192000 w 12192000"/>
              <a:gd name="connsiteY49" fmla="*/ 3284284 h 6858000"/>
              <a:gd name="connsiteX50" fmla="*/ 10120677 w 12192000"/>
              <a:gd name="connsiteY50" fmla="*/ 6858000 h 6858000"/>
              <a:gd name="connsiteX51" fmla="*/ 10090771 w 12192000"/>
              <a:gd name="connsiteY51" fmla="*/ 6858000 h 6858000"/>
              <a:gd name="connsiteX52" fmla="*/ 12192000 w 12192000"/>
              <a:gd name="connsiteY52" fmla="*/ 2942350 h 6858000"/>
              <a:gd name="connsiteX53" fmla="*/ 12192000 w 12192000"/>
              <a:gd name="connsiteY53" fmla="*/ 2994321 h 6858000"/>
              <a:gd name="connsiteX54" fmla="*/ 9953347 w 12192000"/>
              <a:gd name="connsiteY54" fmla="*/ 6858000 h 6858000"/>
              <a:gd name="connsiteX55" fmla="*/ 9923446 w 12192000"/>
              <a:gd name="connsiteY55" fmla="*/ 6858000 h 6858000"/>
              <a:gd name="connsiteX56" fmla="*/ 12192000 w 12192000"/>
              <a:gd name="connsiteY56" fmla="*/ 2674683 h 6858000"/>
              <a:gd name="connsiteX57" fmla="*/ 12192000 w 12192000"/>
              <a:gd name="connsiteY57" fmla="*/ 2726587 h 6858000"/>
              <a:gd name="connsiteX58" fmla="*/ 9798221 w 12192000"/>
              <a:gd name="connsiteY58" fmla="*/ 6858000 h 6858000"/>
              <a:gd name="connsiteX59" fmla="*/ 9768374 w 12192000"/>
              <a:gd name="connsiteY59" fmla="*/ 6858000 h 6858000"/>
              <a:gd name="connsiteX60" fmla="*/ 12192000 w 12192000"/>
              <a:gd name="connsiteY60" fmla="*/ 2371625 h 6858000"/>
              <a:gd name="connsiteX61" fmla="*/ 12192000 w 12192000"/>
              <a:gd name="connsiteY61" fmla="*/ 2423468 h 6858000"/>
              <a:gd name="connsiteX62" fmla="*/ 9622713 w 12192000"/>
              <a:gd name="connsiteY62" fmla="*/ 6858000 h 6858000"/>
              <a:gd name="connsiteX63" fmla="*/ 9592797 w 12192000"/>
              <a:gd name="connsiteY63" fmla="*/ 6858000 h 6858000"/>
              <a:gd name="connsiteX64" fmla="*/ 12192000 w 12192000"/>
              <a:gd name="connsiteY64" fmla="*/ 2083746 h 6858000"/>
              <a:gd name="connsiteX65" fmla="*/ 12192000 w 12192000"/>
              <a:gd name="connsiteY65" fmla="*/ 2135605 h 6858000"/>
              <a:gd name="connsiteX66" fmla="*/ 9455425 w 12192000"/>
              <a:gd name="connsiteY66" fmla="*/ 6858000 h 6858000"/>
              <a:gd name="connsiteX67" fmla="*/ 9425503 w 12192000"/>
              <a:gd name="connsiteY67" fmla="*/ 6858000 h 6858000"/>
              <a:gd name="connsiteX68" fmla="*/ 12192000 w 12192000"/>
              <a:gd name="connsiteY68" fmla="*/ 1793669 h 6858000"/>
              <a:gd name="connsiteX69" fmla="*/ 12192000 w 12192000"/>
              <a:gd name="connsiteY69" fmla="*/ 1845675 h 6858000"/>
              <a:gd name="connsiteX70" fmla="*/ 9287308 w 12192000"/>
              <a:gd name="connsiteY70" fmla="*/ 6858000 h 6858000"/>
              <a:gd name="connsiteX71" fmla="*/ 9257444 w 12192000"/>
              <a:gd name="connsiteY71" fmla="*/ 6858000 h 6858000"/>
              <a:gd name="connsiteX72" fmla="*/ 12192000 w 12192000"/>
              <a:gd name="connsiteY72" fmla="*/ 1503595 h 6858000"/>
              <a:gd name="connsiteX73" fmla="*/ 12192000 w 12192000"/>
              <a:gd name="connsiteY73" fmla="*/ 1554215 h 6858000"/>
              <a:gd name="connsiteX74" fmla="*/ 9119294 w 12192000"/>
              <a:gd name="connsiteY74" fmla="*/ 6858000 h 6858000"/>
              <a:gd name="connsiteX75" fmla="*/ 9089386 w 12192000"/>
              <a:gd name="connsiteY75" fmla="*/ 6858000 h 6858000"/>
              <a:gd name="connsiteX76" fmla="*/ 12192000 w 12192000"/>
              <a:gd name="connsiteY76" fmla="*/ 1235988 h 6858000"/>
              <a:gd name="connsiteX77" fmla="*/ 12192000 w 12192000"/>
              <a:gd name="connsiteY77" fmla="*/ 1287995 h 6858000"/>
              <a:gd name="connsiteX78" fmla="*/ 8964883 w 12192000"/>
              <a:gd name="connsiteY78" fmla="*/ 6858000 h 6858000"/>
              <a:gd name="connsiteX79" fmla="*/ 8935054 w 12192000"/>
              <a:gd name="connsiteY79" fmla="*/ 6858000 h 6858000"/>
              <a:gd name="connsiteX80" fmla="*/ 12192000 w 12192000"/>
              <a:gd name="connsiteY80" fmla="*/ 945910 h 6858000"/>
              <a:gd name="connsiteX81" fmla="*/ 12192000 w 12192000"/>
              <a:gd name="connsiteY81" fmla="*/ 997817 h 6858000"/>
              <a:gd name="connsiteX82" fmla="*/ 8796908 w 12192000"/>
              <a:gd name="connsiteY82" fmla="*/ 6858000 h 6858000"/>
              <a:gd name="connsiteX83" fmla="*/ 8766996 w 12192000"/>
              <a:gd name="connsiteY83" fmla="*/ 6858000 h 6858000"/>
              <a:gd name="connsiteX84" fmla="*/ 12192000 w 12192000"/>
              <a:gd name="connsiteY84" fmla="*/ 657984 h 6858000"/>
              <a:gd name="connsiteX85" fmla="*/ 12192000 w 12192000"/>
              <a:gd name="connsiteY85" fmla="*/ 708673 h 6858000"/>
              <a:gd name="connsiteX86" fmla="*/ 8628835 w 12192000"/>
              <a:gd name="connsiteY86" fmla="*/ 6858000 h 6858000"/>
              <a:gd name="connsiteX87" fmla="*/ 8598960 w 12192000"/>
              <a:gd name="connsiteY87" fmla="*/ 6858000 h 6858000"/>
              <a:gd name="connsiteX88" fmla="*/ 12192000 w 12192000"/>
              <a:gd name="connsiteY88" fmla="*/ 354979 h 6858000"/>
              <a:gd name="connsiteX89" fmla="*/ 12192000 w 12192000"/>
              <a:gd name="connsiteY89" fmla="*/ 406900 h 6858000"/>
              <a:gd name="connsiteX90" fmla="*/ 8454032 w 12192000"/>
              <a:gd name="connsiteY90" fmla="*/ 6858000 h 6858000"/>
              <a:gd name="connsiteX91" fmla="*/ 8424123 w 12192000"/>
              <a:gd name="connsiteY91" fmla="*/ 6858000 h 6858000"/>
              <a:gd name="connsiteX92" fmla="*/ 12192000 w 12192000"/>
              <a:gd name="connsiteY92" fmla="*/ 70644 h 6858000"/>
              <a:gd name="connsiteX93" fmla="*/ 12192000 w 12192000"/>
              <a:gd name="connsiteY93" fmla="*/ 122216 h 6858000"/>
              <a:gd name="connsiteX94" fmla="*/ 8290433 w 12192000"/>
              <a:gd name="connsiteY94" fmla="*/ 6858000 h 6858000"/>
              <a:gd name="connsiteX95" fmla="*/ 8260561 w 12192000"/>
              <a:gd name="connsiteY95" fmla="*/ 6858000 h 6858000"/>
              <a:gd name="connsiteX96" fmla="*/ 12064108 w 12192000"/>
              <a:gd name="connsiteY96" fmla="*/ 0 h 6858000"/>
              <a:gd name="connsiteX97" fmla="*/ 12093980 w 12192000"/>
              <a:gd name="connsiteY97" fmla="*/ 0 h 6858000"/>
              <a:gd name="connsiteX98" fmla="*/ 8121624 w 12192000"/>
              <a:gd name="connsiteY98" fmla="*/ 6858000 h 6858000"/>
              <a:gd name="connsiteX99" fmla="*/ 8091752 w 12192000"/>
              <a:gd name="connsiteY99" fmla="*/ 6858000 h 6858000"/>
              <a:gd name="connsiteX100" fmla="*/ 11908282 w 12192000"/>
              <a:gd name="connsiteY100" fmla="*/ 0 h 6858000"/>
              <a:gd name="connsiteX101" fmla="*/ 11938154 w 12192000"/>
              <a:gd name="connsiteY101" fmla="*/ 0 h 6858000"/>
              <a:gd name="connsiteX102" fmla="*/ 7965800 w 12192000"/>
              <a:gd name="connsiteY102" fmla="*/ 6858000 h 6858000"/>
              <a:gd name="connsiteX103" fmla="*/ 7935927 w 12192000"/>
              <a:gd name="connsiteY103" fmla="*/ 6858000 h 6858000"/>
              <a:gd name="connsiteX104" fmla="*/ 11740748 w 12192000"/>
              <a:gd name="connsiteY104" fmla="*/ 0 h 6858000"/>
              <a:gd name="connsiteX105" fmla="*/ 11770630 w 12192000"/>
              <a:gd name="connsiteY105" fmla="*/ 0 h 6858000"/>
              <a:gd name="connsiteX106" fmla="*/ 7797020 w 12192000"/>
              <a:gd name="connsiteY106" fmla="*/ 6858000 h 6858000"/>
              <a:gd name="connsiteX107" fmla="*/ 7767137 w 12192000"/>
              <a:gd name="connsiteY107" fmla="*/ 6858000 h 6858000"/>
              <a:gd name="connsiteX108" fmla="*/ 11570622 w 12192000"/>
              <a:gd name="connsiteY108" fmla="*/ 0 h 6858000"/>
              <a:gd name="connsiteX109" fmla="*/ 11601820 w 12192000"/>
              <a:gd name="connsiteY109" fmla="*/ 0 h 6858000"/>
              <a:gd name="connsiteX110" fmla="*/ 7628210 w 12192000"/>
              <a:gd name="connsiteY110" fmla="*/ 6858000 h 6858000"/>
              <a:gd name="connsiteX111" fmla="*/ 7598308 w 12192000"/>
              <a:gd name="connsiteY111" fmla="*/ 6858000 h 6858000"/>
              <a:gd name="connsiteX112" fmla="*/ 11401857 w 12192000"/>
              <a:gd name="connsiteY112" fmla="*/ 0 h 6858000"/>
              <a:gd name="connsiteX113" fmla="*/ 11431730 w 12192000"/>
              <a:gd name="connsiteY113" fmla="*/ 0 h 6858000"/>
              <a:gd name="connsiteX114" fmla="*/ 7459373 w 12192000"/>
              <a:gd name="connsiteY114" fmla="*/ 6858000 h 6858000"/>
              <a:gd name="connsiteX115" fmla="*/ 7429500 w 12192000"/>
              <a:gd name="connsiteY115" fmla="*/ 6858000 h 6858000"/>
              <a:gd name="connsiteX116" fmla="*/ 11233046 w 12192000"/>
              <a:gd name="connsiteY116" fmla="*/ 0 h 6858000"/>
              <a:gd name="connsiteX117" fmla="*/ 11262919 w 12192000"/>
              <a:gd name="connsiteY117" fmla="*/ 0 h 6858000"/>
              <a:gd name="connsiteX118" fmla="*/ 7290563 w 12192000"/>
              <a:gd name="connsiteY118" fmla="*/ 6858000 h 6858000"/>
              <a:gd name="connsiteX119" fmla="*/ 7260691 w 12192000"/>
              <a:gd name="connsiteY119" fmla="*/ 6858000 h 6858000"/>
              <a:gd name="connsiteX120" fmla="*/ 11077222 w 12192000"/>
              <a:gd name="connsiteY120" fmla="*/ 0 h 6858000"/>
              <a:gd name="connsiteX121" fmla="*/ 11107095 w 12192000"/>
              <a:gd name="connsiteY121" fmla="*/ 0 h 6858000"/>
              <a:gd name="connsiteX122" fmla="*/ 7134739 w 12192000"/>
              <a:gd name="connsiteY122" fmla="*/ 6858000 h 6858000"/>
              <a:gd name="connsiteX123" fmla="*/ 7104867 w 12192000"/>
              <a:gd name="connsiteY123" fmla="*/ 6858000 h 6858000"/>
              <a:gd name="connsiteX124" fmla="*/ 10909687 w 12192000"/>
              <a:gd name="connsiteY124" fmla="*/ 0 h 6858000"/>
              <a:gd name="connsiteX125" fmla="*/ 10939569 w 12192000"/>
              <a:gd name="connsiteY125" fmla="*/ 0 h 6858000"/>
              <a:gd name="connsiteX126" fmla="*/ 6965959 w 12192000"/>
              <a:gd name="connsiteY126" fmla="*/ 6858000 h 6858000"/>
              <a:gd name="connsiteX127" fmla="*/ 6936076 w 12192000"/>
              <a:gd name="connsiteY127" fmla="*/ 6858000 h 6858000"/>
              <a:gd name="connsiteX128" fmla="*/ 10739567 w 12192000"/>
              <a:gd name="connsiteY128" fmla="*/ 0 h 6858000"/>
              <a:gd name="connsiteX129" fmla="*/ 10770766 w 12192000"/>
              <a:gd name="connsiteY129" fmla="*/ 0 h 6858000"/>
              <a:gd name="connsiteX130" fmla="*/ 6797150 w 12192000"/>
              <a:gd name="connsiteY130" fmla="*/ 6858000 h 6858000"/>
              <a:gd name="connsiteX131" fmla="*/ 6767248 w 12192000"/>
              <a:gd name="connsiteY131" fmla="*/ 6858000 h 6858000"/>
              <a:gd name="connsiteX132" fmla="*/ 10570795 w 12192000"/>
              <a:gd name="connsiteY132" fmla="*/ 0 h 6858000"/>
              <a:gd name="connsiteX133" fmla="*/ 10600667 w 12192000"/>
              <a:gd name="connsiteY133" fmla="*/ 0 h 6858000"/>
              <a:gd name="connsiteX134" fmla="*/ 6628312 w 12192000"/>
              <a:gd name="connsiteY134" fmla="*/ 6858000 h 6858000"/>
              <a:gd name="connsiteX135" fmla="*/ 6598439 w 12192000"/>
              <a:gd name="connsiteY135" fmla="*/ 6858000 h 6858000"/>
              <a:gd name="connsiteX136" fmla="*/ 10401987 w 12192000"/>
              <a:gd name="connsiteY136" fmla="*/ 0 h 6858000"/>
              <a:gd name="connsiteX137" fmla="*/ 10431860 w 12192000"/>
              <a:gd name="connsiteY137" fmla="*/ 0 h 6858000"/>
              <a:gd name="connsiteX138" fmla="*/ 6459503 w 12192000"/>
              <a:gd name="connsiteY138" fmla="*/ 6858000 h 6858000"/>
              <a:gd name="connsiteX139" fmla="*/ 6429630 w 12192000"/>
              <a:gd name="connsiteY139" fmla="*/ 6858000 h 6858000"/>
              <a:gd name="connsiteX140" fmla="*/ 10233176 w 12192000"/>
              <a:gd name="connsiteY140" fmla="*/ 0 h 6858000"/>
              <a:gd name="connsiteX141" fmla="*/ 10263049 w 12192000"/>
              <a:gd name="connsiteY141" fmla="*/ 0 h 6858000"/>
              <a:gd name="connsiteX142" fmla="*/ 6290693 w 12192000"/>
              <a:gd name="connsiteY142" fmla="*/ 6858000 h 6858000"/>
              <a:gd name="connsiteX143" fmla="*/ 6260821 w 12192000"/>
              <a:gd name="connsiteY143" fmla="*/ 6858000 h 6858000"/>
              <a:gd name="connsiteX144" fmla="*/ 10078627 w 12192000"/>
              <a:gd name="connsiteY144" fmla="*/ 0 h 6858000"/>
              <a:gd name="connsiteX145" fmla="*/ 10108524 w 12192000"/>
              <a:gd name="connsiteY145" fmla="*/ 0 h 6858000"/>
              <a:gd name="connsiteX146" fmla="*/ 6136210 w 12192000"/>
              <a:gd name="connsiteY146" fmla="*/ 6858000 h 6858000"/>
              <a:gd name="connsiteX147" fmla="*/ 6105016 w 12192000"/>
              <a:gd name="connsiteY147" fmla="*/ 6858000 h 6858000"/>
              <a:gd name="connsiteX148" fmla="*/ 9908501 w 12192000"/>
              <a:gd name="connsiteY148" fmla="*/ 0 h 6858000"/>
              <a:gd name="connsiteX149" fmla="*/ 9939700 w 12192000"/>
              <a:gd name="connsiteY149" fmla="*/ 0 h 6858000"/>
              <a:gd name="connsiteX150" fmla="*/ 5966089 w 12192000"/>
              <a:gd name="connsiteY150" fmla="*/ 6858000 h 6858000"/>
              <a:gd name="connsiteX151" fmla="*/ 5936188 w 12192000"/>
              <a:gd name="connsiteY151" fmla="*/ 6858000 h 6858000"/>
              <a:gd name="connsiteX152" fmla="*/ 9739735 w 12192000"/>
              <a:gd name="connsiteY152" fmla="*/ 0 h 6858000"/>
              <a:gd name="connsiteX153" fmla="*/ 9769607 w 12192000"/>
              <a:gd name="connsiteY153" fmla="*/ 0 h 6858000"/>
              <a:gd name="connsiteX154" fmla="*/ 5797251 w 12192000"/>
              <a:gd name="connsiteY154" fmla="*/ 6858000 h 6858000"/>
              <a:gd name="connsiteX155" fmla="*/ 5767379 w 12192000"/>
              <a:gd name="connsiteY155" fmla="*/ 6858000 h 6858000"/>
              <a:gd name="connsiteX156" fmla="*/ 9570926 w 12192000"/>
              <a:gd name="connsiteY156" fmla="*/ 0 h 6858000"/>
              <a:gd name="connsiteX157" fmla="*/ 9600798 w 12192000"/>
              <a:gd name="connsiteY157" fmla="*/ 0 h 6858000"/>
              <a:gd name="connsiteX158" fmla="*/ 5628442 w 12192000"/>
              <a:gd name="connsiteY158" fmla="*/ 6858000 h 6858000"/>
              <a:gd name="connsiteX159" fmla="*/ 5598570 w 12192000"/>
              <a:gd name="connsiteY159" fmla="*/ 6858000 h 6858000"/>
              <a:gd name="connsiteX160" fmla="*/ 9402116 w 12192000"/>
              <a:gd name="connsiteY160" fmla="*/ 0 h 6858000"/>
              <a:gd name="connsiteX161" fmla="*/ 9431989 w 12192000"/>
              <a:gd name="connsiteY161" fmla="*/ 0 h 6858000"/>
              <a:gd name="connsiteX162" fmla="*/ 5459633 w 12192000"/>
              <a:gd name="connsiteY162" fmla="*/ 6858000 h 6858000"/>
              <a:gd name="connsiteX163" fmla="*/ 5429760 w 12192000"/>
              <a:gd name="connsiteY163" fmla="*/ 6858000 h 6858000"/>
              <a:gd name="connsiteX164" fmla="*/ 9234581 w 12192000"/>
              <a:gd name="connsiteY164" fmla="*/ 0 h 6858000"/>
              <a:gd name="connsiteX165" fmla="*/ 9264478 w 12192000"/>
              <a:gd name="connsiteY165" fmla="*/ 0 h 6858000"/>
              <a:gd name="connsiteX166" fmla="*/ 5292165 w 12192000"/>
              <a:gd name="connsiteY166" fmla="*/ 6858000 h 6858000"/>
              <a:gd name="connsiteX167" fmla="*/ 5260970 w 12192000"/>
              <a:gd name="connsiteY167" fmla="*/ 6858000 h 6858000"/>
              <a:gd name="connsiteX168" fmla="*/ 9077441 w 12192000"/>
              <a:gd name="connsiteY168" fmla="*/ 0 h 6858000"/>
              <a:gd name="connsiteX169" fmla="*/ 9108639 w 12192000"/>
              <a:gd name="connsiteY169" fmla="*/ 0 h 6858000"/>
              <a:gd name="connsiteX170" fmla="*/ 5135028 w 12192000"/>
              <a:gd name="connsiteY170" fmla="*/ 6858000 h 6858000"/>
              <a:gd name="connsiteX171" fmla="*/ 5105127 w 12192000"/>
              <a:gd name="connsiteY171" fmla="*/ 6858000 h 6858000"/>
              <a:gd name="connsiteX172" fmla="*/ 8908674 w 12192000"/>
              <a:gd name="connsiteY172" fmla="*/ 0 h 6858000"/>
              <a:gd name="connsiteX173" fmla="*/ 8938546 w 12192000"/>
              <a:gd name="connsiteY173" fmla="*/ 0 h 6858000"/>
              <a:gd name="connsiteX174" fmla="*/ 4966191 w 12192000"/>
              <a:gd name="connsiteY174" fmla="*/ 6858000 h 6858000"/>
              <a:gd name="connsiteX175" fmla="*/ 4936318 w 12192000"/>
              <a:gd name="connsiteY175" fmla="*/ 6858000 h 6858000"/>
              <a:gd name="connsiteX176" fmla="*/ 8739864 w 12192000"/>
              <a:gd name="connsiteY176" fmla="*/ 0 h 6858000"/>
              <a:gd name="connsiteX177" fmla="*/ 8769737 w 12192000"/>
              <a:gd name="connsiteY177" fmla="*/ 0 h 6858000"/>
              <a:gd name="connsiteX178" fmla="*/ 4797381 w 12192000"/>
              <a:gd name="connsiteY178" fmla="*/ 6858000 h 6858000"/>
              <a:gd name="connsiteX179" fmla="*/ 4767509 w 12192000"/>
              <a:gd name="connsiteY179" fmla="*/ 6858000 h 6858000"/>
              <a:gd name="connsiteX180" fmla="*/ 8571056 w 12192000"/>
              <a:gd name="connsiteY180" fmla="*/ 0 h 6858000"/>
              <a:gd name="connsiteX181" fmla="*/ 8600928 w 12192000"/>
              <a:gd name="connsiteY181" fmla="*/ 0 h 6858000"/>
              <a:gd name="connsiteX182" fmla="*/ 4628572 w 12192000"/>
              <a:gd name="connsiteY182" fmla="*/ 6858000 h 6858000"/>
              <a:gd name="connsiteX183" fmla="*/ 4598700 w 12192000"/>
              <a:gd name="connsiteY183" fmla="*/ 6858000 h 6858000"/>
              <a:gd name="connsiteX184" fmla="*/ 8403521 w 12192000"/>
              <a:gd name="connsiteY184" fmla="*/ 0 h 6858000"/>
              <a:gd name="connsiteX185" fmla="*/ 8433418 w 12192000"/>
              <a:gd name="connsiteY185" fmla="*/ 0 h 6858000"/>
              <a:gd name="connsiteX186" fmla="*/ 4461104 w 12192000"/>
              <a:gd name="connsiteY186" fmla="*/ 6858000 h 6858000"/>
              <a:gd name="connsiteX187" fmla="*/ 4429909 w 12192000"/>
              <a:gd name="connsiteY187" fmla="*/ 6858000 h 6858000"/>
              <a:gd name="connsiteX188" fmla="*/ 8246381 w 12192000"/>
              <a:gd name="connsiteY188" fmla="*/ 0 h 6858000"/>
              <a:gd name="connsiteX189" fmla="*/ 8277579 w 12192000"/>
              <a:gd name="connsiteY189" fmla="*/ 0 h 6858000"/>
              <a:gd name="connsiteX190" fmla="*/ 4303967 w 12192000"/>
              <a:gd name="connsiteY190" fmla="*/ 6858000 h 6858000"/>
              <a:gd name="connsiteX191" fmla="*/ 4274066 w 12192000"/>
              <a:gd name="connsiteY191" fmla="*/ 6858000 h 6858000"/>
              <a:gd name="connsiteX192" fmla="*/ 8077614 w 12192000"/>
              <a:gd name="connsiteY192" fmla="*/ 0 h 6858000"/>
              <a:gd name="connsiteX193" fmla="*/ 8107486 w 12192000"/>
              <a:gd name="connsiteY193" fmla="*/ 0 h 6858000"/>
              <a:gd name="connsiteX194" fmla="*/ 4135130 w 12192000"/>
              <a:gd name="connsiteY194" fmla="*/ 6858000 h 6858000"/>
              <a:gd name="connsiteX195" fmla="*/ 4105258 w 12192000"/>
              <a:gd name="connsiteY195" fmla="*/ 6858000 h 6858000"/>
              <a:gd name="connsiteX196" fmla="*/ 7908808 w 12192000"/>
              <a:gd name="connsiteY196" fmla="*/ 0 h 6858000"/>
              <a:gd name="connsiteX197" fmla="*/ 7938680 w 12192000"/>
              <a:gd name="connsiteY197" fmla="*/ 0 h 6858000"/>
              <a:gd name="connsiteX198" fmla="*/ 3966321 w 12192000"/>
              <a:gd name="connsiteY198" fmla="*/ 6858000 h 6858000"/>
              <a:gd name="connsiteX199" fmla="*/ 3936448 w 12192000"/>
              <a:gd name="connsiteY199" fmla="*/ 6858000 h 6858000"/>
              <a:gd name="connsiteX200" fmla="*/ 7739999 w 12192000"/>
              <a:gd name="connsiteY200" fmla="*/ 0 h 6858000"/>
              <a:gd name="connsiteX201" fmla="*/ 7769872 w 12192000"/>
              <a:gd name="connsiteY201" fmla="*/ 0 h 6858000"/>
              <a:gd name="connsiteX202" fmla="*/ 3797511 w 12192000"/>
              <a:gd name="connsiteY202" fmla="*/ 6858000 h 6858000"/>
              <a:gd name="connsiteX203" fmla="*/ 3767639 w 12192000"/>
              <a:gd name="connsiteY203" fmla="*/ 6858000 h 6858000"/>
              <a:gd name="connsiteX204" fmla="*/ 7572465 w 12192000"/>
              <a:gd name="connsiteY204" fmla="*/ 0 h 6858000"/>
              <a:gd name="connsiteX205" fmla="*/ 7602362 w 12192000"/>
              <a:gd name="connsiteY205" fmla="*/ 0 h 6858000"/>
              <a:gd name="connsiteX206" fmla="*/ 3630043 w 12192000"/>
              <a:gd name="connsiteY206" fmla="*/ 6858000 h 6858000"/>
              <a:gd name="connsiteX207" fmla="*/ 3598849 w 12192000"/>
              <a:gd name="connsiteY207" fmla="*/ 6858000 h 6858000"/>
              <a:gd name="connsiteX208" fmla="*/ 7402339 w 12192000"/>
              <a:gd name="connsiteY208" fmla="*/ 0 h 6858000"/>
              <a:gd name="connsiteX209" fmla="*/ 7433537 w 12192000"/>
              <a:gd name="connsiteY209" fmla="*/ 0 h 6858000"/>
              <a:gd name="connsiteX210" fmla="*/ 3459921 w 12192000"/>
              <a:gd name="connsiteY210" fmla="*/ 6858000 h 6858000"/>
              <a:gd name="connsiteX211" fmla="*/ 3430020 w 12192000"/>
              <a:gd name="connsiteY211" fmla="*/ 6858000 h 6858000"/>
              <a:gd name="connsiteX212" fmla="*/ 7246557 w 12192000"/>
              <a:gd name="connsiteY212" fmla="*/ 0 h 6858000"/>
              <a:gd name="connsiteX213" fmla="*/ 7276430 w 12192000"/>
              <a:gd name="connsiteY213" fmla="*/ 0 h 6858000"/>
              <a:gd name="connsiteX214" fmla="*/ 3304069 w 12192000"/>
              <a:gd name="connsiteY214" fmla="*/ 6858000 h 6858000"/>
              <a:gd name="connsiteX215" fmla="*/ 3274197 w 12192000"/>
              <a:gd name="connsiteY215" fmla="*/ 6858000 h 6858000"/>
              <a:gd name="connsiteX216" fmla="*/ 7077748 w 12192000"/>
              <a:gd name="connsiteY216" fmla="*/ 0 h 6858000"/>
              <a:gd name="connsiteX217" fmla="*/ 7107620 w 12192000"/>
              <a:gd name="connsiteY217" fmla="*/ 0 h 6858000"/>
              <a:gd name="connsiteX218" fmla="*/ 3135260 w 12192000"/>
              <a:gd name="connsiteY218" fmla="*/ 6858000 h 6858000"/>
              <a:gd name="connsiteX219" fmla="*/ 3105388 w 12192000"/>
              <a:gd name="connsiteY219" fmla="*/ 6858000 h 6858000"/>
              <a:gd name="connsiteX220" fmla="*/ 6908939 w 12192000"/>
              <a:gd name="connsiteY220" fmla="*/ 0 h 6858000"/>
              <a:gd name="connsiteX221" fmla="*/ 6938811 w 12192000"/>
              <a:gd name="connsiteY221" fmla="*/ 0 h 6858000"/>
              <a:gd name="connsiteX222" fmla="*/ 2966451 w 12192000"/>
              <a:gd name="connsiteY222" fmla="*/ 6858000 h 6858000"/>
              <a:gd name="connsiteX223" fmla="*/ 2936578 w 12192000"/>
              <a:gd name="connsiteY223" fmla="*/ 6858000 h 6858000"/>
              <a:gd name="connsiteX224" fmla="*/ 6741404 w 12192000"/>
              <a:gd name="connsiteY224" fmla="*/ 0 h 6858000"/>
              <a:gd name="connsiteX225" fmla="*/ 6771301 w 12192000"/>
              <a:gd name="connsiteY225" fmla="*/ 0 h 6858000"/>
              <a:gd name="connsiteX226" fmla="*/ 2798982 w 12192000"/>
              <a:gd name="connsiteY226" fmla="*/ 6858000 h 6858000"/>
              <a:gd name="connsiteX227" fmla="*/ 2767788 w 12192000"/>
              <a:gd name="connsiteY227" fmla="*/ 6858000 h 6858000"/>
              <a:gd name="connsiteX228" fmla="*/ 6571276 w 12192000"/>
              <a:gd name="connsiteY228" fmla="*/ 0 h 6858000"/>
              <a:gd name="connsiteX229" fmla="*/ 6602476 w 12192000"/>
              <a:gd name="connsiteY229" fmla="*/ 0 h 6858000"/>
              <a:gd name="connsiteX230" fmla="*/ 2628861 w 12192000"/>
              <a:gd name="connsiteY230" fmla="*/ 6858000 h 6858000"/>
              <a:gd name="connsiteX231" fmla="*/ 2598959 w 12192000"/>
              <a:gd name="connsiteY231" fmla="*/ 6858000 h 6858000"/>
              <a:gd name="connsiteX232" fmla="*/ 6415496 w 12192000"/>
              <a:gd name="connsiteY232" fmla="*/ 0 h 6858000"/>
              <a:gd name="connsiteX233" fmla="*/ 6445368 w 12192000"/>
              <a:gd name="connsiteY233" fmla="*/ 0 h 6858000"/>
              <a:gd name="connsiteX234" fmla="*/ 2473008 w 12192000"/>
              <a:gd name="connsiteY234" fmla="*/ 6858000 h 6858000"/>
              <a:gd name="connsiteX235" fmla="*/ 2443136 w 12192000"/>
              <a:gd name="connsiteY235" fmla="*/ 6858000 h 6858000"/>
              <a:gd name="connsiteX236" fmla="*/ 6246687 w 12192000"/>
              <a:gd name="connsiteY236" fmla="*/ 0 h 6858000"/>
              <a:gd name="connsiteX237" fmla="*/ 6276559 w 12192000"/>
              <a:gd name="connsiteY237" fmla="*/ 0 h 6858000"/>
              <a:gd name="connsiteX238" fmla="*/ 2304199 w 12192000"/>
              <a:gd name="connsiteY238" fmla="*/ 6858000 h 6858000"/>
              <a:gd name="connsiteX239" fmla="*/ 2274327 w 12192000"/>
              <a:gd name="connsiteY239" fmla="*/ 6858000 h 6858000"/>
              <a:gd name="connsiteX240" fmla="*/ 6077878 w 12192000"/>
              <a:gd name="connsiteY240" fmla="*/ 0 h 6858000"/>
              <a:gd name="connsiteX241" fmla="*/ 6107750 w 12192000"/>
              <a:gd name="connsiteY241" fmla="*/ 0 h 6858000"/>
              <a:gd name="connsiteX242" fmla="*/ 2135390 w 12192000"/>
              <a:gd name="connsiteY242" fmla="*/ 6858000 h 6858000"/>
              <a:gd name="connsiteX243" fmla="*/ 2105518 w 12192000"/>
              <a:gd name="connsiteY243" fmla="*/ 6858000 h 6858000"/>
              <a:gd name="connsiteX244" fmla="*/ 5910342 w 12192000"/>
              <a:gd name="connsiteY244" fmla="*/ 0 h 6858000"/>
              <a:gd name="connsiteX245" fmla="*/ 5940240 w 12192000"/>
              <a:gd name="connsiteY245" fmla="*/ 0 h 6858000"/>
              <a:gd name="connsiteX246" fmla="*/ 1967922 w 12192000"/>
              <a:gd name="connsiteY246" fmla="*/ 6858000 h 6858000"/>
              <a:gd name="connsiteX247" fmla="*/ 1936727 w 12192000"/>
              <a:gd name="connsiteY247" fmla="*/ 6858000 h 6858000"/>
              <a:gd name="connsiteX248" fmla="*/ 5740218 w 12192000"/>
              <a:gd name="connsiteY248" fmla="*/ 0 h 6858000"/>
              <a:gd name="connsiteX249" fmla="*/ 5771416 w 12192000"/>
              <a:gd name="connsiteY249" fmla="*/ 0 h 6858000"/>
              <a:gd name="connsiteX250" fmla="*/ 1797800 w 12192000"/>
              <a:gd name="connsiteY250" fmla="*/ 6858000 h 6858000"/>
              <a:gd name="connsiteX251" fmla="*/ 1767899 w 12192000"/>
              <a:gd name="connsiteY251" fmla="*/ 6858000 h 6858000"/>
              <a:gd name="connsiteX252" fmla="*/ 5571452 w 12192000"/>
              <a:gd name="connsiteY252" fmla="*/ 0 h 6858000"/>
              <a:gd name="connsiteX253" fmla="*/ 5601324 w 12192000"/>
              <a:gd name="connsiteY253" fmla="*/ 0 h 6858000"/>
              <a:gd name="connsiteX254" fmla="*/ 1628963 w 12192000"/>
              <a:gd name="connsiteY254" fmla="*/ 6858000 h 6858000"/>
              <a:gd name="connsiteX255" fmla="*/ 1599090 w 12192000"/>
              <a:gd name="connsiteY255" fmla="*/ 6858000 h 6858000"/>
              <a:gd name="connsiteX256" fmla="*/ 5415628 w 12192000"/>
              <a:gd name="connsiteY256" fmla="*/ 0 h 6858000"/>
              <a:gd name="connsiteX257" fmla="*/ 5445500 w 12192000"/>
              <a:gd name="connsiteY257" fmla="*/ 0 h 6858000"/>
              <a:gd name="connsiteX258" fmla="*/ 1473139 w 12192000"/>
              <a:gd name="connsiteY258" fmla="*/ 6858000 h 6858000"/>
              <a:gd name="connsiteX259" fmla="*/ 1443266 w 12192000"/>
              <a:gd name="connsiteY259" fmla="*/ 6858000 h 6858000"/>
              <a:gd name="connsiteX260" fmla="*/ 5246818 w 12192000"/>
              <a:gd name="connsiteY260" fmla="*/ 0 h 6858000"/>
              <a:gd name="connsiteX261" fmla="*/ 5276691 w 12192000"/>
              <a:gd name="connsiteY261" fmla="*/ 0 h 6858000"/>
              <a:gd name="connsiteX262" fmla="*/ 1304329 w 12192000"/>
              <a:gd name="connsiteY262" fmla="*/ 6858000 h 6858000"/>
              <a:gd name="connsiteX263" fmla="*/ 1274457 w 12192000"/>
              <a:gd name="connsiteY263" fmla="*/ 6858000 h 6858000"/>
              <a:gd name="connsiteX264" fmla="*/ 5079283 w 12192000"/>
              <a:gd name="connsiteY264" fmla="*/ 0 h 6858000"/>
              <a:gd name="connsiteX265" fmla="*/ 5109181 w 12192000"/>
              <a:gd name="connsiteY265" fmla="*/ 0 h 6858000"/>
              <a:gd name="connsiteX266" fmla="*/ 1136861 w 12192000"/>
              <a:gd name="connsiteY266" fmla="*/ 6858000 h 6858000"/>
              <a:gd name="connsiteX267" fmla="*/ 1105667 w 12192000"/>
              <a:gd name="connsiteY267" fmla="*/ 6858000 h 6858000"/>
              <a:gd name="connsiteX268" fmla="*/ 4910473 w 12192000"/>
              <a:gd name="connsiteY268" fmla="*/ 0 h 6858000"/>
              <a:gd name="connsiteX269" fmla="*/ 4940355 w 12192000"/>
              <a:gd name="connsiteY269" fmla="*/ 0 h 6858000"/>
              <a:gd name="connsiteX270" fmla="*/ 966739 w 12192000"/>
              <a:gd name="connsiteY270" fmla="*/ 6858000 h 6858000"/>
              <a:gd name="connsiteX271" fmla="*/ 936857 w 12192000"/>
              <a:gd name="connsiteY271" fmla="*/ 6858000 h 6858000"/>
              <a:gd name="connsiteX272" fmla="*/ 4740391 w 12192000"/>
              <a:gd name="connsiteY272" fmla="*/ 0 h 6858000"/>
              <a:gd name="connsiteX273" fmla="*/ 4770263 w 12192000"/>
              <a:gd name="connsiteY273" fmla="*/ 0 h 6858000"/>
              <a:gd name="connsiteX274" fmla="*/ 797902 w 12192000"/>
              <a:gd name="connsiteY274" fmla="*/ 6858000 h 6858000"/>
              <a:gd name="connsiteX275" fmla="*/ 768029 w 12192000"/>
              <a:gd name="connsiteY275" fmla="*/ 6858000 h 6858000"/>
              <a:gd name="connsiteX276" fmla="*/ 4584566 w 12192000"/>
              <a:gd name="connsiteY276" fmla="*/ 0 h 6858000"/>
              <a:gd name="connsiteX277" fmla="*/ 4614439 w 12192000"/>
              <a:gd name="connsiteY277" fmla="*/ 0 h 6858000"/>
              <a:gd name="connsiteX278" fmla="*/ 642078 w 12192000"/>
              <a:gd name="connsiteY278" fmla="*/ 6858000 h 6858000"/>
              <a:gd name="connsiteX279" fmla="*/ 612205 w 12192000"/>
              <a:gd name="connsiteY279" fmla="*/ 6858000 h 6858000"/>
              <a:gd name="connsiteX280" fmla="*/ 4415757 w 12192000"/>
              <a:gd name="connsiteY280" fmla="*/ 0 h 6858000"/>
              <a:gd name="connsiteX281" fmla="*/ 4445630 w 12192000"/>
              <a:gd name="connsiteY281" fmla="*/ 0 h 6858000"/>
              <a:gd name="connsiteX282" fmla="*/ 473269 w 12192000"/>
              <a:gd name="connsiteY282" fmla="*/ 6858000 h 6858000"/>
              <a:gd name="connsiteX283" fmla="*/ 443396 w 12192000"/>
              <a:gd name="connsiteY283" fmla="*/ 6858000 h 6858000"/>
              <a:gd name="connsiteX284" fmla="*/ 4248222 w 12192000"/>
              <a:gd name="connsiteY284" fmla="*/ 0 h 6858000"/>
              <a:gd name="connsiteX285" fmla="*/ 4278120 w 12192000"/>
              <a:gd name="connsiteY285" fmla="*/ 0 h 6858000"/>
              <a:gd name="connsiteX286" fmla="*/ 305800 w 12192000"/>
              <a:gd name="connsiteY286" fmla="*/ 6858000 h 6858000"/>
              <a:gd name="connsiteX287" fmla="*/ 274606 w 12192000"/>
              <a:gd name="connsiteY287" fmla="*/ 6858000 h 6858000"/>
              <a:gd name="connsiteX288" fmla="*/ 4079411 w 12192000"/>
              <a:gd name="connsiteY288" fmla="*/ 0 h 6858000"/>
              <a:gd name="connsiteX289" fmla="*/ 4109294 w 12192000"/>
              <a:gd name="connsiteY289" fmla="*/ 0 h 6858000"/>
              <a:gd name="connsiteX290" fmla="*/ 135678 w 12192000"/>
              <a:gd name="connsiteY290" fmla="*/ 6858000 h 6858000"/>
              <a:gd name="connsiteX291" fmla="*/ 105797 w 12192000"/>
              <a:gd name="connsiteY291" fmla="*/ 6858000 h 6858000"/>
              <a:gd name="connsiteX292" fmla="*/ 3909330 w 12192000"/>
              <a:gd name="connsiteY292" fmla="*/ 0 h 6858000"/>
              <a:gd name="connsiteX293" fmla="*/ 3939202 w 12192000"/>
              <a:gd name="connsiteY293" fmla="*/ 0 h 6858000"/>
              <a:gd name="connsiteX294" fmla="*/ 0 w 12192000"/>
              <a:gd name="connsiteY294" fmla="*/ 6800753 h 6858000"/>
              <a:gd name="connsiteX295" fmla="*/ 0 w 12192000"/>
              <a:gd name="connsiteY295" fmla="*/ 6749181 h 6858000"/>
              <a:gd name="connsiteX296" fmla="*/ 3746981 w 12192000"/>
              <a:gd name="connsiteY296" fmla="*/ 0 h 6858000"/>
              <a:gd name="connsiteX297" fmla="*/ 3776890 w 12192000"/>
              <a:gd name="connsiteY297" fmla="*/ 0 h 6858000"/>
              <a:gd name="connsiteX298" fmla="*/ 0 w 12192000"/>
              <a:gd name="connsiteY298" fmla="*/ 6521505 h 6858000"/>
              <a:gd name="connsiteX299" fmla="*/ 0 w 12192000"/>
              <a:gd name="connsiteY299" fmla="*/ 6469558 h 6858000"/>
              <a:gd name="connsiteX300" fmla="*/ 3580752 w 12192000"/>
              <a:gd name="connsiteY300" fmla="*/ 0 h 6858000"/>
              <a:gd name="connsiteX301" fmla="*/ 3610670 w 12192000"/>
              <a:gd name="connsiteY301" fmla="*/ 0 h 6858000"/>
              <a:gd name="connsiteX302" fmla="*/ 0 w 12192000"/>
              <a:gd name="connsiteY302" fmla="*/ 6233372 h 6858000"/>
              <a:gd name="connsiteX303" fmla="*/ 0 w 12192000"/>
              <a:gd name="connsiteY303" fmla="*/ 6181435 h 6858000"/>
              <a:gd name="connsiteX304" fmla="*/ 3414639 w 12192000"/>
              <a:gd name="connsiteY304" fmla="*/ 0 h 6858000"/>
              <a:gd name="connsiteX305" fmla="*/ 3444458 w 12192000"/>
              <a:gd name="connsiteY305" fmla="*/ 0 h 6858000"/>
              <a:gd name="connsiteX306" fmla="*/ 0 w 12192000"/>
              <a:gd name="connsiteY306" fmla="*/ 5946474 h 6858000"/>
              <a:gd name="connsiteX307" fmla="*/ 0 w 12192000"/>
              <a:gd name="connsiteY307" fmla="*/ 5894444 h 6858000"/>
              <a:gd name="connsiteX308" fmla="*/ 3248312 w 12192000"/>
              <a:gd name="connsiteY308" fmla="*/ 0 h 6858000"/>
              <a:gd name="connsiteX309" fmla="*/ 3278247 w 12192000"/>
              <a:gd name="connsiteY309" fmla="*/ 0 h 6858000"/>
              <a:gd name="connsiteX310" fmla="*/ 0 w 12192000"/>
              <a:gd name="connsiteY310" fmla="*/ 5659578 h 6858000"/>
              <a:gd name="connsiteX311" fmla="*/ 0 w 12192000"/>
              <a:gd name="connsiteY311" fmla="*/ 5607637 h 6858000"/>
              <a:gd name="connsiteX312" fmla="*/ 3080842 w 12192000"/>
              <a:gd name="connsiteY312" fmla="*/ 0 h 6858000"/>
              <a:gd name="connsiteX313" fmla="*/ 3110744 w 12192000"/>
              <a:gd name="connsiteY313" fmla="*/ 0 h 6858000"/>
              <a:gd name="connsiteX314" fmla="*/ 0 w 12192000"/>
              <a:gd name="connsiteY314" fmla="*/ 5371332 h 6858000"/>
              <a:gd name="connsiteX315" fmla="*/ 0 w 12192000"/>
              <a:gd name="connsiteY315" fmla="*/ 5319451 h 6858000"/>
              <a:gd name="connsiteX316" fmla="*/ 2914643 w 12192000"/>
              <a:gd name="connsiteY316" fmla="*/ 0 h 6858000"/>
              <a:gd name="connsiteX317" fmla="*/ 2944532 w 12192000"/>
              <a:gd name="connsiteY317" fmla="*/ 0 h 6858000"/>
              <a:gd name="connsiteX318" fmla="*/ 0 w 12192000"/>
              <a:gd name="connsiteY318" fmla="*/ 5084434 h 6858000"/>
              <a:gd name="connsiteX319" fmla="*/ 0 w 12192000"/>
              <a:gd name="connsiteY319" fmla="*/ 5032588 h 6858000"/>
              <a:gd name="connsiteX320" fmla="*/ 2748458 w 12192000"/>
              <a:gd name="connsiteY320" fmla="*/ 0 h 6858000"/>
              <a:gd name="connsiteX321" fmla="*/ 2778323 w 12192000"/>
              <a:gd name="connsiteY321" fmla="*/ 0 h 6858000"/>
              <a:gd name="connsiteX322" fmla="*/ 0 w 12192000"/>
              <a:gd name="connsiteY322" fmla="*/ 4797531 h 6858000"/>
              <a:gd name="connsiteX323" fmla="*/ 0 w 12192000"/>
              <a:gd name="connsiteY323" fmla="*/ 4745519 h 6858000"/>
              <a:gd name="connsiteX324" fmla="*/ 2582170 w 12192000"/>
              <a:gd name="connsiteY324" fmla="*/ 0 h 6858000"/>
              <a:gd name="connsiteX325" fmla="*/ 2612099 w 12192000"/>
              <a:gd name="connsiteY325" fmla="*/ 0 h 6858000"/>
              <a:gd name="connsiteX326" fmla="*/ 0 w 12192000"/>
              <a:gd name="connsiteY326" fmla="*/ 4509418 h 6858000"/>
              <a:gd name="connsiteX327" fmla="*/ 0 w 12192000"/>
              <a:gd name="connsiteY327" fmla="*/ 4457541 h 6858000"/>
              <a:gd name="connsiteX328" fmla="*/ 2415966 w 12192000"/>
              <a:gd name="connsiteY328" fmla="*/ 0 h 6858000"/>
              <a:gd name="connsiteX329" fmla="*/ 2445887 w 12192000"/>
              <a:gd name="connsiteY329" fmla="*/ 0 h 6858000"/>
              <a:gd name="connsiteX330" fmla="*/ 0 w 12192000"/>
              <a:gd name="connsiteY330" fmla="*/ 4222523 h 6858000"/>
              <a:gd name="connsiteX331" fmla="*/ 0 w 12192000"/>
              <a:gd name="connsiteY331" fmla="*/ 4170674 h 6858000"/>
              <a:gd name="connsiteX332" fmla="*/ 2248486 w 12192000"/>
              <a:gd name="connsiteY332" fmla="*/ 0 h 6858000"/>
              <a:gd name="connsiteX333" fmla="*/ 2278387 w 12192000"/>
              <a:gd name="connsiteY333" fmla="*/ 0 h 6858000"/>
              <a:gd name="connsiteX334" fmla="*/ 0 w 12192000"/>
              <a:gd name="connsiteY334" fmla="*/ 3934257 h 6858000"/>
              <a:gd name="connsiteX335" fmla="*/ 0 w 12192000"/>
              <a:gd name="connsiteY335" fmla="*/ 3883535 h 6858000"/>
              <a:gd name="connsiteX336" fmla="*/ 2082282 w 12192000"/>
              <a:gd name="connsiteY336" fmla="*/ 0 h 6858000"/>
              <a:gd name="connsiteX337" fmla="*/ 2112176 w 12192000"/>
              <a:gd name="connsiteY337" fmla="*/ 0 h 6858000"/>
              <a:gd name="connsiteX338" fmla="*/ 0 w 12192000"/>
              <a:gd name="connsiteY338" fmla="*/ 3647353 h 6858000"/>
              <a:gd name="connsiteX339" fmla="*/ 0 w 12192000"/>
              <a:gd name="connsiteY339" fmla="*/ 3595393 h 6858000"/>
              <a:gd name="connsiteX340" fmla="*/ 1916066 w 12192000"/>
              <a:gd name="connsiteY340" fmla="*/ 0 h 6858000"/>
              <a:gd name="connsiteX341" fmla="*/ 1945965 w 12192000"/>
              <a:gd name="connsiteY341" fmla="*/ 0 h 6858000"/>
              <a:gd name="connsiteX342" fmla="*/ 0 w 12192000"/>
              <a:gd name="connsiteY342" fmla="*/ 3360451 h 6858000"/>
              <a:gd name="connsiteX343" fmla="*/ 0 w 12192000"/>
              <a:gd name="connsiteY343" fmla="*/ 3308507 h 6858000"/>
              <a:gd name="connsiteX344" fmla="*/ 1749876 w 12192000"/>
              <a:gd name="connsiteY344" fmla="*/ 0 h 6858000"/>
              <a:gd name="connsiteX345" fmla="*/ 1779738 w 12192000"/>
              <a:gd name="connsiteY345" fmla="*/ 0 h 6858000"/>
              <a:gd name="connsiteX346" fmla="*/ 0 w 12192000"/>
              <a:gd name="connsiteY346" fmla="*/ 3072371 h 6858000"/>
              <a:gd name="connsiteX347" fmla="*/ 0 w 12192000"/>
              <a:gd name="connsiteY347" fmla="*/ 3020537 h 6858000"/>
              <a:gd name="connsiteX348" fmla="*/ 1583646 w 12192000"/>
              <a:gd name="connsiteY348" fmla="*/ 0 h 6858000"/>
              <a:gd name="connsiteX349" fmla="*/ 1613527 w 12192000"/>
              <a:gd name="connsiteY349" fmla="*/ 0 h 6858000"/>
              <a:gd name="connsiteX350" fmla="*/ 0 w 12192000"/>
              <a:gd name="connsiteY350" fmla="*/ 2785473 h 6858000"/>
              <a:gd name="connsiteX351" fmla="*/ 0 w 12192000"/>
              <a:gd name="connsiteY351" fmla="*/ 2733630 h 6858000"/>
              <a:gd name="connsiteX352" fmla="*/ 1416153 w 12192000"/>
              <a:gd name="connsiteY352" fmla="*/ 0 h 6858000"/>
              <a:gd name="connsiteX353" fmla="*/ 1446053 w 12192000"/>
              <a:gd name="connsiteY353" fmla="*/ 0 h 6858000"/>
              <a:gd name="connsiteX354" fmla="*/ 0 w 12192000"/>
              <a:gd name="connsiteY354" fmla="*/ 2498326 h 6858000"/>
              <a:gd name="connsiteX355" fmla="*/ 0 w 12192000"/>
              <a:gd name="connsiteY355" fmla="*/ 2446439 h 6858000"/>
              <a:gd name="connsiteX356" fmla="*/ 1249929 w 12192000"/>
              <a:gd name="connsiteY356" fmla="*/ 0 h 6858000"/>
              <a:gd name="connsiteX357" fmla="*/ 1279823 w 12192000"/>
              <a:gd name="connsiteY357" fmla="*/ 0 h 6858000"/>
              <a:gd name="connsiteX358" fmla="*/ 0 w 12192000"/>
              <a:gd name="connsiteY358" fmla="*/ 2210264 h 6858000"/>
              <a:gd name="connsiteX359" fmla="*/ 0 w 12192000"/>
              <a:gd name="connsiteY359" fmla="*/ 2158331 h 6858000"/>
              <a:gd name="connsiteX360" fmla="*/ 1083751 w 12192000"/>
              <a:gd name="connsiteY360" fmla="*/ 0 h 6858000"/>
              <a:gd name="connsiteX361" fmla="*/ 1113615 w 12192000"/>
              <a:gd name="connsiteY361" fmla="*/ 0 h 6858000"/>
              <a:gd name="connsiteX362" fmla="*/ 0 w 12192000"/>
              <a:gd name="connsiteY362" fmla="*/ 1923350 h 6858000"/>
              <a:gd name="connsiteX363" fmla="*/ 0 w 12192000"/>
              <a:gd name="connsiteY363" fmla="*/ 1871505 h 6858000"/>
              <a:gd name="connsiteX364" fmla="*/ 917549 w 12192000"/>
              <a:gd name="connsiteY364" fmla="*/ 0 h 6858000"/>
              <a:gd name="connsiteX365" fmla="*/ 947406 w 12192000"/>
              <a:gd name="connsiteY365" fmla="*/ 0 h 6858000"/>
              <a:gd name="connsiteX366" fmla="*/ 0 w 12192000"/>
              <a:gd name="connsiteY366" fmla="*/ 1636427 h 6858000"/>
              <a:gd name="connsiteX367" fmla="*/ 0 w 12192000"/>
              <a:gd name="connsiteY367" fmla="*/ 1584555 h 6858000"/>
              <a:gd name="connsiteX368" fmla="*/ 751309 w 12192000"/>
              <a:gd name="connsiteY368" fmla="*/ 0 h 6858000"/>
              <a:gd name="connsiteX369" fmla="*/ 781164 w 12192000"/>
              <a:gd name="connsiteY369" fmla="*/ 0 h 6858000"/>
              <a:gd name="connsiteX370" fmla="*/ 0 w 12192000"/>
              <a:gd name="connsiteY370" fmla="*/ 1348438 h 6858000"/>
              <a:gd name="connsiteX371" fmla="*/ 0 w 12192000"/>
              <a:gd name="connsiteY371" fmla="*/ 1296594 h 6858000"/>
              <a:gd name="connsiteX372" fmla="*/ 583839 w 12192000"/>
              <a:gd name="connsiteY372" fmla="*/ 0 h 6858000"/>
              <a:gd name="connsiteX373" fmla="*/ 613728 w 12192000"/>
              <a:gd name="connsiteY373" fmla="*/ 0 h 6858000"/>
              <a:gd name="connsiteX374" fmla="*/ 0 w 12192000"/>
              <a:gd name="connsiteY374" fmla="*/ 1061047 h 6858000"/>
              <a:gd name="connsiteX375" fmla="*/ 0 w 12192000"/>
              <a:gd name="connsiteY375" fmla="*/ 1009178 h 6858000"/>
              <a:gd name="connsiteX376" fmla="*/ 417668 w 12192000"/>
              <a:gd name="connsiteY376" fmla="*/ 0 h 6858000"/>
              <a:gd name="connsiteX377" fmla="*/ 447480 w 12192000"/>
              <a:gd name="connsiteY377" fmla="*/ 0 h 6858000"/>
              <a:gd name="connsiteX378" fmla="*/ 0 w 12192000"/>
              <a:gd name="connsiteY378" fmla="*/ 773085 h 6858000"/>
              <a:gd name="connsiteX379" fmla="*/ 0 w 12192000"/>
              <a:gd name="connsiteY379" fmla="*/ 722176 h 6858000"/>
              <a:gd name="connsiteX380" fmla="*/ 251404 w 12192000"/>
              <a:gd name="connsiteY380" fmla="*/ 0 h 6858000"/>
              <a:gd name="connsiteX381" fmla="*/ 281283 w 12192000"/>
              <a:gd name="connsiteY381" fmla="*/ 0 h 6858000"/>
              <a:gd name="connsiteX382" fmla="*/ 0 w 12192000"/>
              <a:gd name="connsiteY382" fmla="*/ 486097 h 6858000"/>
              <a:gd name="connsiteX383" fmla="*/ 0 w 12192000"/>
              <a:gd name="connsiteY383" fmla="*/ 434290 h 6858000"/>
              <a:gd name="connsiteX384" fmla="*/ 85207 w 12192000"/>
              <a:gd name="connsiteY384" fmla="*/ 0 h 6858000"/>
              <a:gd name="connsiteX385" fmla="*/ 115098 w 12192000"/>
              <a:gd name="connsiteY385" fmla="*/ 0 h 6858000"/>
              <a:gd name="connsiteX386" fmla="*/ 0 w 12192000"/>
              <a:gd name="connsiteY386" fmla="*/ 199019 h 6858000"/>
              <a:gd name="connsiteX387" fmla="*/ 0 w 12192000"/>
              <a:gd name="connsiteY387" fmla="*/ 147259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Lst>
            <a:rect l="l" t="t" r="r" b="b"/>
            <a:pathLst>
              <a:path w="12192000" h="6858000">
                <a:moveTo>
                  <a:pt x="12192000" y="6674887"/>
                </a:moveTo>
                <a:lnTo>
                  <a:pt x="12192000" y="6726630"/>
                </a:lnTo>
                <a:lnTo>
                  <a:pt x="12115866" y="6858000"/>
                </a:lnTo>
                <a:lnTo>
                  <a:pt x="12085956" y="6858000"/>
                </a:lnTo>
                <a:close/>
                <a:moveTo>
                  <a:pt x="12192000" y="6386350"/>
                </a:moveTo>
                <a:lnTo>
                  <a:pt x="12192000" y="6438128"/>
                </a:lnTo>
                <a:lnTo>
                  <a:pt x="11947965" y="6858000"/>
                </a:lnTo>
                <a:lnTo>
                  <a:pt x="11918061" y="6858000"/>
                </a:lnTo>
                <a:close/>
                <a:moveTo>
                  <a:pt x="12192000" y="6096716"/>
                </a:moveTo>
                <a:lnTo>
                  <a:pt x="12192000" y="6148545"/>
                </a:lnTo>
                <a:lnTo>
                  <a:pt x="11780541" y="6858000"/>
                </a:lnTo>
                <a:lnTo>
                  <a:pt x="11750654" y="6858000"/>
                </a:lnTo>
                <a:close/>
                <a:moveTo>
                  <a:pt x="12192000" y="5829076"/>
                </a:moveTo>
                <a:lnTo>
                  <a:pt x="12192000" y="5880943"/>
                </a:lnTo>
                <a:lnTo>
                  <a:pt x="11625476" y="6858000"/>
                </a:lnTo>
                <a:lnTo>
                  <a:pt x="11595575" y="6858000"/>
                </a:lnTo>
                <a:close/>
                <a:moveTo>
                  <a:pt x="12192000" y="5539023"/>
                </a:moveTo>
                <a:lnTo>
                  <a:pt x="12192000" y="5590898"/>
                </a:lnTo>
                <a:lnTo>
                  <a:pt x="11457404" y="6858000"/>
                </a:lnTo>
                <a:lnTo>
                  <a:pt x="11427512" y="6858000"/>
                </a:lnTo>
                <a:close/>
                <a:moveTo>
                  <a:pt x="12192000" y="5249126"/>
                </a:moveTo>
                <a:lnTo>
                  <a:pt x="12192000" y="5301033"/>
                </a:lnTo>
                <a:lnTo>
                  <a:pt x="11290057" y="6858000"/>
                </a:lnTo>
                <a:lnTo>
                  <a:pt x="11260165" y="6858000"/>
                </a:lnTo>
                <a:close/>
                <a:moveTo>
                  <a:pt x="12192000" y="4961040"/>
                </a:moveTo>
                <a:lnTo>
                  <a:pt x="12192000" y="5012892"/>
                </a:lnTo>
                <a:lnTo>
                  <a:pt x="11122030" y="6858000"/>
                </a:lnTo>
                <a:lnTo>
                  <a:pt x="11092170" y="6858000"/>
                </a:lnTo>
                <a:close/>
                <a:moveTo>
                  <a:pt x="12192000" y="4670985"/>
                </a:moveTo>
                <a:lnTo>
                  <a:pt x="12192000" y="4721650"/>
                </a:lnTo>
                <a:lnTo>
                  <a:pt x="10953949" y="6858000"/>
                </a:lnTo>
                <a:lnTo>
                  <a:pt x="10924108" y="6858000"/>
                </a:lnTo>
                <a:close/>
                <a:moveTo>
                  <a:pt x="12192000" y="4390462"/>
                </a:moveTo>
                <a:lnTo>
                  <a:pt x="12192000" y="4442332"/>
                </a:lnTo>
                <a:lnTo>
                  <a:pt x="10792091" y="6858000"/>
                </a:lnTo>
                <a:lnTo>
                  <a:pt x="10762234" y="6858000"/>
                </a:lnTo>
                <a:close/>
                <a:moveTo>
                  <a:pt x="12192000" y="4100386"/>
                </a:moveTo>
                <a:lnTo>
                  <a:pt x="12192000" y="4152238"/>
                </a:lnTo>
                <a:lnTo>
                  <a:pt x="10624074" y="6858000"/>
                </a:lnTo>
                <a:lnTo>
                  <a:pt x="10594178" y="6858000"/>
                </a:lnTo>
                <a:close/>
                <a:moveTo>
                  <a:pt x="12192000" y="3810406"/>
                </a:moveTo>
                <a:lnTo>
                  <a:pt x="12192000" y="3862352"/>
                </a:lnTo>
                <a:lnTo>
                  <a:pt x="10456692" y="6858000"/>
                </a:lnTo>
                <a:lnTo>
                  <a:pt x="10426849" y="6858000"/>
                </a:lnTo>
                <a:close/>
                <a:moveTo>
                  <a:pt x="12192000" y="3522418"/>
                </a:moveTo>
                <a:lnTo>
                  <a:pt x="12192000" y="3574345"/>
                </a:lnTo>
                <a:lnTo>
                  <a:pt x="10288745" y="6858000"/>
                </a:lnTo>
                <a:lnTo>
                  <a:pt x="10258829" y="6858000"/>
                </a:lnTo>
                <a:close/>
                <a:moveTo>
                  <a:pt x="12192000" y="3232346"/>
                </a:moveTo>
                <a:lnTo>
                  <a:pt x="12192000" y="3284284"/>
                </a:lnTo>
                <a:lnTo>
                  <a:pt x="10120677" y="6858000"/>
                </a:lnTo>
                <a:lnTo>
                  <a:pt x="10090771" y="6858000"/>
                </a:lnTo>
                <a:close/>
                <a:moveTo>
                  <a:pt x="12192000" y="2942350"/>
                </a:moveTo>
                <a:lnTo>
                  <a:pt x="12192000" y="2994321"/>
                </a:lnTo>
                <a:lnTo>
                  <a:pt x="9953347" y="6858000"/>
                </a:lnTo>
                <a:lnTo>
                  <a:pt x="9923446" y="6858000"/>
                </a:lnTo>
                <a:close/>
                <a:moveTo>
                  <a:pt x="12192000" y="2674683"/>
                </a:moveTo>
                <a:lnTo>
                  <a:pt x="12192000" y="2726587"/>
                </a:lnTo>
                <a:lnTo>
                  <a:pt x="9798221" y="6858000"/>
                </a:lnTo>
                <a:lnTo>
                  <a:pt x="9768374" y="6858000"/>
                </a:lnTo>
                <a:close/>
                <a:moveTo>
                  <a:pt x="12192000" y="2371625"/>
                </a:moveTo>
                <a:lnTo>
                  <a:pt x="12192000" y="2423468"/>
                </a:lnTo>
                <a:lnTo>
                  <a:pt x="9622713" y="6858000"/>
                </a:lnTo>
                <a:lnTo>
                  <a:pt x="9592797" y="6858000"/>
                </a:lnTo>
                <a:close/>
                <a:moveTo>
                  <a:pt x="12192000" y="2083746"/>
                </a:moveTo>
                <a:lnTo>
                  <a:pt x="12192000" y="2135605"/>
                </a:lnTo>
                <a:lnTo>
                  <a:pt x="9455425" y="6858000"/>
                </a:lnTo>
                <a:lnTo>
                  <a:pt x="9425503" y="6858000"/>
                </a:lnTo>
                <a:close/>
                <a:moveTo>
                  <a:pt x="12192000" y="1793669"/>
                </a:moveTo>
                <a:lnTo>
                  <a:pt x="12192000" y="1845675"/>
                </a:lnTo>
                <a:lnTo>
                  <a:pt x="9287308" y="6858000"/>
                </a:lnTo>
                <a:lnTo>
                  <a:pt x="9257444" y="6858000"/>
                </a:lnTo>
                <a:close/>
                <a:moveTo>
                  <a:pt x="12192000" y="1503595"/>
                </a:moveTo>
                <a:lnTo>
                  <a:pt x="12192000" y="1554215"/>
                </a:lnTo>
                <a:lnTo>
                  <a:pt x="9119294" y="6858000"/>
                </a:lnTo>
                <a:lnTo>
                  <a:pt x="9089386" y="6858000"/>
                </a:lnTo>
                <a:close/>
                <a:moveTo>
                  <a:pt x="12192000" y="1235988"/>
                </a:moveTo>
                <a:lnTo>
                  <a:pt x="12192000" y="1287995"/>
                </a:lnTo>
                <a:lnTo>
                  <a:pt x="8964883" y="6858000"/>
                </a:lnTo>
                <a:lnTo>
                  <a:pt x="8935054" y="6858000"/>
                </a:lnTo>
                <a:close/>
                <a:moveTo>
                  <a:pt x="12192000" y="945910"/>
                </a:moveTo>
                <a:lnTo>
                  <a:pt x="12192000" y="997817"/>
                </a:lnTo>
                <a:lnTo>
                  <a:pt x="8796908" y="6858000"/>
                </a:lnTo>
                <a:lnTo>
                  <a:pt x="8766996" y="6858000"/>
                </a:lnTo>
                <a:close/>
                <a:moveTo>
                  <a:pt x="12192000" y="657984"/>
                </a:moveTo>
                <a:lnTo>
                  <a:pt x="12192000" y="708673"/>
                </a:lnTo>
                <a:lnTo>
                  <a:pt x="8628835" y="6858000"/>
                </a:lnTo>
                <a:lnTo>
                  <a:pt x="8598960" y="6858000"/>
                </a:lnTo>
                <a:close/>
                <a:moveTo>
                  <a:pt x="12192000" y="354979"/>
                </a:moveTo>
                <a:lnTo>
                  <a:pt x="12192000" y="406900"/>
                </a:lnTo>
                <a:lnTo>
                  <a:pt x="8454032" y="6858000"/>
                </a:lnTo>
                <a:lnTo>
                  <a:pt x="8424123" y="6858000"/>
                </a:lnTo>
                <a:close/>
                <a:moveTo>
                  <a:pt x="12192000" y="70644"/>
                </a:moveTo>
                <a:lnTo>
                  <a:pt x="12192000" y="122216"/>
                </a:lnTo>
                <a:lnTo>
                  <a:pt x="8290433" y="6858000"/>
                </a:lnTo>
                <a:lnTo>
                  <a:pt x="8260561" y="6858000"/>
                </a:lnTo>
                <a:close/>
                <a:moveTo>
                  <a:pt x="12064108" y="0"/>
                </a:moveTo>
                <a:lnTo>
                  <a:pt x="12093980" y="0"/>
                </a:lnTo>
                <a:lnTo>
                  <a:pt x="8121624" y="6858000"/>
                </a:lnTo>
                <a:lnTo>
                  <a:pt x="8091752" y="6858000"/>
                </a:lnTo>
                <a:close/>
                <a:moveTo>
                  <a:pt x="11908282" y="0"/>
                </a:moveTo>
                <a:lnTo>
                  <a:pt x="11938154" y="0"/>
                </a:lnTo>
                <a:lnTo>
                  <a:pt x="7965800" y="6858000"/>
                </a:lnTo>
                <a:lnTo>
                  <a:pt x="7935927" y="6858000"/>
                </a:lnTo>
                <a:close/>
                <a:moveTo>
                  <a:pt x="11740748" y="0"/>
                </a:moveTo>
                <a:lnTo>
                  <a:pt x="11770630" y="0"/>
                </a:lnTo>
                <a:lnTo>
                  <a:pt x="7797020" y="6858000"/>
                </a:lnTo>
                <a:lnTo>
                  <a:pt x="7767137" y="6858000"/>
                </a:lnTo>
                <a:close/>
                <a:moveTo>
                  <a:pt x="11570622" y="0"/>
                </a:moveTo>
                <a:lnTo>
                  <a:pt x="11601820" y="0"/>
                </a:lnTo>
                <a:lnTo>
                  <a:pt x="7628210" y="6858000"/>
                </a:lnTo>
                <a:lnTo>
                  <a:pt x="7598308" y="6858000"/>
                </a:lnTo>
                <a:close/>
                <a:moveTo>
                  <a:pt x="11401857" y="0"/>
                </a:moveTo>
                <a:lnTo>
                  <a:pt x="11431730" y="0"/>
                </a:lnTo>
                <a:lnTo>
                  <a:pt x="7459373" y="6858000"/>
                </a:lnTo>
                <a:lnTo>
                  <a:pt x="7429500" y="6858000"/>
                </a:lnTo>
                <a:close/>
                <a:moveTo>
                  <a:pt x="11233046" y="0"/>
                </a:moveTo>
                <a:lnTo>
                  <a:pt x="11262919" y="0"/>
                </a:lnTo>
                <a:lnTo>
                  <a:pt x="7290563" y="6858000"/>
                </a:lnTo>
                <a:lnTo>
                  <a:pt x="7260691" y="6858000"/>
                </a:lnTo>
                <a:close/>
                <a:moveTo>
                  <a:pt x="11077222" y="0"/>
                </a:moveTo>
                <a:lnTo>
                  <a:pt x="11107095" y="0"/>
                </a:lnTo>
                <a:lnTo>
                  <a:pt x="7134739" y="6858000"/>
                </a:lnTo>
                <a:lnTo>
                  <a:pt x="7104867" y="6858000"/>
                </a:lnTo>
                <a:close/>
                <a:moveTo>
                  <a:pt x="10909687" y="0"/>
                </a:moveTo>
                <a:lnTo>
                  <a:pt x="10939569" y="0"/>
                </a:lnTo>
                <a:lnTo>
                  <a:pt x="6965959" y="6858000"/>
                </a:lnTo>
                <a:lnTo>
                  <a:pt x="6936076" y="6858000"/>
                </a:lnTo>
                <a:close/>
                <a:moveTo>
                  <a:pt x="10739567" y="0"/>
                </a:moveTo>
                <a:lnTo>
                  <a:pt x="10770766" y="0"/>
                </a:lnTo>
                <a:lnTo>
                  <a:pt x="6797150" y="6858000"/>
                </a:lnTo>
                <a:lnTo>
                  <a:pt x="6767248" y="6858000"/>
                </a:lnTo>
                <a:close/>
                <a:moveTo>
                  <a:pt x="10570795" y="0"/>
                </a:moveTo>
                <a:lnTo>
                  <a:pt x="10600667" y="0"/>
                </a:lnTo>
                <a:lnTo>
                  <a:pt x="6628312" y="6858000"/>
                </a:lnTo>
                <a:lnTo>
                  <a:pt x="6598439" y="6858000"/>
                </a:lnTo>
                <a:close/>
                <a:moveTo>
                  <a:pt x="10401987" y="0"/>
                </a:moveTo>
                <a:lnTo>
                  <a:pt x="10431860" y="0"/>
                </a:lnTo>
                <a:lnTo>
                  <a:pt x="6459503" y="6858000"/>
                </a:lnTo>
                <a:lnTo>
                  <a:pt x="6429630" y="6858000"/>
                </a:lnTo>
                <a:close/>
                <a:moveTo>
                  <a:pt x="10233176" y="0"/>
                </a:moveTo>
                <a:lnTo>
                  <a:pt x="10263049" y="0"/>
                </a:lnTo>
                <a:lnTo>
                  <a:pt x="6290693" y="6858000"/>
                </a:lnTo>
                <a:lnTo>
                  <a:pt x="6260821" y="6858000"/>
                </a:lnTo>
                <a:close/>
                <a:moveTo>
                  <a:pt x="10078627" y="0"/>
                </a:moveTo>
                <a:lnTo>
                  <a:pt x="10108524" y="0"/>
                </a:lnTo>
                <a:lnTo>
                  <a:pt x="6136210" y="6858000"/>
                </a:lnTo>
                <a:lnTo>
                  <a:pt x="6105016" y="6858000"/>
                </a:lnTo>
                <a:close/>
                <a:moveTo>
                  <a:pt x="9908501" y="0"/>
                </a:moveTo>
                <a:lnTo>
                  <a:pt x="9939700" y="0"/>
                </a:lnTo>
                <a:lnTo>
                  <a:pt x="5966089" y="6858000"/>
                </a:lnTo>
                <a:lnTo>
                  <a:pt x="5936188" y="6858000"/>
                </a:lnTo>
                <a:close/>
                <a:moveTo>
                  <a:pt x="9739735" y="0"/>
                </a:moveTo>
                <a:lnTo>
                  <a:pt x="9769607" y="0"/>
                </a:lnTo>
                <a:lnTo>
                  <a:pt x="5797251" y="6858000"/>
                </a:lnTo>
                <a:lnTo>
                  <a:pt x="5767379" y="6858000"/>
                </a:lnTo>
                <a:close/>
                <a:moveTo>
                  <a:pt x="9570926" y="0"/>
                </a:moveTo>
                <a:lnTo>
                  <a:pt x="9600798" y="0"/>
                </a:lnTo>
                <a:lnTo>
                  <a:pt x="5628442" y="6858000"/>
                </a:lnTo>
                <a:lnTo>
                  <a:pt x="5598570" y="6858000"/>
                </a:lnTo>
                <a:close/>
                <a:moveTo>
                  <a:pt x="9402116" y="0"/>
                </a:moveTo>
                <a:lnTo>
                  <a:pt x="9431989" y="0"/>
                </a:lnTo>
                <a:lnTo>
                  <a:pt x="5459633" y="6858000"/>
                </a:lnTo>
                <a:lnTo>
                  <a:pt x="5429760" y="6858000"/>
                </a:lnTo>
                <a:close/>
                <a:moveTo>
                  <a:pt x="9234581" y="0"/>
                </a:moveTo>
                <a:lnTo>
                  <a:pt x="9264478" y="0"/>
                </a:lnTo>
                <a:lnTo>
                  <a:pt x="5292165" y="6858000"/>
                </a:lnTo>
                <a:lnTo>
                  <a:pt x="5260970" y="6858000"/>
                </a:lnTo>
                <a:close/>
                <a:moveTo>
                  <a:pt x="9077441" y="0"/>
                </a:moveTo>
                <a:lnTo>
                  <a:pt x="9108639" y="0"/>
                </a:lnTo>
                <a:lnTo>
                  <a:pt x="5135028" y="6858000"/>
                </a:lnTo>
                <a:lnTo>
                  <a:pt x="5105127" y="6858000"/>
                </a:lnTo>
                <a:close/>
                <a:moveTo>
                  <a:pt x="8908674" y="0"/>
                </a:moveTo>
                <a:lnTo>
                  <a:pt x="8938546" y="0"/>
                </a:lnTo>
                <a:lnTo>
                  <a:pt x="4966191" y="6858000"/>
                </a:lnTo>
                <a:lnTo>
                  <a:pt x="4936318" y="6858000"/>
                </a:lnTo>
                <a:close/>
                <a:moveTo>
                  <a:pt x="8739864" y="0"/>
                </a:moveTo>
                <a:lnTo>
                  <a:pt x="8769737" y="0"/>
                </a:lnTo>
                <a:lnTo>
                  <a:pt x="4797381" y="6858000"/>
                </a:lnTo>
                <a:lnTo>
                  <a:pt x="4767509" y="6858000"/>
                </a:lnTo>
                <a:close/>
                <a:moveTo>
                  <a:pt x="8571056" y="0"/>
                </a:moveTo>
                <a:lnTo>
                  <a:pt x="8600928" y="0"/>
                </a:lnTo>
                <a:lnTo>
                  <a:pt x="4628572" y="6858000"/>
                </a:lnTo>
                <a:lnTo>
                  <a:pt x="4598700" y="6858000"/>
                </a:lnTo>
                <a:close/>
                <a:moveTo>
                  <a:pt x="8403521" y="0"/>
                </a:moveTo>
                <a:lnTo>
                  <a:pt x="8433418" y="0"/>
                </a:lnTo>
                <a:lnTo>
                  <a:pt x="4461104" y="6858000"/>
                </a:lnTo>
                <a:lnTo>
                  <a:pt x="4429909" y="6858000"/>
                </a:lnTo>
                <a:close/>
                <a:moveTo>
                  <a:pt x="8246381" y="0"/>
                </a:moveTo>
                <a:lnTo>
                  <a:pt x="8277579" y="0"/>
                </a:lnTo>
                <a:lnTo>
                  <a:pt x="4303967" y="6858000"/>
                </a:lnTo>
                <a:lnTo>
                  <a:pt x="4274066" y="6858000"/>
                </a:lnTo>
                <a:close/>
                <a:moveTo>
                  <a:pt x="8077614" y="0"/>
                </a:moveTo>
                <a:lnTo>
                  <a:pt x="8107486" y="0"/>
                </a:lnTo>
                <a:lnTo>
                  <a:pt x="4135130" y="6858000"/>
                </a:lnTo>
                <a:lnTo>
                  <a:pt x="4105258" y="6858000"/>
                </a:lnTo>
                <a:close/>
                <a:moveTo>
                  <a:pt x="7908808" y="0"/>
                </a:moveTo>
                <a:lnTo>
                  <a:pt x="7938680" y="0"/>
                </a:lnTo>
                <a:lnTo>
                  <a:pt x="3966321" y="6858000"/>
                </a:lnTo>
                <a:lnTo>
                  <a:pt x="3936448" y="6858000"/>
                </a:lnTo>
                <a:close/>
                <a:moveTo>
                  <a:pt x="7739999" y="0"/>
                </a:moveTo>
                <a:lnTo>
                  <a:pt x="7769872" y="0"/>
                </a:lnTo>
                <a:lnTo>
                  <a:pt x="3797511" y="6858000"/>
                </a:lnTo>
                <a:lnTo>
                  <a:pt x="3767639" y="6858000"/>
                </a:lnTo>
                <a:close/>
                <a:moveTo>
                  <a:pt x="7572465" y="0"/>
                </a:moveTo>
                <a:lnTo>
                  <a:pt x="7602362" y="0"/>
                </a:lnTo>
                <a:lnTo>
                  <a:pt x="3630043" y="6858000"/>
                </a:lnTo>
                <a:lnTo>
                  <a:pt x="3598849" y="6858000"/>
                </a:lnTo>
                <a:close/>
                <a:moveTo>
                  <a:pt x="7402339" y="0"/>
                </a:moveTo>
                <a:lnTo>
                  <a:pt x="7433537" y="0"/>
                </a:lnTo>
                <a:lnTo>
                  <a:pt x="3459921" y="6858000"/>
                </a:lnTo>
                <a:lnTo>
                  <a:pt x="3430020" y="6858000"/>
                </a:lnTo>
                <a:close/>
                <a:moveTo>
                  <a:pt x="7246557" y="0"/>
                </a:moveTo>
                <a:lnTo>
                  <a:pt x="7276430" y="0"/>
                </a:lnTo>
                <a:lnTo>
                  <a:pt x="3304069" y="6858000"/>
                </a:lnTo>
                <a:lnTo>
                  <a:pt x="3274197" y="6858000"/>
                </a:lnTo>
                <a:close/>
                <a:moveTo>
                  <a:pt x="7077748" y="0"/>
                </a:moveTo>
                <a:lnTo>
                  <a:pt x="7107620" y="0"/>
                </a:lnTo>
                <a:lnTo>
                  <a:pt x="3135260" y="6858000"/>
                </a:lnTo>
                <a:lnTo>
                  <a:pt x="3105388" y="6858000"/>
                </a:lnTo>
                <a:close/>
                <a:moveTo>
                  <a:pt x="6908939" y="0"/>
                </a:moveTo>
                <a:lnTo>
                  <a:pt x="6938811" y="0"/>
                </a:lnTo>
                <a:lnTo>
                  <a:pt x="2966451" y="6858000"/>
                </a:lnTo>
                <a:lnTo>
                  <a:pt x="2936578" y="6858000"/>
                </a:lnTo>
                <a:close/>
                <a:moveTo>
                  <a:pt x="6741404" y="0"/>
                </a:moveTo>
                <a:lnTo>
                  <a:pt x="6771301" y="0"/>
                </a:lnTo>
                <a:lnTo>
                  <a:pt x="2798982" y="6858000"/>
                </a:lnTo>
                <a:lnTo>
                  <a:pt x="2767788" y="6858000"/>
                </a:lnTo>
                <a:close/>
                <a:moveTo>
                  <a:pt x="6571276" y="0"/>
                </a:moveTo>
                <a:lnTo>
                  <a:pt x="6602476" y="0"/>
                </a:lnTo>
                <a:lnTo>
                  <a:pt x="2628861" y="6858000"/>
                </a:lnTo>
                <a:lnTo>
                  <a:pt x="2598959" y="6858000"/>
                </a:lnTo>
                <a:close/>
                <a:moveTo>
                  <a:pt x="6415496" y="0"/>
                </a:moveTo>
                <a:lnTo>
                  <a:pt x="6445368" y="0"/>
                </a:lnTo>
                <a:lnTo>
                  <a:pt x="2473008" y="6858000"/>
                </a:lnTo>
                <a:lnTo>
                  <a:pt x="2443136" y="6858000"/>
                </a:lnTo>
                <a:close/>
                <a:moveTo>
                  <a:pt x="6246687" y="0"/>
                </a:moveTo>
                <a:lnTo>
                  <a:pt x="6276559" y="0"/>
                </a:lnTo>
                <a:lnTo>
                  <a:pt x="2304199" y="6858000"/>
                </a:lnTo>
                <a:lnTo>
                  <a:pt x="2274327" y="6858000"/>
                </a:lnTo>
                <a:close/>
                <a:moveTo>
                  <a:pt x="6077878" y="0"/>
                </a:moveTo>
                <a:lnTo>
                  <a:pt x="6107750" y="0"/>
                </a:lnTo>
                <a:lnTo>
                  <a:pt x="2135390" y="6858000"/>
                </a:lnTo>
                <a:lnTo>
                  <a:pt x="2105518" y="6858000"/>
                </a:lnTo>
                <a:close/>
                <a:moveTo>
                  <a:pt x="5910342" y="0"/>
                </a:moveTo>
                <a:lnTo>
                  <a:pt x="5940240" y="0"/>
                </a:lnTo>
                <a:lnTo>
                  <a:pt x="1967922" y="6858000"/>
                </a:lnTo>
                <a:lnTo>
                  <a:pt x="1936727" y="6858000"/>
                </a:lnTo>
                <a:close/>
                <a:moveTo>
                  <a:pt x="5740218" y="0"/>
                </a:moveTo>
                <a:lnTo>
                  <a:pt x="5771416" y="0"/>
                </a:lnTo>
                <a:lnTo>
                  <a:pt x="1797800" y="6858000"/>
                </a:lnTo>
                <a:lnTo>
                  <a:pt x="1767899" y="6858000"/>
                </a:lnTo>
                <a:close/>
                <a:moveTo>
                  <a:pt x="5571452" y="0"/>
                </a:moveTo>
                <a:lnTo>
                  <a:pt x="5601324" y="0"/>
                </a:lnTo>
                <a:lnTo>
                  <a:pt x="1628963" y="6858000"/>
                </a:lnTo>
                <a:lnTo>
                  <a:pt x="1599090" y="6858000"/>
                </a:lnTo>
                <a:close/>
                <a:moveTo>
                  <a:pt x="5415628" y="0"/>
                </a:moveTo>
                <a:lnTo>
                  <a:pt x="5445500" y="0"/>
                </a:lnTo>
                <a:lnTo>
                  <a:pt x="1473139" y="6858000"/>
                </a:lnTo>
                <a:lnTo>
                  <a:pt x="1443266" y="6858000"/>
                </a:lnTo>
                <a:close/>
                <a:moveTo>
                  <a:pt x="5246818" y="0"/>
                </a:moveTo>
                <a:lnTo>
                  <a:pt x="5276691" y="0"/>
                </a:lnTo>
                <a:lnTo>
                  <a:pt x="1304329" y="6858000"/>
                </a:lnTo>
                <a:lnTo>
                  <a:pt x="1274457" y="6858000"/>
                </a:lnTo>
                <a:close/>
                <a:moveTo>
                  <a:pt x="5079283" y="0"/>
                </a:moveTo>
                <a:lnTo>
                  <a:pt x="5109181" y="0"/>
                </a:lnTo>
                <a:lnTo>
                  <a:pt x="1136861" y="6858000"/>
                </a:lnTo>
                <a:lnTo>
                  <a:pt x="1105667" y="6858000"/>
                </a:lnTo>
                <a:close/>
                <a:moveTo>
                  <a:pt x="4910473" y="0"/>
                </a:moveTo>
                <a:lnTo>
                  <a:pt x="4940355" y="0"/>
                </a:lnTo>
                <a:lnTo>
                  <a:pt x="966739" y="6858000"/>
                </a:lnTo>
                <a:lnTo>
                  <a:pt x="936857" y="6858000"/>
                </a:lnTo>
                <a:close/>
                <a:moveTo>
                  <a:pt x="4740391" y="0"/>
                </a:moveTo>
                <a:lnTo>
                  <a:pt x="4770263" y="0"/>
                </a:lnTo>
                <a:lnTo>
                  <a:pt x="797902" y="6858000"/>
                </a:lnTo>
                <a:lnTo>
                  <a:pt x="768029" y="6858000"/>
                </a:lnTo>
                <a:close/>
                <a:moveTo>
                  <a:pt x="4584566" y="0"/>
                </a:moveTo>
                <a:lnTo>
                  <a:pt x="4614439" y="0"/>
                </a:lnTo>
                <a:lnTo>
                  <a:pt x="642078" y="6858000"/>
                </a:lnTo>
                <a:lnTo>
                  <a:pt x="612205" y="6858000"/>
                </a:lnTo>
                <a:close/>
                <a:moveTo>
                  <a:pt x="4415757" y="0"/>
                </a:moveTo>
                <a:lnTo>
                  <a:pt x="4445630" y="0"/>
                </a:lnTo>
                <a:lnTo>
                  <a:pt x="473269" y="6858000"/>
                </a:lnTo>
                <a:lnTo>
                  <a:pt x="443396" y="6858000"/>
                </a:lnTo>
                <a:close/>
                <a:moveTo>
                  <a:pt x="4248222" y="0"/>
                </a:moveTo>
                <a:lnTo>
                  <a:pt x="4278120" y="0"/>
                </a:lnTo>
                <a:lnTo>
                  <a:pt x="305800" y="6858000"/>
                </a:lnTo>
                <a:lnTo>
                  <a:pt x="274606" y="6858000"/>
                </a:lnTo>
                <a:close/>
                <a:moveTo>
                  <a:pt x="4079411" y="0"/>
                </a:moveTo>
                <a:lnTo>
                  <a:pt x="4109294" y="0"/>
                </a:lnTo>
                <a:lnTo>
                  <a:pt x="135678" y="6858000"/>
                </a:lnTo>
                <a:lnTo>
                  <a:pt x="105797" y="6858000"/>
                </a:lnTo>
                <a:close/>
                <a:moveTo>
                  <a:pt x="3909330" y="0"/>
                </a:moveTo>
                <a:lnTo>
                  <a:pt x="3939202" y="0"/>
                </a:lnTo>
                <a:lnTo>
                  <a:pt x="0" y="6800753"/>
                </a:lnTo>
                <a:lnTo>
                  <a:pt x="0" y="6749181"/>
                </a:lnTo>
                <a:close/>
                <a:moveTo>
                  <a:pt x="3746981" y="0"/>
                </a:moveTo>
                <a:lnTo>
                  <a:pt x="3776890" y="0"/>
                </a:lnTo>
                <a:lnTo>
                  <a:pt x="0" y="6521505"/>
                </a:lnTo>
                <a:lnTo>
                  <a:pt x="0" y="6469558"/>
                </a:lnTo>
                <a:close/>
                <a:moveTo>
                  <a:pt x="3580752" y="0"/>
                </a:moveTo>
                <a:lnTo>
                  <a:pt x="3610670" y="0"/>
                </a:lnTo>
                <a:lnTo>
                  <a:pt x="0" y="6233372"/>
                </a:lnTo>
                <a:lnTo>
                  <a:pt x="0" y="6181435"/>
                </a:lnTo>
                <a:close/>
                <a:moveTo>
                  <a:pt x="3414639" y="0"/>
                </a:moveTo>
                <a:lnTo>
                  <a:pt x="3444458" y="0"/>
                </a:lnTo>
                <a:lnTo>
                  <a:pt x="0" y="5946474"/>
                </a:lnTo>
                <a:lnTo>
                  <a:pt x="0" y="5894444"/>
                </a:lnTo>
                <a:close/>
                <a:moveTo>
                  <a:pt x="3248312" y="0"/>
                </a:moveTo>
                <a:lnTo>
                  <a:pt x="3278247" y="0"/>
                </a:lnTo>
                <a:lnTo>
                  <a:pt x="0" y="5659578"/>
                </a:lnTo>
                <a:lnTo>
                  <a:pt x="0" y="5607637"/>
                </a:lnTo>
                <a:close/>
                <a:moveTo>
                  <a:pt x="3080842" y="0"/>
                </a:moveTo>
                <a:lnTo>
                  <a:pt x="3110744" y="0"/>
                </a:lnTo>
                <a:lnTo>
                  <a:pt x="0" y="5371332"/>
                </a:lnTo>
                <a:lnTo>
                  <a:pt x="0" y="5319451"/>
                </a:lnTo>
                <a:close/>
                <a:moveTo>
                  <a:pt x="2914643" y="0"/>
                </a:moveTo>
                <a:lnTo>
                  <a:pt x="2944532" y="0"/>
                </a:lnTo>
                <a:lnTo>
                  <a:pt x="0" y="5084434"/>
                </a:lnTo>
                <a:lnTo>
                  <a:pt x="0" y="5032588"/>
                </a:lnTo>
                <a:close/>
                <a:moveTo>
                  <a:pt x="2748458" y="0"/>
                </a:moveTo>
                <a:lnTo>
                  <a:pt x="2778323" y="0"/>
                </a:lnTo>
                <a:lnTo>
                  <a:pt x="0" y="4797531"/>
                </a:lnTo>
                <a:lnTo>
                  <a:pt x="0" y="4745519"/>
                </a:lnTo>
                <a:close/>
                <a:moveTo>
                  <a:pt x="2582170" y="0"/>
                </a:moveTo>
                <a:lnTo>
                  <a:pt x="2612099" y="0"/>
                </a:lnTo>
                <a:lnTo>
                  <a:pt x="0" y="4509418"/>
                </a:lnTo>
                <a:lnTo>
                  <a:pt x="0" y="4457541"/>
                </a:lnTo>
                <a:close/>
                <a:moveTo>
                  <a:pt x="2415966" y="0"/>
                </a:moveTo>
                <a:lnTo>
                  <a:pt x="2445887" y="0"/>
                </a:lnTo>
                <a:lnTo>
                  <a:pt x="0" y="4222523"/>
                </a:lnTo>
                <a:lnTo>
                  <a:pt x="0" y="4170674"/>
                </a:lnTo>
                <a:close/>
                <a:moveTo>
                  <a:pt x="2248486" y="0"/>
                </a:moveTo>
                <a:lnTo>
                  <a:pt x="2278387" y="0"/>
                </a:lnTo>
                <a:lnTo>
                  <a:pt x="0" y="3934257"/>
                </a:lnTo>
                <a:lnTo>
                  <a:pt x="0" y="3883535"/>
                </a:lnTo>
                <a:close/>
                <a:moveTo>
                  <a:pt x="2082282" y="0"/>
                </a:moveTo>
                <a:lnTo>
                  <a:pt x="2112176" y="0"/>
                </a:lnTo>
                <a:lnTo>
                  <a:pt x="0" y="3647353"/>
                </a:lnTo>
                <a:lnTo>
                  <a:pt x="0" y="3595393"/>
                </a:lnTo>
                <a:close/>
                <a:moveTo>
                  <a:pt x="1916066" y="0"/>
                </a:moveTo>
                <a:lnTo>
                  <a:pt x="1945965" y="0"/>
                </a:lnTo>
                <a:lnTo>
                  <a:pt x="0" y="3360451"/>
                </a:lnTo>
                <a:lnTo>
                  <a:pt x="0" y="3308507"/>
                </a:lnTo>
                <a:close/>
                <a:moveTo>
                  <a:pt x="1749876" y="0"/>
                </a:moveTo>
                <a:lnTo>
                  <a:pt x="1779738" y="0"/>
                </a:lnTo>
                <a:lnTo>
                  <a:pt x="0" y="3072371"/>
                </a:lnTo>
                <a:lnTo>
                  <a:pt x="0" y="3020537"/>
                </a:lnTo>
                <a:close/>
                <a:moveTo>
                  <a:pt x="1583646" y="0"/>
                </a:moveTo>
                <a:lnTo>
                  <a:pt x="1613527" y="0"/>
                </a:lnTo>
                <a:lnTo>
                  <a:pt x="0" y="2785473"/>
                </a:lnTo>
                <a:lnTo>
                  <a:pt x="0" y="2733630"/>
                </a:lnTo>
                <a:close/>
                <a:moveTo>
                  <a:pt x="1416153" y="0"/>
                </a:moveTo>
                <a:lnTo>
                  <a:pt x="1446053" y="0"/>
                </a:lnTo>
                <a:lnTo>
                  <a:pt x="0" y="2498326"/>
                </a:lnTo>
                <a:lnTo>
                  <a:pt x="0" y="2446439"/>
                </a:lnTo>
                <a:close/>
                <a:moveTo>
                  <a:pt x="1249929" y="0"/>
                </a:moveTo>
                <a:lnTo>
                  <a:pt x="1279823" y="0"/>
                </a:lnTo>
                <a:lnTo>
                  <a:pt x="0" y="2210264"/>
                </a:lnTo>
                <a:lnTo>
                  <a:pt x="0" y="2158331"/>
                </a:lnTo>
                <a:close/>
                <a:moveTo>
                  <a:pt x="1083751" y="0"/>
                </a:moveTo>
                <a:lnTo>
                  <a:pt x="1113615" y="0"/>
                </a:lnTo>
                <a:lnTo>
                  <a:pt x="0" y="1923350"/>
                </a:lnTo>
                <a:lnTo>
                  <a:pt x="0" y="1871505"/>
                </a:lnTo>
                <a:close/>
                <a:moveTo>
                  <a:pt x="917549" y="0"/>
                </a:moveTo>
                <a:lnTo>
                  <a:pt x="947406" y="0"/>
                </a:lnTo>
                <a:lnTo>
                  <a:pt x="0" y="1636427"/>
                </a:lnTo>
                <a:lnTo>
                  <a:pt x="0" y="1584555"/>
                </a:lnTo>
                <a:close/>
                <a:moveTo>
                  <a:pt x="751309" y="0"/>
                </a:moveTo>
                <a:lnTo>
                  <a:pt x="781164" y="0"/>
                </a:lnTo>
                <a:lnTo>
                  <a:pt x="0" y="1348438"/>
                </a:lnTo>
                <a:lnTo>
                  <a:pt x="0" y="1296594"/>
                </a:lnTo>
                <a:close/>
                <a:moveTo>
                  <a:pt x="583839" y="0"/>
                </a:moveTo>
                <a:lnTo>
                  <a:pt x="613728" y="0"/>
                </a:lnTo>
                <a:lnTo>
                  <a:pt x="0" y="1061047"/>
                </a:lnTo>
                <a:lnTo>
                  <a:pt x="0" y="1009178"/>
                </a:lnTo>
                <a:close/>
                <a:moveTo>
                  <a:pt x="417668" y="0"/>
                </a:moveTo>
                <a:lnTo>
                  <a:pt x="447480" y="0"/>
                </a:lnTo>
                <a:lnTo>
                  <a:pt x="0" y="773085"/>
                </a:lnTo>
                <a:lnTo>
                  <a:pt x="0" y="722176"/>
                </a:lnTo>
                <a:close/>
                <a:moveTo>
                  <a:pt x="251404" y="0"/>
                </a:moveTo>
                <a:lnTo>
                  <a:pt x="281283" y="0"/>
                </a:lnTo>
                <a:lnTo>
                  <a:pt x="0" y="486097"/>
                </a:lnTo>
                <a:lnTo>
                  <a:pt x="0" y="434290"/>
                </a:lnTo>
                <a:close/>
                <a:moveTo>
                  <a:pt x="85207" y="0"/>
                </a:moveTo>
                <a:lnTo>
                  <a:pt x="115098" y="0"/>
                </a:lnTo>
                <a:lnTo>
                  <a:pt x="0" y="199019"/>
                </a:lnTo>
                <a:lnTo>
                  <a:pt x="0" y="147259"/>
                </a:lnTo>
                <a:close/>
              </a:path>
            </a:pathLst>
          </a:custGeom>
          <a:solidFill>
            <a:srgbClr val="F5F5F6">
              <a:alpha val="60000"/>
            </a:srgbClr>
          </a:solidFill>
          <a:ln w="12700">
            <a:miter lim="400000"/>
          </a:ln>
        </p:spPr>
        <p:txBody>
          <a:bodyPr wrap="square" lIns="38100" tIns="38100" rIns="38100" bIns="38100" anchor="ctr">
            <a:noAutofit/>
          </a:bodyPr>
          <a:lstStyle/>
          <a:p>
            <a:pPr>
              <a:defRPr sz="3000">
                <a:solidFill>
                  <a:srgbClr val="FFFFFF"/>
                </a:solidFill>
              </a:defRPr>
            </a:pPr>
            <a:endParaRPr/>
          </a:p>
        </p:txBody>
      </p:sp>
      <p:grpSp>
        <p:nvGrpSpPr>
          <p:cNvPr id="2" name="Group 1">
            <a:extLst>
              <a:ext uri="{FF2B5EF4-FFF2-40B4-BE49-F238E27FC236}">
                <a16:creationId xmlns:a16="http://schemas.microsoft.com/office/drawing/2014/main" id="{CC897C59-303D-43EB-830D-58B293D336AC}"/>
              </a:ext>
            </a:extLst>
          </p:cNvPr>
          <p:cNvGrpSpPr/>
          <p:nvPr userDrawn="1"/>
        </p:nvGrpSpPr>
        <p:grpSpPr>
          <a:xfrm>
            <a:off x="838199" y="1830763"/>
            <a:ext cx="10515602" cy="1741127"/>
            <a:chOff x="838199" y="1830763"/>
            <a:chExt cx="10515602" cy="1741127"/>
          </a:xfrm>
        </p:grpSpPr>
        <p:sp>
          <p:nvSpPr>
            <p:cNvPr id="175" name="Rectangle 174">
              <a:extLst>
                <a:ext uri="{FF2B5EF4-FFF2-40B4-BE49-F238E27FC236}">
                  <a16:creationId xmlns:a16="http://schemas.microsoft.com/office/drawing/2014/main" id="{4460574F-0FFA-4AF4-9268-D077C9C57D58}"/>
                </a:ext>
              </a:extLst>
            </p:cNvPr>
            <p:cNvSpPr/>
            <p:nvPr userDrawn="1"/>
          </p:nvSpPr>
          <p:spPr>
            <a:xfrm>
              <a:off x="838199" y="1830763"/>
              <a:ext cx="894312" cy="1741127"/>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4" name="Rectangle 173">
              <a:extLst>
                <a:ext uri="{FF2B5EF4-FFF2-40B4-BE49-F238E27FC236}">
                  <a16:creationId xmlns:a16="http://schemas.microsoft.com/office/drawing/2014/main" id="{E9AEC03B-EFBC-451C-9889-555B420B787B}"/>
                </a:ext>
              </a:extLst>
            </p:cNvPr>
            <p:cNvSpPr/>
            <p:nvPr userDrawn="1"/>
          </p:nvSpPr>
          <p:spPr>
            <a:xfrm>
              <a:off x="838199" y="1830763"/>
              <a:ext cx="894312" cy="1551307"/>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3" name="Rectangle 172">
              <a:extLst>
                <a:ext uri="{FF2B5EF4-FFF2-40B4-BE49-F238E27FC236}">
                  <a16:creationId xmlns:a16="http://schemas.microsoft.com/office/drawing/2014/main" id="{12504A8F-A26B-43AF-BF89-2621FF0CE3CD}"/>
                </a:ext>
              </a:extLst>
            </p:cNvPr>
            <p:cNvSpPr/>
            <p:nvPr userDrawn="1"/>
          </p:nvSpPr>
          <p:spPr>
            <a:xfrm>
              <a:off x="838199" y="1830763"/>
              <a:ext cx="894312" cy="136148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2" name="Rectangle 171">
              <a:extLst>
                <a:ext uri="{FF2B5EF4-FFF2-40B4-BE49-F238E27FC236}">
                  <a16:creationId xmlns:a16="http://schemas.microsoft.com/office/drawing/2014/main" id="{F7726C56-B942-4400-8CE0-069969802448}"/>
                </a:ext>
              </a:extLst>
            </p:cNvPr>
            <p:cNvSpPr/>
            <p:nvPr userDrawn="1"/>
          </p:nvSpPr>
          <p:spPr>
            <a:xfrm>
              <a:off x="838199" y="1830763"/>
              <a:ext cx="894312" cy="117166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1" name="Rectangle 170">
              <a:extLst>
                <a:ext uri="{FF2B5EF4-FFF2-40B4-BE49-F238E27FC236}">
                  <a16:creationId xmlns:a16="http://schemas.microsoft.com/office/drawing/2014/main" id="{DAE760DB-698E-4688-BBAF-49FD684C7AFD}"/>
                </a:ext>
              </a:extLst>
            </p:cNvPr>
            <p:cNvSpPr/>
            <p:nvPr userDrawn="1"/>
          </p:nvSpPr>
          <p:spPr>
            <a:xfrm>
              <a:off x="838199" y="1830763"/>
              <a:ext cx="894312" cy="98184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0" name="Rectangle 169">
              <a:extLst>
                <a:ext uri="{FF2B5EF4-FFF2-40B4-BE49-F238E27FC236}">
                  <a16:creationId xmlns:a16="http://schemas.microsoft.com/office/drawing/2014/main" id="{72A9A194-717A-430D-B418-44C0B8F1A4C3}"/>
                </a:ext>
              </a:extLst>
            </p:cNvPr>
            <p:cNvSpPr/>
            <p:nvPr userDrawn="1"/>
          </p:nvSpPr>
          <p:spPr>
            <a:xfrm>
              <a:off x="838200" y="1830763"/>
              <a:ext cx="894312" cy="78825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9" name="Rectangle 178">
              <a:extLst>
                <a:ext uri="{FF2B5EF4-FFF2-40B4-BE49-F238E27FC236}">
                  <a16:creationId xmlns:a16="http://schemas.microsoft.com/office/drawing/2014/main" id="{E915F52A-A44F-4FB1-A1A1-1A513475EFE8}"/>
                </a:ext>
              </a:extLst>
            </p:cNvPr>
            <p:cNvSpPr/>
            <p:nvPr userDrawn="1"/>
          </p:nvSpPr>
          <p:spPr>
            <a:xfrm>
              <a:off x="1907231" y="1830763"/>
              <a:ext cx="894312" cy="1741127"/>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0" name="Rectangle 179">
              <a:extLst>
                <a:ext uri="{FF2B5EF4-FFF2-40B4-BE49-F238E27FC236}">
                  <a16:creationId xmlns:a16="http://schemas.microsoft.com/office/drawing/2014/main" id="{6034C492-58E9-4550-B83D-E33D2B2217E6}"/>
                </a:ext>
              </a:extLst>
            </p:cNvPr>
            <p:cNvSpPr/>
            <p:nvPr userDrawn="1"/>
          </p:nvSpPr>
          <p:spPr>
            <a:xfrm>
              <a:off x="1907231" y="1830763"/>
              <a:ext cx="894312" cy="1551307"/>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1" name="Rectangle 180">
              <a:extLst>
                <a:ext uri="{FF2B5EF4-FFF2-40B4-BE49-F238E27FC236}">
                  <a16:creationId xmlns:a16="http://schemas.microsoft.com/office/drawing/2014/main" id="{F92FB454-2844-432A-897E-609CA7D5AB13}"/>
                </a:ext>
              </a:extLst>
            </p:cNvPr>
            <p:cNvSpPr/>
            <p:nvPr userDrawn="1"/>
          </p:nvSpPr>
          <p:spPr>
            <a:xfrm>
              <a:off x="1907231" y="1830763"/>
              <a:ext cx="894312" cy="1361486"/>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2" name="Rectangle 181">
              <a:extLst>
                <a:ext uri="{FF2B5EF4-FFF2-40B4-BE49-F238E27FC236}">
                  <a16:creationId xmlns:a16="http://schemas.microsoft.com/office/drawing/2014/main" id="{DFE585D9-1B79-4D2C-BE24-8DD53BF2D43D}"/>
                </a:ext>
              </a:extLst>
            </p:cNvPr>
            <p:cNvSpPr/>
            <p:nvPr userDrawn="1"/>
          </p:nvSpPr>
          <p:spPr>
            <a:xfrm>
              <a:off x="1907231" y="1830763"/>
              <a:ext cx="894312" cy="1171666"/>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3" name="Rectangle 182">
              <a:extLst>
                <a:ext uri="{FF2B5EF4-FFF2-40B4-BE49-F238E27FC236}">
                  <a16:creationId xmlns:a16="http://schemas.microsoft.com/office/drawing/2014/main" id="{7CA650B9-D80A-4F55-849B-9B9229BAB7AB}"/>
                </a:ext>
              </a:extLst>
            </p:cNvPr>
            <p:cNvSpPr/>
            <p:nvPr userDrawn="1"/>
          </p:nvSpPr>
          <p:spPr>
            <a:xfrm>
              <a:off x="1907231" y="1830763"/>
              <a:ext cx="894312" cy="981846"/>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4" name="Rectangle 183">
              <a:extLst>
                <a:ext uri="{FF2B5EF4-FFF2-40B4-BE49-F238E27FC236}">
                  <a16:creationId xmlns:a16="http://schemas.microsoft.com/office/drawing/2014/main" id="{212A3E8F-2036-4425-950A-9DDCE99E48E2}"/>
                </a:ext>
              </a:extLst>
            </p:cNvPr>
            <p:cNvSpPr/>
            <p:nvPr userDrawn="1"/>
          </p:nvSpPr>
          <p:spPr>
            <a:xfrm>
              <a:off x="1907232" y="1830763"/>
              <a:ext cx="894312" cy="78825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6" name="Rectangle 185">
              <a:extLst>
                <a:ext uri="{FF2B5EF4-FFF2-40B4-BE49-F238E27FC236}">
                  <a16:creationId xmlns:a16="http://schemas.microsoft.com/office/drawing/2014/main" id="{F8D77422-E1EF-442A-B883-288DFB42AC7A}"/>
                </a:ext>
              </a:extLst>
            </p:cNvPr>
            <p:cNvSpPr/>
            <p:nvPr userDrawn="1"/>
          </p:nvSpPr>
          <p:spPr>
            <a:xfrm>
              <a:off x="2976263" y="1830763"/>
              <a:ext cx="894312" cy="1741127"/>
            </a:xfrm>
            <a:prstGeom prst="rect">
              <a:avLst/>
            </a:prstGeom>
            <a:solidFill>
              <a:schemeClr val="bg2">
                <a:lumMod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7" name="Rectangle 186">
              <a:extLst>
                <a:ext uri="{FF2B5EF4-FFF2-40B4-BE49-F238E27FC236}">
                  <a16:creationId xmlns:a16="http://schemas.microsoft.com/office/drawing/2014/main" id="{F5A5458A-8CAB-46ED-A597-7A9BC874E064}"/>
                </a:ext>
              </a:extLst>
            </p:cNvPr>
            <p:cNvSpPr/>
            <p:nvPr userDrawn="1"/>
          </p:nvSpPr>
          <p:spPr>
            <a:xfrm>
              <a:off x="2976263" y="1830763"/>
              <a:ext cx="894312" cy="1551307"/>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8" name="Rectangle 187">
              <a:extLst>
                <a:ext uri="{FF2B5EF4-FFF2-40B4-BE49-F238E27FC236}">
                  <a16:creationId xmlns:a16="http://schemas.microsoft.com/office/drawing/2014/main" id="{129FB0AE-0FE9-4E47-89E1-28A56DFEFD44}"/>
                </a:ext>
              </a:extLst>
            </p:cNvPr>
            <p:cNvSpPr/>
            <p:nvPr userDrawn="1"/>
          </p:nvSpPr>
          <p:spPr>
            <a:xfrm>
              <a:off x="2976263" y="1830763"/>
              <a:ext cx="894312" cy="1361486"/>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9" name="Rectangle 188">
              <a:extLst>
                <a:ext uri="{FF2B5EF4-FFF2-40B4-BE49-F238E27FC236}">
                  <a16:creationId xmlns:a16="http://schemas.microsoft.com/office/drawing/2014/main" id="{8DCBA888-FF6F-4E0D-AD60-DA0D78CD05D1}"/>
                </a:ext>
              </a:extLst>
            </p:cNvPr>
            <p:cNvSpPr/>
            <p:nvPr userDrawn="1"/>
          </p:nvSpPr>
          <p:spPr>
            <a:xfrm>
              <a:off x="2976263" y="1830763"/>
              <a:ext cx="894312" cy="1171666"/>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0" name="Rectangle 189">
              <a:extLst>
                <a:ext uri="{FF2B5EF4-FFF2-40B4-BE49-F238E27FC236}">
                  <a16:creationId xmlns:a16="http://schemas.microsoft.com/office/drawing/2014/main" id="{F9271256-F951-4086-8A3B-C91C2291A176}"/>
                </a:ext>
              </a:extLst>
            </p:cNvPr>
            <p:cNvSpPr/>
            <p:nvPr userDrawn="1"/>
          </p:nvSpPr>
          <p:spPr>
            <a:xfrm>
              <a:off x="2976263" y="1830763"/>
              <a:ext cx="894312" cy="981846"/>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1" name="Rectangle 190">
              <a:extLst>
                <a:ext uri="{FF2B5EF4-FFF2-40B4-BE49-F238E27FC236}">
                  <a16:creationId xmlns:a16="http://schemas.microsoft.com/office/drawing/2014/main" id="{27D18AA1-C449-4778-A01C-5FEFF6D4B6F0}"/>
                </a:ext>
              </a:extLst>
            </p:cNvPr>
            <p:cNvSpPr/>
            <p:nvPr userDrawn="1"/>
          </p:nvSpPr>
          <p:spPr>
            <a:xfrm>
              <a:off x="2976264" y="1830763"/>
              <a:ext cx="894312" cy="78825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3" name="Rectangle 192">
              <a:extLst>
                <a:ext uri="{FF2B5EF4-FFF2-40B4-BE49-F238E27FC236}">
                  <a16:creationId xmlns:a16="http://schemas.microsoft.com/office/drawing/2014/main" id="{507DEC82-2EA5-41B4-BBE2-03D513A6990F}"/>
                </a:ext>
              </a:extLst>
            </p:cNvPr>
            <p:cNvSpPr/>
            <p:nvPr userDrawn="1"/>
          </p:nvSpPr>
          <p:spPr>
            <a:xfrm>
              <a:off x="4045295" y="1830763"/>
              <a:ext cx="894312" cy="1741127"/>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4" name="Rectangle 193">
              <a:extLst>
                <a:ext uri="{FF2B5EF4-FFF2-40B4-BE49-F238E27FC236}">
                  <a16:creationId xmlns:a16="http://schemas.microsoft.com/office/drawing/2014/main" id="{CC3C8386-1A37-4F90-9D5F-F552F6BD3D6B}"/>
                </a:ext>
              </a:extLst>
            </p:cNvPr>
            <p:cNvSpPr/>
            <p:nvPr userDrawn="1"/>
          </p:nvSpPr>
          <p:spPr>
            <a:xfrm>
              <a:off x="4045295" y="1830763"/>
              <a:ext cx="894312" cy="1551307"/>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5" name="Rectangle 194">
              <a:extLst>
                <a:ext uri="{FF2B5EF4-FFF2-40B4-BE49-F238E27FC236}">
                  <a16:creationId xmlns:a16="http://schemas.microsoft.com/office/drawing/2014/main" id="{20C96B97-602D-4FB6-83FA-5F537C10D957}"/>
                </a:ext>
              </a:extLst>
            </p:cNvPr>
            <p:cNvSpPr/>
            <p:nvPr userDrawn="1"/>
          </p:nvSpPr>
          <p:spPr>
            <a:xfrm>
              <a:off x="4045295" y="1830763"/>
              <a:ext cx="894312" cy="1361486"/>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6" name="Rectangle 195">
              <a:extLst>
                <a:ext uri="{FF2B5EF4-FFF2-40B4-BE49-F238E27FC236}">
                  <a16:creationId xmlns:a16="http://schemas.microsoft.com/office/drawing/2014/main" id="{C78EB1C9-B967-4BCF-BA1F-F62AD5830A83}"/>
                </a:ext>
              </a:extLst>
            </p:cNvPr>
            <p:cNvSpPr/>
            <p:nvPr userDrawn="1"/>
          </p:nvSpPr>
          <p:spPr>
            <a:xfrm>
              <a:off x="4045295" y="1830763"/>
              <a:ext cx="894312" cy="1171666"/>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7" name="Rectangle 196">
              <a:extLst>
                <a:ext uri="{FF2B5EF4-FFF2-40B4-BE49-F238E27FC236}">
                  <a16:creationId xmlns:a16="http://schemas.microsoft.com/office/drawing/2014/main" id="{530AF99D-4A64-462C-8DC1-2AFD50700E78}"/>
                </a:ext>
              </a:extLst>
            </p:cNvPr>
            <p:cNvSpPr/>
            <p:nvPr userDrawn="1"/>
          </p:nvSpPr>
          <p:spPr>
            <a:xfrm>
              <a:off x="4045295" y="1830763"/>
              <a:ext cx="894312" cy="981846"/>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8" name="Rectangle 197">
              <a:extLst>
                <a:ext uri="{FF2B5EF4-FFF2-40B4-BE49-F238E27FC236}">
                  <a16:creationId xmlns:a16="http://schemas.microsoft.com/office/drawing/2014/main" id="{251EE8AC-B14F-4016-B318-3215BFA74576}"/>
                </a:ext>
              </a:extLst>
            </p:cNvPr>
            <p:cNvSpPr/>
            <p:nvPr userDrawn="1"/>
          </p:nvSpPr>
          <p:spPr>
            <a:xfrm>
              <a:off x="4045296" y="1830763"/>
              <a:ext cx="894312" cy="78825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0" name="Rectangle 199">
              <a:extLst>
                <a:ext uri="{FF2B5EF4-FFF2-40B4-BE49-F238E27FC236}">
                  <a16:creationId xmlns:a16="http://schemas.microsoft.com/office/drawing/2014/main" id="{DB3EFE93-C789-4C06-AE63-48F21F3F0562}"/>
                </a:ext>
              </a:extLst>
            </p:cNvPr>
            <p:cNvSpPr/>
            <p:nvPr userDrawn="1"/>
          </p:nvSpPr>
          <p:spPr>
            <a:xfrm>
              <a:off x="5114327" y="1830763"/>
              <a:ext cx="894312" cy="174112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1" name="Rectangle 200">
              <a:extLst>
                <a:ext uri="{FF2B5EF4-FFF2-40B4-BE49-F238E27FC236}">
                  <a16:creationId xmlns:a16="http://schemas.microsoft.com/office/drawing/2014/main" id="{C159A26F-3E35-43ED-9527-94575D015CF9}"/>
                </a:ext>
              </a:extLst>
            </p:cNvPr>
            <p:cNvSpPr/>
            <p:nvPr userDrawn="1"/>
          </p:nvSpPr>
          <p:spPr>
            <a:xfrm>
              <a:off x="5114327" y="1830763"/>
              <a:ext cx="894312" cy="1551307"/>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2" name="Rectangle 201">
              <a:extLst>
                <a:ext uri="{FF2B5EF4-FFF2-40B4-BE49-F238E27FC236}">
                  <a16:creationId xmlns:a16="http://schemas.microsoft.com/office/drawing/2014/main" id="{197FEBE6-4234-4233-9AAC-C966B38A457C}"/>
                </a:ext>
              </a:extLst>
            </p:cNvPr>
            <p:cNvSpPr/>
            <p:nvPr userDrawn="1"/>
          </p:nvSpPr>
          <p:spPr>
            <a:xfrm>
              <a:off x="5114327" y="1830763"/>
              <a:ext cx="894312" cy="1361486"/>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3" name="Rectangle 202">
              <a:extLst>
                <a:ext uri="{FF2B5EF4-FFF2-40B4-BE49-F238E27FC236}">
                  <a16:creationId xmlns:a16="http://schemas.microsoft.com/office/drawing/2014/main" id="{4A6CCAEB-B0B2-4918-BF93-14B428F71030}"/>
                </a:ext>
              </a:extLst>
            </p:cNvPr>
            <p:cNvSpPr/>
            <p:nvPr userDrawn="1"/>
          </p:nvSpPr>
          <p:spPr>
            <a:xfrm>
              <a:off x="5114327" y="1830763"/>
              <a:ext cx="894312" cy="1171666"/>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4" name="Rectangle 203">
              <a:extLst>
                <a:ext uri="{FF2B5EF4-FFF2-40B4-BE49-F238E27FC236}">
                  <a16:creationId xmlns:a16="http://schemas.microsoft.com/office/drawing/2014/main" id="{26BAB2D9-48E2-4FD7-8266-8DA7249A311F}"/>
                </a:ext>
              </a:extLst>
            </p:cNvPr>
            <p:cNvSpPr/>
            <p:nvPr userDrawn="1"/>
          </p:nvSpPr>
          <p:spPr>
            <a:xfrm>
              <a:off x="5114327" y="1830763"/>
              <a:ext cx="894312" cy="98184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5" name="Rectangle 204">
              <a:extLst>
                <a:ext uri="{FF2B5EF4-FFF2-40B4-BE49-F238E27FC236}">
                  <a16:creationId xmlns:a16="http://schemas.microsoft.com/office/drawing/2014/main" id="{E373E1AE-97F0-411F-ADE1-F7FA57FDB549}"/>
                </a:ext>
              </a:extLst>
            </p:cNvPr>
            <p:cNvSpPr/>
            <p:nvPr userDrawn="1"/>
          </p:nvSpPr>
          <p:spPr>
            <a:xfrm>
              <a:off x="5114328" y="1830763"/>
              <a:ext cx="894312" cy="78825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7" name="Rectangle 206">
              <a:extLst>
                <a:ext uri="{FF2B5EF4-FFF2-40B4-BE49-F238E27FC236}">
                  <a16:creationId xmlns:a16="http://schemas.microsoft.com/office/drawing/2014/main" id="{7980EC62-1AA7-49B9-A98C-B1AE41A8BAF7}"/>
                </a:ext>
              </a:extLst>
            </p:cNvPr>
            <p:cNvSpPr/>
            <p:nvPr userDrawn="1"/>
          </p:nvSpPr>
          <p:spPr>
            <a:xfrm>
              <a:off x="6183359" y="1830763"/>
              <a:ext cx="894312" cy="1741127"/>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8" name="Rectangle 207">
              <a:extLst>
                <a:ext uri="{FF2B5EF4-FFF2-40B4-BE49-F238E27FC236}">
                  <a16:creationId xmlns:a16="http://schemas.microsoft.com/office/drawing/2014/main" id="{1B940435-8801-4AE0-AF82-51785C14109F}"/>
                </a:ext>
              </a:extLst>
            </p:cNvPr>
            <p:cNvSpPr/>
            <p:nvPr userDrawn="1"/>
          </p:nvSpPr>
          <p:spPr>
            <a:xfrm>
              <a:off x="6183359" y="1830763"/>
              <a:ext cx="894312" cy="1551307"/>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9" name="Rectangle 208">
              <a:extLst>
                <a:ext uri="{FF2B5EF4-FFF2-40B4-BE49-F238E27FC236}">
                  <a16:creationId xmlns:a16="http://schemas.microsoft.com/office/drawing/2014/main" id="{709FEA5B-55A5-4A85-90AE-A3E8181AD6B1}"/>
                </a:ext>
              </a:extLst>
            </p:cNvPr>
            <p:cNvSpPr/>
            <p:nvPr userDrawn="1"/>
          </p:nvSpPr>
          <p:spPr>
            <a:xfrm>
              <a:off x="6183359" y="1830763"/>
              <a:ext cx="894312" cy="1361486"/>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0" name="Rectangle 209">
              <a:extLst>
                <a:ext uri="{FF2B5EF4-FFF2-40B4-BE49-F238E27FC236}">
                  <a16:creationId xmlns:a16="http://schemas.microsoft.com/office/drawing/2014/main" id="{AC24C165-A09C-48A0-8D30-43D9272501D0}"/>
                </a:ext>
              </a:extLst>
            </p:cNvPr>
            <p:cNvSpPr/>
            <p:nvPr userDrawn="1"/>
          </p:nvSpPr>
          <p:spPr>
            <a:xfrm>
              <a:off x="6183359" y="1830763"/>
              <a:ext cx="894312" cy="1171666"/>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1" name="Rectangle 210">
              <a:extLst>
                <a:ext uri="{FF2B5EF4-FFF2-40B4-BE49-F238E27FC236}">
                  <a16:creationId xmlns:a16="http://schemas.microsoft.com/office/drawing/2014/main" id="{AF779B59-BF2E-434C-A692-81F3395A2DDC}"/>
                </a:ext>
              </a:extLst>
            </p:cNvPr>
            <p:cNvSpPr/>
            <p:nvPr userDrawn="1"/>
          </p:nvSpPr>
          <p:spPr>
            <a:xfrm>
              <a:off x="6183359" y="1830763"/>
              <a:ext cx="894312" cy="981846"/>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2" name="Rectangle 211">
              <a:extLst>
                <a:ext uri="{FF2B5EF4-FFF2-40B4-BE49-F238E27FC236}">
                  <a16:creationId xmlns:a16="http://schemas.microsoft.com/office/drawing/2014/main" id="{72D25286-DFE7-4DB6-BC2A-849B72A1D58F}"/>
                </a:ext>
              </a:extLst>
            </p:cNvPr>
            <p:cNvSpPr/>
            <p:nvPr userDrawn="1"/>
          </p:nvSpPr>
          <p:spPr>
            <a:xfrm>
              <a:off x="6183360" y="1830763"/>
              <a:ext cx="894312" cy="78825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4" name="Rectangle 213">
              <a:extLst>
                <a:ext uri="{FF2B5EF4-FFF2-40B4-BE49-F238E27FC236}">
                  <a16:creationId xmlns:a16="http://schemas.microsoft.com/office/drawing/2014/main" id="{EFFFC619-3DCF-484B-936D-D1C6706967D7}"/>
                </a:ext>
              </a:extLst>
            </p:cNvPr>
            <p:cNvSpPr/>
            <p:nvPr userDrawn="1"/>
          </p:nvSpPr>
          <p:spPr>
            <a:xfrm>
              <a:off x="7252391" y="1830763"/>
              <a:ext cx="894312" cy="1741127"/>
            </a:xfrm>
            <a:prstGeom prst="rect">
              <a:avLst/>
            </a:prstGeom>
            <a:solidFill>
              <a:schemeClr val="accent3">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5" name="Rectangle 214">
              <a:extLst>
                <a:ext uri="{FF2B5EF4-FFF2-40B4-BE49-F238E27FC236}">
                  <a16:creationId xmlns:a16="http://schemas.microsoft.com/office/drawing/2014/main" id="{C36F1647-E3A7-42C7-94DB-E22470CD7962}"/>
                </a:ext>
              </a:extLst>
            </p:cNvPr>
            <p:cNvSpPr/>
            <p:nvPr userDrawn="1"/>
          </p:nvSpPr>
          <p:spPr>
            <a:xfrm>
              <a:off x="7252391" y="1830763"/>
              <a:ext cx="894312" cy="1551307"/>
            </a:xfrm>
            <a:prstGeom prst="rect">
              <a:avLst/>
            </a:prstGeom>
            <a:solidFill>
              <a:schemeClr val="accent3">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6" name="Rectangle 215">
              <a:extLst>
                <a:ext uri="{FF2B5EF4-FFF2-40B4-BE49-F238E27FC236}">
                  <a16:creationId xmlns:a16="http://schemas.microsoft.com/office/drawing/2014/main" id="{0812BACF-D77F-4A42-A212-538847FF9776}"/>
                </a:ext>
              </a:extLst>
            </p:cNvPr>
            <p:cNvSpPr/>
            <p:nvPr userDrawn="1"/>
          </p:nvSpPr>
          <p:spPr>
            <a:xfrm>
              <a:off x="7252391" y="1830763"/>
              <a:ext cx="894312" cy="1361486"/>
            </a:xfrm>
            <a:prstGeom prst="rect">
              <a:avLst/>
            </a:prstGeom>
            <a:solidFill>
              <a:schemeClr val="accent3">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7" name="Rectangle 216">
              <a:extLst>
                <a:ext uri="{FF2B5EF4-FFF2-40B4-BE49-F238E27FC236}">
                  <a16:creationId xmlns:a16="http://schemas.microsoft.com/office/drawing/2014/main" id="{63855A19-9DBA-4293-A411-6842A7DAA995}"/>
                </a:ext>
              </a:extLst>
            </p:cNvPr>
            <p:cNvSpPr/>
            <p:nvPr userDrawn="1"/>
          </p:nvSpPr>
          <p:spPr>
            <a:xfrm>
              <a:off x="7252391" y="1830763"/>
              <a:ext cx="894312" cy="1171666"/>
            </a:xfrm>
            <a:prstGeom prst="rect">
              <a:avLst/>
            </a:prstGeom>
            <a:solidFill>
              <a:schemeClr val="accent3">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8" name="Rectangle 217">
              <a:extLst>
                <a:ext uri="{FF2B5EF4-FFF2-40B4-BE49-F238E27FC236}">
                  <a16:creationId xmlns:a16="http://schemas.microsoft.com/office/drawing/2014/main" id="{E705E91E-E65F-4094-8904-D56C56FC5F44}"/>
                </a:ext>
              </a:extLst>
            </p:cNvPr>
            <p:cNvSpPr/>
            <p:nvPr userDrawn="1"/>
          </p:nvSpPr>
          <p:spPr>
            <a:xfrm>
              <a:off x="7252391" y="1830763"/>
              <a:ext cx="894312" cy="981846"/>
            </a:xfrm>
            <a:prstGeom prst="rect">
              <a:avLst/>
            </a:prstGeom>
            <a:solidFill>
              <a:schemeClr val="accent3">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9" name="Rectangle 218">
              <a:extLst>
                <a:ext uri="{FF2B5EF4-FFF2-40B4-BE49-F238E27FC236}">
                  <a16:creationId xmlns:a16="http://schemas.microsoft.com/office/drawing/2014/main" id="{B6DEB2ED-B6FD-4B88-90DA-9530DA2E64C9}"/>
                </a:ext>
              </a:extLst>
            </p:cNvPr>
            <p:cNvSpPr/>
            <p:nvPr userDrawn="1"/>
          </p:nvSpPr>
          <p:spPr>
            <a:xfrm>
              <a:off x="7252392" y="1830763"/>
              <a:ext cx="894312" cy="78825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21" name="Rectangle 220">
              <a:extLst>
                <a:ext uri="{FF2B5EF4-FFF2-40B4-BE49-F238E27FC236}">
                  <a16:creationId xmlns:a16="http://schemas.microsoft.com/office/drawing/2014/main" id="{62E667E1-7F5F-4E4F-AF63-4AB31D847AE0}"/>
                </a:ext>
              </a:extLst>
            </p:cNvPr>
            <p:cNvSpPr/>
            <p:nvPr userDrawn="1"/>
          </p:nvSpPr>
          <p:spPr>
            <a:xfrm>
              <a:off x="8321423" y="1830763"/>
              <a:ext cx="894312" cy="1741127"/>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685800">
                <a:defRPr/>
              </a:pPr>
              <a:endParaRPr lang="en-US" sz="1350">
                <a:solidFill>
                  <a:srgbClr val="FFFFFF"/>
                </a:solidFill>
                <a:latin typeface="Calibri" panose="020F0502020204030204"/>
              </a:endParaRPr>
            </a:p>
          </p:txBody>
        </p:sp>
        <p:sp>
          <p:nvSpPr>
            <p:cNvPr id="222" name="Rectangle 221">
              <a:extLst>
                <a:ext uri="{FF2B5EF4-FFF2-40B4-BE49-F238E27FC236}">
                  <a16:creationId xmlns:a16="http://schemas.microsoft.com/office/drawing/2014/main" id="{A9D94CA5-400D-47AE-9512-4557FBE20192}"/>
                </a:ext>
              </a:extLst>
            </p:cNvPr>
            <p:cNvSpPr/>
            <p:nvPr userDrawn="1"/>
          </p:nvSpPr>
          <p:spPr>
            <a:xfrm>
              <a:off x="8321423" y="1830763"/>
              <a:ext cx="894312" cy="155130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685800">
                <a:defRPr/>
              </a:pPr>
              <a:endParaRPr lang="en-US" sz="1350">
                <a:solidFill>
                  <a:srgbClr val="FFFFFF"/>
                </a:solidFill>
                <a:latin typeface="Calibri" panose="020F0502020204030204"/>
              </a:endParaRPr>
            </a:p>
          </p:txBody>
        </p:sp>
        <p:sp>
          <p:nvSpPr>
            <p:cNvPr id="223" name="Rectangle 222">
              <a:extLst>
                <a:ext uri="{FF2B5EF4-FFF2-40B4-BE49-F238E27FC236}">
                  <a16:creationId xmlns:a16="http://schemas.microsoft.com/office/drawing/2014/main" id="{1E60784B-8569-41D5-BB14-8F5DAFDCE67A}"/>
                </a:ext>
              </a:extLst>
            </p:cNvPr>
            <p:cNvSpPr/>
            <p:nvPr userDrawn="1"/>
          </p:nvSpPr>
          <p:spPr>
            <a:xfrm>
              <a:off x="8321423" y="1830763"/>
              <a:ext cx="894312" cy="1361486"/>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685800">
                <a:defRPr/>
              </a:pPr>
              <a:endParaRPr lang="en-US" sz="1350">
                <a:solidFill>
                  <a:srgbClr val="FFFFFF"/>
                </a:solidFill>
                <a:latin typeface="Calibri" panose="020F0502020204030204"/>
              </a:endParaRPr>
            </a:p>
          </p:txBody>
        </p:sp>
        <p:sp>
          <p:nvSpPr>
            <p:cNvPr id="224" name="Rectangle 223">
              <a:extLst>
                <a:ext uri="{FF2B5EF4-FFF2-40B4-BE49-F238E27FC236}">
                  <a16:creationId xmlns:a16="http://schemas.microsoft.com/office/drawing/2014/main" id="{FE043B0E-D351-4B21-BB22-FF8713E0E199}"/>
                </a:ext>
              </a:extLst>
            </p:cNvPr>
            <p:cNvSpPr/>
            <p:nvPr userDrawn="1"/>
          </p:nvSpPr>
          <p:spPr>
            <a:xfrm>
              <a:off x="8321423" y="1830763"/>
              <a:ext cx="894312" cy="1171666"/>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685800">
                <a:defRPr/>
              </a:pPr>
              <a:endParaRPr lang="en-US" sz="1350">
                <a:solidFill>
                  <a:srgbClr val="FFFFFF"/>
                </a:solidFill>
                <a:latin typeface="Calibri" panose="020F0502020204030204"/>
              </a:endParaRPr>
            </a:p>
          </p:txBody>
        </p:sp>
        <p:sp>
          <p:nvSpPr>
            <p:cNvPr id="225" name="Rectangle 224">
              <a:extLst>
                <a:ext uri="{FF2B5EF4-FFF2-40B4-BE49-F238E27FC236}">
                  <a16:creationId xmlns:a16="http://schemas.microsoft.com/office/drawing/2014/main" id="{D57AC92D-3891-4CC7-9301-A742653C394B}"/>
                </a:ext>
              </a:extLst>
            </p:cNvPr>
            <p:cNvSpPr/>
            <p:nvPr userDrawn="1"/>
          </p:nvSpPr>
          <p:spPr>
            <a:xfrm>
              <a:off x="8321423" y="1830763"/>
              <a:ext cx="894312" cy="981846"/>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26" name="Rectangle 225">
              <a:extLst>
                <a:ext uri="{FF2B5EF4-FFF2-40B4-BE49-F238E27FC236}">
                  <a16:creationId xmlns:a16="http://schemas.microsoft.com/office/drawing/2014/main" id="{870D976A-0EA2-4422-A1FB-EE1A159B65DC}"/>
                </a:ext>
              </a:extLst>
            </p:cNvPr>
            <p:cNvSpPr/>
            <p:nvPr userDrawn="1"/>
          </p:nvSpPr>
          <p:spPr>
            <a:xfrm>
              <a:off x="8321424" y="1830763"/>
              <a:ext cx="894312" cy="78825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28" name="Rectangle 227">
              <a:extLst>
                <a:ext uri="{FF2B5EF4-FFF2-40B4-BE49-F238E27FC236}">
                  <a16:creationId xmlns:a16="http://schemas.microsoft.com/office/drawing/2014/main" id="{074CEC48-74FA-45A9-9E16-525EB9E974F9}"/>
                </a:ext>
              </a:extLst>
            </p:cNvPr>
            <p:cNvSpPr/>
            <p:nvPr userDrawn="1"/>
          </p:nvSpPr>
          <p:spPr>
            <a:xfrm>
              <a:off x="9390455" y="1830763"/>
              <a:ext cx="894312" cy="1741127"/>
            </a:xfrm>
            <a:prstGeom prst="rect">
              <a:avLst/>
            </a:prstGeom>
            <a:solidFill>
              <a:schemeClr val="accent5">
                <a:lumMod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29" name="Rectangle 228">
              <a:extLst>
                <a:ext uri="{FF2B5EF4-FFF2-40B4-BE49-F238E27FC236}">
                  <a16:creationId xmlns:a16="http://schemas.microsoft.com/office/drawing/2014/main" id="{8CA8D9C7-FFCE-4895-B720-C9F65C686B93}"/>
                </a:ext>
              </a:extLst>
            </p:cNvPr>
            <p:cNvSpPr/>
            <p:nvPr userDrawn="1"/>
          </p:nvSpPr>
          <p:spPr>
            <a:xfrm>
              <a:off x="9390455" y="1830763"/>
              <a:ext cx="894312" cy="1551307"/>
            </a:xfrm>
            <a:prstGeom prst="rect">
              <a:avLst/>
            </a:prstGeom>
            <a:solidFill>
              <a:schemeClr val="accent5">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0" name="Rectangle 229">
              <a:extLst>
                <a:ext uri="{FF2B5EF4-FFF2-40B4-BE49-F238E27FC236}">
                  <a16:creationId xmlns:a16="http://schemas.microsoft.com/office/drawing/2014/main" id="{DF8FDE11-2636-4F16-BC4C-C0DBD965F47E}"/>
                </a:ext>
              </a:extLst>
            </p:cNvPr>
            <p:cNvSpPr/>
            <p:nvPr userDrawn="1"/>
          </p:nvSpPr>
          <p:spPr>
            <a:xfrm>
              <a:off x="9390455" y="1830763"/>
              <a:ext cx="894312" cy="1361486"/>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1" name="Rectangle 230">
              <a:extLst>
                <a:ext uri="{FF2B5EF4-FFF2-40B4-BE49-F238E27FC236}">
                  <a16:creationId xmlns:a16="http://schemas.microsoft.com/office/drawing/2014/main" id="{EAE2FCEB-5A44-4458-99EB-B2522F731513}"/>
                </a:ext>
              </a:extLst>
            </p:cNvPr>
            <p:cNvSpPr/>
            <p:nvPr userDrawn="1"/>
          </p:nvSpPr>
          <p:spPr>
            <a:xfrm>
              <a:off x="9390455" y="1830763"/>
              <a:ext cx="894312" cy="1171666"/>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2" name="Rectangle 231">
              <a:extLst>
                <a:ext uri="{FF2B5EF4-FFF2-40B4-BE49-F238E27FC236}">
                  <a16:creationId xmlns:a16="http://schemas.microsoft.com/office/drawing/2014/main" id="{FA982CEB-3569-4AB2-A279-56909D8DBA2B}"/>
                </a:ext>
              </a:extLst>
            </p:cNvPr>
            <p:cNvSpPr/>
            <p:nvPr userDrawn="1"/>
          </p:nvSpPr>
          <p:spPr>
            <a:xfrm>
              <a:off x="9390455" y="1830763"/>
              <a:ext cx="894312" cy="981846"/>
            </a:xfrm>
            <a:prstGeom prst="rect">
              <a:avLst/>
            </a:prstGeom>
            <a:solidFill>
              <a:schemeClr val="accent5">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3" name="Rectangle 232">
              <a:extLst>
                <a:ext uri="{FF2B5EF4-FFF2-40B4-BE49-F238E27FC236}">
                  <a16:creationId xmlns:a16="http://schemas.microsoft.com/office/drawing/2014/main" id="{B85FDECF-7983-4160-8B97-DA92A01F2A38}"/>
                </a:ext>
              </a:extLst>
            </p:cNvPr>
            <p:cNvSpPr/>
            <p:nvPr userDrawn="1"/>
          </p:nvSpPr>
          <p:spPr>
            <a:xfrm>
              <a:off x="9390456" y="1830763"/>
              <a:ext cx="894312" cy="78825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5" name="Rectangle 234">
              <a:extLst>
                <a:ext uri="{FF2B5EF4-FFF2-40B4-BE49-F238E27FC236}">
                  <a16:creationId xmlns:a16="http://schemas.microsoft.com/office/drawing/2014/main" id="{80F0CF47-25FB-4AB4-837F-33B5D368A8C0}"/>
                </a:ext>
              </a:extLst>
            </p:cNvPr>
            <p:cNvSpPr/>
            <p:nvPr userDrawn="1"/>
          </p:nvSpPr>
          <p:spPr>
            <a:xfrm>
              <a:off x="10459488" y="1830763"/>
              <a:ext cx="894312" cy="1741127"/>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6" name="Rectangle 235">
              <a:extLst>
                <a:ext uri="{FF2B5EF4-FFF2-40B4-BE49-F238E27FC236}">
                  <a16:creationId xmlns:a16="http://schemas.microsoft.com/office/drawing/2014/main" id="{12C0DD63-4FB0-4217-BC06-7CEB655B79B6}"/>
                </a:ext>
              </a:extLst>
            </p:cNvPr>
            <p:cNvSpPr/>
            <p:nvPr userDrawn="1"/>
          </p:nvSpPr>
          <p:spPr>
            <a:xfrm>
              <a:off x="10459488" y="1830763"/>
              <a:ext cx="894312" cy="155130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7" name="Rectangle 236">
              <a:extLst>
                <a:ext uri="{FF2B5EF4-FFF2-40B4-BE49-F238E27FC236}">
                  <a16:creationId xmlns:a16="http://schemas.microsoft.com/office/drawing/2014/main" id="{5841390F-E0B0-48E2-8756-2C0A532BC037}"/>
                </a:ext>
              </a:extLst>
            </p:cNvPr>
            <p:cNvSpPr/>
            <p:nvPr userDrawn="1"/>
          </p:nvSpPr>
          <p:spPr>
            <a:xfrm>
              <a:off x="10459488" y="1830763"/>
              <a:ext cx="894312" cy="1361486"/>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8" name="Rectangle 237">
              <a:extLst>
                <a:ext uri="{FF2B5EF4-FFF2-40B4-BE49-F238E27FC236}">
                  <a16:creationId xmlns:a16="http://schemas.microsoft.com/office/drawing/2014/main" id="{E49982BC-FA05-4F1B-A8BD-AE3793F3BD02}"/>
                </a:ext>
              </a:extLst>
            </p:cNvPr>
            <p:cNvSpPr/>
            <p:nvPr userDrawn="1"/>
          </p:nvSpPr>
          <p:spPr>
            <a:xfrm>
              <a:off x="10459488" y="1830763"/>
              <a:ext cx="894312" cy="1171666"/>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9" name="Rectangle 238">
              <a:extLst>
                <a:ext uri="{FF2B5EF4-FFF2-40B4-BE49-F238E27FC236}">
                  <a16:creationId xmlns:a16="http://schemas.microsoft.com/office/drawing/2014/main" id="{84445015-4210-46FE-958B-F3271E10284B}"/>
                </a:ext>
              </a:extLst>
            </p:cNvPr>
            <p:cNvSpPr/>
            <p:nvPr userDrawn="1"/>
          </p:nvSpPr>
          <p:spPr>
            <a:xfrm>
              <a:off x="10459488" y="1830763"/>
              <a:ext cx="894312" cy="981846"/>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40" name="Rectangle 239">
              <a:extLst>
                <a:ext uri="{FF2B5EF4-FFF2-40B4-BE49-F238E27FC236}">
                  <a16:creationId xmlns:a16="http://schemas.microsoft.com/office/drawing/2014/main" id="{06FD93CB-F173-4C32-9E54-DE5EDB0F83D8}"/>
                </a:ext>
              </a:extLst>
            </p:cNvPr>
            <p:cNvSpPr/>
            <p:nvPr userDrawn="1"/>
          </p:nvSpPr>
          <p:spPr>
            <a:xfrm>
              <a:off x="10459489" y="1830763"/>
              <a:ext cx="894312" cy="78825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grpSp>
      <p:sp>
        <p:nvSpPr>
          <p:cNvPr id="12" name="Title 1">
            <a:extLst>
              <a:ext uri="{FF2B5EF4-FFF2-40B4-BE49-F238E27FC236}">
                <a16:creationId xmlns:a16="http://schemas.microsoft.com/office/drawing/2014/main" id="{0D08B00A-9A13-4AB1-A72D-2F499BA2EBAB}"/>
              </a:ext>
            </a:extLst>
          </p:cNvPr>
          <p:cNvSpPr>
            <a:spLocks noGrp="1"/>
          </p:cNvSpPr>
          <p:nvPr userDrawn="1">
            <p:ph type="title"/>
          </p:nvPr>
        </p:nvSpPr>
        <p:spPr>
          <a:xfrm>
            <a:off x="838200" y="365125"/>
            <a:ext cx="10515600" cy="1325563"/>
          </a:xfrm>
        </p:spPr>
        <p:txBody>
          <a:bodyPr/>
          <a:lstStyle>
            <a:lvl1pPr>
              <a:defRPr>
                <a:solidFill>
                  <a:sysClr val="windowText" lastClr="000000"/>
                </a:solidFill>
              </a:defRPr>
            </a:lvl1pPr>
          </a:lstStyle>
          <a:p>
            <a:r>
              <a:rPr lang="es-ES"/>
              <a:t>Haga clic para modificar el estilo de título del patrón</a:t>
            </a:r>
            <a:endParaRPr lang="en-US" dirty="0"/>
          </a:p>
        </p:txBody>
      </p:sp>
      <p:sp>
        <p:nvSpPr>
          <p:cNvPr id="88" name="Text Placeholder 2">
            <a:extLst>
              <a:ext uri="{FF2B5EF4-FFF2-40B4-BE49-F238E27FC236}">
                <a16:creationId xmlns:a16="http://schemas.microsoft.com/office/drawing/2014/main" id="{BB3FC47E-3339-49A8-AEF2-ECC3BF1514FB}"/>
              </a:ext>
            </a:extLst>
          </p:cNvPr>
          <p:cNvSpPr>
            <a:spLocks noGrp="1"/>
          </p:cNvSpPr>
          <p:nvPr userDrawn="1">
            <p:ph type="body" sz="quarter" idx="10"/>
          </p:nvPr>
        </p:nvSpPr>
        <p:spPr>
          <a:xfrm>
            <a:off x="838199" y="3709150"/>
            <a:ext cx="10515600" cy="1325880"/>
          </a:xfrm>
        </p:spPr>
        <p:txBody>
          <a:bodyPr vert="horz" lIns="91440" tIns="45720" rIns="91440" bIns="45720" rtlCol="0" anchor="ctr">
            <a:normAutofit/>
          </a:bodyPr>
          <a:lstStyle>
            <a:lvl1pPr marL="0" indent="0">
              <a:buNone/>
              <a:defRPr lang="en-US" sz="4400" b="1" dirty="0">
                <a:latin typeface="+mj-lt"/>
                <a:ea typeface="+mj-ea"/>
                <a:cs typeface="+mj-cs"/>
              </a:defRPr>
            </a:lvl1pPr>
          </a:lstStyle>
          <a:p>
            <a:pPr marL="228600" lvl="0" indent="-228600">
              <a:spcBef>
                <a:spcPct val="0"/>
              </a:spcBef>
            </a:pPr>
            <a:r>
              <a:rPr lang="es-ES"/>
              <a:t>Haga clic para modificar los estilos de texto del patrón</a:t>
            </a:r>
          </a:p>
        </p:txBody>
      </p:sp>
      <p:sp>
        <p:nvSpPr>
          <p:cNvPr id="89" name="TextBox 88">
            <a:extLst>
              <a:ext uri="{FF2B5EF4-FFF2-40B4-BE49-F238E27FC236}">
                <a16:creationId xmlns:a16="http://schemas.microsoft.com/office/drawing/2014/main" id="{829D5438-3BC8-4817-9C86-A9AAA6047492}"/>
              </a:ext>
            </a:extLst>
          </p:cNvPr>
          <p:cNvSpPr txBox="1"/>
          <p:nvPr userDrawn="1"/>
        </p:nvSpPr>
        <p:spPr>
          <a:xfrm>
            <a:off x="4677206" y="4033186"/>
            <a:ext cx="2435282" cy="2646878"/>
          </a:xfrm>
          <a:prstGeom prst="rect">
            <a:avLst/>
          </a:prstGeom>
          <a:noFill/>
        </p:spPr>
        <p:txBody>
          <a:bodyPr wrap="none" rtlCol="0">
            <a:spAutoFit/>
          </a:bodyPr>
          <a:lstStyle/>
          <a:p>
            <a:pPr algn="ctr"/>
            <a:r>
              <a:rPr lang="en-US" sz="16600" dirty="0"/>
              <a:t>Aa</a:t>
            </a:r>
          </a:p>
        </p:txBody>
      </p:sp>
      <p:sp>
        <p:nvSpPr>
          <p:cNvPr id="90" name="Text Placeholder 7">
            <a:extLst>
              <a:ext uri="{FF2B5EF4-FFF2-40B4-BE49-F238E27FC236}">
                <a16:creationId xmlns:a16="http://schemas.microsoft.com/office/drawing/2014/main" id="{676EAA04-3941-4EEF-875A-DA2DBBB0CA82}"/>
              </a:ext>
            </a:extLst>
          </p:cNvPr>
          <p:cNvSpPr>
            <a:spLocks noGrp="1"/>
          </p:cNvSpPr>
          <p:nvPr userDrawn="1">
            <p:ph type="body" sz="quarter" idx="11" hasCustomPrompt="1"/>
          </p:nvPr>
        </p:nvSpPr>
        <p:spPr>
          <a:xfrm>
            <a:off x="4697757" y="6124726"/>
            <a:ext cx="2394180" cy="564999"/>
          </a:xfrm>
        </p:spPr>
        <p:txBody>
          <a:bodyPr anchor="ctr"/>
          <a:lstStyle>
            <a:lvl1pPr marL="0" indent="0" algn="ctr">
              <a:buNone/>
              <a:defRPr/>
            </a:lvl1pPr>
          </a:lstStyle>
          <a:p>
            <a:pPr lvl="0"/>
            <a:r>
              <a:rPr lang="en-US" dirty="0"/>
              <a:t>Font name</a:t>
            </a:r>
          </a:p>
        </p:txBody>
      </p:sp>
      <p:sp>
        <p:nvSpPr>
          <p:cNvPr id="91" name="TextBox 90">
            <a:extLst>
              <a:ext uri="{FF2B5EF4-FFF2-40B4-BE49-F238E27FC236}">
                <a16:creationId xmlns:a16="http://schemas.microsoft.com/office/drawing/2014/main" id="{59DB07F4-2F4D-4904-9DDA-6D453F791811}"/>
              </a:ext>
            </a:extLst>
          </p:cNvPr>
          <p:cNvSpPr txBox="1"/>
          <p:nvPr userDrawn="1"/>
        </p:nvSpPr>
        <p:spPr>
          <a:xfrm>
            <a:off x="7664716" y="4033186"/>
            <a:ext cx="2435282" cy="2646878"/>
          </a:xfrm>
          <a:prstGeom prst="rect">
            <a:avLst/>
          </a:prstGeom>
          <a:noFill/>
        </p:spPr>
        <p:txBody>
          <a:bodyPr wrap="none" rtlCol="0">
            <a:spAutoFit/>
          </a:bodyPr>
          <a:lstStyle/>
          <a:p>
            <a:pPr algn="ctr"/>
            <a:r>
              <a:rPr lang="en-US" sz="16600" dirty="0">
                <a:latin typeface="+mj-lt"/>
              </a:rPr>
              <a:t>Aa</a:t>
            </a:r>
          </a:p>
        </p:txBody>
      </p:sp>
      <p:sp>
        <p:nvSpPr>
          <p:cNvPr id="92" name="Text Placeholder 7">
            <a:extLst>
              <a:ext uri="{FF2B5EF4-FFF2-40B4-BE49-F238E27FC236}">
                <a16:creationId xmlns:a16="http://schemas.microsoft.com/office/drawing/2014/main" id="{72303254-B5A5-44B0-8D71-FB4149C10B7E}"/>
              </a:ext>
            </a:extLst>
          </p:cNvPr>
          <p:cNvSpPr>
            <a:spLocks noGrp="1"/>
          </p:cNvSpPr>
          <p:nvPr userDrawn="1">
            <p:ph type="body" sz="quarter" idx="12" hasCustomPrompt="1"/>
          </p:nvPr>
        </p:nvSpPr>
        <p:spPr>
          <a:xfrm>
            <a:off x="7685267" y="6124726"/>
            <a:ext cx="2394180" cy="564999"/>
          </a:xfrm>
        </p:spPr>
        <p:txBody>
          <a:bodyPr anchor="ctr"/>
          <a:lstStyle>
            <a:lvl1pPr marL="0" indent="0" algn="ctr">
              <a:buNone/>
              <a:defRPr>
                <a:latin typeface="Calibri Light" panose="020F0302020204030204" pitchFamily="34" charset="0"/>
                <a:cs typeface="Calibri Light" panose="020F0302020204030204" pitchFamily="34" charset="0"/>
              </a:defRPr>
            </a:lvl1pPr>
          </a:lstStyle>
          <a:p>
            <a:pPr lvl="0"/>
            <a:r>
              <a:rPr lang="en-US" dirty="0"/>
              <a:t>Font name</a:t>
            </a:r>
          </a:p>
        </p:txBody>
      </p:sp>
    </p:spTree>
    <p:extLst>
      <p:ext uri="{BB962C8B-B14F-4D97-AF65-F5344CB8AC3E}">
        <p14:creationId xmlns:p14="http://schemas.microsoft.com/office/powerpoint/2010/main" val="3935162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1811465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esigned by PresentationGo">
    <p:bg>
      <p:bgPr>
        <a:gradFill>
          <a:gsLst>
            <a:gs pos="0">
              <a:srgbClr val="323A45"/>
            </a:gs>
            <a:gs pos="35000">
              <a:srgbClr val="323A45"/>
            </a:gs>
            <a:gs pos="100000">
              <a:srgbClr val="1C2026"/>
            </a:gs>
          </a:gsLst>
          <a:path path="circle">
            <a:fillToRect l="50000" t="-80000" r="50000" b="180000"/>
          </a:path>
        </a:gradFill>
        <a:effectLst/>
      </p:bgPr>
    </p:bg>
    <p:spTree>
      <p:nvGrpSpPr>
        <p:cNvPr id="1" name=""/>
        <p:cNvGrpSpPr/>
        <p:nvPr/>
      </p:nvGrpSpPr>
      <p:grpSpPr>
        <a:xfrm>
          <a:off x="0" y="0"/>
          <a:ext cx="0" cy="0"/>
          <a:chOff x="0" y="0"/>
          <a:chExt cx="0" cy="0"/>
        </a:xfrm>
      </p:grpSpPr>
      <p:sp>
        <p:nvSpPr>
          <p:cNvPr id="5" name="Rectangle 4"/>
          <p:cNvSpPr/>
          <p:nvPr userDrawn="1"/>
        </p:nvSpPr>
        <p:spPr>
          <a:xfrm>
            <a:off x="0" y="3152956"/>
            <a:ext cx="12192000" cy="5520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chemeClr val="bg1">
                    <a:lumMod val="50000"/>
                  </a:schemeClr>
                </a:solidFill>
                <a:effectLst/>
                <a:uLnTx/>
                <a:uFillTx/>
                <a:latin typeface="+mn-lt"/>
                <a:ea typeface="+mn-ea"/>
                <a:cs typeface="+mn-cs"/>
              </a:rPr>
              <a:t>www</a:t>
            </a:r>
            <a:r>
              <a:rPr kumimoji="0" lang="en-US" sz="2000" b="0" i="0" u="none" strike="noStrike" kern="1200" cap="none" spc="0" normalizeH="0" baseline="0" noProof="0">
                <a:ln>
                  <a:noFill/>
                </a:ln>
                <a:solidFill>
                  <a:schemeClr val="bg1">
                    <a:lumMod val="50000"/>
                  </a:schemeClr>
                </a:solidFill>
                <a:effectLst/>
                <a:uLnTx/>
                <a:uFillTx/>
                <a:latin typeface="+mn-lt"/>
                <a:ea typeface="+mn-ea"/>
                <a:cs typeface="+mn-cs"/>
              </a:rPr>
              <a:t>.</a:t>
            </a:r>
            <a:r>
              <a:rPr kumimoji="0" lang="en-US" sz="2800" b="0" i="0" u="none" strike="noStrike" kern="1200" cap="none" spc="0" normalizeH="0" baseline="0" noProof="0">
                <a:ln>
                  <a:noFill/>
                </a:ln>
                <a:solidFill>
                  <a:srgbClr val="A5CD00"/>
                </a:solidFill>
                <a:effectLst/>
                <a:uLnTx/>
                <a:uFillTx/>
                <a:latin typeface="+mn-lt"/>
                <a:ea typeface="+mn-ea"/>
                <a:cs typeface="+mn-cs"/>
              </a:rPr>
              <a:t>PresentationGO</a:t>
            </a:r>
            <a:r>
              <a:rPr kumimoji="0" lang="en-US" sz="2000" b="0" i="0" u="none" strike="noStrike" kern="1200" cap="none" spc="0" normalizeH="0" baseline="0" noProof="0">
                <a:ln>
                  <a:noFill/>
                </a:ln>
                <a:solidFill>
                  <a:schemeClr val="bg1">
                    <a:lumMod val="50000"/>
                  </a:schemeClr>
                </a:solidFill>
                <a:effectLst/>
                <a:uLnTx/>
                <a:uFillTx/>
                <a:latin typeface="+mn-lt"/>
                <a:ea typeface="+mn-ea"/>
                <a:cs typeface="+mn-cs"/>
              </a:rPr>
              <a:t>.</a:t>
            </a:r>
            <a:r>
              <a:rPr kumimoji="0" lang="en-US" sz="2000" b="0" i="0" u="none" strike="noStrike" kern="1200" cap="none" spc="0" normalizeH="0" baseline="0" noProof="0" dirty="0">
                <a:ln>
                  <a:noFill/>
                </a:ln>
                <a:solidFill>
                  <a:schemeClr val="bg1">
                    <a:lumMod val="50000"/>
                  </a:schemeClr>
                </a:solidFill>
                <a:effectLst/>
                <a:uLnTx/>
                <a:uFillTx/>
                <a:latin typeface="+mn-lt"/>
                <a:ea typeface="+mn-ea"/>
                <a:cs typeface="+mn-cs"/>
              </a:rPr>
              <a:t>com</a:t>
            </a:r>
            <a:endParaRPr kumimoji="0" lang="en-US" sz="2800" b="0" i="0" u="none" strike="noStrike" kern="1200" cap="none" spc="0" normalizeH="0" baseline="0" noProof="0" dirty="0">
              <a:ln>
                <a:noFill/>
              </a:ln>
              <a:solidFill>
                <a:schemeClr val="bg1">
                  <a:lumMod val="50000"/>
                </a:schemeClr>
              </a:solidFill>
              <a:effectLst/>
              <a:uLnTx/>
              <a:uFillTx/>
              <a:latin typeface="+mn-lt"/>
              <a:ea typeface="+mn-ea"/>
              <a:cs typeface="+mn-cs"/>
            </a:endParaRPr>
          </a:p>
        </p:txBody>
      </p:sp>
      <p:sp>
        <p:nvSpPr>
          <p:cNvPr id="6" name="Rectangle 5">
            <a:hlinkClick r:id="rId2"/>
          </p:cNvPr>
          <p:cNvSpPr/>
          <p:nvPr userDrawn="1"/>
        </p:nvSpPr>
        <p:spPr>
          <a:xfrm>
            <a:off x="2731912" y="3071723"/>
            <a:ext cx="6728177" cy="7145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extBox 1"/>
          <p:cNvSpPr txBox="1"/>
          <p:nvPr userDrawn="1"/>
        </p:nvSpPr>
        <p:spPr>
          <a:xfrm>
            <a:off x="4123473" y="5982900"/>
            <a:ext cx="3945053" cy="646331"/>
          </a:xfrm>
          <a:prstGeom prst="rect">
            <a:avLst/>
          </a:prstGeom>
          <a:noFill/>
        </p:spPr>
        <p:txBody>
          <a:bodyPr wrap="square" rtlCol="0" anchor="ctr">
            <a:spAutoFit/>
          </a:bodyPr>
          <a:lstStyle/>
          <a:p>
            <a:pPr algn="ctr"/>
            <a:r>
              <a:rPr lang="en-US" sz="1800" dirty="0">
                <a:solidFill>
                  <a:srgbClr val="A5CD00"/>
                </a:solidFill>
              </a:rPr>
              <a:t>T</a:t>
            </a:r>
            <a:r>
              <a:rPr lang="en-US" sz="1800" baseline="0" dirty="0">
                <a:solidFill>
                  <a:srgbClr val="A5CD00"/>
                </a:solidFill>
              </a:rPr>
              <a:t>he free PowerPoint and Google Slides template library</a:t>
            </a:r>
            <a:endParaRPr lang="en-US" sz="1800" dirty="0">
              <a:solidFill>
                <a:srgbClr val="A5CD00"/>
              </a:solidFill>
            </a:endParaRPr>
          </a:p>
        </p:txBody>
      </p:sp>
      <p:grpSp>
        <p:nvGrpSpPr>
          <p:cNvPr id="8" name="Group 7"/>
          <p:cNvGrpSpPr/>
          <p:nvPr userDrawn="1"/>
        </p:nvGrpSpPr>
        <p:grpSpPr>
          <a:xfrm>
            <a:off x="4983933" y="2633133"/>
            <a:ext cx="2224135" cy="369332"/>
            <a:chOff x="3459936" y="2633133"/>
            <a:chExt cx="2224135" cy="369332"/>
          </a:xfrm>
        </p:grpSpPr>
        <p:sp>
          <p:nvSpPr>
            <p:cNvPr id="9" name="TextBox 8"/>
            <p:cNvSpPr txBox="1"/>
            <p:nvPr userDrawn="1"/>
          </p:nvSpPr>
          <p:spPr>
            <a:xfrm>
              <a:off x="3459936" y="2633133"/>
              <a:ext cx="2224135" cy="369332"/>
            </a:xfrm>
            <a:prstGeom prst="rect">
              <a:avLst/>
            </a:prstGeom>
            <a:noFill/>
          </p:spPr>
          <p:txBody>
            <a:bodyPr wrap="none" rtlCol="0" anchor="ctr">
              <a:spAutoFit/>
            </a:bodyPr>
            <a:lstStyle/>
            <a:p>
              <a:pPr algn="ctr"/>
              <a:r>
                <a:rPr lang="en-US">
                  <a:solidFill>
                    <a:schemeClr val="bg1"/>
                  </a:solidFill>
                  <a:effectLst/>
                </a:rPr>
                <a:t>Designed</a:t>
              </a:r>
              <a:r>
                <a:rPr lang="en-US" baseline="0">
                  <a:solidFill>
                    <a:schemeClr val="bg1"/>
                  </a:solidFill>
                  <a:effectLst/>
                </a:rPr>
                <a:t> with         by</a:t>
              </a:r>
              <a:endParaRPr lang="en-US" dirty="0">
                <a:solidFill>
                  <a:schemeClr val="bg1"/>
                </a:solidFill>
                <a:effectLst/>
              </a:endParaRPr>
            </a:p>
          </p:txBody>
        </p:sp>
        <p:sp>
          <p:nvSpPr>
            <p:cNvPr id="10" name="Freeform 290"/>
            <p:cNvSpPr/>
            <p:nvPr userDrawn="1"/>
          </p:nvSpPr>
          <p:spPr>
            <a:xfrm>
              <a:off x="4977441" y="2705803"/>
              <a:ext cx="261456" cy="223991"/>
            </a:xfrm>
            <a:custGeom>
              <a:avLst/>
              <a:gdLst/>
              <a:ahLst/>
              <a:cxnLst/>
              <a:rect l="l" t="t" r="r" b="b"/>
              <a:pathLst>
                <a:path w="504825" h="432707">
                  <a:moveTo>
                    <a:pt x="134658" y="0"/>
                  </a:moveTo>
                  <a:cubicBezTo>
                    <a:pt x="146301" y="0"/>
                    <a:pt x="158180" y="2019"/>
                    <a:pt x="170294" y="6057"/>
                  </a:cubicBezTo>
                  <a:cubicBezTo>
                    <a:pt x="182407" y="10095"/>
                    <a:pt x="193676" y="15541"/>
                    <a:pt x="204099" y="22396"/>
                  </a:cubicBezTo>
                  <a:cubicBezTo>
                    <a:pt x="214522" y="29251"/>
                    <a:pt x="223490" y="35683"/>
                    <a:pt x="231002" y="41693"/>
                  </a:cubicBezTo>
                  <a:cubicBezTo>
                    <a:pt x="238514" y="47703"/>
                    <a:pt x="245652" y="54088"/>
                    <a:pt x="252412" y="60849"/>
                  </a:cubicBezTo>
                  <a:cubicBezTo>
                    <a:pt x="259174" y="54088"/>
                    <a:pt x="266310" y="47703"/>
                    <a:pt x="273823" y="41693"/>
                  </a:cubicBezTo>
                  <a:cubicBezTo>
                    <a:pt x="281334" y="35683"/>
                    <a:pt x="290303" y="29251"/>
                    <a:pt x="300726" y="22396"/>
                  </a:cubicBezTo>
                  <a:cubicBezTo>
                    <a:pt x="311149" y="15541"/>
                    <a:pt x="322417" y="10095"/>
                    <a:pt x="334531" y="6057"/>
                  </a:cubicBezTo>
                  <a:cubicBezTo>
                    <a:pt x="346645" y="2019"/>
                    <a:pt x="358524" y="0"/>
                    <a:pt x="370167" y="0"/>
                  </a:cubicBezTo>
                  <a:cubicBezTo>
                    <a:pt x="412236" y="0"/>
                    <a:pt x="445197" y="11644"/>
                    <a:pt x="469048" y="34932"/>
                  </a:cubicBezTo>
                  <a:cubicBezTo>
                    <a:pt x="492899" y="58220"/>
                    <a:pt x="504825" y="90523"/>
                    <a:pt x="504825" y="131840"/>
                  </a:cubicBezTo>
                  <a:cubicBezTo>
                    <a:pt x="504825" y="173346"/>
                    <a:pt x="483321" y="215602"/>
                    <a:pt x="440313" y="258610"/>
                  </a:cubicBezTo>
                  <a:lnTo>
                    <a:pt x="264807" y="427636"/>
                  </a:lnTo>
                  <a:cubicBezTo>
                    <a:pt x="261427" y="431017"/>
                    <a:pt x="257295" y="432707"/>
                    <a:pt x="252412" y="432707"/>
                  </a:cubicBezTo>
                  <a:cubicBezTo>
                    <a:pt x="247529" y="432707"/>
                    <a:pt x="243398" y="431017"/>
                    <a:pt x="240018" y="427636"/>
                  </a:cubicBezTo>
                  <a:lnTo>
                    <a:pt x="64230" y="258047"/>
                  </a:lnTo>
                  <a:cubicBezTo>
                    <a:pt x="62351" y="256544"/>
                    <a:pt x="59770" y="254103"/>
                    <a:pt x="56482" y="250722"/>
                  </a:cubicBezTo>
                  <a:cubicBezTo>
                    <a:pt x="53196" y="247342"/>
                    <a:pt x="47984" y="241191"/>
                    <a:pt x="40848" y="232270"/>
                  </a:cubicBezTo>
                  <a:cubicBezTo>
                    <a:pt x="33712" y="223349"/>
                    <a:pt x="27326" y="214194"/>
                    <a:pt x="21692" y="204803"/>
                  </a:cubicBezTo>
                  <a:cubicBezTo>
                    <a:pt x="16057" y="195413"/>
                    <a:pt x="11035" y="184051"/>
                    <a:pt x="6620" y="170717"/>
                  </a:cubicBezTo>
                  <a:cubicBezTo>
                    <a:pt x="2207" y="157382"/>
                    <a:pt x="0" y="144423"/>
                    <a:pt x="0" y="131840"/>
                  </a:cubicBezTo>
                  <a:cubicBezTo>
                    <a:pt x="0" y="90523"/>
                    <a:pt x="11926" y="58220"/>
                    <a:pt x="35777" y="34932"/>
                  </a:cubicBezTo>
                  <a:cubicBezTo>
                    <a:pt x="59629" y="11644"/>
                    <a:pt x="92588" y="0"/>
                    <a:pt x="134658" y="0"/>
                  </a:cubicBezTo>
                  <a:close/>
                </a:path>
              </a:pathLst>
            </a:custGeom>
            <a:solidFill>
              <a:srgbClr val="D900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Tree>
    <p:extLst>
      <p:ext uri="{BB962C8B-B14F-4D97-AF65-F5344CB8AC3E}">
        <p14:creationId xmlns:p14="http://schemas.microsoft.com/office/powerpoint/2010/main" val="2153912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hyperlink" Target="http://www.presentationgo.com/" TargetMode="Externa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D6C7F94-AC2B-4ABA-8168-9102B651ED5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a:extLst>
              <a:ext uri="{FF2B5EF4-FFF2-40B4-BE49-F238E27FC236}">
                <a16:creationId xmlns:a16="http://schemas.microsoft.com/office/drawing/2014/main" id="{C499E8B4-649E-4A8B-B6EE-CC6C44EF5A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a:extLst>
              <a:ext uri="{FF2B5EF4-FFF2-40B4-BE49-F238E27FC236}">
                <a16:creationId xmlns:a16="http://schemas.microsoft.com/office/drawing/2014/main" id="{534133B5-720F-4407-9AAB-3B5E07088D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Date</a:t>
            </a:r>
          </a:p>
        </p:txBody>
      </p:sp>
      <p:sp>
        <p:nvSpPr>
          <p:cNvPr id="5" name="Footer Placeholder 4">
            <a:extLst>
              <a:ext uri="{FF2B5EF4-FFF2-40B4-BE49-F238E27FC236}">
                <a16:creationId xmlns:a16="http://schemas.microsoft.com/office/drawing/2014/main" id="{2091AE36-FE6A-4E21-B178-40F00D0FF5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Your Footer Here</a:t>
            </a:r>
          </a:p>
        </p:txBody>
      </p:sp>
      <p:sp>
        <p:nvSpPr>
          <p:cNvPr id="6" name="Slide Number Placeholder 5">
            <a:extLst>
              <a:ext uri="{FF2B5EF4-FFF2-40B4-BE49-F238E27FC236}">
                <a16:creationId xmlns:a16="http://schemas.microsoft.com/office/drawing/2014/main" id="{A6154408-120E-4EFA-AC50-C50B6469D22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2B7600-67E3-4D97-B453-880E2742B982}" type="slidenum">
              <a:rPr lang="en-US" smtClean="0"/>
              <a:t>‹Nº›</a:t>
            </a:fld>
            <a:endParaRPr lang="en-US"/>
          </a:p>
        </p:txBody>
      </p:sp>
      <p:sp>
        <p:nvSpPr>
          <p:cNvPr id="7" name="Rectangle 6">
            <a:extLst>
              <a:ext uri="{FF2B5EF4-FFF2-40B4-BE49-F238E27FC236}">
                <a16:creationId xmlns:a16="http://schemas.microsoft.com/office/drawing/2014/main" id="{9793780E-9A94-4D66-9FC2-734AC5AEF5F1}"/>
              </a:ext>
            </a:extLst>
          </p:cNvPr>
          <p:cNvSpPr/>
          <p:nvPr userDrawn="1"/>
        </p:nvSpPr>
        <p:spPr>
          <a:xfrm>
            <a:off x="-12701" y="7007226"/>
            <a:ext cx="1661032" cy="261610"/>
          </a:xfrm>
          <a:prstGeom prst="rect">
            <a:avLst/>
          </a:prstGeom>
        </p:spPr>
        <p:txBody>
          <a:bodyPr wrap="none">
            <a:spAutoFit/>
          </a:bodyPr>
          <a:lstStyle/>
          <a:p>
            <a:r>
              <a:rPr lang="en-US" sz="1100" b="0" i="0" dirty="0">
                <a:solidFill>
                  <a:schemeClr val="accent1"/>
                </a:solidFill>
                <a:effectLst/>
                <a:latin typeface="Open Sans" panose="020B0606030504020204" pitchFamily="34" charset="0"/>
              </a:rPr>
              <a:t>© </a:t>
            </a:r>
            <a:r>
              <a:rPr lang="en-US" sz="1100" b="0" i="0" u="none" strike="noStrike" dirty="0">
                <a:solidFill>
                  <a:schemeClr val="accent1"/>
                </a:solidFill>
                <a:effectLst/>
                <a:latin typeface="Open Sans" panose="020B0606030504020204" pitchFamily="34" charset="0"/>
                <a:hlinkClick r:id="rId10" tooltip="PresentationGo!">
                  <a:extLst>
                    <a:ext uri="{A12FA001-AC4F-418D-AE19-62706E023703}">
                      <ahyp:hlinkClr xmlns:ahyp="http://schemas.microsoft.com/office/drawing/2018/hyperlinkcolor" val="tx"/>
                    </a:ext>
                  </a:extLst>
                </a:hlinkClick>
              </a:rPr>
              <a:t>presentationgo.com</a:t>
            </a:r>
            <a:endParaRPr lang="en-US" sz="1100" dirty="0">
              <a:solidFill>
                <a:schemeClr val="accent1"/>
              </a:solidFill>
              <a:latin typeface="Calibri" panose="020F0502020204030204" pitchFamily="34" charset="0"/>
            </a:endParaRPr>
          </a:p>
        </p:txBody>
      </p:sp>
      <p:grpSp>
        <p:nvGrpSpPr>
          <p:cNvPr id="8" name="Group 7">
            <a:extLst>
              <a:ext uri="{FF2B5EF4-FFF2-40B4-BE49-F238E27FC236}">
                <a16:creationId xmlns:a16="http://schemas.microsoft.com/office/drawing/2014/main" id="{7432F9B4-C534-44E7-8E53-6B3CF87C8383}"/>
              </a:ext>
            </a:extLst>
          </p:cNvPr>
          <p:cNvGrpSpPr/>
          <p:nvPr userDrawn="1"/>
        </p:nvGrpSpPr>
        <p:grpSpPr>
          <a:xfrm>
            <a:off x="-1654908" y="-16654"/>
            <a:ext cx="1569183" cy="612144"/>
            <a:chOff x="-2096383" y="21447"/>
            <a:chExt cx="1569183" cy="612144"/>
          </a:xfrm>
        </p:grpSpPr>
        <p:sp>
          <p:nvSpPr>
            <p:cNvPr id="9" name="TextBox 8">
              <a:extLst>
                <a:ext uri="{FF2B5EF4-FFF2-40B4-BE49-F238E27FC236}">
                  <a16:creationId xmlns:a16="http://schemas.microsoft.com/office/drawing/2014/main" id="{86BD643E-9383-4DCE-97E0-18B6179C2E33}"/>
                </a:ext>
              </a:extLst>
            </p:cNvPr>
            <p:cNvSpPr txBox="1"/>
            <p:nvPr userDrawn="1"/>
          </p:nvSpPr>
          <p:spPr>
            <a:xfrm>
              <a:off x="-2096383" y="21447"/>
              <a:ext cx="365806" cy="246221"/>
            </a:xfrm>
            <a:prstGeom prst="rect">
              <a:avLst/>
            </a:prstGeom>
            <a:noFill/>
          </p:spPr>
          <p:txBody>
            <a:bodyPr wrap="none" rtlCol="0">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By:</a:t>
              </a:r>
            </a:p>
          </p:txBody>
        </p:sp>
        <p:sp>
          <p:nvSpPr>
            <p:cNvPr id="10" name="TextBox 9">
              <a:extLst>
                <a:ext uri="{FF2B5EF4-FFF2-40B4-BE49-F238E27FC236}">
                  <a16:creationId xmlns:a16="http://schemas.microsoft.com/office/drawing/2014/main" id="{3C47BF03-421F-44AE-8D61-516BA442BCFD}"/>
                </a:ext>
              </a:extLst>
            </p:cNvPr>
            <p:cNvSpPr txBox="1"/>
            <p:nvPr userDrawn="1"/>
          </p:nvSpPr>
          <p:spPr>
            <a:xfrm>
              <a:off x="-1002010" y="387370"/>
              <a:ext cx="474810" cy="246221"/>
            </a:xfrm>
            <a:prstGeom prst="rect">
              <a:avLst/>
            </a:prstGeom>
            <a:noFill/>
          </p:spPr>
          <p:txBody>
            <a:bodyPr wrap="none" rtlCol="0">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.com</a:t>
              </a:r>
            </a:p>
          </p:txBody>
        </p:sp>
        <p:pic>
          <p:nvPicPr>
            <p:cNvPr id="11" name="Picture 10">
              <a:extLst>
                <a:ext uri="{FF2B5EF4-FFF2-40B4-BE49-F238E27FC236}">
                  <a16:creationId xmlns:a16="http://schemas.microsoft.com/office/drawing/2014/main" id="{A25AF704-0297-4965-ABDA-DCACCBDEC43E}"/>
                </a:ext>
              </a:extLst>
            </p:cNvPr>
            <p:cNvPicPr>
              <a:picLocks noChangeAspect="1"/>
            </p:cNvPicPr>
            <p:nvPr userDrawn="1"/>
          </p:nvPicPr>
          <p:blipFill>
            <a:blip r:embed="rId11"/>
            <a:stretch>
              <a:fillRect/>
            </a:stretch>
          </p:blipFill>
          <p:spPr>
            <a:xfrm>
              <a:off x="-2018604" y="234547"/>
              <a:ext cx="1405251" cy="185944"/>
            </a:xfrm>
            <a:prstGeom prst="rect">
              <a:avLst/>
            </a:prstGeom>
          </p:spPr>
        </p:pic>
      </p:grpSp>
    </p:spTree>
    <p:extLst>
      <p:ext uri="{BB962C8B-B14F-4D97-AF65-F5344CB8AC3E}">
        <p14:creationId xmlns:p14="http://schemas.microsoft.com/office/powerpoint/2010/main" val="2263027695"/>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77" r:id="rId8"/>
  </p:sldLayoutIdLst>
  <p:hf hdr="0"/>
  <p:txStyles>
    <p:titleStyle>
      <a:lvl1pPr algn="l" defTabSz="914400" rtl="0" eaLnBrk="1" latinLnBrk="0" hangingPunct="1">
        <a:lnSpc>
          <a:spcPct val="90000"/>
        </a:lnSpc>
        <a:spcBef>
          <a:spcPct val="0"/>
        </a:spcBef>
        <a:buNone/>
        <a:defRPr sz="4400" b="1"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spcAft>
          <a:spcPts val="1200"/>
        </a:spcAft>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spcAft>
          <a:spcPts val="1200"/>
        </a:spcAft>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spcAft>
          <a:spcPts val="1200"/>
        </a:spcAft>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spcAft>
          <a:spcPts val="1200"/>
        </a:spcAft>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spcAft>
          <a:spcPts val="1200"/>
        </a:spcAft>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323A45"/>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Date</a:t>
            </a:r>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Your Footer Here</a:t>
            </a: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6EDDA2-A385-4D53-9944-861446547DDE}" type="slidenum">
              <a:rPr lang="en-US" smtClean="0"/>
              <a:t>‹Nº›</a:t>
            </a:fld>
            <a:endParaRPr lang="en-US"/>
          </a:p>
        </p:txBody>
      </p:sp>
    </p:spTree>
    <p:extLst>
      <p:ext uri="{BB962C8B-B14F-4D97-AF65-F5344CB8AC3E}">
        <p14:creationId xmlns:p14="http://schemas.microsoft.com/office/powerpoint/2010/main" val="2005616584"/>
      </p:ext>
    </p:extLst>
  </p:cSld>
  <p:clrMap bg1="lt1" tx1="dk1" bg2="lt2" tx2="dk2" accent1="accent1" accent2="accent2" accent3="accent3" accent4="accent4" accent5="accent5" accent6="accent6" hlink="hlink" folHlink="folHlink"/>
  <p:sldLayoutIdLst>
    <p:sldLayoutId id="2147483669" r:id="rId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2FD2917B-2853-4208-8FE6-72388B0C5BA7}"/>
              </a:ext>
            </a:extLst>
          </p:cNvPr>
          <p:cNvSpPr>
            <a:spLocks noGrp="1"/>
          </p:cNvSpPr>
          <p:nvPr>
            <p:ph type="subTitle" idx="1"/>
          </p:nvPr>
        </p:nvSpPr>
        <p:spPr/>
        <p:txBody>
          <a:bodyPr/>
          <a:lstStyle/>
          <a:p>
            <a:r>
              <a:rPr lang="en-US" dirty="0"/>
              <a:t>A Free Presentation Template</a:t>
            </a:r>
          </a:p>
        </p:txBody>
      </p:sp>
      <p:sp>
        <p:nvSpPr>
          <p:cNvPr id="11" name="Picture Placeholder 10">
            <a:extLst>
              <a:ext uri="{FF2B5EF4-FFF2-40B4-BE49-F238E27FC236}">
                <a16:creationId xmlns:a16="http://schemas.microsoft.com/office/drawing/2014/main" id="{EF21C935-A1ED-2B48-A05B-9548274313A6}"/>
              </a:ext>
            </a:extLst>
          </p:cNvPr>
          <p:cNvSpPr>
            <a:spLocks noGrp="1"/>
          </p:cNvSpPr>
          <p:nvPr>
            <p:ph type="pic" sz="quarter" idx="13"/>
          </p:nvPr>
        </p:nvSpPr>
        <p:spPr/>
        <p:txBody>
          <a:bodyPr/>
          <a:lstStyle/>
          <a:p>
            <a:endParaRPr lang="es-ES"/>
          </a:p>
        </p:txBody>
      </p:sp>
      <p:sp>
        <p:nvSpPr>
          <p:cNvPr id="4" name="Shape">
            <a:extLst>
              <a:ext uri="{FF2B5EF4-FFF2-40B4-BE49-F238E27FC236}">
                <a16:creationId xmlns:a16="http://schemas.microsoft.com/office/drawing/2014/main" id="{FDBDCAE8-ED1F-4FBE-9090-DCAA86FBF64F}"/>
              </a:ext>
            </a:extLst>
          </p:cNvPr>
          <p:cNvSpPr/>
          <p:nvPr/>
        </p:nvSpPr>
        <p:spPr>
          <a:xfrm>
            <a:off x="1" y="2527300"/>
            <a:ext cx="5727700" cy="3404871"/>
          </a:xfrm>
          <a:custGeom>
            <a:avLst/>
            <a:gdLst/>
            <a:ahLst/>
            <a:cxnLst>
              <a:cxn ang="0">
                <a:pos x="wd2" y="hd2"/>
              </a:cxn>
              <a:cxn ang="5400000">
                <a:pos x="wd2" y="hd2"/>
              </a:cxn>
              <a:cxn ang="10800000">
                <a:pos x="wd2" y="hd2"/>
              </a:cxn>
              <a:cxn ang="16200000">
                <a:pos x="wd2" y="hd2"/>
              </a:cxn>
            </a:cxnLst>
            <a:rect l="0" t="0" r="r" b="b"/>
            <a:pathLst>
              <a:path w="21600" h="21600" extrusionOk="0">
                <a:moveTo>
                  <a:pt x="14081" y="21600"/>
                </a:moveTo>
                <a:lnTo>
                  <a:pt x="0" y="21600"/>
                </a:lnTo>
                <a:lnTo>
                  <a:pt x="0" y="0"/>
                </a:lnTo>
                <a:lnTo>
                  <a:pt x="21600" y="0"/>
                </a:ln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2" name="Title 1">
            <a:extLst>
              <a:ext uri="{FF2B5EF4-FFF2-40B4-BE49-F238E27FC236}">
                <a16:creationId xmlns:a16="http://schemas.microsoft.com/office/drawing/2014/main" id="{5CE96478-0438-4D0D-A7E9-EF6F93B41DA5}"/>
              </a:ext>
            </a:extLst>
          </p:cNvPr>
          <p:cNvSpPr>
            <a:spLocks noGrp="1"/>
          </p:cNvSpPr>
          <p:nvPr>
            <p:ph type="ctrTitle"/>
          </p:nvPr>
        </p:nvSpPr>
        <p:spPr/>
        <p:txBody>
          <a:bodyPr/>
          <a:lstStyle/>
          <a:p>
            <a:r>
              <a:rPr lang="en-US" dirty="0"/>
              <a:t>Title of your Presentation</a:t>
            </a:r>
          </a:p>
        </p:txBody>
      </p:sp>
    </p:spTree>
    <p:extLst>
      <p:ext uri="{BB962C8B-B14F-4D97-AF65-F5344CB8AC3E}">
        <p14:creationId xmlns:p14="http://schemas.microsoft.com/office/powerpoint/2010/main" val="4174885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349B84D-A234-4296-B4C9-92A57C6D1AFC}"/>
              </a:ext>
            </a:extLst>
          </p:cNvPr>
          <p:cNvSpPr>
            <a:spLocks noGrp="1"/>
          </p:cNvSpPr>
          <p:nvPr>
            <p:ph type="title"/>
          </p:nvPr>
        </p:nvSpPr>
        <p:spPr/>
        <p:txBody>
          <a:bodyPr/>
          <a:lstStyle/>
          <a:p>
            <a:r>
              <a:rPr lang="en-US" dirty="0"/>
              <a:t>Title of your Slide</a:t>
            </a:r>
          </a:p>
        </p:txBody>
      </p:sp>
      <p:sp>
        <p:nvSpPr>
          <p:cNvPr id="5" name="Content Placeholder 4">
            <a:extLst>
              <a:ext uri="{FF2B5EF4-FFF2-40B4-BE49-F238E27FC236}">
                <a16:creationId xmlns:a16="http://schemas.microsoft.com/office/drawing/2014/main" id="{BE780FC3-EBC9-4538-91F6-C3852A655574}"/>
              </a:ext>
            </a:extLst>
          </p:cNvPr>
          <p:cNvSpPr>
            <a:spLocks noGrp="1"/>
          </p:cNvSpPr>
          <p:nvPr>
            <p:ph idx="1"/>
          </p:nvPr>
        </p:nvSpPr>
        <p:spPr/>
        <p:txBody>
          <a:bodyPr/>
          <a:lstStyle/>
          <a:p>
            <a:r>
              <a:rPr lang="en-US" noProof="1"/>
              <a:t>Lorem ipsum dolor sit amet, tollit epicuri est ex, exerci accumsan singulis ei mel. Non blandit massa enim nec dui nunc mattis enim. Fermentum et sollicitudin ac orci phasellus egestas tellus.</a:t>
            </a:r>
          </a:p>
          <a:p>
            <a:r>
              <a:rPr lang="en-US" noProof="1"/>
              <a:t>Duis aute irure dolor in reprehenderit in voluptate velit esse cillum dolore eu fugiat nulla pariatur. Excepteur sint occaecat cupidatat non proident, sunt in culpa qui officia deserunt mollit anim id est laborum.</a:t>
            </a:r>
          </a:p>
        </p:txBody>
      </p:sp>
      <p:sp>
        <p:nvSpPr>
          <p:cNvPr id="6" name="Date Placeholder 5">
            <a:extLst>
              <a:ext uri="{FF2B5EF4-FFF2-40B4-BE49-F238E27FC236}">
                <a16:creationId xmlns:a16="http://schemas.microsoft.com/office/drawing/2014/main" id="{CCD26F59-6975-4286-98FB-2D4E0045784D}"/>
              </a:ext>
            </a:extLst>
          </p:cNvPr>
          <p:cNvSpPr>
            <a:spLocks noGrp="1"/>
          </p:cNvSpPr>
          <p:nvPr>
            <p:ph type="dt" sz="half" idx="10"/>
          </p:nvPr>
        </p:nvSpPr>
        <p:spPr/>
        <p:txBody>
          <a:bodyPr/>
          <a:lstStyle/>
          <a:p>
            <a:r>
              <a:rPr lang="en-US"/>
              <a:t>Date</a:t>
            </a:r>
          </a:p>
        </p:txBody>
      </p:sp>
      <p:sp>
        <p:nvSpPr>
          <p:cNvPr id="7" name="Footer Placeholder 6">
            <a:extLst>
              <a:ext uri="{FF2B5EF4-FFF2-40B4-BE49-F238E27FC236}">
                <a16:creationId xmlns:a16="http://schemas.microsoft.com/office/drawing/2014/main" id="{91337D04-F29E-4894-AA2C-9C669787F86E}"/>
              </a:ext>
            </a:extLst>
          </p:cNvPr>
          <p:cNvSpPr>
            <a:spLocks noGrp="1"/>
          </p:cNvSpPr>
          <p:nvPr>
            <p:ph type="ftr" sz="quarter" idx="11"/>
          </p:nvPr>
        </p:nvSpPr>
        <p:spPr/>
        <p:txBody>
          <a:bodyPr/>
          <a:lstStyle/>
          <a:p>
            <a:r>
              <a:rPr lang="en-US"/>
              <a:t>Your Footer Here</a:t>
            </a:r>
          </a:p>
        </p:txBody>
      </p:sp>
      <p:sp>
        <p:nvSpPr>
          <p:cNvPr id="8" name="Slide Number Placeholder 7">
            <a:extLst>
              <a:ext uri="{FF2B5EF4-FFF2-40B4-BE49-F238E27FC236}">
                <a16:creationId xmlns:a16="http://schemas.microsoft.com/office/drawing/2014/main" id="{8E294D89-4B92-4C25-93C3-28017F1DCBE7}"/>
              </a:ext>
            </a:extLst>
          </p:cNvPr>
          <p:cNvSpPr>
            <a:spLocks noGrp="1"/>
          </p:cNvSpPr>
          <p:nvPr>
            <p:ph type="sldNum" sz="quarter" idx="12"/>
          </p:nvPr>
        </p:nvSpPr>
        <p:spPr/>
        <p:txBody>
          <a:bodyPr/>
          <a:lstStyle/>
          <a:p>
            <a:fld id="{672B7600-67E3-4D97-B453-880E2742B982}" type="slidenum">
              <a:rPr lang="en-US" smtClean="0"/>
              <a:pPr/>
              <a:t>2</a:t>
            </a:fld>
            <a:endParaRPr lang="en-US"/>
          </a:p>
        </p:txBody>
      </p:sp>
      <p:sp>
        <p:nvSpPr>
          <p:cNvPr id="12" name="Picture Placeholder 11">
            <a:extLst>
              <a:ext uri="{FF2B5EF4-FFF2-40B4-BE49-F238E27FC236}">
                <a16:creationId xmlns:a16="http://schemas.microsoft.com/office/drawing/2014/main" id="{2884071E-BB29-DC4B-850F-E8D226FB39D4}"/>
              </a:ext>
            </a:extLst>
          </p:cNvPr>
          <p:cNvSpPr>
            <a:spLocks noGrp="1"/>
          </p:cNvSpPr>
          <p:nvPr>
            <p:ph type="pic" sz="quarter" idx="13"/>
          </p:nvPr>
        </p:nvSpPr>
        <p:spPr/>
        <p:txBody>
          <a:bodyPr/>
          <a:lstStyle/>
          <a:p>
            <a:endParaRPr lang="es-ES"/>
          </a:p>
        </p:txBody>
      </p:sp>
    </p:spTree>
    <p:extLst>
      <p:ext uri="{BB962C8B-B14F-4D97-AF65-F5344CB8AC3E}">
        <p14:creationId xmlns:p14="http://schemas.microsoft.com/office/powerpoint/2010/main" val="233149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349B84D-A234-4296-B4C9-92A57C6D1AFC}"/>
              </a:ext>
            </a:extLst>
          </p:cNvPr>
          <p:cNvSpPr>
            <a:spLocks noGrp="1"/>
          </p:cNvSpPr>
          <p:nvPr>
            <p:ph type="title"/>
          </p:nvPr>
        </p:nvSpPr>
        <p:spPr/>
        <p:txBody>
          <a:bodyPr/>
          <a:lstStyle/>
          <a:p>
            <a:r>
              <a:rPr lang="en-US" dirty="0"/>
              <a:t>Title of your Slide</a:t>
            </a:r>
          </a:p>
        </p:txBody>
      </p:sp>
      <p:sp>
        <p:nvSpPr>
          <p:cNvPr id="5" name="Content Placeholder 4">
            <a:extLst>
              <a:ext uri="{FF2B5EF4-FFF2-40B4-BE49-F238E27FC236}">
                <a16:creationId xmlns:a16="http://schemas.microsoft.com/office/drawing/2014/main" id="{BE780FC3-EBC9-4538-91F6-C3852A655574}"/>
              </a:ext>
            </a:extLst>
          </p:cNvPr>
          <p:cNvSpPr>
            <a:spLocks noGrp="1"/>
          </p:cNvSpPr>
          <p:nvPr>
            <p:ph idx="1"/>
          </p:nvPr>
        </p:nvSpPr>
        <p:spPr/>
        <p:txBody>
          <a:bodyPr/>
          <a:lstStyle/>
          <a:p>
            <a:r>
              <a:rPr lang="en-US" noProof="1"/>
              <a:t>Lorem ipsum dolor sit amet, tollit epicuri est ex, exerci accumsan singulis ei mel. Non blandit massa enim nec dui nunc mattis enim. Fermentum et sollicitudin ac orci phasellus egestas tellus.</a:t>
            </a:r>
          </a:p>
          <a:p>
            <a:r>
              <a:rPr lang="en-US" noProof="1"/>
              <a:t>Duis aute irure dolor in reprehenderit in voluptate velit esse cillum dolore eu fugiat nulla pariatur. Excepteur sint occaecat cupidatat non proident, sunt in culpa qui officia deserunt mollit anim id est laborum.</a:t>
            </a:r>
          </a:p>
        </p:txBody>
      </p:sp>
      <p:sp>
        <p:nvSpPr>
          <p:cNvPr id="2" name="Date Placeholder 1">
            <a:extLst>
              <a:ext uri="{FF2B5EF4-FFF2-40B4-BE49-F238E27FC236}">
                <a16:creationId xmlns:a16="http://schemas.microsoft.com/office/drawing/2014/main" id="{72B2E0B8-7E8C-4D5B-8720-7D6DF5745A86}"/>
              </a:ext>
            </a:extLst>
          </p:cNvPr>
          <p:cNvSpPr>
            <a:spLocks noGrp="1"/>
          </p:cNvSpPr>
          <p:nvPr>
            <p:ph type="dt" sz="half" idx="10"/>
          </p:nvPr>
        </p:nvSpPr>
        <p:spPr/>
        <p:txBody>
          <a:bodyPr/>
          <a:lstStyle/>
          <a:p>
            <a:r>
              <a:rPr lang="en-US"/>
              <a:t>Date</a:t>
            </a:r>
          </a:p>
        </p:txBody>
      </p:sp>
      <p:sp>
        <p:nvSpPr>
          <p:cNvPr id="3" name="Footer Placeholder 2">
            <a:extLst>
              <a:ext uri="{FF2B5EF4-FFF2-40B4-BE49-F238E27FC236}">
                <a16:creationId xmlns:a16="http://schemas.microsoft.com/office/drawing/2014/main" id="{E508D2D0-7ED2-46AF-8889-FC3188626EE6}"/>
              </a:ext>
            </a:extLst>
          </p:cNvPr>
          <p:cNvSpPr>
            <a:spLocks noGrp="1"/>
          </p:cNvSpPr>
          <p:nvPr>
            <p:ph type="ftr" sz="quarter" idx="11"/>
          </p:nvPr>
        </p:nvSpPr>
        <p:spPr/>
        <p:txBody>
          <a:bodyPr/>
          <a:lstStyle/>
          <a:p>
            <a:r>
              <a:rPr lang="en-US"/>
              <a:t>Your Footer Here</a:t>
            </a:r>
          </a:p>
        </p:txBody>
      </p:sp>
      <p:sp>
        <p:nvSpPr>
          <p:cNvPr id="6" name="Slide Number Placeholder 5">
            <a:extLst>
              <a:ext uri="{FF2B5EF4-FFF2-40B4-BE49-F238E27FC236}">
                <a16:creationId xmlns:a16="http://schemas.microsoft.com/office/drawing/2014/main" id="{7E492738-5ABF-4B0E-8DE3-867BE4D42FC5}"/>
              </a:ext>
            </a:extLst>
          </p:cNvPr>
          <p:cNvSpPr>
            <a:spLocks noGrp="1"/>
          </p:cNvSpPr>
          <p:nvPr>
            <p:ph type="sldNum" sz="quarter" idx="12"/>
          </p:nvPr>
        </p:nvSpPr>
        <p:spPr/>
        <p:txBody>
          <a:bodyPr/>
          <a:lstStyle/>
          <a:p>
            <a:fld id="{672B7600-67E3-4D97-B453-880E2742B982}" type="slidenum">
              <a:rPr lang="en-US" smtClean="0"/>
              <a:pPr/>
              <a:t>3</a:t>
            </a:fld>
            <a:endParaRPr lang="en-US"/>
          </a:p>
        </p:txBody>
      </p:sp>
      <p:sp>
        <p:nvSpPr>
          <p:cNvPr id="18" name="Picture Placeholder 17">
            <a:extLst>
              <a:ext uri="{FF2B5EF4-FFF2-40B4-BE49-F238E27FC236}">
                <a16:creationId xmlns:a16="http://schemas.microsoft.com/office/drawing/2014/main" id="{3D0691F8-43B0-2946-BA0D-A7E6EC001659}"/>
              </a:ext>
            </a:extLst>
          </p:cNvPr>
          <p:cNvSpPr>
            <a:spLocks noGrp="1"/>
          </p:cNvSpPr>
          <p:nvPr>
            <p:ph type="pic" sz="quarter" idx="13"/>
          </p:nvPr>
        </p:nvSpPr>
        <p:spPr/>
        <p:txBody>
          <a:bodyPr/>
          <a:lstStyle/>
          <a:p>
            <a:endParaRPr lang="es-ES"/>
          </a:p>
        </p:txBody>
      </p:sp>
    </p:spTree>
    <p:extLst>
      <p:ext uri="{BB962C8B-B14F-4D97-AF65-F5344CB8AC3E}">
        <p14:creationId xmlns:p14="http://schemas.microsoft.com/office/powerpoint/2010/main" val="12572213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5">
            <a:extLst>
              <a:ext uri="{FF2B5EF4-FFF2-40B4-BE49-F238E27FC236}">
                <a16:creationId xmlns:a16="http://schemas.microsoft.com/office/drawing/2014/main" id="{D3DC3FBB-70C8-4B6F-AF79-5136DB1FBA02}"/>
              </a:ext>
            </a:extLst>
          </p:cNvPr>
          <p:cNvSpPr>
            <a:spLocks noGrp="1"/>
          </p:cNvSpPr>
          <p:nvPr>
            <p:ph type="dt" sz="half" idx="10"/>
          </p:nvPr>
        </p:nvSpPr>
        <p:spPr/>
        <p:txBody>
          <a:bodyPr/>
          <a:lstStyle/>
          <a:p>
            <a:r>
              <a:rPr lang="en-US"/>
              <a:t>Date</a:t>
            </a:r>
          </a:p>
        </p:txBody>
      </p:sp>
      <p:sp>
        <p:nvSpPr>
          <p:cNvPr id="7" name="Footer Placeholder 6">
            <a:extLst>
              <a:ext uri="{FF2B5EF4-FFF2-40B4-BE49-F238E27FC236}">
                <a16:creationId xmlns:a16="http://schemas.microsoft.com/office/drawing/2014/main" id="{A23E8A3A-6FB3-4A01-980B-E2DB20DE2F5B}"/>
              </a:ext>
            </a:extLst>
          </p:cNvPr>
          <p:cNvSpPr>
            <a:spLocks noGrp="1"/>
          </p:cNvSpPr>
          <p:nvPr>
            <p:ph type="ftr" sz="quarter" idx="11"/>
          </p:nvPr>
        </p:nvSpPr>
        <p:spPr/>
        <p:txBody>
          <a:bodyPr/>
          <a:lstStyle/>
          <a:p>
            <a:r>
              <a:rPr lang="en-US"/>
              <a:t>Your Footer Here</a:t>
            </a:r>
          </a:p>
        </p:txBody>
      </p:sp>
      <p:sp>
        <p:nvSpPr>
          <p:cNvPr id="8" name="Slide Number Placeholder 7">
            <a:extLst>
              <a:ext uri="{FF2B5EF4-FFF2-40B4-BE49-F238E27FC236}">
                <a16:creationId xmlns:a16="http://schemas.microsoft.com/office/drawing/2014/main" id="{82ABB03D-568D-4321-8FC9-B6B10C349997}"/>
              </a:ext>
            </a:extLst>
          </p:cNvPr>
          <p:cNvSpPr>
            <a:spLocks noGrp="1"/>
          </p:cNvSpPr>
          <p:nvPr>
            <p:ph type="sldNum" sz="quarter" idx="12"/>
          </p:nvPr>
        </p:nvSpPr>
        <p:spPr/>
        <p:txBody>
          <a:bodyPr/>
          <a:lstStyle/>
          <a:p>
            <a:fld id="{672B7600-67E3-4D97-B453-880E2742B982}" type="slidenum">
              <a:rPr lang="en-US" smtClean="0"/>
              <a:pPr/>
              <a:t>4</a:t>
            </a:fld>
            <a:endParaRPr lang="en-US"/>
          </a:p>
        </p:txBody>
      </p:sp>
      <p:sp>
        <p:nvSpPr>
          <p:cNvPr id="12" name="Picture Placeholder 11">
            <a:extLst>
              <a:ext uri="{FF2B5EF4-FFF2-40B4-BE49-F238E27FC236}">
                <a16:creationId xmlns:a16="http://schemas.microsoft.com/office/drawing/2014/main" id="{A7A1CC48-02BE-0140-81AF-78C24B6F8486}"/>
              </a:ext>
            </a:extLst>
          </p:cNvPr>
          <p:cNvSpPr>
            <a:spLocks noGrp="1"/>
          </p:cNvSpPr>
          <p:nvPr>
            <p:ph type="pic" sz="quarter" idx="13"/>
          </p:nvPr>
        </p:nvSpPr>
        <p:spPr/>
        <p:txBody>
          <a:bodyPr/>
          <a:lstStyle/>
          <a:p>
            <a:endParaRPr lang="es-ES"/>
          </a:p>
        </p:txBody>
      </p:sp>
      <p:sp>
        <p:nvSpPr>
          <p:cNvPr id="2" name="Shape">
            <a:extLst>
              <a:ext uri="{FF2B5EF4-FFF2-40B4-BE49-F238E27FC236}">
                <a16:creationId xmlns:a16="http://schemas.microsoft.com/office/drawing/2014/main" id="{35D44BF3-F18F-43CF-980D-8B557B60BC8E}"/>
              </a:ext>
            </a:extLst>
          </p:cNvPr>
          <p:cNvSpPr/>
          <p:nvPr/>
        </p:nvSpPr>
        <p:spPr>
          <a:xfrm>
            <a:off x="4819652" y="2527300"/>
            <a:ext cx="7372348" cy="340487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21600" y="0"/>
                </a:lnTo>
                <a:lnTo>
                  <a:pt x="5842" y="0"/>
                </a:ln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4" name="Title 3">
            <a:extLst>
              <a:ext uri="{FF2B5EF4-FFF2-40B4-BE49-F238E27FC236}">
                <a16:creationId xmlns:a16="http://schemas.microsoft.com/office/drawing/2014/main" id="{8284E382-9EF1-4EBC-8F04-8C4130B8A40A}"/>
              </a:ext>
            </a:extLst>
          </p:cNvPr>
          <p:cNvSpPr>
            <a:spLocks noGrp="1"/>
          </p:cNvSpPr>
          <p:nvPr>
            <p:ph type="title"/>
          </p:nvPr>
        </p:nvSpPr>
        <p:spPr/>
        <p:txBody>
          <a:bodyPr/>
          <a:lstStyle/>
          <a:p>
            <a:r>
              <a:rPr lang="en-US" dirty="0"/>
              <a:t>Title of your Section</a:t>
            </a:r>
          </a:p>
        </p:txBody>
      </p:sp>
      <p:sp>
        <p:nvSpPr>
          <p:cNvPr id="5" name="Text Placeholder 4">
            <a:extLst>
              <a:ext uri="{FF2B5EF4-FFF2-40B4-BE49-F238E27FC236}">
                <a16:creationId xmlns:a16="http://schemas.microsoft.com/office/drawing/2014/main" id="{11BD888B-972E-42BE-8FD6-806C5A5A3530}"/>
              </a:ext>
            </a:extLst>
          </p:cNvPr>
          <p:cNvSpPr>
            <a:spLocks noGrp="1"/>
          </p:cNvSpPr>
          <p:nvPr>
            <p:ph type="body" idx="1"/>
          </p:nvPr>
        </p:nvSpPr>
        <p:spPr/>
        <p:txBody>
          <a:bodyPr/>
          <a:lstStyle/>
          <a:p>
            <a:r>
              <a:rPr lang="en-US" dirty="0"/>
              <a:t>Here goes the subtitle of your section</a:t>
            </a:r>
          </a:p>
        </p:txBody>
      </p:sp>
    </p:spTree>
    <p:extLst>
      <p:ext uri="{BB962C8B-B14F-4D97-AF65-F5344CB8AC3E}">
        <p14:creationId xmlns:p14="http://schemas.microsoft.com/office/powerpoint/2010/main" val="11212265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11BD888B-972E-42BE-8FD6-806C5A5A3530}"/>
              </a:ext>
            </a:extLst>
          </p:cNvPr>
          <p:cNvSpPr>
            <a:spLocks noGrp="1"/>
          </p:cNvSpPr>
          <p:nvPr>
            <p:ph type="body" idx="1"/>
          </p:nvPr>
        </p:nvSpPr>
        <p:spPr/>
        <p:txBody>
          <a:bodyPr/>
          <a:lstStyle/>
          <a:p>
            <a:r>
              <a:rPr lang="en-US" dirty="0"/>
              <a:t>Here goes the subtitle of your section</a:t>
            </a:r>
          </a:p>
        </p:txBody>
      </p:sp>
      <p:sp>
        <p:nvSpPr>
          <p:cNvPr id="2" name="Date Placeholder 1">
            <a:extLst>
              <a:ext uri="{FF2B5EF4-FFF2-40B4-BE49-F238E27FC236}">
                <a16:creationId xmlns:a16="http://schemas.microsoft.com/office/drawing/2014/main" id="{B2290AD6-CF4F-40D6-93FA-5F998F8EE638}"/>
              </a:ext>
            </a:extLst>
          </p:cNvPr>
          <p:cNvSpPr>
            <a:spLocks noGrp="1"/>
          </p:cNvSpPr>
          <p:nvPr>
            <p:ph type="dt" sz="half" idx="10"/>
          </p:nvPr>
        </p:nvSpPr>
        <p:spPr/>
        <p:txBody>
          <a:bodyPr/>
          <a:lstStyle/>
          <a:p>
            <a:r>
              <a:rPr lang="en-US"/>
              <a:t>Date</a:t>
            </a:r>
          </a:p>
        </p:txBody>
      </p:sp>
      <p:sp>
        <p:nvSpPr>
          <p:cNvPr id="3" name="Footer Placeholder 2">
            <a:extLst>
              <a:ext uri="{FF2B5EF4-FFF2-40B4-BE49-F238E27FC236}">
                <a16:creationId xmlns:a16="http://schemas.microsoft.com/office/drawing/2014/main" id="{EF2D6725-98B3-4236-A20D-B359CC0DFAE5}"/>
              </a:ext>
            </a:extLst>
          </p:cNvPr>
          <p:cNvSpPr>
            <a:spLocks noGrp="1"/>
          </p:cNvSpPr>
          <p:nvPr>
            <p:ph type="ftr" sz="quarter" idx="11"/>
          </p:nvPr>
        </p:nvSpPr>
        <p:spPr/>
        <p:txBody>
          <a:bodyPr/>
          <a:lstStyle/>
          <a:p>
            <a:r>
              <a:rPr lang="en-US"/>
              <a:t>Your Footer Here</a:t>
            </a:r>
          </a:p>
        </p:txBody>
      </p:sp>
      <p:sp>
        <p:nvSpPr>
          <p:cNvPr id="6" name="Slide Number Placeholder 5">
            <a:extLst>
              <a:ext uri="{FF2B5EF4-FFF2-40B4-BE49-F238E27FC236}">
                <a16:creationId xmlns:a16="http://schemas.microsoft.com/office/drawing/2014/main" id="{27CE8A21-3691-4C04-B978-15B30DA2E932}"/>
              </a:ext>
            </a:extLst>
          </p:cNvPr>
          <p:cNvSpPr>
            <a:spLocks noGrp="1"/>
          </p:cNvSpPr>
          <p:nvPr>
            <p:ph type="sldNum" sz="quarter" idx="12"/>
          </p:nvPr>
        </p:nvSpPr>
        <p:spPr/>
        <p:txBody>
          <a:bodyPr/>
          <a:lstStyle/>
          <a:p>
            <a:fld id="{672B7600-67E3-4D97-B453-880E2742B982}" type="slidenum">
              <a:rPr lang="en-US" smtClean="0"/>
              <a:pPr/>
              <a:t>5</a:t>
            </a:fld>
            <a:endParaRPr lang="en-US"/>
          </a:p>
        </p:txBody>
      </p:sp>
      <p:sp>
        <p:nvSpPr>
          <p:cNvPr id="12" name="Picture Placeholder 11">
            <a:extLst>
              <a:ext uri="{FF2B5EF4-FFF2-40B4-BE49-F238E27FC236}">
                <a16:creationId xmlns:a16="http://schemas.microsoft.com/office/drawing/2014/main" id="{ED98F3F6-F63E-654F-B4AF-A899F7DA741E}"/>
              </a:ext>
            </a:extLst>
          </p:cNvPr>
          <p:cNvSpPr>
            <a:spLocks noGrp="1"/>
          </p:cNvSpPr>
          <p:nvPr>
            <p:ph type="pic" sz="quarter" idx="13"/>
          </p:nvPr>
        </p:nvSpPr>
        <p:spPr/>
        <p:txBody>
          <a:bodyPr/>
          <a:lstStyle/>
          <a:p>
            <a:endParaRPr lang="es-ES"/>
          </a:p>
        </p:txBody>
      </p:sp>
      <p:sp>
        <p:nvSpPr>
          <p:cNvPr id="4" name="Title 3">
            <a:extLst>
              <a:ext uri="{FF2B5EF4-FFF2-40B4-BE49-F238E27FC236}">
                <a16:creationId xmlns:a16="http://schemas.microsoft.com/office/drawing/2014/main" id="{8284E382-9EF1-4EBC-8F04-8C4130B8A40A}"/>
              </a:ext>
            </a:extLst>
          </p:cNvPr>
          <p:cNvSpPr>
            <a:spLocks noGrp="1"/>
          </p:cNvSpPr>
          <p:nvPr>
            <p:ph type="title"/>
          </p:nvPr>
        </p:nvSpPr>
        <p:spPr/>
        <p:txBody>
          <a:bodyPr>
            <a:normAutofit fontScale="90000"/>
          </a:bodyPr>
          <a:lstStyle/>
          <a:p>
            <a:r>
              <a:rPr lang="en-US" dirty="0"/>
              <a:t>Title of your Section</a:t>
            </a:r>
          </a:p>
        </p:txBody>
      </p:sp>
    </p:spTree>
    <p:extLst>
      <p:ext uri="{BB962C8B-B14F-4D97-AF65-F5344CB8AC3E}">
        <p14:creationId xmlns:p14="http://schemas.microsoft.com/office/powerpoint/2010/main" val="25075025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CB435-CC94-4A79-91D6-FFCD67E9C8AC}"/>
              </a:ext>
            </a:extLst>
          </p:cNvPr>
          <p:cNvSpPr>
            <a:spLocks noGrp="1"/>
          </p:cNvSpPr>
          <p:nvPr>
            <p:ph type="title"/>
          </p:nvPr>
        </p:nvSpPr>
        <p:spPr/>
        <p:txBody>
          <a:bodyPr/>
          <a:lstStyle/>
          <a:p>
            <a:r>
              <a:rPr lang="en-US" dirty="0"/>
              <a:t>Thank You!</a:t>
            </a:r>
          </a:p>
        </p:txBody>
      </p:sp>
      <p:sp>
        <p:nvSpPr>
          <p:cNvPr id="3" name="Text Placeholder 2">
            <a:extLst>
              <a:ext uri="{FF2B5EF4-FFF2-40B4-BE49-F238E27FC236}">
                <a16:creationId xmlns:a16="http://schemas.microsoft.com/office/drawing/2014/main" id="{143CB89D-0D9C-4549-AD4E-9811C01F9384}"/>
              </a:ext>
            </a:extLst>
          </p:cNvPr>
          <p:cNvSpPr>
            <a:spLocks noGrp="1"/>
          </p:cNvSpPr>
          <p:nvPr>
            <p:ph type="body" idx="1"/>
          </p:nvPr>
        </p:nvSpPr>
        <p:spPr/>
        <p:txBody>
          <a:bodyPr/>
          <a:lstStyle/>
          <a:p>
            <a:r>
              <a:rPr lang="en-US" noProof="1"/>
              <a:t>Lorem ipsum dolor sit amet, tollit epicuri est ex, exerci accumsan singulis ei mel.</a:t>
            </a:r>
          </a:p>
        </p:txBody>
      </p:sp>
      <p:sp>
        <p:nvSpPr>
          <p:cNvPr id="4" name="Date Placeholder 3">
            <a:extLst>
              <a:ext uri="{FF2B5EF4-FFF2-40B4-BE49-F238E27FC236}">
                <a16:creationId xmlns:a16="http://schemas.microsoft.com/office/drawing/2014/main" id="{2E7E543D-C5A6-4D43-B39E-5403AE6384FD}"/>
              </a:ext>
            </a:extLst>
          </p:cNvPr>
          <p:cNvSpPr>
            <a:spLocks noGrp="1"/>
          </p:cNvSpPr>
          <p:nvPr>
            <p:ph type="dt" sz="half" idx="10"/>
          </p:nvPr>
        </p:nvSpPr>
        <p:spPr/>
        <p:txBody>
          <a:bodyPr/>
          <a:lstStyle/>
          <a:p>
            <a:r>
              <a:rPr lang="en-US"/>
              <a:t>Date</a:t>
            </a:r>
          </a:p>
        </p:txBody>
      </p:sp>
      <p:sp>
        <p:nvSpPr>
          <p:cNvPr id="5" name="Footer Placeholder 4">
            <a:extLst>
              <a:ext uri="{FF2B5EF4-FFF2-40B4-BE49-F238E27FC236}">
                <a16:creationId xmlns:a16="http://schemas.microsoft.com/office/drawing/2014/main" id="{EEAECD98-5237-4EFB-ACE2-3AF54D228737}"/>
              </a:ext>
            </a:extLst>
          </p:cNvPr>
          <p:cNvSpPr>
            <a:spLocks noGrp="1"/>
          </p:cNvSpPr>
          <p:nvPr>
            <p:ph type="ftr" sz="quarter" idx="11"/>
          </p:nvPr>
        </p:nvSpPr>
        <p:spPr/>
        <p:txBody>
          <a:bodyPr/>
          <a:lstStyle/>
          <a:p>
            <a:r>
              <a:rPr lang="en-US"/>
              <a:t>Your Footer Here</a:t>
            </a:r>
          </a:p>
        </p:txBody>
      </p:sp>
      <p:sp>
        <p:nvSpPr>
          <p:cNvPr id="6" name="Slide Number Placeholder 5">
            <a:extLst>
              <a:ext uri="{FF2B5EF4-FFF2-40B4-BE49-F238E27FC236}">
                <a16:creationId xmlns:a16="http://schemas.microsoft.com/office/drawing/2014/main" id="{22978E58-1DFD-4153-BE18-AC20F7B49FCE}"/>
              </a:ext>
            </a:extLst>
          </p:cNvPr>
          <p:cNvSpPr>
            <a:spLocks noGrp="1"/>
          </p:cNvSpPr>
          <p:nvPr>
            <p:ph type="sldNum" sz="quarter" idx="12"/>
          </p:nvPr>
        </p:nvSpPr>
        <p:spPr/>
        <p:txBody>
          <a:bodyPr/>
          <a:lstStyle/>
          <a:p>
            <a:fld id="{672B7600-67E3-4D97-B453-880E2742B982}" type="slidenum">
              <a:rPr lang="en-US" smtClean="0"/>
              <a:pPr/>
              <a:t>6</a:t>
            </a:fld>
            <a:endParaRPr lang="en-US"/>
          </a:p>
        </p:txBody>
      </p:sp>
      <p:sp>
        <p:nvSpPr>
          <p:cNvPr id="8" name="Text Placeholder 7">
            <a:extLst>
              <a:ext uri="{FF2B5EF4-FFF2-40B4-BE49-F238E27FC236}">
                <a16:creationId xmlns:a16="http://schemas.microsoft.com/office/drawing/2014/main" id="{E706E319-CFF6-47B5-A20A-6B1263E9CFFA}"/>
              </a:ext>
            </a:extLst>
          </p:cNvPr>
          <p:cNvSpPr>
            <a:spLocks noGrp="1"/>
          </p:cNvSpPr>
          <p:nvPr>
            <p:ph type="body" sz="quarter" idx="14"/>
          </p:nvPr>
        </p:nvSpPr>
        <p:spPr/>
        <p:txBody>
          <a:bodyPr/>
          <a:lstStyle/>
          <a:p>
            <a:r>
              <a:rPr lang="en-US" dirty="0"/>
              <a:t>First / Last Name</a:t>
            </a:r>
          </a:p>
        </p:txBody>
      </p:sp>
      <p:sp>
        <p:nvSpPr>
          <p:cNvPr id="9" name="Text Placeholder 8">
            <a:extLst>
              <a:ext uri="{FF2B5EF4-FFF2-40B4-BE49-F238E27FC236}">
                <a16:creationId xmlns:a16="http://schemas.microsoft.com/office/drawing/2014/main" id="{498D2B60-6EBF-438D-ACDF-B187F7759195}"/>
              </a:ext>
            </a:extLst>
          </p:cNvPr>
          <p:cNvSpPr>
            <a:spLocks noGrp="1"/>
          </p:cNvSpPr>
          <p:nvPr>
            <p:ph type="body" sz="quarter" idx="15"/>
          </p:nvPr>
        </p:nvSpPr>
        <p:spPr/>
        <p:txBody>
          <a:bodyPr/>
          <a:lstStyle/>
          <a:p>
            <a:r>
              <a:rPr lang="en-US" dirty="0"/>
              <a:t>(123) 456-7890</a:t>
            </a:r>
          </a:p>
        </p:txBody>
      </p:sp>
      <p:sp>
        <p:nvSpPr>
          <p:cNvPr id="11" name="Text Placeholder 10">
            <a:extLst>
              <a:ext uri="{FF2B5EF4-FFF2-40B4-BE49-F238E27FC236}">
                <a16:creationId xmlns:a16="http://schemas.microsoft.com/office/drawing/2014/main" id="{CEAF7DC0-4335-4DB8-9A10-5BE769E70780}"/>
              </a:ext>
            </a:extLst>
          </p:cNvPr>
          <p:cNvSpPr>
            <a:spLocks noGrp="1"/>
          </p:cNvSpPr>
          <p:nvPr>
            <p:ph type="body" sz="quarter" idx="16"/>
          </p:nvPr>
        </p:nvSpPr>
        <p:spPr/>
        <p:txBody>
          <a:bodyPr/>
          <a:lstStyle/>
          <a:p>
            <a:r>
              <a:rPr lang="en-US" dirty="0"/>
              <a:t>Your Company</a:t>
            </a:r>
          </a:p>
        </p:txBody>
      </p:sp>
      <p:sp>
        <p:nvSpPr>
          <p:cNvPr id="19" name="Picture Placeholder 18">
            <a:extLst>
              <a:ext uri="{FF2B5EF4-FFF2-40B4-BE49-F238E27FC236}">
                <a16:creationId xmlns:a16="http://schemas.microsoft.com/office/drawing/2014/main" id="{35D9D7C3-0360-374D-90D4-4116D4C0FCE1}"/>
              </a:ext>
            </a:extLst>
          </p:cNvPr>
          <p:cNvSpPr>
            <a:spLocks noGrp="1"/>
          </p:cNvSpPr>
          <p:nvPr>
            <p:ph type="pic" sz="quarter" idx="17"/>
          </p:nvPr>
        </p:nvSpPr>
        <p:spPr/>
        <p:txBody>
          <a:bodyPr/>
          <a:lstStyle/>
          <a:p>
            <a:endParaRPr lang="es-ES"/>
          </a:p>
        </p:txBody>
      </p:sp>
      <p:sp>
        <p:nvSpPr>
          <p:cNvPr id="20" name="Picture Placeholder 19">
            <a:extLst>
              <a:ext uri="{FF2B5EF4-FFF2-40B4-BE49-F238E27FC236}">
                <a16:creationId xmlns:a16="http://schemas.microsoft.com/office/drawing/2014/main" id="{250C14E0-FF52-E549-9056-65A2AA2795D8}"/>
              </a:ext>
            </a:extLst>
          </p:cNvPr>
          <p:cNvSpPr>
            <a:spLocks noGrp="1"/>
          </p:cNvSpPr>
          <p:nvPr>
            <p:ph type="pic" sz="quarter" idx="18"/>
          </p:nvPr>
        </p:nvSpPr>
        <p:spPr/>
        <p:txBody>
          <a:bodyPr/>
          <a:lstStyle/>
          <a:p>
            <a:endParaRPr lang="es-ES"/>
          </a:p>
        </p:txBody>
      </p:sp>
    </p:spTree>
    <p:extLst>
      <p:ext uri="{BB962C8B-B14F-4D97-AF65-F5344CB8AC3E}">
        <p14:creationId xmlns:p14="http://schemas.microsoft.com/office/powerpoint/2010/main" val="480356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830BCEAC-9D2A-4F2E-911E-7147EC8657C0}"/>
              </a:ext>
            </a:extLst>
          </p:cNvPr>
          <p:cNvSpPr>
            <a:spLocks noGrp="1"/>
          </p:cNvSpPr>
          <p:nvPr>
            <p:ph type="title"/>
          </p:nvPr>
        </p:nvSpPr>
        <p:spPr/>
        <p:txBody>
          <a:bodyPr/>
          <a:lstStyle/>
          <a:p>
            <a:r>
              <a:rPr lang="en-US" dirty="0"/>
              <a:t>Color Theme</a:t>
            </a:r>
          </a:p>
        </p:txBody>
      </p:sp>
      <p:sp>
        <p:nvSpPr>
          <p:cNvPr id="10" name="Text Placeholder 9">
            <a:extLst>
              <a:ext uri="{FF2B5EF4-FFF2-40B4-BE49-F238E27FC236}">
                <a16:creationId xmlns:a16="http://schemas.microsoft.com/office/drawing/2014/main" id="{B0AC6566-81E8-42BE-A88A-2D036A429A35}"/>
              </a:ext>
            </a:extLst>
          </p:cNvPr>
          <p:cNvSpPr>
            <a:spLocks noGrp="1"/>
          </p:cNvSpPr>
          <p:nvPr>
            <p:ph type="body" sz="quarter" idx="10"/>
          </p:nvPr>
        </p:nvSpPr>
        <p:spPr/>
        <p:txBody>
          <a:bodyPr/>
          <a:lstStyle/>
          <a:p>
            <a:r>
              <a:rPr lang="en-US" dirty="0"/>
              <a:t>Typography</a:t>
            </a:r>
          </a:p>
        </p:txBody>
      </p:sp>
      <p:sp>
        <p:nvSpPr>
          <p:cNvPr id="11" name="Text Placeholder 10">
            <a:extLst>
              <a:ext uri="{FF2B5EF4-FFF2-40B4-BE49-F238E27FC236}">
                <a16:creationId xmlns:a16="http://schemas.microsoft.com/office/drawing/2014/main" id="{D38A80D6-0B80-42D9-A22D-0E8D2FA47308}"/>
              </a:ext>
            </a:extLst>
          </p:cNvPr>
          <p:cNvSpPr>
            <a:spLocks noGrp="1"/>
          </p:cNvSpPr>
          <p:nvPr>
            <p:ph type="body" sz="quarter" idx="11"/>
          </p:nvPr>
        </p:nvSpPr>
        <p:spPr/>
        <p:txBody>
          <a:bodyPr/>
          <a:lstStyle/>
          <a:p>
            <a:r>
              <a:rPr lang="en-US" dirty="0"/>
              <a:t>Calibri</a:t>
            </a:r>
          </a:p>
        </p:txBody>
      </p:sp>
      <p:sp>
        <p:nvSpPr>
          <p:cNvPr id="12" name="Text Placeholder 11">
            <a:extLst>
              <a:ext uri="{FF2B5EF4-FFF2-40B4-BE49-F238E27FC236}">
                <a16:creationId xmlns:a16="http://schemas.microsoft.com/office/drawing/2014/main" id="{E7B7AE20-4734-48F6-9B03-936A83AA8E0C}"/>
              </a:ext>
            </a:extLst>
          </p:cNvPr>
          <p:cNvSpPr>
            <a:spLocks noGrp="1"/>
          </p:cNvSpPr>
          <p:nvPr>
            <p:ph type="body" sz="quarter" idx="12"/>
          </p:nvPr>
        </p:nvSpPr>
        <p:spPr/>
        <p:txBody>
          <a:bodyPr/>
          <a:lstStyle/>
          <a:p>
            <a:r>
              <a:rPr lang="en-US" dirty="0"/>
              <a:t>Calibri Light</a:t>
            </a:r>
          </a:p>
        </p:txBody>
      </p:sp>
    </p:spTree>
    <p:extLst>
      <p:ext uri="{BB962C8B-B14F-4D97-AF65-F5344CB8AC3E}">
        <p14:creationId xmlns:p14="http://schemas.microsoft.com/office/powerpoint/2010/main" val="33282120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42999800"/>
      </p:ext>
    </p:extLst>
  </p:cSld>
  <p:clrMapOvr>
    <a:masterClrMapping/>
  </p:clrMapOvr>
</p:sld>
</file>

<file path=ppt/theme/theme1.xml><?xml version="1.0" encoding="utf-8"?>
<a:theme xmlns:a="http://schemas.openxmlformats.org/drawingml/2006/main" name="PresentationGO">
  <a:themeElements>
    <a:clrScheme name="Custom 1">
      <a:dk1>
        <a:srgbClr val="000000"/>
      </a:dk1>
      <a:lt1>
        <a:srgbClr val="FFFFFF"/>
      </a:lt1>
      <a:dk2>
        <a:srgbClr val="5E5E5E"/>
      </a:dk2>
      <a:lt2>
        <a:srgbClr val="D5D5D5"/>
      </a:lt2>
      <a:accent1>
        <a:srgbClr val="E9343E"/>
      </a:accent1>
      <a:accent2>
        <a:srgbClr val="C7C8CB"/>
      </a:accent2>
      <a:accent3>
        <a:srgbClr val="000000"/>
      </a:accent3>
      <a:accent4>
        <a:srgbClr val="E9343E"/>
      </a:accent4>
      <a:accent5>
        <a:srgbClr val="E4E5E7"/>
      </a:accent5>
      <a:accent6>
        <a:srgbClr val="E87173"/>
      </a:accent6>
      <a:hlink>
        <a:srgbClr val="C7C8CB"/>
      </a:hlink>
      <a:folHlink>
        <a:srgbClr val="E9343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0186_T_PGO_Stripes-16x9.pptx" id="{66FC0A94-C9D4-4EBD-B594-19B9500FB8B0}" vid="{E31D2773-8A26-4547-A5E6-8CEF31EE390E}"/>
    </a:ext>
  </a:extLst>
</a:theme>
</file>

<file path=ppt/theme/theme2.xml><?xml version="1.0" encoding="utf-8"?>
<a:theme xmlns:a="http://schemas.openxmlformats.org/drawingml/2006/main" name="Designed by PresentationGO">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0186_T_PGO_Stripes-16x9.pptx" id="{66FC0A94-C9D4-4EBD-B594-19B9500FB8B0}" vid="{BE3F59BB-80F1-47F0-BF9C-94492AC36C5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0186_T_PGO_Stripes-16x9</Template>
  <TotalTime>0</TotalTime>
  <Words>363</Words>
  <Application>Microsoft Office PowerPoint</Application>
  <PresentationFormat>Panorámica</PresentationFormat>
  <Paragraphs>52</Paragraphs>
  <Slides>8</Slides>
  <Notes>8</Notes>
  <HiddenSlides>0</HiddenSlides>
  <MMClips>0</MMClips>
  <ScaleCrop>false</ScaleCrop>
  <HeadingPairs>
    <vt:vector size="6" baseType="variant">
      <vt:variant>
        <vt:lpstr>Fuentes usadas</vt:lpstr>
      </vt:variant>
      <vt:variant>
        <vt:i4>4</vt:i4>
      </vt:variant>
      <vt:variant>
        <vt:lpstr>Tema</vt:lpstr>
      </vt:variant>
      <vt:variant>
        <vt:i4>2</vt:i4>
      </vt:variant>
      <vt:variant>
        <vt:lpstr>Títulos de diapositiva</vt:lpstr>
      </vt:variant>
      <vt:variant>
        <vt:i4>8</vt:i4>
      </vt:variant>
    </vt:vector>
  </HeadingPairs>
  <TitlesOfParts>
    <vt:vector size="14" baseType="lpstr">
      <vt:lpstr>Arial</vt:lpstr>
      <vt:lpstr>Calibri</vt:lpstr>
      <vt:lpstr>Calibri Light</vt:lpstr>
      <vt:lpstr>Open Sans</vt:lpstr>
      <vt:lpstr>PresentationGO</vt:lpstr>
      <vt:lpstr>Designed by PresentationGO</vt:lpstr>
      <vt:lpstr>Title of your Presentation</vt:lpstr>
      <vt:lpstr>Title of your Slide</vt:lpstr>
      <vt:lpstr>Title of your Slide</vt:lpstr>
      <vt:lpstr>Title of your Section</vt:lpstr>
      <vt:lpstr>Title of your Section</vt:lpstr>
      <vt:lpstr>Thank You!</vt:lpstr>
      <vt:lpstr>Color Theme</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Hector Benedi</dc:creator>
  <dc:description>© Copyright PresentationGo.com</dc:description>
  <cp:lastModifiedBy>Hector Benedi</cp:lastModifiedBy>
  <cp:revision>1</cp:revision>
  <dcterms:created xsi:type="dcterms:W3CDTF">2024-09-20T09:32:30Z</dcterms:created>
  <dcterms:modified xsi:type="dcterms:W3CDTF">2024-09-20T09:32:40Z</dcterms:modified>
  <cp:category>Templates</cp:category>
</cp:coreProperties>
</file>