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7"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10287000" cx="18288000"/>
  <p:notesSz cx="6858000" cy="9144000"/>
  <p:embeddedFontLst>
    <p:embeddedFont>
      <p:font typeface="Open Sans ExtraBold"/>
      <p:bold r:id="rId26"/>
      <p:boldItalic r:id="rId27"/>
    </p:embeddedFont>
    <p:embeddedFont>
      <p:font typeface="Open Sans"/>
      <p:regular r:id="rId28"/>
      <p:bold r:id="rId29"/>
      <p:italic r:id="rId30"/>
      <p:boldItalic r:id="rId3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OpenSansExtraBold-bold.fntdata"/><Relationship Id="rId25" Type="http://schemas.openxmlformats.org/officeDocument/2006/relationships/slide" Target="slides/slide20.xml"/><Relationship Id="rId28" Type="http://schemas.openxmlformats.org/officeDocument/2006/relationships/font" Target="fonts/OpenSans-regular.fntdata"/><Relationship Id="rId27" Type="http://schemas.openxmlformats.org/officeDocument/2006/relationships/font" Target="fonts/OpenSansExtraBold-boldItalic.fntdata"/><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font" Target="fonts/OpenSans-bold.fntdata"/><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font" Target="fonts/OpenSans-boldItalic.fntdata"/><Relationship Id="rId30" Type="http://schemas.openxmlformats.org/officeDocument/2006/relationships/font" Target="fonts/OpenSans-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93" name="Google Shape;293;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7" name="Shape 307"/>
        <p:cNvGrpSpPr/>
        <p:nvPr/>
      </p:nvGrpSpPr>
      <p:grpSpPr>
        <a:xfrm>
          <a:off x="0" y="0"/>
          <a:ext cx="0" cy="0"/>
          <a:chOff x="0" y="0"/>
          <a:chExt cx="0" cy="0"/>
        </a:xfrm>
      </p:grpSpPr>
      <p:sp>
        <p:nvSpPr>
          <p:cNvPr id="308" name="Google Shape;308;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09" name="Google Shape;309;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28" name="Google Shape;32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2" name="Google Shape;352;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58" name="Google Shape;35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73" name="Google Shape;37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6" name="Shape 386"/>
        <p:cNvGrpSpPr/>
        <p:nvPr/>
      </p:nvGrpSpPr>
      <p:grpSpPr>
        <a:xfrm>
          <a:off x="0" y="0"/>
          <a:ext cx="0" cy="0"/>
          <a:chOff x="0" y="0"/>
          <a:chExt cx="0" cy="0"/>
        </a:xfrm>
      </p:grpSpPr>
      <p:sp>
        <p:nvSpPr>
          <p:cNvPr id="387" name="Google Shape;38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5" name="Shape 415"/>
        <p:cNvGrpSpPr/>
        <p:nvPr/>
      </p:nvGrpSpPr>
      <p:grpSpPr>
        <a:xfrm>
          <a:off x="0" y="0"/>
          <a:ext cx="0" cy="0"/>
          <a:chOff x="0" y="0"/>
          <a:chExt cx="0" cy="0"/>
        </a:xfrm>
      </p:grpSpPr>
      <p:sp>
        <p:nvSpPr>
          <p:cNvPr id="416" name="Google Shape;416;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17" name="Google Shape;417;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8" name="Shape 428"/>
        <p:cNvGrpSpPr/>
        <p:nvPr/>
      </p:nvGrpSpPr>
      <p:grpSpPr>
        <a:xfrm>
          <a:off x="0" y="0"/>
          <a:ext cx="0" cy="0"/>
          <a:chOff x="0" y="0"/>
          <a:chExt cx="0" cy="0"/>
        </a:xfrm>
      </p:grpSpPr>
      <p:sp>
        <p:nvSpPr>
          <p:cNvPr id="429" name="Google Shape;429;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30" name="Google Shape;430;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8" name="Shape 448"/>
        <p:cNvGrpSpPr/>
        <p:nvPr/>
      </p:nvGrpSpPr>
      <p:grpSpPr>
        <a:xfrm>
          <a:off x="0" y="0"/>
          <a:ext cx="0" cy="0"/>
          <a:chOff x="0" y="0"/>
          <a:chExt cx="0" cy="0"/>
        </a:xfrm>
      </p:grpSpPr>
      <p:sp>
        <p:nvSpPr>
          <p:cNvPr id="449" name="Google Shape;449;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0" name="Google Shape;450;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 name="Shape 117"/>
        <p:cNvGrpSpPr/>
        <p:nvPr/>
      </p:nvGrpSpPr>
      <p:grpSpPr>
        <a:xfrm>
          <a:off x="0" y="0"/>
          <a:ext cx="0" cy="0"/>
          <a:chOff x="0" y="0"/>
          <a:chExt cx="0" cy="0"/>
        </a:xfrm>
      </p:grpSpPr>
      <p:sp>
        <p:nvSpPr>
          <p:cNvPr id="118" name="Google Shape;11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59" name="Google Shape;459;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7" name="Shape 157"/>
        <p:cNvGrpSpPr/>
        <p:nvPr/>
      </p:nvGrpSpPr>
      <p:grpSpPr>
        <a:xfrm>
          <a:off x="0" y="0"/>
          <a:ext cx="0" cy="0"/>
          <a:chOff x="0" y="0"/>
          <a:chExt cx="0" cy="0"/>
        </a:xfrm>
      </p:grpSpPr>
      <p:sp>
        <p:nvSpPr>
          <p:cNvPr id="158" name="Google Shape;158;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3" name="Shape 173"/>
        <p:cNvGrpSpPr/>
        <p:nvPr/>
      </p:nvGrpSpPr>
      <p:grpSpPr>
        <a:xfrm>
          <a:off x="0" y="0"/>
          <a:ext cx="0" cy="0"/>
          <a:chOff x="0" y="0"/>
          <a:chExt cx="0" cy="0"/>
        </a:xfrm>
      </p:grpSpPr>
      <p:sp>
        <p:nvSpPr>
          <p:cNvPr id="174" name="Google Shape;174;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5" name="Google Shape;175;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9" name="Shape 209"/>
        <p:cNvGrpSpPr/>
        <p:nvPr/>
      </p:nvGrpSpPr>
      <p:grpSpPr>
        <a:xfrm>
          <a:off x="0" y="0"/>
          <a:ext cx="0" cy="0"/>
          <a:chOff x="0" y="0"/>
          <a:chExt cx="0" cy="0"/>
        </a:xfrm>
      </p:grpSpPr>
      <p:sp>
        <p:nvSpPr>
          <p:cNvPr id="210" name="Google Shape;21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6" name="Google Shape;22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5" name="Shape 255"/>
        <p:cNvGrpSpPr/>
        <p:nvPr/>
      </p:nvGrpSpPr>
      <p:grpSpPr>
        <a:xfrm>
          <a:off x="0" y="0"/>
          <a:ext cx="0" cy="0"/>
          <a:chOff x="0" y="0"/>
          <a:chExt cx="0" cy="0"/>
        </a:xfrm>
      </p:grpSpPr>
      <p:sp>
        <p:nvSpPr>
          <p:cNvPr id="256" name="Google Shape;256;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57" name="Google Shape;257;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image" Target="../media/image14.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3.png"/><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1.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image" Target="../media/image19.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10.png"/><Relationship Id="rId4" Type="http://schemas.openxmlformats.org/officeDocument/2006/relationships/image" Target="../media/image29.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9.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8" name="Shape 8"/>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3"/>
          <p:cNvSpPr txBox="1"/>
          <p:nvPr>
            <p:ph type="ctrTitle"/>
          </p:nvPr>
        </p:nvSpPr>
        <p:spPr>
          <a:xfrm>
            <a:off x="685800" y="1994350"/>
            <a:ext cx="15887700" cy="1470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8000"/>
              <a:buNone/>
              <a:defRPr/>
            </a:lvl2pPr>
            <a:lvl3pPr lvl="2">
              <a:spcBef>
                <a:spcPts val="0"/>
              </a:spcBef>
              <a:spcAft>
                <a:spcPts val="0"/>
              </a:spcAft>
              <a:buSzPts val="8000"/>
              <a:buNone/>
              <a:defRPr/>
            </a:lvl3pPr>
            <a:lvl4pPr lvl="3">
              <a:spcBef>
                <a:spcPts val="0"/>
              </a:spcBef>
              <a:spcAft>
                <a:spcPts val="0"/>
              </a:spcAft>
              <a:buSzPts val="8000"/>
              <a:buNone/>
              <a:defRPr/>
            </a:lvl4pPr>
            <a:lvl5pPr lvl="4">
              <a:spcBef>
                <a:spcPts val="0"/>
              </a:spcBef>
              <a:spcAft>
                <a:spcPts val="0"/>
              </a:spcAft>
              <a:buSzPts val="8000"/>
              <a:buNone/>
              <a:defRPr/>
            </a:lvl5pPr>
            <a:lvl6pPr lvl="5">
              <a:spcBef>
                <a:spcPts val="0"/>
              </a:spcBef>
              <a:spcAft>
                <a:spcPts val="0"/>
              </a:spcAft>
              <a:buSzPts val="8000"/>
              <a:buNone/>
              <a:defRPr/>
            </a:lvl6pPr>
            <a:lvl7pPr lvl="6">
              <a:spcBef>
                <a:spcPts val="0"/>
              </a:spcBef>
              <a:spcAft>
                <a:spcPts val="0"/>
              </a:spcAft>
              <a:buSzPts val="8000"/>
              <a:buNone/>
              <a:defRPr/>
            </a:lvl7pPr>
            <a:lvl8pPr lvl="7">
              <a:spcBef>
                <a:spcPts val="0"/>
              </a:spcBef>
              <a:spcAft>
                <a:spcPts val="0"/>
              </a:spcAft>
              <a:buSzPts val="8000"/>
              <a:buNone/>
              <a:defRPr/>
            </a:lvl8pPr>
            <a:lvl9pPr lvl="8">
              <a:spcBef>
                <a:spcPts val="0"/>
              </a:spcBef>
              <a:spcAft>
                <a:spcPts val="0"/>
              </a:spcAft>
              <a:buSzPts val="8000"/>
              <a:buNone/>
              <a:defRPr/>
            </a:lvl9pPr>
          </a:lstStyle>
          <a:p/>
        </p:txBody>
      </p:sp>
      <p:sp>
        <p:nvSpPr>
          <p:cNvPr id="11" name="Google Shape;11;p3"/>
          <p:cNvSpPr txBox="1"/>
          <p:nvPr>
            <p:ph idx="1" type="subTitle"/>
          </p:nvPr>
        </p:nvSpPr>
        <p:spPr>
          <a:xfrm>
            <a:off x="5100000" y="5417025"/>
            <a:ext cx="80880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SzPts val="3200"/>
              <a:buNone/>
              <a:defRPr/>
            </a:lvl1pPr>
            <a:lvl2pPr lvl="1" algn="ctr">
              <a:spcBef>
                <a:spcPts val="560"/>
              </a:spcBef>
              <a:spcAft>
                <a:spcPts val="0"/>
              </a:spcAft>
              <a:buSzPts val="2800"/>
              <a:buNone/>
              <a:defRPr/>
            </a:lvl2pPr>
            <a:lvl3pPr lvl="2" algn="ctr">
              <a:spcBef>
                <a:spcPts val="480"/>
              </a:spcBef>
              <a:spcAft>
                <a:spcPts val="0"/>
              </a:spcAft>
              <a:buSzPts val="2400"/>
              <a:buNone/>
              <a:defRPr/>
            </a:lvl3pPr>
            <a:lvl4pPr lvl="3" algn="ctr">
              <a:spcBef>
                <a:spcPts val="400"/>
              </a:spcBef>
              <a:spcAft>
                <a:spcPts val="0"/>
              </a:spcAft>
              <a:buSzPts val="2000"/>
              <a:buNone/>
              <a:defRPr/>
            </a:lvl4pPr>
            <a:lvl5pPr lvl="4" algn="ctr">
              <a:spcBef>
                <a:spcPts val="400"/>
              </a:spcBef>
              <a:spcAft>
                <a:spcPts val="0"/>
              </a:spcAft>
              <a:buSzPts val="2000"/>
              <a:buNone/>
              <a:defRPr/>
            </a:lvl5pPr>
            <a:lvl6pPr lvl="5" algn="ctr">
              <a:spcBef>
                <a:spcPts val="400"/>
              </a:spcBef>
              <a:spcAft>
                <a:spcPts val="0"/>
              </a:spcAft>
              <a:buSzPts val="2000"/>
              <a:buNone/>
              <a:defRPr/>
            </a:lvl6pPr>
            <a:lvl7pPr lvl="6" algn="ctr">
              <a:spcBef>
                <a:spcPts val="400"/>
              </a:spcBef>
              <a:spcAft>
                <a:spcPts val="0"/>
              </a:spcAft>
              <a:buSzPts val="2000"/>
              <a:buNone/>
              <a:defRPr/>
            </a:lvl7pPr>
            <a:lvl8pPr lvl="7" algn="ctr">
              <a:spcBef>
                <a:spcPts val="400"/>
              </a:spcBef>
              <a:spcAft>
                <a:spcPts val="0"/>
              </a:spcAft>
              <a:buSzPts val="2000"/>
              <a:buNone/>
              <a:defRPr/>
            </a:lvl8pPr>
            <a:lvl9pPr lvl="8" algn="ctr">
              <a:spcBef>
                <a:spcPts val="400"/>
              </a:spcBef>
              <a:spcAft>
                <a:spcPts val="0"/>
              </a:spcAft>
              <a:buSzPts val="2000"/>
              <a:buNone/>
              <a:defRPr/>
            </a:lvl9pPr>
          </a:lstStyle>
          <a:p/>
        </p:txBody>
      </p:sp>
      <p:sp>
        <p:nvSpPr>
          <p:cNvPr id="12" name="Google Shape;12;p3"/>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2">
              <a:alphaModFix/>
            </a:blip>
            <a:stretch>
              <a:fillRect b="0" l="0" r="0" t="0"/>
            </a:stretch>
          </a:blipFill>
          <a:ln>
            <a:noFill/>
          </a:ln>
        </p:spPr>
      </p:sp>
      <p:sp>
        <p:nvSpPr>
          <p:cNvPr id="13" name="Google Shape;13;p3"/>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14" name="Google Shape;14;p3"/>
          <p:cNvSpPr txBox="1"/>
          <p:nvPr/>
        </p:nvSpPr>
        <p:spPr>
          <a:xfrm>
            <a:off x="16376750" y="584200"/>
            <a:ext cx="12882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15" name="Google Shape;15;p3"/>
          <p:cNvSpPr txBox="1"/>
          <p:nvPr/>
        </p:nvSpPr>
        <p:spPr>
          <a:xfrm>
            <a:off x="13243626" y="584200"/>
            <a:ext cx="8466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16" name="Google Shape;16;p3"/>
          <p:cNvSpPr txBox="1"/>
          <p:nvPr/>
        </p:nvSpPr>
        <p:spPr>
          <a:xfrm>
            <a:off x="11689137" y="584201"/>
            <a:ext cx="5838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17" name="Google Shape;17;p3"/>
          <p:cNvSpPr txBox="1"/>
          <p:nvPr/>
        </p:nvSpPr>
        <p:spPr>
          <a:xfrm>
            <a:off x="1526710" y="584201"/>
            <a:ext cx="11385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18" name="Google Shape;18;p3"/>
          <p:cNvPicPr preferRelativeResize="0"/>
          <p:nvPr/>
        </p:nvPicPr>
        <p:blipFill>
          <a:blip r:embed="rId3">
            <a:alphaModFix/>
          </a:blip>
          <a:stretch>
            <a:fillRect/>
          </a:stretch>
        </p:blipFill>
        <p:spPr>
          <a:xfrm>
            <a:off x="-839751" y="8354376"/>
            <a:ext cx="2843876" cy="2875199"/>
          </a:xfrm>
          <a:prstGeom prst="rect">
            <a:avLst/>
          </a:prstGeom>
          <a:noFill/>
          <a:ln>
            <a:noFill/>
          </a:ln>
        </p:spPr>
      </p:pic>
      <p:pic>
        <p:nvPicPr>
          <p:cNvPr id="19" name="Google Shape;19;p3"/>
          <p:cNvPicPr preferRelativeResize="0"/>
          <p:nvPr/>
        </p:nvPicPr>
        <p:blipFill>
          <a:blip r:embed="rId3">
            <a:alphaModFix/>
          </a:blip>
          <a:stretch>
            <a:fillRect/>
          </a:stretch>
        </p:blipFill>
        <p:spPr>
          <a:xfrm>
            <a:off x="16716750" y="1589201"/>
            <a:ext cx="3639500" cy="3679601"/>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0" name="Shape 20"/>
        <p:cNvGrpSpPr/>
        <p:nvPr/>
      </p:nvGrpSpPr>
      <p:grpSpPr>
        <a:xfrm>
          <a:off x="0" y="0"/>
          <a:ext cx="0" cy="0"/>
          <a:chOff x="0" y="0"/>
          <a:chExt cx="0" cy="0"/>
        </a:xfrm>
      </p:grpSpPr>
      <p:sp>
        <p:nvSpPr>
          <p:cNvPr id="21" name="Google Shape;21;p4"/>
          <p:cNvSpPr txBox="1"/>
          <p:nvPr>
            <p:ph type="title"/>
          </p:nvPr>
        </p:nvSpPr>
        <p:spPr>
          <a:xfrm>
            <a:off x="661300" y="1937338"/>
            <a:ext cx="155379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8000"/>
              <a:buNone/>
              <a:defRPr/>
            </a:lvl2pPr>
            <a:lvl3pPr lvl="2">
              <a:spcBef>
                <a:spcPts val="0"/>
              </a:spcBef>
              <a:spcAft>
                <a:spcPts val="0"/>
              </a:spcAft>
              <a:buSzPts val="8000"/>
              <a:buNone/>
              <a:defRPr/>
            </a:lvl3pPr>
            <a:lvl4pPr lvl="3">
              <a:spcBef>
                <a:spcPts val="0"/>
              </a:spcBef>
              <a:spcAft>
                <a:spcPts val="0"/>
              </a:spcAft>
              <a:buSzPts val="8000"/>
              <a:buNone/>
              <a:defRPr/>
            </a:lvl4pPr>
            <a:lvl5pPr lvl="4">
              <a:spcBef>
                <a:spcPts val="0"/>
              </a:spcBef>
              <a:spcAft>
                <a:spcPts val="0"/>
              </a:spcAft>
              <a:buSzPts val="8000"/>
              <a:buNone/>
              <a:defRPr/>
            </a:lvl5pPr>
            <a:lvl6pPr lvl="5">
              <a:spcBef>
                <a:spcPts val="0"/>
              </a:spcBef>
              <a:spcAft>
                <a:spcPts val="0"/>
              </a:spcAft>
              <a:buSzPts val="8000"/>
              <a:buNone/>
              <a:defRPr/>
            </a:lvl6pPr>
            <a:lvl7pPr lvl="6">
              <a:spcBef>
                <a:spcPts val="0"/>
              </a:spcBef>
              <a:spcAft>
                <a:spcPts val="0"/>
              </a:spcAft>
              <a:buSzPts val="8000"/>
              <a:buNone/>
              <a:defRPr/>
            </a:lvl7pPr>
            <a:lvl8pPr lvl="7">
              <a:spcBef>
                <a:spcPts val="0"/>
              </a:spcBef>
              <a:spcAft>
                <a:spcPts val="0"/>
              </a:spcAft>
              <a:buSzPts val="8000"/>
              <a:buNone/>
              <a:defRPr/>
            </a:lvl8pPr>
            <a:lvl9pPr lvl="8">
              <a:spcBef>
                <a:spcPts val="0"/>
              </a:spcBef>
              <a:spcAft>
                <a:spcPts val="0"/>
              </a:spcAft>
              <a:buSzPts val="8000"/>
              <a:buNone/>
              <a:defRPr/>
            </a:lvl9pPr>
          </a:lstStyle>
          <a:p/>
        </p:txBody>
      </p:sp>
      <p:sp>
        <p:nvSpPr>
          <p:cNvPr id="22" name="Google Shape;22;p4"/>
          <p:cNvSpPr txBox="1"/>
          <p:nvPr>
            <p:ph idx="1" type="body"/>
          </p:nvPr>
        </p:nvSpPr>
        <p:spPr>
          <a:xfrm>
            <a:off x="5321750" y="4763825"/>
            <a:ext cx="8229600" cy="45261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3" name="Google Shape;23;p4"/>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2">
              <a:alphaModFix/>
            </a:blip>
            <a:stretch>
              <a:fillRect b="0" l="0" r="0" t="0"/>
            </a:stretch>
          </a:blipFill>
          <a:ln>
            <a:noFill/>
          </a:ln>
        </p:spPr>
      </p:sp>
      <p:sp>
        <p:nvSpPr>
          <p:cNvPr id="24" name="Google Shape;24;p4"/>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25" name="Google Shape;25;p4"/>
          <p:cNvSpPr txBox="1"/>
          <p:nvPr/>
        </p:nvSpPr>
        <p:spPr>
          <a:xfrm>
            <a:off x="16376750" y="584200"/>
            <a:ext cx="12882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26" name="Google Shape;26;p4"/>
          <p:cNvSpPr txBox="1"/>
          <p:nvPr/>
        </p:nvSpPr>
        <p:spPr>
          <a:xfrm>
            <a:off x="13243627" y="584200"/>
            <a:ext cx="10506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27" name="Google Shape;27;p4"/>
          <p:cNvSpPr txBox="1"/>
          <p:nvPr/>
        </p:nvSpPr>
        <p:spPr>
          <a:xfrm>
            <a:off x="11689137" y="584201"/>
            <a:ext cx="5838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28" name="Google Shape;28;p4"/>
          <p:cNvSpPr txBox="1"/>
          <p:nvPr/>
        </p:nvSpPr>
        <p:spPr>
          <a:xfrm>
            <a:off x="1526710" y="584201"/>
            <a:ext cx="11385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29" name="Google Shape;29;p4"/>
          <p:cNvPicPr preferRelativeResize="0"/>
          <p:nvPr/>
        </p:nvPicPr>
        <p:blipFill>
          <a:blip r:embed="rId3">
            <a:alphaModFix/>
          </a:blip>
          <a:stretch>
            <a:fillRect/>
          </a:stretch>
        </p:blipFill>
        <p:spPr>
          <a:xfrm>
            <a:off x="-1135875" y="6267189"/>
            <a:ext cx="8858200" cy="8864360"/>
          </a:xfrm>
          <a:prstGeom prst="rect">
            <a:avLst/>
          </a:prstGeom>
          <a:noFill/>
          <a:ln>
            <a:noFill/>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30" name="Shape 30"/>
        <p:cNvGrpSpPr/>
        <p:nvPr/>
      </p:nvGrpSpPr>
      <p:grpSpPr>
        <a:xfrm>
          <a:off x="0" y="0"/>
          <a:ext cx="0" cy="0"/>
          <a:chOff x="0" y="0"/>
          <a:chExt cx="0" cy="0"/>
        </a:xfrm>
      </p:grpSpPr>
      <p:sp>
        <p:nvSpPr>
          <p:cNvPr id="31" name="Google Shape;31;p5"/>
          <p:cNvSpPr txBox="1"/>
          <p:nvPr>
            <p:ph type="title"/>
          </p:nvPr>
        </p:nvSpPr>
        <p:spPr>
          <a:xfrm>
            <a:off x="722374" y="1456875"/>
            <a:ext cx="15182400" cy="1362000"/>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8000"/>
              <a:buFont typeface="Calibri"/>
              <a:buNone/>
              <a:defRPr b="1" cap="none"/>
            </a:lvl1pPr>
            <a:lvl2pPr lvl="1">
              <a:spcBef>
                <a:spcPts val="0"/>
              </a:spcBef>
              <a:spcAft>
                <a:spcPts val="0"/>
              </a:spcAft>
              <a:buSzPts val="8000"/>
              <a:buNone/>
              <a:defRPr/>
            </a:lvl2pPr>
            <a:lvl3pPr lvl="2">
              <a:spcBef>
                <a:spcPts val="0"/>
              </a:spcBef>
              <a:spcAft>
                <a:spcPts val="0"/>
              </a:spcAft>
              <a:buSzPts val="8000"/>
              <a:buNone/>
              <a:defRPr/>
            </a:lvl3pPr>
            <a:lvl4pPr lvl="3">
              <a:spcBef>
                <a:spcPts val="0"/>
              </a:spcBef>
              <a:spcAft>
                <a:spcPts val="0"/>
              </a:spcAft>
              <a:buSzPts val="8000"/>
              <a:buNone/>
              <a:defRPr/>
            </a:lvl4pPr>
            <a:lvl5pPr lvl="4">
              <a:spcBef>
                <a:spcPts val="0"/>
              </a:spcBef>
              <a:spcAft>
                <a:spcPts val="0"/>
              </a:spcAft>
              <a:buSzPts val="8000"/>
              <a:buNone/>
              <a:defRPr/>
            </a:lvl5pPr>
            <a:lvl6pPr lvl="5">
              <a:spcBef>
                <a:spcPts val="0"/>
              </a:spcBef>
              <a:spcAft>
                <a:spcPts val="0"/>
              </a:spcAft>
              <a:buSzPts val="8000"/>
              <a:buNone/>
              <a:defRPr/>
            </a:lvl6pPr>
            <a:lvl7pPr lvl="6">
              <a:spcBef>
                <a:spcPts val="0"/>
              </a:spcBef>
              <a:spcAft>
                <a:spcPts val="0"/>
              </a:spcAft>
              <a:buSzPts val="8000"/>
              <a:buNone/>
              <a:defRPr/>
            </a:lvl7pPr>
            <a:lvl8pPr lvl="7">
              <a:spcBef>
                <a:spcPts val="0"/>
              </a:spcBef>
              <a:spcAft>
                <a:spcPts val="0"/>
              </a:spcAft>
              <a:buSzPts val="8000"/>
              <a:buNone/>
              <a:defRPr/>
            </a:lvl8pPr>
            <a:lvl9pPr lvl="8">
              <a:spcBef>
                <a:spcPts val="0"/>
              </a:spcBef>
              <a:spcAft>
                <a:spcPts val="0"/>
              </a:spcAft>
              <a:buSzPts val="8000"/>
              <a:buNone/>
              <a:defRPr/>
            </a:lvl9pPr>
          </a:lstStyle>
          <a:p/>
        </p:txBody>
      </p:sp>
      <p:sp>
        <p:nvSpPr>
          <p:cNvPr id="32" name="Google Shape;32;p5"/>
          <p:cNvSpPr txBox="1"/>
          <p:nvPr>
            <p:ph idx="1" type="body"/>
          </p:nvPr>
        </p:nvSpPr>
        <p:spPr>
          <a:xfrm>
            <a:off x="5257788" y="6818788"/>
            <a:ext cx="7772400" cy="1500300"/>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SzPts val="2400"/>
              <a:buNone/>
              <a:defRPr/>
            </a:lvl1pPr>
            <a:lvl2pPr indent="-228600" lvl="1" marL="914400" algn="l">
              <a:spcBef>
                <a:spcPts val="360"/>
              </a:spcBef>
              <a:spcAft>
                <a:spcPts val="0"/>
              </a:spcAft>
              <a:buSzPts val="2400"/>
              <a:buNone/>
              <a:defRPr/>
            </a:lvl2pPr>
            <a:lvl3pPr indent="-228600" lvl="2" marL="1371600" algn="l">
              <a:spcBef>
                <a:spcPts val="320"/>
              </a:spcBef>
              <a:spcAft>
                <a:spcPts val="0"/>
              </a:spcAft>
              <a:buSzPts val="2400"/>
              <a:buNone/>
              <a:defRPr/>
            </a:lvl3pPr>
            <a:lvl4pPr indent="-228600" lvl="3" marL="1828800" algn="l">
              <a:spcBef>
                <a:spcPts val="280"/>
              </a:spcBef>
              <a:spcAft>
                <a:spcPts val="0"/>
              </a:spcAft>
              <a:buSzPts val="2400"/>
              <a:buNone/>
              <a:defRPr/>
            </a:lvl4pPr>
            <a:lvl5pPr indent="-228600" lvl="4" marL="2286000" algn="l">
              <a:spcBef>
                <a:spcPts val="280"/>
              </a:spcBef>
              <a:spcAft>
                <a:spcPts val="0"/>
              </a:spcAft>
              <a:buSzPts val="2400"/>
              <a:buNone/>
              <a:defRPr/>
            </a:lvl5pPr>
            <a:lvl6pPr indent="-228600" lvl="5" marL="2743200" algn="l">
              <a:spcBef>
                <a:spcPts val="280"/>
              </a:spcBef>
              <a:spcAft>
                <a:spcPts val="0"/>
              </a:spcAft>
              <a:buSzPts val="2400"/>
              <a:buNone/>
              <a:defRPr/>
            </a:lvl6pPr>
            <a:lvl7pPr indent="-228600" lvl="6" marL="3200400" algn="l">
              <a:spcBef>
                <a:spcPts val="280"/>
              </a:spcBef>
              <a:spcAft>
                <a:spcPts val="0"/>
              </a:spcAft>
              <a:buSzPts val="2400"/>
              <a:buNone/>
              <a:defRPr/>
            </a:lvl7pPr>
            <a:lvl8pPr indent="-228600" lvl="7" marL="3657600" algn="l">
              <a:spcBef>
                <a:spcPts val="280"/>
              </a:spcBef>
              <a:spcAft>
                <a:spcPts val="0"/>
              </a:spcAft>
              <a:buSzPts val="2400"/>
              <a:buNone/>
              <a:defRPr/>
            </a:lvl8pPr>
            <a:lvl9pPr indent="-228600" lvl="8" marL="4114800" algn="l">
              <a:spcBef>
                <a:spcPts val="280"/>
              </a:spcBef>
              <a:spcAft>
                <a:spcPts val="0"/>
              </a:spcAft>
              <a:buSzPts val="2400"/>
              <a:buNone/>
              <a:defRPr/>
            </a:lvl9pPr>
          </a:lstStyle>
          <a:p/>
        </p:txBody>
      </p:sp>
      <p:sp>
        <p:nvSpPr>
          <p:cNvPr id="33" name="Google Shape;33;p5"/>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2">
              <a:alphaModFix/>
            </a:blip>
            <a:stretch>
              <a:fillRect b="0" l="0" r="0" t="0"/>
            </a:stretch>
          </a:blipFill>
          <a:ln>
            <a:noFill/>
          </a:ln>
        </p:spPr>
      </p:sp>
      <p:sp>
        <p:nvSpPr>
          <p:cNvPr id="34" name="Google Shape;34;p5"/>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35" name="Google Shape;35;p5"/>
          <p:cNvSpPr txBox="1"/>
          <p:nvPr/>
        </p:nvSpPr>
        <p:spPr>
          <a:xfrm>
            <a:off x="16376750" y="584200"/>
            <a:ext cx="12882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36" name="Google Shape;36;p5"/>
          <p:cNvSpPr txBox="1"/>
          <p:nvPr/>
        </p:nvSpPr>
        <p:spPr>
          <a:xfrm>
            <a:off x="13243627" y="584200"/>
            <a:ext cx="9147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37" name="Google Shape;37;p5"/>
          <p:cNvSpPr txBox="1"/>
          <p:nvPr/>
        </p:nvSpPr>
        <p:spPr>
          <a:xfrm>
            <a:off x="11689137" y="584201"/>
            <a:ext cx="5838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38" name="Google Shape;38;p5"/>
          <p:cNvSpPr txBox="1"/>
          <p:nvPr/>
        </p:nvSpPr>
        <p:spPr>
          <a:xfrm>
            <a:off x="1526710" y="584201"/>
            <a:ext cx="11385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39" name="Google Shape;39;p5"/>
          <p:cNvPicPr preferRelativeResize="0"/>
          <p:nvPr/>
        </p:nvPicPr>
        <p:blipFill>
          <a:blip r:embed="rId3">
            <a:alphaModFix/>
          </a:blip>
          <a:stretch>
            <a:fillRect/>
          </a:stretch>
        </p:blipFill>
        <p:spPr>
          <a:xfrm>
            <a:off x="13243625" y="1425225"/>
            <a:ext cx="7979850" cy="7979850"/>
          </a:xfrm>
          <a:prstGeom prst="rect">
            <a:avLst/>
          </a:prstGeom>
          <a:noFill/>
          <a:ln>
            <a:noFill/>
          </a:ln>
        </p:spPr>
      </p:pic>
      <p:pic>
        <p:nvPicPr>
          <p:cNvPr id="40" name="Google Shape;40;p5"/>
          <p:cNvPicPr preferRelativeResize="0"/>
          <p:nvPr/>
        </p:nvPicPr>
        <p:blipFill>
          <a:blip r:embed="rId4">
            <a:alphaModFix/>
          </a:blip>
          <a:stretch>
            <a:fillRect/>
          </a:stretch>
        </p:blipFill>
        <p:spPr>
          <a:xfrm>
            <a:off x="13243625" y="1157602"/>
            <a:ext cx="7979850" cy="8515104"/>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1" name="Shape 41"/>
        <p:cNvGrpSpPr/>
        <p:nvPr/>
      </p:nvGrpSpPr>
      <p:grpSpPr>
        <a:xfrm>
          <a:off x="0" y="0"/>
          <a:ext cx="0" cy="0"/>
          <a:chOff x="0" y="0"/>
          <a:chExt cx="0" cy="0"/>
        </a:xfrm>
      </p:grpSpPr>
      <p:sp>
        <p:nvSpPr>
          <p:cNvPr id="42" name="Google Shape;42;p6"/>
          <p:cNvSpPr txBox="1"/>
          <p:nvPr>
            <p:ph type="title"/>
          </p:nvPr>
        </p:nvSpPr>
        <p:spPr>
          <a:xfrm>
            <a:off x="838850" y="1920325"/>
            <a:ext cx="155379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8000"/>
              <a:buNone/>
              <a:defRPr/>
            </a:lvl2pPr>
            <a:lvl3pPr lvl="2">
              <a:spcBef>
                <a:spcPts val="0"/>
              </a:spcBef>
              <a:spcAft>
                <a:spcPts val="0"/>
              </a:spcAft>
              <a:buSzPts val="8000"/>
              <a:buNone/>
              <a:defRPr/>
            </a:lvl3pPr>
            <a:lvl4pPr lvl="3">
              <a:spcBef>
                <a:spcPts val="0"/>
              </a:spcBef>
              <a:spcAft>
                <a:spcPts val="0"/>
              </a:spcAft>
              <a:buSzPts val="8000"/>
              <a:buNone/>
              <a:defRPr/>
            </a:lvl4pPr>
            <a:lvl5pPr lvl="4">
              <a:spcBef>
                <a:spcPts val="0"/>
              </a:spcBef>
              <a:spcAft>
                <a:spcPts val="0"/>
              </a:spcAft>
              <a:buSzPts val="8000"/>
              <a:buNone/>
              <a:defRPr/>
            </a:lvl5pPr>
            <a:lvl6pPr lvl="5">
              <a:spcBef>
                <a:spcPts val="0"/>
              </a:spcBef>
              <a:spcAft>
                <a:spcPts val="0"/>
              </a:spcAft>
              <a:buSzPts val="8000"/>
              <a:buNone/>
              <a:defRPr/>
            </a:lvl6pPr>
            <a:lvl7pPr lvl="6">
              <a:spcBef>
                <a:spcPts val="0"/>
              </a:spcBef>
              <a:spcAft>
                <a:spcPts val="0"/>
              </a:spcAft>
              <a:buSzPts val="8000"/>
              <a:buNone/>
              <a:defRPr/>
            </a:lvl7pPr>
            <a:lvl8pPr lvl="7">
              <a:spcBef>
                <a:spcPts val="0"/>
              </a:spcBef>
              <a:spcAft>
                <a:spcPts val="0"/>
              </a:spcAft>
              <a:buSzPts val="8000"/>
              <a:buNone/>
              <a:defRPr/>
            </a:lvl8pPr>
            <a:lvl9pPr lvl="8">
              <a:spcBef>
                <a:spcPts val="0"/>
              </a:spcBef>
              <a:spcAft>
                <a:spcPts val="0"/>
              </a:spcAft>
              <a:buSzPts val="8000"/>
              <a:buNone/>
              <a:defRPr/>
            </a:lvl9pPr>
          </a:lstStyle>
          <a:p/>
        </p:txBody>
      </p:sp>
      <p:sp>
        <p:nvSpPr>
          <p:cNvPr id="43" name="Google Shape;43;p6"/>
          <p:cNvSpPr txBox="1"/>
          <p:nvPr>
            <p:ph idx="1" type="body"/>
          </p:nvPr>
        </p:nvSpPr>
        <p:spPr>
          <a:xfrm>
            <a:off x="4335275" y="4168450"/>
            <a:ext cx="54381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
        <p:nvSpPr>
          <p:cNvPr id="44" name="Google Shape;44;p6"/>
          <p:cNvSpPr txBox="1"/>
          <p:nvPr>
            <p:ph idx="2" type="body"/>
          </p:nvPr>
        </p:nvSpPr>
        <p:spPr>
          <a:xfrm>
            <a:off x="9978695" y="4168450"/>
            <a:ext cx="5438100" cy="4526100"/>
          </a:xfrm>
          <a:prstGeom prst="rect">
            <a:avLst/>
          </a:prstGeom>
          <a:noFill/>
          <a:ln>
            <a:noFill/>
          </a:ln>
        </p:spPr>
        <p:txBody>
          <a:bodyPr anchorCtr="0" anchor="t" bIns="45700" lIns="91425" spcFirstLastPara="1" rIns="91425" wrap="square" tIns="45700">
            <a:normAutofit/>
          </a:bodyPr>
          <a:lstStyle>
            <a:lvl1pPr indent="-381000" lvl="0" marL="457200" algn="l">
              <a:spcBef>
                <a:spcPts val="560"/>
              </a:spcBef>
              <a:spcAft>
                <a:spcPts val="0"/>
              </a:spcAft>
              <a:buClr>
                <a:schemeClr val="dk1"/>
              </a:buClr>
              <a:buSzPts val="2400"/>
              <a:buChar char="•"/>
              <a:defRPr/>
            </a:lvl1pPr>
            <a:lvl2pPr indent="-381000" lvl="1" marL="914400" algn="l">
              <a:spcBef>
                <a:spcPts val="480"/>
              </a:spcBef>
              <a:spcAft>
                <a:spcPts val="0"/>
              </a:spcAft>
              <a:buClr>
                <a:schemeClr val="dk1"/>
              </a:buClr>
              <a:buSzPts val="2400"/>
              <a:buChar char="–"/>
              <a:defRPr/>
            </a:lvl2pPr>
            <a:lvl3pPr indent="-381000" lvl="2" marL="1371600" algn="l">
              <a:spcBef>
                <a:spcPts val="400"/>
              </a:spcBef>
              <a:spcAft>
                <a:spcPts val="0"/>
              </a:spcAft>
              <a:buClr>
                <a:schemeClr val="dk1"/>
              </a:buClr>
              <a:buSzPts val="2400"/>
              <a:buChar char="•"/>
              <a:defRPr/>
            </a:lvl3pPr>
            <a:lvl4pPr indent="-381000" lvl="3" marL="1828800" algn="l">
              <a:spcBef>
                <a:spcPts val="360"/>
              </a:spcBef>
              <a:spcAft>
                <a:spcPts val="0"/>
              </a:spcAft>
              <a:buClr>
                <a:schemeClr val="dk1"/>
              </a:buClr>
              <a:buSzPts val="2400"/>
              <a:buChar char="–"/>
              <a:defRPr/>
            </a:lvl4pPr>
            <a:lvl5pPr indent="-381000" lvl="4" marL="2286000" algn="l">
              <a:spcBef>
                <a:spcPts val="360"/>
              </a:spcBef>
              <a:spcAft>
                <a:spcPts val="0"/>
              </a:spcAft>
              <a:buClr>
                <a:schemeClr val="dk1"/>
              </a:buClr>
              <a:buSzPts val="2400"/>
              <a:buChar char="»"/>
              <a:defRPr/>
            </a:lvl5pPr>
            <a:lvl6pPr indent="-381000" lvl="5" marL="2743200" algn="l">
              <a:spcBef>
                <a:spcPts val="360"/>
              </a:spcBef>
              <a:spcAft>
                <a:spcPts val="0"/>
              </a:spcAft>
              <a:buClr>
                <a:schemeClr val="dk1"/>
              </a:buClr>
              <a:buSzPts val="2400"/>
              <a:buChar char="•"/>
              <a:defRPr/>
            </a:lvl6pPr>
            <a:lvl7pPr indent="-381000" lvl="6" marL="3200400" algn="l">
              <a:spcBef>
                <a:spcPts val="360"/>
              </a:spcBef>
              <a:spcAft>
                <a:spcPts val="0"/>
              </a:spcAft>
              <a:buClr>
                <a:schemeClr val="dk1"/>
              </a:buClr>
              <a:buSzPts val="2400"/>
              <a:buChar char="•"/>
              <a:defRPr/>
            </a:lvl7pPr>
            <a:lvl8pPr indent="-381000" lvl="7" marL="3657600" algn="l">
              <a:spcBef>
                <a:spcPts val="360"/>
              </a:spcBef>
              <a:spcAft>
                <a:spcPts val="0"/>
              </a:spcAft>
              <a:buClr>
                <a:schemeClr val="dk1"/>
              </a:buClr>
              <a:buSzPts val="2400"/>
              <a:buChar char="•"/>
              <a:defRPr/>
            </a:lvl8pPr>
            <a:lvl9pPr indent="-381000" lvl="8" marL="4114800" algn="l">
              <a:spcBef>
                <a:spcPts val="360"/>
              </a:spcBef>
              <a:spcAft>
                <a:spcPts val="0"/>
              </a:spcAft>
              <a:buClr>
                <a:schemeClr val="dk1"/>
              </a:buClr>
              <a:buSzPts val="2400"/>
              <a:buChar char="•"/>
              <a:defRPr/>
            </a:lvl9pPr>
          </a:lstStyle>
          <a:p/>
        </p:txBody>
      </p:sp>
      <p:sp>
        <p:nvSpPr>
          <p:cNvPr id="45" name="Google Shape;45;p6"/>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2">
              <a:alphaModFix/>
            </a:blip>
            <a:stretch>
              <a:fillRect b="0" l="0" r="0" t="0"/>
            </a:stretch>
          </a:blipFill>
          <a:ln>
            <a:noFill/>
          </a:ln>
        </p:spPr>
      </p:sp>
      <p:sp>
        <p:nvSpPr>
          <p:cNvPr id="46" name="Google Shape;46;p6"/>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47" name="Google Shape;47;p6"/>
          <p:cNvSpPr txBox="1"/>
          <p:nvPr/>
        </p:nvSpPr>
        <p:spPr>
          <a:xfrm>
            <a:off x="16376750" y="584200"/>
            <a:ext cx="12882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48" name="Google Shape;48;p6"/>
          <p:cNvSpPr txBox="1"/>
          <p:nvPr/>
        </p:nvSpPr>
        <p:spPr>
          <a:xfrm>
            <a:off x="13243627" y="584200"/>
            <a:ext cx="9486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49" name="Google Shape;49;p6"/>
          <p:cNvSpPr txBox="1"/>
          <p:nvPr/>
        </p:nvSpPr>
        <p:spPr>
          <a:xfrm>
            <a:off x="11689137" y="584201"/>
            <a:ext cx="5838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50" name="Google Shape;50;p6"/>
          <p:cNvSpPr txBox="1"/>
          <p:nvPr/>
        </p:nvSpPr>
        <p:spPr>
          <a:xfrm>
            <a:off x="1526710" y="584201"/>
            <a:ext cx="11385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51" name="Google Shape;51;p6"/>
          <p:cNvPicPr preferRelativeResize="0"/>
          <p:nvPr/>
        </p:nvPicPr>
        <p:blipFill>
          <a:blip r:embed="rId3">
            <a:alphaModFix/>
          </a:blip>
          <a:stretch>
            <a:fillRect/>
          </a:stretch>
        </p:blipFill>
        <p:spPr>
          <a:xfrm>
            <a:off x="-355116" y="7422096"/>
            <a:ext cx="6520476" cy="6520476"/>
          </a:xfrm>
          <a:prstGeom prst="rect">
            <a:avLst/>
          </a:prstGeom>
          <a:noFill/>
          <a:ln>
            <a:noFill/>
          </a:ln>
        </p:spPr>
      </p:pic>
      <p:pic>
        <p:nvPicPr>
          <p:cNvPr id="52" name="Google Shape;52;p6"/>
          <p:cNvPicPr preferRelativeResize="0"/>
          <p:nvPr/>
        </p:nvPicPr>
        <p:blipFill>
          <a:blip r:embed="rId4">
            <a:alphaModFix/>
          </a:blip>
          <a:stretch>
            <a:fillRect/>
          </a:stretch>
        </p:blipFill>
        <p:spPr>
          <a:xfrm>
            <a:off x="-572055" y="7422100"/>
            <a:ext cx="6954368" cy="6520475"/>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53" name="Shape 53"/>
        <p:cNvGrpSpPr/>
        <p:nvPr/>
      </p:nvGrpSpPr>
      <p:grpSpPr>
        <a:xfrm>
          <a:off x="0" y="0"/>
          <a:ext cx="0" cy="0"/>
          <a:chOff x="0" y="0"/>
          <a:chExt cx="0" cy="0"/>
        </a:xfrm>
      </p:grpSpPr>
      <p:sp>
        <p:nvSpPr>
          <p:cNvPr id="54" name="Google Shape;54;p7"/>
          <p:cNvSpPr txBox="1"/>
          <p:nvPr>
            <p:ph type="title"/>
          </p:nvPr>
        </p:nvSpPr>
        <p:spPr>
          <a:xfrm>
            <a:off x="593250" y="1867875"/>
            <a:ext cx="155379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4400"/>
              <a:buFont typeface="Calibri"/>
              <a:buNone/>
              <a:defRPr/>
            </a:lvl1pPr>
            <a:lvl2pPr lvl="1">
              <a:spcBef>
                <a:spcPts val="0"/>
              </a:spcBef>
              <a:spcAft>
                <a:spcPts val="0"/>
              </a:spcAft>
              <a:buSzPts val="8000"/>
              <a:buNone/>
              <a:defRPr/>
            </a:lvl2pPr>
            <a:lvl3pPr lvl="2">
              <a:spcBef>
                <a:spcPts val="0"/>
              </a:spcBef>
              <a:spcAft>
                <a:spcPts val="0"/>
              </a:spcAft>
              <a:buSzPts val="8000"/>
              <a:buNone/>
              <a:defRPr/>
            </a:lvl3pPr>
            <a:lvl4pPr lvl="3">
              <a:spcBef>
                <a:spcPts val="0"/>
              </a:spcBef>
              <a:spcAft>
                <a:spcPts val="0"/>
              </a:spcAft>
              <a:buSzPts val="8000"/>
              <a:buNone/>
              <a:defRPr/>
            </a:lvl4pPr>
            <a:lvl5pPr lvl="4">
              <a:spcBef>
                <a:spcPts val="0"/>
              </a:spcBef>
              <a:spcAft>
                <a:spcPts val="0"/>
              </a:spcAft>
              <a:buSzPts val="8000"/>
              <a:buNone/>
              <a:defRPr/>
            </a:lvl5pPr>
            <a:lvl6pPr lvl="5">
              <a:spcBef>
                <a:spcPts val="0"/>
              </a:spcBef>
              <a:spcAft>
                <a:spcPts val="0"/>
              </a:spcAft>
              <a:buSzPts val="8000"/>
              <a:buNone/>
              <a:defRPr/>
            </a:lvl6pPr>
            <a:lvl7pPr lvl="6">
              <a:spcBef>
                <a:spcPts val="0"/>
              </a:spcBef>
              <a:spcAft>
                <a:spcPts val="0"/>
              </a:spcAft>
              <a:buSzPts val="8000"/>
              <a:buNone/>
              <a:defRPr/>
            </a:lvl7pPr>
            <a:lvl8pPr lvl="7">
              <a:spcBef>
                <a:spcPts val="0"/>
              </a:spcBef>
              <a:spcAft>
                <a:spcPts val="0"/>
              </a:spcAft>
              <a:buSzPts val="8000"/>
              <a:buNone/>
              <a:defRPr/>
            </a:lvl8pPr>
            <a:lvl9pPr lvl="8">
              <a:spcBef>
                <a:spcPts val="0"/>
              </a:spcBef>
              <a:spcAft>
                <a:spcPts val="0"/>
              </a:spcAft>
              <a:buSzPts val="8000"/>
              <a:buNone/>
              <a:defRPr/>
            </a:lvl9pPr>
          </a:lstStyle>
          <a:p/>
        </p:txBody>
      </p:sp>
      <p:sp>
        <p:nvSpPr>
          <p:cNvPr id="55" name="Google Shape;55;p7"/>
          <p:cNvSpPr txBox="1"/>
          <p:nvPr>
            <p:ph idx="1" type="body"/>
          </p:nvPr>
        </p:nvSpPr>
        <p:spPr>
          <a:xfrm>
            <a:off x="3756950" y="4215950"/>
            <a:ext cx="59745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
        <p:nvSpPr>
          <p:cNvPr id="56" name="Google Shape;56;p7"/>
          <p:cNvSpPr txBox="1"/>
          <p:nvPr>
            <p:ph idx="2" type="body"/>
          </p:nvPr>
        </p:nvSpPr>
        <p:spPr>
          <a:xfrm>
            <a:off x="9949948" y="4215950"/>
            <a:ext cx="5977200" cy="3951300"/>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a:lvl1pPr>
            <a:lvl2pPr indent="-381000" lvl="1" marL="914400" algn="l">
              <a:spcBef>
                <a:spcPts val="400"/>
              </a:spcBef>
              <a:spcAft>
                <a:spcPts val="0"/>
              </a:spcAft>
              <a:buClr>
                <a:schemeClr val="dk1"/>
              </a:buClr>
              <a:buSzPts val="2400"/>
              <a:buChar char="–"/>
              <a:defRPr/>
            </a:lvl2pPr>
            <a:lvl3pPr indent="-381000" lvl="2" marL="1371600" algn="l">
              <a:spcBef>
                <a:spcPts val="360"/>
              </a:spcBef>
              <a:spcAft>
                <a:spcPts val="0"/>
              </a:spcAft>
              <a:buClr>
                <a:schemeClr val="dk1"/>
              </a:buClr>
              <a:buSzPts val="2400"/>
              <a:buChar char="•"/>
              <a:defRPr/>
            </a:lvl3pPr>
            <a:lvl4pPr indent="-381000" lvl="3" marL="1828800" algn="l">
              <a:spcBef>
                <a:spcPts val="320"/>
              </a:spcBef>
              <a:spcAft>
                <a:spcPts val="0"/>
              </a:spcAft>
              <a:buClr>
                <a:schemeClr val="dk1"/>
              </a:buClr>
              <a:buSzPts val="2400"/>
              <a:buChar char="–"/>
              <a:defRPr/>
            </a:lvl4pPr>
            <a:lvl5pPr indent="-381000" lvl="4" marL="2286000" algn="l">
              <a:spcBef>
                <a:spcPts val="320"/>
              </a:spcBef>
              <a:spcAft>
                <a:spcPts val="0"/>
              </a:spcAft>
              <a:buClr>
                <a:schemeClr val="dk1"/>
              </a:buClr>
              <a:buSzPts val="2400"/>
              <a:buChar char="»"/>
              <a:defRPr/>
            </a:lvl5pPr>
            <a:lvl6pPr indent="-381000" lvl="5" marL="2743200" algn="l">
              <a:spcBef>
                <a:spcPts val="320"/>
              </a:spcBef>
              <a:spcAft>
                <a:spcPts val="0"/>
              </a:spcAft>
              <a:buClr>
                <a:schemeClr val="dk1"/>
              </a:buClr>
              <a:buSzPts val="2400"/>
              <a:buChar char="•"/>
              <a:defRPr/>
            </a:lvl6pPr>
            <a:lvl7pPr indent="-381000" lvl="6" marL="3200400" algn="l">
              <a:spcBef>
                <a:spcPts val="320"/>
              </a:spcBef>
              <a:spcAft>
                <a:spcPts val="0"/>
              </a:spcAft>
              <a:buClr>
                <a:schemeClr val="dk1"/>
              </a:buClr>
              <a:buSzPts val="2400"/>
              <a:buChar char="•"/>
              <a:defRPr/>
            </a:lvl7pPr>
            <a:lvl8pPr indent="-381000" lvl="7" marL="3657600" algn="l">
              <a:spcBef>
                <a:spcPts val="320"/>
              </a:spcBef>
              <a:spcAft>
                <a:spcPts val="0"/>
              </a:spcAft>
              <a:buClr>
                <a:schemeClr val="dk1"/>
              </a:buClr>
              <a:buSzPts val="2400"/>
              <a:buChar char="•"/>
              <a:defRPr/>
            </a:lvl8pPr>
            <a:lvl9pPr indent="-381000" lvl="8" marL="4114800" algn="l">
              <a:spcBef>
                <a:spcPts val="320"/>
              </a:spcBef>
              <a:spcAft>
                <a:spcPts val="0"/>
              </a:spcAft>
              <a:buClr>
                <a:schemeClr val="dk1"/>
              </a:buClr>
              <a:buSzPts val="2400"/>
              <a:buChar char="•"/>
              <a:defRPr/>
            </a:lvl9pPr>
          </a:lstStyle>
          <a:p/>
        </p:txBody>
      </p:sp>
      <p:sp>
        <p:nvSpPr>
          <p:cNvPr id="57" name="Google Shape;57;p7"/>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2">
              <a:alphaModFix/>
            </a:blip>
            <a:stretch>
              <a:fillRect b="0" l="0" r="0" t="0"/>
            </a:stretch>
          </a:blipFill>
          <a:ln>
            <a:noFill/>
          </a:ln>
        </p:spPr>
      </p:sp>
      <p:sp>
        <p:nvSpPr>
          <p:cNvPr id="58" name="Google Shape;58;p7"/>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59" name="Google Shape;59;p7"/>
          <p:cNvSpPr txBox="1"/>
          <p:nvPr/>
        </p:nvSpPr>
        <p:spPr>
          <a:xfrm>
            <a:off x="16376750" y="584200"/>
            <a:ext cx="12882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60" name="Google Shape;60;p7"/>
          <p:cNvSpPr txBox="1"/>
          <p:nvPr/>
        </p:nvSpPr>
        <p:spPr>
          <a:xfrm>
            <a:off x="13243628"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61" name="Google Shape;61;p7"/>
          <p:cNvSpPr txBox="1"/>
          <p:nvPr/>
        </p:nvSpPr>
        <p:spPr>
          <a:xfrm>
            <a:off x="11689137" y="584201"/>
            <a:ext cx="5838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62" name="Google Shape;62;p7"/>
          <p:cNvSpPr txBox="1"/>
          <p:nvPr/>
        </p:nvSpPr>
        <p:spPr>
          <a:xfrm>
            <a:off x="1526710" y="584201"/>
            <a:ext cx="11385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63" name="Google Shape;63;p7"/>
          <p:cNvPicPr preferRelativeResize="0"/>
          <p:nvPr/>
        </p:nvPicPr>
        <p:blipFill>
          <a:blip r:embed="rId3">
            <a:alphaModFix/>
          </a:blip>
          <a:stretch>
            <a:fillRect/>
          </a:stretch>
        </p:blipFill>
        <p:spPr>
          <a:xfrm>
            <a:off x="15666075" y="2458900"/>
            <a:ext cx="6283301" cy="6166951"/>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4" name="Shape 64"/>
        <p:cNvGrpSpPr/>
        <p:nvPr/>
      </p:nvGrpSpPr>
      <p:grpSpPr>
        <a:xfrm>
          <a:off x="0" y="0"/>
          <a:ext cx="0" cy="0"/>
          <a:chOff x="0" y="0"/>
          <a:chExt cx="0" cy="0"/>
        </a:xfrm>
      </p:grpSpPr>
      <p:sp>
        <p:nvSpPr>
          <p:cNvPr id="65" name="Google Shape;65;p8"/>
          <p:cNvSpPr txBox="1"/>
          <p:nvPr>
            <p:ph type="title"/>
          </p:nvPr>
        </p:nvSpPr>
        <p:spPr>
          <a:xfrm>
            <a:off x="838850" y="1907475"/>
            <a:ext cx="15537900" cy="1143000"/>
          </a:xfrm>
          <a:prstGeom prst="rect">
            <a:avLst/>
          </a:prstGeom>
          <a:noFill/>
          <a:ln>
            <a:noFill/>
          </a:ln>
        </p:spPr>
        <p:txBody>
          <a:bodyPr anchorCtr="0" anchor="ctr" bIns="45700" lIns="91425" spcFirstLastPara="1" rIns="91425" wrap="square" tIns="45700">
            <a:normAutofit/>
          </a:bodyPr>
          <a:lstStyle>
            <a:lvl1pPr lvl="0">
              <a:spcBef>
                <a:spcPts val="0"/>
              </a:spcBef>
              <a:spcAft>
                <a:spcPts val="0"/>
              </a:spcAft>
              <a:buClr>
                <a:schemeClr val="dk1"/>
              </a:buClr>
              <a:buSzPts val="1800"/>
              <a:buNone/>
              <a:defRPr/>
            </a:lvl1pPr>
            <a:lvl2pPr lvl="1">
              <a:spcBef>
                <a:spcPts val="0"/>
              </a:spcBef>
              <a:spcAft>
                <a:spcPts val="0"/>
              </a:spcAft>
              <a:buSzPts val="8000"/>
              <a:buNone/>
              <a:defRPr/>
            </a:lvl2pPr>
            <a:lvl3pPr lvl="2">
              <a:spcBef>
                <a:spcPts val="0"/>
              </a:spcBef>
              <a:spcAft>
                <a:spcPts val="0"/>
              </a:spcAft>
              <a:buSzPts val="8000"/>
              <a:buNone/>
              <a:defRPr/>
            </a:lvl3pPr>
            <a:lvl4pPr lvl="3">
              <a:spcBef>
                <a:spcPts val="0"/>
              </a:spcBef>
              <a:spcAft>
                <a:spcPts val="0"/>
              </a:spcAft>
              <a:buSzPts val="8000"/>
              <a:buNone/>
              <a:defRPr/>
            </a:lvl4pPr>
            <a:lvl5pPr lvl="4">
              <a:spcBef>
                <a:spcPts val="0"/>
              </a:spcBef>
              <a:spcAft>
                <a:spcPts val="0"/>
              </a:spcAft>
              <a:buSzPts val="8000"/>
              <a:buNone/>
              <a:defRPr/>
            </a:lvl5pPr>
            <a:lvl6pPr lvl="5">
              <a:spcBef>
                <a:spcPts val="0"/>
              </a:spcBef>
              <a:spcAft>
                <a:spcPts val="0"/>
              </a:spcAft>
              <a:buSzPts val="8000"/>
              <a:buNone/>
              <a:defRPr/>
            </a:lvl6pPr>
            <a:lvl7pPr lvl="6">
              <a:spcBef>
                <a:spcPts val="0"/>
              </a:spcBef>
              <a:spcAft>
                <a:spcPts val="0"/>
              </a:spcAft>
              <a:buSzPts val="8000"/>
              <a:buNone/>
              <a:defRPr/>
            </a:lvl7pPr>
            <a:lvl8pPr lvl="7">
              <a:spcBef>
                <a:spcPts val="0"/>
              </a:spcBef>
              <a:spcAft>
                <a:spcPts val="0"/>
              </a:spcAft>
              <a:buSzPts val="8000"/>
              <a:buNone/>
              <a:defRPr/>
            </a:lvl8pPr>
            <a:lvl9pPr lvl="8">
              <a:spcBef>
                <a:spcPts val="0"/>
              </a:spcBef>
              <a:spcAft>
                <a:spcPts val="0"/>
              </a:spcAft>
              <a:buSzPts val="8000"/>
              <a:buNone/>
              <a:defRPr/>
            </a:lvl9pPr>
          </a:lstStyle>
          <a:p/>
        </p:txBody>
      </p:sp>
      <p:sp>
        <p:nvSpPr>
          <p:cNvPr id="66" name="Google Shape;66;p8"/>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2">
              <a:alphaModFix/>
            </a:blip>
            <a:stretch>
              <a:fillRect b="0" l="0" r="0" t="0"/>
            </a:stretch>
          </a:blipFill>
          <a:ln>
            <a:noFill/>
          </a:ln>
        </p:spPr>
      </p:sp>
      <p:sp>
        <p:nvSpPr>
          <p:cNvPr id="67" name="Google Shape;67;p8"/>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68" name="Google Shape;68;p8"/>
          <p:cNvSpPr txBox="1"/>
          <p:nvPr/>
        </p:nvSpPr>
        <p:spPr>
          <a:xfrm>
            <a:off x="16376750" y="584200"/>
            <a:ext cx="12882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69" name="Google Shape;69;p8"/>
          <p:cNvSpPr txBox="1"/>
          <p:nvPr/>
        </p:nvSpPr>
        <p:spPr>
          <a:xfrm>
            <a:off x="13243627" y="584200"/>
            <a:ext cx="10506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70" name="Google Shape;70;p8"/>
          <p:cNvSpPr txBox="1"/>
          <p:nvPr/>
        </p:nvSpPr>
        <p:spPr>
          <a:xfrm>
            <a:off x="11689137" y="584201"/>
            <a:ext cx="5838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71" name="Google Shape;71;p8"/>
          <p:cNvSpPr txBox="1"/>
          <p:nvPr/>
        </p:nvSpPr>
        <p:spPr>
          <a:xfrm>
            <a:off x="1526710" y="584201"/>
            <a:ext cx="11385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72" name="Google Shape;72;p8"/>
          <p:cNvPicPr preferRelativeResize="0"/>
          <p:nvPr/>
        </p:nvPicPr>
        <p:blipFill>
          <a:blip r:embed="rId3">
            <a:alphaModFix/>
          </a:blip>
          <a:stretch>
            <a:fillRect/>
          </a:stretch>
        </p:blipFill>
        <p:spPr>
          <a:xfrm>
            <a:off x="15878675" y="2876037"/>
            <a:ext cx="4846426" cy="4906575"/>
          </a:xfrm>
          <a:prstGeom prst="rect">
            <a:avLst/>
          </a:prstGeom>
          <a:noFill/>
          <a:ln>
            <a:noFill/>
          </a:ln>
        </p:spPr>
      </p:pic>
      <p:pic>
        <p:nvPicPr>
          <p:cNvPr id="73" name="Google Shape;73;p8"/>
          <p:cNvPicPr preferRelativeResize="0"/>
          <p:nvPr/>
        </p:nvPicPr>
        <p:blipFill>
          <a:blip r:embed="rId4">
            <a:alphaModFix/>
          </a:blip>
          <a:stretch>
            <a:fillRect/>
          </a:stretch>
        </p:blipFill>
        <p:spPr>
          <a:xfrm>
            <a:off x="-1371475" y="8530050"/>
            <a:ext cx="3262800" cy="326279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74" name="Shape 74"/>
        <p:cNvGrpSpPr/>
        <p:nvPr/>
      </p:nvGrpSpPr>
      <p:grpSpPr>
        <a:xfrm>
          <a:off x="0" y="0"/>
          <a:ext cx="0" cy="0"/>
          <a:chOff x="0" y="0"/>
          <a:chExt cx="0" cy="0"/>
        </a:xfrm>
      </p:grpSpPr>
      <p:sp>
        <p:nvSpPr>
          <p:cNvPr id="75" name="Google Shape;75;p9"/>
          <p:cNvSpPr txBox="1"/>
          <p:nvPr>
            <p:ph type="title"/>
          </p:nvPr>
        </p:nvSpPr>
        <p:spPr>
          <a:xfrm>
            <a:off x="627300" y="2462475"/>
            <a:ext cx="16558500" cy="11619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8000"/>
              <a:buFont typeface="Calibri"/>
              <a:buNone/>
              <a:defRPr b="1"/>
            </a:lvl1pPr>
            <a:lvl2pPr lvl="1">
              <a:spcBef>
                <a:spcPts val="0"/>
              </a:spcBef>
              <a:spcAft>
                <a:spcPts val="0"/>
              </a:spcAft>
              <a:buSzPts val="8000"/>
              <a:buNone/>
              <a:defRPr/>
            </a:lvl2pPr>
            <a:lvl3pPr lvl="2">
              <a:spcBef>
                <a:spcPts val="0"/>
              </a:spcBef>
              <a:spcAft>
                <a:spcPts val="0"/>
              </a:spcAft>
              <a:buSzPts val="8000"/>
              <a:buNone/>
              <a:defRPr/>
            </a:lvl3pPr>
            <a:lvl4pPr lvl="3">
              <a:spcBef>
                <a:spcPts val="0"/>
              </a:spcBef>
              <a:spcAft>
                <a:spcPts val="0"/>
              </a:spcAft>
              <a:buSzPts val="8000"/>
              <a:buNone/>
              <a:defRPr/>
            </a:lvl4pPr>
            <a:lvl5pPr lvl="4">
              <a:spcBef>
                <a:spcPts val="0"/>
              </a:spcBef>
              <a:spcAft>
                <a:spcPts val="0"/>
              </a:spcAft>
              <a:buSzPts val="8000"/>
              <a:buNone/>
              <a:defRPr/>
            </a:lvl5pPr>
            <a:lvl6pPr lvl="5">
              <a:spcBef>
                <a:spcPts val="0"/>
              </a:spcBef>
              <a:spcAft>
                <a:spcPts val="0"/>
              </a:spcAft>
              <a:buSzPts val="8000"/>
              <a:buNone/>
              <a:defRPr/>
            </a:lvl6pPr>
            <a:lvl7pPr lvl="6">
              <a:spcBef>
                <a:spcPts val="0"/>
              </a:spcBef>
              <a:spcAft>
                <a:spcPts val="0"/>
              </a:spcAft>
              <a:buSzPts val="8000"/>
              <a:buNone/>
              <a:defRPr/>
            </a:lvl7pPr>
            <a:lvl8pPr lvl="7">
              <a:spcBef>
                <a:spcPts val="0"/>
              </a:spcBef>
              <a:spcAft>
                <a:spcPts val="0"/>
              </a:spcAft>
              <a:buSzPts val="8000"/>
              <a:buNone/>
              <a:defRPr/>
            </a:lvl8pPr>
            <a:lvl9pPr lvl="8">
              <a:spcBef>
                <a:spcPts val="0"/>
              </a:spcBef>
              <a:spcAft>
                <a:spcPts val="0"/>
              </a:spcAft>
              <a:buSzPts val="8000"/>
              <a:buNone/>
              <a:defRPr/>
            </a:lvl9pPr>
          </a:lstStyle>
          <a:p/>
        </p:txBody>
      </p:sp>
      <p:sp>
        <p:nvSpPr>
          <p:cNvPr id="76" name="Google Shape;76;p9"/>
          <p:cNvSpPr txBox="1"/>
          <p:nvPr>
            <p:ph idx="1" type="body"/>
          </p:nvPr>
        </p:nvSpPr>
        <p:spPr>
          <a:xfrm>
            <a:off x="8142988" y="4390450"/>
            <a:ext cx="8446800" cy="4505100"/>
          </a:xfrm>
          <a:prstGeom prst="rect">
            <a:avLst/>
          </a:prstGeom>
          <a:noFill/>
          <a:ln>
            <a:noFill/>
          </a:ln>
        </p:spPr>
        <p:txBody>
          <a:bodyPr anchorCtr="0" anchor="t" bIns="45700" lIns="91425" spcFirstLastPara="1" rIns="91425" wrap="square" tIns="45700">
            <a:normAutofit/>
          </a:bodyPr>
          <a:lstStyle>
            <a:lvl1pPr indent="-381000" lvl="0" marL="457200" algn="l">
              <a:spcBef>
                <a:spcPts val="640"/>
              </a:spcBef>
              <a:spcAft>
                <a:spcPts val="0"/>
              </a:spcAft>
              <a:buClr>
                <a:schemeClr val="dk1"/>
              </a:buClr>
              <a:buSzPts val="2400"/>
              <a:buChar char="•"/>
              <a:defRPr/>
            </a:lvl1pPr>
            <a:lvl2pPr indent="-381000" lvl="1" marL="914400" algn="l">
              <a:spcBef>
                <a:spcPts val="560"/>
              </a:spcBef>
              <a:spcAft>
                <a:spcPts val="0"/>
              </a:spcAft>
              <a:buClr>
                <a:schemeClr val="dk1"/>
              </a:buClr>
              <a:buSzPts val="2400"/>
              <a:buChar char="–"/>
              <a:defRPr/>
            </a:lvl2pPr>
            <a:lvl3pPr indent="-381000" lvl="2" marL="1371600" algn="l">
              <a:spcBef>
                <a:spcPts val="480"/>
              </a:spcBef>
              <a:spcAft>
                <a:spcPts val="0"/>
              </a:spcAft>
              <a:buClr>
                <a:schemeClr val="dk1"/>
              </a:buClr>
              <a:buSzPts val="2400"/>
              <a:buChar char="•"/>
              <a:defRPr/>
            </a:lvl3pPr>
            <a:lvl4pPr indent="-381000" lvl="3" marL="1828800" algn="l">
              <a:spcBef>
                <a:spcPts val="400"/>
              </a:spcBef>
              <a:spcAft>
                <a:spcPts val="0"/>
              </a:spcAft>
              <a:buClr>
                <a:schemeClr val="dk1"/>
              </a:buClr>
              <a:buSzPts val="2400"/>
              <a:buChar char="–"/>
              <a:defRPr/>
            </a:lvl4pPr>
            <a:lvl5pPr indent="-381000" lvl="4" marL="2286000" algn="l">
              <a:spcBef>
                <a:spcPts val="400"/>
              </a:spcBef>
              <a:spcAft>
                <a:spcPts val="0"/>
              </a:spcAft>
              <a:buClr>
                <a:schemeClr val="dk1"/>
              </a:buClr>
              <a:buSzPts val="2400"/>
              <a:buChar char="»"/>
              <a:defRPr/>
            </a:lvl5pPr>
            <a:lvl6pPr indent="-381000" lvl="5" marL="2743200" algn="l">
              <a:spcBef>
                <a:spcPts val="400"/>
              </a:spcBef>
              <a:spcAft>
                <a:spcPts val="0"/>
              </a:spcAft>
              <a:buClr>
                <a:schemeClr val="dk1"/>
              </a:buClr>
              <a:buSzPts val="2400"/>
              <a:buChar char="•"/>
              <a:defRPr/>
            </a:lvl6pPr>
            <a:lvl7pPr indent="-381000" lvl="6" marL="3200400" algn="l">
              <a:spcBef>
                <a:spcPts val="400"/>
              </a:spcBef>
              <a:spcAft>
                <a:spcPts val="0"/>
              </a:spcAft>
              <a:buClr>
                <a:schemeClr val="dk1"/>
              </a:buClr>
              <a:buSzPts val="2400"/>
              <a:buChar char="•"/>
              <a:defRPr/>
            </a:lvl7pPr>
            <a:lvl8pPr indent="-381000" lvl="7" marL="3657600" algn="l">
              <a:spcBef>
                <a:spcPts val="400"/>
              </a:spcBef>
              <a:spcAft>
                <a:spcPts val="0"/>
              </a:spcAft>
              <a:buClr>
                <a:schemeClr val="dk1"/>
              </a:buClr>
              <a:buSzPts val="2400"/>
              <a:buChar char="•"/>
              <a:defRPr/>
            </a:lvl8pPr>
            <a:lvl9pPr indent="-381000" lvl="8" marL="4114800" algn="l">
              <a:spcBef>
                <a:spcPts val="400"/>
              </a:spcBef>
              <a:spcAft>
                <a:spcPts val="0"/>
              </a:spcAft>
              <a:buClr>
                <a:schemeClr val="dk1"/>
              </a:buClr>
              <a:buSzPts val="2400"/>
              <a:buChar char="•"/>
              <a:defRPr/>
            </a:lvl9pPr>
          </a:lstStyle>
          <a:p/>
        </p:txBody>
      </p:sp>
      <p:sp>
        <p:nvSpPr>
          <p:cNvPr id="77" name="Google Shape;77;p9"/>
          <p:cNvSpPr txBox="1"/>
          <p:nvPr>
            <p:ph idx="2" type="body"/>
          </p:nvPr>
        </p:nvSpPr>
        <p:spPr>
          <a:xfrm>
            <a:off x="1698213" y="4297450"/>
            <a:ext cx="6047100" cy="46911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sp>
        <p:nvSpPr>
          <p:cNvPr id="78" name="Google Shape;78;p9"/>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2">
              <a:alphaModFix/>
            </a:blip>
            <a:stretch>
              <a:fillRect b="0" l="0" r="0" t="0"/>
            </a:stretch>
          </a:blipFill>
          <a:ln>
            <a:noFill/>
          </a:ln>
        </p:spPr>
      </p:sp>
      <p:sp>
        <p:nvSpPr>
          <p:cNvPr id="79" name="Google Shape;79;p9"/>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80" name="Google Shape;80;p9"/>
          <p:cNvSpPr txBox="1"/>
          <p:nvPr/>
        </p:nvSpPr>
        <p:spPr>
          <a:xfrm>
            <a:off x="16376750" y="584200"/>
            <a:ext cx="12882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81" name="Google Shape;81;p9"/>
          <p:cNvSpPr txBox="1"/>
          <p:nvPr/>
        </p:nvSpPr>
        <p:spPr>
          <a:xfrm>
            <a:off x="13243627" y="584200"/>
            <a:ext cx="880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82" name="Google Shape;82;p9"/>
          <p:cNvSpPr txBox="1"/>
          <p:nvPr/>
        </p:nvSpPr>
        <p:spPr>
          <a:xfrm>
            <a:off x="11689137" y="584201"/>
            <a:ext cx="5838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83" name="Google Shape;83;p9"/>
          <p:cNvSpPr txBox="1"/>
          <p:nvPr/>
        </p:nvSpPr>
        <p:spPr>
          <a:xfrm>
            <a:off x="1526710" y="584201"/>
            <a:ext cx="11385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84" name="Google Shape;84;p9"/>
          <p:cNvPicPr preferRelativeResize="0"/>
          <p:nvPr/>
        </p:nvPicPr>
        <p:blipFill>
          <a:blip r:embed="rId3">
            <a:alphaModFix/>
          </a:blip>
          <a:stretch>
            <a:fillRect/>
          </a:stretch>
        </p:blipFill>
        <p:spPr>
          <a:xfrm>
            <a:off x="16142900" y="2162800"/>
            <a:ext cx="4646723" cy="4974537"/>
          </a:xfrm>
          <a:prstGeom prst="rect">
            <a:avLst/>
          </a:prstGeom>
          <a:noFill/>
          <a:ln>
            <a:noFill/>
          </a:ln>
        </p:spPr>
      </p:pic>
      <p:pic>
        <p:nvPicPr>
          <p:cNvPr id="85" name="Google Shape;85;p9"/>
          <p:cNvPicPr preferRelativeResize="0"/>
          <p:nvPr/>
        </p:nvPicPr>
        <p:blipFill>
          <a:blip r:embed="rId4">
            <a:alphaModFix/>
          </a:blip>
          <a:stretch>
            <a:fillRect/>
          </a:stretch>
        </p:blipFill>
        <p:spPr>
          <a:xfrm>
            <a:off x="-245453" y="8111601"/>
            <a:ext cx="4327350" cy="4044674"/>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86" name="Shape 86"/>
        <p:cNvGrpSpPr/>
        <p:nvPr/>
      </p:nvGrpSpPr>
      <p:grpSpPr>
        <a:xfrm>
          <a:off x="0" y="0"/>
          <a:ext cx="0" cy="0"/>
          <a:chOff x="0" y="0"/>
          <a:chExt cx="0" cy="0"/>
        </a:xfrm>
      </p:grpSpPr>
      <p:sp>
        <p:nvSpPr>
          <p:cNvPr id="87" name="Google Shape;87;p10"/>
          <p:cNvSpPr txBox="1"/>
          <p:nvPr>
            <p:ph type="title"/>
          </p:nvPr>
        </p:nvSpPr>
        <p:spPr>
          <a:xfrm>
            <a:off x="961350" y="3326638"/>
            <a:ext cx="15079500" cy="56670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8000"/>
              <a:buFont typeface="Calibri"/>
              <a:buNone/>
              <a:defRPr b="1"/>
            </a:lvl1pPr>
            <a:lvl2pPr lvl="1">
              <a:spcBef>
                <a:spcPts val="0"/>
              </a:spcBef>
              <a:spcAft>
                <a:spcPts val="0"/>
              </a:spcAft>
              <a:buSzPts val="8000"/>
              <a:buNone/>
              <a:defRPr/>
            </a:lvl2pPr>
            <a:lvl3pPr lvl="2">
              <a:spcBef>
                <a:spcPts val="0"/>
              </a:spcBef>
              <a:spcAft>
                <a:spcPts val="0"/>
              </a:spcAft>
              <a:buSzPts val="8000"/>
              <a:buNone/>
              <a:defRPr/>
            </a:lvl3pPr>
            <a:lvl4pPr lvl="3">
              <a:spcBef>
                <a:spcPts val="0"/>
              </a:spcBef>
              <a:spcAft>
                <a:spcPts val="0"/>
              </a:spcAft>
              <a:buSzPts val="8000"/>
              <a:buNone/>
              <a:defRPr/>
            </a:lvl4pPr>
            <a:lvl5pPr lvl="4">
              <a:spcBef>
                <a:spcPts val="0"/>
              </a:spcBef>
              <a:spcAft>
                <a:spcPts val="0"/>
              </a:spcAft>
              <a:buSzPts val="8000"/>
              <a:buNone/>
              <a:defRPr/>
            </a:lvl5pPr>
            <a:lvl6pPr lvl="5">
              <a:spcBef>
                <a:spcPts val="0"/>
              </a:spcBef>
              <a:spcAft>
                <a:spcPts val="0"/>
              </a:spcAft>
              <a:buSzPts val="8000"/>
              <a:buNone/>
              <a:defRPr/>
            </a:lvl6pPr>
            <a:lvl7pPr lvl="6">
              <a:spcBef>
                <a:spcPts val="0"/>
              </a:spcBef>
              <a:spcAft>
                <a:spcPts val="0"/>
              </a:spcAft>
              <a:buSzPts val="8000"/>
              <a:buNone/>
              <a:defRPr/>
            </a:lvl7pPr>
            <a:lvl8pPr lvl="7">
              <a:spcBef>
                <a:spcPts val="0"/>
              </a:spcBef>
              <a:spcAft>
                <a:spcPts val="0"/>
              </a:spcAft>
              <a:buSzPts val="8000"/>
              <a:buNone/>
              <a:defRPr/>
            </a:lvl8pPr>
            <a:lvl9pPr lvl="8">
              <a:spcBef>
                <a:spcPts val="0"/>
              </a:spcBef>
              <a:spcAft>
                <a:spcPts val="0"/>
              </a:spcAft>
              <a:buSzPts val="8000"/>
              <a:buNone/>
              <a:defRPr/>
            </a:lvl9pPr>
          </a:lstStyle>
          <a:p/>
        </p:txBody>
      </p:sp>
      <p:sp>
        <p:nvSpPr>
          <p:cNvPr id="88" name="Google Shape;88;p10"/>
          <p:cNvSpPr txBox="1"/>
          <p:nvPr>
            <p:ph idx="1" type="body"/>
          </p:nvPr>
        </p:nvSpPr>
        <p:spPr>
          <a:xfrm>
            <a:off x="3118988" y="4741038"/>
            <a:ext cx="5486400" cy="804900"/>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2400"/>
              <a:buNone/>
              <a:defRPr/>
            </a:lvl1pPr>
            <a:lvl2pPr indent="-228600" lvl="1" marL="914400" algn="l">
              <a:spcBef>
                <a:spcPts val="240"/>
              </a:spcBef>
              <a:spcAft>
                <a:spcPts val="0"/>
              </a:spcAft>
              <a:buClr>
                <a:schemeClr val="dk1"/>
              </a:buClr>
              <a:buSzPts val="2400"/>
              <a:buNone/>
              <a:defRPr/>
            </a:lvl2pPr>
            <a:lvl3pPr indent="-228600" lvl="2" marL="1371600" algn="l">
              <a:spcBef>
                <a:spcPts val="200"/>
              </a:spcBef>
              <a:spcAft>
                <a:spcPts val="0"/>
              </a:spcAft>
              <a:buClr>
                <a:schemeClr val="dk1"/>
              </a:buClr>
              <a:buSzPts val="2400"/>
              <a:buNone/>
              <a:defRPr/>
            </a:lvl3pPr>
            <a:lvl4pPr indent="-228600" lvl="3" marL="1828800" algn="l">
              <a:spcBef>
                <a:spcPts val="180"/>
              </a:spcBef>
              <a:spcAft>
                <a:spcPts val="0"/>
              </a:spcAft>
              <a:buClr>
                <a:schemeClr val="dk1"/>
              </a:buClr>
              <a:buSzPts val="2400"/>
              <a:buNone/>
              <a:defRPr/>
            </a:lvl4pPr>
            <a:lvl5pPr indent="-228600" lvl="4" marL="2286000" algn="l">
              <a:spcBef>
                <a:spcPts val="180"/>
              </a:spcBef>
              <a:spcAft>
                <a:spcPts val="0"/>
              </a:spcAft>
              <a:buClr>
                <a:schemeClr val="dk1"/>
              </a:buClr>
              <a:buSzPts val="2400"/>
              <a:buNone/>
              <a:defRPr/>
            </a:lvl5pPr>
            <a:lvl6pPr indent="-228600" lvl="5" marL="2743200" algn="l">
              <a:spcBef>
                <a:spcPts val="180"/>
              </a:spcBef>
              <a:spcAft>
                <a:spcPts val="0"/>
              </a:spcAft>
              <a:buClr>
                <a:schemeClr val="dk1"/>
              </a:buClr>
              <a:buSzPts val="2400"/>
              <a:buNone/>
              <a:defRPr/>
            </a:lvl6pPr>
            <a:lvl7pPr indent="-228600" lvl="6" marL="3200400" algn="l">
              <a:spcBef>
                <a:spcPts val="180"/>
              </a:spcBef>
              <a:spcAft>
                <a:spcPts val="0"/>
              </a:spcAft>
              <a:buClr>
                <a:schemeClr val="dk1"/>
              </a:buClr>
              <a:buSzPts val="2400"/>
              <a:buNone/>
              <a:defRPr/>
            </a:lvl7pPr>
            <a:lvl8pPr indent="-228600" lvl="7" marL="3657600" algn="l">
              <a:spcBef>
                <a:spcPts val="180"/>
              </a:spcBef>
              <a:spcAft>
                <a:spcPts val="0"/>
              </a:spcAft>
              <a:buClr>
                <a:schemeClr val="dk1"/>
              </a:buClr>
              <a:buSzPts val="2400"/>
              <a:buNone/>
              <a:defRPr/>
            </a:lvl8pPr>
            <a:lvl9pPr indent="-228600" lvl="8" marL="4114800" algn="l">
              <a:spcBef>
                <a:spcPts val="180"/>
              </a:spcBef>
              <a:spcAft>
                <a:spcPts val="0"/>
              </a:spcAft>
              <a:buClr>
                <a:schemeClr val="dk1"/>
              </a:buClr>
              <a:buSzPts val="2400"/>
              <a:buNone/>
              <a:defRPr/>
            </a:lvl9pPr>
          </a:lstStyle>
          <a:p/>
        </p:txBody>
      </p:sp>
      <p:sp>
        <p:nvSpPr>
          <p:cNvPr id="89" name="Google Shape;89;p10"/>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2">
              <a:alphaModFix/>
            </a:blip>
            <a:stretch>
              <a:fillRect b="0" l="0" r="0" t="0"/>
            </a:stretch>
          </a:blipFill>
          <a:ln>
            <a:noFill/>
          </a:ln>
        </p:spPr>
      </p:sp>
      <p:sp>
        <p:nvSpPr>
          <p:cNvPr id="90" name="Google Shape;90;p10"/>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91" name="Google Shape;91;p10"/>
          <p:cNvSpPr txBox="1"/>
          <p:nvPr/>
        </p:nvSpPr>
        <p:spPr>
          <a:xfrm>
            <a:off x="16376750" y="584200"/>
            <a:ext cx="12882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92" name="Google Shape;92;p10"/>
          <p:cNvSpPr txBox="1"/>
          <p:nvPr/>
        </p:nvSpPr>
        <p:spPr>
          <a:xfrm>
            <a:off x="13243628"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93" name="Google Shape;93;p10"/>
          <p:cNvSpPr txBox="1"/>
          <p:nvPr/>
        </p:nvSpPr>
        <p:spPr>
          <a:xfrm>
            <a:off x="11689137" y="584201"/>
            <a:ext cx="5838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94" name="Google Shape;94;p10"/>
          <p:cNvSpPr txBox="1"/>
          <p:nvPr/>
        </p:nvSpPr>
        <p:spPr>
          <a:xfrm>
            <a:off x="1526710" y="584201"/>
            <a:ext cx="1138500" cy="5541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95" name="Google Shape;95;p10"/>
          <p:cNvPicPr preferRelativeResize="0"/>
          <p:nvPr/>
        </p:nvPicPr>
        <p:blipFill>
          <a:blip r:embed="rId3">
            <a:alphaModFix/>
          </a:blip>
          <a:stretch>
            <a:fillRect/>
          </a:stretch>
        </p:blipFill>
        <p:spPr>
          <a:xfrm>
            <a:off x="9354900" y="5682123"/>
            <a:ext cx="3888725" cy="3882650"/>
          </a:xfrm>
          <a:prstGeom prst="rect">
            <a:avLst/>
          </a:prstGeom>
          <a:noFill/>
          <a:ln>
            <a:noFill/>
          </a:ln>
        </p:spPr>
      </p:pic>
      <p:sp>
        <p:nvSpPr>
          <p:cNvPr id="96" name="Google Shape;96;p10"/>
          <p:cNvSpPr/>
          <p:nvPr>
            <p:ph idx="2" type="pic"/>
          </p:nvPr>
        </p:nvSpPr>
        <p:spPr>
          <a:xfrm>
            <a:off x="11385313" y="4800600"/>
            <a:ext cx="5486400" cy="4114800"/>
          </a:xfrm>
          <a:prstGeom prst="rect">
            <a:avLst/>
          </a:prstGeom>
          <a:noFill/>
          <a:ln>
            <a:no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661300" y="1397225"/>
            <a:ext cx="15537900" cy="1143000"/>
          </a:xfrm>
          <a:prstGeom prst="rect">
            <a:avLst/>
          </a:prstGeom>
          <a:noFill/>
          <a:ln>
            <a:noFill/>
          </a:ln>
        </p:spPr>
        <p:txBody>
          <a:bodyPr anchorCtr="0" anchor="ctr" bIns="45700" lIns="91425" spcFirstLastPara="1" rIns="91425" wrap="square" tIns="45700">
            <a:normAutofit/>
          </a:bodyPr>
          <a:lstStyle>
            <a:lvl1pPr lvl="0" marR="0" rtl="0">
              <a:spcBef>
                <a:spcPts val="0"/>
              </a:spcBef>
              <a:spcAft>
                <a:spcPts val="0"/>
              </a:spcAft>
              <a:buClr>
                <a:schemeClr val="accent2"/>
              </a:buClr>
              <a:buSzPts val="8000"/>
              <a:buFont typeface="Open Sans"/>
              <a:buNone/>
              <a:defRPr b="1" i="0" sz="8000" u="none" cap="none" strike="noStrike">
                <a:solidFill>
                  <a:schemeClr val="accent2"/>
                </a:solidFill>
                <a:latin typeface="Open Sans"/>
                <a:ea typeface="Open Sans"/>
                <a:cs typeface="Open Sans"/>
                <a:sym typeface="Open Sans"/>
              </a:defRPr>
            </a:lvl1pPr>
            <a:lvl2pPr lvl="1">
              <a:spcBef>
                <a:spcPts val="0"/>
              </a:spcBef>
              <a:spcAft>
                <a:spcPts val="0"/>
              </a:spcAft>
              <a:buSzPts val="8000"/>
              <a:buFont typeface="Open Sans"/>
              <a:buNone/>
              <a:defRPr sz="8000">
                <a:latin typeface="Open Sans"/>
                <a:ea typeface="Open Sans"/>
                <a:cs typeface="Open Sans"/>
                <a:sym typeface="Open Sans"/>
              </a:defRPr>
            </a:lvl2pPr>
            <a:lvl3pPr lvl="2">
              <a:spcBef>
                <a:spcPts val="0"/>
              </a:spcBef>
              <a:spcAft>
                <a:spcPts val="0"/>
              </a:spcAft>
              <a:buSzPts val="8000"/>
              <a:buFont typeface="Open Sans"/>
              <a:buNone/>
              <a:defRPr sz="8000">
                <a:latin typeface="Open Sans"/>
                <a:ea typeface="Open Sans"/>
                <a:cs typeface="Open Sans"/>
                <a:sym typeface="Open Sans"/>
              </a:defRPr>
            </a:lvl3pPr>
            <a:lvl4pPr lvl="3">
              <a:spcBef>
                <a:spcPts val="0"/>
              </a:spcBef>
              <a:spcAft>
                <a:spcPts val="0"/>
              </a:spcAft>
              <a:buSzPts val="8000"/>
              <a:buFont typeface="Open Sans"/>
              <a:buNone/>
              <a:defRPr sz="8000">
                <a:latin typeface="Open Sans"/>
                <a:ea typeface="Open Sans"/>
                <a:cs typeface="Open Sans"/>
                <a:sym typeface="Open Sans"/>
              </a:defRPr>
            </a:lvl4pPr>
            <a:lvl5pPr lvl="4">
              <a:spcBef>
                <a:spcPts val="0"/>
              </a:spcBef>
              <a:spcAft>
                <a:spcPts val="0"/>
              </a:spcAft>
              <a:buSzPts val="8000"/>
              <a:buFont typeface="Open Sans"/>
              <a:buNone/>
              <a:defRPr sz="8000">
                <a:latin typeface="Open Sans"/>
                <a:ea typeface="Open Sans"/>
                <a:cs typeface="Open Sans"/>
                <a:sym typeface="Open Sans"/>
              </a:defRPr>
            </a:lvl5pPr>
            <a:lvl6pPr lvl="5">
              <a:spcBef>
                <a:spcPts val="0"/>
              </a:spcBef>
              <a:spcAft>
                <a:spcPts val="0"/>
              </a:spcAft>
              <a:buSzPts val="8000"/>
              <a:buFont typeface="Open Sans"/>
              <a:buNone/>
              <a:defRPr sz="8000">
                <a:latin typeface="Open Sans"/>
                <a:ea typeface="Open Sans"/>
                <a:cs typeface="Open Sans"/>
                <a:sym typeface="Open Sans"/>
              </a:defRPr>
            </a:lvl6pPr>
            <a:lvl7pPr lvl="6">
              <a:spcBef>
                <a:spcPts val="0"/>
              </a:spcBef>
              <a:spcAft>
                <a:spcPts val="0"/>
              </a:spcAft>
              <a:buSzPts val="8000"/>
              <a:buFont typeface="Open Sans"/>
              <a:buNone/>
              <a:defRPr sz="8000">
                <a:latin typeface="Open Sans"/>
                <a:ea typeface="Open Sans"/>
                <a:cs typeface="Open Sans"/>
                <a:sym typeface="Open Sans"/>
              </a:defRPr>
            </a:lvl7pPr>
            <a:lvl8pPr lvl="7">
              <a:spcBef>
                <a:spcPts val="0"/>
              </a:spcBef>
              <a:spcAft>
                <a:spcPts val="0"/>
              </a:spcAft>
              <a:buSzPts val="8000"/>
              <a:buFont typeface="Open Sans"/>
              <a:buNone/>
              <a:defRPr sz="8000">
                <a:latin typeface="Open Sans"/>
                <a:ea typeface="Open Sans"/>
                <a:cs typeface="Open Sans"/>
                <a:sym typeface="Open Sans"/>
              </a:defRPr>
            </a:lvl8pPr>
            <a:lvl9pPr lvl="8">
              <a:spcBef>
                <a:spcPts val="0"/>
              </a:spcBef>
              <a:spcAft>
                <a:spcPts val="0"/>
              </a:spcAft>
              <a:buSzPts val="8000"/>
              <a:buFont typeface="Open Sans"/>
              <a:buNone/>
              <a:defRPr sz="8000">
                <a:latin typeface="Open Sans"/>
                <a:ea typeface="Open Sans"/>
                <a:cs typeface="Open Sans"/>
                <a:sym typeface="Open Sans"/>
              </a:defRPr>
            </a:lvl9pPr>
          </a:lstStyle>
          <a:p/>
        </p:txBody>
      </p:sp>
      <p:sp>
        <p:nvSpPr>
          <p:cNvPr id="7" name="Google Shape;7;p1"/>
          <p:cNvSpPr txBox="1"/>
          <p:nvPr>
            <p:ph idx="1" type="body"/>
          </p:nvPr>
        </p:nvSpPr>
        <p:spPr>
          <a:xfrm>
            <a:off x="4403275" y="3879375"/>
            <a:ext cx="8229600" cy="4526100"/>
          </a:xfrm>
          <a:prstGeom prst="rect">
            <a:avLst/>
          </a:prstGeom>
          <a:noFill/>
          <a:ln>
            <a:noFill/>
          </a:ln>
        </p:spPr>
        <p:txBody>
          <a:bodyPr anchorCtr="0" anchor="t" bIns="45700" lIns="91425" spcFirstLastPara="1" rIns="91425" wrap="square" tIns="45700">
            <a:normAutofit/>
          </a:bodyPr>
          <a:lstStyle>
            <a:lvl1pPr indent="-381000" lvl="0" marL="457200" marR="0" rtl="0" algn="l">
              <a:spcBef>
                <a:spcPts val="640"/>
              </a:spcBef>
              <a:spcAft>
                <a:spcPts val="0"/>
              </a:spcAft>
              <a:buClr>
                <a:schemeClr val="dk1"/>
              </a:buClr>
              <a:buSzPts val="2400"/>
              <a:buFont typeface="Open Sans"/>
              <a:buChar char="•"/>
              <a:defRPr i="0" sz="2400" u="none" cap="none" strike="noStrike">
                <a:solidFill>
                  <a:schemeClr val="dk1"/>
                </a:solidFill>
                <a:latin typeface="Open Sans"/>
                <a:ea typeface="Open Sans"/>
                <a:cs typeface="Open Sans"/>
                <a:sym typeface="Open Sans"/>
              </a:defRPr>
            </a:lvl1pPr>
            <a:lvl2pPr indent="-381000" lvl="1" marL="914400" marR="0" rtl="0" algn="l">
              <a:spcBef>
                <a:spcPts val="560"/>
              </a:spcBef>
              <a:spcAft>
                <a:spcPts val="0"/>
              </a:spcAft>
              <a:buClr>
                <a:schemeClr val="dk1"/>
              </a:buClr>
              <a:buSzPts val="2400"/>
              <a:buFont typeface="Open Sans"/>
              <a:buChar char="–"/>
              <a:defRPr i="0" sz="2400" u="none" cap="none" strike="noStrike">
                <a:solidFill>
                  <a:schemeClr val="dk1"/>
                </a:solidFill>
                <a:latin typeface="Open Sans"/>
                <a:ea typeface="Open Sans"/>
                <a:cs typeface="Open Sans"/>
                <a:sym typeface="Open Sans"/>
              </a:defRPr>
            </a:lvl2pPr>
            <a:lvl3pPr indent="-381000" lvl="2" marL="1371600" marR="0" rtl="0" algn="l">
              <a:spcBef>
                <a:spcPts val="480"/>
              </a:spcBef>
              <a:spcAft>
                <a:spcPts val="0"/>
              </a:spcAft>
              <a:buClr>
                <a:schemeClr val="dk1"/>
              </a:buClr>
              <a:buSzPts val="2400"/>
              <a:buFont typeface="Open Sans"/>
              <a:buChar char="•"/>
              <a:defRPr i="0" sz="2400" u="none" cap="none" strike="noStrike">
                <a:solidFill>
                  <a:schemeClr val="dk1"/>
                </a:solidFill>
                <a:latin typeface="Open Sans"/>
                <a:ea typeface="Open Sans"/>
                <a:cs typeface="Open Sans"/>
                <a:sym typeface="Open Sans"/>
              </a:defRPr>
            </a:lvl3pPr>
            <a:lvl4pPr indent="-381000" lvl="3" marL="1828800" marR="0" rtl="0" algn="l">
              <a:spcBef>
                <a:spcPts val="400"/>
              </a:spcBef>
              <a:spcAft>
                <a:spcPts val="0"/>
              </a:spcAft>
              <a:buClr>
                <a:schemeClr val="dk1"/>
              </a:buClr>
              <a:buSzPts val="2400"/>
              <a:buFont typeface="Open Sans"/>
              <a:buChar char="–"/>
              <a:defRPr i="0" sz="2400" u="none" cap="none" strike="noStrike">
                <a:solidFill>
                  <a:schemeClr val="dk1"/>
                </a:solidFill>
                <a:latin typeface="Open Sans"/>
                <a:ea typeface="Open Sans"/>
                <a:cs typeface="Open Sans"/>
                <a:sym typeface="Open Sans"/>
              </a:defRPr>
            </a:lvl4pPr>
            <a:lvl5pPr indent="-381000" lvl="4" marL="2286000" marR="0" rtl="0" algn="l">
              <a:spcBef>
                <a:spcPts val="400"/>
              </a:spcBef>
              <a:spcAft>
                <a:spcPts val="0"/>
              </a:spcAft>
              <a:buClr>
                <a:schemeClr val="dk1"/>
              </a:buClr>
              <a:buSzPts val="2400"/>
              <a:buFont typeface="Open Sans"/>
              <a:buChar char="»"/>
              <a:defRPr i="0" sz="2400" u="none" cap="none" strike="noStrike">
                <a:solidFill>
                  <a:schemeClr val="dk1"/>
                </a:solidFill>
                <a:latin typeface="Open Sans"/>
                <a:ea typeface="Open Sans"/>
                <a:cs typeface="Open Sans"/>
                <a:sym typeface="Open Sans"/>
              </a:defRPr>
            </a:lvl5pPr>
            <a:lvl6pPr indent="-381000" lvl="5" marL="2743200" marR="0" rtl="0" algn="l">
              <a:spcBef>
                <a:spcPts val="400"/>
              </a:spcBef>
              <a:spcAft>
                <a:spcPts val="0"/>
              </a:spcAft>
              <a:buClr>
                <a:schemeClr val="dk1"/>
              </a:buClr>
              <a:buSzPts val="2400"/>
              <a:buFont typeface="Open Sans"/>
              <a:buChar char="•"/>
              <a:defRPr i="0" sz="2400" u="none" cap="none" strike="noStrike">
                <a:solidFill>
                  <a:schemeClr val="dk1"/>
                </a:solidFill>
                <a:latin typeface="Open Sans"/>
                <a:ea typeface="Open Sans"/>
                <a:cs typeface="Open Sans"/>
                <a:sym typeface="Open Sans"/>
              </a:defRPr>
            </a:lvl6pPr>
            <a:lvl7pPr indent="-381000" lvl="6" marL="3200400" marR="0" rtl="0" algn="l">
              <a:spcBef>
                <a:spcPts val="400"/>
              </a:spcBef>
              <a:spcAft>
                <a:spcPts val="0"/>
              </a:spcAft>
              <a:buClr>
                <a:schemeClr val="dk1"/>
              </a:buClr>
              <a:buSzPts val="2400"/>
              <a:buFont typeface="Open Sans"/>
              <a:buChar char="•"/>
              <a:defRPr i="0" sz="2400" u="none" cap="none" strike="noStrike">
                <a:solidFill>
                  <a:schemeClr val="dk1"/>
                </a:solidFill>
                <a:latin typeface="Open Sans"/>
                <a:ea typeface="Open Sans"/>
                <a:cs typeface="Open Sans"/>
                <a:sym typeface="Open Sans"/>
              </a:defRPr>
            </a:lvl7pPr>
            <a:lvl8pPr indent="-381000" lvl="7" marL="3657600" marR="0" rtl="0" algn="l">
              <a:spcBef>
                <a:spcPts val="400"/>
              </a:spcBef>
              <a:spcAft>
                <a:spcPts val="0"/>
              </a:spcAft>
              <a:buClr>
                <a:schemeClr val="dk1"/>
              </a:buClr>
              <a:buSzPts val="2400"/>
              <a:buFont typeface="Open Sans"/>
              <a:buChar char="•"/>
              <a:defRPr i="0" sz="2400" u="none" cap="none" strike="noStrike">
                <a:solidFill>
                  <a:schemeClr val="dk1"/>
                </a:solidFill>
                <a:latin typeface="Open Sans"/>
                <a:ea typeface="Open Sans"/>
                <a:cs typeface="Open Sans"/>
                <a:sym typeface="Open Sans"/>
              </a:defRPr>
            </a:lvl8pPr>
            <a:lvl9pPr indent="-381000" lvl="8" marL="4114800" marR="0" rtl="0" algn="l">
              <a:spcBef>
                <a:spcPts val="400"/>
              </a:spcBef>
              <a:spcAft>
                <a:spcPts val="0"/>
              </a:spcAft>
              <a:buClr>
                <a:schemeClr val="dk1"/>
              </a:buClr>
              <a:buSzPts val="2400"/>
              <a:buFont typeface="Open Sans"/>
              <a:buChar char="•"/>
              <a:defRPr i="0" sz="2400" u="none" cap="none" strike="noStrike">
                <a:solidFill>
                  <a:schemeClr val="dk1"/>
                </a:solidFill>
                <a:latin typeface="Open Sans"/>
                <a:ea typeface="Open Sans"/>
                <a:cs typeface="Open Sans"/>
                <a:sym typeface="Open Sans"/>
              </a:defRPr>
            </a:lvl9pPr>
          </a:lstStyle>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7.png"/><Relationship Id="rId4" Type="http://schemas.openxmlformats.org/officeDocument/2006/relationships/image" Target="../media/image18.png"/><Relationship Id="rId9" Type="http://schemas.openxmlformats.org/officeDocument/2006/relationships/image" Target="../media/image15.png"/><Relationship Id="rId5" Type="http://schemas.openxmlformats.org/officeDocument/2006/relationships/image" Target="../media/image13.png"/><Relationship Id="rId6" Type="http://schemas.openxmlformats.org/officeDocument/2006/relationships/image" Target="../media/image1.png"/><Relationship Id="rId7" Type="http://schemas.openxmlformats.org/officeDocument/2006/relationships/image" Target="../media/image26.png"/><Relationship Id="rId8" Type="http://schemas.openxmlformats.org/officeDocument/2006/relationships/image" Target="../media/image28.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png"/><Relationship Id="rId4" Type="http://schemas.openxmlformats.org/officeDocument/2006/relationships/image" Target="../media/image62.png"/><Relationship Id="rId5" Type="http://schemas.openxmlformats.org/officeDocument/2006/relationships/image" Target="../media/image52.png"/><Relationship Id="rId6" Type="http://schemas.openxmlformats.org/officeDocument/2006/relationships/image" Target="../media/image45.png"/><Relationship Id="rId7" Type="http://schemas.openxmlformats.org/officeDocument/2006/relationships/image" Target="../media/image5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png"/><Relationship Id="rId4" Type="http://schemas.openxmlformats.org/officeDocument/2006/relationships/image" Target="../media/image34.png"/><Relationship Id="rId5" Type="http://schemas.openxmlformats.org/officeDocument/2006/relationships/image" Target="../media/image39.png"/><Relationship Id="rId6" Type="http://schemas.openxmlformats.org/officeDocument/2006/relationships/image" Target="../media/image43.png"/><Relationship Id="rId7" Type="http://schemas.openxmlformats.org/officeDocument/2006/relationships/image" Target="../media/image3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image" Target="../media/image46.png"/><Relationship Id="rId4" Type="http://schemas.openxmlformats.org/officeDocument/2006/relationships/image" Target="../media/image1.png"/><Relationship Id="rId5" Type="http://schemas.openxmlformats.org/officeDocument/2006/relationships/image" Target="../media/image40.png"/><Relationship Id="rId6" Type="http://schemas.openxmlformats.org/officeDocument/2006/relationships/image" Target="../media/image50.png"/><Relationship Id="rId7" Type="http://schemas.openxmlformats.org/officeDocument/2006/relationships/image" Target="../media/image48.png"/><Relationship Id="rId8" Type="http://schemas.openxmlformats.org/officeDocument/2006/relationships/image" Target="../media/image5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image" Target="../media/image6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1.png"/><Relationship Id="rId4" Type="http://schemas.openxmlformats.org/officeDocument/2006/relationships/image" Target="../media/image55.png"/><Relationship Id="rId5" Type="http://schemas.openxmlformats.org/officeDocument/2006/relationships/image" Target="../media/image61.png"/><Relationship Id="rId6" Type="http://schemas.openxmlformats.org/officeDocument/2006/relationships/image" Target="../media/image5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image" Target="../media/image47.png"/><Relationship Id="rId4" Type="http://schemas.openxmlformats.org/officeDocument/2006/relationships/image" Target="../media/image64.png"/><Relationship Id="rId5" Type="http://schemas.openxmlformats.org/officeDocument/2006/relationships/image" Target="../media/image1.png"/><Relationship Id="rId6" Type="http://schemas.openxmlformats.org/officeDocument/2006/relationships/image" Target="../media/image58.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 Id="rId3" Type="http://schemas.openxmlformats.org/officeDocument/2006/relationships/image" Target="../media/image1.png"/><Relationship Id="rId4" Type="http://schemas.openxmlformats.org/officeDocument/2006/relationships/image" Target="../media/image10.png"/><Relationship Id="rId5" Type="http://schemas.openxmlformats.org/officeDocument/2006/relationships/image" Target="../media/image2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1.png"/><Relationship Id="rId4" Type="http://schemas.openxmlformats.org/officeDocument/2006/relationships/image" Target="../media/image53.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 Id="rId3" Type="http://schemas.openxmlformats.org/officeDocument/2006/relationships/image" Target="../media/image9.png"/><Relationship Id="rId4" Type="http://schemas.openxmlformats.org/officeDocument/2006/relationships/image" Target="../media/image1.png"/><Relationship Id="rId5" Type="http://schemas.openxmlformats.org/officeDocument/2006/relationships/image" Target="../media/image67.png"/><Relationship Id="rId6" Type="http://schemas.openxmlformats.org/officeDocument/2006/relationships/image" Target="../media/image59.png"/><Relationship Id="rId7" Type="http://schemas.openxmlformats.org/officeDocument/2006/relationships/image" Target="../media/image49.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 Id="rId3" Type="http://schemas.openxmlformats.org/officeDocument/2006/relationships/image" Target="../media/image5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1.png"/><Relationship Id="rId4" Type="http://schemas.openxmlformats.org/officeDocument/2006/relationships/image" Target="../media/image7.png"/><Relationship Id="rId5" Type="http://schemas.openxmlformats.org/officeDocument/2006/relationships/image" Target="../media/image16.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 Id="rId3" Type="http://schemas.openxmlformats.org/officeDocument/2006/relationships/image" Target="../media/image66.png"/><Relationship Id="rId4" Type="http://schemas.openxmlformats.org/officeDocument/2006/relationships/image" Target="../media/image63.png"/><Relationship Id="rId5" Type="http://schemas.openxmlformats.org/officeDocument/2006/relationships/image" Target="../media/image60.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1.png"/><Relationship Id="rId4" Type="http://schemas.openxmlformats.org/officeDocument/2006/relationships/image" Target="../media/image35.png"/><Relationship Id="rId5" Type="http://schemas.openxmlformats.org/officeDocument/2006/relationships/image" Target="../media/image22.png"/><Relationship Id="rId6"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 Id="rId4" Type="http://schemas.openxmlformats.org/officeDocument/2006/relationships/image" Target="../media/image20.png"/><Relationship Id="rId5" Type="http://schemas.openxmlformats.org/officeDocument/2006/relationships/image" Target="../media/image27.png"/><Relationship Id="rId6" Type="http://schemas.openxmlformats.org/officeDocument/2006/relationships/image" Target="../media/image31.png"/><Relationship Id="rId7" Type="http://schemas.openxmlformats.org/officeDocument/2006/relationships/image" Target="../media/image2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2.png"/><Relationship Id="rId4" Type="http://schemas.openxmlformats.org/officeDocument/2006/relationships/image" Target="../media/image1.png"/><Relationship Id="rId5" Type="http://schemas.openxmlformats.org/officeDocument/2006/relationships/image" Target="../media/image30.png"/><Relationship Id="rId6" Type="http://schemas.openxmlformats.org/officeDocument/2006/relationships/image" Target="../media/image21.png"/><Relationship Id="rId7" Type="http://schemas.openxmlformats.org/officeDocument/2006/relationships/image" Target="../media/image1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41.png"/><Relationship Id="rId4" Type="http://schemas.openxmlformats.org/officeDocument/2006/relationships/image" Target="../media/image1.png"/><Relationship Id="rId5" Type="http://schemas.openxmlformats.org/officeDocument/2006/relationships/image" Target="../media/image23.png"/><Relationship Id="rId6"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3.png"/><Relationship Id="rId4" Type="http://schemas.openxmlformats.org/officeDocument/2006/relationships/image" Target="../media/image1.png"/><Relationship Id="rId5" Type="http://schemas.openxmlformats.org/officeDocument/2006/relationships/image" Target="../media/image33.png"/><Relationship Id="rId6" Type="http://schemas.openxmlformats.org/officeDocument/2006/relationships/image" Target="../media/image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1.png"/><Relationship Id="rId4" Type="http://schemas.openxmlformats.org/officeDocument/2006/relationships/image" Target="../media/image24.png"/><Relationship Id="rId9" Type="http://schemas.openxmlformats.org/officeDocument/2006/relationships/image" Target="../media/image38.png"/><Relationship Id="rId5" Type="http://schemas.openxmlformats.org/officeDocument/2006/relationships/image" Target="../media/image42.png"/><Relationship Id="rId6" Type="http://schemas.openxmlformats.org/officeDocument/2006/relationships/image" Target="../media/image44.png"/><Relationship Id="rId7" Type="http://schemas.openxmlformats.org/officeDocument/2006/relationships/image" Target="../media/image30.png"/><Relationship Id="rId8" Type="http://schemas.openxmlformats.org/officeDocument/2006/relationships/image" Target="../media/image11.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1.png"/><Relationship Id="rId4" Type="http://schemas.openxmlformats.org/officeDocument/2006/relationships/image" Target="../media/image5.png"/><Relationship Id="rId5"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100" name="Shape 100"/>
        <p:cNvGrpSpPr/>
        <p:nvPr/>
      </p:nvGrpSpPr>
      <p:grpSpPr>
        <a:xfrm>
          <a:off x="0" y="0"/>
          <a:ext cx="0" cy="0"/>
          <a:chOff x="0" y="0"/>
          <a:chExt cx="0" cy="0"/>
        </a:xfrm>
      </p:grpSpPr>
      <p:pic>
        <p:nvPicPr>
          <p:cNvPr id="101" name="Google Shape;101;p11"/>
          <p:cNvPicPr preferRelativeResize="0"/>
          <p:nvPr/>
        </p:nvPicPr>
        <p:blipFill>
          <a:blip r:embed="rId3">
            <a:alphaModFix/>
          </a:blip>
          <a:stretch>
            <a:fillRect/>
          </a:stretch>
        </p:blipFill>
        <p:spPr>
          <a:xfrm>
            <a:off x="9497825" y="2512250"/>
            <a:ext cx="7982299" cy="6289226"/>
          </a:xfrm>
          <a:prstGeom prst="rect">
            <a:avLst/>
          </a:prstGeom>
          <a:noFill/>
          <a:ln>
            <a:noFill/>
          </a:ln>
        </p:spPr>
      </p:pic>
      <p:pic>
        <p:nvPicPr>
          <p:cNvPr id="102" name="Google Shape;102;p11"/>
          <p:cNvPicPr preferRelativeResize="0"/>
          <p:nvPr/>
        </p:nvPicPr>
        <p:blipFill>
          <a:blip r:embed="rId4">
            <a:alphaModFix/>
          </a:blip>
          <a:stretch>
            <a:fillRect/>
          </a:stretch>
        </p:blipFill>
        <p:spPr>
          <a:xfrm>
            <a:off x="6542900" y="-149075"/>
            <a:ext cx="13308349" cy="10436073"/>
          </a:xfrm>
          <a:prstGeom prst="rect">
            <a:avLst/>
          </a:prstGeom>
          <a:noFill/>
          <a:ln>
            <a:noFill/>
          </a:ln>
        </p:spPr>
      </p:pic>
      <p:pic>
        <p:nvPicPr>
          <p:cNvPr id="103" name="Google Shape;103;p11"/>
          <p:cNvPicPr preferRelativeResize="0"/>
          <p:nvPr/>
        </p:nvPicPr>
        <p:blipFill>
          <a:blip r:embed="rId4">
            <a:alphaModFix/>
          </a:blip>
          <a:stretch>
            <a:fillRect/>
          </a:stretch>
        </p:blipFill>
        <p:spPr>
          <a:xfrm>
            <a:off x="6542900" y="-149075"/>
            <a:ext cx="13308349" cy="10436073"/>
          </a:xfrm>
          <a:prstGeom prst="rect">
            <a:avLst/>
          </a:prstGeom>
          <a:noFill/>
          <a:ln>
            <a:noFill/>
          </a:ln>
        </p:spPr>
      </p:pic>
      <p:pic>
        <p:nvPicPr>
          <p:cNvPr id="104" name="Google Shape;104;p11"/>
          <p:cNvPicPr preferRelativeResize="0"/>
          <p:nvPr/>
        </p:nvPicPr>
        <p:blipFill>
          <a:blip r:embed="rId5">
            <a:alphaModFix/>
          </a:blip>
          <a:stretch>
            <a:fillRect/>
          </a:stretch>
        </p:blipFill>
        <p:spPr>
          <a:xfrm>
            <a:off x="15893987" y="2138500"/>
            <a:ext cx="1138550" cy="1138550"/>
          </a:xfrm>
          <a:prstGeom prst="rect">
            <a:avLst/>
          </a:prstGeom>
          <a:noFill/>
          <a:ln>
            <a:noFill/>
          </a:ln>
        </p:spPr>
      </p:pic>
      <p:sp>
        <p:nvSpPr>
          <p:cNvPr id="105" name="Google Shape;105;p11"/>
          <p:cNvSpPr txBox="1"/>
          <p:nvPr/>
        </p:nvSpPr>
        <p:spPr>
          <a:xfrm>
            <a:off x="1028700" y="2270745"/>
            <a:ext cx="7982400" cy="5033400"/>
          </a:xfrm>
          <a:prstGeom prst="rect">
            <a:avLst/>
          </a:prstGeom>
          <a:noFill/>
          <a:ln>
            <a:noFill/>
          </a:ln>
        </p:spPr>
        <p:txBody>
          <a:bodyPr anchorCtr="0" anchor="t" bIns="0" lIns="0" spcFirstLastPara="1" rIns="0" wrap="square" tIns="0">
            <a:spAutoFit/>
          </a:bodyPr>
          <a:lstStyle/>
          <a:p>
            <a:pPr indent="0" lvl="0" marL="0" marR="0" rtl="0" algn="l">
              <a:lnSpc>
                <a:spcPct val="100000"/>
              </a:lnSpc>
              <a:spcBef>
                <a:spcPts val="0"/>
              </a:spcBef>
              <a:spcAft>
                <a:spcPts val="0"/>
              </a:spcAft>
              <a:buNone/>
            </a:pPr>
            <a:r>
              <a:rPr i="0" lang="en-US" sz="10900" u="none" cap="none" strike="noStrike">
                <a:solidFill>
                  <a:srgbClr val="B52C12"/>
                </a:solidFill>
                <a:latin typeface="Open Sans ExtraBold"/>
                <a:ea typeface="Open Sans ExtraBold"/>
                <a:cs typeface="Open Sans ExtraBold"/>
                <a:sym typeface="Open Sans ExtraBold"/>
              </a:rPr>
              <a:t>BASEBALL TRAINING CENTER </a:t>
            </a:r>
            <a:endParaRPr>
              <a:latin typeface="Open Sans ExtraBold"/>
              <a:ea typeface="Open Sans ExtraBold"/>
              <a:cs typeface="Open Sans ExtraBold"/>
              <a:sym typeface="Open Sans ExtraBold"/>
            </a:endParaRPr>
          </a:p>
        </p:txBody>
      </p:sp>
      <p:sp>
        <p:nvSpPr>
          <p:cNvPr id="106" name="Google Shape;106;p11"/>
          <p:cNvSpPr/>
          <p:nvPr/>
        </p:nvSpPr>
        <p:spPr>
          <a:xfrm rot="10800000">
            <a:off x="1030656" y="7519636"/>
            <a:ext cx="4851603" cy="1087095"/>
          </a:xfrm>
          <a:custGeom>
            <a:rect b="b" l="l" r="r" t="t"/>
            <a:pathLst>
              <a:path extrusionOk="0" h="855980" w="3820160">
                <a:moveTo>
                  <a:pt x="3392170" y="855980"/>
                </a:moveTo>
                <a:lnTo>
                  <a:pt x="427990" y="855980"/>
                </a:lnTo>
                <a:cubicBezTo>
                  <a:pt x="191770" y="855980"/>
                  <a:pt x="0" y="664210"/>
                  <a:pt x="0" y="427990"/>
                </a:cubicBezTo>
                <a:cubicBezTo>
                  <a:pt x="0" y="191770"/>
                  <a:pt x="191770" y="0"/>
                  <a:pt x="427990" y="0"/>
                </a:cubicBezTo>
                <a:lnTo>
                  <a:pt x="3392170" y="0"/>
                </a:lnTo>
                <a:cubicBezTo>
                  <a:pt x="3628390" y="0"/>
                  <a:pt x="3820160" y="191770"/>
                  <a:pt x="3820160" y="427990"/>
                </a:cubicBezTo>
                <a:cubicBezTo>
                  <a:pt x="3820160" y="664210"/>
                  <a:pt x="3628390" y="855980"/>
                  <a:pt x="3392170" y="855980"/>
                </a:cubicBezTo>
                <a:close/>
              </a:path>
            </a:pathLst>
          </a:custGeom>
          <a:solidFill>
            <a:srgbClr val="C2C45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1"/>
          <p:cNvSpPr txBox="1"/>
          <p:nvPr/>
        </p:nvSpPr>
        <p:spPr>
          <a:xfrm>
            <a:off x="1438357" y="7792309"/>
            <a:ext cx="2737500" cy="461700"/>
          </a:xfrm>
          <a:prstGeom prst="rect">
            <a:avLst/>
          </a:prstGeom>
          <a:noFill/>
          <a:ln>
            <a:noFill/>
          </a:ln>
        </p:spPr>
        <p:txBody>
          <a:bodyPr anchorCtr="0" anchor="t" bIns="0" lIns="0" spcFirstLastPara="1" rIns="0" wrap="square" tIns="0">
            <a:spAutoFit/>
          </a:bodyPr>
          <a:lstStyle/>
          <a:p>
            <a:pPr indent="0" lvl="0" marL="0" marR="0" rtl="0" algn="ctr">
              <a:lnSpc>
                <a:spcPct val="140013"/>
              </a:lnSpc>
              <a:spcBef>
                <a:spcPts val="0"/>
              </a:spcBef>
              <a:spcAft>
                <a:spcPts val="0"/>
              </a:spcAft>
              <a:buNone/>
            </a:pPr>
            <a:r>
              <a:rPr b="0" i="0" lang="en-US" sz="2999" u="none" cap="none" strike="noStrike">
                <a:solidFill>
                  <a:srgbClr val="FFFFFF"/>
                </a:solidFill>
                <a:latin typeface="Open Sans"/>
                <a:ea typeface="Open Sans"/>
                <a:cs typeface="Open Sans"/>
                <a:sym typeface="Open Sans"/>
              </a:rPr>
              <a:t>PRESENTATION</a:t>
            </a:r>
            <a:endParaRPr/>
          </a:p>
        </p:txBody>
      </p:sp>
      <p:sp>
        <p:nvSpPr>
          <p:cNvPr id="108" name="Google Shape;108;p11"/>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6">
              <a:alphaModFix/>
            </a:blip>
            <a:stretch>
              <a:fillRect b="0" l="0" r="0" t="0"/>
            </a:stretch>
          </a:blipFill>
          <a:ln>
            <a:noFill/>
          </a:ln>
        </p:spPr>
      </p:sp>
      <p:sp>
        <p:nvSpPr>
          <p:cNvPr id="109" name="Google Shape;109;p11"/>
          <p:cNvSpPr txBox="1"/>
          <p:nvPr/>
        </p:nvSpPr>
        <p:spPr>
          <a:xfrm>
            <a:off x="14766273" y="584200"/>
            <a:ext cx="9831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110" name="Google Shape;110;p11"/>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111" name="Google Shape;111;p11"/>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112" name="Google Shape;112;p11"/>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B52C12"/>
                </a:solidFill>
                <a:latin typeface="Open Sans"/>
                <a:ea typeface="Open Sans"/>
                <a:cs typeface="Open Sans"/>
                <a:sym typeface="Open Sans"/>
              </a:rPr>
              <a:t>HOME</a:t>
            </a:r>
            <a:endParaRPr/>
          </a:p>
        </p:txBody>
      </p:sp>
      <p:sp>
        <p:nvSpPr>
          <p:cNvPr id="113" name="Google Shape;113;p11"/>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114" name="Google Shape;114;p11"/>
          <p:cNvPicPr preferRelativeResize="0"/>
          <p:nvPr/>
        </p:nvPicPr>
        <p:blipFill>
          <a:blip r:embed="rId7">
            <a:alphaModFix/>
          </a:blip>
          <a:stretch>
            <a:fillRect/>
          </a:stretch>
        </p:blipFill>
        <p:spPr>
          <a:xfrm>
            <a:off x="15796275" y="1964300"/>
            <a:ext cx="1421075" cy="1398475"/>
          </a:xfrm>
          <a:prstGeom prst="rect">
            <a:avLst/>
          </a:prstGeom>
          <a:noFill/>
          <a:ln>
            <a:noFill/>
          </a:ln>
        </p:spPr>
      </p:pic>
      <p:pic>
        <p:nvPicPr>
          <p:cNvPr id="115" name="Google Shape;115;p11"/>
          <p:cNvPicPr preferRelativeResize="0"/>
          <p:nvPr/>
        </p:nvPicPr>
        <p:blipFill>
          <a:blip r:embed="rId8">
            <a:alphaModFix/>
          </a:blip>
          <a:stretch>
            <a:fillRect/>
          </a:stretch>
        </p:blipFill>
        <p:spPr>
          <a:xfrm>
            <a:off x="7477257" y="6588975"/>
            <a:ext cx="3333474" cy="3372155"/>
          </a:xfrm>
          <a:prstGeom prst="rect">
            <a:avLst/>
          </a:prstGeom>
          <a:noFill/>
          <a:ln>
            <a:noFill/>
          </a:ln>
        </p:spPr>
      </p:pic>
      <p:pic>
        <p:nvPicPr>
          <p:cNvPr id="116" name="Google Shape;116;p11"/>
          <p:cNvPicPr preferRelativeResize="0"/>
          <p:nvPr/>
        </p:nvPicPr>
        <p:blipFill>
          <a:blip r:embed="rId9">
            <a:alphaModFix/>
          </a:blip>
          <a:stretch>
            <a:fillRect/>
          </a:stretch>
        </p:blipFill>
        <p:spPr>
          <a:xfrm>
            <a:off x="4867850" y="7590311"/>
            <a:ext cx="944112" cy="938014"/>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294" name="Shape 294"/>
        <p:cNvGrpSpPr/>
        <p:nvPr/>
      </p:nvGrpSpPr>
      <p:grpSpPr>
        <a:xfrm>
          <a:off x="0" y="0"/>
          <a:ext cx="0" cy="0"/>
          <a:chOff x="0" y="0"/>
          <a:chExt cx="0" cy="0"/>
        </a:xfrm>
      </p:grpSpPr>
      <p:sp>
        <p:nvSpPr>
          <p:cNvPr id="295" name="Google Shape;295;p20"/>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sp>
        <p:nvSpPr>
          <p:cNvPr id="296" name="Google Shape;296;p20"/>
          <p:cNvSpPr txBox="1"/>
          <p:nvPr/>
        </p:nvSpPr>
        <p:spPr>
          <a:xfrm>
            <a:off x="14766274" y="584200"/>
            <a:ext cx="901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297" name="Google Shape;297;p20"/>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298" name="Google Shape;298;p20"/>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299" name="Google Shape;299;p20"/>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300" name="Google Shape;300;p20"/>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301" name="Google Shape;301;p20"/>
          <p:cNvSpPr txBox="1"/>
          <p:nvPr/>
        </p:nvSpPr>
        <p:spPr>
          <a:xfrm>
            <a:off x="1157729" y="1635120"/>
            <a:ext cx="107127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GALLERY IMAGE</a:t>
            </a:r>
            <a:endParaRPr>
              <a:latin typeface="Open Sans ExtraBold"/>
              <a:ea typeface="Open Sans ExtraBold"/>
              <a:cs typeface="Open Sans ExtraBold"/>
              <a:sym typeface="Open Sans ExtraBold"/>
            </a:endParaRPr>
          </a:p>
        </p:txBody>
      </p:sp>
      <p:sp>
        <p:nvSpPr>
          <p:cNvPr id="302" name="Google Shape;302;p20"/>
          <p:cNvSpPr txBox="1"/>
          <p:nvPr/>
        </p:nvSpPr>
        <p:spPr>
          <a:xfrm>
            <a:off x="1157729" y="3020767"/>
            <a:ext cx="13054070" cy="396240"/>
          </a:xfrm>
          <a:prstGeom prst="rect">
            <a:avLst/>
          </a:prstGeom>
          <a:noFill/>
          <a:ln>
            <a:noFill/>
          </a:ln>
        </p:spPr>
        <p:txBody>
          <a:bodyPr anchorCtr="0" anchor="t" bIns="0" lIns="0" spcFirstLastPara="1" rIns="0" wrap="square" tIns="0">
            <a:spAutoFit/>
          </a:bodyPr>
          <a:lstStyle/>
          <a:p>
            <a:pPr indent="0" lvl="0" marL="0" marR="0" rtl="0" algn="just">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What can you say about your projects? Share it here!</a:t>
            </a:r>
            <a:endParaRPr/>
          </a:p>
        </p:txBody>
      </p:sp>
      <p:pic>
        <p:nvPicPr>
          <p:cNvPr id="303" name="Google Shape;303;p20"/>
          <p:cNvPicPr preferRelativeResize="0"/>
          <p:nvPr/>
        </p:nvPicPr>
        <p:blipFill>
          <a:blip r:embed="rId4">
            <a:alphaModFix/>
          </a:blip>
          <a:stretch>
            <a:fillRect/>
          </a:stretch>
        </p:blipFill>
        <p:spPr>
          <a:xfrm>
            <a:off x="11969750" y="4230738"/>
            <a:ext cx="5178576" cy="5555086"/>
          </a:xfrm>
          <a:prstGeom prst="rect">
            <a:avLst/>
          </a:prstGeom>
          <a:noFill/>
          <a:ln>
            <a:noFill/>
          </a:ln>
        </p:spPr>
      </p:pic>
      <p:pic>
        <p:nvPicPr>
          <p:cNvPr id="304" name="Google Shape;304;p20"/>
          <p:cNvPicPr preferRelativeResize="0"/>
          <p:nvPr/>
        </p:nvPicPr>
        <p:blipFill>
          <a:blip r:embed="rId5">
            <a:alphaModFix/>
          </a:blip>
          <a:stretch>
            <a:fillRect/>
          </a:stretch>
        </p:blipFill>
        <p:spPr>
          <a:xfrm>
            <a:off x="6543000" y="4230800"/>
            <a:ext cx="5201449" cy="5572988"/>
          </a:xfrm>
          <a:prstGeom prst="rect">
            <a:avLst/>
          </a:prstGeom>
          <a:noFill/>
          <a:ln>
            <a:noFill/>
          </a:ln>
        </p:spPr>
      </p:pic>
      <p:pic>
        <p:nvPicPr>
          <p:cNvPr id="305" name="Google Shape;305;p20"/>
          <p:cNvPicPr preferRelativeResize="0"/>
          <p:nvPr/>
        </p:nvPicPr>
        <p:blipFill>
          <a:blip r:embed="rId6">
            <a:alphaModFix/>
          </a:blip>
          <a:stretch>
            <a:fillRect/>
          </a:stretch>
        </p:blipFill>
        <p:spPr>
          <a:xfrm>
            <a:off x="14521915" y="1059200"/>
            <a:ext cx="7335799" cy="6531551"/>
          </a:xfrm>
          <a:prstGeom prst="rect">
            <a:avLst/>
          </a:prstGeom>
          <a:noFill/>
          <a:ln>
            <a:noFill/>
          </a:ln>
        </p:spPr>
      </p:pic>
      <p:pic>
        <p:nvPicPr>
          <p:cNvPr id="306" name="Google Shape;306;p20"/>
          <p:cNvPicPr preferRelativeResize="0"/>
          <p:nvPr/>
        </p:nvPicPr>
        <p:blipFill>
          <a:blip r:embed="rId7">
            <a:alphaModFix/>
          </a:blip>
          <a:stretch>
            <a:fillRect/>
          </a:stretch>
        </p:blipFill>
        <p:spPr>
          <a:xfrm>
            <a:off x="1222225" y="4230800"/>
            <a:ext cx="5178586" cy="5555024"/>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310" name="Shape 310"/>
        <p:cNvGrpSpPr/>
        <p:nvPr/>
      </p:nvGrpSpPr>
      <p:grpSpPr>
        <a:xfrm>
          <a:off x="0" y="0"/>
          <a:ext cx="0" cy="0"/>
          <a:chOff x="0" y="0"/>
          <a:chExt cx="0" cy="0"/>
        </a:xfrm>
      </p:grpSpPr>
      <p:sp>
        <p:nvSpPr>
          <p:cNvPr id="311" name="Google Shape;311;p21"/>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sp>
        <p:nvSpPr>
          <p:cNvPr id="312" name="Google Shape;312;p21"/>
          <p:cNvSpPr txBox="1"/>
          <p:nvPr/>
        </p:nvSpPr>
        <p:spPr>
          <a:xfrm>
            <a:off x="14766273" y="584200"/>
            <a:ext cx="901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313" name="Google Shape;313;p21"/>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314" name="Google Shape;314;p21"/>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315" name="Google Shape;315;p21"/>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316" name="Google Shape;316;p21"/>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317" name="Google Shape;317;p21"/>
          <p:cNvSpPr txBox="1"/>
          <p:nvPr/>
        </p:nvSpPr>
        <p:spPr>
          <a:xfrm>
            <a:off x="1157729" y="1635120"/>
            <a:ext cx="107127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MARKET RESEARCH</a:t>
            </a:r>
            <a:endParaRPr>
              <a:latin typeface="Open Sans ExtraBold"/>
              <a:ea typeface="Open Sans ExtraBold"/>
              <a:cs typeface="Open Sans ExtraBold"/>
              <a:sym typeface="Open Sans ExtraBold"/>
            </a:endParaRPr>
          </a:p>
        </p:txBody>
      </p:sp>
      <p:pic>
        <p:nvPicPr>
          <p:cNvPr id="318" name="Google Shape;318;p21"/>
          <p:cNvPicPr preferRelativeResize="0"/>
          <p:nvPr/>
        </p:nvPicPr>
        <p:blipFill rotWithShape="1">
          <a:blip r:embed="rId4">
            <a:alphaModFix/>
          </a:blip>
          <a:srcRect b="0" l="0" r="0" t="0"/>
          <a:stretch/>
        </p:blipFill>
        <p:spPr>
          <a:xfrm>
            <a:off x="873303" y="3993076"/>
            <a:ext cx="3849673" cy="3849673"/>
          </a:xfrm>
          <a:prstGeom prst="rect">
            <a:avLst/>
          </a:prstGeom>
          <a:noFill/>
          <a:ln>
            <a:noFill/>
          </a:ln>
        </p:spPr>
      </p:pic>
      <p:sp>
        <p:nvSpPr>
          <p:cNvPr id="319" name="Google Shape;319;p21"/>
          <p:cNvSpPr txBox="1"/>
          <p:nvPr/>
        </p:nvSpPr>
        <p:spPr>
          <a:xfrm>
            <a:off x="1253931" y="8283943"/>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the featured statistic.</a:t>
            </a:r>
            <a:endParaRPr/>
          </a:p>
        </p:txBody>
      </p:sp>
      <p:sp>
        <p:nvSpPr>
          <p:cNvPr id="320" name="Google Shape;320;p21"/>
          <p:cNvSpPr txBox="1"/>
          <p:nvPr/>
        </p:nvSpPr>
        <p:spPr>
          <a:xfrm>
            <a:off x="12837871" y="8283943"/>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the featured statistic.</a:t>
            </a:r>
            <a:endParaRPr/>
          </a:p>
        </p:txBody>
      </p:sp>
      <p:sp>
        <p:nvSpPr>
          <p:cNvPr id="321" name="Google Shape;321;p21"/>
          <p:cNvSpPr txBox="1"/>
          <p:nvPr/>
        </p:nvSpPr>
        <p:spPr>
          <a:xfrm>
            <a:off x="7374561" y="8283943"/>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the featured statistic.</a:t>
            </a:r>
            <a:endParaRPr/>
          </a:p>
        </p:txBody>
      </p:sp>
      <p:pic>
        <p:nvPicPr>
          <p:cNvPr id="322" name="Google Shape;322;p21"/>
          <p:cNvPicPr preferRelativeResize="0"/>
          <p:nvPr/>
        </p:nvPicPr>
        <p:blipFill rotWithShape="1">
          <a:blip r:embed="rId5">
            <a:alphaModFix/>
          </a:blip>
          <a:srcRect b="0" l="0" r="0" t="0"/>
          <a:stretch/>
        </p:blipFill>
        <p:spPr>
          <a:xfrm>
            <a:off x="6564460" y="3993076"/>
            <a:ext cx="3849673" cy="3849673"/>
          </a:xfrm>
          <a:prstGeom prst="rect">
            <a:avLst/>
          </a:prstGeom>
          <a:noFill/>
          <a:ln>
            <a:noFill/>
          </a:ln>
        </p:spPr>
      </p:pic>
      <p:pic>
        <p:nvPicPr>
          <p:cNvPr id="323" name="Google Shape;323;p21"/>
          <p:cNvPicPr preferRelativeResize="0"/>
          <p:nvPr/>
        </p:nvPicPr>
        <p:blipFill rotWithShape="1">
          <a:blip r:embed="rId6">
            <a:alphaModFix/>
          </a:blip>
          <a:srcRect b="0" l="0" r="0" t="0"/>
          <a:stretch/>
        </p:blipFill>
        <p:spPr>
          <a:xfrm>
            <a:off x="12255617" y="3993076"/>
            <a:ext cx="3849673" cy="3849673"/>
          </a:xfrm>
          <a:prstGeom prst="rect">
            <a:avLst/>
          </a:prstGeom>
          <a:noFill/>
          <a:ln>
            <a:noFill/>
          </a:ln>
        </p:spPr>
      </p:pic>
      <p:sp>
        <p:nvSpPr>
          <p:cNvPr id="324" name="Google Shape;324;p21"/>
          <p:cNvSpPr txBox="1"/>
          <p:nvPr/>
        </p:nvSpPr>
        <p:spPr>
          <a:xfrm>
            <a:off x="1253931" y="3117542"/>
            <a:ext cx="12322393" cy="396240"/>
          </a:xfrm>
          <a:prstGeom prst="rect">
            <a:avLst/>
          </a:prstGeom>
          <a:noFill/>
          <a:ln>
            <a:noFill/>
          </a:ln>
        </p:spPr>
        <p:txBody>
          <a:bodyPr anchorCtr="0" anchor="t" bIns="0" lIns="0" spcFirstLastPara="1" rIns="0" wrap="square" tIns="0">
            <a:spAutoFit/>
          </a:bodyPr>
          <a:lstStyle/>
          <a:p>
            <a:pPr indent="0" lvl="0" marL="0" marR="0" rtl="0" algn="just">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the featured statistic</a:t>
            </a:r>
            <a:endParaRPr/>
          </a:p>
        </p:txBody>
      </p:sp>
      <p:pic>
        <p:nvPicPr>
          <p:cNvPr id="325" name="Google Shape;325;p21"/>
          <p:cNvPicPr preferRelativeResize="0"/>
          <p:nvPr/>
        </p:nvPicPr>
        <p:blipFill>
          <a:blip r:embed="rId7">
            <a:alphaModFix/>
          </a:blip>
          <a:stretch>
            <a:fillRect/>
          </a:stretch>
        </p:blipFill>
        <p:spPr>
          <a:xfrm>
            <a:off x="16263475" y="1264425"/>
            <a:ext cx="3374725" cy="33747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329" name="Shape 329"/>
        <p:cNvGrpSpPr/>
        <p:nvPr/>
      </p:nvGrpSpPr>
      <p:grpSpPr>
        <a:xfrm>
          <a:off x="0" y="0"/>
          <a:ext cx="0" cy="0"/>
          <a:chOff x="0" y="0"/>
          <a:chExt cx="0" cy="0"/>
        </a:xfrm>
      </p:grpSpPr>
      <p:pic>
        <p:nvPicPr>
          <p:cNvPr id="330" name="Google Shape;330;p22"/>
          <p:cNvPicPr preferRelativeResize="0"/>
          <p:nvPr/>
        </p:nvPicPr>
        <p:blipFill>
          <a:blip r:embed="rId3">
            <a:alphaModFix/>
          </a:blip>
          <a:stretch>
            <a:fillRect/>
          </a:stretch>
        </p:blipFill>
        <p:spPr>
          <a:xfrm>
            <a:off x="7298304" y="3282860"/>
            <a:ext cx="3306000" cy="3299948"/>
          </a:xfrm>
          <a:prstGeom prst="rect">
            <a:avLst/>
          </a:prstGeom>
          <a:noFill/>
          <a:ln>
            <a:noFill/>
          </a:ln>
        </p:spPr>
      </p:pic>
      <p:pic>
        <p:nvPicPr>
          <p:cNvPr id="331" name="Google Shape;331;p22"/>
          <p:cNvPicPr preferRelativeResize="0"/>
          <p:nvPr/>
        </p:nvPicPr>
        <p:blipFill>
          <a:blip r:embed="rId3">
            <a:alphaModFix/>
          </a:blip>
          <a:stretch>
            <a:fillRect/>
          </a:stretch>
        </p:blipFill>
        <p:spPr>
          <a:xfrm>
            <a:off x="1765954" y="3415860"/>
            <a:ext cx="3306000" cy="3299948"/>
          </a:xfrm>
          <a:prstGeom prst="rect">
            <a:avLst/>
          </a:prstGeom>
          <a:noFill/>
          <a:ln>
            <a:noFill/>
          </a:ln>
        </p:spPr>
      </p:pic>
      <p:sp>
        <p:nvSpPr>
          <p:cNvPr id="332" name="Google Shape;332;p22"/>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4">
              <a:alphaModFix/>
            </a:blip>
            <a:stretch>
              <a:fillRect b="0" l="0" r="0" t="0"/>
            </a:stretch>
          </a:blipFill>
          <a:ln>
            <a:noFill/>
          </a:ln>
        </p:spPr>
      </p:sp>
      <p:sp>
        <p:nvSpPr>
          <p:cNvPr id="333" name="Google Shape;333;p22"/>
          <p:cNvSpPr txBox="1"/>
          <p:nvPr/>
        </p:nvSpPr>
        <p:spPr>
          <a:xfrm>
            <a:off x="14766273" y="584200"/>
            <a:ext cx="1015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334" name="Google Shape;334;p22"/>
          <p:cNvSpPr txBox="1"/>
          <p:nvPr/>
        </p:nvSpPr>
        <p:spPr>
          <a:xfrm>
            <a:off x="16376751" y="584200"/>
            <a:ext cx="15183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335" name="Google Shape;335;p22"/>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336" name="Google Shape;336;p22"/>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337" name="Google Shape;337;p22"/>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338" name="Google Shape;338;p22"/>
          <p:cNvSpPr txBox="1"/>
          <p:nvPr/>
        </p:nvSpPr>
        <p:spPr>
          <a:xfrm>
            <a:off x="7643541" y="6999020"/>
            <a:ext cx="33060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CLIENT NAME</a:t>
            </a:r>
            <a:endParaRPr>
              <a:latin typeface="Open Sans ExtraBold"/>
              <a:ea typeface="Open Sans ExtraBold"/>
              <a:cs typeface="Open Sans ExtraBold"/>
              <a:sym typeface="Open Sans ExtraBold"/>
            </a:endParaRPr>
          </a:p>
        </p:txBody>
      </p:sp>
      <p:sp>
        <p:nvSpPr>
          <p:cNvPr id="339" name="Google Shape;339;p22"/>
          <p:cNvSpPr txBox="1"/>
          <p:nvPr/>
        </p:nvSpPr>
        <p:spPr>
          <a:xfrm>
            <a:off x="7643541" y="7804560"/>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sp>
        <p:nvSpPr>
          <p:cNvPr id="340" name="Google Shape;340;p22"/>
          <p:cNvSpPr txBox="1"/>
          <p:nvPr/>
        </p:nvSpPr>
        <p:spPr>
          <a:xfrm>
            <a:off x="1765876" y="6999020"/>
            <a:ext cx="33060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CLIENT NAME</a:t>
            </a:r>
            <a:endParaRPr>
              <a:latin typeface="Open Sans ExtraBold"/>
              <a:ea typeface="Open Sans ExtraBold"/>
              <a:cs typeface="Open Sans ExtraBold"/>
              <a:sym typeface="Open Sans ExtraBold"/>
            </a:endParaRPr>
          </a:p>
        </p:txBody>
      </p:sp>
      <p:sp>
        <p:nvSpPr>
          <p:cNvPr id="341" name="Google Shape;341;p22"/>
          <p:cNvSpPr txBox="1"/>
          <p:nvPr/>
        </p:nvSpPr>
        <p:spPr>
          <a:xfrm>
            <a:off x="1765876" y="7804560"/>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sp>
        <p:nvSpPr>
          <p:cNvPr id="342" name="Google Shape;342;p22"/>
          <p:cNvSpPr txBox="1"/>
          <p:nvPr/>
        </p:nvSpPr>
        <p:spPr>
          <a:xfrm>
            <a:off x="13521364" y="7029544"/>
            <a:ext cx="33060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CLIENT NAME</a:t>
            </a:r>
            <a:endParaRPr>
              <a:latin typeface="Open Sans ExtraBold"/>
              <a:ea typeface="Open Sans ExtraBold"/>
              <a:cs typeface="Open Sans ExtraBold"/>
              <a:sym typeface="Open Sans ExtraBold"/>
            </a:endParaRPr>
          </a:p>
        </p:txBody>
      </p:sp>
      <p:sp>
        <p:nvSpPr>
          <p:cNvPr id="343" name="Google Shape;343;p22"/>
          <p:cNvSpPr txBox="1"/>
          <p:nvPr/>
        </p:nvSpPr>
        <p:spPr>
          <a:xfrm>
            <a:off x="13521364" y="7835083"/>
            <a:ext cx="3306074"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sp>
        <p:nvSpPr>
          <p:cNvPr id="344" name="Google Shape;344;p22"/>
          <p:cNvSpPr txBox="1"/>
          <p:nvPr/>
        </p:nvSpPr>
        <p:spPr>
          <a:xfrm>
            <a:off x="1157729" y="1635120"/>
            <a:ext cx="107127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TESTIMONIALS</a:t>
            </a:r>
            <a:endParaRPr>
              <a:latin typeface="Open Sans ExtraBold"/>
              <a:ea typeface="Open Sans ExtraBold"/>
              <a:cs typeface="Open Sans ExtraBold"/>
              <a:sym typeface="Open Sans ExtraBold"/>
            </a:endParaRPr>
          </a:p>
        </p:txBody>
      </p:sp>
      <p:pic>
        <p:nvPicPr>
          <p:cNvPr id="345" name="Google Shape;345;p22"/>
          <p:cNvPicPr preferRelativeResize="0"/>
          <p:nvPr/>
        </p:nvPicPr>
        <p:blipFill>
          <a:blip r:embed="rId5">
            <a:alphaModFix/>
          </a:blip>
          <a:stretch>
            <a:fillRect/>
          </a:stretch>
        </p:blipFill>
        <p:spPr>
          <a:xfrm>
            <a:off x="15513901" y="322625"/>
            <a:ext cx="5098350" cy="5005075"/>
          </a:xfrm>
          <a:prstGeom prst="rect">
            <a:avLst/>
          </a:prstGeom>
          <a:noFill/>
          <a:ln>
            <a:noFill/>
          </a:ln>
        </p:spPr>
      </p:pic>
      <p:pic>
        <p:nvPicPr>
          <p:cNvPr id="346" name="Google Shape;346;p22"/>
          <p:cNvPicPr preferRelativeResize="0"/>
          <p:nvPr/>
        </p:nvPicPr>
        <p:blipFill>
          <a:blip r:embed="rId6">
            <a:alphaModFix/>
          </a:blip>
          <a:stretch>
            <a:fillRect/>
          </a:stretch>
        </p:blipFill>
        <p:spPr>
          <a:xfrm>
            <a:off x="1952400" y="3602725"/>
            <a:ext cx="2926200" cy="2926200"/>
          </a:xfrm>
          <a:prstGeom prst="rect">
            <a:avLst/>
          </a:prstGeom>
          <a:noFill/>
          <a:ln>
            <a:noFill/>
          </a:ln>
        </p:spPr>
      </p:pic>
      <p:pic>
        <p:nvPicPr>
          <p:cNvPr id="347" name="Google Shape;347;p22"/>
          <p:cNvPicPr preferRelativeResize="0"/>
          <p:nvPr/>
        </p:nvPicPr>
        <p:blipFill>
          <a:blip r:embed="rId7">
            <a:alphaModFix/>
          </a:blip>
          <a:stretch>
            <a:fillRect/>
          </a:stretch>
        </p:blipFill>
        <p:spPr>
          <a:xfrm>
            <a:off x="7488200" y="3469726"/>
            <a:ext cx="2926200" cy="2926200"/>
          </a:xfrm>
          <a:prstGeom prst="rect">
            <a:avLst/>
          </a:prstGeom>
          <a:noFill/>
          <a:ln>
            <a:noFill/>
          </a:ln>
        </p:spPr>
      </p:pic>
      <p:pic>
        <p:nvPicPr>
          <p:cNvPr id="348" name="Google Shape;348;p22"/>
          <p:cNvPicPr preferRelativeResize="0"/>
          <p:nvPr/>
        </p:nvPicPr>
        <p:blipFill>
          <a:blip r:embed="rId3">
            <a:alphaModFix/>
          </a:blip>
          <a:stretch>
            <a:fillRect/>
          </a:stretch>
        </p:blipFill>
        <p:spPr>
          <a:xfrm>
            <a:off x="13024004" y="3282860"/>
            <a:ext cx="3306000" cy="3299948"/>
          </a:xfrm>
          <a:prstGeom prst="rect">
            <a:avLst/>
          </a:prstGeom>
          <a:noFill/>
          <a:ln>
            <a:noFill/>
          </a:ln>
        </p:spPr>
      </p:pic>
      <p:pic>
        <p:nvPicPr>
          <p:cNvPr id="349" name="Google Shape;349;p22"/>
          <p:cNvPicPr preferRelativeResize="0"/>
          <p:nvPr/>
        </p:nvPicPr>
        <p:blipFill>
          <a:blip r:embed="rId8">
            <a:alphaModFix/>
          </a:blip>
          <a:stretch>
            <a:fillRect/>
          </a:stretch>
        </p:blipFill>
        <p:spPr>
          <a:xfrm>
            <a:off x="13198802" y="3454623"/>
            <a:ext cx="2956400" cy="295640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353" name="Shape 353"/>
        <p:cNvGrpSpPr/>
        <p:nvPr/>
      </p:nvGrpSpPr>
      <p:grpSpPr>
        <a:xfrm>
          <a:off x="0" y="0"/>
          <a:ext cx="0" cy="0"/>
          <a:chOff x="0" y="0"/>
          <a:chExt cx="0" cy="0"/>
        </a:xfrm>
      </p:grpSpPr>
      <p:pic>
        <p:nvPicPr>
          <p:cNvPr id="354" name="Google Shape;354;p23"/>
          <p:cNvPicPr preferRelativeResize="0"/>
          <p:nvPr/>
        </p:nvPicPr>
        <p:blipFill>
          <a:blip r:embed="rId3">
            <a:alphaModFix/>
          </a:blip>
          <a:stretch>
            <a:fillRect/>
          </a:stretch>
        </p:blipFill>
        <p:spPr>
          <a:xfrm>
            <a:off x="0" y="0"/>
            <a:ext cx="18288000" cy="10287000"/>
          </a:xfrm>
          <a:prstGeom prst="rect">
            <a:avLst/>
          </a:prstGeom>
          <a:noFill/>
          <a:ln>
            <a:noFill/>
          </a:ln>
        </p:spPr>
      </p:pic>
      <p:sp>
        <p:nvSpPr>
          <p:cNvPr id="355" name="Google Shape;355;p23"/>
          <p:cNvSpPr txBox="1"/>
          <p:nvPr/>
        </p:nvSpPr>
        <p:spPr>
          <a:xfrm>
            <a:off x="1562245" y="1984501"/>
            <a:ext cx="7398000" cy="56643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FFFFFF"/>
                </a:solidFill>
                <a:latin typeface="Open Sans ExtraBold"/>
                <a:ea typeface="Open Sans ExtraBold"/>
                <a:cs typeface="Open Sans ExtraBold"/>
                <a:sym typeface="Open Sans ExtraBold"/>
              </a:rPr>
              <a:t>“ A PICTURE IS WORTH A THOUSAND WORDS </a:t>
            </a:r>
            <a:r>
              <a:rPr lang="en-US" sz="8000">
                <a:solidFill>
                  <a:schemeClr val="lt1"/>
                </a:solidFill>
                <a:latin typeface="Open Sans ExtraBold"/>
                <a:ea typeface="Open Sans ExtraBold"/>
                <a:cs typeface="Open Sans ExtraBold"/>
                <a:sym typeface="Open Sans ExtraBold"/>
              </a:rPr>
              <a:t>“ </a:t>
            </a:r>
            <a:endParaRPr>
              <a:latin typeface="Open Sans ExtraBold"/>
              <a:ea typeface="Open Sans ExtraBold"/>
              <a:cs typeface="Open Sans ExtraBold"/>
              <a:sym typeface="Open Sans ExtraBo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359" name="Shape 359"/>
        <p:cNvGrpSpPr/>
        <p:nvPr/>
      </p:nvGrpSpPr>
      <p:grpSpPr>
        <a:xfrm>
          <a:off x="0" y="0"/>
          <a:ext cx="0" cy="0"/>
          <a:chOff x="0" y="0"/>
          <a:chExt cx="0" cy="0"/>
        </a:xfrm>
      </p:grpSpPr>
      <p:sp>
        <p:nvSpPr>
          <p:cNvPr id="360" name="Google Shape;360;p24"/>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sp>
        <p:nvSpPr>
          <p:cNvPr id="361" name="Google Shape;361;p24"/>
          <p:cNvSpPr txBox="1"/>
          <p:nvPr/>
        </p:nvSpPr>
        <p:spPr>
          <a:xfrm>
            <a:off x="14766274" y="584200"/>
            <a:ext cx="901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362" name="Google Shape;362;p24"/>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363" name="Google Shape;363;p24"/>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B52C12"/>
                </a:solidFill>
                <a:latin typeface="Open Sans"/>
                <a:ea typeface="Open Sans"/>
                <a:cs typeface="Open Sans"/>
                <a:sym typeface="Open Sans"/>
              </a:rPr>
              <a:t>ABOUT</a:t>
            </a:r>
            <a:endParaRPr/>
          </a:p>
        </p:txBody>
      </p:sp>
      <p:sp>
        <p:nvSpPr>
          <p:cNvPr id="364" name="Google Shape;364;p24"/>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365" name="Google Shape;365;p24"/>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366" name="Google Shape;366;p24"/>
          <p:cNvSpPr txBox="1"/>
          <p:nvPr/>
        </p:nvSpPr>
        <p:spPr>
          <a:xfrm>
            <a:off x="11536737" y="1431762"/>
            <a:ext cx="56286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ABOUT US</a:t>
            </a:r>
            <a:endParaRPr>
              <a:latin typeface="Open Sans ExtraBold"/>
              <a:ea typeface="Open Sans ExtraBold"/>
              <a:cs typeface="Open Sans ExtraBold"/>
              <a:sym typeface="Open Sans ExtraBold"/>
            </a:endParaRPr>
          </a:p>
        </p:txBody>
      </p:sp>
      <p:sp>
        <p:nvSpPr>
          <p:cNvPr id="367" name="Google Shape;367;p24"/>
          <p:cNvSpPr txBox="1"/>
          <p:nvPr/>
        </p:nvSpPr>
        <p:spPr>
          <a:xfrm>
            <a:off x="11465725" y="2842125"/>
            <a:ext cx="5793600" cy="60567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At our core, we are a team of dedicated individuals who are passionate about making a positive impact in the world. Our mission is to provide innovative solutions that help improve the lives of others and contribute to a brighter future for all. With a focus on creativity, collaboration, and compassion, we strive to create meaningful change and inspire others to do the same. Join us on this journey as we work together to create a better world for generations to come.</a:t>
            </a:r>
            <a:endParaRPr/>
          </a:p>
        </p:txBody>
      </p:sp>
      <p:pic>
        <p:nvPicPr>
          <p:cNvPr id="368" name="Google Shape;368;p24"/>
          <p:cNvPicPr preferRelativeResize="0"/>
          <p:nvPr/>
        </p:nvPicPr>
        <p:blipFill>
          <a:blip r:embed="rId4">
            <a:alphaModFix/>
          </a:blip>
          <a:stretch>
            <a:fillRect/>
          </a:stretch>
        </p:blipFill>
        <p:spPr>
          <a:xfrm>
            <a:off x="16632646" y="9077696"/>
            <a:ext cx="2353100" cy="2353100"/>
          </a:xfrm>
          <a:prstGeom prst="rect">
            <a:avLst/>
          </a:prstGeom>
          <a:noFill/>
          <a:ln>
            <a:noFill/>
          </a:ln>
        </p:spPr>
      </p:pic>
      <p:pic>
        <p:nvPicPr>
          <p:cNvPr id="369" name="Google Shape;369;p24"/>
          <p:cNvPicPr preferRelativeResize="0"/>
          <p:nvPr/>
        </p:nvPicPr>
        <p:blipFill>
          <a:blip r:embed="rId5">
            <a:alphaModFix/>
          </a:blip>
          <a:stretch>
            <a:fillRect/>
          </a:stretch>
        </p:blipFill>
        <p:spPr>
          <a:xfrm>
            <a:off x="1526700" y="1909192"/>
            <a:ext cx="7186349" cy="7192433"/>
          </a:xfrm>
          <a:prstGeom prst="rect">
            <a:avLst/>
          </a:prstGeom>
          <a:noFill/>
          <a:ln>
            <a:noFill/>
          </a:ln>
        </p:spPr>
      </p:pic>
      <p:pic>
        <p:nvPicPr>
          <p:cNvPr id="370" name="Google Shape;370;p24"/>
          <p:cNvPicPr preferRelativeResize="0"/>
          <p:nvPr/>
        </p:nvPicPr>
        <p:blipFill>
          <a:blip r:embed="rId6">
            <a:alphaModFix/>
          </a:blip>
          <a:stretch>
            <a:fillRect/>
          </a:stretch>
        </p:blipFill>
        <p:spPr>
          <a:xfrm>
            <a:off x="1438350" y="-1356231"/>
            <a:ext cx="9280002" cy="1167770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374" name="Shape 374"/>
        <p:cNvGrpSpPr/>
        <p:nvPr/>
      </p:nvGrpSpPr>
      <p:grpSpPr>
        <a:xfrm>
          <a:off x="0" y="0"/>
          <a:ext cx="0" cy="0"/>
          <a:chOff x="0" y="0"/>
          <a:chExt cx="0" cy="0"/>
        </a:xfrm>
      </p:grpSpPr>
      <p:pic>
        <p:nvPicPr>
          <p:cNvPr id="375" name="Google Shape;375;p25"/>
          <p:cNvPicPr preferRelativeResize="0"/>
          <p:nvPr/>
        </p:nvPicPr>
        <p:blipFill>
          <a:blip r:embed="rId3">
            <a:alphaModFix/>
          </a:blip>
          <a:stretch>
            <a:fillRect/>
          </a:stretch>
        </p:blipFill>
        <p:spPr>
          <a:xfrm>
            <a:off x="13403950" y="3099177"/>
            <a:ext cx="6256900" cy="6250815"/>
          </a:xfrm>
          <a:prstGeom prst="rect">
            <a:avLst/>
          </a:prstGeom>
          <a:noFill/>
          <a:ln>
            <a:noFill/>
          </a:ln>
        </p:spPr>
      </p:pic>
      <p:pic>
        <p:nvPicPr>
          <p:cNvPr id="376" name="Google Shape;376;p25"/>
          <p:cNvPicPr preferRelativeResize="0"/>
          <p:nvPr/>
        </p:nvPicPr>
        <p:blipFill>
          <a:blip r:embed="rId4">
            <a:alphaModFix/>
          </a:blip>
          <a:stretch>
            <a:fillRect/>
          </a:stretch>
        </p:blipFill>
        <p:spPr>
          <a:xfrm>
            <a:off x="6417534" y="-226550"/>
            <a:ext cx="12489591" cy="18725228"/>
          </a:xfrm>
          <a:prstGeom prst="rect">
            <a:avLst/>
          </a:prstGeom>
          <a:noFill/>
          <a:ln>
            <a:noFill/>
          </a:ln>
        </p:spPr>
      </p:pic>
      <p:sp>
        <p:nvSpPr>
          <p:cNvPr id="377" name="Google Shape;377;p25"/>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5">
              <a:alphaModFix/>
            </a:blip>
            <a:stretch>
              <a:fillRect b="0" l="0" r="0" t="0"/>
            </a:stretch>
          </a:blipFill>
          <a:ln>
            <a:noFill/>
          </a:ln>
        </p:spPr>
      </p:sp>
      <p:sp>
        <p:nvSpPr>
          <p:cNvPr id="378" name="Google Shape;378;p25"/>
          <p:cNvSpPr txBox="1"/>
          <p:nvPr/>
        </p:nvSpPr>
        <p:spPr>
          <a:xfrm>
            <a:off x="14766273"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379" name="Google Shape;379;p25"/>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380" name="Google Shape;380;p25"/>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381" name="Google Shape;381;p25"/>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382" name="Google Shape;382;p25"/>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383" name="Google Shape;383;p25"/>
          <p:cNvSpPr txBox="1"/>
          <p:nvPr/>
        </p:nvSpPr>
        <p:spPr>
          <a:xfrm>
            <a:off x="1298043" y="2149819"/>
            <a:ext cx="118950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OUR HISTORY </a:t>
            </a:r>
            <a:endParaRPr>
              <a:latin typeface="Open Sans ExtraBold"/>
              <a:ea typeface="Open Sans ExtraBold"/>
              <a:cs typeface="Open Sans ExtraBold"/>
              <a:sym typeface="Open Sans ExtraBold"/>
            </a:endParaRPr>
          </a:p>
        </p:txBody>
      </p:sp>
      <p:sp>
        <p:nvSpPr>
          <p:cNvPr id="384" name="Google Shape;384;p25"/>
          <p:cNvSpPr txBox="1"/>
          <p:nvPr/>
        </p:nvSpPr>
        <p:spPr>
          <a:xfrm>
            <a:off x="1298051" y="3810200"/>
            <a:ext cx="8113800" cy="55398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A well-crafted presentation can captivate an audience, convey information effectively, and leave a lasting impact on the listeners. By incorporating engaging visuals, clear and concise content, and interactive elements, a presentation can transform complex ideas into easily digestible concepts. Whether it's in a classroom, boardroom, or conference hall, a well-prepared presentation has the power to inform, inspire, and persuade. Remember, the key to a successful presentation lies in preparation, practice, and a genuine passion for sharing knowledge.</a:t>
            </a:r>
            <a:endParaRPr/>
          </a:p>
        </p:txBody>
      </p:sp>
      <p:pic>
        <p:nvPicPr>
          <p:cNvPr id="385" name="Google Shape;385;p25"/>
          <p:cNvPicPr preferRelativeResize="0"/>
          <p:nvPr/>
        </p:nvPicPr>
        <p:blipFill>
          <a:blip r:embed="rId6">
            <a:alphaModFix/>
          </a:blip>
          <a:stretch>
            <a:fillRect/>
          </a:stretch>
        </p:blipFill>
        <p:spPr>
          <a:xfrm>
            <a:off x="-843499" y="8750192"/>
            <a:ext cx="2370200" cy="2361656"/>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389" name="Shape 389"/>
        <p:cNvGrpSpPr/>
        <p:nvPr/>
      </p:nvGrpSpPr>
      <p:grpSpPr>
        <a:xfrm>
          <a:off x="0" y="0"/>
          <a:ext cx="0" cy="0"/>
          <a:chOff x="0" y="0"/>
          <a:chExt cx="0" cy="0"/>
        </a:xfrm>
      </p:grpSpPr>
      <p:sp>
        <p:nvSpPr>
          <p:cNvPr id="390" name="Google Shape;390;p26"/>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cxnSp>
        <p:nvCxnSpPr>
          <p:cNvPr id="391" name="Google Shape;391;p26"/>
          <p:cNvCxnSpPr/>
          <p:nvPr/>
        </p:nvCxnSpPr>
        <p:spPr>
          <a:xfrm>
            <a:off x="1326618" y="6458568"/>
            <a:ext cx="15445124" cy="0"/>
          </a:xfrm>
          <a:prstGeom prst="straightConnector1">
            <a:avLst/>
          </a:prstGeom>
          <a:noFill/>
          <a:ln cap="flat" cmpd="sng" w="28575">
            <a:solidFill>
              <a:srgbClr val="8E8B86"/>
            </a:solidFill>
            <a:prstDash val="dash"/>
            <a:round/>
            <a:headEnd len="sm" w="sm" type="none"/>
            <a:tailEnd len="sm" w="sm" type="none"/>
          </a:ln>
        </p:spPr>
      </p:cxnSp>
      <p:cxnSp>
        <p:nvCxnSpPr>
          <p:cNvPr id="392" name="Google Shape;392;p26"/>
          <p:cNvCxnSpPr/>
          <p:nvPr/>
        </p:nvCxnSpPr>
        <p:spPr>
          <a:xfrm rot="10800000">
            <a:off x="1340906" y="4068473"/>
            <a:ext cx="0" cy="2390095"/>
          </a:xfrm>
          <a:prstGeom prst="straightConnector1">
            <a:avLst/>
          </a:prstGeom>
          <a:noFill/>
          <a:ln cap="flat" cmpd="sng" w="28575">
            <a:solidFill>
              <a:srgbClr val="8E8B86"/>
            </a:solidFill>
            <a:prstDash val="dash"/>
            <a:round/>
            <a:headEnd len="sm" w="sm" type="none"/>
            <a:tailEnd len="sm" w="sm" type="none"/>
          </a:ln>
        </p:spPr>
      </p:cxnSp>
      <p:cxnSp>
        <p:nvCxnSpPr>
          <p:cNvPr id="393" name="Google Shape;393;p26"/>
          <p:cNvCxnSpPr/>
          <p:nvPr/>
        </p:nvCxnSpPr>
        <p:spPr>
          <a:xfrm rot="10800000">
            <a:off x="9228073" y="4068473"/>
            <a:ext cx="0" cy="2390095"/>
          </a:xfrm>
          <a:prstGeom prst="straightConnector1">
            <a:avLst/>
          </a:prstGeom>
          <a:noFill/>
          <a:ln cap="flat" cmpd="sng" w="28575">
            <a:solidFill>
              <a:srgbClr val="8E8B86"/>
            </a:solidFill>
            <a:prstDash val="dash"/>
            <a:round/>
            <a:headEnd len="sm" w="sm" type="none"/>
            <a:tailEnd len="sm" w="sm" type="none"/>
          </a:ln>
        </p:spPr>
      </p:cxnSp>
      <p:cxnSp>
        <p:nvCxnSpPr>
          <p:cNvPr id="394" name="Google Shape;394;p26"/>
          <p:cNvCxnSpPr/>
          <p:nvPr/>
        </p:nvCxnSpPr>
        <p:spPr>
          <a:xfrm rot="10800000">
            <a:off x="4941569" y="6435063"/>
            <a:ext cx="0" cy="2390095"/>
          </a:xfrm>
          <a:prstGeom prst="straightConnector1">
            <a:avLst/>
          </a:prstGeom>
          <a:noFill/>
          <a:ln cap="flat" cmpd="sng" w="28575">
            <a:solidFill>
              <a:srgbClr val="8E8B86"/>
            </a:solidFill>
            <a:prstDash val="dash"/>
            <a:round/>
            <a:headEnd len="sm" w="sm" type="none"/>
            <a:tailEnd len="sm" w="sm" type="none"/>
          </a:ln>
        </p:spPr>
      </p:cxnSp>
      <p:cxnSp>
        <p:nvCxnSpPr>
          <p:cNvPr id="395" name="Google Shape;395;p26"/>
          <p:cNvCxnSpPr/>
          <p:nvPr/>
        </p:nvCxnSpPr>
        <p:spPr>
          <a:xfrm rot="10800000">
            <a:off x="13000227" y="6435063"/>
            <a:ext cx="0" cy="2390095"/>
          </a:xfrm>
          <a:prstGeom prst="straightConnector1">
            <a:avLst/>
          </a:prstGeom>
          <a:noFill/>
          <a:ln cap="flat" cmpd="sng" w="28575">
            <a:solidFill>
              <a:srgbClr val="8E8B86"/>
            </a:solidFill>
            <a:prstDash val="dash"/>
            <a:round/>
            <a:headEnd len="sm" w="sm" type="none"/>
            <a:tailEnd len="sm" w="sm" type="none"/>
          </a:ln>
        </p:spPr>
      </p:cxnSp>
      <p:sp>
        <p:nvSpPr>
          <p:cNvPr id="396" name="Google Shape;396;p26"/>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397" name="Google Shape;397;p26"/>
          <p:cNvSpPr txBox="1"/>
          <p:nvPr/>
        </p:nvSpPr>
        <p:spPr>
          <a:xfrm>
            <a:off x="16376750" y="584200"/>
            <a:ext cx="13101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398" name="Google Shape;398;p26"/>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399" name="Google Shape;399;p26"/>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400" name="Google Shape;400;p26"/>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401" name="Google Shape;401;p26"/>
          <p:cNvSpPr txBox="1"/>
          <p:nvPr/>
        </p:nvSpPr>
        <p:spPr>
          <a:xfrm>
            <a:off x="1157729" y="1788310"/>
            <a:ext cx="118950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OUR </a:t>
            </a:r>
            <a:r>
              <a:rPr lang="en-US" sz="8000">
                <a:solidFill>
                  <a:srgbClr val="B52C12"/>
                </a:solidFill>
                <a:latin typeface="Open Sans ExtraBold"/>
                <a:ea typeface="Open Sans ExtraBold"/>
                <a:cs typeface="Open Sans ExtraBold"/>
                <a:sym typeface="Open Sans ExtraBold"/>
              </a:rPr>
              <a:t>HISTORY </a:t>
            </a:r>
            <a:endParaRPr>
              <a:latin typeface="Open Sans ExtraBold"/>
              <a:ea typeface="Open Sans ExtraBold"/>
              <a:cs typeface="Open Sans ExtraBold"/>
              <a:sym typeface="Open Sans ExtraBold"/>
            </a:endParaRPr>
          </a:p>
        </p:txBody>
      </p:sp>
      <p:sp>
        <p:nvSpPr>
          <p:cNvPr id="402" name="Google Shape;402;p26"/>
          <p:cNvSpPr txBox="1"/>
          <p:nvPr/>
        </p:nvSpPr>
        <p:spPr>
          <a:xfrm>
            <a:off x="1665550" y="4169607"/>
            <a:ext cx="40878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ADD A MAIN POINT</a:t>
            </a:r>
            <a:endParaRPr>
              <a:latin typeface="Open Sans ExtraBold"/>
              <a:ea typeface="Open Sans ExtraBold"/>
              <a:cs typeface="Open Sans ExtraBold"/>
              <a:sym typeface="Open Sans ExtraBold"/>
            </a:endParaRPr>
          </a:p>
        </p:txBody>
      </p:sp>
      <p:sp>
        <p:nvSpPr>
          <p:cNvPr id="403" name="Google Shape;403;p26"/>
          <p:cNvSpPr txBox="1"/>
          <p:nvPr/>
        </p:nvSpPr>
        <p:spPr>
          <a:xfrm>
            <a:off x="1665550" y="4792381"/>
            <a:ext cx="33649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grpSp>
        <p:nvGrpSpPr>
          <p:cNvPr id="404" name="Google Shape;404;p26"/>
          <p:cNvGrpSpPr/>
          <p:nvPr/>
        </p:nvGrpSpPr>
        <p:grpSpPr>
          <a:xfrm>
            <a:off x="5414562" y="6911054"/>
            <a:ext cx="4088025" cy="1438114"/>
            <a:chOff x="0" y="0"/>
            <a:chExt cx="5450700" cy="1917486"/>
          </a:xfrm>
        </p:grpSpPr>
        <p:sp>
          <p:nvSpPr>
            <p:cNvPr id="405" name="Google Shape;405;p26"/>
            <p:cNvSpPr txBox="1"/>
            <p:nvPr/>
          </p:nvSpPr>
          <p:spPr>
            <a:xfrm>
              <a:off x="0" y="0"/>
              <a:ext cx="5450700" cy="615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ADD A MAIN POINT</a:t>
              </a:r>
              <a:endParaRPr>
                <a:latin typeface="Open Sans ExtraBold"/>
                <a:ea typeface="Open Sans ExtraBold"/>
                <a:cs typeface="Open Sans ExtraBold"/>
                <a:sym typeface="Open Sans ExtraBold"/>
              </a:endParaRPr>
            </a:p>
          </p:txBody>
        </p:sp>
        <p:sp>
          <p:nvSpPr>
            <p:cNvPr id="406" name="Google Shape;406;p26"/>
            <p:cNvSpPr txBox="1"/>
            <p:nvPr/>
          </p:nvSpPr>
          <p:spPr>
            <a:xfrm>
              <a:off x="0" y="843066"/>
              <a:ext cx="4486566" cy="107442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grpSp>
      <p:grpSp>
        <p:nvGrpSpPr>
          <p:cNvPr id="407" name="Google Shape;407;p26"/>
          <p:cNvGrpSpPr/>
          <p:nvPr/>
        </p:nvGrpSpPr>
        <p:grpSpPr>
          <a:xfrm>
            <a:off x="9502505" y="4169607"/>
            <a:ext cx="4088025" cy="1438114"/>
            <a:chOff x="0" y="0"/>
            <a:chExt cx="5450700" cy="1917486"/>
          </a:xfrm>
        </p:grpSpPr>
        <p:sp>
          <p:nvSpPr>
            <p:cNvPr id="408" name="Google Shape;408;p26"/>
            <p:cNvSpPr txBox="1"/>
            <p:nvPr/>
          </p:nvSpPr>
          <p:spPr>
            <a:xfrm>
              <a:off x="0" y="0"/>
              <a:ext cx="5450700" cy="615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ADD A MAIN POINT</a:t>
              </a:r>
              <a:endParaRPr>
                <a:latin typeface="Open Sans ExtraBold"/>
                <a:ea typeface="Open Sans ExtraBold"/>
                <a:cs typeface="Open Sans ExtraBold"/>
                <a:sym typeface="Open Sans ExtraBold"/>
              </a:endParaRPr>
            </a:p>
          </p:txBody>
        </p:sp>
        <p:sp>
          <p:nvSpPr>
            <p:cNvPr id="409" name="Google Shape;409;p26"/>
            <p:cNvSpPr txBox="1"/>
            <p:nvPr/>
          </p:nvSpPr>
          <p:spPr>
            <a:xfrm>
              <a:off x="0" y="843066"/>
              <a:ext cx="4486566" cy="107442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grpSp>
      <p:grpSp>
        <p:nvGrpSpPr>
          <p:cNvPr id="410" name="Google Shape;410;p26"/>
          <p:cNvGrpSpPr/>
          <p:nvPr/>
        </p:nvGrpSpPr>
        <p:grpSpPr>
          <a:xfrm>
            <a:off x="13362895" y="7124215"/>
            <a:ext cx="4088025" cy="1438114"/>
            <a:chOff x="0" y="0"/>
            <a:chExt cx="5450700" cy="1917486"/>
          </a:xfrm>
        </p:grpSpPr>
        <p:sp>
          <p:nvSpPr>
            <p:cNvPr id="411" name="Google Shape;411;p26"/>
            <p:cNvSpPr txBox="1"/>
            <p:nvPr/>
          </p:nvSpPr>
          <p:spPr>
            <a:xfrm>
              <a:off x="0" y="0"/>
              <a:ext cx="5450700" cy="615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ADD A MAIN POINT</a:t>
              </a:r>
              <a:endParaRPr>
                <a:latin typeface="Open Sans ExtraBold"/>
                <a:ea typeface="Open Sans ExtraBold"/>
                <a:cs typeface="Open Sans ExtraBold"/>
                <a:sym typeface="Open Sans ExtraBold"/>
              </a:endParaRPr>
            </a:p>
          </p:txBody>
        </p:sp>
        <p:sp>
          <p:nvSpPr>
            <p:cNvPr id="412" name="Google Shape;412;p26"/>
            <p:cNvSpPr txBox="1"/>
            <p:nvPr/>
          </p:nvSpPr>
          <p:spPr>
            <a:xfrm>
              <a:off x="0" y="843066"/>
              <a:ext cx="4486566" cy="107442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grpSp>
      <p:pic>
        <p:nvPicPr>
          <p:cNvPr id="413" name="Google Shape;413;p26"/>
          <p:cNvPicPr preferRelativeResize="0"/>
          <p:nvPr/>
        </p:nvPicPr>
        <p:blipFill>
          <a:blip r:embed="rId4">
            <a:alphaModFix/>
          </a:blip>
          <a:stretch>
            <a:fillRect/>
          </a:stretch>
        </p:blipFill>
        <p:spPr>
          <a:xfrm>
            <a:off x="15904775" y="1482450"/>
            <a:ext cx="4646723" cy="4974537"/>
          </a:xfrm>
          <a:prstGeom prst="rect">
            <a:avLst/>
          </a:prstGeom>
          <a:noFill/>
          <a:ln>
            <a:noFill/>
          </a:ln>
        </p:spPr>
      </p:pic>
      <p:pic>
        <p:nvPicPr>
          <p:cNvPr id="414" name="Google Shape;414;p26"/>
          <p:cNvPicPr preferRelativeResize="0"/>
          <p:nvPr/>
        </p:nvPicPr>
        <p:blipFill>
          <a:blip r:embed="rId5">
            <a:alphaModFix/>
          </a:blip>
          <a:stretch>
            <a:fillRect/>
          </a:stretch>
        </p:blipFill>
        <p:spPr>
          <a:xfrm>
            <a:off x="-245453" y="8111601"/>
            <a:ext cx="4327350" cy="404467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418" name="Shape 418"/>
        <p:cNvGrpSpPr/>
        <p:nvPr/>
      </p:nvGrpSpPr>
      <p:grpSpPr>
        <a:xfrm>
          <a:off x="0" y="0"/>
          <a:ext cx="0" cy="0"/>
          <a:chOff x="0" y="0"/>
          <a:chExt cx="0" cy="0"/>
        </a:xfrm>
      </p:grpSpPr>
      <p:sp>
        <p:nvSpPr>
          <p:cNvPr id="419" name="Google Shape;419;p27"/>
          <p:cNvSpPr txBox="1"/>
          <p:nvPr/>
        </p:nvSpPr>
        <p:spPr>
          <a:xfrm>
            <a:off x="1028700" y="2949813"/>
            <a:ext cx="12804900" cy="41868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WRITE AN ORIGINAL STATEMENT OR INSPIRING QUOTE</a:t>
            </a:r>
            <a:endParaRPr>
              <a:latin typeface="Open Sans ExtraBold"/>
              <a:ea typeface="Open Sans ExtraBold"/>
              <a:cs typeface="Open Sans ExtraBold"/>
              <a:sym typeface="Open Sans ExtraBold"/>
            </a:endParaRPr>
          </a:p>
        </p:txBody>
      </p:sp>
      <p:sp>
        <p:nvSpPr>
          <p:cNvPr id="420" name="Google Shape;420;p27"/>
          <p:cNvSpPr txBox="1"/>
          <p:nvPr/>
        </p:nvSpPr>
        <p:spPr>
          <a:xfrm>
            <a:off x="1028763" y="7517619"/>
            <a:ext cx="12804900" cy="36930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 Include a credit, citation, or supporting message</a:t>
            </a:r>
            <a:endParaRPr/>
          </a:p>
        </p:txBody>
      </p:sp>
      <p:sp>
        <p:nvSpPr>
          <p:cNvPr id="421" name="Google Shape;421;p27"/>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sp>
        <p:nvSpPr>
          <p:cNvPr id="422" name="Google Shape;422;p27"/>
          <p:cNvSpPr txBox="1"/>
          <p:nvPr/>
        </p:nvSpPr>
        <p:spPr>
          <a:xfrm>
            <a:off x="14766273"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423" name="Google Shape;423;p27"/>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424" name="Google Shape;424;p27"/>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425" name="Google Shape;425;p27"/>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426" name="Google Shape;426;p27"/>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pic>
        <p:nvPicPr>
          <p:cNvPr id="427" name="Google Shape;427;p27"/>
          <p:cNvPicPr preferRelativeResize="0"/>
          <p:nvPr/>
        </p:nvPicPr>
        <p:blipFill>
          <a:blip r:embed="rId4">
            <a:alphaModFix/>
          </a:blip>
          <a:stretch>
            <a:fillRect/>
          </a:stretch>
        </p:blipFill>
        <p:spPr>
          <a:xfrm>
            <a:off x="12596350" y="1436500"/>
            <a:ext cx="8376101" cy="8219477"/>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431" name="Shape 431"/>
        <p:cNvGrpSpPr/>
        <p:nvPr/>
      </p:nvGrpSpPr>
      <p:grpSpPr>
        <a:xfrm>
          <a:off x="0" y="0"/>
          <a:ext cx="0" cy="0"/>
          <a:chOff x="0" y="0"/>
          <a:chExt cx="0" cy="0"/>
        </a:xfrm>
      </p:grpSpPr>
      <p:pic>
        <p:nvPicPr>
          <p:cNvPr id="432" name="Google Shape;432;p28"/>
          <p:cNvPicPr preferRelativeResize="0"/>
          <p:nvPr/>
        </p:nvPicPr>
        <p:blipFill>
          <a:blip r:embed="rId3">
            <a:alphaModFix/>
          </a:blip>
          <a:stretch>
            <a:fillRect/>
          </a:stretch>
        </p:blipFill>
        <p:spPr>
          <a:xfrm>
            <a:off x="7800400" y="5103823"/>
            <a:ext cx="3888725" cy="3882650"/>
          </a:xfrm>
          <a:prstGeom prst="rect">
            <a:avLst/>
          </a:prstGeom>
          <a:noFill/>
          <a:ln>
            <a:noFill/>
          </a:ln>
        </p:spPr>
      </p:pic>
      <p:sp>
        <p:nvSpPr>
          <p:cNvPr id="433" name="Google Shape;433;p28"/>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4">
              <a:alphaModFix/>
            </a:blip>
            <a:stretch>
              <a:fillRect b="0" l="0" r="0" t="0"/>
            </a:stretch>
          </a:blipFill>
          <a:ln>
            <a:noFill/>
          </a:ln>
        </p:spPr>
      </p:sp>
      <p:sp>
        <p:nvSpPr>
          <p:cNvPr id="434" name="Google Shape;434;p28"/>
          <p:cNvSpPr txBox="1"/>
          <p:nvPr/>
        </p:nvSpPr>
        <p:spPr>
          <a:xfrm>
            <a:off x="14766273" y="584200"/>
            <a:ext cx="1015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435" name="Google Shape;435;p28"/>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B52C12"/>
                </a:solidFill>
                <a:latin typeface="Open Sans"/>
                <a:ea typeface="Open Sans"/>
                <a:cs typeface="Open Sans"/>
                <a:sym typeface="Open Sans"/>
              </a:rPr>
              <a:t>CONTACT</a:t>
            </a:r>
            <a:endParaRPr/>
          </a:p>
        </p:txBody>
      </p:sp>
      <p:sp>
        <p:nvSpPr>
          <p:cNvPr id="436" name="Google Shape;436;p28"/>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437" name="Google Shape;437;p28"/>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438" name="Google Shape;438;p28"/>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439" name="Google Shape;439;p28"/>
          <p:cNvSpPr txBox="1"/>
          <p:nvPr/>
        </p:nvSpPr>
        <p:spPr>
          <a:xfrm>
            <a:off x="1028700" y="2016100"/>
            <a:ext cx="70224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CONTACT US</a:t>
            </a:r>
            <a:endParaRPr>
              <a:latin typeface="Open Sans ExtraBold"/>
              <a:ea typeface="Open Sans ExtraBold"/>
              <a:cs typeface="Open Sans ExtraBold"/>
              <a:sym typeface="Open Sans ExtraBold"/>
            </a:endParaRPr>
          </a:p>
        </p:txBody>
      </p:sp>
      <p:sp>
        <p:nvSpPr>
          <p:cNvPr id="440" name="Google Shape;440;p28"/>
          <p:cNvSpPr txBox="1"/>
          <p:nvPr/>
        </p:nvSpPr>
        <p:spPr>
          <a:xfrm>
            <a:off x="1845162" y="3857676"/>
            <a:ext cx="5801458"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123 Anywhere St., Any City,ST 12345</a:t>
            </a:r>
            <a:endParaRPr/>
          </a:p>
        </p:txBody>
      </p:sp>
      <p:sp>
        <p:nvSpPr>
          <p:cNvPr id="441" name="Google Shape;441;p28"/>
          <p:cNvSpPr txBox="1"/>
          <p:nvPr/>
        </p:nvSpPr>
        <p:spPr>
          <a:xfrm>
            <a:off x="1845162" y="4783299"/>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123-456-7890</a:t>
            </a:r>
            <a:endParaRPr/>
          </a:p>
        </p:txBody>
      </p:sp>
      <p:sp>
        <p:nvSpPr>
          <p:cNvPr id="442" name="Google Shape;442;p28"/>
          <p:cNvSpPr txBox="1"/>
          <p:nvPr/>
        </p:nvSpPr>
        <p:spPr>
          <a:xfrm>
            <a:off x="1845162" y="5671858"/>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hello@reallygreatsite.com</a:t>
            </a:r>
            <a:endParaRPr/>
          </a:p>
        </p:txBody>
      </p:sp>
      <p:sp>
        <p:nvSpPr>
          <p:cNvPr id="443" name="Google Shape;443;p28"/>
          <p:cNvSpPr txBox="1"/>
          <p:nvPr/>
        </p:nvSpPr>
        <p:spPr>
          <a:xfrm>
            <a:off x="1845162" y="7453504"/>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reallygreatsite.com</a:t>
            </a:r>
            <a:endParaRPr/>
          </a:p>
        </p:txBody>
      </p:sp>
      <p:sp>
        <p:nvSpPr>
          <p:cNvPr id="444" name="Google Shape;444;p28"/>
          <p:cNvSpPr txBox="1"/>
          <p:nvPr/>
        </p:nvSpPr>
        <p:spPr>
          <a:xfrm>
            <a:off x="1845162" y="6549202"/>
            <a:ext cx="4892954"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@reallygreatsite</a:t>
            </a:r>
            <a:endParaRPr/>
          </a:p>
        </p:txBody>
      </p:sp>
      <p:pic>
        <p:nvPicPr>
          <p:cNvPr id="445" name="Google Shape;445;p28"/>
          <p:cNvPicPr preferRelativeResize="0"/>
          <p:nvPr/>
        </p:nvPicPr>
        <p:blipFill>
          <a:blip r:embed="rId5">
            <a:alphaModFix/>
          </a:blip>
          <a:stretch>
            <a:fillRect/>
          </a:stretch>
        </p:blipFill>
        <p:spPr>
          <a:xfrm>
            <a:off x="9998250" y="2226475"/>
            <a:ext cx="7256426" cy="7256426"/>
          </a:xfrm>
          <a:prstGeom prst="rect">
            <a:avLst/>
          </a:prstGeom>
          <a:noFill/>
          <a:ln>
            <a:noFill/>
          </a:ln>
        </p:spPr>
      </p:pic>
      <p:pic>
        <p:nvPicPr>
          <p:cNvPr id="446" name="Google Shape;446;p28"/>
          <p:cNvPicPr preferRelativeResize="0"/>
          <p:nvPr/>
        </p:nvPicPr>
        <p:blipFill>
          <a:blip r:embed="rId6">
            <a:alphaModFix/>
          </a:blip>
          <a:stretch>
            <a:fillRect/>
          </a:stretch>
        </p:blipFill>
        <p:spPr>
          <a:xfrm>
            <a:off x="9845850" y="-2653125"/>
            <a:ext cx="9161525" cy="13745674"/>
          </a:xfrm>
          <a:prstGeom prst="rect">
            <a:avLst/>
          </a:prstGeom>
          <a:noFill/>
          <a:ln>
            <a:noFill/>
          </a:ln>
        </p:spPr>
      </p:pic>
      <p:pic>
        <p:nvPicPr>
          <p:cNvPr id="447" name="Google Shape;447;p28"/>
          <p:cNvPicPr preferRelativeResize="0"/>
          <p:nvPr/>
        </p:nvPicPr>
        <p:blipFill>
          <a:blip r:embed="rId7">
            <a:alphaModFix/>
          </a:blip>
          <a:stretch>
            <a:fillRect/>
          </a:stretch>
        </p:blipFill>
        <p:spPr>
          <a:xfrm>
            <a:off x="1306950" y="3908353"/>
            <a:ext cx="308750" cy="389267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451" name="Shape 451"/>
        <p:cNvGrpSpPr/>
        <p:nvPr/>
      </p:nvGrpSpPr>
      <p:grpSpPr>
        <a:xfrm>
          <a:off x="0" y="0"/>
          <a:ext cx="0" cy="0"/>
          <a:chOff x="0" y="0"/>
          <a:chExt cx="0" cy="0"/>
        </a:xfrm>
      </p:grpSpPr>
      <p:pic>
        <p:nvPicPr>
          <p:cNvPr id="452" name="Google Shape;452;p29"/>
          <p:cNvPicPr preferRelativeResize="0"/>
          <p:nvPr/>
        </p:nvPicPr>
        <p:blipFill>
          <a:blip r:embed="rId3">
            <a:alphaModFix/>
          </a:blip>
          <a:stretch>
            <a:fillRect/>
          </a:stretch>
        </p:blipFill>
        <p:spPr>
          <a:xfrm>
            <a:off x="9613900" y="1772231"/>
            <a:ext cx="7622575" cy="7039494"/>
          </a:xfrm>
          <a:prstGeom prst="rect">
            <a:avLst/>
          </a:prstGeom>
          <a:noFill/>
          <a:ln>
            <a:noFill/>
          </a:ln>
        </p:spPr>
      </p:pic>
      <p:sp>
        <p:nvSpPr>
          <p:cNvPr id="453" name="Google Shape;453;p29"/>
          <p:cNvSpPr txBox="1"/>
          <p:nvPr/>
        </p:nvSpPr>
        <p:spPr>
          <a:xfrm>
            <a:off x="1028700" y="698515"/>
            <a:ext cx="6342600" cy="27090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RESOURCE </a:t>
            </a:r>
            <a:endParaRPr>
              <a:latin typeface="Open Sans ExtraBold"/>
              <a:ea typeface="Open Sans ExtraBold"/>
              <a:cs typeface="Open Sans ExtraBold"/>
              <a:sym typeface="Open Sans ExtraBold"/>
            </a:endParaRPr>
          </a:p>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PAGE</a:t>
            </a:r>
            <a:endParaRPr>
              <a:latin typeface="Open Sans ExtraBold"/>
              <a:ea typeface="Open Sans ExtraBold"/>
              <a:cs typeface="Open Sans ExtraBold"/>
              <a:sym typeface="Open Sans ExtraBold"/>
            </a:endParaRPr>
          </a:p>
        </p:txBody>
      </p:sp>
      <p:sp>
        <p:nvSpPr>
          <p:cNvPr id="454" name="Google Shape;454;p29"/>
          <p:cNvSpPr txBox="1"/>
          <p:nvPr/>
        </p:nvSpPr>
        <p:spPr>
          <a:xfrm>
            <a:off x="1028700" y="3535680"/>
            <a:ext cx="5059200" cy="58923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400" u="none" cap="none" strike="noStrike">
                <a:solidFill>
                  <a:srgbClr val="272727"/>
                </a:solidFill>
                <a:latin typeface="Open Sans"/>
                <a:ea typeface="Open Sans"/>
                <a:cs typeface="Open Sans"/>
                <a:sym typeface="Open Sans"/>
              </a:rPr>
              <a:t>Use these design resources in your Canva Presentation.</a:t>
            </a:r>
            <a:endParaRPr/>
          </a:p>
          <a:p>
            <a:pPr indent="0" lvl="0" marL="0" marR="0" rtl="0" algn="l">
              <a:lnSpc>
                <a:spcPct val="115000"/>
              </a:lnSpc>
              <a:spcBef>
                <a:spcPts val="0"/>
              </a:spcBef>
              <a:spcAft>
                <a:spcPts val="0"/>
              </a:spcAft>
              <a:buNone/>
            </a:pPr>
            <a:r>
              <a:t/>
            </a:r>
            <a:endParaRPr b="0" i="0" sz="2400" u="none" cap="none" strike="noStrike">
              <a:solidFill>
                <a:srgbClr val="272727"/>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400" u="none" cap="none" strike="noStrike">
              <a:solidFill>
                <a:srgbClr val="272727"/>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400" u="none" cap="none" strike="noStrike">
              <a:solidFill>
                <a:srgbClr val="272727"/>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400" u="none" cap="none" strike="noStrike">
              <a:solidFill>
                <a:srgbClr val="272727"/>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400" u="none" cap="none" strike="noStrike">
              <a:solidFill>
                <a:srgbClr val="272727"/>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400" u="none" cap="none" strike="noStrike">
              <a:solidFill>
                <a:srgbClr val="272727"/>
              </a:solidFill>
              <a:latin typeface="Open Sans"/>
              <a:ea typeface="Open Sans"/>
              <a:cs typeface="Open Sans"/>
              <a:sym typeface="Open Sans"/>
            </a:endParaRPr>
          </a:p>
          <a:p>
            <a:pPr indent="0" lvl="0" marL="0" marR="0" rtl="0" algn="l">
              <a:lnSpc>
                <a:spcPct val="115000"/>
              </a:lnSpc>
              <a:spcBef>
                <a:spcPts val="0"/>
              </a:spcBef>
              <a:spcAft>
                <a:spcPts val="0"/>
              </a:spcAft>
              <a:buNone/>
            </a:pPr>
            <a:r>
              <a:t/>
            </a:r>
            <a:endParaRPr b="0" i="0" sz="2400" u="none" cap="none" strike="noStrike">
              <a:solidFill>
                <a:srgbClr val="272727"/>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272727"/>
                </a:solidFill>
                <a:latin typeface="Open Sans"/>
                <a:ea typeface="Open Sans"/>
                <a:cs typeface="Open Sans"/>
                <a:sym typeface="Open Sans"/>
              </a:rPr>
              <a:t>You can find these fonts online too. Happy designing! </a:t>
            </a:r>
            <a:endParaRPr/>
          </a:p>
          <a:p>
            <a:pPr indent="0" lvl="0" marL="0" marR="0" rtl="0" algn="l">
              <a:lnSpc>
                <a:spcPct val="115000"/>
              </a:lnSpc>
              <a:spcBef>
                <a:spcPts val="0"/>
              </a:spcBef>
              <a:spcAft>
                <a:spcPts val="0"/>
              </a:spcAft>
              <a:buNone/>
            </a:pPr>
            <a:r>
              <a:t/>
            </a:r>
            <a:endParaRPr b="0" i="0" sz="2400" u="none" cap="none" strike="noStrike">
              <a:solidFill>
                <a:srgbClr val="272727"/>
              </a:solidFill>
              <a:latin typeface="Open Sans"/>
              <a:ea typeface="Open Sans"/>
              <a:cs typeface="Open Sans"/>
              <a:sym typeface="Open Sans"/>
            </a:endParaRPr>
          </a:p>
          <a:p>
            <a:pPr indent="0" lvl="0" marL="0" marR="0" rtl="0" algn="l">
              <a:lnSpc>
                <a:spcPct val="115000"/>
              </a:lnSpc>
              <a:spcBef>
                <a:spcPts val="0"/>
              </a:spcBef>
              <a:spcAft>
                <a:spcPts val="0"/>
              </a:spcAft>
              <a:buNone/>
            </a:pPr>
            <a:r>
              <a:rPr b="0" i="0" lang="en-US" sz="2400" u="none" cap="none" strike="noStrike">
                <a:solidFill>
                  <a:srgbClr val="272727"/>
                </a:solidFill>
                <a:latin typeface="Open Sans"/>
                <a:ea typeface="Open Sans"/>
                <a:cs typeface="Open Sans"/>
                <a:sym typeface="Open Sans"/>
              </a:rPr>
              <a:t>Don't forget to delete this page before presenting. </a:t>
            </a:r>
            <a:endParaRPr/>
          </a:p>
        </p:txBody>
      </p:sp>
      <p:sp>
        <p:nvSpPr>
          <p:cNvPr id="455" name="Google Shape;455;p29"/>
          <p:cNvSpPr txBox="1"/>
          <p:nvPr/>
        </p:nvSpPr>
        <p:spPr>
          <a:xfrm>
            <a:off x="1028700" y="4684966"/>
            <a:ext cx="4676700" cy="793800"/>
          </a:xfrm>
          <a:prstGeom prst="rect">
            <a:avLst/>
          </a:prstGeom>
          <a:noFill/>
          <a:ln>
            <a:noFill/>
          </a:ln>
        </p:spPr>
        <p:txBody>
          <a:bodyPr anchorCtr="0" anchor="t" bIns="0" lIns="0" spcFirstLastPara="1" rIns="0" wrap="square" tIns="0">
            <a:spAutoFit/>
          </a:bodyPr>
          <a:lstStyle/>
          <a:p>
            <a:pPr indent="0" lvl="0" marL="0" marR="0" rtl="0" algn="l">
              <a:lnSpc>
                <a:spcPct val="115000"/>
              </a:lnSpc>
              <a:spcBef>
                <a:spcPts val="0"/>
              </a:spcBef>
              <a:spcAft>
                <a:spcPts val="0"/>
              </a:spcAft>
              <a:buNone/>
            </a:pPr>
            <a:r>
              <a:rPr b="0" i="0" lang="en-US" sz="2399" u="none" cap="none" strike="noStrike">
                <a:solidFill>
                  <a:srgbClr val="272727"/>
                </a:solidFill>
                <a:latin typeface="Open Sans"/>
                <a:ea typeface="Open Sans"/>
                <a:cs typeface="Open Sans"/>
                <a:sym typeface="Open Sans"/>
              </a:rPr>
              <a:t>This presentation template uses the following free fonts:</a:t>
            </a:r>
            <a:endParaRPr/>
          </a:p>
        </p:txBody>
      </p:sp>
      <p:sp>
        <p:nvSpPr>
          <p:cNvPr id="456" name="Google Shape;456;p29"/>
          <p:cNvSpPr txBox="1"/>
          <p:nvPr/>
        </p:nvSpPr>
        <p:spPr>
          <a:xfrm>
            <a:off x="1028700" y="5955744"/>
            <a:ext cx="5059200" cy="844200"/>
          </a:xfrm>
          <a:prstGeom prst="rect">
            <a:avLst/>
          </a:prstGeom>
          <a:noFill/>
          <a:ln>
            <a:noFill/>
          </a:ln>
        </p:spPr>
        <p:txBody>
          <a:bodyPr anchorCtr="0" anchor="t" bIns="0" lIns="0" spcFirstLastPara="1" rIns="0" wrap="square" tIns="0">
            <a:spAutoFit/>
          </a:bodyPr>
          <a:lstStyle/>
          <a:p>
            <a:pPr indent="-179433" lvl="1" marL="358866" marR="0" rtl="0" algn="l">
              <a:lnSpc>
                <a:spcPct val="115000"/>
              </a:lnSpc>
              <a:spcBef>
                <a:spcPts val="0"/>
              </a:spcBef>
              <a:spcAft>
                <a:spcPts val="0"/>
              </a:spcAft>
              <a:buClr>
                <a:srgbClr val="000000"/>
              </a:buClr>
              <a:buSzPts val="1662"/>
              <a:buFont typeface="Arial"/>
              <a:buAutoNum type="arabicPeriod"/>
            </a:pPr>
            <a:r>
              <a:rPr b="0" i="0" lang="en-US" sz="1662" u="none" cap="none" strike="noStrike">
                <a:solidFill>
                  <a:srgbClr val="000000"/>
                </a:solidFill>
                <a:latin typeface="Arial"/>
                <a:ea typeface="Arial"/>
                <a:cs typeface="Arial"/>
                <a:sym typeface="Arial"/>
              </a:rPr>
              <a:t>Titles: </a:t>
            </a:r>
            <a:r>
              <a:rPr lang="en-US" sz="1662">
                <a:solidFill>
                  <a:schemeClr val="dk1"/>
                </a:solidFill>
              </a:rPr>
              <a:t>Open Sans</a:t>
            </a:r>
            <a:endParaRPr/>
          </a:p>
          <a:p>
            <a:pPr indent="-179433" lvl="1" marL="358866" marR="0" rtl="0" algn="l">
              <a:lnSpc>
                <a:spcPct val="115000"/>
              </a:lnSpc>
              <a:spcBef>
                <a:spcPts val="0"/>
              </a:spcBef>
              <a:spcAft>
                <a:spcPts val="0"/>
              </a:spcAft>
              <a:buClr>
                <a:srgbClr val="000000"/>
              </a:buClr>
              <a:buSzPts val="1662"/>
              <a:buFont typeface="Arial"/>
              <a:buAutoNum type="arabicPeriod"/>
            </a:pPr>
            <a:r>
              <a:rPr b="0" i="0" lang="en-US" sz="1662" u="none" cap="none" strike="noStrike">
                <a:solidFill>
                  <a:srgbClr val="000000"/>
                </a:solidFill>
                <a:latin typeface="Arial"/>
                <a:ea typeface="Arial"/>
                <a:cs typeface="Arial"/>
                <a:sym typeface="Arial"/>
              </a:rPr>
              <a:t>Headers: </a:t>
            </a:r>
            <a:r>
              <a:rPr lang="en-US" sz="1662">
                <a:solidFill>
                  <a:schemeClr val="dk1"/>
                </a:solidFill>
              </a:rPr>
              <a:t>Open Sans</a:t>
            </a:r>
            <a:endParaRPr/>
          </a:p>
          <a:p>
            <a:pPr indent="-179433" lvl="1" marL="358867" marR="0" rtl="0" algn="l">
              <a:lnSpc>
                <a:spcPct val="115000"/>
              </a:lnSpc>
              <a:spcBef>
                <a:spcPts val="0"/>
              </a:spcBef>
              <a:spcAft>
                <a:spcPts val="0"/>
              </a:spcAft>
              <a:buClr>
                <a:srgbClr val="000000"/>
              </a:buClr>
              <a:buSzPts val="1662"/>
              <a:buFont typeface="Arial"/>
              <a:buAutoNum type="arabicPeriod"/>
            </a:pPr>
            <a:r>
              <a:rPr b="0" i="0" lang="en-US" sz="1662" u="none" cap="none" strike="noStrike">
                <a:solidFill>
                  <a:srgbClr val="000000"/>
                </a:solidFill>
                <a:latin typeface="Arial"/>
                <a:ea typeface="Arial"/>
                <a:cs typeface="Arial"/>
                <a:sym typeface="Arial"/>
              </a:rPr>
              <a:t>Body Copy: Open Sans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120" name="Shape 120"/>
        <p:cNvGrpSpPr/>
        <p:nvPr/>
      </p:nvGrpSpPr>
      <p:grpSpPr>
        <a:xfrm>
          <a:off x="0" y="0"/>
          <a:ext cx="0" cy="0"/>
          <a:chOff x="0" y="0"/>
          <a:chExt cx="0" cy="0"/>
        </a:xfrm>
      </p:grpSpPr>
      <p:sp>
        <p:nvSpPr>
          <p:cNvPr id="121" name="Google Shape;121;p12"/>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sp>
        <p:nvSpPr>
          <p:cNvPr id="122" name="Google Shape;122;p12"/>
          <p:cNvSpPr txBox="1"/>
          <p:nvPr/>
        </p:nvSpPr>
        <p:spPr>
          <a:xfrm>
            <a:off x="14766272"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123" name="Google Shape;123;p12"/>
          <p:cNvSpPr txBox="1"/>
          <p:nvPr/>
        </p:nvSpPr>
        <p:spPr>
          <a:xfrm>
            <a:off x="16376750" y="584200"/>
            <a:ext cx="12882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124" name="Google Shape;124;p12"/>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125" name="Google Shape;125;p12"/>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126" name="Google Shape;126;p12"/>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127" name="Google Shape;127;p12"/>
          <p:cNvSpPr txBox="1"/>
          <p:nvPr/>
        </p:nvSpPr>
        <p:spPr>
          <a:xfrm>
            <a:off x="7617033" y="6590719"/>
            <a:ext cx="3306000" cy="461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OUR PROJECTS</a:t>
            </a:r>
            <a:endParaRPr>
              <a:latin typeface="Open Sans ExtraBold"/>
              <a:ea typeface="Open Sans ExtraBold"/>
              <a:cs typeface="Open Sans ExtraBold"/>
              <a:sym typeface="Open Sans ExtraBold"/>
            </a:endParaRPr>
          </a:p>
        </p:txBody>
      </p:sp>
      <p:sp>
        <p:nvSpPr>
          <p:cNvPr id="128" name="Google Shape;128;p12"/>
          <p:cNvSpPr txBox="1"/>
          <p:nvPr/>
        </p:nvSpPr>
        <p:spPr>
          <a:xfrm>
            <a:off x="2311719" y="6590719"/>
            <a:ext cx="3306000" cy="461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INTRODUCTION</a:t>
            </a:r>
            <a:endParaRPr>
              <a:latin typeface="Open Sans ExtraBold"/>
              <a:ea typeface="Open Sans ExtraBold"/>
              <a:cs typeface="Open Sans ExtraBold"/>
              <a:sym typeface="Open Sans ExtraBold"/>
            </a:endParaRPr>
          </a:p>
        </p:txBody>
      </p:sp>
      <p:sp>
        <p:nvSpPr>
          <p:cNvPr id="129" name="Google Shape;129;p12"/>
          <p:cNvSpPr txBox="1"/>
          <p:nvPr/>
        </p:nvSpPr>
        <p:spPr>
          <a:xfrm>
            <a:off x="2311719" y="7162219"/>
            <a:ext cx="3306074" cy="80637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sp>
        <p:nvSpPr>
          <p:cNvPr id="130" name="Google Shape;130;p12"/>
          <p:cNvSpPr txBox="1"/>
          <p:nvPr/>
        </p:nvSpPr>
        <p:spPr>
          <a:xfrm>
            <a:off x="7617033" y="7162219"/>
            <a:ext cx="3306074" cy="80637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sp>
        <p:nvSpPr>
          <p:cNvPr id="131" name="Google Shape;131;p12"/>
          <p:cNvSpPr txBox="1"/>
          <p:nvPr/>
        </p:nvSpPr>
        <p:spPr>
          <a:xfrm>
            <a:off x="13166549" y="7162219"/>
            <a:ext cx="3306074" cy="806375"/>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sp>
        <p:nvSpPr>
          <p:cNvPr id="132" name="Google Shape;132;p12"/>
          <p:cNvSpPr txBox="1"/>
          <p:nvPr/>
        </p:nvSpPr>
        <p:spPr>
          <a:xfrm>
            <a:off x="12922347" y="6590719"/>
            <a:ext cx="3794400" cy="461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ABOUT US</a:t>
            </a:r>
            <a:endParaRPr>
              <a:latin typeface="Open Sans ExtraBold"/>
              <a:ea typeface="Open Sans ExtraBold"/>
              <a:cs typeface="Open Sans ExtraBold"/>
              <a:sym typeface="Open Sans ExtraBold"/>
            </a:endParaRPr>
          </a:p>
        </p:txBody>
      </p:sp>
      <p:sp>
        <p:nvSpPr>
          <p:cNvPr id="133" name="Google Shape;133;p12"/>
          <p:cNvSpPr txBox="1"/>
          <p:nvPr/>
        </p:nvSpPr>
        <p:spPr>
          <a:xfrm>
            <a:off x="2533661" y="2004097"/>
            <a:ext cx="13220700" cy="1231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TABLE OF CONTENTS</a:t>
            </a:r>
            <a:endParaRPr>
              <a:latin typeface="Open Sans ExtraBold"/>
              <a:ea typeface="Open Sans ExtraBold"/>
              <a:cs typeface="Open Sans ExtraBold"/>
              <a:sym typeface="Open Sans ExtraBold"/>
            </a:endParaRPr>
          </a:p>
        </p:txBody>
      </p:sp>
      <p:sp>
        <p:nvSpPr>
          <p:cNvPr id="134" name="Google Shape;134;p12"/>
          <p:cNvSpPr txBox="1"/>
          <p:nvPr/>
        </p:nvSpPr>
        <p:spPr>
          <a:xfrm>
            <a:off x="3320720" y="4291398"/>
            <a:ext cx="1288200" cy="1230600"/>
          </a:xfrm>
          <a:prstGeom prst="rect">
            <a:avLst/>
          </a:prstGeom>
          <a:noFill/>
          <a:ln>
            <a:noFill/>
          </a:ln>
        </p:spPr>
        <p:txBody>
          <a:bodyPr anchorCtr="0" anchor="t" bIns="0" lIns="0" spcFirstLastPara="1" rIns="0" wrap="square" tIns="0">
            <a:spAutoFit/>
          </a:bodyPr>
          <a:lstStyle/>
          <a:p>
            <a:pPr indent="0" lvl="0" marL="0" marR="0" rtl="0" algn="l">
              <a:lnSpc>
                <a:spcPct val="120015"/>
              </a:lnSpc>
              <a:spcBef>
                <a:spcPts val="0"/>
              </a:spcBef>
              <a:spcAft>
                <a:spcPts val="0"/>
              </a:spcAft>
              <a:buNone/>
            </a:pPr>
            <a:r>
              <a:rPr i="0" lang="en-US" sz="7994" u="none" cap="none" strike="noStrike">
                <a:solidFill>
                  <a:srgbClr val="B52C12"/>
                </a:solidFill>
                <a:latin typeface="Open Sans ExtraBold"/>
                <a:ea typeface="Open Sans ExtraBold"/>
                <a:cs typeface="Open Sans ExtraBold"/>
                <a:sym typeface="Open Sans ExtraBold"/>
              </a:rPr>
              <a:t>01</a:t>
            </a:r>
            <a:endParaRPr>
              <a:latin typeface="Open Sans ExtraBold"/>
              <a:ea typeface="Open Sans ExtraBold"/>
              <a:cs typeface="Open Sans ExtraBold"/>
              <a:sym typeface="Open Sans ExtraBold"/>
            </a:endParaRPr>
          </a:p>
        </p:txBody>
      </p:sp>
      <p:sp>
        <p:nvSpPr>
          <p:cNvPr id="135" name="Google Shape;135;p12"/>
          <p:cNvSpPr txBox="1"/>
          <p:nvPr/>
        </p:nvSpPr>
        <p:spPr>
          <a:xfrm>
            <a:off x="8495867" y="4291398"/>
            <a:ext cx="1548300" cy="1230600"/>
          </a:xfrm>
          <a:prstGeom prst="rect">
            <a:avLst/>
          </a:prstGeom>
          <a:noFill/>
          <a:ln>
            <a:noFill/>
          </a:ln>
        </p:spPr>
        <p:txBody>
          <a:bodyPr anchorCtr="0" anchor="t" bIns="0" lIns="0" spcFirstLastPara="1" rIns="0" wrap="square" tIns="0">
            <a:spAutoFit/>
          </a:bodyPr>
          <a:lstStyle/>
          <a:p>
            <a:pPr indent="0" lvl="0" marL="0" marR="0" rtl="0" algn="l">
              <a:lnSpc>
                <a:spcPct val="120015"/>
              </a:lnSpc>
              <a:spcBef>
                <a:spcPts val="0"/>
              </a:spcBef>
              <a:spcAft>
                <a:spcPts val="0"/>
              </a:spcAft>
              <a:buNone/>
            </a:pPr>
            <a:r>
              <a:rPr i="0" lang="en-US" sz="7994" u="none" cap="none" strike="noStrike">
                <a:solidFill>
                  <a:srgbClr val="B52C12"/>
                </a:solidFill>
                <a:latin typeface="Open Sans ExtraBold"/>
                <a:ea typeface="Open Sans ExtraBold"/>
                <a:cs typeface="Open Sans ExtraBold"/>
                <a:sym typeface="Open Sans ExtraBold"/>
              </a:rPr>
              <a:t>02</a:t>
            </a:r>
            <a:endParaRPr>
              <a:latin typeface="Open Sans ExtraBold"/>
              <a:ea typeface="Open Sans ExtraBold"/>
              <a:cs typeface="Open Sans ExtraBold"/>
              <a:sym typeface="Open Sans ExtraBold"/>
            </a:endParaRPr>
          </a:p>
        </p:txBody>
      </p:sp>
      <p:sp>
        <p:nvSpPr>
          <p:cNvPr id="136" name="Google Shape;136;p12"/>
          <p:cNvSpPr txBox="1"/>
          <p:nvPr/>
        </p:nvSpPr>
        <p:spPr>
          <a:xfrm>
            <a:off x="14090294" y="4291398"/>
            <a:ext cx="1458600" cy="1230600"/>
          </a:xfrm>
          <a:prstGeom prst="rect">
            <a:avLst/>
          </a:prstGeom>
          <a:noFill/>
          <a:ln>
            <a:noFill/>
          </a:ln>
        </p:spPr>
        <p:txBody>
          <a:bodyPr anchorCtr="0" anchor="t" bIns="0" lIns="0" spcFirstLastPara="1" rIns="0" wrap="square" tIns="0">
            <a:spAutoFit/>
          </a:bodyPr>
          <a:lstStyle/>
          <a:p>
            <a:pPr indent="0" lvl="0" marL="0" marR="0" rtl="0" algn="l">
              <a:lnSpc>
                <a:spcPct val="120015"/>
              </a:lnSpc>
              <a:spcBef>
                <a:spcPts val="0"/>
              </a:spcBef>
              <a:spcAft>
                <a:spcPts val="0"/>
              </a:spcAft>
              <a:buNone/>
            </a:pPr>
            <a:r>
              <a:rPr i="0" lang="en-US" sz="7994" u="none" cap="none" strike="noStrike">
                <a:solidFill>
                  <a:srgbClr val="B52C12"/>
                </a:solidFill>
                <a:latin typeface="Open Sans ExtraBold"/>
                <a:ea typeface="Open Sans ExtraBold"/>
                <a:cs typeface="Open Sans ExtraBold"/>
                <a:sym typeface="Open Sans ExtraBold"/>
              </a:rPr>
              <a:t>03</a:t>
            </a:r>
            <a:endParaRPr>
              <a:latin typeface="Open Sans ExtraBold"/>
              <a:ea typeface="Open Sans ExtraBold"/>
              <a:cs typeface="Open Sans ExtraBold"/>
              <a:sym typeface="Open Sans ExtraBold"/>
            </a:endParaRPr>
          </a:p>
        </p:txBody>
      </p:sp>
      <p:pic>
        <p:nvPicPr>
          <p:cNvPr id="137" name="Google Shape;137;p12"/>
          <p:cNvPicPr preferRelativeResize="0"/>
          <p:nvPr/>
        </p:nvPicPr>
        <p:blipFill>
          <a:blip r:embed="rId4">
            <a:alphaModFix/>
          </a:blip>
          <a:stretch>
            <a:fillRect/>
          </a:stretch>
        </p:blipFill>
        <p:spPr>
          <a:xfrm>
            <a:off x="-839751" y="8354376"/>
            <a:ext cx="2843876" cy="2875199"/>
          </a:xfrm>
          <a:prstGeom prst="rect">
            <a:avLst/>
          </a:prstGeom>
          <a:noFill/>
          <a:ln>
            <a:noFill/>
          </a:ln>
        </p:spPr>
      </p:pic>
      <p:pic>
        <p:nvPicPr>
          <p:cNvPr id="138" name="Google Shape;138;p12"/>
          <p:cNvPicPr preferRelativeResize="0"/>
          <p:nvPr/>
        </p:nvPicPr>
        <p:blipFill>
          <a:blip r:embed="rId5">
            <a:alphaModFix/>
          </a:blip>
          <a:stretch>
            <a:fillRect/>
          </a:stretch>
        </p:blipFill>
        <p:spPr>
          <a:xfrm>
            <a:off x="2833099" y="3781536"/>
            <a:ext cx="2263250" cy="2263250"/>
          </a:xfrm>
          <a:prstGeom prst="rect">
            <a:avLst/>
          </a:prstGeom>
          <a:noFill/>
          <a:ln>
            <a:noFill/>
          </a:ln>
        </p:spPr>
      </p:pic>
      <p:pic>
        <p:nvPicPr>
          <p:cNvPr id="139" name="Google Shape;139;p12"/>
          <p:cNvPicPr preferRelativeResize="0"/>
          <p:nvPr/>
        </p:nvPicPr>
        <p:blipFill>
          <a:blip r:embed="rId5">
            <a:alphaModFix/>
          </a:blip>
          <a:stretch>
            <a:fillRect/>
          </a:stretch>
        </p:blipFill>
        <p:spPr>
          <a:xfrm>
            <a:off x="8012374" y="3781549"/>
            <a:ext cx="2263250" cy="2263250"/>
          </a:xfrm>
          <a:prstGeom prst="rect">
            <a:avLst/>
          </a:prstGeom>
          <a:noFill/>
          <a:ln>
            <a:noFill/>
          </a:ln>
        </p:spPr>
      </p:pic>
      <p:pic>
        <p:nvPicPr>
          <p:cNvPr id="140" name="Google Shape;140;p12"/>
          <p:cNvPicPr preferRelativeResize="0"/>
          <p:nvPr/>
        </p:nvPicPr>
        <p:blipFill>
          <a:blip r:embed="rId5">
            <a:alphaModFix/>
          </a:blip>
          <a:stretch>
            <a:fillRect/>
          </a:stretch>
        </p:blipFill>
        <p:spPr>
          <a:xfrm>
            <a:off x="13491099" y="3781549"/>
            <a:ext cx="2263250" cy="2263250"/>
          </a:xfrm>
          <a:prstGeom prst="rect">
            <a:avLst/>
          </a:prstGeom>
          <a:noFill/>
          <a:ln>
            <a:noFill/>
          </a:ln>
        </p:spPr>
      </p:pic>
      <p:pic>
        <p:nvPicPr>
          <p:cNvPr id="141" name="Google Shape;141;p12"/>
          <p:cNvPicPr preferRelativeResize="0"/>
          <p:nvPr/>
        </p:nvPicPr>
        <p:blipFill>
          <a:blip r:embed="rId4">
            <a:alphaModFix/>
          </a:blip>
          <a:stretch>
            <a:fillRect/>
          </a:stretch>
        </p:blipFill>
        <p:spPr>
          <a:xfrm>
            <a:off x="16716750" y="1589201"/>
            <a:ext cx="3639500" cy="3679601"/>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460" name="Shape 460"/>
        <p:cNvGrpSpPr/>
        <p:nvPr/>
      </p:nvGrpSpPr>
      <p:grpSpPr>
        <a:xfrm>
          <a:off x="0" y="0"/>
          <a:ext cx="0" cy="0"/>
          <a:chOff x="0" y="0"/>
          <a:chExt cx="0" cy="0"/>
        </a:xfrm>
      </p:grpSpPr>
      <p:sp>
        <p:nvSpPr>
          <p:cNvPr id="461" name="Google Shape;461;p30"/>
          <p:cNvSpPr txBox="1"/>
          <p:nvPr/>
        </p:nvSpPr>
        <p:spPr>
          <a:xfrm>
            <a:off x="5280936" y="1099857"/>
            <a:ext cx="7726200" cy="12315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CREDITS</a:t>
            </a:r>
            <a:endParaRPr>
              <a:latin typeface="Open Sans ExtraBold"/>
              <a:ea typeface="Open Sans ExtraBold"/>
              <a:cs typeface="Open Sans ExtraBold"/>
              <a:sym typeface="Open Sans ExtraBold"/>
            </a:endParaRPr>
          </a:p>
        </p:txBody>
      </p:sp>
      <p:sp>
        <p:nvSpPr>
          <p:cNvPr id="462" name="Google Shape;462;p30"/>
          <p:cNvSpPr txBox="1"/>
          <p:nvPr/>
        </p:nvSpPr>
        <p:spPr>
          <a:xfrm>
            <a:off x="3143698" y="5102950"/>
            <a:ext cx="11810400" cy="1521900"/>
          </a:xfrm>
          <a:prstGeom prst="rect">
            <a:avLst/>
          </a:prstGeom>
          <a:noFill/>
          <a:ln>
            <a:noFill/>
          </a:ln>
        </p:spPr>
        <p:txBody>
          <a:bodyPr anchorCtr="0" anchor="t" bIns="0" lIns="0" spcFirstLastPara="1" rIns="0" wrap="square" tIns="0">
            <a:spAutoFit/>
          </a:bodyPr>
          <a:lstStyle/>
          <a:p>
            <a:pPr indent="0" lvl="0" marL="0" marR="0" rtl="0" algn="ctr">
              <a:lnSpc>
                <a:spcPct val="130006"/>
              </a:lnSpc>
              <a:spcBef>
                <a:spcPts val="0"/>
              </a:spcBef>
              <a:spcAft>
                <a:spcPts val="0"/>
              </a:spcAft>
              <a:buNone/>
            </a:pPr>
            <a:r>
              <a:rPr i="0" lang="en-US" sz="4299" u="none" cap="none" strike="noStrike">
                <a:solidFill>
                  <a:srgbClr val="B52C11"/>
                </a:solidFill>
                <a:latin typeface="Open Sans ExtraBold"/>
                <a:ea typeface="Open Sans ExtraBold"/>
                <a:cs typeface="Open Sans ExtraBold"/>
                <a:sym typeface="Open Sans ExtraBold"/>
              </a:rPr>
              <a:t>This presentation template is free for everyone to use thanks to the following:</a:t>
            </a:r>
            <a:endParaRPr>
              <a:latin typeface="Open Sans ExtraBold"/>
              <a:ea typeface="Open Sans ExtraBold"/>
              <a:cs typeface="Open Sans ExtraBold"/>
              <a:sym typeface="Open Sans ExtraBold"/>
            </a:endParaRPr>
          </a:p>
        </p:txBody>
      </p:sp>
      <p:sp>
        <p:nvSpPr>
          <p:cNvPr id="463" name="Google Shape;463;p30"/>
          <p:cNvSpPr txBox="1"/>
          <p:nvPr/>
        </p:nvSpPr>
        <p:spPr>
          <a:xfrm>
            <a:off x="2818025" y="7054941"/>
            <a:ext cx="12651949" cy="81534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SlidesCarnival for the presentation template</a:t>
            </a:r>
            <a:endParaRPr/>
          </a:p>
          <a:p>
            <a:pPr indent="0" lvl="0" marL="0" marR="0" rtl="0" algn="ctr">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Pexels for the photos</a:t>
            </a:r>
            <a:endParaRPr/>
          </a:p>
        </p:txBody>
      </p:sp>
      <p:sp>
        <p:nvSpPr>
          <p:cNvPr id="464" name="Google Shape;464;p30"/>
          <p:cNvSpPr txBox="1"/>
          <p:nvPr/>
        </p:nvSpPr>
        <p:spPr>
          <a:xfrm>
            <a:off x="2818025" y="8728738"/>
            <a:ext cx="12651900" cy="461700"/>
          </a:xfrm>
          <a:prstGeom prst="rect">
            <a:avLst/>
          </a:prstGeom>
          <a:noFill/>
          <a:ln>
            <a:noFill/>
          </a:ln>
        </p:spPr>
        <p:txBody>
          <a:bodyPr anchorCtr="0" anchor="t" bIns="0" lIns="0" spcFirstLastPara="1" rIns="0" wrap="square" tIns="0">
            <a:spAutoFit/>
          </a:bodyPr>
          <a:lstStyle/>
          <a:p>
            <a:pPr indent="0" lvl="0" marL="0" marR="0" rtl="0" algn="ctr">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HAPPY DESIGNING! </a:t>
            </a:r>
            <a:endParaRPr>
              <a:latin typeface="Open Sans ExtraBold"/>
              <a:ea typeface="Open Sans ExtraBold"/>
              <a:cs typeface="Open Sans ExtraBold"/>
              <a:sym typeface="Open Sans ExtraBold"/>
            </a:endParaRPr>
          </a:p>
        </p:txBody>
      </p:sp>
      <p:pic>
        <p:nvPicPr>
          <p:cNvPr id="465" name="Google Shape;465;p30"/>
          <p:cNvPicPr preferRelativeResize="0"/>
          <p:nvPr/>
        </p:nvPicPr>
        <p:blipFill>
          <a:blip r:embed="rId3">
            <a:alphaModFix/>
          </a:blip>
          <a:stretch>
            <a:fillRect/>
          </a:stretch>
        </p:blipFill>
        <p:spPr>
          <a:xfrm>
            <a:off x="-2344753" y="6746700"/>
            <a:ext cx="6628100" cy="6608586"/>
          </a:xfrm>
          <a:prstGeom prst="rect">
            <a:avLst/>
          </a:prstGeom>
          <a:noFill/>
          <a:ln>
            <a:noFill/>
          </a:ln>
        </p:spPr>
      </p:pic>
      <p:pic>
        <p:nvPicPr>
          <p:cNvPr id="466" name="Google Shape;466;p30"/>
          <p:cNvPicPr preferRelativeResize="0"/>
          <p:nvPr/>
        </p:nvPicPr>
        <p:blipFill>
          <a:blip r:embed="rId4">
            <a:alphaModFix/>
          </a:blip>
          <a:stretch>
            <a:fillRect/>
          </a:stretch>
        </p:blipFill>
        <p:spPr>
          <a:xfrm>
            <a:off x="15151076" y="0"/>
            <a:ext cx="5405600" cy="5465250"/>
          </a:xfrm>
          <a:prstGeom prst="rect">
            <a:avLst/>
          </a:prstGeom>
          <a:noFill/>
          <a:ln>
            <a:noFill/>
          </a:ln>
        </p:spPr>
      </p:pic>
      <p:pic>
        <p:nvPicPr>
          <p:cNvPr id="467" name="Google Shape;467;p30"/>
          <p:cNvPicPr preferRelativeResize="0"/>
          <p:nvPr/>
        </p:nvPicPr>
        <p:blipFill>
          <a:blip r:embed="rId5">
            <a:alphaModFix/>
          </a:blip>
          <a:stretch>
            <a:fillRect/>
          </a:stretch>
        </p:blipFill>
        <p:spPr>
          <a:xfrm>
            <a:off x="6131300" y="2676572"/>
            <a:ext cx="6025475" cy="150485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145" name="Shape 145"/>
        <p:cNvGrpSpPr/>
        <p:nvPr/>
      </p:nvGrpSpPr>
      <p:grpSpPr>
        <a:xfrm>
          <a:off x="0" y="0"/>
          <a:ext cx="0" cy="0"/>
          <a:chOff x="0" y="0"/>
          <a:chExt cx="0" cy="0"/>
        </a:xfrm>
      </p:grpSpPr>
      <p:sp>
        <p:nvSpPr>
          <p:cNvPr id="146" name="Google Shape;146;p13"/>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sp>
        <p:nvSpPr>
          <p:cNvPr id="147" name="Google Shape;147;p13"/>
          <p:cNvSpPr txBox="1"/>
          <p:nvPr/>
        </p:nvSpPr>
        <p:spPr>
          <a:xfrm>
            <a:off x="14766274" y="584200"/>
            <a:ext cx="901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148" name="Google Shape;148;p13"/>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149" name="Google Shape;149;p13"/>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150" name="Google Shape;150;p13"/>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151" name="Google Shape;151;p13"/>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152" name="Google Shape;152;p13"/>
          <p:cNvSpPr txBox="1"/>
          <p:nvPr/>
        </p:nvSpPr>
        <p:spPr>
          <a:xfrm>
            <a:off x="1157725" y="2932125"/>
            <a:ext cx="8319600" cy="4765200"/>
          </a:xfrm>
          <a:prstGeom prst="rect">
            <a:avLst/>
          </a:prstGeom>
          <a:noFill/>
          <a:ln>
            <a:noFill/>
          </a:ln>
        </p:spPr>
        <p:txBody>
          <a:bodyPr anchorCtr="0" anchor="t" bIns="0" lIns="0" spcFirstLastPara="1" rIns="0" wrap="square" tIns="0">
            <a:spAutoFit/>
          </a:bodyPr>
          <a:lstStyle/>
          <a:p>
            <a:pPr indent="0" lvl="0" marL="0" marR="0" rtl="0" algn="l">
              <a:lnSpc>
                <a:spcPct val="150000"/>
              </a:lnSpc>
              <a:spcBef>
                <a:spcPts val="0"/>
              </a:spcBef>
              <a:spcAft>
                <a:spcPts val="0"/>
              </a:spcAft>
              <a:buNone/>
            </a:pPr>
            <a:r>
              <a:rPr b="0" i="0" lang="en-US" sz="2400" u="none" cap="none" strike="noStrike">
                <a:solidFill>
                  <a:srgbClr val="272727"/>
                </a:solidFill>
                <a:latin typeface="Open Sans"/>
                <a:ea typeface="Open Sans"/>
                <a:cs typeface="Open Sans"/>
                <a:sym typeface="Open Sans"/>
              </a:rPr>
              <a:t>Welcome to this exciting journey where we will explore new ideas, learn about different perspectives, and expand our horizons. In this passage, we will delve into the depths of knowledge and uncover the beauty of creativity. </a:t>
            </a:r>
            <a:endParaRPr/>
          </a:p>
          <a:p>
            <a:pPr indent="0" lvl="0" marL="0" marR="0" rtl="0" algn="l">
              <a:lnSpc>
                <a:spcPct val="139958"/>
              </a:lnSpc>
              <a:spcBef>
                <a:spcPts val="0"/>
              </a:spcBef>
              <a:spcAft>
                <a:spcPts val="0"/>
              </a:spcAft>
              <a:buNone/>
            </a:pPr>
            <a:r>
              <a:t/>
            </a:r>
            <a:endParaRPr b="0" i="0" sz="2400" u="none" cap="none" strike="noStrike">
              <a:solidFill>
                <a:srgbClr val="272727"/>
              </a:solidFill>
              <a:latin typeface="Open Sans"/>
              <a:ea typeface="Open Sans"/>
              <a:cs typeface="Open Sans"/>
              <a:sym typeface="Open Sans"/>
            </a:endParaRPr>
          </a:p>
          <a:p>
            <a:pPr indent="0" lvl="0" marL="0" marR="0" rtl="0" algn="l">
              <a:lnSpc>
                <a:spcPct val="150000"/>
              </a:lnSpc>
              <a:spcBef>
                <a:spcPts val="0"/>
              </a:spcBef>
              <a:spcAft>
                <a:spcPts val="0"/>
              </a:spcAft>
              <a:buNone/>
            </a:pPr>
            <a:r>
              <a:rPr b="0" i="0" lang="en-US" sz="2400" u="none" cap="none" strike="noStrike">
                <a:solidFill>
                  <a:srgbClr val="272727"/>
                </a:solidFill>
                <a:latin typeface="Open Sans"/>
                <a:ea typeface="Open Sans"/>
                <a:cs typeface="Open Sans"/>
                <a:sym typeface="Open Sans"/>
              </a:rPr>
              <a:t>So, sit back, relax, and let your imagination soar as we embark on this enlightening adventure together. Let's open our minds to endless possibilities and embrace </a:t>
            </a:r>
            <a:endParaRPr/>
          </a:p>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the joy of discovery. Enjoy the ride!</a:t>
            </a:r>
            <a:endParaRPr/>
          </a:p>
        </p:txBody>
      </p:sp>
      <p:sp>
        <p:nvSpPr>
          <p:cNvPr id="153" name="Google Shape;153;p13"/>
          <p:cNvSpPr txBox="1"/>
          <p:nvPr/>
        </p:nvSpPr>
        <p:spPr>
          <a:xfrm>
            <a:off x="1157729" y="1522286"/>
            <a:ext cx="88581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INTRODUCTION</a:t>
            </a:r>
            <a:endParaRPr>
              <a:latin typeface="Open Sans ExtraBold"/>
              <a:ea typeface="Open Sans ExtraBold"/>
              <a:cs typeface="Open Sans ExtraBold"/>
              <a:sym typeface="Open Sans ExtraBold"/>
            </a:endParaRPr>
          </a:p>
        </p:txBody>
      </p:sp>
      <p:pic>
        <p:nvPicPr>
          <p:cNvPr id="154" name="Google Shape;154;p13"/>
          <p:cNvPicPr preferRelativeResize="0"/>
          <p:nvPr/>
        </p:nvPicPr>
        <p:blipFill>
          <a:blip r:embed="rId4">
            <a:alphaModFix/>
          </a:blip>
          <a:stretch>
            <a:fillRect/>
          </a:stretch>
        </p:blipFill>
        <p:spPr>
          <a:xfrm>
            <a:off x="11522372" y="2396482"/>
            <a:ext cx="5946452" cy="7260934"/>
          </a:xfrm>
          <a:prstGeom prst="rect">
            <a:avLst/>
          </a:prstGeom>
          <a:noFill/>
          <a:ln>
            <a:noFill/>
          </a:ln>
        </p:spPr>
      </p:pic>
      <p:pic>
        <p:nvPicPr>
          <p:cNvPr id="155" name="Google Shape;155;p13"/>
          <p:cNvPicPr preferRelativeResize="0"/>
          <p:nvPr/>
        </p:nvPicPr>
        <p:blipFill>
          <a:blip r:embed="rId5">
            <a:alphaModFix/>
          </a:blip>
          <a:stretch>
            <a:fillRect/>
          </a:stretch>
        </p:blipFill>
        <p:spPr>
          <a:xfrm>
            <a:off x="7322700" y="-1598475"/>
            <a:ext cx="11653200" cy="18633677"/>
          </a:xfrm>
          <a:prstGeom prst="rect">
            <a:avLst/>
          </a:prstGeom>
          <a:noFill/>
          <a:ln>
            <a:noFill/>
          </a:ln>
        </p:spPr>
      </p:pic>
      <p:pic>
        <p:nvPicPr>
          <p:cNvPr id="156" name="Google Shape;156;p13"/>
          <p:cNvPicPr preferRelativeResize="0"/>
          <p:nvPr/>
        </p:nvPicPr>
        <p:blipFill>
          <a:blip r:embed="rId6">
            <a:alphaModFix/>
          </a:blip>
          <a:stretch>
            <a:fillRect/>
          </a:stretch>
        </p:blipFill>
        <p:spPr>
          <a:xfrm>
            <a:off x="1041275" y="6777464"/>
            <a:ext cx="8858200" cy="886436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160" name="Shape 160"/>
        <p:cNvGrpSpPr/>
        <p:nvPr/>
      </p:nvGrpSpPr>
      <p:grpSpPr>
        <a:xfrm>
          <a:off x="0" y="0"/>
          <a:ext cx="0" cy="0"/>
          <a:chOff x="0" y="0"/>
          <a:chExt cx="0" cy="0"/>
        </a:xfrm>
      </p:grpSpPr>
      <p:sp>
        <p:nvSpPr>
          <p:cNvPr id="161" name="Google Shape;161;p14"/>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sp>
        <p:nvSpPr>
          <p:cNvPr id="162" name="Google Shape;162;p14"/>
          <p:cNvSpPr/>
          <p:nvPr/>
        </p:nvSpPr>
        <p:spPr>
          <a:xfrm flipH="1" rot="-4642465">
            <a:off x="14652923" y="5219104"/>
            <a:ext cx="226715" cy="242593"/>
          </a:xfrm>
          <a:custGeom>
            <a:rect b="b" l="l" r="r" t="t"/>
            <a:pathLst>
              <a:path extrusionOk="0" h="242593" w="226715">
                <a:moveTo>
                  <a:pt x="226714" y="0"/>
                </a:moveTo>
                <a:lnTo>
                  <a:pt x="0" y="0"/>
                </a:lnTo>
                <a:lnTo>
                  <a:pt x="0" y="242593"/>
                </a:lnTo>
                <a:lnTo>
                  <a:pt x="226714" y="242593"/>
                </a:lnTo>
                <a:lnTo>
                  <a:pt x="226714" y="0"/>
                </a:lnTo>
                <a:close/>
              </a:path>
            </a:pathLst>
          </a:custGeom>
          <a:blipFill rotWithShape="1">
            <a:blip r:embed="rId4">
              <a:alphaModFix/>
            </a:blip>
            <a:stretch>
              <a:fillRect b="0" l="0" r="0" t="0"/>
            </a:stretch>
          </a:blipFill>
          <a:ln>
            <a:noFill/>
          </a:ln>
        </p:spPr>
      </p:sp>
      <p:sp>
        <p:nvSpPr>
          <p:cNvPr id="163" name="Google Shape;163;p14"/>
          <p:cNvSpPr txBox="1"/>
          <p:nvPr/>
        </p:nvSpPr>
        <p:spPr>
          <a:xfrm>
            <a:off x="14766273"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164" name="Google Shape;164;p14"/>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165" name="Google Shape;165;p14"/>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166" name="Google Shape;166;p14"/>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167" name="Google Shape;167;p14"/>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168" name="Google Shape;168;p14"/>
          <p:cNvSpPr txBox="1"/>
          <p:nvPr/>
        </p:nvSpPr>
        <p:spPr>
          <a:xfrm>
            <a:off x="1028700" y="1561095"/>
            <a:ext cx="164154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WELCOME TO PRESENTATION</a:t>
            </a:r>
            <a:endParaRPr>
              <a:latin typeface="Open Sans ExtraBold"/>
              <a:ea typeface="Open Sans ExtraBold"/>
              <a:cs typeface="Open Sans ExtraBold"/>
              <a:sym typeface="Open Sans ExtraBold"/>
            </a:endParaRPr>
          </a:p>
        </p:txBody>
      </p:sp>
      <p:sp>
        <p:nvSpPr>
          <p:cNvPr id="169" name="Google Shape;169;p14"/>
          <p:cNvSpPr txBox="1"/>
          <p:nvPr/>
        </p:nvSpPr>
        <p:spPr>
          <a:xfrm>
            <a:off x="1157729" y="2930549"/>
            <a:ext cx="15557326" cy="3962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I'm Rain, and I'll be sharing with you my beautiful ideas. Follow me at @reallygreatsite to learn more. </a:t>
            </a:r>
            <a:endParaRPr/>
          </a:p>
        </p:txBody>
      </p:sp>
      <p:pic>
        <p:nvPicPr>
          <p:cNvPr id="170" name="Google Shape;170;p14"/>
          <p:cNvPicPr preferRelativeResize="0"/>
          <p:nvPr/>
        </p:nvPicPr>
        <p:blipFill>
          <a:blip r:embed="rId5">
            <a:alphaModFix/>
          </a:blip>
          <a:stretch>
            <a:fillRect/>
          </a:stretch>
        </p:blipFill>
        <p:spPr>
          <a:xfrm>
            <a:off x="633438" y="4676275"/>
            <a:ext cx="17205924" cy="5108000"/>
          </a:xfrm>
          <a:prstGeom prst="rect">
            <a:avLst/>
          </a:prstGeom>
          <a:noFill/>
          <a:ln>
            <a:noFill/>
          </a:ln>
        </p:spPr>
      </p:pic>
      <p:pic>
        <p:nvPicPr>
          <p:cNvPr id="171" name="Google Shape;171;p14"/>
          <p:cNvPicPr preferRelativeResize="0"/>
          <p:nvPr/>
        </p:nvPicPr>
        <p:blipFill>
          <a:blip r:embed="rId6">
            <a:alphaModFix/>
          </a:blip>
          <a:stretch>
            <a:fillRect/>
          </a:stretch>
        </p:blipFill>
        <p:spPr>
          <a:xfrm>
            <a:off x="-464100" y="232075"/>
            <a:ext cx="19634473" cy="13086501"/>
          </a:xfrm>
          <a:prstGeom prst="rect">
            <a:avLst/>
          </a:prstGeom>
          <a:noFill/>
          <a:ln>
            <a:noFill/>
          </a:ln>
        </p:spPr>
      </p:pic>
      <p:pic>
        <p:nvPicPr>
          <p:cNvPr id="172" name="Google Shape;172;p14"/>
          <p:cNvPicPr preferRelativeResize="0"/>
          <p:nvPr/>
        </p:nvPicPr>
        <p:blipFill>
          <a:blip r:embed="rId7">
            <a:alphaModFix/>
          </a:blip>
          <a:stretch>
            <a:fillRect/>
          </a:stretch>
        </p:blipFill>
        <p:spPr>
          <a:xfrm>
            <a:off x="12069600" y="3803050"/>
            <a:ext cx="9752800" cy="97528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176" name="Shape 176"/>
        <p:cNvGrpSpPr/>
        <p:nvPr/>
      </p:nvGrpSpPr>
      <p:grpSpPr>
        <a:xfrm>
          <a:off x="0" y="0"/>
          <a:ext cx="0" cy="0"/>
          <a:chOff x="0" y="0"/>
          <a:chExt cx="0" cy="0"/>
        </a:xfrm>
      </p:grpSpPr>
      <p:pic>
        <p:nvPicPr>
          <p:cNvPr id="177" name="Google Shape;177;p15"/>
          <p:cNvPicPr preferRelativeResize="0"/>
          <p:nvPr/>
        </p:nvPicPr>
        <p:blipFill>
          <a:blip r:embed="rId3">
            <a:alphaModFix/>
          </a:blip>
          <a:stretch>
            <a:fillRect/>
          </a:stretch>
        </p:blipFill>
        <p:spPr>
          <a:xfrm>
            <a:off x="13243625" y="1425225"/>
            <a:ext cx="7979850" cy="7979850"/>
          </a:xfrm>
          <a:prstGeom prst="rect">
            <a:avLst/>
          </a:prstGeom>
          <a:noFill/>
          <a:ln>
            <a:noFill/>
          </a:ln>
        </p:spPr>
      </p:pic>
      <p:sp>
        <p:nvSpPr>
          <p:cNvPr id="178" name="Google Shape;178;p15"/>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4">
              <a:alphaModFix/>
            </a:blip>
            <a:stretch>
              <a:fillRect b="0" l="0" r="0" t="0"/>
            </a:stretch>
          </a:blipFill>
          <a:ln>
            <a:noFill/>
          </a:ln>
        </p:spPr>
      </p:sp>
      <p:sp>
        <p:nvSpPr>
          <p:cNvPr id="179" name="Google Shape;179;p15"/>
          <p:cNvSpPr/>
          <p:nvPr/>
        </p:nvSpPr>
        <p:spPr>
          <a:xfrm>
            <a:off x="1337657" y="3964646"/>
            <a:ext cx="2655178" cy="2411491"/>
          </a:xfrm>
          <a:custGeom>
            <a:rect b="b" l="l" r="r" t="t"/>
            <a:pathLst>
              <a:path extrusionOk="0" h="2411491" w="2655178">
                <a:moveTo>
                  <a:pt x="0" y="0"/>
                </a:moveTo>
                <a:lnTo>
                  <a:pt x="2655177" y="0"/>
                </a:lnTo>
                <a:lnTo>
                  <a:pt x="2655177" y="2411491"/>
                </a:lnTo>
                <a:lnTo>
                  <a:pt x="0" y="2411491"/>
                </a:lnTo>
                <a:lnTo>
                  <a:pt x="0" y="0"/>
                </a:lnTo>
                <a:close/>
              </a:path>
            </a:pathLst>
          </a:custGeom>
          <a:blipFill rotWithShape="1">
            <a:blip r:embed="rId5">
              <a:alphaModFix/>
            </a:blip>
            <a:stretch>
              <a:fillRect b="0" l="0" r="0" t="0"/>
            </a:stretch>
          </a:blipFill>
          <a:ln>
            <a:noFill/>
          </a:ln>
        </p:spPr>
      </p:sp>
      <p:sp>
        <p:nvSpPr>
          <p:cNvPr id="180" name="Google Shape;180;p15"/>
          <p:cNvSpPr txBox="1"/>
          <p:nvPr/>
        </p:nvSpPr>
        <p:spPr>
          <a:xfrm>
            <a:off x="14766273"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181" name="Google Shape;181;p15"/>
          <p:cNvSpPr txBox="1"/>
          <p:nvPr/>
        </p:nvSpPr>
        <p:spPr>
          <a:xfrm>
            <a:off x="16376750" y="584200"/>
            <a:ext cx="13026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182" name="Google Shape;182;p15"/>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183" name="Google Shape;183;p15"/>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184" name="Google Shape;184;p15"/>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185" name="Google Shape;185;p15"/>
          <p:cNvSpPr txBox="1"/>
          <p:nvPr/>
        </p:nvSpPr>
        <p:spPr>
          <a:xfrm>
            <a:off x="1157729" y="1749803"/>
            <a:ext cx="85326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OUR COMPANY</a:t>
            </a:r>
            <a:endParaRPr>
              <a:latin typeface="Open Sans ExtraBold"/>
              <a:ea typeface="Open Sans ExtraBold"/>
              <a:cs typeface="Open Sans ExtraBold"/>
              <a:sym typeface="Open Sans ExtraBold"/>
            </a:endParaRPr>
          </a:p>
        </p:txBody>
      </p:sp>
      <p:sp>
        <p:nvSpPr>
          <p:cNvPr id="186" name="Google Shape;186;p15"/>
          <p:cNvSpPr txBox="1"/>
          <p:nvPr/>
        </p:nvSpPr>
        <p:spPr>
          <a:xfrm>
            <a:off x="7731068" y="7195270"/>
            <a:ext cx="45840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WHAT WE DO? </a:t>
            </a:r>
            <a:endParaRPr>
              <a:latin typeface="Open Sans ExtraBold"/>
              <a:ea typeface="Open Sans ExtraBold"/>
              <a:cs typeface="Open Sans ExtraBold"/>
              <a:sym typeface="Open Sans ExtraBold"/>
            </a:endParaRPr>
          </a:p>
        </p:txBody>
      </p:sp>
      <p:sp>
        <p:nvSpPr>
          <p:cNvPr id="187" name="Google Shape;187;p15"/>
          <p:cNvSpPr txBox="1"/>
          <p:nvPr/>
        </p:nvSpPr>
        <p:spPr>
          <a:xfrm>
            <a:off x="1157729" y="7195270"/>
            <a:ext cx="45840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WHO WE ARE?</a:t>
            </a:r>
            <a:endParaRPr>
              <a:latin typeface="Open Sans ExtraBold"/>
              <a:ea typeface="Open Sans ExtraBold"/>
              <a:cs typeface="Open Sans ExtraBold"/>
              <a:sym typeface="Open Sans ExtraBold"/>
            </a:endParaRPr>
          </a:p>
        </p:txBody>
      </p:sp>
      <p:sp>
        <p:nvSpPr>
          <p:cNvPr id="188" name="Google Shape;188;p15"/>
          <p:cNvSpPr txBox="1"/>
          <p:nvPr/>
        </p:nvSpPr>
        <p:spPr>
          <a:xfrm>
            <a:off x="1157729" y="7875632"/>
            <a:ext cx="45841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Briefly elaborate on what you want to discuss. </a:t>
            </a:r>
            <a:endParaRPr/>
          </a:p>
        </p:txBody>
      </p:sp>
      <p:sp>
        <p:nvSpPr>
          <p:cNvPr id="189" name="Google Shape;189;p15"/>
          <p:cNvSpPr txBox="1"/>
          <p:nvPr/>
        </p:nvSpPr>
        <p:spPr>
          <a:xfrm>
            <a:off x="7731068" y="7875632"/>
            <a:ext cx="4584125"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Briefly elaborate on what you want to discuss. </a:t>
            </a:r>
            <a:endParaRPr/>
          </a:p>
        </p:txBody>
      </p:sp>
      <p:pic>
        <p:nvPicPr>
          <p:cNvPr id="190" name="Google Shape;190;p15"/>
          <p:cNvPicPr preferRelativeResize="0"/>
          <p:nvPr/>
        </p:nvPicPr>
        <p:blipFill>
          <a:blip r:embed="rId6">
            <a:alphaModFix/>
          </a:blip>
          <a:stretch>
            <a:fillRect/>
          </a:stretch>
        </p:blipFill>
        <p:spPr>
          <a:xfrm>
            <a:off x="7813613" y="4056070"/>
            <a:ext cx="2655175" cy="2064444"/>
          </a:xfrm>
          <a:prstGeom prst="rect">
            <a:avLst/>
          </a:prstGeom>
          <a:noFill/>
          <a:ln>
            <a:noFill/>
          </a:ln>
        </p:spPr>
      </p:pic>
      <p:pic>
        <p:nvPicPr>
          <p:cNvPr id="191" name="Google Shape;191;p15"/>
          <p:cNvPicPr preferRelativeResize="0"/>
          <p:nvPr/>
        </p:nvPicPr>
        <p:blipFill>
          <a:blip r:embed="rId7">
            <a:alphaModFix/>
          </a:blip>
          <a:stretch>
            <a:fillRect/>
          </a:stretch>
        </p:blipFill>
        <p:spPr>
          <a:xfrm>
            <a:off x="13243625" y="1157602"/>
            <a:ext cx="7979850" cy="8515104"/>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195" name="Shape 195"/>
        <p:cNvGrpSpPr/>
        <p:nvPr/>
      </p:nvGrpSpPr>
      <p:grpSpPr>
        <a:xfrm>
          <a:off x="0" y="0"/>
          <a:ext cx="0" cy="0"/>
          <a:chOff x="0" y="0"/>
          <a:chExt cx="0" cy="0"/>
        </a:xfrm>
      </p:grpSpPr>
      <p:pic>
        <p:nvPicPr>
          <p:cNvPr id="196" name="Google Shape;196;p16"/>
          <p:cNvPicPr preferRelativeResize="0"/>
          <p:nvPr/>
        </p:nvPicPr>
        <p:blipFill>
          <a:blip r:embed="rId3">
            <a:alphaModFix/>
          </a:blip>
          <a:stretch>
            <a:fillRect/>
          </a:stretch>
        </p:blipFill>
        <p:spPr>
          <a:xfrm>
            <a:off x="7254900" y="3278916"/>
            <a:ext cx="9869724" cy="5529233"/>
          </a:xfrm>
          <a:prstGeom prst="rect">
            <a:avLst/>
          </a:prstGeom>
          <a:noFill/>
          <a:ln>
            <a:noFill/>
          </a:ln>
        </p:spPr>
      </p:pic>
      <p:sp>
        <p:nvSpPr>
          <p:cNvPr id="197" name="Google Shape;197;p16"/>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4">
              <a:alphaModFix/>
            </a:blip>
            <a:stretch>
              <a:fillRect b="0" l="0" r="0" t="0"/>
            </a:stretch>
          </a:blipFill>
          <a:ln>
            <a:noFill/>
          </a:ln>
        </p:spPr>
      </p:sp>
      <p:sp>
        <p:nvSpPr>
          <p:cNvPr id="198" name="Google Shape;198;p16"/>
          <p:cNvSpPr txBox="1"/>
          <p:nvPr/>
        </p:nvSpPr>
        <p:spPr>
          <a:xfrm>
            <a:off x="14766274" y="584200"/>
            <a:ext cx="901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199" name="Google Shape;199;p16"/>
          <p:cNvSpPr txBox="1"/>
          <p:nvPr/>
        </p:nvSpPr>
        <p:spPr>
          <a:xfrm>
            <a:off x="16376751" y="584200"/>
            <a:ext cx="13821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200" name="Google Shape;200;p16"/>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201" name="Google Shape;201;p16"/>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202" name="Google Shape;202;p16"/>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203" name="Google Shape;203;p16"/>
          <p:cNvSpPr txBox="1"/>
          <p:nvPr/>
        </p:nvSpPr>
        <p:spPr>
          <a:xfrm>
            <a:off x="1157729" y="2551955"/>
            <a:ext cx="49566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MISSION</a:t>
            </a:r>
            <a:endParaRPr>
              <a:latin typeface="Open Sans ExtraBold"/>
              <a:ea typeface="Open Sans ExtraBold"/>
              <a:cs typeface="Open Sans ExtraBold"/>
              <a:sym typeface="Open Sans ExtraBold"/>
            </a:endParaRPr>
          </a:p>
        </p:txBody>
      </p:sp>
      <p:sp>
        <p:nvSpPr>
          <p:cNvPr id="204" name="Google Shape;204;p16"/>
          <p:cNvSpPr txBox="1"/>
          <p:nvPr/>
        </p:nvSpPr>
        <p:spPr>
          <a:xfrm>
            <a:off x="1157729" y="6038071"/>
            <a:ext cx="49566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VISION</a:t>
            </a:r>
            <a:endParaRPr>
              <a:latin typeface="Open Sans ExtraBold"/>
              <a:ea typeface="Open Sans ExtraBold"/>
              <a:cs typeface="Open Sans ExtraBold"/>
              <a:sym typeface="Open Sans ExtraBold"/>
            </a:endParaRPr>
          </a:p>
        </p:txBody>
      </p:sp>
      <p:sp>
        <p:nvSpPr>
          <p:cNvPr id="205" name="Google Shape;205;p16"/>
          <p:cNvSpPr txBox="1"/>
          <p:nvPr/>
        </p:nvSpPr>
        <p:spPr>
          <a:xfrm>
            <a:off x="1157729" y="3852636"/>
            <a:ext cx="4584125" cy="16535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In crafting a grand vision statement, it's essential to envision a future that inspires and motivates. </a:t>
            </a:r>
            <a:endParaRPr/>
          </a:p>
        </p:txBody>
      </p:sp>
      <p:sp>
        <p:nvSpPr>
          <p:cNvPr id="206" name="Google Shape;206;p16"/>
          <p:cNvSpPr txBox="1"/>
          <p:nvPr/>
        </p:nvSpPr>
        <p:spPr>
          <a:xfrm>
            <a:off x="1157729" y="7338513"/>
            <a:ext cx="4584125" cy="16535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Vision is the guiding light that propels us forward, illuminating the path towards our dreams and aspirations. </a:t>
            </a:r>
            <a:endParaRPr/>
          </a:p>
        </p:txBody>
      </p:sp>
      <p:pic>
        <p:nvPicPr>
          <p:cNvPr id="207" name="Google Shape;207;p16"/>
          <p:cNvPicPr preferRelativeResize="0"/>
          <p:nvPr/>
        </p:nvPicPr>
        <p:blipFill>
          <a:blip r:embed="rId5">
            <a:alphaModFix/>
          </a:blip>
          <a:stretch>
            <a:fillRect/>
          </a:stretch>
        </p:blipFill>
        <p:spPr>
          <a:xfrm>
            <a:off x="14766276" y="5856123"/>
            <a:ext cx="6787526" cy="6787526"/>
          </a:xfrm>
          <a:prstGeom prst="rect">
            <a:avLst/>
          </a:prstGeom>
          <a:noFill/>
          <a:ln>
            <a:noFill/>
          </a:ln>
        </p:spPr>
      </p:pic>
      <p:pic>
        <p:nvPicPr>
          <p:cNvPr id="208" name="Google Shape;208;p16"/>
          <p:cNvPicPr preferRelativeResize="0"/>
          <p:nvPr/>
        </p:nvPicPr>
        <p:blipFill>
          <a:blip r:embed="rId6">
            <a:alphaModFix/>
          </a:blip>
          <a:stretch>
            <a:fillRect/>
          </a:stretch>
        </p:blipFill>
        <p:spPr>
          <a:xfrm>
            <a:off x="5741850" y="2003627"/>
            <a:ext cx="13953951" cy="9300397"/>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212" name="Shape 212"/>
        <p:cNvGrpSpPr/>
        <p:nvPr/>
      </p:nvGrpSpPr>
      <p:grpSpPr>
        <a:xfrm>
          <a:off x="0" y="0"/>
          <a:ext cx="0" cy="0"/>
          <a:chOff x="0" y="0"/>
          <a:chExt cx="0" cy="0"/>
        </a:xfrm>
      </p:grpSpPr>
      <p:pic>
        <p:nvPicPr>
          <p:cNvPr id="213" name="Google Shape;213;p17"/>
          <p:cNvPicPr preferRelativeResize="0"/>
          <p:nvPr/>
        </p:nvPicPr>
        <p:blipFill>
          <a:blip r:embed="rId3">
            <a:alphaModFix/>
          </a:blip>
          <a:stretch>
            <a:fillRect/>
          </a:stretch>
        </p:blipFill>
        <p:spPr>
          <a:xfrm>
            <a:off x="1311759" y="7762271"/>
            <a:ext cx="6520476" cy="6520476"/>
          </a:xfrm>
          <a:prstGeom prst="rect">
            <a:avLst/>
          </a:prstGeom>
          <a:noFill/>
          <a:ln>
            <a:noFill/>
          </a:ln>
        </p:spPr>
      </p:pic>
      <p:sp>
        <p:nvSpPr>
          <p:cNvPr id="214" name="Google Shape;214;p17"/>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4">
              <a:alphaModFix/>
            </a:blip>
            <a:stretch>
              <a:fillRect b="0" l="0" r="0" t="0"/>
            </a:stretch>
          </a:blipFill>
          <a:ln>
            <a:noFill/>
          </a:ln>
        </p:spPr>
      </p:sp>
      <p:sp>
        <p:nvSpPr>
          <p:cNvPr id="215" name="Google Shape;215;p17"/>
          <p:cNvSpPr txBox="1"/>
          <p:nvPr/>
        </p:nvSpPr>
        <p:spPr>
          <a:xfrm>
            <a:off x="14766274" y="584200"/>
            <a:ext cx="901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216" name="Google Shape;216;p17"/>
          <p:cNvSpPr txBox="1"/>
          <p:nvPr/>
        </p:nvSpPr>
        <p:spPr>
          <a:xfrm>
            <a:off x="16376750" y="584200"/>
            <a:ext cx="11385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217" name="Google Shape;217;p17"/>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218" name="Google Shape;218;p17"/>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219" name="Google Shape;219;p17"/>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220" name="Google Shape;220;p17"/>
          <p:cNvSpPr txBox="1"/>
          <p:nvPr/>
        </p:nvSpPr>
        <p:spPr>
          <a:xfrm>
            <a:off x="1157729" y="1635120"/>
            <a:ext cx="84717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OUR PROJECTS</a:t>
            </a:r>
            <a:endParaRPr>
              <a:latin typeface="Open Sans ExtraBold"/>
              <a:ea typeface="Open Sans ExtraBold"/>
              <a:cs typeface="Open Sans ExtraBold"/>
              <a:sym typeface="Open Sans ExtraBold"/>
            </a:endParaRPr>
          </a:p>
        </p:txBody>
      </p:sp>
      <p:sp>
        <p:nvSpPr>
          <p:cNvPr id="221" name="Google Shape;221;p17"/>
          <p:cNvSpPr txBox="1"/>
          <p:nvPr/>
        </p:nvSpPr>
        <p:spPr>
          <a:xfrm>
            <a:off x="1157729" y="3164163"/>
            <a:ext cx="8471700" cy="3988500"/>
          </a:xfrm>
          <a:prstGeom prst="rect">
            <a:avLst/>
          </a:prstGeom>
          <a:noFill/>
          <a:ln>
            <a:noFill/>
          </a:ln>
        </p:spPr>
        <p:txBody>
          <a:bodyPr anchorCtr="0" anchor="t" bIns="0" lIns="0" spcFirstLastPara="1" rIns="0" wrap="square" tIns="0">
            <a:spAutoFit/>
          </a:bodyPr>
          <a:lstStyle/>
          <a:p>
            <a:pPr indent="0" lvl="0" marL="0" marR="0" rtl="0" algn="just">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At our organization, we take pride in the diverse range of projects we undertake. </a:t>
            </a:r>
            <a:r>
              <a:rPr lang="en-US" sz="2400">
                <a:solidFill>
                  <a:srgbClr val="272727"/>
                </a:solidFill>
                <a:latin typeface="Open Sans"/>
                <a:ea typeface="Open Sans"/>
                <a:cs typeface="Open Sans"/>
                <a:sym typeface="Open Sans"/>
              </a:rPr>
              <a:t>From Community</a:t>
            </a:r>
            <a:r>
              <a:rPr b="0" i="0" lang="en-US" sz="2400" u="none" cap="none" strike="noStrike">
                <a:solidFill>
                  <a:srgbClr val="272727"/>
                </a:solidFill>
                <a:latin typeface="Open Sans"/>
                <a:ea typeface="Open Sans"/>
                <a:cs typeface="Open Sans"/>
                <a:sym typeface="Open Sans"/>
              </a:rPr>
              <a:t> initiatives to sustainability efforts, each project is approached with passion and dedication. Our goal is to create a positive impact and bring about meaningful change in the world around us. With a team of dedicated individuals and supporters, we work tirelessly to turn ideas into reality and make a difference in the lives of others.</a:t>
            </a:r>
            <a:endParaRPr/>
          </a:p>
        </p:txBody>
      </p:sp>
      <p:pic>
        <p:nvPicPr>
          <p:cNvPr id="222" name="Google Shape;222;p17"/>
          <p:cNvPicPr preferRelativeResize="0"/>
          <p:nvPr/>
        </p:nvPicPr>
        <p:blipFill>
          <a:blip r:embed="rId5">
            <a:alphaModFix/>
          </a:blip>
          <a:stretch>
            <a:fillRect/>
          </a:stretch>
        </p:blipFill>
        <p:spPr>
          <a:xfrm>
            <a:off x="5999900" y="-934450"/>
            <a:ext cx="16181925" cy="24278825"/>
          </a:xfrm>
          <a:prstGeom prst="rect">
            <a:avLst/>
          </a:prstGeom>
          <a:noFill/>
          <a:ln>
            <a:noFill/>
          </a:ln>
        </p:spPr>
      </p:pic>
      <p:pic>
        <p:nvPicPr>
          <p:cNvPr id="223" name="Google Shape;223;p17"/>
          <p:cNvPicPr preferRelativeResize="0"/>
          <p:nvPr/>
        </p:nvPicPr>
        <p:blipFill>
          <a:blip r:embed="rId6">
            <a:alphaModFix/>
          </a:blip>
          <a:stretch>
            <a:fillRect/>
          </a:stretch>
        </p:blipFill>
        <p:spPr>
          <a:xfrm>
            <a:off x="1094820" y="7762275"/>
            <a:ext cx="6954368" cy="65204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227" name="Shape 227"/>
        <p:cNvGrpSpPr/>
        <p:nvPr/>
      </p:nvGrpSpPr>
      <p:grpSpPr>
        <a:xfrm>
          <a:off x="0" y="0"/>
          <a:ext cx="0" cy="0"/>
          <a:chOff x="0" y="0"/>
          <a:chExt cx="0" cy="0"/>
        </a:xfrm>
      </p:grpSpPr>
      <p:sp>
        <p:nvSpPr>
          <p:cNvPr id="228" name="Google Shape;228;p18"/>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sp>
        <p:nvSpPr>
          <p:cNvPr id="229" name="Google Shape;229;p18"/>
          <p:cNvSpPr/>
          <p:nvPr/>
        </p:nvSpPr>
        <p:spPr>
          <a:xfrm>
            <a:off x="1053495" y="4061919"/>
            <a:ext cx="1521662" cy="1521662"/>
          </a:xfrm>
          <a:custGeom>
            <a:rect b="b" l="l" r="r" t="t"/>
            <a:pathLst>
              <a:path extrusionOk="0" h="1521662" w="1521662">
                <a:moveTo>
                  <a:pt x="0" y="0"/>
                </a:moveTo>
                <a:lnTo>
                  <a:pt x="1521662" y="0"/>
                </a:lnTo>
                <a:lnTo>
                  <a:pt x="1521662" y="1521662"/>
                </a:lnTo>
                <a:lnTo>
                  <a:pt x="0" y="1521662"/>
                </a:lnTo>
                <a:lnTo>
                  <a:pt x="0" y="0"/>
                </a:lnTo>
                <a:close/>
              </a:path>
            </a:pathLst>
          </a:custGeom>
          <a:blipFill rotWithShape="1">
            <a:blip r:embed="rId4">
              <a:alphaModFix/>
            </a:blip>
            <a:stretch>
              <a:fillRect b="0" l="0" r="0" t="0"/>
            </a:stretch>
          </a:blipFill>
          <a:ln>
            <a:noFill/>
          </a:ln>
        </p:spPr>
      </p:sp>
      <p:sp>
        <p:nvSpPr>
          <p:cNvPr id="230" name="Google Shape;230;p18"/>
          <p:cNvSpPr/>
          <p:nvPr/>
        </p:nvSpPr>
        <p:spPr>
          <a:xfrm>
            <a:off x="9406820" y="4061919"/>
            <a:ext cx="1521662" cy="1521662"/>
          </a:xfrm>
          <a:custGeom>
            <a:rect b="b" l="l" r="r" t="t"/>
            <a:pathLst>
              <a:path extrusionOk="0" h="1521662" w="1521662">
                <a:moveTo>
                  <a:pt x="0" y="0"/>
                </a:moveTo>
                <a:lnTo>
                  <a:pt x="1521662" y="0"/>
                </a:lnTo>
                <a:lnTo>
                  <a:pt x="1521662" y="1521662"/>
                </a:lnTo>
                <a:lnTo>
                  <a:pt x="0" y="1521662"/>
                </a:lnTo>
                <a:lnTo>
                  <a:pt x="0" y="0"/>
                </a:lnTo>
                <a:close/>
              </a:path>
            </a:pathLst>
          </a:custGeom>
          <a:blipFill rotWithShape="1">
            <a:blip r:embed="rId4">
              <a:alphaModFix/>
            </a:blip>
            <a:stretch>
              <a:fillRect b="0" l="0" r="0" t="0"/>
            </a:stretch>
          </a:blipFill>
          <a:ln>
            <a:noFill/>
          </a:ln>
        </p:spPr>
      </p:sp>
      <p:sp>
        <p:nvSpPr>
          <p:cNvPr id="231" name="Google Shape;231;p18"/>
          <p:cNvSpPr/>
          <p:nvPr/>
        </p:nvSpPr>
        <p:spPr>
          <a:xfrm>
            <a:off x="9406820" y="6669431"/>
            <a:ext cx="1521662" cy="1521662"/>
          </a:xfrm>
          <a:custGeom>
            <a:rect b="b" l="l" r="r" t="t"/>
            <a:pathLst>
              <a:path extrusionOk="0" h="1521662" w="1521662">
                <a:moveTo>
                  <a:pt x="0" y="0"/>
                </a:moveTo>
                <a:lnTo>
                  <a:pt x="1521662" y="0"/>
                </a:lnTo>
                <a:lnTo>
                  <a:pt x="1521662" y="1521661"/>
                </a:lnTo>
                <a:lnTo>
                  <a:pt x="0" y="1521661"/>
                </a:lnTo>
                <a:lnTo>
                  <a:pt x="0" y="0"/>
                </a:lnTo>
                <a:close/>
              </a:path>
            </a:pathLst>
          </a:custGeom>
          <a:blipFill rotWithShape="1">
            <a:blip r:embed="rId4">
              <a:alphaModFix/>
            </a:blip>
            <a:stretch>
              <a:fillRect b="0" l="0" r="0" t="0"/>
            </a:stretch>
          </a:blipFill>
          <a:ln>
            <a:noFill/>
          </a:ln>
        </p:spPr>
      </p:sp>
      <p:sp>
        <p:nvSpPr>
          <p:cNvPr id="232" name="Google Shape;232;p18"/>
          <p:cNvSpPr/>
          <p:nvPr/>
        </p:nvSpPr>
        <p:spPr>
          <a:xfrm>
            <a:off x="1028700" y="6659906"/>
            <a:ext cx="1521662" cy="1521662"/>
          </a:xfrm>
          <a:custGeom>
            <a:rect b="b" l="l" r="r" t="t"/>
            <a:pathLst>
              <a:path extrusionOk="0" h="1521662" w="1521662">
                <a:moveTo>
                  <a:pt x="0" y="0"/>
                </a:moveTo>
                <a:lnTo>
                  <a:pt x="1521662" y="0"/>
                </a:lnTo>
                <a:lnTo>
                  <a:pt x="1521662" y="1521661"/>
                </a:lnTo>
                <a:lnTo>
                  <a:pt x="0" y="1521661"/>
                </a:lnTo>
                <a:lnTo>
                  <a:pt x="0" y="0"/>
                </a:lnTo>
                <a:close/>
              </a:path>
            </a:pathLst>
          </a:custGeom>
          <a:blipFill rotWithShape="1">
            <a:blip r:embed="rId4">
              <a:alphaModFix/>
            </a:blip>
            <a:stretch>
              <a:fillRect b="0" l="0" r="0" t="0"/>
            </a:stretch>
          </a:blipFill>
          <a:ln>
            <a:noFill/>
          </a:ln>
        </p:spPr>
      </p:sp>
      <p:sp>
        <p:nvSpPr>
          <p:cNvPr id="233" name="Google Shape;233;p18"/>
          <p:cNvSpPr/>
          <p:nvPr/>
        </p:nvSpPr>
        <p:spPr>
          <a:xfrm flipH="1">
            <a:off x="1491375" y="4401164"/>
            <a:ext cx="645903" cy="873651"/>
          </a:xfrm>
          <a:custGeom>
            <a:rect b="b" l="l" r="r" t="t"/>
            <a:pathLst>
              <a:path extrusionOk="0" h="873651" w="645903">
                <a:moveTo>
                  <a:pt x="645902" y="0"/>
                </a:moveTo>
                <a:lnTo>
                  <a:pt x="0" y="0"/>
                </a:lnTo>
                <a:lnTo>
                  <a:pt x="0" y="873651"/>
                </a:lnTo>
                <a:lnTo>
                  <a:pt x="645902" y="873651"/>
                </a:lnTo>
                <a:lnTo>
                  <a:pt x="645902" y="0"/>
                </a:lnTo>
                <a:close/>
              </a:path>
            </a:pathLst>
          </a:custGeom>
          <a:blipFill rotWithShape="1">
            <a:blip r:embed="rId5">
              <a:alphaModFix/>
            </a:blip>
            <a:stretch>
              <a:fillRect b="0" l="0" r="0" t="0"/>
            </a:stretch>
          </a:blipFill>
          <a:ln>
            <a:noFill/>
          </a:ln>
        </p:spPr>
      </p:sp>
      <p:sp>
        <p:nvSpPr>
          <p:cNvPr id="234" name="Google Shape;234;p18"/>
          <p:cNvSpPr/>
          <p:nvPr/>
        </p:nvSpPr>
        <p:spPr>
          <a:xfrm>
            <a:off x="1167539" y="6975743"/>
            <a:ext cx="1067278" cy="965248"/>
          </a:xfrm>
          <a:custGeom>
            <a:rect b="b" l="l" r="r" t="t"/>
            <a:pathLst>
              <a:path extrusionOk="0" h="965248" w="1067278">
                <a:moveTo>
                  <a:pt x="0" y="0"/>
                </a:moveTo>
                <a:lnTo>
                  <a:pt x="1067278" y="0"/>
                </a:lnTo>
                <a:lnTo>
                  <a:pt x="1067278" y="965247"/>
                </a:lnTo>
                <a:lnTo>
                  <a:pt x="0" y="965247"/>
                </a:lnTo>
                <a:lnTo>
                  <a:pt x="0" y="0"/>
                </a:lnTo>
                <a:close/>
              </a:path>
            </a:pathLst>
          </a:custGeom>
          <a:blipFill rotWithShape="1">
            <a:blip r:embed="rId6">
              <a:alphaModFix/>
            </a:blip>
            <a:stretch>
              <a:fillRect b="0" l="0" r="0" t="0"/>
            </a:stretch>
          </a:blipFill>
          <a:ln>
            <a:noFill/>
          </a:ln>
        </p:spPr>
      </p:sp>
      <p:sp>
        <p:nvSpPr>
          <p:cNvPr id="235" name="Google Shape;235;p18"/>
          <p:cNvSpPr/>
          <p:nvPr/>
        </p:nvSpPr>
        <p:spPr>
          <a:xfrm>
            <a:off x="9847602" y="4369565"/>
            <a:ext cx="961936" cy="873651"/>
          </a:xfrm>
          <a:custGeom>
            <a:rect b="b" l="l" r="r" t="t"/>
            <a:pathLst>
              <a:path extrusionOk="0" h="873651" w="961936">
                <a:moveTo>
                  <a:pt x="0" y="0"/>
                </a:moveTo>
                <a:lnTo>
                  <a:pt x="961935" y="0"/>
                </a:lnTo>
                <a:lnTo>
                  <a:pt x="961935" y="873651"/>
                </a:lnTo>
                <a:lnTo>
                  <a:pt x="0" y="873651"/>
                </a:lnTo>
                <a:lnTo>
                  <a:pt x="0" y="0"/>
                </a:lnTo>
                <a:close/>
              </a:path>
            </a:pathLst>
          </a:custGeom>
          <a:blipFill rotWithShape="1">
            <a:blip r:embed="rId7">
              <a:alphaModFix/>
            </a:blip>
            <a:stretch>
              <a:fillRect b="0" l="0" r="0" t="0"/>
            </a:stretch>
          </a:blipFill>
          <a:ln>
            <a:noFill/>
          </a:ln>
        </p:spPr>
      </p:sp>
      <p:sp>
        <p:nvSpPr>
          <p:cNvPr id="236" name="Google Shape;236;p18"/>
          <p:cNvSpPr txBox="1"/>
          <p:nvPr/>
        </p:nvSpPr>
        <p:spPr>
          <a:xfrm>
            <a:off x="14766273" y="584201"/>
            <a:ext cx="10674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B52C12"/>
                </a:solidFill>
                <a:latin typeface="Open Sans"/>
                <a:ea typeface="Open Sans"/>
                <a:cs typeface="Open Sans"/>
                <a:sym typeface="Open Sans"/>
              </a:rPr>
              <a:t>SERVICE</a:t>
            </a:r>
            <a:endParaRPr/>
          </a:p>
        </p:txBody>
      </p:sp>
      <p:sp>
        <p:nvSpPr>
          <p:cNvPr id="237" name="Google Shape;237;p18"/>
          <p:cNvSpPr txBox="1"/>
          <p:nvPr/>
        </p:nvSpPr>
        <p:spPr>
          <a:xfrm>
            <a:off x="16376751" y="584201"/>
            <a:ext cx="15216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238" name="Google Shape;238;p18"/>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239" name="Google Shape;239;p18"/>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240" name="Google Shape;240;p18"/>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241" name="Google Shape;241;p18"/>
          <p:cNvSpPr txBox="1"/>
          <p:nvPr/>
        </p:nvSpPr>
        <p:spPr>
          <a:xfrm>
            <a:off x="1167539" y="1837004"/>
            <a:ext cx="10712700" cy="12315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8000" u="none" cap="none" strike="noStrike">
                <a:solidFill>
                  <a:srgbClr val="B52C12"/>
                </a:solidFill>
                <a:latin typeface="Open Sans ExtraBold"/>
                <a:ea typeface="Open Sans ExtraBold"/>
                <a:cs typeface="Open Sans ExtraBold"/>
                <a:sym typeface="Open Sans ExtraBold"/>
              </a:rPr>
              <a:t>WHAT WE OFFER</a:t>
            </a:r>
            <a:endParaRPr>
              <a:latin typeface="Open Sans ExtraBold"/>
              <a:ea typeface="Open Sans ExtraBold"/>
              <a:cs typeface="Open Sans ExtraBold"/>
              <a:sym typeface="Open Sans ExtraBold"/>
            </a:endParaRPr>
          </a:p>
        </p:txBody>
      </p:sp>
      <p:sp>
        <p:nvSpPr>
          <p:cNvPr id="242" name="Google Shape;242;p18"/>
          <p:cNvSpPr txBox="1"/>
          <p:nvPr/>
        </p:nvSpPr>
        <p:spPr>
          <a:xfrm>
            <a:off x="2928066" y="4077159"/>
            <a:ext cx="38709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SERVICE ONE</a:t>
            </a:r>
            <a:endParaRPr>
              <a:latin typeface="Open Sans ExtraBold"/>
              <a:ea typeface="Open Sans ExtraBold"/>
              <a:cs typeface="Open Sans ExtraBold"/>
              <a:sym typeface="Open Sans ExtraBold"/>
            </a:endParaRPr>
          </a:p>
        </p:txBody>
      </p:sp>
      <p:sp>
        <p:nvSpPr>
          <p:cNvPr id="243" name="Google Shape;243;p18"/>
          <p:cNvSpPr txBox="1"/>
          <p:nvPr/>
        </p:nvSpPr>
        <p:spPr>
          <a:xfrm>
            <a:off x="2928066" y="4768241"/>
            <a:ext cx="3870752"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Elaborate on what you want to discuss. </a:t>
            </a:r>
            <a:endParaRPr/>
          </a:p>
        </p:txBody>
      </p:sp>
      <p:grpSp>
        <p:nvGrpSpPr>
          <p:cNvPr id="244" name="Google Shape;244;p18"/>
          <p:cNvGrpSpPr/>
          <p:nvPr/>
        </p:nvGrpSpPr>
        <p:grpSpPr>
          <a:xfrm>
            <a:off x="11280907" y="4077159"/>
            <a:ext cx="4032675" cy="1521662"/>
            <a:chOff x="0" y="0"/>
            <a:chExt cx="5376900" cy="2028882"/>
          </a:xfrm>
        </p:grpSpPr>
        <p:sp>
          <p:nvSpPr>
            <p:cNvPr id="245" name="Google Shape;245;p18"/>
            <p:cNvSpPr txBox="1"/>
            <p:nvPr/>
          </p:nvSpPr>
          <p:spPr>
            <a:xfrm>
              <a:off x="0" y="0"/>
              <a:ext cx="5376900" cy="615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SERVICE TWO</a:t>
              </a:r>
              <a:endParaRPr>
                <a:latin typeface="Open Sans ExtraBold"/>
                <a:ea typeface="Open Sans ExtraBold"/>
                <a:cs typeface="Open Sans ExtraBold"/>
                <a:sym typeface="Open Sans ExtraBold"/>
              </a:endParaRPr>
            </a:p>
          </p:txBody>
        </p:sp>
        <p:sp>
          <p:nvSpPr>
            <p:cNvPr id="246" name="Google Shape;246;p18"/>
            <p:cNvSpPr txBox="1"/>
            <p:nvPr/>
          </p:nvSpPr>
          <p:spPr>
            <a:xfrm>
              <a:off x="0" y="934142"/>
              <a:ext cx="5161003" cy="10947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272727"/>
                  </a:solidFill>
                  <a:latin typeface="Open Sans"/>
                  <a:ea typeface="Open Sans"/>
                  <a:cs typeface="Open Sans"/>
                  <a:sym typeface="Open Sans"/>
                </a:rPr>
                <a:t>Elaborate on what you want to discuss. </a:t>
              </a:r>
              <a:endParaRPr/>
            </a:p>
          </p:txBody>
        </p:sp>
      </p:grpSp>
      <p:grpSp>
        <p:nvGrpSpPr>
          <p:cNvPr id="247" name="Google Shape;247;p18"/>
          <p:cNvGrpSpPr/>
          <p:nvPr/>
        </p:nvGrpSpPr>
        <p:grpSpPr>
          <a:xfrm>
            <a:off x="2928066" y="6669431"/>
            <a:ext cx="3980117" cy="1521662"/>
            <a:chOff x="0" y="0"/>
            <a:chExt cx="5306823" cy="2028882"/>
          </a:xfrm>
        </p:grpSpPr>
        <p:sp>
          <p:nvSpPr>
            <p:cNvPr id="248" name="Google Shape;248;p18"/>
            <p:cNvSpPr txBox="1"/>
            <p:nvPr/>
          </p:nvSpPr>
          <p:spPr>
            <a:xfrm>
              <a:off x="0" y="0"/>
              <a:ext cx="5160900" cy="615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SERVICE THREE</a:t>
              </a:r>
              <a:endParaRPr>
                <a:latin typeface="Open Sans ExtraBold"/>
                <a:ea typeface="Open Sans ExtraBold"/>
                <a:cs typeface="Open Sans ExtraBold"/>
                <a:sym typeface="Open Sans ExtraBold"/>
              </a:endParaRPr>
            </a:p>
          </p:txBody>
        </p:sp>
        <p:sp>
          <p:nvSpPr>
            <p:cNvPr id="249" name="Google Shape;249;p18"/>
            <p:cNvSpPr txBox="1"/>
            <p:nvPr/>
          </p:nvSpPr>
          <p:spPr>
            <a:xfrm>
              <a:off x="0" y="934142"/>
              <a:ext cx="5306823" cy="10947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272727"/>
                  </a:solidFill>
                  <a:latin typeface="Open Sans"/>
                  <a:ea typeface="Open Sans"/>
                  <a:cs typeface="Open Sans"/>
                  <a:sym typeface="Open Sans"/>
                </a:rPr>
                <a:t>Elaborate on what you want to discuss. </a:t>
              </a:r>
              <a:endParaRPr/>
            </a:p>
          </p:txBody>
        </p:sp>
      </p:grpSp>
      <p:grpSp>
        <p:nvGrpSpPr>
          <p:cNvPr id="250" name="Google Shape;250;p18"/>
          <p:cNvGrpSpPr/>
          <p:nvPr/>
        </p:nvGrpSpPr>
        <p:grpSpPr>
          <a:xfrm>
            <a:off x="11280907" y="6659906"/>
            <a:ext cx="4032675" cy="1521662"/>
            <a:chOff x="0" y="0"/>
            <a:chExt cx="5376900" cy="2028882"/>
          </a:xfrm>
        </p:grpSpPr>
        <p:sp>
          <p:nvSpPr>
            <p:cNvPr id="251" name="Google Shape;251;p18"/>
            <p:cNvSpPr txBox="1"/>
            <p:nvPr/>
          </p:nvSpPr>
          <p:spPr>
            <a:xfrm>
              <a:off x="0" y="0"/>
              <a:ext cx="5376900" cy="6156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SERVICE FOUR</a:t>
              </a:r>
              <a:endParaRPr>
                <a:latin typeface="Open Sans ExtraBold"/>
                <a:ea typeface="Open Sans ExtraBold"/>
                <a:cs typeface="Open Sans ExtraBold"/>
                <a:sym typeface="Open Sans ExtraBold"/>
              </a:endParaRPr>
            </a:p>
          </p:txBody>
        </p:sp>
        <p:sp>
          <p:nvSpPr>
            <p:cNvPr id="252" name="Google Shape;252;p18"/>
            <p:cNvSpPr txBox="1"/>
            <p:nvPr/>
          </p:nvSpPr>
          <p:spPr>
            <a:xfrm>
              <a:off x="0" y="934142"/>
              <a:ext cx="5306823" cy="1094740"/>
            </a:xfrm>
            <a:prstGeom prst="rect">
              <a:avLst/>
            </a:prstGeom>
            <a:noFill/>
            <a:ln>
              <a:noFill/>
            </a:ln>
          </p:spPr>
          <p:txBody>
            <a:bodyPr anchorCtr="0" anchor="t" bIns="0" lIns="0" spcFirstLastPara="1" rIns="0" wrap="square" tIns="0">
              <a:spAutoFit/>
            </a:bodyPr>
            <a:lstStyle/>
            <a:p>
              <a:pPr indent="0" lvl="0" marL="0" marR="0" rtl="0" algn="l">
                <a:lnSpc>
                  <a:spcPct val="140016"/>
                </a:lnSpc>
                <a:spcBef>
                  <a:spcPts val="0"/>
                </a:spcBef>
                <a:spcAft>
                  <a:spcPts val="0"/>
                </a:spcAft>
                <a:buNone/>
              </a:pPr>
              <a:r>
                <a:rPr b="0" i="0" lang="en-US" sz="2399" u="none" cap="none" strike="noStrike">
                  <a:solidFill>
                    <a:srgbClr val="272727"/>
                  </a:solidFill>
                  <a:latin typeface="Open Sans"/>
                  <a:ea typeface="Open Sans"/>
                  <a:cs typeface="Open Sans"/>
                  <a:sym typeface="Open Sans"/>
                </a:rPr>
                <a:t>Elaborate on what you want to discuss. </a:t>
              </a:r>
              <a:endParaRPr/>
            </a:p>
          </p:txBody>
        </p:sp>
      </p:grpSp>
      <p:pic>
        <p:nvPicPr>
          <p:cNvPr id="253" name="Google Shape;253;p18"/>
          <p:cNvPicPr preferRelativeResize="0"/>
          <p:nvPr/>
        </p:nvPicPr>
        <p:blipFill>
          <a:blip r:embed="rId8">
            <a:alphaModFix/>
          </a:blip>
          <a:stretch>
            <a:fillRect/>
          </a:stretch>
        </p:blipFill>
        <p:spPr>
          <a:xfrm>
            <a:off x="15666075" y="2458900"/>
            <a:ext cx="6283301" cy="6166951"/>
          </a:xfrm>
          <a:prstGeom prst="rect">
            <a:avLst/>
          </a:prstGeom>
          <a:noFill/>
          <a:ln>
            <a:noFill/>
          </a:ln>
        </p:spPr>
      </p:pic>
      <p:pic>
        <p:nvPicPr>
          <p:cNvPr id="254" name="Google Shape;254;p18"/>
          <p:cNvPicPr preferRelativeResize="0"/>
          <p:nvPr/>
        </p:nvPicPr>
        <p:blipFill>
          <a:blip r:embed="rId9">
            <a:alphaModFix/>
          </a:blip>
          <a:stretch>
            <a:fillRect/>
          </a:stretch>
        </p:blipFill>
        <p:spPr>
          <a:xfrm>
            <a:off x="9739300" y="6935500"/>
            <a:ext cx="811600" cy="1019067"/>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1F2E0"/>
        </a:solidFill>
      </p:bgPr>
    </p:bg>
    <p:spTree>
      <p:nvGrpSpPr>
        <p:cNvPr id="258" name="Shape 258"/>
        <p:cNvGrpSpPr/>
        <p:nvPr/>
      </p:nvGrpSpPr>
      <p:grpSpPr>
        <a:xfrm>
          <a:off x="0" y="0"/>
          <a:ext cx="0" cy="0"/>
          <a:chOff x="0" y="0"/>
          <a:chExt cx="0" cy="0"/>
        </a:xfrm>
      </p:grpSpPr>
      <p:sp>
        <p:nvSpPr>
          <p:cNvPr id="259" name="Google Shape;259;p19"/>
          <p:cNvSpPr/>
          <p:nvPr/>
        </p:nvSpPr>
        <p:spPr>
          <a:xfrm>
            <a:off x="1157729" y="560747"/>
            <a:ext cx="280628" cy="280628"/>
          </a:xfrm>
          <a:custGeom>
            <a:rect b="b" l="l" r="r" t="t"/>
            <a:pathLst>
              <a:path extrusionOk="0" h="280628" w="280628">
                <a:moveTo>
                  <a:pt x="0" y="0"/>
                </a:moveTo>
                <a:lnTo>
                  <a:pt x="280628" y="0"/>
                </a:lnTo>
                <a:lnTo>
                  <a:pt x="280628" y="280628"/>
                </a:lnTo>
                <a:lnTo>
                  <a:pt x="0" y="280628"/>
                </a:lnTo>
                <a:lnTo>
                  <a:pt x="0" y="0"/>
                </a:lnTo>
                <a:close/>
              </a:path>
            </a:pathLst>
          </a:custGeom>
          <a:blipFill rotWithShape="1">
            <a:blip r:embed="rId3">
              <a:alphaModFix/>
            </a:blip>
            <a:stretch>
              <a:fillRect b="0" l="0" r="0" t="0"/>
            </a:stretch>
          </a:blipFill>
          <a:ln>
            <a:noFill/>
          </a:ln>
        </p:spPr>
      </p:sp>
      <p:grpSp>
        <p:nvGrpSpPr>
          <p:cNvPr id="260" name="Google Shape;260;p19"/>
          <p:cNvGrpSpPr/>
          <p:nvPr/>
        </p:nvGrpSpPr>
        <p:grpSpPr>
          <a:xfrm rot="5400000">
            <a:off x="1816045" y="2189638"/>
            <a:ext cx="3086100" cy="2423071"/>
            <a:chOff x="0" y="-28575"/>
            <a:chExt cx="812800" cy="638175"/>
          </a:xfrm>
        </p:grpSpPr>
        <p:sp>
          <p:nvSpPr>
            <p:cNvPr id="261" name="Google Shape;261;p19"/>
            <p:cNvSpPr/>
            <p:nvPr/>
          </p:nvSpPr>
          <p:spPr>
            <a:xfrm>
              <a:off x="0" y="0"/>
              <a:ext cx="812800" cy="609600"/>
            </a:xfrm>
            <a:custGeom>
              <a:rect b="b" l="l" r="r" t="t"/>
              <a:pathLst>
                <a:path extrusionOk="0" h="609600" w="812800">
                  <a:moveTo>
                    <a:pt x="203200" y="0"/>
                  </a:moveTo>
                  <a:lnTo>
                    <a:pt x="609600" y="0"/>
                  </a:lnTo>
                  <a:lnTo>
                    <a:pt x="812800" y="609600"/>
                  </a:lnTo>
                  <a:lnTo>
                    <a:pt x="0" y="609600"/>
                  </a:lnTo>
                  <a:lnTo>
                    <a:pt x="203200" y="0"/>
                  </a:lnTo>
                  <a:close/>
                </a:path>
              </a:pathLst>
            </a:custGeom>
            <a:solidFill>
              <a:srgbClr val="B52C12"/>
            </a:solidFill>
            <a:ln>
              <a:noFill/>
            </a:ln>
          </p:spPr>
        </p:sp>
        <p:sp>
          <p:nvSpPr>
            <p:cNvPr id="262" name="Google Shape;262;p19"/>
            <p:cNvSpPr txBox="1"/>
            <p:nvPr/>
          </p:nvSpPr>
          <p:spPr>
            <a:xfrm>
              <a:off x="127000" y="-28575"/>
              <a:ext cx="558800" cy="638175"/>
            </a:xfrm>
            <a:prstGeom prst="rect">
              <a:avLst/>
            </a:prstGeom>
            <a:noFill/>
            <a:ln>
              <a:noFill/>
            </a:ln>
          </p:spPr>
          <p:txBody>
            <a:bodyPr anchorCtr="0" anchor="ctr" bIns="50800" lIns="50800" spcFirstLastPara="1" rIns="50800" wrap="square" tIns="50800">
              <a:noAutofit/>
            </a:bodyPr>
            <a:lstStyle/>
            <a:p>
              <a:pPr indent="0" lvl="0" marL="0" marR="0" rtl="0" algn="ctr">
                <a:lnSpc>
                  <a:spcPct val="11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3" name="Google Shape;263;p19"/>
          <p:cNvGrpSpPr/>
          <p:nvPr/>
        </p:nvGrpSpPr>
        <p:grpSpPr>
          <a:xfrm rot="5400000">
            <a:off x="9545583" y="2189638"/>
            <a:ext cx="3086100" cy="2423071"/>
            <a:chOff x="0" y="-28575"/>
            <a:chExt cx="812800" cy="638175"/>
          </a:xfrm>
        </p:grpSpPr>
        <p:sp>
          <p:nvSpPr>
            <p:cNvPr id="264" name="Google Shape;264;p19"/>
            <p:cNvSpPr/>
            <p:nvPr/>
          </p:nvSpPr>
          <p:spPr>
            <a:xfrm>
              <a:off x="0" y="0"/>
              <a:ext cx="812800" cy="609600"/>
            </a:xfrm>
            <a:custGeom>
              <a:rect b="b" l="l" r="r" t="t"/>
              <a:pathLst>
                <a:path extrusionOk="0" h="609600" w="812800">
                  <a:moveTo>
                    <a:pt x="203200" y="0"/>
                  </a:moveTo>
                  <a:lnTo>
                    <a:pt x="609600" y="0"/>
                  </a:lnTo>
                  <a:lnTo>
                    <a:pt x="812800" y="609600"/>
                  </a:lnTo>
                  <a:lnTo>
                    <a:pt x="0" y="609600"/>
                  </a:lnTo>
                  <a:lnTo>
                    <a:pt x="203200" y="0"/>
                  </a:lnTo>
                  <a:close/>
                </a:path>
              </a:pathLst>
            </a:custGeom>
            <a:solidFill>
              <a:srgbClr val="B52C12"/>
            </a:solidFill>
            <a:ln>
              <a:noFill/>
            </a:ln>
          </p:spPr>
        </p:sp>
        <p:sp>
          <p:nvSpPr>
            <p:cNvPr id="265" name="Google Shape;265;p19"/>
            <p:cNvSpPr txBox="1"/>
            <p:nvPr/>
          </p:nvSpPr>
          <p:spPr>
            <a:xfrm>
              <a:off x="127000" y="-28575"/>
              <a:ext cx="558800" cy="638175"/>
            </a:xfrm>
            <a:prstGeom prst="rect">
              <a:avLst/>
            </a:prstGeom>
            <a:noFill/>
            <a:ln>
              <a:noFill/>
            </a:ln>
          </p:spPr>
          <p:txBody>
            <a:bodyPr anchorCtr="0" anchor="ctr" bIns="50800" lIns="50800" spcFirstLastPara="1" rIns="50800" wrap="square" tIns="50800">
              <a:noAutofit/>
            </a:bodyPr>
            <a:lstStyle/>
            <a:p>
              <a:pPr indent="0" lvl="0" marL="0" marR="0" rtl="0" algn="ctr">
                <a:lnSpc>
                  <a:spcPct val="11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6" name="Google Shape;266;p19"/>
          <p:cNvGrpSpPr/>
          <p:nvPr/>
        </p:nvGrpSpPr>
        <p:grpSpPr>
          <a:xfrm rot="5400000">
            <a:off x="1816045" y="6261877"/>
            <a:ext cx="3086100" cy="2423071"/>
            <a:chOff x="0" y="-28575"/>
            <a:chExt cx="812800" cy="638175"/>
          </a:xfrm>
        </p:grpSpPr>
        <p:sp>
          <p:nvSpPr>
            <p:cNvPr id="267" name="Google Shape;267;p19"/>
            <p:cNvSpPr/>
            <p:nvPr/>
          </p:nvSpPr>
          <p:spPr>
            <a:xfrm>
              <a:off x="0" y="0"/>
              <a:ext cx="812800" cy="609600"/>
            </a:xfrm>
            <a:custGeom>
              <a:rect b="b" l="l" r="r" t="t"/>
              <a:pathLst>
                <a:path extrusionOk="0" h="609600" w="812800">
                  <a:moveTo>
                    <a:pt x="203200" y="0"/>
                  </a:moveTo>
                  <a:lnTo>
                    <a:pt x="609600" y="0"/>
                  </a:lnTo>
                  <a:lnTo>
                    <a:pt x="812800" y="609600"/>
                  </a:lnTo>
                  <a:lnTo>
                    <a:pt x="0" y="609600"/>
                  </a:lnTo>
                  <a:lnTo>
                    <a:pt x="203200" y="0"/>
                  </a:lnTo>
                  <a:close/>
                </a:path>
              </a:pathLst>
            </a:custGeom>
            <a:solidFill>
              <a:srgbClr val="B52C12"/>
            </a:solidFill>
            <a:ln>
              <a:noFill/>
            </a:ln>
          </p:spPr>
        </p:sp>
        <p:sp>
          <p:nvSpPr>
            <p:cNvPr id="268" name="Google Shape;268;p19"/>
            <p:cNvSpPr txBox="1"/>
            <p:nvPr/>
          </p:nvSpPr>
          <p:spPr>
            <a:xfrm>
              <a:off x="127000" y="-28575"/>
              <a:ext cx="558800" cy="638175"/>
            </a:xfrm>
            <a:prstGeom prst="rect">
              <a:avLst/>
            </a:prstGeom>
            <a:noFill/>
            <a:ln>
              <a:noFill/>
            </a:ln>
          </p:spPr>
          <p:txBody>
            <a:bodyPr anchorCtr="0" anchor="ctr" bIns="50800" lIns="50800" spcFirstLastPara="1" rIns="50800" wrap="square" tIns="50800">
              <a:noAutofit/>
            </a:bodyPr>
            <a:lstStyle/>
            <a:p>
              <a:pPr indent="0" lvl="0" marL="0" marR="0" rtl="0" algn="ctr">
                <a:lnSpc>
                  <a:spcPct val="11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grpSp>
        <p:nvGrpSpPr>
          <p:cNvPr id="269" name="Google Shape;269;p19"/>
          <p:cNvGrpSpPr/>
          <p:nvPr/>
        </p:nvGrpSpPr>
        <p:grpSpPr>
          <a:xfrm rot="5400000">
            <a:off x="9545583" y="6261877"/>
            <a:ext cx="3086100" cy="2423071"/>
            <a:chOff x="0" y="-28575"/>
            <a:chExt cx="812800" cy="638175"/>
          </a:xfrm>
        </p:grpSpPr>
        <p:sp>
          <p:nvSpPr>
            <p:cNvPr id="270" name="Google Shape;270;p19"/>
            <p:cNvSpPr/>
            <p:nvPr/>
          </p:nvSpPr>
          <p:spPr>
            <a:xfrm>
              <a:off x="0" y="0"/>
              <a:ext cx="812800" cy="609600"/>
            </a:xfrm>
            <a:custGeom>
              <a:rect b="b" l="l" r="r" t="t"/>
              <a:pathLst>
                <a:path extrusionOk="0" h="609600" w="812800">
                  <a:moveTo>
                    <a:pt x="203200" y="0"/>
                  </a:moveTo>
                  <a:lnTo>
                    <a:pt x="609600" y="0"/>
                  </a:lnTo>
                  <a:lnTo>
                    <a:pt x="812800" y="609600"/>
                  </a:lnTo>
                  <a:lnTo>
                    <a:pt x="0" y="609600"/>
                  </a:lnTo>
                  <a:lnTo>
                    <a:pt x="203200" y="0"/>
                  </a:lnTo>
                  <a:close/>
                </a:path>
              </a:pathLst>
            </a:custGeom>
            <a:solidFill>
              <a:srgbClr val="B52C12"/>
            </a:solidFill>
            <a:ln>
              <a:noFill/>
            </a:ln>
          </p:spPr>
        </p:sp>
        <p:sp>
          <p:nvSpPr>
            <p:cNvPr id="271" name="Google Shape;271;p19"/>
            <p:cNvSpPr txBox="1"/>
            <p:nvPr/>
          </p:nvSpPr>
          <p:spPr>
            <a:xfrm>
              <a:off x="127000" y="-28575"/>
              <a:ext cx="558800" cy="638175"/>
            </a:xfrm>
            <a:prstGeom prst="rect">
              <a:avLst/>
            </a:prstGeom>
            <a:noFill/>
            <a:ln>
              <a:noFill/>
            </a:ln>
          </p:spPr>
          <p:txBody>
            <a:bodyPr anchorCtr="0" anchor="ctr" bIns="50800" lIns="50800" spcFirstLastPara="1" rIns="50800" wrap="square" tIns="50800">
              <a:noAutofit/>
            </a:bodyPr>
            <a:lstStyle/>
            <a:p>
              <a:pPr indent="0" lvl="0" marL="0" marR="0" rtl="0" algn="ctr">
                <a:lnSpc>
                  <a:spcPct val="116666"/>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272" name="Google Shape;272;p19"/>
          <p:cNvSpPr txBox="1"/>
          <p:nvPr/>
        </p:nvSpPr>
        <p:spPr>
          <a:xfrm>
            <a:off x="14766273" y="584200"/>
            <a:ext cx="11124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SERVICE</a:t>
            </a:r>
            <a:endParaRPr/>
          </a:p>
        </p:txBody>
      </p:sp>
      <p:sp>
        <p:nvSpPr>
          <p:cNvPr id="273" name="Google Shape;273;p19"/>
          <p:cNvSpPr txBox="1"/>
          <p:nvPr/>
        </p:nvSpPr>
        <p:spPr>
          <a:xfrm>
            <a:off x="16376751" y="584200"/>
            <a:ext cx="1392900" cy="231000"/>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CONTACT</a:t>
            </a:r>
            <a:endParaRPr/>
          </a:p>
        </p:txBody>
      </p:sp>
      <p:sp>
        <p:nvSpPr>
          <p:cNvPr id="274" name="Google Shape;274;p19"/>
          <p:cNvSpPr txBox="1"/>
          <p:nvPr/>
        </p:nvSpPr>
        <p:spPr>
          <a:xfrm>
            <a:off x="13243620" y="584201"/>
            <a:ext cx="665411"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ABOUT</a:t>
            </a:r>
            <a:endParaRPr/>
          </a:p>
        </p:txBody>
      </p:sp>
      <p:sp>
        <p:nvSpPr>
          <p:cNvPr id="275" name="Google Shape;275;p19"/>
          <p:cNvSpPr txBox="1"/>
          <p:nvPr/>
        </p:nvSpPr>
        <p:spPr>
          <a:xfrm>
            <a:off x="11689137" y="584201"/>
            <a:ext cx="583704"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HOME</a:t>
            </a:r>
            <a:endParaRPr/>
          </a:p>
        </p:txBody>
      </p:sp>
      <p:sp>
        <p:nvSpPr>
          <p:cNvPr id="276" name="Google Shape;276;p19"/>
          <p:cNvSpPr txBox="1"/>
          <p:nvPr/>
        </p:nvSpPr>
        <p:spPr>
          <a:xfrm>
            <a:off x="1526710" y="584201"/>
            <a:ext cx="1138535" cy="257174"/>
          </a:xfrm>
          <a:prstGeom prst="rect">
            <a:avLst/>
          </a:prstGeom>
          <a:noFill/>
          <a:ln>
            <a:noFill/>
          </a:ln>
        </p:spPr>
        <p:txBody>
          <a:bodyPr anchorCtr="0" anchor="t" bIns="0" lIns="0" spcFirstLastPara="1" rIns="0" wrap="square" tIns="0">
            <a:spAutoFit/>
          </a:bodyPr>
          <a:lstStyle/>
          <a:p>
            <a:pPr indent="0" lvl="0" marL="0" marR="0" rtl="0" algn="ctr">
              <a:lnSpc>
                <a:spcPct val="140000"/>
              </a:lnSpc>
              <a:spcBef>
                <a:spcPts val="0"/>
              </a:spcBef>
              <a:spcAft>
                <a:spcPts val="0"/>
              </a:spcAft>
              <a:buNone/>
            </a:pPr>
            <a:r>
              <a:rPr b="1" i="0" lang="en-US" sz="1500" u="none" cap="none" strike="noStrike">
                <a:solidFill>
                  <a:srgbClr val="8E8B86"/>
                </a:solidFill>
                <a:latin typeface="Open Sans"/>
                <a:ea typeface="Open Sans"/>
                <a:cs typeface="Open Sans"/>
                <a:sym typeface="Open Sans"/>
              </a:rPr>
              <a:t>YOUR LOGO</a:t>
            </a:r>
            <a:endParaRPr/>
          </a:p>
        </p:txBody>
      </p:sp>
      <p:sp>
        <p:nvSpPr>
          <p:cNvPr id="277" name="Google Shape;277;p19"/>
          <p:cNvSpPr txBox="1"/>
          <p:nvPr/>
        </p:nvSpPr>
        <p:spPr>
          <a:xfrm>
            <a:off x="4777132" y="2563142"/>
            <a:ext cx="38709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STRENGTHS</a:t>
            </a:r>
            <a:endParaRPr>
              <a:latin typeface="Open Sans ExtraBold"/>
              <a:ea typeface="Open Sans ExtraBold"/>
              <a:cs typeface="Open Sans ExtraBold"/>
              <a:sym typeface="Open Sans ExtraBold"/>
            </a:endParaRPr>
          </a:p>
        </p:txBody>
      </p:sp>
      <p:sp>
        <p:nvSpPr>
          <p:cNvPr id="278" name="Google Shape;278;p19"/>
          <p:cNvSpPr txBox="1"/>
          <p:nvPr/>
        </p:nvSpPr>
        <p:spPr>
          <a:xfrm>
            <a:off x="2586025" y="2401049"/>
            <a:ext cx="1134573" cy="20002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3125" u="none" cap="none" strike="noStrike">
                <a:solidFill>
                  <a:srgbClr val="FFFFFF"/>
                </a:solidFill>
                <a:latin typeface="Arial"/>
                <a:ea typeface="Arial"/>
                <a:cs typeface="Arial"/>
                <a:sym typeface="Arial"/>
              </a:rPr>
              <a:t>S</a:t>
            </a:r>
            <a:endParaRPr/>
          </a:p>
        </p:txBody>
      </p:sp>
      <p:sp>
        <p:nvSpPr>
          <p:cNvPr id="279" name="Google Shape;279;p19"/>
          <p:cNvSpPr txBox="1"/>
          <p:nvPr/>
        </p:nvSpPr>
        <p:spPr>
          <a:xfrm>
            <a:off x="10133831" y="2563142"/>
            <a:ext cx="1724574" cy="20002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3125" u="none" cap="none" strike="noStrike">
                <a:solidFill>
                  <a:srgbClr val="FFFFFF"/>
                </a:solidFill>
                <a:latin typeface="Arial"/>
                <a:ea typeface="Arial"/>
                <a:cs typeface="Arial"/>
                <a:sym typeface="Arial"/>
              </a:rPr>
              <a:t>W</a:t>
            </a:r>
            <a:endParaRPr/>
          </a:p>
        </p:txBody>
      </p:sp>
      <p:sp>
        <p:nvSpPr>
          <p:cNvPr id="280" name="Google Shape;280;p19"/>
          <p:cNvSpPr txBox="1"/>
          <p:nvPr/>
        </p:nvSpPr>
        <p:spPr>
          <a:xfrm>
            <a:off x="10439933" y="6673011"/>
            <a:ext cx="1112370" cy="20002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3125" u="none" cap="none" strike="noStrike">
                <a:solidFill>
                  <a:srgbClr val="FFFFFF"/>
                </a:solidFill>
                <a:latin typeface="Arial"/>
                <a:ea typeface="Arial"/>
                <a:cs typeface="Arial"/>
                <a:sym typeface="Arial"/>
              </a:rPr>
              <a:t>T</a:t>
            </a:r>
            <a:endParaRPr/>
          </a:p>
        </p:txBody>
      </p:sp>
      <p:sp>
        <p:nvSpPr>
          <p:cNvPr id="281" name="Google Shape;281;p19"/>
          <p:cNvSpPr txBox="1"/>
          <p:nvPr/>
        </p:nvSpPr>
        <p:spPr>
          <a:xfrm>
            <a:off x="2456882" y="6529791"/>
            <a:ext cx="1392860" cy="200025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b="0" i="0" lang="en-US" sz="13125" u="none" cap="none" strike="noStrike">
                <a:solidFill>
                  <a:srgbClr val="FFFFFF"/>
                </a:solidFill>
                <a:latin typeface="Arial"/>
                <a:ea typeface="Arial"/>
                <a:cs typeface="Arial"/>
                <a:sym typeface="Arial"/>
              </a:rPr>
              <a:t>O</a:t>
            </a:r>
            <a:endParaRPr/>
          </a:p>
        </p:txBody>
      </p:sp>
      <p:sp>
        <p:nvSpPr>
          <p:cNvPr id="282" name="Google Shape;282;p19"/>
          <p:cNvSpPr txBox="1"/>
          <p:nvPr/>
        </p:nvSpPr>
        <p:spPr>
          <a:xfrm>
            <a:off x="12505997" y="2563142"/>
            <a:ext cx="38709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WEAKNESSES</a:t>
            </a:r>
            <a:endParaRPr>
              <a:latin typeface="Open Sans ExtraBold"/>
              <a:ea typeface="Open Sans ExtraBold"/>
              <a:cs typeface="Open Sans ExtraBold"/>
              <a:sym typeface="Open Sans ExtraBold"/>
            </a:endParaRPr>
          </a:p>
        </p:txBody>
      </p:sp>
      <p:sp>
        <p:nvSpPr>
          <p:cNvPr id="283" name="Google Shape;283;p19"/>
          <p:cNvSpPr txBox="1"/>
          <p:nvPr/>
        </p:nvSpPr>
        <p:spPr>
          <a:xfrm>
            <a:off x="12505997" y="6731576"/>
            <a:ext cx="38709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THREATS</a:t>
            </a:r>
            <a:endParaRPr>
              <a:latin typeface="Open Sans ExtraBold"/>
              <a:ea typeface="Open Sans ExtraBold"/>
              <a:cs typeface="Open Sans ExtraBold"/>
              <a:sym typeface="Open Sans ExtraBold"/>
            </a:endParaRPr>
          </a:p>
        </p:txBody>
      </p:sp>
      <p:sp>
        <p:nvSpPr>
          <p:cNvPr id="284" name="Google Shape;284;p19"/>
          <p:cNvSpPr txBox="1"/>
          <p:nvPr/>
        </p:nvSpPr>
        <p:spPr>
          <a:xfrm>
            <a:off x="4777132" y="6731576"/>
            <a:ext cx="3870900" cy="461700"/>
          </a:xfrm>
          <a:prstGeom prst="rect">
            <a:avLst/>
          </a:prstGeom>
          <a:noFill/>
          <a:ln>
            <a:noFill/>
          </a:ln>
        </p:spPr>
        <p:txBody>
          <a:bodyPr anchorCtr="0" anchor="t" bIns="0" lIns="0" spcFirstLastPara="1" rIns="0" wrap="square" tIns="0">
            <a:spAutoFit/>
          </a:bodyPr>
          <a:lstStyle/>
          <a:p>
            <a:pPr indent="0" lvl="0" marL="0" marR="0" rtl="0" algn="l">
              <a:lnSpc>
                <a:spcPct val="120000"/>
              </a:lnSpc>
              <a:spcBef>
                <a:spcPts val="0"/>
              </a:spcBef>
              <a:spcAft>
                <a:spcPts val="0"/>
              </a:spcAft>
              <a:buNone/>
            </a:pPr>
            <a:r>
              <a:rPr i="0" lang="en-US" sz="3000" u="none" cap="none" strike="noStrike">
                <a:solidFill>
                  <a:srgbClr val="B52C12"/>
                </a:solidFill>
                <a:latin typeface="Open Sans ExtraBold"/>
                <a:ea typeface="Open Sans ExtraBold"/>
                <a:cs typeface="Open Sans ExtraBold"/>
                <a:sym typeface="Open Sans ExtraBold"/>
              </a:rPr>
              <a:t>OPPORTUNITIES</a:t>
            </a:r>
            <a:endParaRPr>
              <a:latin typeface="Open Sans ExtraBold"/>
              <a:ea typeface="Open Sans ExtraBold"/>
              <a:cs typeface="Open Sans ExtraBold"/>
              <a:sym typeface="Open Sans ExtraBold"/>
            </a:endParaRPr>
          </a:p>
        </p:txBody>
      </p:sp>
      <p:sp>
        <p:nvSpPr>
          <p:cNvPr id="285" name="Google Shape;285;p19"/>
          <p:cNvSpPr txBox="1"/>
          <p:nvPr/>
        </p:nvSpPr>
        <p:spPr>
          <a:xfrm>
            <a:off x="4777132" y="3136547"/>
            <a:ext cx="3538878" cy="1234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What sets you apart? What are your good qualities?</a:t>
            </a:r>
            <a:endParaRPr/>
          </a:p>
        </p:txBody>
      </p:sp>
      <p:sp>
        <p:nvSpPr>
          <p:cNvPr id="286" name="Google Shape;286;p19"/>
          <p:cNvSpPr txBox="1"/>
          <p:nvPr/>
        </p:nvSpPr>
        <p:spPr>
          <a:xfrm>
            <a:off x="4777132" y="7303076"/>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Are demands shifting? How can it be improved?</a:t>
            </a:r>
            <a:endParaRPr/>
          </a:p>
        </p:txBody>
      </p:sp>
      <p:sp>
        <p:nvSpPr>
          <p:cNvPr id="287" name="Google Shape;287;p19"/>
          <p:cNvSpPr txBox="1"/>
          <p:nvPr/>
        </p:nvSpPr>
        <p:spPr>
          <a:xfrm>
            <a:off x="12505997" y="7303076"/>
            <a:ext cx="3538878" cy="8153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What are factors outside of your control?</a:t>
            </a:r>
            <a:endParaRPr/>
          </a:p>
        </p:txBody>
      </p:sp>
      <p:sp>
        <p:nvSpPr>
          <p:cNvPr id="288" name="Google Shape;288;p19"/>
          <p:cNvSpPr txBox="1"/>
          <p:nvPr/>
        </p:nvSpPr>
        <p:spPr>
          <a:xfrm>
            <a:off x="12505997" y="3136547"/>
            <a:ext cx="3538878" cy="1234440"/>
          </a:xfrm>
          <a:prstGeom prst="rect">
            <a:avLst/>
          </a:prstGeom>
          <a:noFill/>
          <a:ln>
            <a:noFill/>
          </a:ln>
        </p:spPr>
        <p:txBody>
          <a:bodyPr anchorCtr="0" anchor="t" bIns="0" lIns="0" spcFirstLastPara="1" rIns="0" wrap="square" tIns="0">
            <a:spAutoFit/>
          </a:bodyPr>
          <a:lstStyle/>
          <a:p>
            <a:pPr indent="0" lvl="0" marL="0" marR="0" rtl="0" algn="l">
              <a:lnSpc>
                <a:spcPct val="139958"/>
              </a:lnSpc>
              <a:spcBef>
                <a:spcPts val="0"/>
              </a:spcBef>
              <a:spcAft>
                <a:spcPts val="0"/>
              </a:spcAft>
              <a:buNone/>
            </a:pPr>
            <a:r>
              <a:rPr b="0" i="0" lang="en-US" sz="2400" u="none" cap="none" strike="noStrike">
                <a:solidFill>
                  <a:srgbClr val="272727"/>
                </a:solidFill>
                <a:latin typeface="Open Sans"/>
                <a:ea typeface="Open Sans"/>
                <a:cs typeface="Open Sans"/>
                <a:sym typeface="Open Sans"/>
              </a:rPr>
              <a:t>Are resources adequate? What do others do better than you?</a:t>
            </a:r>
            <a:endParaRPr/>
          </a:p>
        </p:txBody>
      </p:sp>
      <p:pic>
        <p:nvPicPr>
          <p:cNvPr id="289" name="Google Shape;289;p19"/>
          <p:cNvPicPr preferRelativeResize="0"/>
          <p:nvPr/>
        </p:nvPicPr>
        <p:blipFill>
          <a:blip r:embed="rId4">
            <a:alphaModFix/>
          </a:blip>
          <a:stretch>
            <a:fillRect/>
          </a:stretch>
        </p:blipFill>
        <p:spPr>
          <a:xfrm>
            <a:off x="15878675" y="2876037"/>
            <a:ext cx="4846426" cy="4906575"/>
          </a:xfrm>
          <a:prstGeom prst="rect">
            <a:avLst/>
          </a:prstGeom>
          <a:noFill/>
          <a:ln>
            <a:noFill/>
          </a:ln>
        </p:spPr>
      </p:pic>
      <p:pic>
        <p:nvPicPr>
          <p:cNvPr id="290" name="Google Shape;290;p19"/>
          <p:cNvPicPr preferRelativeResize="0"/>
          <p:nvPr/>
        </p:nvPicPr>
        <p:blipFill>
          <a:blip r:embed="rId5">
            <a:alphaModFix/>
          </a:blip>
          <a:stretch>
            <a:fillRect/>
          </a:stretch>
        </p:blipFill>
        <p:spPr>
          <a:xfrm>
            <a:off x="-1371475" y="8530050"/>
            <a:ext cx="3262800" cy="3262799"/>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Baseball Training Center Presentation">
  <a:themeElements>
    <a:clrScheme name="Office">
      <a:dk1>
        <a:srgbClr val="000000"/>
      </a:dk1>
      <a:lt1>
        <a:srgbClr val="FFFFFF"/>
      </a:lt1>
      <a:dk2>
        <a:srgbClr val="F1F2E0"/>
      </a:dk2>
      <a:lt2>
        <a:srgbClr val="C2C45C"/>
      </a:lt2>
      <a:accent1>
        <a:srgbClr val="8E8B86"/>
      </a:accent1>
      <a:accent2>
        <a:srgbClr val="B52C11"/>
      </a:accent2>
      <a:accent3>
        <a:srgbClr val="B52C12"/>
      </a:accent3>
      <a:accent4>
        <a:srgbClr val="888888"/>
      </a:accent4>
      <a:accent5>
        <a:srgbClr val="272727"/>
      </a:accent5>
      <a:accent6>
        <a:srgbClr val="F1F2E0"/>
      </a:accent6>
      <a:hlink>
        <a:srgbClr val="C2C45C"/>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