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676" r:id="rId1"/>
    <p:sldMasterId id="2147483668" r:id="rId2"/>
  </p:sldMasterIdLst>
  <p:notesMasterIdLst>
    <p:notesMasterId r:id="rId11"/>
  </p:notesMasterIdLst>
  <p:sldIdLst>
    <p:sldId id="342" r:id="rId3"/>
    <p:sldId id="345" r:id="rId4"/>
    <p:sldId id="346" r:id="rId5"/>
    <p:sldId id="343" r:id="rId6"/>
    <p:sldId id="344" r:id="rId7"/>
    <p:sldId id="347" r:id="rId8"/>
    <p:sldId id="348" r:id="rId9"/>
    <p:sldId id="307"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D774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026" autoAdjust="0"/>
    <p:restoredTop sz="93559" autoAdjust="0"/>
  </p:normalViewPr>
  <p:slideViewPr>
    <p:cSldViewPr snapToGrid="0">
      <p:cViewPr>
        <p:scale>
          <a:sx n="111" d="100"/>
          <a:sy n="111" d="100"/>
        </p:scale>
        <p:origin x="408" y="-90"/>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tableStyles" Target="tableStyle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F5E78B-FE7C-474B-AC91-ABC1B62969E2}" type="datetimeFigureOut">
              <a:rPr lang="en-US" smtClean="0"/>
              <a:t>9/2/2024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50B4EB-D9F6-4F2F-973A-15D71B3F5057}" type="slidenum">
              <a:rPr lang="en-US" smtClean="0"/>
              <a:t>‹Nº›</a:t>
            </a:fld>
            <a:endParaRPr lang="en-US"/>
          </a:p>
        </p:txBody>
      </p:sp>
    </p:spTree>
    <p:extLst>
      <p:ext uri="{BB962C8B-B14F-4D97-AF65-F5344CB8AC3E}">
        <p14:creationId xmlns:p14="http://schemas.microsoft.com/office/powerpoint/2010/main" val="406278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1</a:t>
            </a:fld>
            <a:endParaRPr lang="en-US"/>
          </a:p>
        </p:txBody>
      </p:sp>
    </p:spTree>
    <p:extLst>
      <p:ext uri="{BB962C8B-B14F-4D97-AF65-F5344CB8AC3E}">
        <p14:creationId xmlns:p14="http://schemas.microsoft.com/office/powerpoint/2010/main" val="1538680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2</a:t>
            </a:fld>
            <a:endParaRPr lang="en-US"/>
          </a:p>
        </p:txBody>
      </p:sp>
    </p:spTree>
    <p:extLst>
      <p:ext uri="{BB962C8B-B14F-4D97-AF65-F5344CB8AC3E}">
        <p14:creationId xmlns:p14="http://schemas.microsoft.com/office/powerpoint/2010/main" val="20154902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3</a:t>
            </a:fld>
            <a:endParaRPr lang="en-US"/>
          </a:p>
        </p:txBody>
      </p:sp>
    </p:spTree>
    <p:extLst>
      <p:ext uri="{BB962C8B-B14F-4D97-AF65-F5344CB8AC3E}">
        <p14:creationId xmlns:p14="http://schemas.microsoft.com/office/powerpoint/2010/main" val="36673142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4</a:t>
            </a:fld>
            <a:endParaRPr lang="en-US"/>
          </a:p>
        </p:txBody>
      </p:sp>
    </p:spTree>
    <p:extLst>
      <p:ext uri="{BB962C8B-B14F-4D97-AF65-F5344CB8AC3E}">
        <p14:creationId xmlns:p14="http://schemas.microsoft.com/office/powerpoint/2010/main" val="7985148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5</a:t>
            </a:fld>
            <a:endParaRPr lang="en-US"/>
          </a:p>
        </p:txBody>
      </p:sp>
    </p:spTree>
    <p:extLst>
      <p:ext uri="{BB962C8B-B14F-4D97-AF65-F5344CB8AC3E}">
        <p14:creationId xmlns:p14="http://schemas.microsoft.com/office/powerpoint/2010/main" val="42124252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6</a:t>
            </a:fld>
            <a:endParaRPr lang="en-US"/>
          </a:p>
        </p:txBody>
      </p:sp>
    </p:spTree>
    <p:extLst>
      <p:ext uri="{BB962C8B-B14F-4D97-AF65-F5344CB8AC3E}">
        <p14:creationId xmlns:p14="http://schemas.microsoft.com/office/powerpoint/2010/main" val="24516831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7</a:t>
            </a:fld>
            <a:endParaRPr lang="en-US"/>
          </a:p>
        </p:txBody>
      </p:sp>
    </p:spTree>
    <p:extLst>
      <p:ext uri="{BB962C8B-B14F-4D97-AF65-F5344CB8AC3E}">
        <p14:creationId xmlns:p14="http://schemas.microsoft.com/office/powerpoint/2010/main" val="13884440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8D2766-C49B-4C1A-9FEE-6F146754B02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1932669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hyperlink" Target="https://www.presentationgo.com/" TargetMode="External"/><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8" name="Title 1">
            <a:extLst>
              <a:ext uri="{FF2B5EF4-FFF2-40B4-BE49-F238E27FC236}">
                <a16:creationId xmlns:a16="http://schemas.microsoft.com/office/drawing/2014/main" id="{A2A6FDFB-46FD-4D32-A054-BC9C55F6A02B}"/>
              </a:ext>
            </a:extLst>
          </p:cNvPr>
          <p:cNvSpPr>
            <a:spLocks noGrp="1"/>
          </p:cNvSpPr>
          <p:nvPr>
            <p:ph type="ctrTitle"/>
          </p:nvPr>
        </p:nvSpPr>
        <p:spPr>
          <a:xfrm>
            <a:off x="838200" y="3600450"/>
            <a:ext cx="6677880" cy="2168490"/>
          </a:xfrm>
        </p:spPr>
        <p:txBody>
          <a:bodyPr anchor="b"/>
          <a:lstStyle>
            <a:lvl1pPr algn="l">
              <a:defRPr sz="6000"/>
            </a:lvl1pPr>
          </a:lstStyle>
          <a:p>
            <a:r>
              <a:rPr lang="es-ES"/>
              <a:t>Haga clic para modificar el estilo de título del patrón</a:t>
            </a:r>
            <a:endParaRPr lang="en-US" dirty="0"/>
          </a:p>
        </p:txBody>
      </p:sp>
      <p:sp>
        <p:nvSpPr>
          <p:cNvPr id="20" name="Subtitle 2">
            <a:extLst>
              <a:ext uri="{FF2B5EF4-FFF2-40B4-BE49-F238E27FC236}">
                <a16:creationId xmlns:a16="http://schemas.microsoft.com/office/drawing/2014/main" id="{C1F0D0AA-12EA-49AC-BF55-4B2556467E4C}"/>
              </a:ext>
            </a:extLst>
          </p:cNvPr>
          <p:cNvSpPr>
            <a:spLocks noGrp="1"/>
          </p:cNvSpPr>
          <p:nvPr>
            <p:ph type="subTitle" idx="1"/>
          </p:nvPr>
        </p:nvSpPr>
        <p:spPr>
          <a:xfrm>
            <a:off x="838200" y="5768940"/>
            <a:ext cx="6677880" cy="854110"/>
          </a:xfrm>
        </p:spPr>
        <p:txBody>
          <a:bodyPr anchor="t"/>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Tree>
    <p:extLst>
      <p:ext uri="{BB962C8B-B14F-4D97-AF65-F5344CB8AC3E}">
        <p14:creationId xmlns:p14="http://schemas.microsoft.com/office/powerpoint/2010/main" val="17060712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0D08B00A-9A13-4AB1-A72D-2F499BA2EBAB}"/>
              </a:ext>
            </a:extLst>
          </p:cNvPr>
          <p:cNvSpPr>
            <a:spLocks noGrp="1"/>
          </p:cNvSpPr>
          <p:nvPr>
            <p:ph type="title"/>
          </p:nvPr>
        </p:nvSpPr>
        <p:spPr>
          <a:xfrm>
            <a:off x="3352800" y="365125"/>
            <a:ext cx="8001000" cy="1582945"/>
          </a:xfrm>
        </p:spPr>
        <p:txBody>
          <a:bodyPr/>
          <a:lstStyle/>
          <a:p>
            <a:r>
              <a:rPr lang="es-ES"/>
              <a:t>Haga clic para modificar el estilo de título del patrón</a:t>
            </a:r>
            <a:endParaRPr lang="en-US" dirty="0"/>
          </a:p>
        </p:txBody>
      </p:sp>
      <p:sp>
        <p:nvSpPr>
          <p:cNvPr id="18" name="Content Placeholder 2">
            <a:extLst>
              <a:ext uri="{FF2B5EF4-FFF2-40B4-BE49-F238E27FC236}">
                <a16:creationId xmlns:a16="http://schemas.microsoft.com/office/drawing/2014/main" id="{489DC5E6-DDCD-4B67-B47F-0BD6C54B83D2}"/>
              </a:ext>
            </a:extLst>
          </p:cNvPr>
          <p:cNvSpPr>
            <a:spLocks noGrp="1"/>
          </p:cNvSpPr>
          <p:nvPr>
            <p:ph idx="1"/>
          </p:nvPr>
        </p:nvSpPr>
        <p:spPr>
          <a:xfrm>
            <a:off x="1116496" y="2226365"/>
            <a:ext cx="10515600" cy="395059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19" name="Date Placeholder 3">
            <a:extLst>
              <a:ext uri="{FF2B5EF4-FFF2-40B4-BE49-F238E27FC236}">
                <a16:creationId xmlns:a16="http://schemas.microsoft.com/office/drawing/2014/main" id="{768C53B7-7FCD-400A-9752-7BFFD8BB3D75}"/>
              </a:ext>
            </a:extLst>
          </p:cNvPr>
          <p:cNvSpPr>
            <a:spLocks noGrp="1"/>
          </p:cNvSpPr>
          <p:nvPr>
            <p:ph type="dt" sz="half" idx="10"/>
          </p:nvPr>
        </p:nvSpPr>
        <p:spPr>
          <a:xfrm>
            <a:off x="838200" y="6356350"/>
            <a:ext cx="2743200" cy="365125"/>
          </a:xfrm>
        </p:spPr>
        <p:txBody>
          <a:bodyPr/>
          <a:lstStyle/>
          <a:p>
            <a:r>
              <a:rPr lang="en-US"/>
              <a:t>Date</a:t>
            </a:r>
          </a:p>
        </p:txBody>
      </p:sp>
      <p:sp>
        <p:nvSpPr>
          <p:cNvPr id="20" name="Footer Placeholder 4">
            <a:extLst>
              <a:ext uri="{FF2B5EF4-FFF2-40B4-BE49-F238E27FC236}">
                <a16:creationId xmlns:a16="http://schemas.microsoft.com/office/drawing/2014/main" id="{10C428BE-FED7-45A5-9425-7445C51F35BB}"/>
              </a:ext>
            </a:extLst>
          </p:cNvPr>
          <p:cNvSpPr>
            <a:spLocks noGrp="1"/>
          </p:cNvSpPr>
          <p:nvPr>
            <p:ph type="ftr" sz="quarter" idx="11"/>
          </p:nvPr>
        </p:nvSpPr>
        <p:spPr>
          <a:xfrm>
            <a:off x="4038600" y="6356350"/>
            <a:ext cx="4114800" cy="365125"/>
          </a:xfrm>
        </p:spPr>
        <p:txBody>
          <a:bodyPr/>
          <a:lstStyle/>
          <a:p>
            <a:r>
              <a:rPr lang="en-US"/>
              <a:t>Your Footer Here</a:t>
            </a:r>
          </a:p>
        </p:txBody>
      </p:sp>
      <p:sp>
        <p:nvSpPr>
          <p:cNvPr id="21" name="Slide Number Placeholder 5">
            <a:extLst>
              <a:ext uri="{FF2B5EF4-FFF2-40B4-BE49-F238E27FC236}">
                <a16:creationId xmlns:a16="http://schemas.microsoft.com/office/drawing/2014/main" id="{18FDE52B-46E4-490F-8D9A-1A96457A334F}"/>
              </a:ext>
            </a:extLst>
          </p:cNvPr>
          <p:cNvSpPr>
            <a:spLocks noGrp="1"/>
          </p:cNvSpPr>
          <p:nvPr>
            <p:ph type="sldNum" sz="quarter" idx="12"/>
          </p:nvPr>
        </p:nvSpPr>
        <p:spPr>
          <a:xfrm>
            <a:off x="8610600" y="6356350"/>
            <a:ext cx="2743200" cy="365125"/>
          </a:xfrm>
        </p:spPr>
        <p:txBody>
          <a:bodyPr/>
          <a:lstStyle/>
          <a:p>
            <a:fld id="{672B7600-67E3-4D97-B453-880E2742B982}" type="slidenum">
              <a:rPr lang="en-US" smtClean="0"/>
              <a:t>‹Nº›</a:t>
            </a:fld>
            <a:endParaRPr lang="en-US"/>
          </a:p>
        </p:txBody>
      </p:sp>
    </p:spTree>
    <p:extLst>
      <p:ext uri="{BB962C8B-B14F-4D97-AF65-F5344CB8AC3E}">
        <p14:creationId xmlns:p14="http://schemas.microsoft.com/office/powerpoint/2010/main" val="16057573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08888851-8419-4D40-B1E3-9D279F24C731}"/>
              </a:ext>
            </a:extLst>
          </p:cNvPr>
          <p:cNvSpPr>
            <a:spLocks noGrp="1"/>
          </p:cNvSpPr>
          <p:nvPr>
            <p:ph type="title"/>
          </p:nvPr>
        </p:nvSpPr>
        <p:spPr>
          <a:xfrm>
            <a:off x="838200" y="365125"/>
            <a:ext cx="10515600" cy="1325563"/>
          </a:xfrm>
        </p:spPr>
        <p:txBody>
          <a:bodyPr/>
          <a:lstStyle/>
          <a:p>
            <a:r>
              <a:rPr lang="es-ES"/>
              <a:t>Haga clic para modificar el estilo de título del patrón</a:t>
            </a:r>
            <a:endParaRPr lang="en-US"/>
          </a:p>
        </p:txBody>
      </p:sp>
      <p:sp>
        <p:nvSpPr>
          <p:cNvPr id="18" name="Content Placeholder 2">
            <a:extLst>
              <a:ext uri="{FF2B5EF4-FFF2-40B4-BE49-F238E27FC236}">
                <a16:creationId xmlns:a16="http://schemas.microsoft.com/office/drawing/2014/main" id="{9CCD0F33-6122-4DA2-AA9D-CA48CEFB9225}"/>
              </a:ext>
            </a:extLst>
          </p:cNvPr>
          <p:cNvSpPr>
            <a:spLocks noGrp="1"/>
          </p:cNvSpPr>
          <p:nvPr>
            <p:ph idx="1"/>
          </p:nvPr>
        </p:nvSpPr>
        <p:spPr>
          <a:xfrm>
            <a:off x="838200" y="1825625"/>
            <a:ext cx="8557591"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19" name="Date Placeholder 3">
            <a:extLst>
              <a:ext uri="{FF2B5EF4-FFF2-40B4-BE49-F238E27FC236}">
                <a16:creationId xmlns:a16="http://schemas.microsoft.com/office/drawing/2014/main" id="{7A8A3FA1-377F-4383-B7E8-14D9409AF64B}"/>
              </a:ext>
            </a:extLst>
          </p:cNvPr>
          <p:cNvSpPr>
            <a:spLocks noGrp="1"/>
          </p:cNvSpPr>
          <p:nvPr>
            <p:ph type="dt" sz="half" idx="10"/>
          </p:nvPr>
        </p:nvSpPr>
        <p:spPr>
          <a:xfrm>
            <a:off x="838200" y="6356350"/>
            <a:ext cx="2743200" cy="365125"/>
          </a:xfrm>
        </p:spPr>
        <p:txBody>
          <a:bodyPr/>
          <a:lstStyle/>
          <a:p>
            <a:r>
              <a:rPr lang="en-US"/>
              <a:t>Date</a:t>
            </a:r>
          </a:p>
        </p:txBody>
      </p:sp>
      <p:sp>
        <p:nvSpPr>
          <p:cNvPr id="20" name="Footer Placeholder 4">
            <a:extLst>
              <a:ext uri="{FF2B5EF4-FFF2-40B4-BE49-F238E27FC236}">
                <a16:creationId xmlns:a16="http://schemas.microsoft.com/office/drawing/2014/main" id="{566F5CF8-699B-4A09-9AD0-718B0175E486}"/>
              </a:ext>
            </a:extLst>
          </p:cNvPr>
          <p:cNvSpPr>
            <a:spLocks noGrp="1"/>
          </p:cNvSpPr>
          <p:nvPr>
            <p:ph type="ftr" sz="quarter" idx="11"/>
          </p:nvPr>
        </p:nvSpPr>
        <p:spPr>
          <a:xfrm>
            <a:off x="4038600" y="6356350"/>
            <a:ext cx="4114800" cy="365125"/>
          </a:xfrm>
        </p:spPr>
        <p:txBody>
          <a:bodyPr/>
          <a:lstStyle/>
          <a:p>
            <a:r>
              <a:rPr lang="en-US"/>
              <a:t>Your Footer Here</a:t>
            </a:r>
          </a:p>
        </p:txBody>
      </p:sp>
      <p:sp>
        <p:nvSpPr>
          <p:cNvPr id="21" name="Slide Number Placeholder 5">
            <a:extLst>
              <a:ext uri="{FF2B5EF4-FFF2-40B4-BE49-F238E27FC236}">
                <a16:creationId xmlns:a16="http://schemas.microsoft.com/office/drawing/2014/main" id="{7C55771C-35B2-4842-A572-EEE14A727DBF}"/>
              </a:ext>
            </a:extLst>
          </p:cNvPr>
          <p:cNvSpPr>
            <a:spLocks noGrp="1"/>
          </p:cNvSpPr>
          <p:nvPr>
            <p:ph type="sldNum" sz="quarter" idx="12"/>
          </p:nvPr>
        </p:nvSpPr>
        <p:spPr>
          <a:xfrm>
            <a:off x="8610600" y="6356350"/>
            <a:ext cx="2743200" cy="365125"/>
          </a:xfrm>
        </p:spPr>
        <p:txBody>
          <a:bodyPr/>
          <a:lstStyle/>
          <a:p>
            <a:fld id="{672B7600-67E3-4D97-B453-880E2742B982}" type="slidenum">
              <a:rPr lang="en-US" smtClean="0"/>
              <a:t>‹Nº›</a:t>
            </a:fld>
            <a:endParaRPr lang="en-US"/>
          </a:p>
        </p:txBody>
      </p:sp>
    </p:spTree>
    <p:extLst>
      <p:ext uri="{BB962C8B-B14F-4D97-AF65-F5344CB8AC3E}">
        <p14:creationId xmlns:p14="http://schemas.microsoft.com/office/powerpoint/2010/main" val="32534733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C7E228BF-1CA5-4856-ADE1-3CF4E8475976}"/>
              </a:ext>
            </a:extLst>
          </p:cNvPr>
          <p:cNvSpPr>
            <a:spLocks noGrp="1"/>
          </p:cNvSpPr>
          <p:nvPr>
            <p:ph type="title"/>
          </p:nvPr>
        </p:nvSpPr>
        <p:spPr>
          <a:xfrm>
            <a:off x="831850" y="1709738"/>
            <a:ext cx="4895850" cy="2852737"/>
          </a:xfrm>
        </p:spPr>
        <p:txBody>
          <a:bodyPr anchor="b"/>
          <a:lstStyle>
            <a:lvl1pPr>
              <a:defRPr sz="6000"/>
            </a:lvl1pPr>
          </a:lstStyle>
          <a:p>
            <a:r>
              <a:rPr lang="es-ES"/>
              <a:t>Haga clic para modificar el estilo de título del patrón</a:t>
            </a:r>
            <a:endParaRPr lang="en-US" dirty="0"/>
          </a:p>
        </p:txBody>
      </p:sp>
      <p:sp>
        <p:nvSpPr>
          <p:cNvPr id="9" name="Text Placeholder 2">
            <a:extLst>
              <a:ext uri="{FF2B5EF4-FFF2-40B4-BE49-F238E27FC236}">
                <a16:creationId xmlns:a16="http://schemas.microsoft.com/office/drawing/2014/main" id="{A75560DB-B208-41C1-AC26-ACACF8AE7CCD}"/>
              </a:ext>
            </a:extLst>
          </p:cNvPr>
          <p:cNvSpPr>
            <a:spLocks noGrp="1"/>
          </p:cNvSpPr>
          <p:nvPr>
            <p:ph type="body" idx="1"/>
          </p:nvPr>
        </p:nvSpPr>
        <p:spPr>
          <a:xfrm>
            <a:off x="831850" y="4589463"/>
            <a:ext cx="489585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10" name="Date Placeholder 3">
            <a:extLst>
              <a:ext uri="{FF2B5EF4-FFF2-40B4-BE49-F238E27FC236}">
                <a16:creationId xmlns:a16="http://schemas.microsoft.com/office/drawing/2014/main" id="{78CD13F7-FE5E-4564-955B-78635E1D6BD1}"/>
              </a:ext>
            </a:extLst>
          </p:cNvPr>
          <p:cNvSpPr>
            <a:spLocks noGrp="1"/>
          </p:cNvSpPr>
          <p:nvPr>
            <p:ph type="dt" sz="half" idx="10"/>
          </p:nvPr>
        </p:nvSpPr>
        <p:spPr>
          <a:xfrm>
            <a:off x="838200" y="6356350"/>
            <a:ext cx="2743200" cy="365125"/>
          </a:xfrm>
        </p:spPr>
        <p:txBody>
          <a:bodyPr/>
          <a:lstStyle/>
          <a:p>
            <a:r>
              <a:rPr lang="en-US"/>
              <a:t>Date</a:t>
            </a:r>
          </a:p>
        </p:txBody>
      </p:sp>
      <p:sp>
        <p:nvSpPr>
          <p:cNvPr id="11" name="Footer Placeholder 4">
            <a:extLst>
              <a:ext uri="{FF2B5EF4-FFF2-40B4-BE49-F238E27FC236}">
                <a16:creationId xmlns:a16="http://schemas.microsoft.com/office/drawing/2014/main" id="{DFEC6B85-2D6C-4E54-AFB1-FC9C8C5BCCCD}"/>
              </a:ext>
            </a:extLst>
          </p:cNvPr>
          <p:cNvSpPr>
            <a:spLocks noGrp="1"/>
          </p:cNvSpPr>
          <p:nvPr>
            <p:ph type="ftr" sz="quarter" idx="11"/>
          </p:nvPr>
        </p:nvSpPr>
        <p:spPr>
          <a:xfrm>
            <a:off x="4038600" y="6356350"/>
            <a:ext cx="4114800" cy="365125"/>
          </a:xfrm>
        </p:spPr>
        <p:txBody>
          <a:bodyPr/>
          <a:lstStyle/>
          <a:p>
            <a:r>
              <a:rPr lang="en-US"/>
              <a:t>Your Footer Here</a:t>
            </a:r>
          </a:p>
        </p:txBody>
      </p:sp>
      <p:sp>
        <p:nvSpPr>
          <p:cNvPr id="12" name="Slide Number Placeholder 5">
            <a:extLst>
              <a:ext uri="{FF2B5EF4-FFF2-40B4-BE49-F238E27FC236}">
                <a16:creationId xmlns:a16="http://schemas.microsoft.com/office/drawing/2014/main" id="{C0A08B1B-1C08-468B-84FB-AF1608C8E4FD}"/>
              </a:ext>
            </a:extLst>
          </p:cNvPr>
          <p:cNvSpPr>
            <a:spLocks noGrp="1"/>
          </p:cNvSpPr>
          <p:nvPr>
            <p:ph type="sldNum" sz="quarter" idx="12"/>
          </p:nvPr>
        </p:nvSpPr>
        <p:spPr>
          <a:xfrm>
            <a:off x="8610600" y="6356350"/>
            <a:ext cx="2743200" cy="365125"/>
          </a:xfrm>
        </p:spPr>
        <p:txBody>
          <a:bodyPr/>
          <a:lstStyle/>
          <a:p>
            <a:fld id="{672B7600-67E3-4D97-B453-880E2742B982}" type="slidenum">
              <a:rPr lang="en-US" smtClean="0"/>
              <a:t>‹Nº›</a:t>
            </a:fld>
            <a:endParaRPr lang="en-US"/>
          </a:p>
        </p:txBody>
      </p:sp>
    </p:spTree>
    <p:extLst>
      <p:ext uri="{BB962C8B-B14F-4D97-AF65-F5344CB8AC3E}">
        <p14:creationId xmlns:p14="http://schemas.microsoft.com/office/powerpoint/2010/main" val="20923523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74985E82-8BBB-4140-ADE7-3211B76C0426}"/>
              </a:ext>
            </a:extLst>
          </p:cNvPr>
          <p:cNvSpPr>
            <a:spLocks noGrp="1"/>
          </p:cNvSpPr>
          <p:nvPr>
            <p:ph type="title"/>
          </p:nvPr>
        </p:nvSpPr>
        <p:spPr>
          <a:xfrm>
            <a:off x="6758608" y="1709738"/>
            <a:ext cx="4588841" cy="2852737"/>
          </a:xfrm>
        </p:spPr>
        <p:txBody>
          <a:bodyPr anchor="b"/>
          <a:lstStyle>
            <a:lvl1pPr>
              <a:defRPr sz="6000"/>
            </a:lvl1pPr>
          </a:lstStyle>
          <a:p>
            <a:r>
              <a:rPr lang="es-ES"/>
              <a:t>Haga clic para modificar el estilo de título del patrón</a:t>
            </a:r>
            <a:endParaRPr lang="en-US" dirty="0"/>
          </a:p>
        </p:txBody>
      </p:sp>
      <p:sp>
        <p:nvSpPr>
          <p:cNvPr id="9" name="Text Placeholder 2">
            <a:extLst>
              <a:ext uri="{FF2B5EF4-FFF2-40B4-BE49-F238E27FC236}">
                <a16:creationId xmlns:a16="http://schemas.microsoft.com/office/drawing/2014/main" id="{BE5281E8-502B-4754-B5F5-7C62E11011CF}"/>
              </a:ext>
            </a:extLst>
          </p:cNvPr>
          <p:cNvSpPr>
            <a:spLocks noGrp="1"/>
          </p:cNvSpPr>
          <p:nvPr>
            <p:ph type="body" idx="1"/>
          </p:nvPr>
        </p:nvSpPr>
        <p:spPr>
          <a:xfrm>
            <a:off x="6758608" y="4589463"/>
            <a:ext cx="4588841"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10" name="Date Placeholder 3">
            <a:extLst>
              <a:ext uri="{FF2B5EF4-FFF2-40B4-BE49-F238E27FC236}">
                <a16:creationId xmlns:a16="http://schemas.microsoft.com/office/drawing/2014/main" id="{A67E5779-2729-4DED-A8C2-41F4FEE4767B}"/>
              </a:ext>
            </a:extLst>
          </p:cNvPr>
          <p:cNvSpPr>
            <a:spLocks noGrp="1"/>
          </p:cNvSpPr>
          <p:nvPr>
            <p:ph type="dt" sz="half" idx="10"/>
          </p:nvPr>
        </p:nvSpPr>
        <p:spPr>
          <a:xfrm>
            <a:off x="838200" y="6356350"/>
            <a:ext cx="2743200" cy="365125"/>
          </a:xfrm>
        </p:spPr>
        <p:txBody>
          <a:bodyPr/>
          <a:lstStyle/>
          <a:p>
            <a:r>
              <a:rPr lang="en-US"/>
              <a:t>Date</a:t>
            </a:r>
          </a:p>
        </p:txBody>
      </p:sp>
      <p:sp>
        <p:nvSpPr>
          <p:cNvPr id="11" name="Footer Placeholder 4">
            <a:extLst>
              <a:ext uri="{FF2B5EF4-FFF2-40B4-BE49-F238E27FC236}">
                <a16:creationId xmlns:a16="http://schemas.microsoft.com/office/drawing/2014/main" id="{FBD21987-FA22-47F7-B702-8D9638C10C5C}"/>
              </a:ext>
            </a:extLst>
          </p:cNvPr>
          <p:cNvSpPr>
            <a:spLocks noGrp="1"/>
          </p:cNvSpPr>
          <p:nvPr>
            <p:ph type="ftr" sz="quarter" idx="11"/>
          </p:nvPr>
        </p:nvSpPr>
        <p:spPr>
          <a:xfrm>
            <a:off x="4038600" y="6356350"/>
            <a:ext cx="4114800" cy="365125"/>
          </a:xfrm>
        </p:spPr>
        <p:txBody>
          <a:bodyPr/>
          <a:lstStyle/>
          <a:p>
            <a:r>
              <a:rPr lang="en-US"/>
              <a:t>Your Footer Here</a:t>
            </a:r>
          </a:p>
        </p:txBody>
      </p:sp>
      <p:sp>
        <p:nvSpPr>
          <p:cNvPr id="12" name="Slide Number Placeholder 5">
            <a:extLst>
              <a:ext uri="{FF2B5EF4-FFF2-40B4-BE49-F238E27FC236}">
                <a16:creationId xmlns:a16="http://schemas.microsoft.com/office/drawing/2014/main" id="{A03F40A7-0F3F-41D6-9058-1BE8DB2708C0}"/>
              </a:ext>
            </a:extLst>
          </p:cNvPr>
          <p:cNvSpPr>
            <a:spLocks noGrp="1"/>
          </p:cNvSpPr>
          <p:nvPr>
            <p:ph type="sldNum" sz="quarter" idx="12"/>
          </p:nvPr>
        </p:nvSpPr>
        <p:spPr>
          <a:xfrm>
            <a:off x="8610600" y="6356350"/>
            <a:ext cx="2743200" cy="365125"/>
          </a:xfrm>
        </p:spPr>
        <p:txBody>
          <a:bodyPr/>
          <a:lstStyle/>
          <a:p>
            <a:fld id="{672B7600-67E3-4D97-B453-880E2742B982}" type="slidenum">
              <a:rPr lang="en-US" smtClean="0"/>
              <a:t>‹Nº›</a:t>
            </a:fld>
            <a:endParaRPr lang="en-US"/>
          </a:p>
        </p:txBody>
      </p:sp>
    </p:spTree>
    <p:extLst>
      <p:ext uri="{BB962C8B-B14F-4D97-AF65-F5344CB8AC3E}">
        <p14:creationId xmlns:p14="http://schemas.microsoft.com/office/powerpoint/2010/main" val="414625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losing">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1907DC5D-4F3E-4A99-A621-6F93F32265C8}"/>
              </a:ext>
            </a:extLst>
          </p:cNvPr>
          <p:cNvSpPr>
            <a:spLocks noGrp="1"/>
          </p:cNvSpPr>
          <p:nvPr>
            <p:ph type="title"/>
          </p:nvPr>
        </p:nvSpPr>
        <p:spPr>
          <a:xfrm>
            <a:off x="831850" y="2050104"/>
            <a:ext cx="8569325" cy="1919287"/>
          </a:xfrm>
        </p:spPr>
        <p:txBody>
          <a:bodyPr anchor="b"/>
          <a:lstStyle>
            <a:lvl1pPr>
              <a:defRPr sz="6000"/>
            </a:lvl1pPr>
          </a:lstStyle>
          <a:p>
            <a:r>
              <a:rPr lang="es-ES"/>
              <a:t>Haga clic para modificar el estilo de título del patrón</a:t>
            </a:r>
            <a:endParaRPr lang="en-US" dirty="0"/>
          </a:p>
        </p:txBody>
      </p:sp>
      <p:sp>
        <p:nvSpPr>
          <p:cNvPr id="9" name="Text Placeholder 2">
            <a:extLst>
              <a:ext uri="{FF2B5EF4-FFF2-40B4-BE49-F238E27FC236}">
                <a16:creationId xmlns:a16="http://schemas.microsoft.com/office/drawing/2014/main" id="{9DA8F992-7750-4566-AB4F-B2E8F3794CA3}"/>
              </a:ext>
            </a:extLst>
          </p:cNvPr>
          <p:cNvSpPr>
            <a:spLocks noGrp="1"/>
          </p:cNvSpPr>
          <p:nvPr>
            <p:ph type="body" idx="1"/>
          </p:nvPr>
        </p:nvSpPr>
        <p:spPr>
          <a:xfrm>
            <a:off x="831850" y="4314825"/>
            <a:ext cx="8569325" cy="1203325"/>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10" name="Date Placeholder 3">
            <a:extLst>
              <a:ext uri="{FF2B5EF4-FFF2-40B4-BE49-F238E27FC236}">
                <a16:creationId xmlns:a16="http://schemas.microsoft.com/office/drawing/2014/main" id="{0FEC4993-EF72-4ADC-8D11-1EB7C9409528}"/>
              </a:ext>
            </a:extLst>
          </p:cNvPr>
          <p:cNvSpPr>
            <a:spLocks noGrp="1"/>
          </p:cNvSpPr>
          <p:nvPr>
            <p:ph type="dt" sz="half" idx="10"/>
          </p:nvPr>
        </p:nvSpPr>
        <p:spPr>
          <a:xfrm>
            <a:off x="838200" y="6356350"/>
            <a:ext cx="2743200" cy="365125"/>
          </a:xfrm>
        </p:spPr>
        <p:txBody>
          <a:bodyPr/>
          <a:lstStyle/>
          <a:p>
            <a:r>
              <a:rPr lang="en-US"/>
              <a:t>Date</a:t>
            </a:r>
          </a:p>
        </p:txBody>
      </p:sp>
      <p:sp>
        <p:nvSpPr>
          <p:cNvPr id="11" name="Footer Placeholder 4">
            <a:extLst>
              <a:ext uri="{FF2B5EF4-FFF2-40B4-BE49-F238E27FC236}">
                <a16:creationId xmlns:a16="http://schemas.microsoft.com/office/drawing/2014/main" id="{B145FAD1-5607-4570-9675-FE264814964D}"/>
              </a:ext>
            </a:extLst>
          </p:cNvPr>
          <p:cNvSpPr>
            <a:spLocks noGrp="1"/>
          </p:cNvSpPr>
          <p:nvPr>
            <p:ph type="ftr" sz="quarter" idx="11"/>
          </p:nvPr>
        </p:nvSpPr>
        <p:spPr>
          <a:xfrm>
            <a:off x="4038600" y="6356350"/>
            <a:ext cx="4114800" cy="365125"/>
          </a:xfrm>
        </p:spPr>
        <p:txBody>
          <a:bodyPr/>
          <a:lstStyle/>
          <a:p>
            <a:r>
              <a:rPr lang="en-US"/>
              <a:t>Your Footer Here</a:t>
            </a:r>
          </a:p>
        </p:txBody>
      </p:sp>
      <p:sp>
        <p:nvSpPr>
          <p:cNvPr id="12" name="Slide Number Placeholder 5">
            <a:extLst>
              <a:ext uri="{FF2B5EF4-FFF2-40B4-BE49-F238E27FC236}">
                <a16:creationId xmlns:a16="http://schemas.microsoft.com/office/drawing/2014/main" id="{265FB8DD-A34F-4C06-9929-1E68FACD4D00}"/>
              </a:ext>
            </a:extLst>
          </p:cNvPr>
          <p:cNvSpPr>
            <a:spLocks noGrp="1"/>
          </p:cNvSpPr>
          <p:nvPr>
            <p:ph type="sldNum" sz="quarter" idx="12"/>
          </p:nvPr>
        </p:nvSpPr>
        <p:spPr>
          <a:xfrm>
            <a:off x="8610600" y="6356350"/>
            <a:ext cx="2743200" cy="365125"/>
          </a:xfrm>
        </p:spPr>
        <p:txBody>
          <a:bodyPr/>
          <a:lstStyle/>
          <a:p>
            <a:fld id="{672B7600-67E3-4D97-B453-880E2742B982}" type="slidenum">
              <a:rPr lang="en-US" smtClean="0"/>
              <a:t>‹Nº›</a:t>
            </a:fld>
            <a:endParaRPr lang="en-US"/>
          </a:p>
        </p:txBody>
      </p:sp>
      <p:sp>
        <p:nvSpPr>
          <p:cNvPr id="20" name="Freeform: Shape 19">
            <a:extLst>
              <a:ext uri="{FF2B5EF4-FFF2-40B4-BE49-F238E27FC236}">
                <a16:creationId xmlns:a16="http://schemas.microsoft.com/office/drawing/2014/main" id="{4347D42F-CDE2-4745-AF01-ABC7E6862EC6}"/>
              </a:ext>
            </a:extLst>
          </p:cNvPr>
          <p:cNvSpPr>
            <a:spLocks noGrp="1"/>
          </p:cNvSpPr>
          <p:nvPr>
            <p:ph type="pic" sz="quarter" idx="13"/>
          </p:nvPr>
        </p:nvSpPr>
        <p:spPr>
          <a:xfrm>
            <a:off x="10351507" y="381185"/>
            <a:ext cx="1525714" cy="1762902"/>
          </a:xfrm>
          <a:custGeom>
            <a:avLst/>
            <a:gdLst>
              <a:gd name="connsiteX0" fmla="*/ 1354113 w 1525714"/>
              <a:gd name="connsiteY0" fmla="*/ 2029 h 1762902"/>
              <a:gd name="connsiteX1" fmla="*/ 1525714 w 1525714"/>
              <a:gd name="connsiteY1" fmla="*/ 15587 h 1762902"/>
              <a:gd name="connsiteX2" fmla="*/ 1425724 w 1525714"/>
              <a:gd name="connsiteY2" fmla="*/ 542611 h 1762902"/>
              <a:gd name="connsiteX3" fmla="*/ 771669 w 1525714"/>
              <a:gd name="connsiteY3" fmla="*/ 1569542 h 1762902"/>
              <a:gd name="connsiteX4" fmla="*/ 296421 w 1525714"/>
              <a:gd name="connsiteY4" fmla="*/ 1451640 h 1762902"/>
              <a:gd name="connsiteX5" fmla="*/ 299950 w 1525714"/>
              <a:gd name="connsiteY5" fmla="*/ 1439849 h 1762902"/>
              <a:gd name="connsiteX6" fmla="*/ 328182 w 1525714"/>
              <a:gd name="connsiteY6" fmla="*/ 1367929 h 1762902"/>
              <a:gd name="connsiteX7" fmla="*/ 344651 w 1525714"/>
              <a:gd name="connsiteY7" fmla="*/ 1330200 h 1762902"/>
              <a:gd name="connsiteX8" fmla="*/ 362297 w 1525714"/>
              <a:gd name="connsiteY8" fmla="*/ 1291292 h 1762902"/>
              <a:gd name="connsiteX9" fmla="*/ 399940 w 1525714"/>
              <a:gd name="connsiteY9" fmla="*/ 1214656 h 1762902"/>
              <a:gd name="connsiteX10" fmla="*/ 421115 w 1525714"/>
              <a:gd name="connsiteY10" fmla="*/ 1176927 h 1762902"/>
              <a:gd name="connsiteX11" fmla="*/ 442289 w 1525714"/>
              <a:gd name="connsiteY11" fmla="*/ 1139198 h 1762902"/>
              <a:gd name="connsiteX12" fmla="*/ 464640 w 1525714"/>
              <a:gd name="connsiteY12" fmla="*/ 1103827 h 1762902"/>
              <a:gd name="connsiteX13" fmla="*/ 486991 w 1525714"/>
              <a:gd name="connsiteY13" fmla="*/ 1069636 h 1762902"/>
              <a:gd name="connsiteX14" fmla="*/ 509341 w 1525714"/>
              <a:gd name="connsiteY14" fmla="*/ 1036623 h 1762902"/>
              <a:gd name="connsiteX15" fmla="*/ 532868 w 1525714"/>
              <a:gd name="connsiteY15" fmla="*/ 1005968 h 1762902"/>
              <a:gd name="connsiteX16" fmla="*/ 578746 w 1525714"/>
              <a:gd name="connsiteY16" fmla="*/ 952912 h 1762902"/>
              <a:gd name="connsiteX17" fmla="*/ 621095 w 1525714"/>
              <a:gd name="connsiteY17" fmla="*/ 910467 h 1762902"/>
              <a:gd name="connsiteX18" fmla="*/ 638741 w 1525714"/>
              <a:gd name="connsiteY18" fmla="*/ 893961 h 1762902"/>
              <a:gd name="connsiteX19" fmla="*/ 655210 w 1525714"/>
              <a:gd name="connsiteY19" fmla="*/ 880992 h 1762902"/>
              <a:gd name="connsiteX20" fmla="*/ 686971 w 1525714"/>
              <a:gd name="connsiteY20" fmla="*/ 856232 h 1762902"/>
              <a:gd name="connsiteX21" fmla="*/ 652857 w 1525714"/>
              <a:gd name="connsiteY21" fmla="*/ 877455 h 1762902"/>
              <a:gd name="connsiteX22" fmla="*/ 634035 w 1525714"/>
              <a:gd name="connsiteY22" fmla="*/ 888066 h 1762902"/>
              <a:gd name="connsiteX23" fmla="*/ 614037 w 1525714"/>
              <a:gd name="connsiteY23" fmla="*/ 903393 h 1762902"/>
              <a:gd name="connsiteX24" fmla="*/ 566983 w 1525714"/>
              <a:gd name="connsiteY24" fmla="*/ 939943 h 1762902"/>
              <a:gd name="connsiteX25" fmla="*/ 514047 w 1525714"/>
              <a:gd name="connsiteY25" fmla="*/ 989462 h 1762902"/>
              <a:gd name="connsiteX26" fmla="*/ 486991 w 1525714"/>
              <a:gd name="connsiteY26" fmla="*/ 1017758 h 1762902"/>
              <a:gd name="connsiteX27" fmla="*/ 459934 w 1525714"/>
              <a:gd name="connsiteY27" fmla="*/ 1048413 h 1762902"/>
              <a:gd name="connsiteX28" fmla="*/ 432878 w 1525714"/>
              <a:gd name="connsiteY28" fmla="*/ 1080247 h 1762902"/>
              <a:gd name="connsiteX29" fmla="*/ 405822 w 1525714"/>
              <a:gd name="connsiteY29" fmla="*/ 1114438 h 1762902"/>
              <a:gd name="connsiteX30" fmla="*/ 379942 w 1525714"/>
              <a:gd name="connsiteY30" fmla="*/ 1149809 h 1762902"/>
              <a:gd name="connsiteX31" fmla="*/ 354062 w 1525714"/>
              <a:gd name="connsiteY31" fmla="*/ 1186359 h 1762902"/>
              <a:gd name="connsiteX32" fmla="*/ 305831 w 1525714"/>
              <a:gd name="connsiteY32" fmla="*/ 1261817 h 1762902"/>
              <a:gd name="connsiteX33" fmla="*/ 283481 w 1525714"/>
              <a:gd name="connsiteY33" fmla="*/ 1298366 h 1762902"/>
              <a:gd name="connsiteX34" fmla="*/ 262306 w 1525714"/>
              <a:gd name="connsiteY34" fmla="*/ 1336095 h 1762902"/>
              <a:gd name="connsiteX35" fmla="*/ 224663 w 1525714"/>
              <a:gd name="connsiteY35" fmla="*/ 1406837 h 1762902"/>
              <a:gd name="connsiteX36" fmla="*/ 207017 w 1525714"/>
              <a:gd name="connsiteY36" fmla="*/ 1444565 h 1762902"/>
              <a:gd name="connsiteX37" fmla="*/ 205841 w 1525714"/>
              <a:gd name="connsiteY37" fmla="*/ 1444565 h 1762902"/>
              <a:gd name="connsiteX38" fmla="*/ 139965 w 1525714"/>
              <a:gd name="connsiteY38" fmla="*/ 1762902 h 1762902"/>
              <a:gd name="connsiteX39" fmla="*/ 58796 w 1525714"/>
              <a:gd name="connsiteY39" fmla="*/ 1759365 h 1762902"/>
              <a:gd name="connsiteX40" fmla="*/ 143494 w 1525714"/>
              <a:gd name="connsiteY40" fmla="*/ 1391509 h 1762902"/>
              <a:gd name="connsiteX41" fmla="*/ 38798 w 1525714"/>
              <a:gd name="connsiteY41" fmla="*/ 634575 h 1762902"/>
              <a:gd name="connsiteX42" fmla="*/ 1190452 w 1525714"/>
              <a:gd name="connsiteY42" fmla="*/ 2618 h 1762902"/>
              <a:gd name="connsiteX43" fmla="*/ 1354113 w 1525714"/>
              <a:gd name="connsiteY43" fmla="*/ 2029 h 1762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1525714" h="1762902">
                <a:moveTo>
                  <a:pt x="1354113" y="2029"/>
                </a:moveTo>
                <a:cubicBezTo>
                  <a:pt x="1408666" y="4682"/>
                  <a:pt x="1464543" y="9692"/>
                  <a:pt x="1525714" y="15587"/>
                </a:cubicBezTo>
                <a:cubicBezTo>
                  <a:pt x="1417489" y="140564"/>
                  <a:pt x="1396315" y="346893"/>
                  <a:pt x="1425724" y="542611"/>
                </a:cubicBezTo>
                <a:cubicBezTo>
                  <a:pt x="1492776" y="995357"/>
                  <a:pt x="1152809" y="1520023"/>
                  <a:pt x="771669" y="1569542"/>
                </a:cubicBezTo>
                <a:cubicBezTo>
                  <a:pt x="391706" y="1620240"/>
                  <a:pt x="362297" y="1435133"/>
                  <a:pt x="296421" y="1451640"/>
                </a:cubicBezTo>
                <a:cubicBezTo>
                  <a:pt x="297597" y="1446923"/>
                  <a:pt x="298773" y="1443386"/>
                  <a:pt x="299950" y="1439849"/>
                </a:cubicBezTo>
                <a:cubicBezTo>
                  <a:pt x="309361" y="1417448"/>
                  <a:pt x="317595" y="1392688"/>
                  <a:pt x="328182" y="1367929"/>
                </a:cubicBezTo>
                <a:cubicBezTo>
                  <a:pt x="334064" y="1354960"/>
                  <a:pt x="338769" y="1343169"/>
                  <a:pt x="344651" y="1330200"/>
                </a:cubicBezTo>
                <a:cubicBezTo>
                  <a:pt x="350533" y="1317231"/>
                  <a:pt x="356415" y="1304261"/>
                  <a:pt x="362297" y="1291292"/>
                </a:cubicBezTo>
                <a:cubicBezTo>
                  <a:pt x="374060" y="1265354"/>
                  <a:pt x="387000" y="1240594"/>
                  <a:pt x="399940" y="1214656"/>
                </a:cubicBezTo>
                <a:cubicBezTo>
                  <a:pt x="406998" y="1201686"/>
                  <a:pt x="414056" y="1188717"/>
                  <a:pt x="421115" y="1176927"/>
                </a:cubicBezTo>
                <a:cubicBezTo>
                  <a:pt x="426996" y="1163958"/>
                  <a:pt x="434054" y="1150988"/>
                  <a:pt x="442289" y="1139198"/>
                </a:cubicBezTo>
                <a:cubicBezTo>
                  <a:pt x="449347" y="1127408"/>
                  <a:pt x="456405" y="1115618"/>
                  <a:pt x="464640" y="1103827"/>
                </a:cubicBezTo>
                <a:cubicBezTo>
                  <a:pt x="471698" y="1090858"/>
                  <a:pt x="479932" y="1080247"/>
                  <a:pt x="486991" y="1069636"/>
                </a:cubicBezTo>
                <a:cubicBezTo>
                  <a:pt x="495225" y="1057845"/>
                  <a:pt x="502283" y="1046055"/>
                  <a:pt x="509341" y="1036623"/>
                </a:cubicBezTo>
                <a:cubicBezTo>
                  <a:pt x="517576" y="1026012"/>
                  <a:pt x="525810" y="1015400"/>
                  <a:pt x="532868" y="1005968"/>
                </a:cubicBezTo>
                <a:cubicBezTo>
                  <a:pt x="548161" y="985925"/>
                  <a:pt x="564630" y="969418"/>
                  <a:pt x="578746" y="952912"/>
                </a:cubicBezTo>
                <a:cubicBezTo>
                  <a:pt x="592863" y="935227"/>
                  <a:pt x="608155" y="923437"/>
                  <a:pt x="621095" y="910467"/>
                </a:cubicBezTo>
                <a:cubicBezTo>
                  <a:pt x="626977" y="904572"/>
                  <a:pt x="632859" y="898677"/>
                  <a:pt x="638741" y="893961"/>
                </a:cubicBezTo>
                <a:cubicBezTo>
                  <a:pt x="644622" y="889245"/>
                  <a:pt x="650504" y="884529"/>
                  <a:pt x="655210" y="880992"/>
                </a:cubicBezTo>
                <a:cubicBezTo>
                  <a:pt x="675208" y="865664"/>
                  <a:pt x="686971" y="856232"/>
                  <a:pt x="686971" y="856232"/>
                </a:cubicBezTo>
                <a:cubicBezTo>
                  <a:pt x="686971" y="856232"/>
                  <a:pt x="674031" y="863306"/>
                  <a:pt x="652857" y="877455"/>
                </a:cubicBezTo>
                <a:cubicBezTo>
                  <a:pt x="646975" y="879813"/>
                  <a:pt x="641093" y="884529"/>
                  <a:pt x="634035" y="888066"/>
                </a:cubicBezTo>
                <a:cubicBezTo>
                  <a:pt x="628153" y="892782"/>
                  <a:pt x="621095" y="897498"/>
                  <a:pt x="614037" y="903393"/>
                </a:cubicBezTo>
                <a:cubicBezTo>
                  <a:pt x="599921" y="914004"/>
                  <a:pt x="583452" y="925795"/>
                  <a:pt x="566983" y="939943"/>
                </a:cubicBezTo>
                <a:cubicBezTo>
                  <a:pt x="550514" y="955270"/>
                  <a:pt x="531692" y="970598"/>
                  <a:pt x="514047" y="989462"/>
                </a:cubicBezTo>
                <a:cubicBezTo>
                  <a:pt x="505812" y="998894"/>
                  <a:pt x="496401" y="1008326"/>
                  <a:pt x="486991" y="1017758"/>
                </a:cubicBezTo>
                <a:cubicBezTo>
                  <a:pt x="477580" y="1027191"/>
                  <a:pt x="469345" y="1037802"/>
                  <a:pt x="459934" y="1048413"/>
                </a:cubicBezTo>
                <a:cubicBezTo>
                  <a:pt x="451700" y="1059024"/>
                  <a:pt x="441113" y="1069636"/>
                  <a:pt x="432878" y="1080247"/>
                </a:cubicBezTo>
                <a:cubicBezTo>
                  <a:pt x="423467" y="1092037"/>
                  <a:pt x="415233" y="1102648"/>
                  <a:pt x="405822" y="1114438"/>
                </a:cubicBezTo>
                <a:cubicBezTo>
                  <a:pt x="396411" y="1126229"/>
                  <a:pt x="388177" y="1138019"/>
                  <a:pt x="379942" y="1149809"/>
                </a:cubicBezTo>
                <a:cubicBezTo>
                  <a:pt x="370531" y="1162778"/>
                  <a:pt x="362297" y="1174569"/>
                  <a:pt x="354062" y="1186359"/>
                </a:cubicBezTo>
                <a:cubicBezTo>
                  <a:pt x="337593" y="1211119"/>
                  <a:pt x="321124" y="1235878"/>
                  <a:pt x="305831" y="1261817"/>
                </a:cubicBezTo>
                <a:cubicBezTo>
                  <a:pt x="298773" y="1273607"/>
                  <a:pt x="290539" y="1286576"/>
                  <a:pt x="283481" y="1298366"/>
                </a:cubicBezTo>
                <a:cubicBezTo>
                  <a:pt x="276423" y="1311336"/>
                  <a:pt x="269364" y="1323126"/>
                  <a:pt x="262306" y="1336095"/>
                </a:cubicBezTo>
                <a:cubicBezTo>
                  <a:pt x="248190" y="1359676"/>
                  <a:pt x="236426" y="1384435"/>
                  <a:pt x="224663" y="1406837"/>
                </a:cubicBezTo>
                <a:cubicBezTo>
                  <a:pt x="218781" y="1419806"/>
                  <a:pt x="212899" y="1431596"/>
                  <a:pt x="207017" y="1444565"/>
                </a:cubicBezTo>
                <a:cubicBezTo>
                  <a:pt x="207017" y="1444565"/>
                  <a:pt x="205841" y="1444565"/>
                  <a:pt x="205841" y="1444565"/>
                </a:cubicBezTo>
                <a:cubicBezTo>
                  <a:pt x="201136" y="1452819"/>
                  <a:pt x="150552" y="1531813"/>
                  <a:pt x="139965" y="1762902"/>
                </a:cubicBezTo>
                <a:lnTo>
                  <a:pt x="58796" y="1759365"/>
                </a:lnTo>
                <a:cubicBezTo>
                  <a:pt x="69384" y="1549499"/>
                  <a:pt x="119967" y="1433954"/>
                  <a:pt x="143494" y="1391509"/>
                </a:cubicBezTo>
                <a:cubicBezTo>
                  <a:pt x="101145" y="1308978"/>
                  <a:pt x="-77661" y="904572"/>
                  <a:pt x="38798" y="634575"/>
                </a:cubicBezTo>
                <a:cubicBezTo>
                  <a:pt x="238779" y="166503"/>
                  <a:pt x="1023409" y="13229"/>
                  <a:pt x="1190452" y="2618"/>
                </a:cubicBezTo>
                <a:cubicBezTo>
                  <a:pt x="1246329" y="-919"/>
                  <a:pt x="1299559" y="-624"/>
                  <a:pt x="1354113" y="2029"/>
                </a:cubicBezTo>
                <a:close/>
              </a:path>
            </a:pathLst>
          </a:custGeom>
          <a:solidFill>
            <a:schemeClr val="accent5"/>
          </a:solidFill>
        </p:spPr>
        <p:txBody>
          <a:bodyPr wrap="square">
            <a:noAutofit/>
          </a:bodyPr>
          <a:lstStyle>
            <a:lvl1pPr>
              <a:defRPr sz="1400"/>
            </a:lvl1pPr>
          </a:lstStyle>
          <a:p>
            <a:r>
              <a:rPr lang="es-ES"/>
              <a:t>Haga clic en el icono para agregar una imagen</a:t>
            </a:r>
            <a:endParaRPr lang="en-US"/>
          </a:p>
        </p:txBody>
      </p:sp>
      <p:sp>
        <p:nvSpPr>
          <p:cNvPr id="16" name="Text Placeholder 17">
            <a:extLst>
              <a:ext uri="{FF2B5EF4-FFF2-40B4-BE49-F238E27FC236}">
                <a16:creationId xmlns:a16="http://schemas.microsoft.com/office/drawing/2014/main" id="{A537F86F-E8D6-44FF-939F-7EB5A46935EE}"/>
              </a:ext>
            </a:extLst>
          </p:cNvPr>
          <p:cNvSpPr>
            <a:spLocks noGrp="1"/>
          </p:cNvSpPr>
          <p:nvPr>
            <p:ph type="body" sz="quarter" idx="14" hasCustomPrompt="1"/>
          </p:nvPr>
        </p:nvSpPr>
        <p:spPr>
          <a:xfrm>
            <a:off x="10224634" y="2050104"/>
            <a:ext cx="1701800" cy="228600"/>
          </a:xfrm>
          <a:noFill/>
        </p:spPr>
        <p:txBody>
          <a:bodyPr anchor="ctr">
            <a:noAutofit/>
          </a:bodyPr>
          <a:lstStyle>
            <a:lvl1pPr marL="0" indent="0" algn="ctr">
              <a:buNone/>
              <a:defRPr sz="120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Name</a:t>
            </a:r>
          </a:p>
        </p:txBody>
      </p:sp>
      <p:sp>
        <p:nvSpPr>
          <p:cNvPr id="17" name="Text Placeholder 17">
            <a:extLst>
              <a:ext uri="{FF2B5EF4-FFF2-40B4-BE49-F238E27FC236}">
                <a16:creationId xmlns:a16="http://schemas.microsoft.com/office/drawing/2014/main" id="{17C97F11-0CC0-4E01-8422-614383043296}"/>
              </a:ext>
            </a:extLst>
          </p:cNvPr>
          <p:cNvSpPr>
            <a:spLocks noGrp="1"/>
          </p:cNvSpPr>
          <p:nvPr>
            <p:ph type="body" sz="quarter" idx="15" hasCustomPrompt="1"/>
          </p:nvPr>
        </p:nvSpPr>
        <p:spPr>
          <a:xfrm>
            <a:off x="10224634" y="2277437"/>
            <a:ext cx="1701800" cy="228600"/>
          </a:xfrm>
          <a:noFill/>
        </p:spPr>
        <p:txBody>
          <a:bodyPr anchor="ctr">
            <a:noAutofit/>
          </a:bodyPr>
          <a:lstStyle>
            <a:lvl1pPr marL="0" indent="0" algn="ctr">
              <a:buNone/>
              <a:defRPr sz="120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Mobile / email</a:t>
            </a:r>
          </a:p>
        </p:txBody>
      </p:sp>
      <p:sp>
        <p:nvSpPr>
          <p:cNvPr id="18" name="Text Placeholder 17">
            <a:extLst>
              <a:ext uri="{FF2B5EF4-FFF2-40B4-BE49-F238E27FC236}">
                <a16:creationId xmlns:a16="http://schemas.microsoft.com/office/drawing/2014/main" id="{322609FE-C556-4394-9CD9-CACD20BC7261}"/>
              </a:ext>
            </a:extLst>
          </p:cNvPr>
          <p:cNvSpPr>
            <a:spLocks noGrp="1"/>
          </p:cNvSpPr>
          <p:nvPr>
            <p:ph type="body" sz="quarter" idx="16" hasCustomPrompt="1"/>
          </p:nvPr>
        </p:nvSpPr>
        <p:spPr>
          <a:xfrm>
            <a:off x="10224634" y="2504770"/>
            <a:ext cx="1701800" cy="228600"/>
          </a:xfrm>
          <a:noFill/>
        </p:spPr>
        <p:txBody>
          <a:bodyPr anchor="ctr">
            <a:noAutofit/>
          </a:bodyPr>
          <a:lstStyle>
            <a:lvl1pPr marL="0" indent="0" algn="ctr">
              <a:buNone/>
              <a:defRPr sz="120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Company</a:t>
            </a:r>
          </a:p>
        </p:txBody>
      </p:sp>
    </p:spTree>
    <p:extLst>
      <p:ext uri="{BB962C8B-B14F-4D97-AF65-F5344CB8AC3E}">
        <p14:creationId xmlns:p14="http://schemas.microsoft.com/office/powerpoint/2010/main" val="31558283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lor and Typograph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CC897C59-303D-43EB-830D-58B293D336AC}"/>
              </a:ext>
            </a:extLst>
          </p:cNvPr>
          <p:cNvGrpSpPr/>
          <p:nvPr userDrawn="1"/>
        </p:nvGrpSpPr>
        <p:grpSpPr>
          <a:xfrm>
            <a:off x="838199" y="1830763"/>
            <a:ext cx="10515602" cy="1741127"/>
            <a:chOff x="838199" y="1830763"/>
            <a:chExt cx="10515602" cy="1741127"/>
          </a:xfrm>
        </p:grpSpPr>
        <p:sp>
          <p:nvSpPr>
            <p:cNvPr id="175" name="Rectangle 174">
              <a:extLst>
                <a:ext uri="{FF2B5EF4-FFF2-40B4-BE49-F238E27FC236}">
                  <a16:creationId xmlns:a16="http://schemas.microsoft.com/office/drawing/2014/main" id="{4460574F-0FFA-4AF4-9268-D077C9C57D58}"/>
                </a:ext>
              </a:extLst>
            </p:cNvPr>
            <p:cNvSpPr/>
            <p:nvPr userDrawn="1"/>
          </p:nvSpPr>
          <p:spPr>
            <a:xfrm>
              <a:off x="838199" y="1830763"/>
              <a:ext cx="894312" cy="1741127"/>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4" name="Rectangle 173">
              <a:extLst>
                <a:ext uri="{FF2B5EF4-FFF2-40B4-BE49-F238E27FC236}">
                  <a16:creationId xmlns:a16="http://schemas.microsoft.com/office/drawing/2014/main" id="{E9AEC03B-EFBC-451C-9889-555B420B787B}"/>
                </a:ext>
              </a:extLst>
            </p:cNvPr>
            <p:cNvSpPr/>
            <p:nvPr userDrawn="1"/>
          </p:nvSpPr>
          <p:spPr>
            <a:xfrm>
              <a:off x="838199" y="1830763"/>
              <a:ext cx="894312" cy="1551307"/>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3" name="Rectangle 172">
              <a:extLst>
                <a:ext uri="{FF2B5EF4-FFF2-40B4-BE49-F238E27FC236}">
                  <a16:creationId xmlns:a16="http://schemas.microsoft.com/office/drawing/2014/main" id="{12504A8F-A26B-43AF-BF89-2621FF0CE3CD}"/>
                </a:ext>
              </a:extLst>
            </p:cNvPr>
            <p:cNvSpPr/>
            <p:nvPr userDrawn="1"/>
          </p:nvSpPr>
          <p:spPr>
            <a:xfrm>
              <a:off x="838199" y="1830763"/>
              <a:ext cx="894312" cy="1361486"/>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2" name="Rectangle 171">
              <a:extLst>
                <a:ext uri="{FF2B5EF4-FFF2-40B4-BE49-F238E27FC236}">
                  <a16:creationId xmlns:a16="http://schemas.microsoft.com/office/drawing/2014/main" id="{F7726C56-B942-4400-8CE0-069969802448}"/>
                </a:ext>
              </a:extLst>
            </p:cNvPr>
            <p:cNvSpPr/>
            <p:nvPr userDrawn="1"/>
          </p:nvSpPr>
          <p:spPr>
            <a:xfrm>
              <a:off x="838199" y="1830763"/>
              <a:ext cx="894312" cy="117166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1" name="Rectangle 170">
              <a:extLst>
                <a:ext uri="{FF2B5EF4-FFF2-40B4-BE49-F238E27FC236}">
                  <a16:creationId xmlns:a16="http://schemas.microsoft.com/office/drawing/2014/main" id="{DAE760DB-698E-4688-BBAF-49FD684C7AFD}"/>
                </a:ext>
              </a:extLst>
            </p:cNvPr>
            <p:cNvSpPr/>
            <p:nvPr userDrawn="1"/>
          </p:nvSpPr>
          <p:spPr>
            <a:xfrm>
              <a:off x="838199" y="1830763"/>
              <a:ext cx="894312" cy="98184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0" name="Rectangle 169">
              <a:extLst>
                <a:ext uri="{FF2B5EF4-FFF2-40B4-BE49-F238E27FC236}">
                  <a16:creationId xmlns:a16="http://schemas.microsoft.com/office/drawing/2014/main" id="{72A9A194-717A-430D-B418-44C0B8F1A4C3}"/>
                </a:ext>
              </a:extLst>
            </p:cNvPr>
            <p:cNvSpPr/>
            <p:nvPr userDrawn="1"/>
          </p:nvSpPr>
          <p:spPr>
            <a:xfrm>
              <a:off x="838200" y="1830763"/>
              <a:ext cx="894312" cy="78825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9" name="Rectangle 178">
              <a:extLst>
                <a:ext uri="{FF2B5EF4-FFF2-40B4-BE49-F238E27FC236}">
                  <a16:creationId xmlns:a16="http://schemas.microsoft.com/office/drawing/2014/main" id="{E915F52A-A44F-4FB1-A1A1-1A513475EFE8}"/>
                </a:ext>
              </a:extLst>
            </p:cNvPr>
            <p:cNvSpPr/>
            <p:nvPr userDrawn="1"/>
          </p:nvSpPr>
          <p:spPr>
            <a:xfrm>
              <a:off x="1907231" y="1830763"/>
              <a:ext cx="894312" cy="1741127"/>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0" name="Rectangle 179">
              <a:extLst>
                <a:ext uri="{FF2B5EF4-FFF2-40B4-BE49-F238E27FC236}">
                  <a16:creationId xmlns:a16="http://schemas.microsoft.com/office/drawing/2014/main" id="{6034C492-58E9-4550-B83D-E33D2B2217E6}"/>
                </a:ext>
              </a:extLst>
            </p:cNvPr>
            <p:cNvSpPr/>
            <p:nvPr userDrawn="1"/>
          </p:nvSpPr>
          <p:spPr>
            <a:xfrm>
              <a:off x="1907231" y="1830763"/>
              <a:ext cx="894312" cy="1551307"/>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1" name="Rectangle 180">
              <a:extLst>
                <a:ext uri="{FF2B5EF4-FFF2-40B4-BE49-F238E27FC236}">
                  <a16:creationId xmlns:a16="http://schemas.microsoft.com/office/drawing/2014/main" id="{F92FB454-2844-432A-897E-609CA7D5AB13}"/>
                </a:ext>
              </a:extLst>
            </p:cNvPr>
            <p:cNvSpPr/>
            <p:nvPr userDrawn="1"/>
          </p:nvSpPr>
          <p:spPr>
            <a:xfrm>
              <a:off x="1907231" y="1830763"/>
              <a:ext cx="894312" cy="1361486"/>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2" name="Rectangle 181">
              <a:extLst>
                <a:ext uri="{FF2B5EF4-FFF2-40B4-BE49-F238E27FC236}">
                  <a16:creationId xmlns:a16="http://schemas.microsoft.com/office/drawing/2014/main" id="{DFE585D9-1B79-4D2C-BE24-8DD53BF2D43D}"/>
                </a:ext>
              </a:extLst>
            </p:cNvPr>
            <p:cNvSpPr/>
            <p:nvPr userDrawn="1"/>
          </p:nvSpPr>
          <p:spPr>
            <a:xfrm>
              <a:off x="1907231" y="1830763"/>
              <a:ext cx="894312" cy="1171666"/>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3" name="Rectangle 182">
              <a:extLst>
                <a:ext uri="{FF2B5EF4-FFF2-40B4-BE49-F238E27FC236}">
                  <a16:creationId xmlns:a16="http://schemas.microsoft.com/office/drawing/2014/main" id="{7CA650B9-D80A-4F55-849B-9B9229BAB7AB}"/>
                </a:ext>
              </a:extLst>
            </p:cNvPr>
            <p:cNvSpPr/>
            <p:nvPr userDrawn="1"/>
          </p:nvSpPr>
          <p:spPr>
            <a:xfrm>
              <a:off x="1907231" y="1830763"/>
              <a:ext cx="894312" cy="981846"/>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4" name="Rectangle 183">
              <a:extLst>
                <a:ext uri="{FF2B5EF4-FFF2-40B4-BE49-F238E27FC236}">
                  <a16:creationId xmlns:a16="http://schemas.microsoft.com/office/drawing/2014/main" id="{212A3E8F-2036-4425-950A-9DDCE99E48E2}"/>
                </a:ext>
              </a:extLst>
            </p:cNvPr>
            <p:cNvSpPr/>
            <p:nvPr userDrawn="1"/>
          </p:nvSpPr>
          <p:spPr>
            <a:xfrm>
              <a:off x="1907232" y="1830763"/>
              <a:ext cx="894312" cy="78825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6" name="Rectangle 185">
              <a:extLst>
                <a:ext uri="{FF2B5EF4-FFF2-40B4-BE49-F238E27FC236}">
                  <a16:creationId xmlns:a16="http://schemas.microsoft.com/office/drawing/2014/main" id="{F8D77422-E1EF-442A-B883-288DFB42AC7A}"/>
                </a:ext>
              </a:extLst>
            </p:cNvPr>
            <p:cNvSpPr/>
            <p:nvPr userDrawn="1"/>
          </p:nvSpPr>
          <p:spPr>
            <a:xfrm>
              <a:off x="2976263" y="1830763"/>
              <a:ext cx="894312" cy="1741127"/>
            </a:xfrm>
            <a:prstGeom prst="rect">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7" name="Rectangle 186">
              <a:extLst>
                <a:ext uri="{FF2B5EF4-FFF2-40B4-BE49-F238E27FC236}">
                  <a16:creationId xmlns:a16="http://schemas.microsoft.com/office/drawing/2014/main" id="{F5A5458A-8CAB-46ED-A597-7A9BC874E064}"/>
                </a:ext>
              </a:extLst>
            </p:cNvPr>
            <p:cNvSpPr/>
            <p:nvPr userDrawn="1"/>
          </p:nvSpPr>
          <p:spPr>
            <a:xfrm>
              <a:off x="2976263" y="1830763"/>
              <a:ext cx="894312" cy="1551307"/>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8" name="Rectangle 187">
              <a:extLst>
                <a:ext uri="{FF2B5EF4-FFF2-40B4-BE49-F238E27FC236}">
                  <a16:creationId xmlns:a16="http://schemas.microsoft.com/office/drawing/2014/main" id="{129FB0AE-0FE9-4E47-89E1-28A56DFEFD44}"/>
                </a:ext>
              </a:extLst>
            </p:cNvPr>
            <p:cNvSpPr/>
            <p:nvPr userDrawn="1"/>
          </p:nvSpPr>
          <p:spPr>
            <a:xfrm>
              <a:off x="2976263" y="1830763"/>
              <a:ext cx="894312" cy="1361486"/>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9" name="Rectangle 188">
              <a:extLst>
                <a:ext uri="{FF2B5EF4-FFF2-40B4-BE49-F238E27FC236}">
                  <a16:creationId xmlns:a16="http://schemas.microsoft.com/office/drawing/2014/main" id="{8DCBA888-FF6F-4E0D-AD60-DA0D78CD05D1}"/>
                </a:ext>
              </a:extLst>
            </p:cNvPr>
            <p:cNvSpPr/>
            <p:nvPr userDrawn="1"/>
          </p:nvSpPr>
          <p:spPr>
            <a:xfrm>
              <a:off x="2976263" y="1830763"/>
              <a:ext cx="894312" cy="1171666"/>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0" name="Rectangle 189">
              <a:extLst>
                <a:ext uri="{FF2B5EF4-FFF2-40B4-BE49-F238E27FC236}">
                  <a16:creationId xmlns:a16="http://schemas.microsoft.com/office/drawing/2014/main" id="{F9271256-F951-4086-8A3B-C91C2291A176}"/>
                </a:ext>
              </a:extLst>
            </p:cNvPr>
            <p:cNvSpPr/>
            <p:nvPr userDrawn="1"/>
          </p:nvSpPr>
          <p:spPr>
            <a:xfrm>
              <a:off x="2976263" y="1830763"/>
              <a:ext cx="894312" cy="981846"/>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1" name="Rectangle 190">
              <a:extLst>
                <a:ext uri="{FF2B5EF4-FFF2-40B4-BE49-F238E27FC236}">
                  <a16:creationId xmlns:a16="http://schemas.microsoft.com/office/drawing/2014/main" id="{27D18AA1-C449-4778-A01C-5FEFF6D4B6F0}"/>
                </a:ext>
              </a:extLst>
            </p:cNvPr>
            <p:cNvSpPr/>
            <p:nvPr userDrawn="1"/>
          </p:nvSpPr>
          <p:spPr>
            <a:xfrm>
              <a:off x="2976264" y="1830763"/>
              <a:ext cx="894312" cy="78825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3" name="Rectangle 192">
              <a:extLst>
                <a:ext uri="{FF2B5EF4-FFF2-40B4-BE49-F238E27FC236}">
                  <a16:creationId xmlns:a16="http://schemas.microsoft.com/office/drawing/2014/main" id="{507DEC82-2EA5-41B4-BBE2-03D513A6990F}"/>
                </a:ext>
              </a:extLst>
            </p:cNvPr>
            <p:cNvSpPr/>
            <p:nvPr userDrawn="1"/>
          </p:nvSpPr>
          <p:spPr>
            <a:xfrm>
              <a:off x="4045295" y="1830763"/>
              <a:ext cx="894312" cy="1741127"/>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4" name="Rectangle 193">
              <a:extLst>
                <a:ext uri="{FF2B5EF4-FFF2-40B4-BE49-F238E27FC236}">
                  <a16:creationId xmlns:a16="http://schemas.microsoft.com/office/drawing/2014/main" id="{CC3C8386-1A37-4F90-9D5F-F552F6BD3D6B}"/>
                </a:ext>
              </a:extLst>
            </p:cNvPr>
            <p:cNvSpPr/>
            <p:nvPr userDrawn="1"/>
          </p:nvSpPr>
          <p:spPr>
            <a:xfrm>
              <a:off x="4045295" y="1830763"/>
              <a:ext cx="894312" cy="155130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5" name="Rectangle 194">
              <a:extLst>
                <a:ext uri="{FF2B5EF4-FFF2-40B4-BE49-F238E27FC236}">
                  <a16:creationId xmlns:a16="http://schemas.microsoft.com/office/drawing/2014/main" id="{20C96B97-602D-4FB6-83FA-5F537C10D957}"/>
                </a:ext>
              </a:extLst>
            </p:cNvPr>
            <p:cNvSpPr/>
            <p:nvPr userDrawn="1"/>
          </p:nvSpPr>
          <p:spPr>
            <a:xfrm>
              <a:off x="4045295" y="1830763"/>
              <a:ext cx="894312" cy="1361486"/>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6" name="Rectangle 195">
              <a:extLst>
                <a:ext uri="{FF2B5EF4-FFF2-40B4-BE49-F238E27FC236}">
                  <a16:creationId xmlns:a16="http://schemas.microsoft.com/office/drawing/2014/main" id="{C78EB1C9-B967-4BCF-BA1F-F62AD5830A83}"/>
                </a:ext>
              </a:extLst>
            </p:cNvPr>
            <p:cNvSpPr/>
            <p:nvPr userDrawn="1"/>
          </p:nvSpPr>
          <p:spPr>
            <a:xfrm>
              <a:off x="4045295" y="1830763"/>
              <a:ext cx="894312" cy="1171666"/>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7" name="Rectangle 196">
              <a:extLst>
                <a:ext uri="{FF2B5EF4-FFF2-40B4-BE49-F238E27FC236}">
                  <a16:creationId xmlns:a16="http://schemas.microsoft.com/office/drawing/2014/main" id="{530AF99D-4A64-462C-8DC1-2AFD50700E78}"/>
                </a:ext>
              </a:extLst>
            </p:cNvPr>
            <p:cNvSpPr/>
            <p:nvPr userDrawn="1"/>
          </p:nvSpPr>
          <p:spPr>
            <a:xfrm>
              <a:off x="4045295" y="1830763"/>
              <a:ext cx="894312" cy="981846"/>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8" name="Rectangle 197">
              <a:extLst>
                <a:ext uri="{FF2B5EF4-FFF2-40B4-BE49-F238E27FC236}">
                  <a16:creationId xmlns:a16="http://schemas.microsoft.com/office/drawing/2014/main" id="{251EE8AC-B14F-4016-B318-3215BFA74576}"/>
                </a:ext>
              </a:extLst>
            </p:cNvPr>
            <p:cNvSpPr/>
            <p:nvPr userDrawn="1"/>
          </p:nvSpPr>
          <p:spPr>
            <a:xfrm>
              <a:off x="4045296" y="1830763"/>
              <a:ext cx="894312" cy="78825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0" name="Rectangle 199">
              <a:extLst>
                <a:ext uri="{FF2B5EF4-FFF2-40B4-BE49-F238E27FC236}">
                  <a16:creationId xmlns:a16="http://schemas.microsoft.com/office/drawing/2014/main" id="{DB3EFE93-C789-4C06-AE63-48F21F3F0562}"/>
                </a:ext>
              </a:extLst>
            </p:cNvPr>
            <p:cNvSpPr/>
            <p:nvPr userDrawn="1"/>
          </p:nvSpPr>
          <p:spPr>
            <a:xfrm>
              <a:off x="5114327" y="1830763"/>
              <a:ext cx="894312" cy="1741127"/>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1" name="Rectangle 200">
              <a:extLst>
                <a:ext uri="{FF2B5EF4-FFF2-40B4-BE49-F238E27FC236}">
                  <a16:creationId xmlns:a16="http://schemas.microsoft.com/office/drawing/2014/main" id="{C159A26F-3E35-43ED-9527-94575D015CF9}"/>
                </a:ext>
              </a:extLst>
            </p:cNvPr>
            <p:cNvSpPr/>
            <p:nvPr userDrawn="1"/>
          </p:nvSpPr>
          <p:spPr>
            <a:xfrm>
              <a:off x="5114327" y="1830763"/>
              <a:ext cx="894312" cy="1551307"/>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2" name="Rectangle 201">
              <a:extLst>
                <a:ext uri="{FF2B5EF4-FFF2-40B4-BE49-F238E27FC236}">
                  <a16:creationId xmlns:a16="http://schemas.microsoft.com/office/drawing/2014/main" id="{197FEBE6-4234-4233-9AAC-C966B38A457C}"/>
                </a:ext>
              </a:extLst>
            </p:cNvPr>
            <p:cNvSpPr/>
            <p:nvPr userDrawn="1"/>
          </p:nvSpPr>
          <p:spPr>
            <a:xfrm>
              <a:off x="5114327" y="1830763"/>
              <a:ext cx="894312" cy="1361486"/>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3" name="Rectangle 202">
              <a:extLst>
                <a:ext uri="{FF2B5EF4-FFF2-40B4-BE49-F238E27FC236}">
                  <a16:creationId xmlns:a16="http://schemas.microsoft.com/office/drawing/2014/main" id="{4A6CCAEB-B0B2-4918-BF93-14B428F71030}"/>
                </a:ext>
              </a:extLst>
            </p:cNvPr>
            <p:cNvSpPr/>
            <p:nvPr userDrawn="1"/>
          </p:nvSpPr>
          <p:spPr>
            <a:xfrm>
              <a:off x="5114327" y="1830763"/>
              <a:ext cx="894312" cy="1171666"/>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4" name="Rectangle 203">
              <a:extLst>
                <a:ext uri="{FF2B5EF4-FFF2-40B4-BE49-F238E27FC236}">
                  <a16:creationId xmlns:a16="http://schemas.microsoft.com/office/drawing/2014/main" id="{26BAB2D9-48E2-4FD7-8266-8DA7249A311F}"/>
                </a:ext>
              </a:extLst>
            </p:cNvPr>
            <p:cNvSpPr/>
            <p:nvPr userDrawn="1"/>
          </p:nvSpPr>
          <p:spPr>
            <a:xfrm>
              <a:off x="5114327" y="1830763"/>
              <a:ext cx="894312" cy="981846"/>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5" name="Rectangle 204">
              <a:extLst>
                <a:ext uri="{FF2B5EF4-FFF2-40B4-BE49-F238E27FC236}">
                  <a16:creationId xmlns:a16="http://schemas.microsoft.com/office/drawing/2014/main" id="{E373E1AE-97F0-411F-ADE1-F7FA57FDB549}"/>
                </a:ext>
              </a:extLst>
            </p:cNvPr>
            <p:cNvSpPr/>
            <p:nvPr userDrawn="1"/>
          </p:nvSpPr>
          <p:spPr>
            <a:xfrm>
              <a:off x="5114328" y="1830763"/>
              <a:ext cx="894312" cy="78825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7" name="Rectangle 206">
              <a:extLst>
                <a:ext uri="{FF2B5EF4-FFF2-40B4-BE49-F238E27FC236}">
                  <a16:creationId xmlns:a16="http://schemas.microsoft.com/office/drawing/2014/main" id="{7980EC62-1AA7-49B9-A98C-B1AE41A8BAF7}"/>
                </a:ext>
              </a:extLst>
            </p:cNvPr>
            <p:cNvSpPr/>
            <p:nvPr userDrawn="1"/>
          </p:nvSpPr>
          <p:spPr>
            <a:xfrm>
              <a:off x="6183359" y="1830763"/>
              <a:ext cx="894312" cy="1741127"/>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8" name="Rectangle 207">
              <a:extLst>
                <a:ext uri="{FF2B5EF4-FFF2-40B4-BE49-F238E27FC236}">
                  <a16:creationId xmlns:a16="http://schemas.microsoft.com/office/drawing/2014/main" id="{1B940435-8801-4AE0-AF82-51785C14109F}"/>
                </a:ext>
              </a:extLst>
            </p:cNvPr>
            <p:cNvSpPr/>
            <p:nvPr userDrawn="1"/>
          </p:nvSpPr>
          <p:spPr>
            <a:xfrm>
              <a:off x="6183359" y="1830763"/>
              <a:ext cx="894312" cy="1551307"/>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9" name="Rectangle 208">
              <a:extLst>
                <a:ext uri="{FF2B5EF4-FFF2-40B4-BE49-F238E27FC236}">
                  <a16:creationId xmlns:a16="http://schemas.microsoft.com/office/drawing/2014/main" id="{709FEA5B-55A5-4A85-90AE-A3E8181AD6B1}"/>
                </a:ext>
              </a:extLst>
            </p:cNvPr>
            <p:cNvSpPr/>
            <p:nvPr userDrawn="1"/>
          </p:nvSpPr>
          <p:spPr>
            <a:xfrm>
              <a:off x="6183359" y="1830763"/>
              <a:ext cx="894312" cy="1361486"/>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0" name="Rectangle 209">
              <a:extLst>
                <a:ext uri="{FF2B5EF4-FFF2-40B4-BE49-F238E27FC236}">
                  <a16:creationId xmlns:a16="http://schemas.microsoft.com/office/drawing/2014/main" id="{AC24C165-A09C-48A0-8D30-43D9272501D0}"/>
                </a:ext>
              </a:extLst>
            </p:cNvPr>
            <p:cNvSpPr/>
            <p:nvPr userDrawn="1"/>
          </p:nvSpPr>
          <p:spPr>
            <a:xfrm>
              <a:off x="6183359" y="1830763"/>
              <a:ext cx="894312" cy="1171666"/>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1" name="Rectangle 210">
              <a:extLst>
                <a:ext uri="{FF2B5EF4-FFF2-40B4-BE49-F238E27FC236}">
                  <a16:creationId xmlns:a16="http://schemas.microsoft.com/office/drawing/2014/main" id="{AF779B59-BF2E-434C-A692-81F3395A2DDC}"/>
                </a:ext>
              </a:extLst>
            </p:cNvPr>
            <p:cNvSpPr/>
            <p:nvPr userDrawn="1"/>
          </p:nvSpPr>
          <p:spPr>
            <a:xfrm>
              <a:off x="6183359" y="1830763"/>
              <a:ext cx="894312" cy="981846"/>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2" name="Rectangle 211">
              <a:extLst>
                <a:ext uri="{FF2B5EF4-FFF2-40B4-BE49-F238E27FC236}">
                  <a16:creationId xmlns:a16="http://schemas.microsoft.com/office/drawing/2014/main" id="{72D25286-DFE7-4DB6-BC2A-849B72A1D58F}"/>
                </a:ext>
              </a:extLst>
            </p:cNvPr>
            <p:cNvSpPr/>
            <p:nvPr userDrawn="1"/>
          </p:nvSpPr>
          <p:spPr>
            <a:xfrm>
              <a:off x="6183360" y="1830763"/>
              <a:ext cx="894312" cy="78825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4" name="Rectangle 213">
              <a:extLst>
                <a:ext uri="{FF2B5EF4-FFF2-40B4-BE49-F238E27FC236}">
                  <a16:creationId xmlns:a16="http://schemas.microsoft.com/office/drawing/2014/main" id="{EFFFC619-3DCF-484B-936D-D1C6706967D7}"/>
                </a:ext>
              </a:extLst>
            </p:cNvPr>
            <p:cNvSpPr/>
            <p:nvPr userDrawn="1"/>
          </p:nvSpPr>
          <p:spPr>
            <a:xfrm>
              <a:off x="7252391" y="1830763"/>
              <a:ext cx="894312" cy="1741127"/>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5" name="Rectangle 214">
              <a:extLst>
                <a:ext uri="{FF2B5EF4-FFF2-40B4-BE49-F238E27FC236}">
                  <a16:creationId xmlns:a16="http://schemas.microsoft.com/office/drawing/2014/main" id="{C36F1647-E3A7-42C7-94DB-E22470CD7962}"/>
                </a:ext>
              </a:extLst>
            </p:cNvPr>
            <p:cNvSpPr/>
            <p:nvPr userDrawn="1"/>
          </p:nvSpPr>
          <p:spPr>
            <a:xfrm>
              <a:off x="7252391" y="1830763"/>
              <a:ext cx="894312" cy="1551307"/>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6" name="Rectangle 215">
              <a:extLst>
                <a:ext uri="{FF2B5EF4-FFF2-40B4-BE49-F238E27FC236}">
                  <a16:creationId xmlns:a16="http://schemas.microsoft.com/office/drawing/2014/main" id="{0812BACF-D77F-4A42-A212-538847FF9776}"/>
                </a:ext>
              </a:extLst>
            </p:cNvPr>
            <p:cNvSpPr/>
            <p:nvPr userDrawn="1"/>
          </p:nvSpPr>
          <p:spPr>
            <a:xfrm>
              <a:off x="7252391" y="1830763"/>
              <a:ext cx="894312" cy="1361486"/>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7" name="Rectangle 216">
              <a:extLst>
                <a:ext uri="{FF2B5EF4-FFF2-40B4-BE49-F238E27FC236}">
                  <a16:creationId xmlns:a16="http://schemas.microsoft.com/office/drawing/2014/main" id="{63855A19-9DBA-4293-A411-6842A7DAA995}"/>
                </a:ext>
              </a:extLst>
            </p:cNvPr>
            <p:cNvSpPr/>
            <p:nvPr userDrawn="1"/>
          </p:nvSpPr>
          <p:spPr>
            <a:xfrm>
              <a:off x="7252391" y="1830763"/>
              <a:ext cx="894312" cy="1171666"/>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8" name="Rectangle 217">
              <a:extLst>
                <a:ext uri="{FF2B5EF4-FFF2-40B4-BE49-F238E27FC236}">
                  <a16:creationId xmlns:a16="http://schemas.microsoft.com/office/drawing/2014/main" id="{E705E91E-E65F-4094-8904-D56C56FC5F44}"/>
                </a:ext>
              </a:extLst>
            </p:cNvPr>
            <p:cNvSpPr/>
            <p:nvPr userDrawn="1"/>
          </p:nvSpPr>
          <p:spPr>
            <a:xfrm>
              <a:off x="7252391" y="1830763"/>
              <a:ext cx="894312" cy="981846"/>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9" name="Rectangle 218">
              <a:extLst>
                <a:ext uri="{FF2B5EF4-FFF2-40B4-BE49-F238E27FC236}">
                  <a16:creationId xmlns:a16="http://schemas.microsoft.com/office/drawing/2014/main" id="{B6DEB2ED-B6FD-4B88-90DA-9530DA2E64C9}"/>
                </a:ext>
              </a:extLst>
            </p:cNvPr>
            <p:cNvSpPr/>
            <p:nvPr userDrawn="1"/>
          </p:nvSpPr>
          <p:spPr>
            <a:xfrm>
              <a:off x="7252392" y="1830763"/>
              <a:ext cx="894312" cy="78825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21" name="Rectangle 220">
              <a:extLst>
                <a:ext uri="{FF2B5EF4-FFF2-40B4-BE49-F238E27FC236}">
                  <a16:creationId xmlns:a16="http://schemas.microsoft.com/office/drawing/2014/main" id="{62E667E1-7F5F-4E4F-AF63-4AB31D847AE0}"/>
                </a:ext>
              </a:extLst>
            </p:cNvPr>
            <p:cNvSpPr/>
            <p:nvPr userDrawn="1"/>
          </p:nvSpPr>
          <p:spPr>
            <a:xfrm>
              <a:off x="8321423" y="1830763"/>
              <a:ext cx="894312" cy="1741127"/>
            </a:xfrm>
            <a:prstGeom prst="rect">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85800">
                <a:defRPr/>
              </a:pPr>
              <a:endParaRPr lang="en-US" sz="1350">
                <a:solidFill>
                  <a:srgbClr val="FFFFFF"/>
                </a:solidFill>
                <a:latin typeface="Calibri" panose="020F0502020204030204"/>
              </a:endParaRPr>
            </a:p>
          </p:txBody>
        </p:sp>
        <p:sp>
          <p:nvSpPr>
            <p:cNvPr id="222" name="Rectangle 221">
              <a:extLst>
                <a:ext uri="{FF2B5EF4-FFF2-40B4-BE49-F238E27FC236}">
                  <a16:creationId xmlns:a16="http://schemas.microsoft.com/office/drawing/2014/main" id="{A9D94CA5-400D-47AE-9512-4557FBE20192}"/>
                </a:ext>
              </a:extLst>
            </p:cNvPr>
            <p:cNvSpPr/>
            <p:nvPr userDrawn="1"/>
          </p:nvSpPr>
          <p:spPr>
            <a:xfrm>
              <a:off x="8321423" y="1830763"/>
              <a:ext cx="894312" cy="1551307"/>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85800">
                <a:defRPr/>
              </a:pPr>
              <a:endParaRPr lang="en-US" sz="1350">
                <a:solidFill>
                  <a:srgbClr val="FFFFFF"/>
                </a:solidFill>
                <a:latin typeface="Calibri" panose="020F0502020204030204"/>
              </a:endParaRPr>
            </a:p>
          </p:txBody>
        </p:sp>
        <p:sp>
          <p:nvSpPr>
            <p:cNvPr id="223" name="Rectangle 222">
              <a:extLst>
                <a:ext uri="{FF2B5EF4-FFF2-40B4-BE49-F238E27FC236}">
                  <a16:creationId xmlns:a16="http://schemas.microsoft.com/office/drawing/2014/main" id="{1E60784B-8569-41D5-BB14-8F5DAFDCE67A}"/>
                </a:ext>
              </a:extLst>
            </p:cNvPr>
            <p:cNvSpPr/>
            <p:nvPr userDrawn="1"/>
          </p:nvSpPr>
          <p:spPr>
            <a:xfrm>
              <a:off x="8321423" y="1830763"/>
              <a:ext cx="894312" cy="1361486"/>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85800">
                <a:defRPr/>
              </a:pPr>
              <a:endParaRPr lang="en-US" sz="1350">
                <a:solidFill>
                  <a:srgbClr val="FFFFFF"/>
                </a:solidFill>
                <a:latin typeface="Calibri" panose="020F0502020204030204"/>
              </a:endParaRPr>
            </a:p>
          </p:txBody>
        </p:sp>
        <p:sp>
          <p:nvSpPr>
            <p:cNvPr id="224" name="Rectangle 223">
              <a:extLst>
                <a:ext uri="{FF2B5EF4-FFF2-40B4-BE49-F238E27FC236}">
                  <a16:creationId xmlns:a16="http://schemas.microsoft.com/office/drawing/2014/main" id="{FE043B0E-D351-4B21-BB22-FF8713E0E199}"/>
                </a:ext>
              </a:extLst>
            </p:cNvPr>
            <p:cNvSpPr/>
            <p:nvPr userDrawn="1"/>
          </p:nvSpPr>
          <p:spPr>
            <a:xfrm>
              <a:off x="8321423" y="1830763"/>
              <a:ext cx="894312" cy="1171666"/>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85800">
                <a:defRPr/>
              </a:pPr>
              <a:endParaRPr lang="en-US" sz="1350">
                <a:solidFill>
                  <a:srgbClr val="FFFFFF"/>
                </a:solidFill>
                <a:latin typeface="Calibri" panose="020F0502020204030204"/>
              </a:endParaRPr>
            </a:p>
          </p:txBody>
        </p:sp>
        <p:sp>
          <p:nvSpPr>
            <p:cNvPr id="225" name="Rectangle 224">
              <a:extLst>
                <a:ext uri="{FF2B5EF4-FFF2-40B4-BE49-F238E27FC236}">
                  <a16:creationId xmlns:a16="http://schemas.microsoft.com/office/drawing/2014/main" id="{D57AC92D-3891-4CC7-9301-A742653C394B}"/>
                </a:ext>
              </a:extLst>
            </p:cNvPr>
            <p:cNvSpPr/>
            <p:nvPr userDrawn="1"/>
          </p:nvSpPr>
          <p:spPr>
            <a:xfrm>
              <a:off x="8321423" y="1830763"/>
              <a:ext cx="894312" cy="981846"/>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26" name="Rectangle 225">
              <a:extLst>
                <a:ext uri="{FF2B5EF4-FFF2-40B4-BE49-F238E27FC236}">
                  <a16:creationId xmlns:a16="http://schemas.microsoft.com/office/drawing/2014/main" id="{870D976A-0EA2-4422-A1FB-EE1A159B65DC}"/>
                </a:ext>
              </a:extLst>
            </p:cNvPr>
            <p:cNvSpPr/>
            <p:nvPr userDrawn="1"/>
          </p:nvSpPr>
          <p:spPr>
            <a:xfrm>
              <a:off x="8321424" y="1830763"/>
              <a:ext cx="894312" cy="78825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28" name="Rectangle 227">
              <a:extLst>
                <a:ext uri="{FF2B5EF4-FFF2-40B4-BE49-F238E27FC236}">
                  <a16:creationId xmlns:a16="http://schemas.microsoft.com/office/drawing/2014/main" id="{074CEC48-74FA-45A9-9E16-525EB9E974F9}"/>
                </a:ext>
              </a:extLst>
            </p:cNvPr>
            <p:cNvSpPr/>
            <p:nvPr userDrawn="1"/>
          </p:nvSpPr>
          <p:spPr>
            <a:xfrm>
              <a:off x="9390455" y="1830763"/>
              <a:ext cx="894312" cy="1741127"/>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29" name="Rectangle 228">
              <a:extLst>
                <a:ext uri="{FF2B5EF4-FFF2-40B4-BE49-F238E27FC236}">
                  <a16:creationId xmlns:a16="http://schemas.microsoft.com/office/drawing/2014/main" id="{8CA8D9C7-FFCE-4895-B720-C9F65C686B93}"/>
                </a:ext>
              </a:extLst>
            </p:cNvPr>
            <p:cNvSpPr/>
            <p:nvPr userDrawn="1"/>
          </p:nvSpPr>
          <p:spPr>
            <a:xfrm>
              <a:off x="9390455" y="1830763"/>
              <a:ext cx="894312" cy="1551307"/>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0" name="Rectangle 229">
              <a:extLst>
                <a:ext uri="{FF2B5EF4-FFF2-40B4-BE49-F238E27FC236}">
                  <a16:creationId xmlns:a16="http://schemas.microsoft.com/office/drawing/2014/main" id="{DF8FDE11-2636-4F16-BC4C-C0DBD965F47E}"/>
                </a:ext>
              </a:extLst>
            </p:cNvPr>
            <p:cNvSpPr/>
            <p:nvPr userDrawn="1"/>
          </p:nvSpPr>
          <p:spPr>
            <a:xfrm>
              <a:off x="9390455" y="1830763"/>
              <a:ext cx="894312" cy="1361486"/>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1" name="Rectangle 230">
              <a:extLst>
                <a:ext uri="{FF2B5EF4-FFF2-40B4-BE49-F238E27FC236}">
                  <a16:creationId xmlns:a16="http://schemas.microsoft.com/office/drawing/2014/main" id="{EAE2FCEB-5A44-4458-99EB-B2522F731513}"/>
                </a:ext>
              </a:extLst>
            </p:cNvPr>
            <p:cNvSpPr/>
            <p:nvPr userDrawn="1"/>
          </p:nvSpPr>
          <p:spPr>
            <a:xfrm>
              <a:off x="9390455" y="1830763"/>
              <a:ext cx="894312" cy="1171666"/>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2" name="Rectangle 231">
              <a:extLst>
                <a:ext uri="{FF2B5EF4-FFF2-40B4-BE49-F238E27FC236}">
                  <a16:creationId xmlns:a16="http://schemas.microsoft.com/office/drawing/2014/main" id="{FA982CEB-3569-4AB2-A279-56909D8DBA2B}"/>
                </a:ext>
              </a:extLst>
            </p:cNvPr>
            <p:cNvSpPr/>
            <p:nvPr userDrawn="1"/>
          </p:nvSpPr>
          <p:spPr>
            <a:xfrm>
              <a:off x="9390455" y="1830763"/>
              <a:ext cx="894312" cy="981846"/>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3" name="Rectangle 232">
              <a:extLst>
                <a:ext uri="{FF2B5EF4-FFF2-40B4-BE49-F238E27FC236}">
                  <a16:creationId xmlns:a16="http://schemas.microsoft.com/office/drawing/2014/main" id="{B85FDECF-7983-4160-8B97-DA92A01F2A38}"/>
                </a:ext>
              </a:extLst>
            </p:cNvPr>
            <p:cNvSpPr/>
            <p:nvPr userDrawn="1"/>
          </p:nvSpPr>
          <p:spPr>
            <a:xfrm>
              <a:off x="9390456" y="1830763"/>
              <a:ext cx="894312" cy="78825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5" name="Rectangle 234">
              <a:extLst>
                <a:ext uri="{FF2B5EF4-FFF2-40B4-BE49-F238E27FC236}">
                  <a16:creationId xmlns:a16="http://schemas.microsoft.com/office/drawing/2014/main" id="{80F0CF47-25FB-4AB4-837F-33B5D368A8C0}"/>
                </a:ext>
              </a:extLst>
            </p:cNvPr>
            <p:cNvSpPr/>
            <p:nvPr userDrawn="1"/>
          </p:nvSpPr>
          <p:spPr>
            <a:xfrm>
              <a:off x="10459488" y="1830763"/>
              <a:ext cx="894312" cy="1741127"/>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6" name="Rectangle 235">
              <a:extLst>
                <a:ext uri="{FF2B5EF4-FFF2-40B4-BE49-F238E27FC236}">
                  <a16:creationId xmlns:a16="http://schemas.microsoft.com/office/drawing/2014/main" id="{12C0DD63-4FB0-4217-BC06-7CEB655B79B6}"/>
                </a:ext>
              </a:extLst>
            </p:cNvPr>
            <p:cNvSpPr/>
            <p:nvPr userDrawn="1"/>
          </p:nvSpPr>
          <p:spPr>
            <a:xfrm>
              <a:off x="10459488" y="1830763"/>
              <a:ext cx="894312" cy="1551307"/>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7" name="Rectangle 236">
              <a:extLst>
                <a:ext uri="{FF2B5EF4-FFF2-40B4-BE49-F238E27FC236}">
                  <a16:creationId xmlns:a16="http://schemas.microsoft.com/office/drawing/2014/main" id="{5841390F-E0B0-48E2-8756-2C0A532BC037}"/>
                </a:ext>
              </a:extLst>
            </p:cNvPr>
            <p:cNvSpPr/>
            <p:nvPr userDrawn="1"/>
          </p:nvSpPr>
          <p:spPr>
            <a:xfrm>
              <a:off x="10459488" y="1830763"/>
              <a:ext cx="894312" cy="136148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8" name="Rectangle 237">
              <a:extLst>
                <a:ext uri="{FF2B5EF4-FFF2-40B4-BE49-F238E27FC236}">
                  <a16:creationId xmlns:a16="http://schemas.microsoft.com/office/drawing/2014/main" id="{E49982BC-FA05-4F1B-A8BD-AE3793F3BD02}"/>
                </a:ext>
              </a:extLst>
            </p:cNvPr>
            <p:cNvSpPr/>
            <p:nvPr userDrawn="1"/>
          </p:nvSpPr>
          <p:spPr>
            <a:xfrm>
              <a:off x="10459488" y="1830763"/>
              <a:ext cx="894312" cy="1171666"/>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9" name="Rectangle 238">
              <a:extLst>
                <a:ext uri="{FF2B5EF4-FFF2-40B4-BE49-F238E27FC236}">
                  <a16:creationId xmlns:a16="http://schemas.microsoft.com/office/drawing/2014/main" id="{84445015-4210-46FE-958B-F3271E10284B}"/>
                </a:ext>
              </a:extLst>
            </p:cNvPr>
            <p:cNvSpPr/>
            <p:nvPr userDrawn="1"/>
          </p:nvSpPr>
          <p:spPr>
            <a:xfrm>
              <a:off x="10459488" y="1830763"/>
              <a:ext cx="894312" cy="981846"/>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40" name="Rectangle 239">
              <a:extLst>
                <a:ext uri="{FF2B5EF4-FFF2-40B4-BE49-F238E27FC236}">
                  <a16:creationId xmlns:a16="http://schemas.microsoft.com/office/drawing/2014/main" id="{06FD93CB-F173-4C32-9E54-DE5EDB0F83D8}"/>
                </a:ext>
              </a:extLst>
            </p:cNvPr>
            <p:cNvSpPr/>
            <p:nvPr userDrawn="1"/>
          </p:nvSpPr>
          <p:spPr>
            <a:xfrm>
              <a:off x="10459489" y="1830763"/>
              <a:ext cx="894312" cy="78825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grpSp>
      <p:sp>
        <p:nvSpPr>
          <p:cNvPr id="12" name="Title 1">
            <a:extLst>
              <a:ext uri="{FF2B5EF4-FFF2-40B4-BE49-F238E27FC236}">
                <a16:creationId xmlns:a16="http://schemas.microsoft.com/office/drawing/2014/main" id="{0D08B00A-9A13-4AB1-A72D-2F499BA2EBAB}"/>
              </a:ext>
            </a:extLst>
          </p:cNvPr>
          <p:cNvSpPr>
            <a:spLocks noGrp="1"/>
          </p:cNvSpPr>
          <p:nvPr userDrawn="1">
            <p:ph type="title"/>
          </p:nvPr>
        </p:nvSpPr>
        <p:spPr>
          <a:xfrm>
            <a:off x="3300412" y="365125"/>
            <a:ext cx="8053387" cy="1325563"/>
          </a:xfrm>
        </p:spPr>
        <p:txBody>
          <a:bodyPr/>
          <a:lstStyle/>
          <a:p>
            <a:r>
              <a:rPr lang="es-ES"/>
              <a:t>Haga clic para modificar el estilo de título del patrón</a:t>
            </a:r>
            <a:endParaRPr lang="en-US" dirty="0"/>
          </a:p>
        </p:txBody>
      </p:sp>
      <p:sp>
        <p:nvSpPr>
          <p:cNvPr id="88" name="Text Placeholder 2">
            <a:extLst>
              <a:ext uri="{FF2B5EF4-FFF2-40B4-BE49-F238E27FC236}">
                <a16:creationId xmlns:a16="http://schemas.microsoft.com/office/drawing/2014/main" id="{BB3FC47E-3339-49A8-AEF2-ECC3BF1514FB}"/>
              </a:ext>
            </a:extLst>
          </p:cNvPr>
          <p:cNvSpPr>
            <a:spLocks noGrp="1"/>
          </p:cNvSpPr>
          <p:nvPr userDrawn="1">
            <p:ph type="body" sz="quarter" idx="10"/>
          </p:nvPr>
        </p:nvSpPr>
        <p:spPr>
          <a:xfrm>
            <a:off x="838199" y="3709150"/>
            <a:ext cx="10515600" cy="1325880"/>
          </a:xfrm>
        </p:spPr>
        <p:txBody>
          <a:bodyPr vert="horz" lIns="91440" tIns="45720" rIns="91440" bIns="45720" rtlCol="0" anchor="ctr">
            <a:normAutofit/>
          </a:bodyPr>
          <a:lstStyle>
            <a:lvl1pPr marL="0" indent="0">
              <a:buNone/>
              <a:defRPr lang="en-US" sz="4400" b="1" dirty="0">
                <a:latin typeface="+mn-lt"/>
                <a:ea typeface="+mj-ea"/>
                <a:cs typeface="+mj-cs"/>
              </a:defRPr>
            </a:lvl1pPr>
          </a:lstStyle>
          <a:p>
            <a:pPr marL="228600" lvl="0" indent="-228600">
              <a:spcBef>
                <a:spcPct val="0"/>
              </a:spcBef>
            </a:pPr>
            <a:r>
              <a:rPr lang="es-ES"/>
              <a:t>Haga clic para modificar los estilos de texto del patrón</a:t>
            </a:r>
          </a:p>
        </p:txBody>
      </p:sp>
      <p:sp>
        <p:nvSpPr>
          <p:cNvPr id="89" name="TextBox 88">
            <a:extLst>
              <a:ext uri="{FF2B5EF4-FFF2-40B4-BE49-F238E27FC236}">
                <a16:creationId xmlns:a16="http://schemas.microsoft.com/office/drawing/2014/main" id="{829D5438-3BC8-4817-9C86-A9AAA6047492}"/>
              </a:ext>
            </a:extLst>
          </p:cNvPr>
          <p:cNvSpPr txBox="1"/>
          <p:nvPr userDrawn="1"/>
        </p:nvSpPr>
        <p:spPr>
          <a:xfrm>
            <a:off x="4677206" y="4033186"/>
            <a:ext cx="2435282" cy="2646878"/>
          </a:xfrm>
          <a:prstGeom prst="rect">
            <a:avLst/>
          </a:prstGeom>
          <a:noFill/>
        </p:spPr>
        <p:txBody>
          <a:bodyPr wrap="none" rtlCol="0">
            <a:spAutoFit/>
          </a:bodyPr>
          <a:lstStyle/>
          <a:p>
            <a:pPr algn="ctr"/>
            <a:r>
              <a:rPr lang="en-US" sz="16600" dirty="0"/>
              <a:t>Aa</a:t>
            </a:r>
          </a:p>
        </p:txBody>
      </p:sp>
      <p:sp>
        <p:nvSpPr>
          <p:cNvPr id="90" name="Text Placeholder 7">
            <a:extLst>
              <a:ext uri="{FF2B5EF4-FFF2-40B4-BE49-F238E27FC236}">
                <a16:creationId xmlns:a16="http://schemas.microsoft.com/office/drawing/2014/main" id="{676EAA04-3941-4EEF-875A-DA2DBBB0CA82}"/>
              </a:ext>
            </a:extLst>
          </p:cNvPr>
          <p:cNvSpPr>
            <a:spLocks noGrp="1"/>
          </p:cNvSpPr>
          <p:nvPr userDrawn="1">
            <p:ph type="body" sz="quarter" idx="11" hasCustomPrompt="1"/>
          </p:nvPr>
        </p:nvSpPr>
        <p:spPr>
          <a:xfrm>
            <a:off x="4697757" y="6124726"/>
            <a:ext cx="2394180" cy="564999"/>
          </a:xfrm>
        </p:spPr>
        <p:txBody>
          <a:bodyPr anchor="ctr"/>
          <a:lstStyle>
            <a:lvl1pPr marL="0" indent="0" algn="ctr">
              <a:buNone/>
              <a:defRPr/>
            </a:lvl1pPr>
          </a:lstStyle>
          <a:p>
            <a:pPr lvl="0"/>
            <a:r>
              <a:rPr lang="en-US" dirty="0"/>
              <a:t>Font name</a:t>
            </a:r>
          </a:p>
        </p:txBody>
      </p:sp>
      <p:sp>
        <p:nvSpPr>
          <p:cNvPr id="91" name="TextBox 90">
            <a:extLst>
              <a:ext uri="{FF2B5EF4-FFF2-40B4-BE49-F238E27FC236}">
                <a16:creationId xmlns:a16="http://schemas.microsoft.com/office/drawing/2014/main" id="{59DB07F4-2F4D-4904-9DDA-6D453F791811}"/>
              </a:ext>
            </a:extLst>
          </p:cNvPr>
          <p:cNvSpPr txBox="1"/>
          <p:nvPr userDrawn="1"/>
        </p:nvSpPr>
        <p:spPr>
          <a:xfrm>
            <a:off x="7664716" y="4033186"/>
            <a:ext cx="2435282" cy="2646878"/>
          </a:xfrm>
          <a:prstGeom prst="rect">
            <a:avLst/>
          </a:prstGeom>
          <a:noFill/>
        </p:spPr>
        <p:txBody>
          <a:bodyPr wrap="none" rtlCol="0">
            <a:spAutoFit/>
          </a:bodyPr>
          <a:lstStyle/>
          <a:p>
            <a:pPr algn="ctr"/>
            <a:r>
              <a:rPr lang="en-US" sz="16600" dirty="0">
                <a:latin typeface="+mj-lt"/>
              </a:rPr>
              <a:t>Aa</a:t>
            </a:r>
          </a:p>
        </p:txBody>
      </p:sp>
      <p:sp>
        <p:nvSpPr>
          <p:cNvPr id="92" name="Text Placeholder 7">
            <a:extLst>
              <a:ext uri="{FF2B5EF4-FFF2-40B4-BE49-F238E27FC236}">
                <a16:creationId xmlns:a16="http://schemas.microsoft.com/office/drawing/2014/main" id="{72303254-B5A5-44B0-8D71-FB4149C10B7E}"/>
              </a:ext>
            </a:extLst>
          </p:cNvPr>
          <p:cNvSpPr>
            <a:spLocks noGrp="1"/>
          </p:cNvSpPr>
          <p:nvPr userDrawn="1">
            <p:ph type="body" sz="quarter" idx="12" hasCustomPrompt="1"/>
          </p:nvPr>
        </p:nvSpPr>
        <p:spPr>
          <a:xfrm>
            <a:off x="7685267" y="6124726"/>
            <a:ext cx="2394180" cy="564999"/>
          </a:xfrm>
        </p:spPr>
        <p:txBody>
          <a:bodyPr anchor="ctr"/>
          <a:lstStyle>
            <a:lvl1pPr marL="0" indent="0" algn="ctr">
              <a:buNone/>
              <a:defRPr>
                <a:latin typeface="Calibri Light" panose="020F0302020204030204" pitchFamily="34" charset="0"/>
                <a:cs typeface="Calibri Light" panose="020F0302020204030204" pitchFamily="34" charset="0"/>
              </a:defRPr>
            </a:lvl1pPr>
          </a:lstStyle>
          <a:p>
            <a:pPr lvl="0"/>
            <a:r>
              <a:rPr lang="en-US" dirty="0"/>
              <a:t>Font name</a:t>
            </a:r>
          </a:p>
        </p:txBody>
      </p:sp>
    </p:spTree>
    <p:extLst>
      <p:ext uri="{BB962C8B-B14F-4D97-AF65-F5344CB8AC3E}">
        <p14:creationId xmlns:p14="http://schemas.microsoft.com/office/powerpoint/2010/main" val="39351626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811465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esigned by PresentationGo">
    <p:bg>
      <p:bgPr>
        <a:gradFill>
          <a:gsLst>
            <a:gs pos="0">
              <a:srgbClr val="323A45"/>
            </a:gs>
            <a:gs pos="35000">
              <a:srgbClr val="323A45"/>
            </a:gs>
            <a:gs pos="100000">
              <a:srgbClr val="1C2026"/>
            </a:gs>
          </a:gsLst>
          <a:path path="circle">
            <a:fillToRect l="50000" t="-80000" r="50000" b="180000"/>
          </a:path>
        </a:gradFill>
        <a:effectLst/>
      </p:bgPr>
    </p:bg>
    <p:spTree>
      <p:nvGrpSpPr>
        <p:cNvPr id="1" name=""/>
        <p:cNvGrpSpPr/>
        <p:nvPr/>
      </p:nvGrpSpPr>
      <p:grpSpPr>
        <a:xfrm>
          <a:off x="0" y="0"/>
          <a:ext cx="0" cy="0"/>
          <a:chOff x="0" y="0"/>
          <a:chExt cx="0" cy="0"/>
        </a:xfrm>
      </p:grpSpPr>
      <p:sp>
        <p:nvSpPr>
          <p:cNvPr id="5" name="Rectangle 4"/>
          <p:cNvSpPr/>
          <p:nvPr userDrawn="1"/>
        </p:nvSpPr>
        <p:spPr>
          <a:xfrm>
            <a:off x="0" y="3152956"/>
            <a:ext cx="12192000" cy="5520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chemeClr val="bg1">
                    <a:lumMod val="50000"/>
                  </a:schemeClr>
                </a:solidFill>
                <a:effectLst/>
                <a:uLnTx/>
                <a:uFillTx/>
                <a:latin typeface="+mn-lt"/>
                <a:ea typeface="+mn-ea"/>
                <a:cs typeface="+mn-cs"/>
              </a:rPr>
              <a:t>www</a:t>
            </a:r>
            <a:r>
              <a:rPr kumimoji="0" lang="en-US" sz="2000" b="0" i="0" u="none" strike="noStrike" kern="1200" cap="none" spc="0" normalizeH="0" baseline="0" noProof="0">
                <a:ln>
                  <a:noFill/>
                </a:ln>
                <a:solidFill>
                  <a:schemeClr val="bg1">
                    <a:lumMod val="50000"/>
                  </a:schemeClr>
                </a:solidFill>
                <a:effectLst/>
                <a:uLnTx/>
                <a:uFillTx/>
                <a:latin typeface="+mn-lt"/>
                <a:ea typeface="+mn-ea"/>
                <a:cs typeface="+mn-cs"/>
              </a:rPr>
              <a:t>.</a:t>
            </a:r>
            <a:r>
              <a:rPr kumimoji="0" lang="en-US" sz="2800" b="0" i="0" u="none" strike="noStrike" kern="1200" cap="none" spc="0" normalizeH="0" baseline="0" noProof="0">
                <a:ln>
                  <a:noFill/>
                </a:ln>
                <a:solidFill>
                  <a:srgbClr val="A5CD00"/>
                </a:solidFill>
                <a:effectLst/>
                <a:uLnTx/>
                <a:uFillTx/>
                <a:latin typeface="+mn-lt"/>
                <a:ea typeface="+mn-ea"/>
                <a:cs typeface="+mn-cs"/>
              </a:rPr>
              <a:t>PresentationGO</a:t>
            </a:r>
            <a:r>
              <a:rPr kumimoji="0" lang="en-US" sz="2000" b="0" i="0" u="none" strike="noStrike" kern="1200" cap="none" spc="0" normalizeH="0" baseline="0" noProof="0">
                <a:ln>
                  <a:noFill/>
                </a:ln>
                <a:solidFill>
                  <a:schemeClr val="bg1">
                    <a:lumMod val="50000"/>
                  </a:schemeClr>
                </a:solidFill>
                <a:effectLst/>
                <a:uLnTx/>
                <a:uFillTx/>
                <a:latin typeface="+mn-lt"/>
                <a:ea typeface="+mn-ea"/>
                <a:cs typeface="+mn-cs"/>
              </a:rPr>
              <a:t>.</a:t>
            </a:r>
            <a:r>
              <a:rPr kumimoji="0" lang="en-US" sz="2000" b="0" i="0" u="none" strike="noStrike" kern="1200" cap="none" spc="0" normalizeH="0" baseline="0" noProof="0" dirty="0">
                <a:ln>
                  <a:noFill/>
                </a:ln>
                <a:solidFill>
                  <a:schemeClr val="bg1">
                    <a:lumMod val="50000"/>
                  </a:schemeClr>
                </a:solidFill>
                <a:effectLst/>
                <a:uLnTx/>
                <a:uFillTx/>
                <a:latin typeface="+mn-lt"/>
                <a:ea typeface="+mn-ea"/>
                <a:cs typeface="+mn-cs"/>
              </a:rPr>
              <a:t>com</a:t>
            </a:r>
            <a:endParaRPr kumimoji="0" lang="en-US" sz="2800" b="0" i="0" u="none" strike="noStrike" kern="1200" cap="none" spc="0" normalizeH="0" baseline="0" noProof="0" dirty="0">
              <a:ln>
                <a:noFill/>
              </a:ln>
              <a:solidFill>
                <a:schemeClr val="bg1">
                  <a:lumMod val="50000"/>
                </a:schemeClr>
              </a:solidFill>
              <a:effectLst/>
              <a:uLnTx/>
              <a:uFillTx/>
              <a:latin typeface="+mn-lt"/>
              <a:ea typeface="+mn-ea"/>
              <a:cs typeface="+mn-cs"/>
            </a:endParaRPr>
          </a:p>
        </p:txBody>
      </p:sp>
      <p:sp>
        <p:nvSpPr>
          <p:cNvPr id="6" name="Rectangle 5">
            <a:hlinkClick r:id="rId2"/>
          </p:cNvPr>
          <p:cNvSpPr/>
          <p:nvPr userDrawn="1"/>
        </p:nvSpPr>
        <p:spPr>
          <a:xfrm>
            <a:off x="2731912" y="3071723"/>
            <a:ext cx="6728177" cy="71455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extBox 1"/>
          <p:cNvSpPr txBox="1"/>
          <p:nvPr userDrawn="1"/>
        </p:nvSpPr>
        <p:spPr>
          <a:xfrm>
            <a:off x="4123473" y="5982900"/>
            <a:ext cx="3945053" cy="646331"/>
          </a:xfrm>
          <a:prstGeom prst="rect">
            <a:avLst/>
          </a:prstGeom>
          <a:noFill/>
        </p:spPr>
        <p:txBody>
          <a:bodyPr wrap="square" rtlCol="0" anchor="ctr">
            <a:spAutoFit/>
          </a:bodyPr>
          <a:lstStyle/>
          <a:p>
            <a:pPr algn="ctr"/>
            <a:r>
              <a:rPr lang="en-US" sz="1800" dirty="0">
                <a:solidFill>
                  <a:srgbClr val="A5CD00"/>
                </a:solidFill>
              </a:rPr>
              <a:t>T</a:t>
            </a:r>
            <a:r>
              <a:rPr lang="en-US" sz="1800" baseline="0" dirty="0">
                <a:solidFill>
                  <a:srgbClr val="A5CD00"/>
                </a:solidFill>
              </a:rPr>
              <a:t>he free PowerPoint and Google Slides template library</a:t>
            </a:r>
            <a:endParaRPr lang="en-US" sz="1800" dirty="0">
              <a:solidFill>
                <a:srgbClr val="A5CD00"/>
              </a:solidFill>
            </a:endParaRPr>
          </a:p>
        </p:txBody>
      </p:sp>
      <p:grpSp>
        <p:nvGrpSpPr>
          <p:cNvPr id="8" name="Group 7"/>
          <p:cNvGrpSpPr/>
          <p:nvPr userDrawn="1"/>
        </p:nvGrpSpPr>
        <p:grpSpPr>
          <a:xfrm>
            <a:off x="4983933" y="2633133"/>
            <a:ext cx="2224135" cy="369332"/>
            <a:chOff x="3459936" y="2633133"/>
            <a:chExt cx="2224135" cy="369332"/>
          </a:xfrm>
        </p:grpSpPr>
        <p:sp>
          <p:nvSpPr>
            <p:cNvPr id="9" name="TextBox 8"/>
            <p:cNvSpPr txBox="1"/>
            <p:nvPr userDrawn="1"/>
          </p:nvSpPr>
          <p:spPr>
            <a:xfrm>
              <a:off x="3459936" y="2633133"/>
              <a:ext cx="2224135" cy="369332"/>
            </a:xfrm>
            <a:prstGeom prst="rect">
              <a:avLst/>
            </a:prstGeom>
            <a:noFill/>
          </p:spPr>
          <p:txBody>
            <a:bodyPr wrap="none" rtlCol="0" anchor="ctr">
              <a:spAutoFit/>
            </a:bodyPr>
            <a:lstStyle/>
            <a:p>
              <a:pPr algn="ctr"/>
              <a:r>
                <a:rPr lang="en-US">
                  <a:solidFill>
                    <a:schemeClr val="bg1"/>
                  </a:solidFill>
                  <a:effectLst/>
                </a:rPr>
                <a:t>Designed</a:t>
              </a:r>
              <a:r>
                <a:rPr lang="en-US" baseline="0">
                  <a:solidFill>
                    <a:schemeClr val="bg1"/>
                  </a:solidFill>
                  <a:effectLst/>
                </a:rPr>
                <a:t> with         by</a:t>
              </a:r>
              <a:endParaRPr lang="en-US" dirty="0">
                <a:solidFill>
                  <a:schemeClr val="bg1"/>
                </a:solidFill>
                <a:effectLst/>
              </a:endParaRPr>
            </a:p>
          </p:txBody>
        </p:sp>
        <p:sp>
          <p:nvSpPr>
            <p:cNvPr id="10" name="Freeform 290"/>
            <p:cNvSpPr/>
            <p:nvPr userDrawn="1"/>
          </p:nvSpPr>
          <p:spPr>
            <a:xfrm>
              <a:off x="4977441" y="2705803"/>
              <a:ext cx="261456" cy="223991"/>
            </a:xfrm>
            <a:custGeom>
              <a:avLst/>
              <a:gdLst/>
              <a:ahLst/>
              <a:cxnLst/>
              <a:rect l="l" t="t" r="r" b="b"/>
              <a:pathLst>
                <a:path w="504825" h="432707">
                  <a:moveTo>
                    <a:pt x="134658" y="0"/>
                  </a:moveTo>
                  <a:cubicBezTo>
                    <a:pt x="146301" y="0"/>
                    <a:pt x="158180" y="2019"/>
                    <a:pt x="170294" y="6057"/>
                  </a:cubicBezTo>
                  <a:cubicBezTo>
                    <a:pt x="182407" y="10095"/>
                    <a:pt x="193676" y="15541"/>
                    <a:pt x="204099" y="22396"/>
                  </a:cubicBezTo>
                  <a:cubicBezTo>
                    <a:pt x="214522" y="29251"/>
                    <a:pt x="223490" y="35683"/>
                    <a:pt x="231002" y="41693"/>
                  </a:cubicBezTo>
                  <a:cubicBezTo>
                    <a:pt x="238514" y="47703"/>
                    <a:pt x="245652" y="54088"/>
                    <a:pt x="252412" y="60849"/>
                  </a:cubicBezTo>
                  <a:cubicBezTo>
                    <a:pt x="259174" y="54088"/>
                    <a:pt x="266310" y="47703"/>
                    <a:pt x="273823" y="41693"/>
                  </a:cubicBezTo>
                  <a:cubicBezTo>
                    <a:pt x="281334" y="35683"/>
                    <a:pt x="290303" y="29251"/>
                    <a:pt x="300726" y="22396"/>
                  </a:cubicBezTo>
                  <a:cubicBezTo>
                    <a:pt x="311149" y="15541"/>
                    <a:pt x="322417" y="10095"/>
                    <a:pt x="334531" y="6057"/>
                  </a:cubicBezTo>
                  <a:cubicBezTo>
                    <a:pt x="346645" y="2019"/>
                    <a:pt x="358524" y="0"/>
                    <a:pt x="370167" y="0"/>
                  </a:cubicBezTo>
                  <a:cubicBezTo>
                    <a:pt x="412236" y="0"/>
                    <a:pt x="445197" y="11644"/>
                    <a:pt x="469048" y="34932"/>
                  </a:cubicBezTo>
                  <a:cubicBezTo>
                    <a:pt x="492899" y="58220"/>
                    <a:pt x="504825" y="90523"/>
                    <a:pt x="504825" y="131840"/>
                  </a:cubicBezTo>
                  <a:cubicBezTo>
                    <a:pt x="504825" y="173346"/>
                    <a:pt x="483321" y="215602"/>
                    <a:pt x="440313" y="258610"/>
                  </a:cubicBezTo>
                  <a:lnTo>
                    <a:pt x="264807" y="427636"/>
                  </a:lnTo>
                  <a:cubicBezTo>
                    <a:pt x="261427" y="431017"/>
                    <a:pt x="257295" y="432707"/>
                    <a:pt x="252412" y="432707"/>
                  </a:cubicBezTo>
                  <a:cubicBezTo>
                    <a:pt x="247529" y="432707"/>
                    <a:pt x="243398" y="431017"/>
                    <a:pt x="240018" y="427636"/>
                  </a:cubicBezTo>
                  <a:lnTo>
                    <a:pt x="64230" y="258047"/>
                  </a:lnTo>
                  <a:cubicBezTo>
                    <a:pt x="62351" y="256544"/>
                    <a:pt x="59770" y="254103"/>
                    <a:pt x="56482" y="250722"/>
                  </a:cubicBezTo>
                  <a:cubicBezTo>
                    <a:pt x="53196" y="247342"/>
                    <a:pt x="47984" y="241191"/>
                    <a:pt x="40848" y="232270"/>
                  </a:cubicBezTo>
                  <a:cubicBezTo>
                    <a:pt x="33712" y="223349"/>
                    <a:pt x="27326" y="214194"/>
                    <a:pt x="21692" y="204803"/>
                  </a:cubicBezTo>
                  <a:cubicBezTo>
                    <a:pt x="16057" y="195413"/>
                    <a:pt x="11035" y="184051"/>
                    <a:pt x="6620" y="170717"/>
                  </a:cubicBezTo>
                  <a:cubicBezTo>
                    <a:pt x="2207" y="157382"/>
                    <a:pt x="0" y="144423"/>
                    <a:pt x="0" y="131840"/>
                  </a:cubicBezTo>
                  <a:cubicBezTo>
                    <a:pt x="0" y="90523"/>
                    <a:pt x="11926" y="58220"/>
                    <a:pt x="35777" y="34932"/>
                  </a:cubicBezTo>
                  <a:cubicBezTo>
                    <a:pt x="59629" y="11644"/>
                    <a:pt x="92588" y="0"/>
                    <a:pt x="134658" y="0"/>
                  </a:cubicBezTo>
                  <a:close/>
                </a:path>
              </a:pathLst>
            </a:custGeom>
            <a:solidFill>
              <a:srgbClr val="D900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21539125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hyperlink" Target="http://www.presentationgo.com/" TargetMode="Externa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D6C7F94-AC2B-4ABA-8168-9102B651ED5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a:extLst>
              <a:ext uri="{FF2B5EF4-FFF2-40B4-BE49-F238E27FC236}">
                <a16:creationId xmlns:a16="http://schemas.microsoft.com/office/drawing/2014/main" id="{C499E8B4-649E-4A8B-B6EE-CC6C44EF5A3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a:extLst>
              <a:ext uri="{FF2B5EF4-FFF2-40B4-BE49-F238E27FC236}">
                <a16:creationId xmlns:a16="http://schemas.microsoft.com/office/drawing/2014/main" id="{534133B5-720F-4407-9AAB-3B5E07088D3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Date</a:t>
            </a:r>
          </a:p>
        </p:txBody>
      </p:sp>
      <p:sp>
        <p:nvSpPr>
          <p:cNvPr id="5" name="Footer Placeholder 4">
            <a:extLst>
              <a:ext uri="{FF2B5EF4-FFF2-40B4-BE49-F238E27FC236}">
                <a16:creationId xmlns:a16="http://schemas.microsoft.com/office/drawing/2014/main" id="{2091AE36-FE6A-4E21-B178-40F00D0FF50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Your Footer Here</a:t>
            </a:r>
          </a:p>
        </p:txBody>
      </p:sp>
      <p:sp>
        <p:nvSpPr>
          <p:cNvPr id="6" name="Slide Number Placeholder 5">
            <a:extLst>
              <a:ext uri="{FF2B5EF4-FFF2-40B4-BE49-F238E27FC236}">
                <a16:creationId xmlns:a16="http://schemas.microsoft.com/office/drawing/2014/main" id="{A6154408-120E-4EFA-AC50-C50B6469D22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72B7600-67E3-4D97-B453-880E2742B982}" type="slidenum">
              <a:rPr lang="en-US" smtClean="0"/>
              <a:t>‹Nº›</a:t>
            </a:fld>
            <a:endParaRPr lang="en-US"/>
          </a:p>
        </p:txBody>
      </p:sp>
      <p:sp>
        <p:nvSpPr>
          <p:cNvPr id="7" name="Rectangle 6">
            <a:extLst>
              <a:ext uri="{FF2B5EF4-FFF2-40B4-BE49-F238E27FC236}">
                <a16:creationId xmlns:a16="http://schemas.microsoft.com/office/drawing/2014/main" id="{9793780E-9A94-4D66-9FC2-734AC5AEF5F1}"/>
              </a:ext>
            </a:extLst>
          </p:cNvPr>
          <p:cNvSpPr/>
          <p:nvPr userDrawn="1"/>
        </p:nvSpPr>
        <p:spPr>
          <a:xfrm>
            <a:off x="-12701" y="7007226"/>
            <a:ext cx="1661032" cy="261610"/>
          </a:xfrm>
          <a:prstGeom prst="rect">
            <a:avLst/>
          </a:prstGeom>
        </p:spPr>
        <p:txBody>
          <a:bodyPr wrap="none">
            <a:spAutoFit/>
          </a:bodyPr>
          <a:lstStyle/>
          <a:p>
            <a:r>
              <a:rPr lang="en-US" sz="1100" b="0" i="0" dirty="0">
                <a:solidFill>
                  <a:schemeClr val="accent1"/>
                </a:solidFill>
                <a:effectLst/>
                <a:latin typeface="Open Sans" panose="020B0606030504020204" pitchFamily="34" charset="0"/>
              </a:rPr>
              <a:t>© </a:t>
            </a:r>
            <a:r>
              <a:rPr lang="en-US" sz="1100" b="0" i="0" u="none" strike="noStrike" dirty="0">
                <a:solidFill>
                  <a:schemeClr val="accent1"/>
                </a:solidFill>
                <a:effectLst/>
                <a:latin typeface="Open Sans" panose="020B0606030504020204" pitchFamily="34" charset="0"/>
                <a:hlinkClick r:id="rId10" tooltip="PresentationGo!">
                  <a:extLst>
                    <a:ext uri="{A12FA001-AC4F-418D-AE19-62706E023703}">
                      <ahyp:hlinkClr xmlns:ahyp="http://schemas.microsoft.com/office/drawing/2018/hyperlinkcolor" val="tx"/>
                    </a:ext>
                  </a:extLst>
                </a:hlinkClick>
              </a:rPr>
              <a:t>presentationgo.com</a:t>
            </a:r>
            <a:endParaRPr lang="en-US" sz="1100" dirty="0">
              <a:solidFill>
                <a:schemeClr val="accent1"/>
              </a:solidFill>
              <a:latin typeface="Calibri" panose="020F0502020204030204" pitchFamily="34" charset="0"/>
            </a:endParaRPr>
          </a:p>
        </p:txBody>
      </p:sp>
      <p:grpSp>
        <p:nvGrpSpPr>
          <p:cNvPr id="8" name="Group 7">
            <a:extLst>
              <a:ext uri="{FF2B5EF4-FFF2-40B4-BE49-F238E27FC236}">
                <a16:creationId xmlns:a16="http://schemas.microsoft.com/office/drawing/2014/main" id="{7432F9B4-C534-44E7-8E53-6B3CF87C8383}"/>
              </a:ext>
            </a:extLst>
          </p:cNvPr>
          <p:cNvGrpSpPr/>
          <p:nvPr userDrawn="1"/>
        </p:nvGrpSpPr>
        <p:grpSpPr>
          <a:xfrm>
            <a:off x="-1654908" y="-16654"/>
            <a:ext cx="1569183" cy="612144"/>
            <a:chOff x="-2096383" y="21447"/>
            <a:chExt cx="1569183" cy="612144"/>
          </a:xfrm>
        </p:grpSpPr>
        <p:sp>
          <p:nvSpPr>
            <p:cNvPr id="9" name="TextBox 8">
              <a:extLst>
                <a:ext uri="{FF2B5EF4-FFF2-40B4-BE49-F238E27FC236}">
                  <a16:creationId xmlns:a16="http://schemas.microsoft.com/office/drawing/2014/main" id="{86BD643E-9383-4DCE-97E0-18B6179C2E33}"/>
                </a:ext>
              </a:extLst>
            </p:cNvPr>
            <p:cNvSpPr txBox="1"/>
            <p:nvPr userDrawn="1"/>
          </p:nvSpPr>
          <p:spPr>
            <a:xfrm>
              <a:off x="-2096383" y="21447"/>
              <a:ext cx="365806" cy="246221"/>
            </a:xfrm>
            <a:prstGeom prst="rect">
              <a:avLst/>
            </a:prstGeom>
            <a:noFill/>
          </p:spPr>
          <p:txBody>
            <a:bodyPr wrap="none" rtlCol="0">
              <a:spAutoFit/>
            </a:bodyPr>
            <a:lstStyle/>
            <a:p>
              <a:r>
                <a:rPr lang="en-US" sz="1000" dirty="0">
                  <a:latin typeface="Open Sans" panose="020B0606030504020204" pitchFamily="34" charset="0"/>
                  <a:ea typeface="Open Sans" panose="020B0606030504020204" pitchFamily="34" charset="0"/>
                  <a:cs typeface="Open Sans" panose="020B0606030504020204" pitchFamily="34" charset="0"/>
                </a:rPr>
                <a:t>By:</a:t>
              </a:r>
            </a:p>
          </p:txBody>
        </p:sp>
        <p:sp>
          <p:nvSpPr>
            <p:cNvPr id="10" name="TextBox 9">
              <a:extLst>
                <a:ext uri="{FF2B5EF4-FFF2-40B4-BE49-F238E27FC236}">
                  <a16:creationId xmlns:a16="http://schemas.microsoft.com/office/drawing/2014/main" id="{3C47BF03-421F-44AE-8D61-516BA442BCFD}"/>
                </a:ext>
              </a:extLst>
            </p:cNvPr>
            <p:cNvSpPr txBox="1"/>
            <p:nvPr userDrawn="1"/>
          </p:nvSpPr>
          <p:spPr>
            <a:xfrm>
              <a:off x="-1002010" y="387370"/>
              <a:ext cx="474810" cy="246221"/>
            </a:xfrm>
            <a:prstGeom prst="rect">
              <a:avLst/>
            </a:prstGeom>
            <a:noFill/>
          </p:spPr>
          <p:txBody>
            <a:bodyPr wrap="none" rtlCol="0">
              <a:spAutoFit/>
            </a:bodyPr>
            <a:lstStyle/>
            <a:p>
              <a:r>
                <a:rPr lang="en-US" sz="1000" dirty="0">
                  <a:latin typeface="Open Sans" panose="020B0606030504020204" pitchFamily="34" charset="0"/>
                  <a:ea typeface="Open Sans" panose="020B0606030504020204" pitchFamily="34" charset="0"/>
                  <a:cs typeface="Open Sans" panose="020B0606030504020204" pitchFamily="34" charset="0"/>
                </a:rPr>
                <a:t>.com</a:t>
              </a:r>
            </a:p>
          </p:txBody>
        </p:sp>
        <p:pic>
          <p:nvPicPr>
            <p:cNvPr id="11" name="Picture 10">
              <a:extLst>
                <a:ext uri="{FF2B5EF4-FFF2-40B4-BE49-F238E27FC236}">
                  <a16:creationId xmlns:a16="http://schemas.microsoft.com/office/drawing/2014/main" id="{A25AF704-0297-4965-ABDA-DCACCBDEC43E}"/>
                </a:ext>
              </a:extLst>
            </p:cNvPr>
            <p:cNvPicPr>
              <a:picLocks noChangeAspect="1"/>
            </p:cNvPicPr>
            <p:nvPr userDrawn="1"/>
          </p:nvPicPr>
          <p:blipFill>
            <a:blip r:embed="rId11"/>
            <a:stretch>
              <a:fillRect/>
            </a:stretch>
          </p:blipFill>
          <p:spPr>
            <a:xfrm>
              <a:off x="-2018604" y="234547"/>
              <a:ext cx="1405251" cy="185944"/>
            </a:xfrm>
            <a:prstGeom prst="rect">
              <a:avLst/>
            </a:prstGeom>
          </p:spPr>
        </p:pic>
      </p:grpSp>
    </p:spTree>
    <p:extLst>
      <p:ext uri="{BB962C8B-B14F-4D97-AF65-F5344CB8AC3E}">
        <p14:creationId xmlns:p14="http://schemas.microsoft.com/office/powerpoint/2010/main" val="2263027695"/>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77" r:id="rId8"/>
  </p:sldLayoutIdLst>
  <p:hf hdr="0"/>
  <p:txStyles>
    <p:titleStyle>
      <a:lvl1pPr algn="l" defTabSz="914400" rtl="0" eaLnBrk="1" latinLnBrk="0" hangingPunct="1">
        <a:lnSpc>
          <a:spcPct val="90000"/>
        </a:lnSpc>
        <a:spcBef>
          <a:spcPct val="0"/>
        </a:spcBef>
        <a:buNone/>
        <a:defRPr sz="4400" b="1" kern="1200">
          <a:solidFill>
            <a:schemeClr val="tx1"/>
          </a:solidFill>
          <a:latin typeface="+mn-lt"/>
          <a:ea typeface="+mj-ea"/>
          <a:cs typeface="+mj-cs"/>
        </a:defRPr>
      </a:lvl1pPr>
    </p:titleStyle>
    <p:bodyStyle>
      <a:lvl1pPr marL="228600" indent="-228600" algn="l" defTabSz="914400" rtl="0" eaLnBrk="1" latinLnBrk="0" hangingPunct="1">
        <a:lnSpc>
          <a:spcPct val="90000"/>
        </a:lnSpc>
        <a:spcBef>
          <a:spcPts val="1000"/>
        </a:spcBef>
        <a:spcAft>
          <a:spcPts val="1200"/>
        </a:spcAft>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spcAft>
          <a:spcPts val="1200"/>
        </a:spcAft>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spcAft>
          <a:spcPts val="1200"/>
        </a:spcAft>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spcAft>
          <a:spcPts val="1200"/>
        </a:spcAft>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spcAft>
          <a:spcPts val="1200"/>
        </a:spcAft>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323A45"/>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Date</a:t>
            </a:r>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Your Footer Here</a:t>
            </a:r>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86EDDA2-A385-4D53-9944-861446547DDE}" type="slidenum">
              <a:rPr lang="en-US" smtClean="0"/>
              <a:t>‹Nº›</a:t>
            </a:fld>
            <a:endParaRPr lang="en-US"/>
          </a:p>
        </p:txBody>
      </p:sp>
    </p:spTree>
    <p:extLst>
      <p:ext uri="{BB962C8B-B14F-4D97-AF65-F5344CB8AC3E}">
        <p14:creationId xmlns:p14="http://schemas.microsoft.com/office/powerpoint/2010/main" val="2005616584"/>
      </p:ext>
    </p:extLst>
  </p:cSld>
  <p:clrMap bg1="lt1" tx1="dk1" bg2="lt2" tx2="dk2" accent1="accent1" accent2="accent2" accent3="accent3" accent4="accent4" accent5="accent5" accent6="accent6" hlink="hlink" folHlink="folHlink"/>
  <p:sldLayoutIdLst>
    <p:sldLayoutId id="2147483669" r:id="rId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E96478-0438-4D0D-A7E9-EF6F93B41DA5}"/>
              </a:ext>
            </a:extLst>
          </p:cNvPr>
          <p:cNvSpPr>
            <a:spLocks noGrp="1"/>
          </p:cNvSpPr>
          <p:nvPr>
            <p:ph type="ctrTitle"/>
          </p:nvPr>
        </p:nvSpPr>
        <p:spPr/>
        <p:txBody>
          <a:bodyPr>
            <a:normAutofit/>
          </a:bodyPr>
          <a:lstStyle/>
          <a:p>
            <a:r>
              <a:rPr lang="en-US" dirty="0"/>
              <a:t>Title of your Presentation</a:t>
            </a:r>
          </a:p>
        </p:txBody>
      </p:sp>
      <p:sp>
        <p:nvSpPr>
          <p:cNvPr id="3" name="Subtitle 2">
            <a:extLst>
              <a:ext uri="{FF2B5EF4-FFF2-40B4-BE49-F238E27FC236}">
                <a16:creationId xmlns:a16="http://schemas.microsoft.com/office/drawing/2014/main" id="{2FD2917B-2853-4208-8FE6-72388B0C5BA7}"/>
              </a:ext>
            </a:extLst>
          </p:cNvPr>
          <p:cNvSpPr>
            <a:spLocks noGrp="1"/>
          </p:cNvSpPr>
          <p:nvPr>
            <p:ph type="subTitle" idx="1"/>
          </p:nvPr>
        </p:nvSpPr>
        <p:spPr/>
        <p:txBody>
          <a:bodyPr/>
          <a:lstStyle/>
          <a:p>
            <a:r>
              <a:rPr lang="en-US" dirty="0"/>
              <a:t>A Free Presentation Template</a:t>
            </a:r>
          </a:p>
        </p:txBody>
      </p:sp>
    </p:spTree>
    <p:extLst>
      <p:ext uri="{BB962C8B-B14F-4D97-AF65-F5344CB8AC3E}">
        <p14:creationId xmlns:p14="http://schemas.microsoft.com/office/powerpoint/2010/main" val="4174885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349B84D-A234-4296-B4C9-92A57C6D1AFC}"/>
              </a:ext>
            </a:extLst>
          </p:cNvPr>
          <p:cNvSpPr>
            <a:spLocks noGrp="1"/>
          </p:cNvSpPr>
          <p:nvPr>
            <p:ph type="title"/>
          </p:nvPr>
        </p:nvSpPr>
        <p:spPr/>
        <p:txBody>
          <a:bodyPr/>
          <a:lstStyle/>
          <a:p>
            <a:r>
              <a:rPr lang="en-US" dirty="0"/>
              <a:t>Title of your Slide</a:t>
            </a:r>
          </a:p>
        </p:txBody>
      </p:sp>
      <p:sp>
        <p:nvSpPr>
          <p:cNvPr id="5" name="Content Placeholder 4">
            <a:extLst>
              <a:ext uri="{FF2B5EF4-FFF2-40B4-BE49-F238E27FC236}">
                <a16:creationId xmlns:a16="http://schemas.microsoft.com/office/drawing/2014/main" id="{BE780FC3-EBC9-4538-91F6-C3852A655574}"/>
              </a:ext>
            </a:extLst>
          </p:cNvPr>
          <p:cNvSpPr>
            <a:spLocks noGrp="1"/>
          </p:cNvSpPr>
          <p:nvPr>
            <p:ph idx="1"/>
          </p:nvPr>
        </p:nvSpPr>
        <p:spPr/>
        <p:txBody>
          <a:bodyPr/>
          <a:lstStyle/>
          <a:p>
            <a:r>
              <a:rPr lang="en-US" noProof="1"/>
              <a:t>Lorem ipsum dolor sit amet, tollit epicuri est ex, exerci accumsan singulis ei mel. Non blandit massa enim nec dui nunc mattis enim. Fermentum et sollicitudin ac orci phasellus egestas tellus.</a:t>
            </a:r>
          </a:p>
          <a:p>
            <a:r>
              <a:rPr lang="en-US" noProof="1"/>
              <a:t>Duis aute irure dolor in reprehenderit in voluptate velit esse cillum dolore eu fugiat nulla pariatur. Excepteur sint occaecat cupidatat non proident, sunt in culpa qui officia deserunt mollit anim id est laborum.</a:t>
            </a:r>
          </a:p>
        </p:txBody>
      </p:sp>
      <p:sp>
        <p:nvSpPr>
          <p:cNvPr id="6" name="Date Placeholder 5">
            <a:extLst>
              <a:ext uri="{FF2B5EF4-FFF2-40B4-BE49-F238E27FC236}">
                <a16:creationId xmlns:a16="http://schemas.microsoft.com/office/drawing/2014/main" id="{CCD26F59-6975-4286-98FB-2D4E0045784D}"/>
              </a:ext>
            </a:extLst>
          </p:cNvPr>
          <p:cNvSpPr>
            <a:spLocks noGrp="1"/>
          </p:cNvSpPr>
          <p:nvPr>
            <p:ph type="dt" sz="half" idx="10"/>
          </p:nvPr>
        </p:nvSpPr>
        <p:spPr/>
        <p:txBody>
          <a:bodyPr/>
          <a:lstStyle/>
          <a:p>
            <a:r>
              <a:rPr lang="en-US"/>
              <a:t>Date</a:t>
            </a:r>
          </a:p>
        </p:txBody>
      </p:sp>
      <p:sp>
        <p:nvSpPr>
          <p:cNvPr id="7" name="Footer Placeholder 6">
            <a:extLst>
              <a:ext uri="{FF2B5EF4-FFF2-40B4-BE49-F238E27FC236}">
                <a16:creationId xmlns:a16="http://schemas.microsoft.com/office/drawing/2014/main" id="{91337D04-F29E-4894-AA2C-9C669787F86E}"/>
              </a:ext>
            </a:extLst>
          </p:cNvPr>
          <p:cNvSpPr>
            <a:spLocks noGrp="1"/>
          </p:cNvSpPr>
          <p:nvPr>
            <p:ph type="ftr" sz="quarter" idx="11"/>
          </p:nvPr>
        </p:nvSpPr>
        <p:spPr/>
        <p:txBody>
          <a:bodyPr/>
          <a:lstStyle/>
          <a:p>
            <a:r>
              <a:rPr lang="en-US"/>
              <a:t>Your Footer Here</a:t>
            </a:r>
          </a:p>
        </p:txBody>
      </p:sp>
      <p:sp>
        <p:nvSpPr>
          <p:cNvPr id="8" name="Slide Number Placeholder 7">
            <a:extLst>
              <a:ext uri="{FF2B5EF4-FFF2-40B4-BE49-F238E27FC236}">
                <a16:creationId xmlns:a16="http://schemas.microsoft.com/office/drawing/2014/main" id="{8E294D89-4B92-4C25-93C3-28017F1DCBE7}"/>
              </a:ext>
            </a:extLst>
          </p:cNvPr>
          <p:cNvSpPr>
            <a:spLocks noGrp="1"/>
          </p:cNvSpPr>
          <p:nvPr>
            <p:ph type="sldNum" sz="quarter" idx="12"/>
          </p:nvPr>
        </p:nvSpPr>
        <p:spPr/>
        <p:txBody>
          <a:bodyPr/>
          <a:lstStyle/>
          <a:p>
            <a:fld id="{672B7600-67E3-4D97-B453-880E2742B982}" type="slidenum">
              <a:rPr lang="en-US" smtClean="0"/>
              <a:pPr/>
              <a:t>2</a:t>
            </a:fld>
            <a:endParaRPr lang="en-US"/>
          </a:p>
        </p:txBody>
      </p:sp>
    </p:spTree>
    <p:extLst>
      <p:ext uri="{BB962C8B-B14F-4D97-AF65-F5344CB8AC3E}">
        <p14:creationId xmlns:p14="http://schemas.microsoft.com/office/powerpoint/2010/main" val="2331497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349B84D-A234-4296-B4C9-92A57C6D1AFC}"/>
              </a:ext>
            </a:extLst>
          </p:cNvPr>
          <p:cNvSpPr>
            <a:spLocks noGrp="1"/>
          </p:cNvSpPr>
          <p:nvPr>
            <p:ph type="title"/>
          </p:nvPr>
        </p:nvSpPr>
        <p:spPr/>
        <p:txBody>
          <a:bodyPr/>
          <a:lstStyle/>
          <a:p>
            <a:r>
              <a:rPr lang="en-US" dirty="0"/>
              <a:t>Title of your Slide</a:t>
            </a:r>
          </a:p>
        </p:txBody>
      </p:sp>
      <p:sp>
        <p:nvSpPr>
          <p:cNvPr id="5" name="Content Placeholder 4">
            <a:extLst>
              <a:ext uri="{FF2B5EF4-FFF2-40B4-BE49-F238E27FC236}">
                <a16:creationId xmlns:a16="http://schemas.microsoft.com/office/drawing/2014/main" id="{BE780FC3-EBC9-4538-91F6-C3852A655574}"/>
              </a:ext>
            </a:extLst>
          </p:cNvPr>
          <p:cNvSpPr>
            <a:spLocks noGrp="1"/>
          </p:cNvSpPr>
          <p:nvPr>
            <p:ph idx="1"/>
          </p:nvPr>
        </p:nvSpPr>
        <p:spPr/>
        <p:txBody>
          <a:bodyPr/>
          <a:lstStyle/>
          <a:p>
            <a:r>
              <a:rPr lang="en-US" noProof="1"/>
              <a:t>Lorem ipsum dolor sit amet, tollit epicuri est ex, exerci accumsan singulis ei mel. Non blandit massa enim nec dui nunc mattis enim. Fermentum et sollicitudin ac orci phasellus egestas tellus.</a:t>
            </a:r>
          </a:p>
          <a:p>
            <a:r>
              <a:rPr lang="en-US" noProof="1"/>
              <a:t>Duis aute irure dolor in reprehenderit in voluptate velit esse cillum dolore eu fugiat nulla pariatur. Excepteur sint occaecat cupidatat non proident, sunt in culpa qui officia deserunt mollit anim id est laborum.</a:t>
            </a:r>
          </a:p>
        </p:txBody>
      </p:sp>
      <p:sp>
        <p:nvSpPr>
          <p:cNvPr id="2" name="Date Placeholder 1">
            <a:extLst>
              <a:ext uri="{FF2B5EF4-FFF2-40B4-BE49-F238E27FC236}">
                <a16:creationId xmlns:a16="http://schemas.microsoft.com/office/drawing/2014/main" id="{72B2E0B8-7E8C-4D5B-8720-7D6DF5745A86}"/>
              </a:ext>
            </a:extLst>
          </p:cNvPr>
          <p:cNvSpPr>
            <a:spLocks noGrp="1"/>
          </p:cNvSpPr>
          <p:nvPr>
            <p:ph type="dt" sz="half" idx="10"/>
          </p:nvPr>
        </p:nvSpPr>
        <p:spPr/>
        <p:txBody>
          <a:bodyPr/>
          <a:lstStyle/>
          <a:p>
            <a:r>
              <a:rPr lang="en-US"/>
              <a:t>Date</a:t>
            </a:r>
          </a:p>
        </p:txBody>
      </p:sp>
      <p:sp>
        <p:nvSpPr>
          <p:cNvPr id="3" name="Footer Placeholder 2">
            <a:extLst>
              <a:ext uri="{FF2B5EF4-FFF2-40B4-BE49-F238E27FC236}">
                <a16:creationId xmlns:a16="http://schemas.microsoft.com/office/drawing/2014/main" id="{E508D2D0-7ED2-46AF-8889-FC3188626EE6}"/>
              </a:ext>
            </a:extLst>
          </p:cNvPr>
          <p:cNvSpPr>
            <a:spLocks noGrp="1"/>
          </p:cNvSpPr>
          <p:nvPr>
            <p:ph type="ftr" sz="quarter" idx="11"/>
          </p:nvPr>
        </p:nvSpPr>
        <p:spPr/>
        <p:txBody>
          <a:bodyPr/>
          <a:lstStyle/>
          <a:p>
            <a:r>
              <a:rPr lang="en-US"/>
              <a:t>Your Footer Here</a:t>
            </a:r>
          </a:p>
        </p:txBody>
      </p:sp>
      <p:sp>
        <p:nvSpPr>
          <p:cNvPr id="6" name="Slide Number Placeholder 5">
            <a:extLst>
              <a:ext uri="{FF2B5EF4-FFF2-40B4-BE49-F238E27FC236}">
                <a16:creationId xmlns:a16="http://schemas.microsoft.com/office/drawing/2014/main" id="{7E492738-5ABF-4B0E-8DE3-867BE4D42FC5}"/>
              </a:ext>
            </a:extLst>
          </p:cNvPr>
          <p:cNvSpPr>
            <a:spLocks noGrp="1"/>
          </p:cNvSpPr>
          <p:nvPr>
            <p:ph type="sldNum" sz="quarter" idx="12"/>
          </p:nvPr>
        </p:nvSpPr>
        <p:spPr/>
        <p:txBody>
          <a:bodyPr/>
          <a:lstStyle/>
          <a:p>
            <a:fld id="{672B7600-67E3-4D97-B453-880E2742B982}" type="slidenum">
              <a:rPr lang="en-US" smtClean="0"/>
              <a:pPr/>
              <a:t>3</a:t>
            </a:fld>
            <a:endParaRPr lang="en-US"/>
          </a:p>
        </p:txBody>
      </p:sp>
    </p:spTree>
    <p:extLst>
      <p:ext uri="{BB962C8B-B14F-4D97-AF65-F5344CB8AC3E}">
        <p14:creationId xmlns:p14="http://schemas.microsoft.com/office/powerpoint/2010/main" val="12572213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284E382-9EF1-4EBC-8F04-8C4130B8A40A}"/>
              </a:ext>
            </a:extLst>
          </p:cNvPr>
          <p:cNvSpPr>
            <a:spLocks noGrp="1"/>
          </p:cNvSpPr>
          <p:nvPr>
            <p:ph type="title"/>
          </p:nvPr>
        </p:nvSpPr>
        <p:spPr/>
        <p:txBody>
          <a:bodyPr/>
          <a:lstStyle/>
          <a:p>
            <a:r>
              <a:rPr lang="en-US" dirty="0"/>
              <a:t>Title of your Section</a:t>
            </a:r>
          </a:p>
        </p:txBody>
      </p:sp>
      <p:sp>
        <p:nvSpPr>
          <p:cNvPr id="5" name="Text Placeholder 4">
            <a:extLst>
              <a:ext uri="{FF2B5EF4-FFF2-40B4-BE49-F238E27FC236}">
                <a16:creationId xmlns:a16="http://schemas.microsoft.com/office/drawing/2014/main" id="{11BD888B-972E-42BE-8FD6-806C5A5A3530}"/>
              </a:ext>
            </a:extLst>
          </p:cNvPr>
          <p:cNvSpPr>
            <a:spLocks noGrp="1"/>
          </p:cNvSpPr>
          <p:nvPr>
            <p:ph type="body" idx="1"/>
          </p:nvPr>
        </p:nvSpPr>
        <p:spPr/>
        <p:txBody>
          <a:bodyPr/>
          <a:lstStyle/>
          <a:p>
            <a:r>
              <a:rPr lang="en-US" dirty="0"/>
              <a:t>Here goes the subtitle of your section</a:t>
            </a:r>
          </a:p>
        </p:txBody>
      </p:sp>
      <p:sp>
        <p:nvSpPr>
          <p:cNvPr id="6" name="Date Placeholder 5">
            <a:extLst>
              <a:ext uri="{FF2B5EF4-FFF2-40B4-BE49-F238E27FC236}">
                <a16:creationId xmlns:a16="http://schemas.microsoft.com/office/drawing/2014/main" id="{D3DC3FBB-70C8-4B6F-AF79-5136DB1FBA02}"/>
              </a:ext>
            </a:extLst>
          </p:cNvPr>
          <p:cNvSpPr>
            <a:spLocks noGrp="1"/>
          </p:cNvSpPr>
          <p:nvPr>
            <p:ph type="dt" sz="half" idx="10"/>
          </p:nvPr>
        </p:nvSpPr>
        <p:spPr/>
        <p:txBody>
          <a:bodyPr/>
          <a:lstStyle/>
          <a:p>
            <a:r>
              <a:rPr lang="en-US"/>
              <a:t>Date</a:t>
            </a:r>
          </a:p>
        </p:txBody>
      </p:sp>
      <p:sp>
        <p:nvSpPr>
          <p:cNvPr id="7" name="Footer Placeholder 6">
            <a:extLst>
              <a:ext uri="{FF2B5EF4-FFF2-40B4-BE49-F238E27FC236}">
                <a16:creationId xmlns:a16="http://schemas.microsoft.com/office/drawing/2014/main" id="{A23E8A3A-6FB3-4A01-980B-E2DB20DE2F5B}"/>
              </a:ext>
            </a:extLst>
          </p:cNvPr>
          <p:cNvSpPr>
            <a:spLocks noGrp="1"/>
          </p:cNvSpPr>
          <p:nvPr>
            <p:ph type="ftr" sz="quarter" idx="11"/>
          </p:nvPr>
        </p:nvSpPr>
        <p:spPr/>
        <p:txBody>
          <a:bodyPr/>
          <a:lstStyle/>
          <a:p>
            <a:r>
              <a:rPr lang="en-US"/>
              <a:t>Your Footer Here</a:t>
            </a:r>
          </a:p>
        </p:txBody>
      </p:sp>
      <p:sp>
        <p:nvSpPr>
          <p:cNvPr id="8" name="Slide Number Placeholder 7">
            <a:extLst>
              <a:ext uri="{FF2B5EF4-FFF2-40B4-BE49-F238E27FC236}">
                <a16:creationId xmlns:a16="http://schemas.microsoft.com/office/drawing/2014/main" id="{82ABB03D-568D-4321-8FC9-B6B10C349997}"/>
              </a:ext>
            </a:extLst>
          </p:cNvPr>
          <p:cNvSpPr>
            <a:spLocks noGrp="1"/>
          </p:cNvSpPr>
          <p:nvPr>
            <p:ph type="sldNum" sz="quarter" idx="12"/>
          </p:nvPr>
        </p:nvSpPr>
        <p:spPr/>
        <p:txBody>
          <a:bodyPr/>
          <a:lstStyle/>
          <a:p>
            <a:fld id="{672B7600-67E3-4D97-B453-880E2742B982}" type="slidenum">
              <a:rPr lang="en-US" smtClean="0"/>
              <a:t>4</a:t>
            </a:fld>
            <a:endParaRPr lang="en-US"/>
          </a:p>
        </p:txBody>
      </p:sp>
    </p:spTree>
    <p:extLst>
      <p:ext uri="{BB962C8B-B14F-4D97-AF65-F5344CB8AC3E}">
        <p14:creationId xmlns:p14="http://schemas.microsoft.com/office/powerpoint/2010/main" val="11212265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284E382-9EF1-4EBC-8F04-8C4130B8A40A}"/>
              </a:ext>
            </a:extLst>
          </p:cNvPr>
          <p:cNvSpPr>
            <a:spLocks noGrp="1"/>
          </p:cNvSpPr>
          <p:nvPr>
            <p:ph type="title"/>
          </p:nvPr>
        </p:nvSpPr>
        <p:spPr/>
        <p:txBody>
          <a:bodyPr/>
          <a:lstStyle/>
          <a:p>
            <a:r>
              <a:rPr lang="en-US" dirty="0"/>
              <a:t>Title of your Section</a:t>
            </a:r>
          </a:p>
        </p:txBody>
      </p:sp>
      <p:sp>
        <p:nvSpPr>
          <p:cNvPr id="5" name="Text Placeholder 4">
            <a:extLst>
              <a:ext uri="{FF2B5EF4-FFF2-40B4-BE49-F238E27FC236}">
                <a16:creationId xmlns:a16="http://schemas.microsoft.com/office/drawing/2014/main" id="{11BD888B-972E-42BE-8FD6-806C5A5A3530}"/>
              </a:ext>
            </a:extLst>
          </p:cNvPr>
          <p:cNvSpPr>
            <a:spLocks noGrp="1"/>
          </p:cNvSpPr>
          <p:nvPr>
            <p:ph type="body" idx="1"/>
          </p:nvPr>
        </p:nvSpPr>
        <p:spPr/>
        <p:txBody>
          <a:bodyPr/>
          <a:lstStyle/>
          <a:p>
            <a:r>
              <a:rPr lang="en-US" dirty="0"/>
              <a:t>Here goes the subtitle of your section</a:t>
            </a:r>
          </a:p>
        </p:txBody>
      </p:sp>
      <p:sp>
        <p:nvSpPr>
          <p:cNvPr id="2" name="Date Placeholder 1">
            <a:extLst>
              <a:ext uri="{FF2B5EF4-FFF2-40B4-BE49-F238E27FC236}">
                <a16:creationId xmlns:a16="http://schemas.microsoft.com/office/drawing/2014/main" id="{B2290AD6-CF4F-40D6-93FA-5F998F8EE638}"/>
              </a:ext>
            </a:extLst>
          </p:cNvPr>
          <p:cNvSpPr>
            <a:spLocks noGrp="1"/>
          </p:cNvSpPr>
          <p:nvPr>
            <p:ph type="dt" sz="half" idx="10"/>
          </p:nvPr>
        </p:nvSpPr>
        <p:spPr/>
        <p:txBody>
          <a:bodyPr/>
          <a:lstStyle/>
          <a:p>
            <a:r>
              <a:rPr lang="en-US"/>
              <a:t>Date</a:t>
            </a:r>
          </a:p>
        </p:txBody>
      </p:sp>
      <p:sp>
        <p:nvSpPr>
          <p:cNvPr id="3" name="Footer Placeholder 2">
            <a:extLst>
              <a:ext uri="{FF2B5EF4-FFF2-40B4-BE49-F238E27FC236}">
                <a16:creationId xmlns:a16="http://schemas.microsoft.com/office/drawing/2014/main" id="{EF2D6725-98B3-4236-A20D-B359CC0DFAE5}"/>
              </a:ext>
            </a:extLst>
          </p:cNvPr>
          <p:cNvSpPr>
            <a:spLocks noGrp="1"/>
          </p:cNvSpPr>
          <p:nvPr>
            <p:ph type="ftr" sz="quarter" idx="11"/>
          </p:nvPr>
        </p:nvSpPr>
        <p:spPr/>
        <p:txBody>
          <a:bodyPr/>
          <a:lstStyle/>
          <a:p>
            <a:r>
              <a:rPr lang="en-US"/>
              <a:t>Your Footer Here</a:t>
            </a:r>
          </a:p>
        </p:txBody>
      </p:sp>
      <p:sp>
        <p:nvSpPr>
          <p:cNvPr id="6" name="Slide Number Placeholder 5">
            <a:extLst>
              <a:ext uri="{FF2B5EF4-FFF2-40B4-BE49-F238E27FC236}">
                <a16:creationId xmlns:a16="http://schemas.microsoft.com/office/drawing/2014/main" id="{27CE8A21-3691-4C04-B978-15B30DA2E932}"/>
              </a:ext>
            </a:extLst>
          </p:cNvPr>
          <p:cNvSpPr>
            <a:spLocks noGrp="1"/>
          </p:cNvSpPr>
          <p:nvPr>
            <p:ph type="sldNum" sz="quarter" idx="12"/>
          </p:nvPr>
        </p:nvSpPr>
        <p:spPr/>
        <p:txBody>
          <a:bodyPr/>
          <a:lstStyle/>
          <a:p>
            <a:fld id="{672B7600-67E3-4D97-B453-880E2742B982}" type="slidenum">
              <a:rPr lang="en-US" smtClean="0"/>
              <a:t>5</a:t>
            </a:fld>
            <a:endParaRPr lang="en-US"/>
          </a:p>
        </p:txBody>
      </p:sp>
    </p:spTree>
    <p:extLst>
      <p:ext uri="{BB962C8B-B14F-4D97-AF65-F5344CB8AC3E}">
        <p14:creationId xmlns:p14="http://schemas.microsoft.com/office/powerpoint/2010/main" val="25075025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ACB435-CC94-4A79-91D6-FFCD67E9C8AC}"/>
              </a:ext>
            </a:extLst>
          </p:cNvPr>
          <p:cNvSpPr>
            <a:spLocks noGrp="1"/>
          </p:cNvSpPr>
          <p:nvPr>
            <p:ph type="title"/>
          </p:nvPr>
        </p:nvSpPr>
        <p:spPr/>
        <p:txBody>
          <a:bodyPr/>
          <a:lstStyle/>
          <a:p>
            <a:r>
              <a:rPr lang="en-US" dirty="0"/>
              <a:t>Thank You!</a:t>
            </a:r>
          </a:p>
        </p:txBody>
      </p:sp>
      <p:sp>
        <p:nvSpPr>
          <p:cNvPr id="3" name="Text Placeholder 2">
            <a:extLst>
              <a:ext uri="{FF2B5EF4-FFF2-40B4-BE49-F238E27FC236}">
                <a16:creationId xmlns:a16="http://schemas.microsoft.com/office/drawing/2014/main" id="{143CB89D-0D9C-4549-AD4E-9811C01F9384}"/>
              </a:ext>
            </a:extLst>
          </p:cNvPr>
          <p:cNvSpPr>
            <a:spLocks noGrp="1"/>
          </p:cNvSpPr>
          <p:nvPr>
            <p:ph type="body" idx="1"/>
          </p:nvPr>
        </p:nvSpPr>
        <p:spPr/>
        <p:txBody>
          <a:bodyPr/>
          <a:lstStyle/>
          <a:p>
            <a:r>
              <a:rPr lang="en-US" noProof="1"/>
              <a:t>Lorem ipsum dolor sit amet, tollit epicuri est ex, exerci accumsan singulis ei mel.</a:t>
            </a:r>
          </a:p>
        </p:txBody>
      </p:sp>
      <p:sp>
        <p:nvSpPr>
          <p:cNvPr id="4" name="Date Placeholder 3">
            <a:extLst>
              <a:ext uri="{FF2B5EF4-FFF2-40B4-BE49-F238E27FC236}">
                <a16:creationId xmlns:a16="http://schemas.microsoft.com/office/drawing/2014/main" id="{2E7E543D-C5A6-4D43-B39E-5403AE6384FD}"/>
              </a:ext>
            </a:extLst>
          </p:cNvPr>
          <p:cNvSpPr>
            <a:spLocks noGrp="1"/>
          </p:cNvSpPr>
          <p:nvPr>
            <p:ph type="dt" sz="half" idx="10"/>
          </p:nvPr>
        </p:nvSpPr>
        <p:spPr/>
        <p:txBody>
          <a:bodyPr/>
          <a:lstStyle/>
          <a:p>
            <a:r>
              <a:rPr lang="en-US"/>
              <a:t>Date</a:t>
            </a:r>
          </a:p>
        </p:txBody>
      </p:sp>
      <p:sp>
        <p:nvSpPr>
          <p:cNvPr id="5" name="Footer Placeholder 4">
            <a:extLst>
              <a:ext uri="{FF2B5EF4-FFF2-40B4-BE49-F238E27FC236}">
                <a16:creationId xmlns:a16="http://schemas.microsoft.com/office/drawing/2014/main" id="{EEAECD98-5237-4EFB-ACE2-3AF54D228737}"/>
              </a:ext>
            </a:extLst>
          </p:cNvPr>
          <p:cNvSpPr>
            <a:spLocks noGrp="1"/>
          </p:cNvSpPr>
          <p:nvPr>
            <p:ph type="ftr" sz="quarter" idx="11"/>
          </p:nvPr>
        </p:nvSpPr>
        <p:spPr/>
        <p:txBody>
          <a:bodyPr/>
          <a:lstStyle/>
          <a:p>
            <a:r>
              <a:rPr lang="en-US"/>
              <a:t>Your Footer Here</a:t>
            </a:r>
          </a:p>
        </p:txBody>
      </p:sp>
      <p:sp>
        <p:nvSpPr>
          <p:cNvPr id="6" name="Slide Number Placeholder 5">
            <a:extLst>
              <a:ext uri="{FF2B5EF4-FFF2-40B4-BE49-F238E27FC236}">
                <a16:creationId xmlns:a16="http://schemas.microsoft.com/office/drawing/2014/main" id="{22978E58-1DFD-4153-BE18-AC20F7B49FCE}"/>
              </a:ext>
            </a:extLst>
          </p:cNvPr>
          <p:cNvSpPr>
            <a:spLocks noGrp="1"/>
          </p:cNvSpPr>
          <p:nvPr>
            <p:ph type="sldNum" sz="quarter" idx="12"/>
          </p:nvPr>
        </p:nvSpPr>
        <p:spPr/>
        <p:txBody>
          <a:bodyPr/>
          <a:lstStyle/>
          <a:p>
            <a:fld id="{672B7600-67E3-4D97-B453-880E2742B982}" type="slidenum">
              <a:rPr lang="en-US" smtClean="0"/>
              <a:t>6</a:t>
            </a:fld>
            <a:endParaRPr lang="en-US"/>
          </a:p>
        </p:txBody>
      </p:sp>
      <p:sp>
        <p:nvSpPr>
          <p:cNvPr id="7" name="Picture Placeholder 6">
            <a:extLst>
              <a:ext uri="{FF2B5EF4-FFF2-40B4-BE49-F238E27FC236}">
                <a16:creationId xmlns:a16="http://schemas.microsoft.com/office/drawing/2014/main" id="{37594A29-A97B-46A8-AC88-311C4F8B5CA2}"/>
              </a:ext>
            </a:extLst>
          </p:cNvPr>
          <p:cNvSpPr>
            <a:spLocks noGrp="1"/>
          </p:cNvSpPr>
          <p:nvPr>
            <p:ph type="pic" sz="quarter" idx="13"/>
          </p:nvPr>
        </p:nvSpPr>
        <p:spPr/>
        <p:txBody>
          <a:bodyPr/>
          <a:lstStyle/>
          <a:p>
            <a:endParaRPr lang="es-ES"/>
          </a:p>
        </p:txBody>
      </p:sp>
      <p:sp>
        <p:nvSpPr>
          <p:cNvPr id="8" name="Text Placeholder 7">
            <a:extLst>
              <a:ext uri="{FF2B5EF4-FFF2-40B4-BE49-F238E27FC236}">
                <a16:creationId xmlns:a16="http://schemas.microsoft.com/office/drawing/2014/main" id="{E706E319-CFF6-47B5-A20A-6B1263E9CFFA}"/>
              </a:ext>
            </a:extLst>
          </p:cNvPr>
          <p:cNvSpPr>
            <a:spLocks noGrp="1"/>
          </p:cNvSpPr>
          <p:nvPr>
            <p:ph type="body" sz="quarter" idx="14"/>
          </p:nvPr>
        </p:nvSpPr>
        <p:spPr/>
        <p:txBody>
          <a:bodyPr/>
          <a:lstStyle/>
          <a:p>
            <a:r>
              <a:rPr lang="en-US" dirty="0"/>
              <a:t>First / Last Name</a:t>
            </a:r>
          </a:p>
        </p:txBody>
      </p:sp>
      <p:sp>
        <p:nvSpPr>
          <p:cNvPr id="9" name="Text Placeholder 8">
            <a:extLst>
              <a:ext uri="{FF2B5EF4-FFF2-40B4-BE49-F238E27FC236}">
                <a16:creationId xmlns:a16="http://schemas.microsoft.com/office/drawing/2014/main" id="{498D2B60-6EBF-438D-ACDF-B187F7759195}"/>
              </a:ext>
            </a:extLst>
          </p:cNvPr>
          <p:cNvSpPr>
            <a:spLocks noGrp="1"/>
          </p:cNvSpPr>
          <p:nvPr>
            <p:ph type="body" sz="quarter" idx="15"/>
          </p:nvPr>
        </p:nvSpPr>
        <p:spPr/>
        <p:txBody>
          <a:bodyPr/>
          <a:lstStyle/>
          <a:p>
            <a:r>
              <a:rPr lang="en-US" dirty="0"/>
              <a:t>(123) 456-7890</a:t>
            </a:r>
          </a:p>
        </p:txBody>
      </p:sp>
      <p:sp>
        <p:nvSpPr>
          <p:cNvPr id="11" name="Text Placeholder 10">
            <a:extLst>
              <a:ext uri="{FF2B5EF4-FFF2-40B4-BE49-F238E27FC236}">
                <a16:creationId xmlns:a16="http://schemas.microsoft.com/office/drawing/2014/main" id="{CEAF7DC0-4335-4DB8-9A10-5BE769E70780}"/>
              </a:ext>
            </a:extLst>
          </p:cNvPr>
          <p:cNvSpPr>
            <a:spLocks noGrp="1"/>
          </p:cNvSpPr>
          <p:nvPr>
            <p:ph type="body" sz="quarter" idx="16"/>
          </p:nvPr>
        </p:nvSpPr>
        <p:spPr/>
        <p:txBody>
          <a:bodyPr/>
          <a:lstStyle/>
          <a:p>
            <a:r>
              <a:rPr lang="en-US" dirty="0"/>
              <a:t>Your Company</a:t>
            </a:r>
          </a:p>
        </p:txBody>
      </p:sp>
    </p:spTree>
    <p:extLst>
      <p:ext uri="{BB962C8B-B14F-4D97-AF65-F5344CB8AC3E}">
        <p14:creationId xmlns:p14="http://schemas.microsoft.com/office/powerpoint/2010/main" val="4803561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830BCEAC-9D2A-4F2E-911E-7147EC8657C0}"/>
              </a:ext>
            </a:extLst>
          </p:cNvPr>
          <p:cNvSpPr>
            <a:spLocks noGrp="1"/>
          </p:cNvSpPr>
          <p:nvPr>
            <p:ph type="title"/>
          </p:nvPr>
        </p:nvSpPr>
        <p:spPr/>
        <p:txBody>
          <a:bodyPr/>
          <a:lstStyle/>
          <a:p>
            <a:r>
              <a:rPr lang="en-US" dirty="0"/>
              <a:t>Color Theme</a:t>
            </a:r>
          </a:p>
        </p:txBody>
      </p:sp>
      <p:sp>
        <p:nvSpPr>
          <p:cNvPr id="10" name="Text Placeholder 9">
            <a:extLst>
              <a:ext uri="{FF2B5EF4-FFF2-40B4-BE49-F238E27FC236}">
                <a16:creationId xmlns:a16="http://schemas.microsoft.com/office/drawing/2014/main" id="{B0AC6566-81E8-42BE-A88A-2D036A429A35}"/>
              </a:ext>
            </a:extLst>
          </p:cNvPr>
          <p:cNvSpPr>
            <a:spLocks noGrp="1"/>
          </p:cNvSpPr>
          <p:nvPr>
            <p:ph type="body" sz="quarter" idx="10"/>
          </p:nvPr>
        </p:nvSpPr>
        <p:spPr/>
        <p:txBody>
          <a:bodyPr/>
          <a:lstStyle/>
          <a:p>
            <a:r>
              <a:rPr lang="en-US" dirty="0"/>
              <a:t>Typography</a:t>
            </a:r>
          </a:p>
        </p:txBody>
      </p:sp>
      <p:sp>
        <p:nvSpPr>
          <p:cNvPr id="11" name="Text Placeholder 10">
            <a:extLst>
              <a:ext uri="{FF2B5EF4-FFF2-40B4-BE49-F238E27FC236}">
                <a16:creationId xmlns:a16="http://schemas.microsoft.com/office/drawing/2014/main" id="{D38A80D6-0B80-42D9-A22D-0E8D2FA47308}"/>
              </a:ext>
            </a:extLst>
          </p:cNvPr>
          <p:cNvSpPr>
            <a:spLocks noGrp="1"/>
          </p:cNvSpPr>
          <p:nvPr>
            <p:ph type="body" sz="quarter" idx="11"/>
          </p:nvPr>
        </p:nvSpPr>
        <p:spPr/>
        <p:txBody>
          <a:bodyPr>
            <a:noAutofit/>
          </a:bodyPr>
          <a:lstStyle/>
          <a:p>
            <a:r>
              <a:rPr lang="en-US" dirty="0"/>
              <a:t>Calibri</a:t>
            </a:r>
          </a:p>
        </p:txBody>
      </p:sp>
      <p:sp>
        <p:nvSpPr>
          <p:cNvPr id="12" name="Text Placeholder 11">
            <a:extLst>
              <a:ext uri="{FF2B5EF4-FFF2-40B4-BE49-F238E27FC236}">
                <a16:creationId xmlns:a16="http://schemas.microsoft.com/office/drawing/2014/main" id="{E7B7AE20-4734-48F6-9B03-936A83AA8E0C}"/>
              </a:ext>
            </a:extLst>
          </p:cNvPr>
          <p:cNvSpPr>
            <a:spLocks noGrp="1"/>
          </p:cNvSpPr>
          <p:nvPr>
            <p:ph type="body" sz="quarter" idx="12"/>
          </p:nvPr>
        </p:nvSpPr>
        <p:spPr/>
        <p:txBody>
          <a:bodyPr>
            <a:noAutofit/>
          </a:bodyPr>
          <a:lstStyle/>
          <a:p>
            <a:r>
              <a:rPr lang="en-US" dirty="0"/>
              <a:t>Calibri Light</a:t>
            </a:r>
          </a:p>
        </p:txBody>
      </p:sp>
    </p:spTree>
    <p:extLst>
      <p:ext uri="{BB962C8B-B14F-4D97-AF65-F5344CB8AC3E}">
        <p14:creationId xmlns:p14="http://schemas.microsoft.com/office/powerpoint/2010/main" val="33282120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442999800"/>
      </p:ext>
    </p:extLst>
  </p:cSld>
  <p:clrMapOvr>
    <a:masterClrMapping/>
  </p:clrMapOvr>
</p:sld>
</file>

<file path=ppt/theme/theme1.xml><?xml version="1.0" encoding="utf-8"?>
<a:theme xmlns:a="http://schemas.openxmlformats.org/drawingml/2006/main" name="PresentationGO">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0180_T_PGO_Green-Leaves-Flat-Lay-16x9.pptx" id="{8EA9F394-580A-4316-9A9F-FAA7D40A021F}" vid="{CD240E48-5858-44DC-90E6-139D25B38BCA}"/>
    </a:ext>
  </a:extLst>
</a:theme>
</file>

<file path=ppt/theme/theme2.xml><?xml version="1.0" encoding="utf-8"?>
<a:theme xmlns:a="http://schemas.openxmlformats.org/drawingml/2006/main" name="Designed by PresentationGO">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0180_T_PGO_Green-Leaves-Flat-Lay-16x9.pptx" id="{8EA9F394-580A-4316-9A9F-FAA7D40A021F}" vid="{8D15BEDF-8059-4B27-BF72-9805C84B484F}"/>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0180_T_PGO_Green-Leaves-Flat-Lay-16x9</Template>
  <TotalTime>0</TotalTime>
  <Words>363</Words>
  <Application>Microsoft Office PowerPoint</Application>
  <PresentationFormat>Panorámica</PresentationFormat>
  <Paragraphs>52</Paragraphs>
  <Slides>8</Slides>
  <Notes>8</Notes>
  <HiddenSlides>0</HiddenSlides>
  <MMClips>0</MMClips>
  <ScaleCrop>false</ScaleCrop>
  <HeadingPairs>
    <vt:vector size="6" baseType="variant">
      <vt:variant>
        <vt:lpstr>Fuentes usadas</vt:lpstr>
      </vt:variant>
      <vt:variant>
        <vt:i4>4</vt:i4>
      </vt:variant>
      <vt:variant>
        <vt:lpstr>Tema</vt:lpstr>
      </vt:variant>
      <vt:variant>
        <vt:i4>2</vt:i4>
      </vt:variant>
      <vt:variant>
        <vt:lpstr>Títulos de diapositiva</vt:lpstr>
      </vt:variant>
      <vt:variant>
        <vt:i4>8</vt:i4>
      </vt:variant>
    </vt:vector>
  </HeadingPairs>
  <TitlesOfParts>
    <vt:vector size="14" baseType="lpstr">
      <vt:lpstr>Arial</vt:lpstr>
      <vt:lpstr>Calibri</vt:lpstr>
      <vt:lpstr>Calibri Light</vt:lpstr>
      <vt:lpstr>Open Sans</vt:lpstr>
      <vt:lpstr>PresentationGO</vt:lpstr>
      <vt:lpstr>Designed by PresentationGO</vt:lpstr>
      <vt:lpstr>Title of your Presentation</vt:lpstr>
      <vt:lpstr>Title of your Slide</vt:lpstr>
      <vt:lpstr>Title of your Slide</vt:lpstr>
      <vt:lpstr>Title of your Section</vt:lpstr>
      <vt:lpstr>Title of your Section</vt:lpstr>
      <vt:lpstr>Thank You!</vt:lpstr>
      <vt:lpstr>Color Theme</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Hector Benedi</dc:creator>
  <dc:description>© Copyright PresentationGo.com</dc:description>
  <cp:lastModifiedBy>Hector Benedi</cp:lastModifiedBy>
  <cp:revision>1</cp:revision>
  <dcterms:created xsi:type="dcterms:W3CDTF">2024-09-02T09:55:39Z</dcterms:created>
  <dcterms:modified xsi:type="dcterms:W3CDTF">2024-09-02T09:55:49Z</dcterms:modified>
  <cp:category>Templates</cp:category>
</cp:coreProperties>
</file>