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Blacker Sans Text" charset="1" panose="00000500000000000000"/>
      <p:regular r:id="rId22"/>
    </p:embeddedFont>
    <p:embeddedFont>
      <p:font typeface="Higuen Elegant Serif" charset="1" panose="00000000000000000000"/>
      <p:regular r:id="rId23"/>
    </p:embeddedFont>
    <p:embeddedFont>
      <p:font typeface="Blacker Sans Text Bold" charset="1" panose="00000700000000000000"/>
      <p:regular r:id="rId24"/>
    </p:embeddedFont>
    <p:embeddedFont>
      <p:font typeface="Josefin Slab Bold" charset="1" panose="02000000000000000000"/>
      <p:regular r:id="rId25"/>
    </p:embeddedFont>
    <p:embeddedFont>
      <p:font typeface="Canva Sans" charset="1" panose="020B0503030501040103"/>
      <p:regular r:id="rId26"/>
    </p:embeddedFont>
    <p:embeddedFont>
      <p:font typeface="Canva Sans Bold" charset="1" panose="020B0803030501040103"/>
      <p:regular r:id="rId27"/>
    </p:embeddedFont>
    <p:embeddedFont>
      <p:font typeface="Canva Sans Bold Italics" charset="1" panose="020B0803030501040103"/>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25.png" Type="http://schemas.openxmlformats.org/officeDocument/2006/relationships/image"/><Relationship Id="rId5" Target="../media/image26.png" Type="http://schemas.openxmlformats.org/officeDocument/2006/relationships/image"/><Relationship Id="rId6" Target="../media/image27.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28.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29.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30.jpeg" Type="http://schemas.openxmlformats.org/officeDocument/2006/relationships/image"/><Relationship Id="rId5" Target="../media/image31.jpeg" Type="http://schemas.openxmlformats.org/officeDocument/2006/relationships/image"/><Relationship Id="rId6" Target="../media/image32.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33.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34.png" Type="http://schemas.openxmlformats.org/officeDocument/2006/relationships/image"/><Relationship Id="rId5" Target="../media/image35.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36.png" Type="http://schemas.openxmlformats.org/officeDocument/2006/relationships/image"/><Relationship Id="rId5" Target="../media/image37.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11.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12.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13.png" Type="http://schemas.openxmlformats.org/officeDocument/2006/relationships/image"/><Relationship Id="rId5" Target="../media/image14.png" Type="http://schemas.openxmlformats.org/officeDocument/2006/relationships/image"/><Relationship Id="rId6" Target="../media/image15.png" Type="http://schemas.openxmlformats.org/officeDocument/2006/relationships/image"/><Relationship Id="rId7" Target="../media/image1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17.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18.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19.jpeg" Type="http://schemas.openxmlformats.org/officeDocument/2006/relationships/image"/><Relationship Id="rId5" Target="../media/image20.jpeg" Type="http://schemas.openxmlformats.org/officeDocument/2006/relationships/image"/><Relationship Id="rId6" Target="../media/image21.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22.jpeg" Type="http://schemas.openxmlformats.org/officeDocument/2006/relationships/image"/><Relationship Id="rId5" Target="../media/image23.jpeg" Type="http://schemas.openxmlformats.org/officeDocument/2006/relationships/image"/><Relationship Id="rId6" Target="../media/image24.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E8B29F"/>
        </a:solidFill>
      </p:bgPr>
    </p:bg>
    <p:spTree>
      <p:nvGrpSpPr>
        <p:cNvPr id="1" name=""/>
        <p:cNvGrpSpPr/>
        <p:nvPr/>
      </p:nvGrpSpPr>
      <p:grpSpPr>
        <a:xfrm>
          <a:off x="0" y="0"/>
          <a:ext cx="0" cy="0"/>
          <a:chOff x="0" y="0"/>
          <a:chExt cx="0" cy="0"/>
        </a:xfrm>
      </p:grpSpPr>
      <p:grpSp>
        <p:nvGrpSpPr>
          <p:cNvPr name="Group 2" id="2"/>
          <p:cNvGrpSpPr/>
          <p:nvPr/>
        </p:nvGrpSpPr>
        <p:grpSpPr>
          <a:xfrm rot="0">
            <a:off x="0" y="9762"/>
            <a:ext cx="20374623" cy="10277238"/>
            <a:chOff x="0" y="0"/>
            <a:chExt cx="27166165" cy="13702983"/>
          </a:xfrm>
        </p:grpSpPr>
        <p:sp>
          <p:nvSpPr>
            <p:cNvPr name="Freeform 3" id="3"/>
            <p:cNvSpPr/>
            <p:nvPr/>
          </p:nvSpPr>
          <p:spPr>
            <a:xfrm flipH="false" flipV="false" rot="0">
              <a:off x="0" y="0"/>
              <a:ext cx="13583082" cy="13702983"/>
            </a:xfrm>
            <a:custGeom>
              <a:avLst/>
              <a:gdLst/>
              <a:ahLst/>
              <a:cxnLst/>
              <a:rect r="r" b="b" t="t" l="l"/>
              <a:pathLst>
                <a:path h="13702983" w="13583082">
                  <a:moveTo>
                    <a:pt x="0" y="0"/>
                  </a:moveTo>
                  <a:lnTo>
                    <a:pt x="13583082" y="0"/>
                  </a:lnTo>
                  <a:lnTo>
                    <a:pt x="13583082"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3583082" y="0"/>
              <a:ext cx="13583082" cy="13702983"/>
            </a:xfrm>
            <a:custGeom>
              <a:avLst/>
              <a:gdLst/>
              <a:ahLst/>
              <a:cxnLst/>
              <a:rect r="r" b="b" t="t" l="l"/>
              <a:pathLst>
                <a:path h="13702983" w="13583082">
                  <a:moveTo>
                    <a:pt x="0" y="0"/>
                  </a:moveTo>
                  <a:lnTo>
                    <a:pt x="13583083" y="0"/>
                  </a:lnTo>
                  <a:lnTo>
                    <a:pt x="13583083"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10322610" y="266937"/>
            <a:ext cx="3765844" cy="2909708"/>
            <a:chOff x="0" y="0"/>
            <a:chExt cx="812800" cy="628016"/>
          </a:xfrm>
        </p:grpSpPr>
        <p:sp>
          <p:nvSpPr>
            <p:cNvPr name="Freeform 6" id="6"/>
            <p:cNvSpPr/>
            <p:nvPr/>
          </p:nvSpPr>
          <p:spPr>
            <a:xfrm flipH="false" flipV="false" rot="0">
              <a:off x="0" y="0"/>
              <a:ext cx="812800" cy="628016"/>
            </a:xfrm>
            <a:custGeom>
              <a:avLst/>
              <a:gdLst/>
              <a:ahLst/>
              <a:cxnLst/>
              <a:rect r="r" b="b" t="t" l="l"/>
              <a:pathLst>
                <a:path h="628016" w="812800">
                  <a:moveTo>
                    <a:pt x="0" y="0"/>
                  </a:moveTo>
                  <a:lnTo>
                    <a:pt x="812800" y="0"/>
                  </a:lnTo>
                  <a:lnTo>
                    <a:pt x="812800" y="628016"/>
                  </a:lnTo>
                  <a:lnTo>
                    <a:pt x="0" y="628016"/>
                  </a:lnTo>
                  <a:close/>
                </a:path>
              </a:pathLst>
            </a:custGeom>
            <a:solidFill>
              <a:srgbClr val="560116"/>
            </a:solidFill>
            <a:ln w="12700">
              <a:solidFill>
                <a:srgbClr val="000000"/>
              </a:solidFill>
            </a:ln>
          </p:spPr>
        </p:sp>
      </p:grpSp>
      <p:grpSp>
        <p:nvGrpSpPr>
          <p:cNvPr name="Group 7" id="7"/>
          <p:cNvGrpSpPr/>
          <p:nvPr/>
        </p:nvGrpSpPr>
        <p:grpSpPr>
          <a:xfrm rot="0">
            <a:off x="10322610" y="3370431"/>
            <a:ext cx="3765844" cy="2712304"/>
            <a:chOff x="0" y="0"/>
            <a:chExt cx="812800" cy="585409"/>
          </a:xfrm>
        </p:grpSpPr>
        <p:sp>
          <p:nvSpPr>
            <p:cNvPr name="Freeform 8" id="8"/>
            <p:cNvSpPr/>
            <p:nvPr/>
          </p:nvSpPr>
          <p:spPr>
            <a:xfrm flipH="false" flipV="false" rot="0">
              <a:off x="0" y="0"/>
              <a:ext cx="812800" cy="585409"/>
            </a:xfrm>
            <a:custGeom>
              <a:avLst/>
              <a:gdLst/>
              <a:ahLst/>
              <a:cxnLst/>
              <a:rect r="r" b="b" t="t" l="l"/>
              <a:pathLst>
                <a:path h="585409" w="812800">
                  <a:moveTo>
                    <a:pt x="0" y="0"/>
                  </a:moveTo>
                  <a:lnTo>
                    <a:pt x="812800" y="0"/>
                  </a:lnTo>
                  <a:lnTo>
                    <a:pt x="812800" y="585409"/>
                  </a:lnTo>
                  <a:lnTo>
                    <a:pt x="0" y="585409"/>
                  </a:lnTo>
                  <a:close/>
                </a:path>
              </a:pathLst>
            </a:custGeom>
            <a:solidFill>
              <a:srgbClr val="E6E0DB">
                <a:alpha val="60784"/>
              </a:srgbClr>
            </a:solidFill>
            <a:ln w="12700">
              <a:solidFill>
                <a:srgbClr val="000000"/>
              </a:solidFill>
            </a:ln>
          </p:spPr>
        </p:sp>
      </p:grpSp>
      <p:grpSp>
        <p:nvGrpSpPr>
          <p:cNvPr name="Group 9" id="9"/>
          <p:cNvGrpSpPr/>
          <p:nvPr/>
        </p:nvGrpSpPr>
        <p:grpSpPr>
          <a:xfrm rot="0">
            <a:off x="10322610" y="6273235"/>
            <a:ext cx="3765844" cy="3765844"/>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solidFill>
              <a:srgbClr val="BE6674"/>
            </a:solidFill>
            <a:ln w="12700">
              <a:solidFill>
                <a:srgbClr val="000000"/>
              </a:solidFill>
            </a:ln>
          </p:spPr>
        </p:sp>
      </p:grpSp>
      <p:grpSp>
        <p:nvGrpSpPr>
          <p:cNvPr name="Group 11" id="11"/>
          <p:cNvGrpSpPr/>
          <p:nvPr/>
        </p:nvGrpSpPr>
        <p:grpSpPr>
          <a:xfrm rot="0">
            <a:off x="14249870" y="266937"/>
            <a:ext cx="3765844" cy="3765844"/>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solidFill>
              <a:srgbClr val="E6E0DB">
                <a:alpha val="60784"/>
              </a:srgbClr>
            </a:solidFill>
            <a:ln w="12700">
              <a:solidFill>
                <a:srgbClr val="000000"/>
              </a:solidFill>
            </a:ln>
          </p:spPr>
        </p:sp>
      </p:grpSp>
      <p:grpSp>
        <p:nvGrpSpPr>
          <p:cNvPr name="Group 13" id="13"/>
          <p:cNvGrpSpPr/>
          <p:nvPr/>
        </p:nvGrpSpPr>
        <p:grpSpPr>
          <a:xfrm rot="0">
            <a:off x="14249870" y="4199813"/>
            <a:ext cx="3765844" cy="3123742"/>
            <a:chOff x="0" y="0"/>
            <a:chExt cx="812800" cy="674212"/>
          </a:xfrm>
        </p:grpSpPr>
        <p:sp>
          <p:nvSpPr>
            <p:cNvPr name="Freeform 14" id="14"/>
            <p:cNvSpPr/>
            <p:nvPr/>
          </p:nvSpPr>
          <p:spPr>
            <a:xfrm flipH="false" flipV="false" rot="0">
              <a:off x="0" y="0"/>
              <a:ext cx="812800" cy="674212"/>
            </a:xfrm>
            <a:custGeom>
              <a:avLst/>
              <a:gdLst/>
              <a:ahLst/>
              <a:cxnLst/>
              <a:rect r="r" b="b" t="t" l="l"/>
              <a:pathLst>
                <a:path h="674212" w="812800">
                  <a:moveTo>
                    <a:pt x="0" y="0"/>
                  </a:moveTo>
                  <a:lnTo>
                    <a:pt x="812800" y="0"/>
                  </a:lnTo>
                  <a:lnTo>
                    <a:pt x="812800" y="674212"/>
                  </a:lnTo>
                  <a:lnTo>
                    <a:pt x="0" y="674212"/>
                  </a:lnTo>
                  <a:close/>
                </a:path>
              </a:pathLst>
            </a:custGeom>
            <a:solidFill>
              <a:srgbClr val="BE6674"/>
            </a:solidFill>
            <a:ln w="12700">
              <a:solidFill>
                <a:srgbClr val="000000"/>
              </a:solidFill>
            </a:ln>
          </p:spPr>
        </p:sp>
      </p:grpSp>
      <p:grpSp>
        <p:nvGrpSpPr>
          <p:cNvPr name="Group 15" id="15"/>
          <p:cNvGrpSpPr/>
          <p:nvPr/>
        </p:nvGrpSpPr>
        <p:grpSpPr>
          <a:xfrm rot="0">
            <a:off x="14249870" y="7495005"/>
            <a:ext cx="3765844" cy="2544107"/>
            <a:chOff x="0" y="0"/>
            <a:chExt cx="812800" cy="549107"/>
          </a:xfrm>
        </p:grpSpPr>
        <p:sp>
          <p:nvSpPr>
            <p:cNvPr name="Freeform 16" id="16"/>
            <p:cNvSpPr/>
            <p:nvPr/>
          </p:nvSpPr>
          <p:spPr>
            <a:xfrm flipH="false" flipV="false" rot="0">
              <a:off x="0" y="0"/>
              <a:ext cx="812800" cy="549107"/>
            </a:xfrm>
            <a:custGeom>
              <a:avLst/>
              <a:gdLst/>
              <a:ahLst/>
              <a:cxnLst/>
              <a:rect r="r" b="b" t="t" l="l"/>
              <a:pathLst>
                <a:path h="549107" w="812800">
                  <a:moveTo>
                    <a:pt x="0" y="0"/>
                  </a:moveTo>
                  <a:lnTo>
                    <a:pt x="812800" y="0"/>
                  </a:lnTo>
                  <a:lnTo>
                    <a:pt x="812800" y="549107"/>
                  </a:lnTo>
                  <a:lnTo>
                    <a:pt x="0" y="549107"/>
                  </a:lnTo>
                  <a:close/>
                </a:path>
              </a:pathLst>
            </a:custGeom>
            <a:solidFill>
              <a:srgbClr val="560116"/>
            </a:solidFill>
            <a:ln w="12700">
              <a:solidFill>
                <a:srgbClr val="000000"/>
              </a:solidFill>
            </a:ln>
          </p:spPr>
        </p:sp>
      </p:grpSp>
      <p:grpSp>
        <p:nvGrpSpPr>
          <p:cNvPr name="Group 17" id="17"/>
          <p:cNvGrpSpPr/>
          <p:nvPr/>
        </p:nvGrpSpPr>
        <p:grpSpPr>
          <a:xfrm rot="0">
            <a:off x="1438275" y="1610697"/>
            <a:ext cx="8169960" cy="5712859"/>
            <a:chOff x="0" y="0"/>
            <a:chExt cx="2151759" cy="1504621"/>
          </a:xfrm>
        </p:grpSpPr>
        <p:sp>
          <p:nvSpPr>
            <p:cNvPr name="Freeform 18" id="18"/>
            <p:cNvSpPr/>
            <p:nvPr/>
          </p:nvSpPr>
          <p:spPr>
            <a:xfrm flipH="false" flipV="false" rot="0">
              <a:off x="0" y="0"/>
              <a:ext cx="2151759" cy="1504621"/>
            </a:xfrm>
            <a:custGeom>
              <a:avLst/>
              <a:gdLst/>
              <a:ahLst/>
              <a:cxnLst/>
              <a:rect r="r" b="b" t="t" l="l"/>
              <a:pathLst>
                <a:path h="1504621" w="2151759">
                  <a:moveTo>
                    <a:pt x="0" y="0"/>
                  </a:moveTo>
                  <a:lnTo>
                    <a:pt x="2151759" y="0"/>
                  </a:lnTo>
                  <a:lnTo>
                    <a:pt x="2151759" y="1504621"/>
                  </a:lnTo>
                  <a:lnTo>
                    <a:pt x="0" y="1504621"/>
                  </a:lnTo>
                  <a:close/>
                </a:path>
              </a:pathLst>
            </a:custGeom>
            <a:solidFill>
              <a:srgbClr val="E6E0DB">
                <a:alpha val="80000"/>
              </a:srgbClr>
            </a:solidFill>
          </p:spPr>
        </p:sp>
        <p:sp>
          <p:nvSpPr>
            <p:cNvPr name="TextBox 19" id="19"/>
            <p:cNvSpPr txBox="true"/>
            <p:nvPr/>
          </p:nvSpPr>
          <p:spPr>
            <a:xfrm>
              <a:off x="0" y="-47625"/>
              <a:ext cx="2151759" cy="1552246"/>
            </a:xfrm>
            <a:prstGeom prst="rect">
              <a:avLst/>
            </a:prstGeom>
          </p:spPr>
          <p:txBody>
            <a:bodyPr anchor="ctr" rtlCol="false" tIns="50800" lIns="50800" bIns="50800" rIns="50800"/>
            <a:lstStyle/>
            <a:p>
              <a:pPr algn="ctr">
                <a:lnSpc>
                  <a:spcPts val="2800"/>
                </a:lnSpc>
              </a:pPr>
            </a:p>
          </p:txBody>
        </p:sp>
      </p:grpSp>
      <p:grpSp>
        <p:nvGrpSpPr>
          <p:cNvPr name="Group 20" id="20"/>
          <p:cNvGrpSpPr/>
          <p:nvPr/>
        </p:nvGrpSpPr>
        <p:grpSpPr>
          <a:xfrm rot="0">
            <a:off x="1762991" y="1818515"/>
            <a:ext cx="7615778" cy="5297222"/>
            <a:chOff x="0" y="0"/>
            <a:chExt cx="2005802" cy="1395153"/>
          </a:xfrm>
        </p:grpSpPr>
        <p:sp>
          <p:nvSpPr>
            <p:cNvPr name="Freeform 21" id="21"/>
            <p:cNvSpPr/>
            <p:nvPr/>
          </p:nvSpPr>
          <p:spPr>
            <a:xfrm flipH="false" flipV="false" rot="0">
              <a:off x="0" y="0"/>
              <a:ext cx="2005802" cy="1395153"/>
            </a:xfrm>
            <a:custGeom>
              <a:avLst/>
              <a:gdLst/>
              <a:ahLst/>
              <a:cxnLst/>
              <a:rect r="r" b="b" t="t" l="l"/>
              <a:pathLst>
                <a:path h="1395153" w="2005802">
                  <a:moveTo>
                    <a:pt x="0" y="0"/>
                  </a:moveTo>
                  <a:lnTo>
                    <a:pt x="2005802" y="0"/>
                  </a:lnTo>
                  <a:lnTo>
                    <a:pt x="2005802" y="1395153"/>
                  </a:lnTo>
                  <a:lnTo>
                    <a:pt x="0" y="1395153"/>
                  </a:lnTo>
                  <a:close/>
                </a:path>
              </a:pathLst>
            </a:custGeom>
            <a:solidFill>
              <a:srgbClr val="000000">
                <a:alpha val="0"/>
              </a:srgbClr>
            </a:solidFill>
            <a:ln w="95250" cap="sq">
              <a:solidFill>
                <a:srgbClr val="BE6674"/>
              </a:solidFill>
              <a:prstDash val="solid"/>
              <a:miter/>
            </a:ln>
          </p:spPr>
        </p:sp>
        <p:sp>
          <p:nvSpPr>
            <p:cNvPr name="TextBox 22" id="22"/>
            <p:cNvSpPr txBox="true"/>
            <p:nvPr/>
          </p:nvSpPr>
          <p:spPr>
            <a:xfrm>
              <a:off x="0" y="-47625"/>
              <a:ext cx="2005802" cy="1442778"/>
            </a:xfrm>
            <a:prstGeom prst="rect">
              <a:avLst/>
            </a:prstGeom>
          </p:spPr>
          <p:txBody>
            <a:bodyPr anchor="ctr" rtlCol="false" tIns="50800" lIns="50800" bIns="50800" rIns="50800"/>
            <a:lstStyle/>
            <a:p>
              <a:pPr algn="ctr">
                <a:lnSpc>
                  <a:spcPts val="2800"/>
                </a:lnSpc>
              </a:pPr>
            </a:p>
          </p:txBody>
        </p:sp>
      </p:grpSp>
      <p:sp>
        <p:nvSpPr>
          <p:cNvPr name="Freeform 23" id="23"/>
          <p:cNvSpPr/>
          <p:nvPr/>
        </p:nvSpPr>
        <p:spPr>
          <a:xfrm flipH="false" flipV="false" rot="0">
            <a:off x="14249870" y="365269"/>
            <a:ext cx="3800613" cy="3667513"/>
          </a:xfrm>
          <a:custGeom>
            <a:avLst/>
            <a:gdLst/>
            <a:ahLst/>
            <a:cxnLst/>
            <a:rect r="r" b="b" t="t" l="l"/>
            <a:pathLst>
              <a:path h="3667513" w="3800613">
                <a:moveTo>
                  <a:pt x="0" y="0"/>
                </a:moveTo>
                <a:lnTo>
                  <a:pt x="3800613" y="0"/>
                </a:lnTo>
                <a:lnTo>
                  <a:pt x="3800613" y="3667513"/>
                </a:lnTo>
                <a:lnTo>
                  <a:pt x="0" y="3667513"/>
                </a:lnTo>
                <a:lnTo>
                  <a:pt x="0" y="0"/>
                </a:lnTo>
                <a:close/>
              </a:path>
            </a:pathLst>
          </a:custGeom>
          <a:blipFill>
            <a:blip r:embed="rId4"/>
            <a:stretch>
              <a:fillRect l="-44837" t="0" r="0" b="0"/>
            </a:stretch>
          </a:blipFill>
        </p:spPr>
      </p:sp>
      <p:sp>
        <p:nvSpPr>
          <p:cNvPr name="Freeform 24" id="24"/>
          <p:cNvSpPr/>
          <p:nvPr/>
        </p:nvSpPr>
        <p:spPr>
          <a:xfrm flipH="false" flipV="false" rot="0">
            <a:off x="10829787" y="0"/>
            <a:ext cx="2751491" cy="3170169"/>
          </a:xfrm>
          <a:custGeom>
            <a:avLst/>
            <a:gdLst/>
            <a:ahLst/>
            <a:cxnLst/>
            <a:rect r="r" b="b" t="t" l="l"/>
            <a:pathLst>
              <a:path h="3170169" w="2751491">
                <a:moveTo>
                  <a:pt x="0" y="0"/>
                </a:moveTo>
                <a:lnTo>
                  <a:pt x="2751491" y="0"/>
                </a:lnTo>
                <a:lnTo>
                  <a:pt x="2751491" y="3170169"/>
                </a:lnTo>
                <a:lnTo>
                  <a:pt x="0" y="3170169"/>
                </a:lnTo>
                <a:lnTo>
                  <a:pt x="0" y="0"/>
                </a:lnTo>
                <a:close/>
              </a:path>
            </a:pathLst>
          </a:custGeom>
          <a:blipFill>
            <a:blip r:embed="rId5"/>
            <a:stretch>
              <a:fillRect l="-35301" t="0" r="-28707" b="0"/>
            </a:stretch>
          </a:blipFill>
        </p:spPr>
      </p:sp>
      <p:sp>
        <p:nvSpPr>
          <p:cNvPr name="Freeform 25" id="25"/>
          <p:cNvSpPr/>
          <p:nvPr/>
        </p:nvSpPr>
        <p:spPr>
          <a:xfrm flipH="false" flipV="false" rot="0">
            <a:off x="10642941" y="6273235"/>
            <a:ext cx="3269880" cy="3765877"/>
          </a:xfrm>
          <a:custGeom>
            <a:avLst/>
            <a:gdLst/>
            <a:ahLst/>
            <a:cxnLst/>
            <a:rect r="r" b="b" t="t" l="l"/>
            <a:pathLst>
              <a:path h="3765877" w="3269880">
                <a:moveTo>
                  <a:pt x="0" y="0"/>
                </a:moveTo>
                <a:lnTo>
                  <a:pt x="3269880" y="0"/>
                </a:lnTo>
                <a:lnTo>
                  <a:pt x="3269880" y="3765878"/>
                </a:lnTo>
                <a:lnTo>
                  <a:pt x="0" y="3765878"/>
                </a:lnTo>
                <a:lnTo>
                  <a:pt x="0" y="0"/>
                </a:lnTo>
                <a:close/>
              </a:path>
            </a:pathLst>
          </a:custGeom>
          <a:blipFill>
            <a:blip r:embed="rId6"/>
            <a:stretch>
              <a:fillRect l="0" t="-15772" r="0" b="0"/>
            </a:stretch>
          </a:blipFill>
        </p:spPr>
      </p:sp>
      <p:sp>
        <p:nvSpPr>
          <p:cNvPr name="Freeform 26" id="26"/>
          <p:cNvSpPr/>
          <p:nvPr/>
        </p:nvSpPr>
        <p:spPr>
          <a:xfrm flipH="false" flipV="false" rot="0">
            <a:off x="10962745" y="3170169"/>
            <a:ext cx="2485576" cy="2917572"/>
          </a:xfrm>
          <a:custGeom>
            <a:avLst/>
            <a:gdLst/>
            <a:ahLst/>
            <a:cxnLst/>
            <a:rect r="r" b="b" t="t" l="l"/>
            <a:pathLst>
              <a:path h="2917572" w="2485576">
                <a:moveTo>
                  <a:pt x="0" y="0"/>
                </a:moveTo>
                <a:lnTo>
                  <a:pt x="2485575" y="0"/>
                </a:lnTo>
                <a:lnTo>
                  <a:pt x="2485575" y="2917572"/>
                </a:lnTo>
                <a:lnTo>
                  <a:pt x="0" y="2917572"/>
                </a:lnTo>
                <a:lnTo>
                  <a:pt x="0" y="0"/>
                </a:lnTo>
                <a:close/>
              </a:path>
            </a:pathLst>
          </a:custGeom>
          <a:blipFill>
            <a:blip r:embed="rId7"/>
            <a:stretch>
              <a:fillRect l="-45456" t="-9539" r="-47530" b="0"/>
            </a:stretch>
          </a:blipFill>
        </p:spPr>
      </p:sp>
      <p:sp>
        <p:nvSpPr>
          <p:cNvPr name="Freeform 27" id="27"/>
          <p:cNvSpPr/>
          <p:nvPr/>
        </p:nvSpPr>
        <p:spPr>
          <a:xfrm flipH="true" flipV="false" rot="0">
            <a:off x="14764826" y="4199813"/>
            <a:ext cx="2735933" cy="3123742"/>
          </a:xfrm>
          <a:custGeom>
            <a:avLst/>
            <a:gdLst/>
            <a:ahLst/>
            <a:cxnLst/>
            <a:rect r="r" b="b" t="t" l="l"/>
            <a:pathLst>
              <a:path h="3123742" w="2735933">
                <a:moveTo>
                  <a:pt x="2735933" y="0"/>
                </a:moveTo>
                <a:lnTo>
                  <a:pt x="0" y="0"/>
                </a:lnTo>
                <a:lnTo>
                  <a:pt x="0" y="3123742"/>
                </a:lnTo>
                <a:lnTo>
                  <a:pt x="2735933" y="3123742"/>
                </a:lnTo>
                <a:lnTo>
                  <a:pt x="2735933" y="0"/>
                </a:lnTo>
                <a:close/>
              </a:path>
            </a:pathLst>
          </a:custGeom>
          <a:blipFill>
            <a:blip r:embed="rId8"/>
            <a:stretch>
              <a:fillRect l="0" t="0" r="0" b="-31459"/>
            </a:stretch>
          </a:blipFill>
        </p:spPr>
      </p:sp>
      <p:sp>
        <p:nvSpPr>
          <p:cNvPr name="Freeform 28" id="28"/>
          <p:cNvSpPr/>
          <p:nvPr/>
        </p:nvSpPr>
        <p:spPr>
          <a:xfrm flipH="false" flipV="false" rot="0">
            <a:off x="15126679" y="7359928"/>
            <a:ext cx="2175447" cy="2679185"/>
          </a:xfrm>
          <a:custGeom>
            <a:avLst/>
            <a:gdLst/>
            <a:ahLst/>
            <a:cxnLst/>
            <a:rect r="r" b="b" t="t" l="l"/>
            <a:pathLst>
              <a:path h="2679185" w="2175447">
                <a:moveTo>
                  <a:pt x="0" y="0"/>
                </a:moveTo>
                <a:lnTo>
                  <a:pt x="2175447" y="0"/>
                </a:lnTo>
                <a:lnTo>
                  <a:pt x="2175447" y="2679185"/>
                </a:lnTo>
                <a:lnTo>
                  <a:pt x="0" y="2679185"/>
                </a:lnTo>
                <a:lnTo>
                  <a:pt x="0" y="0"/>
                </a:lnTo>
                <a:close/>
              </a:path>
            </a:pathLst>
          </a:custGeom>
          <a:blipFill>
            <a:blip r:embed="rId9"/>
            <a:stretch>
              <a:fillRect l="-38067" t="0" r="-46435" b="0"/>
            </a:stretch>
          </a:blipFill>
        </p:spPr>
      </p:sp>
      <p:sp>
        <p:nvSpPr>
          <p:cNvPr name="TextBox 29" id="29"/>
          <p:cNvSpPr txBox="true"/>
          <p:nvPr/>
        </p:nvSpPr>
        <p:spPr>
          <a:xfrm rot="0">
            <a:off x="2342048" y="7815718"/>
            <a:ext cx="6362414" cy="1253490"/>
          </a:xfrm>
          <a:prstGeom prst="rect">
            <a:avLst/>
          </a:prstGeom>
        </p:spPr>
        <p:txBody>
          <a:bodyPr anchor="t" rtlCol="false" tIns="0" lIns="0" bIns="0" rIns="0">
            <a:spAutoFit/>
          </a:bodyPr>
          <a:lstStyle/>
          <a:p>
            <a:pPr algn="ctr">
              <a:lnSpc>
                <a:spcPts val="3359"/>
              </a:lnSpc>
            </a:pPr>
            <a:r>
              <a:rPr lang="en-US" sz="2400">
                <a:solidFill>
                  <a:srgbClr val="560116"/>
                </a:solidFill>
                <a:latin typeface="Blacker Sans Text"/>
                <a:ea typeface="Blacker Sans Text"/>
                <a:cs typeface="Blacker Sans Text"/>
                <a:sym typeface="Blacker Sans Text"/>
              </a:rPr>
              <a:t>Lorem ipsum dolor sit amet, consectetur adipiscing elit, sed do eiusmod tempor incididunt ut labore et dolore magna aliqua. </a:t>
            </a:r>
          </a:p>
        </p:txBody>
      </p:sp>
      <p:sp>
        <p:nvSpPr>
          <p:cNvPr name="TextBox 30" id="30"/>
          <p:cNvSpPr txBox="true"/>
          <p:nvPr/>
        </p:nvSpPr>
        <p:spPr>
          <a:xfrm rot="0">
            <a:off x="2373616" y="2751892"/>
            <a:ext cx="6394528" cy="3898890"/>
          </a:xfrm>
          <a:prstGeom prst="rect">
            <a:avLst/>
          </a:prstGeom>
        </p:spPr>
        <p:txBody>
          <a:bodyPr anchor="t" rtlCol="false" tIns="0" lIns="0" bIns="0" rIns="0">
            <a:spAutoFit/>
          </a:bodyPr>
          <a:lstStyle/>
          <a:p>
            <a:pPr algn="ctr">
              <a:lnSpc>
                <a:spcPts val="10099"/>
              </a:lnSpc>
            </a:pPr>
            <a:r>
              <a:rPr lang="en-US" sz="9999">
                <a:solidFill>
                  <a:srgbClr val="560116"/>
                </a:solidFill>
                <a:latin typeface="Higuen Elegant Serif"/>
                <a:ea typeface="Higuen Elegant Serif"/>
                <a:cs typeface="Higuen Elegant Serif"/>
                <a:sym typeface="Higuen Elegant Serif"/>
              </a:rPr>
              <a:t>Women's Care Campaign</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E8B29F"/>
        </a:solidFill>
      </p:bgPr>
    </p:bg>
    <p:spTree>
      <p:nvGrpSpPr>
        <p:cNvPr id="1" name=""/>
        <p:cNvGrpSpPr/>
        <p:nvPr/>
      </p:nvGrpSpPr>
      <p:grpSpPr>
        <a:xfrm>
          <a:off x="0" y="0"/>
          <a:ext cx="0" cy="0"/>
          <a:chOff x="0" y="0"/>
          <a:chExt cx="0" cy="0"/>
        </a:xfrm>
      </p:grpSpPr>
      <p:grpSp>
        <p:nvGrpSpPr>
          <p:cNvPr name="Group 2" id="2"/>
          <p:cNvGrpSpPr/>
          <p:nvPr/>
        </p:nvGrpSpPr>
        <p:grpSpPr>
          <a:xfrm rot="0">
            <a:off x="0" y="-28575"/>
            <a:ext cx="20374623" cy="10277238"/>
            <a:chOff x="0" y="0"/>
            <a:chExt cx="27166165" cy="13702983"/>
          </a:xfrm>
        </p:grpSpPr>
        <p:sp>
          <p:nvSpPr>
            <p:cNvPr name="Freeform 3" id="3"/>
            <p:cNvSpPr/>
            <p:nvPr/>
          </p:nvSpPr>
          <p:spPr>
            <a:xfrm flipH="false" flipV="false" rot="0">
              <a:off x="0" y="0"/>
              <a:ext cx="13583082" cy="13702983"/>
            </a:xfrm>
            <a:custGeom>
              <a:avLst/>
              <a:gdLst/>
              <a:ahLst/>
              <a:cxnLst/>
              <a:rect r="r" b="b" t="t" l="l"/>
              <a:pathLst>
                <a:path h="13702983" w="13583082">
                  <a:moveTo>
                    <a:pt x="0" y="0"/>
                  </a:moveTo>
                  <a:lnTo>
                    <a:pt x="13583082" y="0"/>
                  </a:lnTo>
                  <a:lnTo>
                    <a:pt x="13583082"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3583082" y="0"/>
              <a:ext cx="13583082" cy="13702983"/>
            </a:xfrm>
            <a:custGeom>
              <a:avLst/>
              <a:gdLst/>
              <a:ahLst/>
              <a:cxnLst/>
              <a:rect r="r" b="b" t="t" l="l"/>
              <a:pathLst>
                <a:path h="13702983" w="13583082">
                  <a:moveTo>
                    <a:pt x="0" y="0"/>
                  </a:moveTo>
                  <a:lnTo>
                    <a:pt x="13583083" y="0"/>
                  </a:lnTo>
                  <a:lnTo>
                    <a:pt x="13583083"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736402" y="763071"/>
            <a:ext cx="16815197" cy="8760859"/>
            <a:chOff x="0" y="0"/>
            <a:chExt cx="4428694" cy="2307387"/>
          </a:xfrm>
        </p:grpSpPr>
        <p:sp>
          <p:nvSpPr>
            <p:cNvPr name="Freeform 6" id="6"/>
            <p:cNvSpPr/>
            <p:nvPr/>
          </p:nvSpPr>
          <p:spPr>
            <a:xfrm flipH="false" flipV="false" rot="0">
              <a:off x="0" y="0"/>
              <a:ext cx="4428694" cy="2307387"/>
            </a:xfrm>
            <a:custGeom>
              <a:avLst/>
              <a:gdLst/>
              <a:ahLst/>
              <a:cxnLst/>
              <a:rect r="r" b="b" t="t" l="l"/>
              <a:pathLst>
                <a:path h="2307387" w="4428694">
                  <a:moveTo>
                    <a:pt x="0" y="0"/>
                  </a:moveTo>
                  <a:lnTo>
                    <a:pt x="4428694" y="0"/>
                  </a:lnTo>
                  <a:lnTo>
                    <a:pt x="4428694" y="2307387"/>
                  </a:lnTo>
                  <a:lnTo>
                    <a:pt x="0" y="2307387"/>
                  </a:lnTo>
                  <a:close/>
                </a:path>
              </a:pathLst>
            </a:custGeom>
            <a:solidFill>
              <a:srgbClr val="000000">
                <a:alpha val="0"/>
              </a:srgbClr>
            </a:solidFill>
            <a:ln w="95250" cap="sq">
              <a:solidFill>
                <a:srgbClr val="BE6674"/>
              </a:solidFill>
              <a:prstDash val="solid"/>
              <a:miter/>
            </a:ln>
          </p:spPr>
        </p:sp>
        <p:sp>
          <p:nvSpPr>
            <p:cNvPr name="TextBox 7" id="7"/>
            <p:cNvSpPr txBox="true"/>
            <p:nvPr/>
          </p:nvSpPr>
          <p:spPr>
            <a:xfrm>
              <a:off x="0" y="-47625"/>
              <a:ext cx="4428694" cy="2355012"/>
            </a:xfrm>
            <a:prstGeom prst="rect">
              <a:avLst/>
            </a:prstGeom>
          </p:spPr>
          <p:txBody>
            <a:bodyPr anchor="ctr" rtlCol="false" tIns="50800" lIns="50800" bIns="50800" rIns="50800"/>
            <a:lstStyle/>
            <a:p>
              <a:pPr algn="ctr">
                <a:lnSpc>
                  <a:spcPts val="2800"/>
                </a:lnSpc>
              </a:pPr>
            </a:p>
          </p:txBody>
        </p:sp>
      </p:grpSp>
      <p:grpSp>
        <p:nvGrpSpPr>
          <p:cNvPr name="Group 8" id="8"/>
          <p:cNvGrpSpPr/>
          <p:nvPr/>
        </p:nvGrpSpPr>
        <p:grpSpPr>
          <a:xfrm rot="0">
            <a:off x="2152810" y="6747284"/>
            <a:ext cx="3749764" cy="1010156"/>
            <a:chOff x="0" y="0"/>
            <a:chExt cx="987592" cy="266049"/>
          </a:xfrm>
        </p:grpSpPr>
        <p:sp>
          <p:nvSpPr>
            <p:cNvPr name="Freeform 9" id="9"/>
            <p:cNvSpPr/>
            <p:nvPr/>
          </p:nvSpPr>
          <p:spPr>
            <a:xfrm flipH="false" flipV="false" rot="0">
              <a:off x="0" y="0"/>
              <a:ext cx="987592" cy="266049"/>
            </a:xfrm>
            <a:custGeom>
              <a:avLst/>
              <a:gdLst/>
              <a:ahLst/>
              <a:cxnLst/>
              <a:rect r="r" b="b" t="t" l="l"/>
              <a:pathLst>
                <a:path h="266049" w="987592">
                  <a:moveTo>
                    <a:pt x="0" y="0"/>
                  </a:moveTo>
                  <a:lnTo>
                    <a:pt x="987592" y="0"/>
                  </a:lnTo>
                  <a:lnTo>
                    <a:pt x="987592" y="266049"/>
                  </a:lnTo>
                  <a:lnTo>
                    <a:pt x="0" y="266049"/>
                  </a:lnTo>
                  <a:close/>
                </a:path>
              </a:pathLst>
            </a:custGeom>
            <a:solidFill>
              <a:srgbClr val="711F2A"/>
            </a:solidFill>
          </p:spPr>
        </p:sp>
        <p:sp>
          <p:nvSpPr>
            <p:cNvPr name="TextBox 10" id="10"/>
            <p:cNvSpPr txBox="true"/>
            <p:nvPr/>
          </p:nvSpPr>
          <p:spPr>
            <a:xfrm>
              <a:off x="0" y="-47625"/>
              <a:ext cx="987592" cy="313674"/>
            </a:xfrm>
            <a:prstGeom prst="rect">
              <a:avLst/>
            </a:prstGeom>
          </p:spPr>
          <p:txBody>
            <a:bodyPr anchor="ctr" rtlCol="false" tIns="50800" lIns="50800" bIns="50800" rIns="50800"/>
            <a:lstStyle/>
            <a:p>
              <a:pPr algn="ctr">
                <a:lnSpc>
                  <a:spcPts val="2800"/>
                </a:lnSpc>
              </a:pPr>
            </a:p>
          </p:txBody>
        </p:sp>
      </p:grpSp>
      <p:grpSp>
        <p:nvGrpSpPr>
          <p:cNvPr name="Group 11" id="11"/>
          <p:cNvGrpSpPr/>
          <p:nvPr/>
        </p:nvGrpSpPr>
        <p:grpSpPr>
          <a:xfrm rot="0">
            <a:off x="6954802" y="7351351"/>
            <a:ext cx="4397252" cy="1184584"/>
            <a:chOff x="0" y="0"/>
            <a:chExt cx="987592" cy="266049"/>
          </a:xfrm>
        </p:grpSpPr>
        <p:sp>
          <p:nvSpPr>
            <p:cNvPr name="Freeform 12" id="12"/>
            <p:cNvSpPr/>
            <p:nvPr/>
          </p:nvSpPr>
          <p:spPr>
            <a:xfrm flipH="false" flipV="false" rot="0">
              <a:off x="0" y="0"/>
              <a:ext cx="987592" cy="266049"/>
            </a:xfrm>
            <a:custGeom>
              <a:avLst/>
              <a:gdLst/>
              <a:ahLst/>
              <a:cxnLst/>
              <a:rect r="r" b="b" t="t" l="l"/>
              <a:pathLst>
                <a:path h="266049" w="987592">
                  <a:moveTo>
                    <a:pt x="0" y="0"/>
                  </a:moveTo>
                  <a:lnTo>
                    <a:pt x="987592" y="0"/>
                  </a:lnTo>
                  <a:lnTo>
                    <a:pt x="987592" y="266049"/>
                  </a:lnTo>
                  <a:lnTo>
                    <a:pt x="0" y="266049"/>
                  </a:lnTo>
                  <a:close/>
                </a:path>
              </a:pathLst>
            </a:custGeom>
            <a:solidFill>
              <a:srgbClr val="711F2A"/>
            </a:solidFill>
          </p:spPr>
        </p:sp>
        <p:sp>
          <p:nvSpPr>
            <p:cNvPr name="TextBox 13" id="13"/>
            <p:cNvSpPr txBox="true"/>
            <p:nvPr/>
          </p:nvSpPr>
          <p:spPr>
            <a:xfrm>
              <a:off x="0" y="-47625"/>
              <a:ext cx="987592" cy="313674"/>
            </a:xfrm>
            <a:prstGeom prst="rect">
              <a:avLst/>
            </a:prstGeom>
          </p:spPr>
          <p:txBody>
            <a:bodyPr anchor="ctr" rtlCol="false" tIns="50800" lIns="50800" bIns="50800" rIns="50800"/>
            <a:lstStyle/>
            <a:p>
              <a:pPr algn="ctr">
                <a:lnSpc>
                  <a:spcPts val="2800"/>
                </a:lnSpc>
              </a:pPr>
            </a:p>
          </p:txBody>
        </p:sp>
      </p:grpSp>
      <p:grpSp>
        <p:nvGrpSpPr>
          <p:cNvPr name="Group 14" id="14"/>
          <p:cNvGrpSpPr/>
          <p:nvPr/>
        </p:nvGrpSpPr>
        <p:grpSpPr>
          <a:xfrm rot="0">
            <a:off x="12396835" y="6747284"/>
            <a:ext cx="3749764" cy="1010156"/>
            <a:chOff x="0" y="0"/>
            <a:chExt cx="987592" cy="266049"/>
          </a:xfrm>
        </p:grpSpPr>
        <p:sp>
          <p:nvSpPr>
            <p:cNvPr name="Freeform 15" id="15"/>
            <p:cNvSpPr/>
            <p:nvPr/>
          </p:nvSpPr>
          <p:spPr>
            <a:xfrm flipH="false" flipV="false" rot="0">
              <a:off x="0" y="0"/>
              <a:ext cx="987592" cy="266049"/>
            </a:xfrm>
            <a:custGeom>
              <a:avLst/>
              <a:gdLst/>
              <a:ahLst/>
              <a:cxnLst/>
              <a:rect r="r" b="b" t="t" l="l"/>
              <a:pathLst>
                <a:path h="266049" w="987592">
                  <a:moveTo>
                    <a:pt x="0" y="0"/>
                  </a:moveTo>
                  <a:lnTo>
                    <a:pt x="987592" y="0"/>
                  </a:lnTo>
                  <a:lnTo>
                    <a:pt x="987592" y="266049"/>
                  </a:lnTo>
                  <a:lnTo>
                    <a:pt x="0" y="266049"/>
                  </a:lnTo>
                  <a:close/>
                </a:path>
              </a:pathLst>
            </a:custGeom>
            <a:solidFill>
              <a:srgbClr val="711F2A"/>
            </a:solidFill>
          </p:spPr>
        </p:sp>
        <p:sp>
          <p:nvSpPr>
            <p:cNvPr name="TextBox 16" id="16"/>
            <p:cNvSpPr txBox="true"/>
            <p:nvPr/>
          </p:nvSpPr>
          <p:spPr>
            <a:xfrm>
              <a:off x="0" y="-47625"/>
              <a:ext cx="987592" cy="313674"/>
            </a:xfrm>
            <a:prstGeom prst="rect">
              <a:avLst/>
            </a:prstGeom>
          </p:spPr>
          <p:txBody>
            <a:bodyPr anchor="ctr" rtlCol="false" tIns="50800" lIns="50800" bIns="50800" rIns="50800"/>
            <a:lstStyle/>
            <a:p>
              <a:pPr algn="ctr">
                <a:lnSpc>
                  <a:spcPts val="2800"/>
                </a:lnSpc>
              </a:pPr>
            </a:p>
          </p:txBody>
        </p:sp>
      </p:grpSp>
      <p:grpSp>
        <p:nvGrpSpPr>
          <p:cNvPr name="Group 17" id="17"/>
          <p:cNvGrpSpPr/>
          <p:nvPr/>
        </p:nvGrpSpPr>
        <p:grpSpPr>
          <a:xfrm rot="0">
            <a:off x="2136730" y="3248982"/>
            <a:ext cx="3765844" cy="3498302"/>
            <a:chOff x="0" y="0"/>
            <a:chExt cx="812800" cy="755055"/>
          </a:xfrm>
        </p:grpSpPr>
        <p:sp>
          <p:nvSpPr>
            <p:cNvPr name="Freeform 18" id="18"/>
            <p:cNvSpPr/>
            <p:nvPr/>
          </p:nvSpPr>
          <p:spPr>
            <a:xfrm flipH="false" flipV="false" rot="0">
              <a:off x="0" y="0"/>
              <a:ext cx="812800" cy="755055"/>
            </a:xfrm>
            <a:custGeom>
              <a:avLst/>
              <a:gdLst/>
              <a:ahLst/>
              <a:cxnLst/>
              <a:rect r="r" b="b" t="t" l="l"/>
              <a:pathLst>
                <a:path h="755055" w="812800">
                  <a:moveTo>
                    <a:pt x="0" y="0"/>
                  </a:moveTo>
                  <a:lnTo>
                    <a:pt x="812800" y="0"/>
                  </a:lnTo>
                  <a:lnTo>
                    <a:pt x="812800" y="755055"/>
                  </a:lnTo>
                  <a:lnTo>
                    <a:pt x="0" y="755055"/>
                  </a:lnTo>
                  <a:close/>
                </a:path>
              </a:pathLst>
            </a:custGeom>
            <a:solidFill>
              <a:srgbClr val="E6E0DB">
                <a:alpha val="60784"/>
              </a:srgbClr>
            </a:solidFill>
            <a:ln w="12700">
              <a:solidFill>
                <a:srgbClr val="000000"/>
              </a:solidFill>
            </a:ln>
          </p:spPr>
        </p:sp>
      </p:grpSp>
      <p:grpSp>
        <p:nvGrpSpPr>
          <p:cNvPr name="Group 19" id="19"/>
          <p:cNvGrpSpPr/>
          <p:nvPr/>
        </p:nvGrpSpPr>
        <p:grpSpPr>
          <a:xfrm rot="0">
            <a:off x="6935945" y="3248982"/>
            <a:ext cx="4416109" cy="4102369"/>
            <a:chOff x="0" y="0"/>
            <a:chExt cx="812800" cy="755055"/>
          </a:xfrm>
        </p:grpSpPr>
        <p:sp>
          <p:nvSpPr>
            <p:cNvPr name="Freeform 20" id="20"/>
            <p:cNvSpPr/>
            <p:nvPr/>
          </p:nvSpPr>
          <p:spPr>
            <a:xfrm flipH="false" flipV="false" rot="0">
              <a:off x="0" y="0"/>
              <a:ext cx="812800" cy="755055"/>
            </a:xfrm>
            <a:custGeom>
              <a:avLst/>
              <a:gdLst/>
              <a:ahLst/>
              <a:cxnLst/>
              <a:rect r="r" b="b" t="t" l="l"/>
              <a:pathLst>
                <a:path h="755055" w="812800">
                  <a:moveTo>
                    <a:pt x="0" y="0"/>
                  </a:moveTo>
                  <a:lnTo>
                    <a:pt x="812800" y="0"/>
                  </a:lnTo>
                  <a:lnTo>
                    <a:pt x="812800" y="755055"/>
                  </a:lnTo>
                  <a:lnTo>
                    <a:pt x="0" y="755055"/>
                  </a:lnTo>
                  <a:close/>
                </a:path>
              </a:pathLst>
            </a:custGeom>
            <a:solidFill>
              <a:srgbClr val="E6E0DB">
                <a:alpha val="60784"/>
              </a:srgbClr>
            </a:solidFill>
            <a:ln w="12700">
              <a:solidFill>
                <a:srgbClr val="000000"/>
              </a:solidFill>
            </a:ln>
          </p:spPr>
        </p:sp>
      </p:grpSp>
      <p:grpSp>
        <p:nvGrpSpPr>
          <p:cNvPr name="Group 21" id="21"/>
          <p:cNvGrpSpPr/>
          <p:nvPr/>
        </p:nvGrpSpPr>
        <p:grpSpPr>
          <a:xfrm rot="0">
            <a:off x="12380755" y="3248982"/>
            <a:ext cx="3765844" cy="3498302"/>
            <a:chOff x="0" y="0"/>
            <a:chExt cx="812800" cy="755055"/>
          </a:xfrm>
        </p:grpSpPr>
        <p:sp>
          <p:nvSpPr>
            <p:cNvPr name="Freeform 22" id="22"/>
            <p:cNvSpPr/>
            <p:nvPr/>
          </p:nvSpPr>
          <p:spPr>
            <a:xfrm flipH="false" flipV="false" rot="0">
              <a:off x="0" y="0"/>
              <a:ext cx="812800" cy="755055"/>
            </a:xfrm>
            <a:custGeom>
              <a:avLst/>
              <a:gdLst/>
              <a:ahLst/>
              <a:cxnLst/>
              <a:rect r="r" b="b" t="t" l="l"/>
              <a:pathLst>
                <a:path h="755055" w="812800">
                  <a:moveTo>
                    <a:pt x="0" y="0"/>
                  </a:moveTo>
                  <a:lnTo>
                    <a:pt x="812800" y="0"/>
                  </a:lnTo>
                  <a:lnTo>
                    <a:pt x="812800" y="755055"/>
                  </a:lnTo>
                  <a:lnTo>
                    <a:pt x="0" y="755055"/>
                  </a:lnTo>
                  <a:close/>
                </a:path>
              </a:pathLst>
            </a:custGeom>
            <a:solidFill>
              <a:srgbClr val="E6E0DB">
                <a:alpha val="60784"/>
              </a:srgbClr>
            </a:solidFill>
            <a:ln w="12700">
              <a:solidFill>
                <a:srgbClr val="000000"/>
              </a:solidFill>
            </a:ln>
          </p:spPr>
        </p:sp>
      </p:grpSp>
      <p:pic>
        <p:nvPicPr>
          <p:cNvPr name="Picture 23" id="23"/>
          <p:cNvPicPr>
            <a:picLocks noChangeAspect="true"/>
          </p:cNvPicPr>
          <p:nvPr/>
        </p:nvPicPr>
        <p:blipFill>
          <a:blip r:embed="rId4"/>
          <a:stretch>
            <a:fillRect/>
          </a:stretch>
        </p:blipFill>
        <p:spPr>
          <a:xfrm rot="0">
            <a:off x="2472092" y="3422207"/>
            <a:ext cx="3095120" cy="3095120"/>
          </a:xfrm>
          <a:prstGeom prst="rect">
            <a:avLst/>
          </a:prstGeom>
        </p:spPr>
      </p:pic>
      <p:pic>
        <p:nvPicPr>
          <p:cNvPr name="Picture 24" id="24"/>
          <p:cNvPicPr>
            <a:picLocks noChangeAspect="true"/>
          </p:cNvPicPr>
          <p:nvPr/>
        </p:nvPicPr>
        <p:blipFill>
          <a:blip r:embed="rId5"/>
          <a:stretch>
            <a:fillRect/>
          </a:stretch>
        </p:blipFill>
        <p:spPr>
          <a:xfrm rot="0">
            <a:off x="7073065" y="3185587"/>
            <a:ext cx="4141868" cy="4141868"/>
          </a:xfrm>
          <a:prstGeom prst="rect">
            <a:avLst/>
          </a:prstGeom>
        </p:spPr>
      </p:pic>
      <p:pic>
        <p:nvPicPr>
          <p:cNvPr name="Picture 25" id="25"/>
          <p:cNvPicPr>
            <a:picLocks noChangeAspect="true"/>
          </p:cNvPicPr>
          <p:nvPr/>
        </p:nvPicPr>
        <p:blipFill>
          <a:blip r:embed="rId6"/>
          <a:stretch>
            <a:fillRect/>
          </a:stretch>
        </p:blipFill>
        <p:spPr>
          <a:xfrm rot="0">
            <a:off x="12716116" y="3422207"/>
            <a:ext cx="3095120" cy="3095120"/>
          </a:xfrm>
          <a:prstGeom prst="rect">
            <a:avLst/>
          </a:prstGeom>
        </p:spPr>
      </p:pic>
      <p:sp>
        <p:nvSpPr>
          <p:cNvPr name="TextBox 26" id="26"/>
          <p:cNvSpPr txBox="true"/>
          <p:nvPr/>
        </p:nvSpPr>
        <p:spPr>
          <a:xfrm rot="0">
            <a:off x="2250213" y="6913321"/>
            <a:ext cx="3538878" cy="630555"/>
          </a:xfrm>
          <a:prstGeom prst="rect">
            <a:avLst/>
          </a:prstGeom>
        </p:spPr>
        <p:txBody>
          <a:bodyPr anchor="t" rtlCol="false" tIns="0" lIns="0" bIns="0" rIns="0">
            <a:spAutoFit/>
          </a:bodyPr>
          <a:lstStyle/>
          <a:p>
            <a:pPr algn="ctr" marL="0" indent="0" lvl="0">
              <a:lnSpc>
                <a:spcPts val="2520"/>
              </a:lnSpc>
              <a:spcBef>
                <a:spcPct val="0"/>
              </a:spcBef>
            </a:pPr>
            <a:r>
              <a:rPr lang="en-US" sz="1800" strike="noStrike" u="none">
                <a:solidFill>
                  <a:srgbClr val="E6E0DB"/>
                </a:solidFill>
                <a:latin typeface="Blacker Sans Text"/>
                <a:ea typeface="Blacker Sans Text"/>
                <a:cs typeface="Blacker Sans Text"/>
                <a:sym typeface="Blacker Sans Text"/>
              </a:rPr>
              <a:t>Elaborate on the</a:t>
            </a:r>
          </a:p>
          <a:p>
            <a:pPr algn="ctr" marL="0" indent="0" lvl="0">
              <a:lnSpc>
                <a:spcPts val="2520"/>
              </a:lnSpc>
              <a:spcBef>
                <a:spcPct val="0"/>
              </a:spcBef>
            </a:pPr>
            <a:r>
              <a:rPr lang="en-US" sz="1800" strike="noStrike" u="none">
                <a:solidFill>
                  <a:srgbClr val="E6E0DB"/>
                </a:solidFill>
                <a:latin typeface="Blacker Sans Text"/>
                <a:ea typeface="Blacker Sans Text"/>
                <a:cs typeface="Blacker Sans Text"/>
                <a:sym typeface="Blacker Sans Text"/>
              </a:rPr>
              <a:t>featured statistic.</a:t>
            </a:r>
          </a:p>
        </p:txBody>
      </p:sp>
      <p:sp>
        <p:nvSpPr>
          <p:cNvPr name="TextBox 27" id="27"/>
          <p:cNvSpPr txBox="true"/>
          <p:nvPr/>
        </p:nvSpPr>
        <p:spPr>
          <a:xfrm rot="0">
            <a:off x="12494238" y="6913321"/>
            <a:ext cx="3538878" cy="630555"/>
          </a:xfrm>
          <a:prstGeom prst="rect">
            <a:avLst/>
          </a:prstGeom>
        </p:spPr>
        <p:txBody>
          <a:bodyPr anchor="t" rtlCol="false" tIns="0" lIns="0" bIns="0" rIns="0">
            <a:spAutoFit/>
          </a:bodyPr>
          <a:lstStyle/>
          <a:p>
            <a:pPr algn="ctr" marL="0" indent="0" lvl="0">
              <a:lnSpc>
                <a:spcPts val="2520"/>
              </a:lnSpc>
              <a:spcBef>
                <a:spcPct val="0"/>
              </a:spcBef>
            </a:pPr>
            <a:r>
              <a:rPr lang="en-US" sz="1800" strike="noStrike" u="none">
                <a:solidFill>
                  <a:srgbClr val="E6E0DB"/>
                </a:solidFill>
                <a:latin typeface="Blacker Sans Text"/>
                <a:ea typeface="Blacker Sans Text"/>
                <a:cs typeface="Blacker Sans Text"/>
                <a:sym typeface="Blacker Sans Text"/>
              </a:rPr>
              <a:t>Elaborate on the</a:t>
            </a:r>
          </a:p>
          <a:p>
            <a:pPr algn="ctr" marL="0" indent="0" lvl="0">
              <a:lnSpc>
                <a:spcPts val="2520"/>
              </a:lnSpc>
              <a:spcBef>
                <a:spcPct val="0"/>
              </a:spcBef>
            </a:pPr>
            <a:r>
              <a:rPr lang="en-US" sz="1800" strike="noStrike" u="none">
                <a:solidFill>
                  <a:srgbClr val="E6E0DB"/>
                </a:solidFill>
                <a:latin typeface="Blacker Sans Text"/>
                <a:ea typeface="Blacker Sans Text"/>
                <a:cs typeface="Blacker Sans Text"/>
                <a:sym typeface="Blacker Sans Text"/>
              </a:rPr>
              <a:t>featured statistic.</a:t>
            </a:r>
          </a:p>
        </p:txBody>
      </p:sp>
      <p:sp>
        <p:nvSpPr>
          <p:cNvPr name="TextBox 28" id="28"/>
          <p:cNvSpPr txBox="true"/>
          <p:nvPr/>
        </p:nvSpPr>
        <p:spPr>
          <a:xfrm rot="0">
            <a:off x="7139140" y="7604505"/>
            <a:ext cx="4028578" cy="630801"/>
          </a:xfrm>
          <a:prstGeom prst="rect">
            <a:avLst/>
          </a:prstGeom>
        </p:spPr>
        <p:txBody>
          <a:bodyPr anchor="t" rtlCol="false" tIns="0" lIns="0" bIns="0" rIns="0">
            <a:spAutoFit/>
          </a:bodyPr>
          <a:lstStyle/>
          <a:p>
            <a:pPr algn="ctr" marL="0" indent="0" lvl="0">
              <a:lnSpc>
                <a:spcPts val="2519"/>
              </a:lnSpc>
              <a:spcBef>
                <a:spcPct val="0"/>
              </a:spcBef>
            </a:pPr>
            <a:r>
              <a:rPr lang="en-US" sz="1799" strike="noStrike" u="none">
                <a:solidFill>
                  <a:srgbClr val="E6E0DB"/>
                </a:solidFill>
                <a:latin typeface="Blacker Sans Text"/>
                <a:ea typeface="Blacker Sans Text"/>
                <a:cs typeface="Blacker Sans Text"/>
                <a:sym typeface="Blacker Sans Text"/>
              </a:rPr>
              <a:t>Elaborate on the</a:t>
            </a:r>
          </a:p>
          <a:p>
            <a:pPr algn="ctr" marL="0" indent="0" lvl="0">
              <a:lnSpc>
                <a:spcPts val="2519"/>
              </a:lnSpc>
              <a:spcBef>
                <a:spcPct val="0"/>
              </a:spcBef>
            </a:pPr>
            <a:r>
              <a:rPr lang="en-US" sz="1799" strike="noStrike" u="none">
                <a:solidFill>
                  <a:srgbClr val="E6E0DB"/>
                </a:solidFill>
                <a:latin typeface="Blacker Sans Text"/>
                <a:ea typeface="Blacker Sans Text"/>
                <a:cs typeface="Blacker Sans Text"/>
                <a:sym typeface="Blacker Sans Text"/>
              </a:rPr>
              <a:t>featured statistic.</a:t>
            </a:r>
          </a:p>
        </p:txBody>
      </p:sp>
      <p:sp>
        <p:nvSpPr>
          <p:cNvPr name="TextBox 29" id="29"/>
          <p:cNvSpPr txBox="true"/>
          <p:nvPr/>
        </p:nvSpPr>
        <p:spPr>
          <a:xfrm rot="0">
            <a:off x="2876342" y="1547183"/>
            <a:ext cx="12676968" cy="1397000"/>
          </a:xfrm>
          <a:prstGeom prst="rect">
            <a:avLst/>
          </a:prstGeom>
        </p:spPr>
        <p:txBody>
          <a:bodyPr anchor="t" rtlCol="false" tIns="0" lIns="0" bIns="0" rIns="0">
            <a:spAutoFit/>
          </a:bodyPr>
          <a:lstStyle/>
          <a:p>
            <a:pPr algn="ctr" marL="0" indent="0" lvl="0">
              <a:lnSpc>
                <a:spcPts val="10599"/>
              </a:lnSpc>
              <a:spcBef>
                <a:spcPct val="0"/>
              </a:spcBef>
            </a:pPr>
            <a:r>
              <a:rPr lang="en-US" sz="9999">
                <a:solidFill>
                  <a:srgbClr val="711F2A"/>
                </a:solidFill>
                <a:latin typeface="Higuen Elegant Serif"/>
                <a:ea typeface="Higuen Elegant Serif"/>
                <a:cs typeface="Higuen Elegant Serif"/>
                <a:sym typeface="Higuen Elegant Serif"/>
              </a:rPr>
              <a:t>Women’s Research</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E6E0DB"/>
        </a:solidFill>
      </p:bgPr>
    </p:bg>
    <p:spTree>
      <p:nvGrpSpPr>
        <p:cNvPr id="1" name=""/>
        <p:cNvGrpSpPr/>
        <p:nvPr/>
      </p:nvGrpSpPr>
      <p:grpSpPr>
        <a:xfrm>
          <a:off x="0" y="0"/>
          <a:ext cx="0" cy="0"/>
          <a:chOff x="0" y="0"/>
          <a:chExt cx="0" cy="0"/>
        </a:xfrm>
      </p:grpSpPr>
      <p:grpSp>
        <p:nvGrpSpPr>
          <p:cNvPr name="Group 2" id="2"/>
          <p:cNvGrpSpPr/>
          <p:nvPr/>
        </p:nvGrpSpPr>
        <p:grpSpPr>
          <a:xfrm rot="0">
            <a:off x="0" y="9762"/>
            <a:ext cx="20374623" cy="10277238"/>
            <a:chOff x="0" y="0"/>
            <a:chExt cx="27166165" cy="13702983"/>
          </a:xfrm>
        </p:grpSpPr>
        <p:sp>
          <p:nvSpPr>
            <p:cNvPr name="Freeform 3" id="3"/>
            <p:cNvSpPr/>
            <p:nvPr/>
          </p:nvSpPr>
          <p:spPr>
            <a:xfrm flipH="false" flipV="false" rot="0">
              <a:off x="0" y="0"/>
              <a:ext cx="13583082" cy="13702983"/>
            </a:xfrm>
            <a:custGeom>
              <a:avLst/>
              <a:gdLst/>
              <a:ahLst/>
              <a:cxnLst/>
              <a:rect r="r" b="b" t="t" l="l"/>
              <a:pathLst>
                <a:path h="13702983" w="13583082">
                  <a:moveTo>
                    <a:pt x="0" y="0"/>
                  </a:moveTo>
                  <a:lnTo>
                    <a:pt x="13583082" y="0"/>
                  </a:lnTo>
                  <a:lnTo>
                    <a:pt x="13583082"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3583082" y="0"/>
              <a:ext cx="13583082" cy="13702983"/>
            </a:xfrm>
            <a:custGeom>
              <a:avLst/>
              <a:gdLst/>
              <a:ahLst/>
              <a:cxnLst/>
              <a:rect r="r" b="b" t="t" l="l"/>
              <a:pathLst>
                <a:path h="13702983" w="13583082">
                  <a:moveTo>
                    <a:pt x="0" y="0"/>
                  </a:moveTo>
                  <a:lnTo>
                    <a:pt x="13583083" y="0"/>
                  </a:lnTo>
                  <a:lnTo>
                    <a:pt x="13583083"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736402" y="895885"/>
            <a:ext cx="16815197" cy="8495229"/>
            <a:chOff x="0" y="0"/>
            <a:chExt cx="4428694" cy="2237427"/>
          </a:xfrm>
        </p:grpSpPr>
        <p:sp>
          <p:nvSpPr>
            <p:cNvPr name="Freeform 6" id="6"/>
            <p:cNvSpPr/>
            <p:nvPr/>
          </p:nvSpPr>
          <p:spPr>
            <a:xfrm flipH="false" flipV="false" rot="0">
              <a:off x="0" y="0"/>
              <a:ext cx="4428694" cy="2237427"/>
            </a:xfrm>
            <a:custGeom>
              <a:avLst/>
              <a:gdLst/>
              <a:ahLst/>
              <a:cxnLst/>
              <a:rect r="r" b="b" t="t" l="l"/>
              <a:pathLst>
                <a:path h="2237427" w="4428694">
                  <a:moveTo>
                    <a:pt x="0" y="0"/>
                  </a:moveTo>
                  <a:lnTo>
                    <a:pt x="4428694" y="0"/>
                  </a:lnTo>
                  <a:lnTo>
                    <a:pt x="4428694" y="2237427"/>
                  </a:lnTo>
                  <a:lnTo>
                    <a:pt x="0" y="2237427"/>
                  </a:lnTo>
                  <a:close/>
                </a:path>
              </a:pathLst>
            </a:custGeom>
            <a:solidFill>
              <a:srgbClr val="000000">
                <a:alpha val="0"/>
              </a:srgbClr>
            </a:solidFill>
            <a:ln w="95250" cap="sq">
              <a:solidFill>
                <a:srgbClr val="BE6674"/>
              </a:solidFill>
              <a:prstDash val="solid"/>
              <a:miter/>
            </a:ln>
          </p:spPr>
        </p:sp>
        <p:sp>
          <p:nvSpPr>
            <p:cNvPr name="TextBox 7" id="7"/>
            <p:cNvSpPr txBox="true"/>
            <p:nvPr/>
          </p:nvSpPr>
          <p:spPr>
            <a:xfrm>
              <a:off x="0" y="-47625"/>
              <a:ext cx="4428694" cy="2285052"/>
            </a:xfrm>
            <a:prstGeom prst="rect">
              <a:avLst/>
            </a:prstGeom>
          </p:spPr>
          <p:txBody>
            <a:bodyPr anchor="ctr" rtlCol="false" tIns="50800" lIns="50800" bIns="50800" rIns="50800"/>
            <a:lstStyle/>
            <a:p>
              <a:pPr algn="ctr">
                <a:lnSpc>
                  <a:spcPts val="2800"/>
                </a:lnSpc>
              </a:pPr>
            </a:p>
          </p:txBody>
        </p:sp>
      </p:grpSp>
      <p:grpSp>
        <p:nvGrpSpPr>
          <p:cNvPr name="Group 8" id="8"/>
          <p:cNvGrpSpPr/>
          <p:nvPr/>
        </p:nvGrpSpPr>
        <p:grpSpPr>
          <a:xfrm rot="0">
            <a:off x="8162925" y="4950782"/>
            <a:ext cx="3667986" cy="1062104"/>
            <a:chOff x="0" y="0"/>
            <a:chExt cx="966054" cy="279731"/>
          </a:xfrm>
        </p:grpSpPr>
        <p:sp>
          <p:nvSpPr>
            <p:cNvPr name="Freeform 9" id="9"/>
            <p:cNvSpPr/>
            <p:nvPr/>
          </p:nvSpPr>
          <p:spPr>
            <a:xfrm flipH="false" flipV="false" rot="0">
              <a:off x="0" y="0"/>
              <a:ext cx="966054" cy="279731"/>
            </a:xfrm>
            <a:custGeom>
              <a:avLst/>
              <a:gdLst/>
              <a:ahLst/>
              <a:cxnLst/>
              <a:rect r="r" b="b" t="t" l="l"/>
              <a:pathLst>
                <a:path h="279731" w="966054">
                  <a:moveTo>
                    <a:pt x="0" y="0"/>
                  </a:moveTo>
                  <a:lnTo>
                    <a:pt x="966054" y="0"/>
                  </a:lnTo>
                  <a:lnTo>
                    <a:pt x="966054" y="279731"/>
                  </a:lnTo>
                  <a:lnTo>
                    <a:pt x="0" y="279731"/>
                  </a:lnTo>
                  <a:close/>
                </a:path>
              </a:pathLst>
            </a:custGeom>
            <a:solidFill>
              <a:srgbClr val="711F2A"/>
            </a:solidFill>
          </p:spPr>
        </p:sp>
        <p:sp>
          <p:nvSpPr>
            <p:cNvPr name="TextBox 10" id="10"/>
            <p:cNvSpPr txBox="true"/>
            <p:nvPr/>
          </p:nvSpPr>
          <p:spPr>
            <a:xfrm>
              <a:off x="0" y="-47625"/>
              <a:ext cx="966054" cy="327356"/>
            </a:xfrm>
            <a:prstGeom prst="rect">
              <a:avLst/>
            </a:prstGeom>
          </p:spPr>
          <p:txBody>
            <a:bodyPr anchor="ctr" rtlCol="false" tIns="50800" lIns="50800" bIns="50800" rIns="50800"/>
            <a:lstStyle/>
            <a:p>
              <a:pPr algn="ctr">
                <a:lnSpc>
                  <a:spcPts val="2800"/>
                </a:lnSpc>
              </a:pPr>
            </a:p>
          </p:txBody>
        </p:sp>
      </p:grpSp>
      <p:grpSp>
        <p:nvGrpSpPr>
          <p:cNvPr name="Group 11" id="11"/>
          <p:cNvGrpSpPr/>
          <p:nvPr/>
        </p:nvGrpSpPr>
        <p:grpSpPr>
          <a:xfrm rot="0">
            <a:off x="8162925" y="7706470"/>
            <a:ext cx="3667986" cy="1062104"/>
            <a:chOff x="0" y="0"/>
            <a:chExt cx="966054" cy="279731"/>
          </a:xfrm>
        </p:grpSpPr>
        <p:sp>
          <p:nvSpPr>
            <p:cNvPr name="Freeform 12" id="12"/>
            <p:cNvSpPr/>
            <p:nvPr/>
          </p:nvSpPr>
          <p:spPr>
            <a:xfrm flipH="false" flipV="false" rot="0">
              <a:off x="0" y="0"/>
              <a:ext cx="966054" cy="279731"/>
            </a:xfrm>
            <a:custGeom>
              <a:avLst/>
              <a:gdLst/>
              <a:ahLst/>
              <a:cxnLst/>
              <a:rect r="r" b="b" t="t" l="l"/>
              <a:pathLst>
                <a:path h="279731" w="966054">
                  <a:moveTo>
                    <a:pt x="0" y="0"/>
                  </a:moveTo>
                  <a:lnTo>
                    <a:pt x="966054" y="0"/>
                  </a:lnTo>
                  <a:lnTo>
                    <a:pt x="966054" y="279731"/>
                  </a:lnTo>
                  <a:lnTo>
                    <a:pt x="0" y="279731"/>
                  </a:lnTo>
                  <a:close/>
                </a:path>
              </a:pathLst>
            </a:custGeom>
            <a:solidFill>
              <a:srgbClr val="711F2A"/>
            </a:solidFill>
          </p:spPr>
        </p:sp>
        <p:sp>
          <p:nvSpPr>
            <p:cNvPr name="TextBox 13" id="13"/>
            <p:cNvSpPr txBox="true"/>
            <p:nvPr/>
          </p:nvSpPr>
          <p:spPr>
            <a:xfrm>
              <a:off x="0" y="-47625"/>
              <a:ext cx="966054" cy="327356"/>
            </a:xfrm>
            <a:prstGeom prst="rect">
              <a:avLst/>
            </a:prstGeom>
          </p:spPr>
          <p:txBody>
            <a:bodyPr anchor="ctr" rtlCol="false" tIns="50800" lIns="50800" bIns="50800" rIns="50800"/>
            <a:lstStyle/>
            <a:p>
              <a:pPr algn="ctr">
                <a:lnSpc>
                  <a:spcPts val="2800"/>
                </a:lnSpc>
              </a:pPr>
            </a:p>
          </p:txBody>
        </p:sp>
      </p:grpSp>
      <p:grpSp>
        <p:nvGrpSpPr>
          <p:cNvPr name="Group 14" id="14"/>
          <p:cNvGrpSpPr/>
          <p:nvPr/>
        </p:nvGrpSpPr>
        <p:grpSpPr>
          <a:xfrm rot="0">
            <a:off x="12844707" y="4950782"/>
            <a:ext cx="3667986" cy="1062104"/>
            <a:chOff x="0" y="0"/>
            <a:chExt cx="966054" cy="279731"/>
          </a:xfrm>
        </p:grpSpPr>
        <p:sp>
          <p:nvSpPr>
            <p:cNvPr name="Freeform 15" id="15"/>
            <p:cNvSpPr/>
            <p:nvPr/>
          </p:nvSpPr>
          <p:spPr>
            <a:xfrm flipH="false" flipV="false" rot="0">
              <a:off x="0" y="0"/>
              <a:ext cx="966054" cy="279731"/>
            </a:xfrm>
            <a:custGeom>
              <a:avLst/>
              <a:gdLst/>
              <a:ahLst/>
              <a:cxnLst/>
              <a:rect r="r" b="b" t="t" l="l"/>
              <a:pathLst>
                <a:path h="279731" w="966054">
                  <a:moveTo>
                    <a:pt x="0" y="0"/>
                  </a:moveTo>
                  <a:lnTo>
                    <a:pt x="966054" y="0"/>
                  </a:lnTo>
                  <a:lnTo>
                    <a:pt x="966054" y="279731"/>
                  </a:lnTo>
                  <a:lnTo>
                    <a:pt x="0" y="279731"/>
                  </a:lnTo>
                  <a:close/>
                </a:path>
              </a:pathLst>
            </a:custGeom>
            <a:solidFill>
              <a:srgbClr val="711F2A"/>
            </a:solidFill>
          </p:spPr>
        </p:sp>
        <p:sp>
          <p:nvSpPr>
            <p:cNvPr name="TextBox 16" id="16"/>
            <p:cNvSpPr txBox="true"/>
            <p:nvPr/>
          </p:nvSpPr>
          <p:spPr>
            <a:xfrm>
              <a:off x="0" y="-47625"/>
              <a:ext cx="966054" cy="327356"/>
            </a:xfrm>
            <a:prstGeom prst="rect">
              <a:avLst/>
            </a:prstGeom>
          </p:spPr>
          <p:txBody>
            <a:bodyPr anchor="ctr" rtlCol="false" tIns="50800" lIns="50800" bIns="50800" rIns="50800"/>
            <a:lstStyle/>
            <a:p>
              <a:pPr algn="ctr">
                <a:lnSpc>
                  <a:spcPts val="2800"/>
                </a:lnSpc>
              </a:pPr>
            </a:p>
          </p:txBody>
        </p:sp>
      </p:grpSp>
      <p:grpSp>
        <p:nvGrpSpPr>
          <p:cNvPr name="Group 17" id="17"/>
          <p:cNvGrpSpPr/>
          <p:nvPr/>
        </p:nvGrpSpPr>
        <p:grpSpPr>
          <a:xfrm rot="0">
            <a:off x="12844707" y="7706470"/>
            <a:ext cx="3667986" cy="1062104"/>
            <a:chOff x="0" y="0"/>
            <a:chExt cx="966054" cy="279731"/>
          </a:xfrm>
        </p:grpSpPr>
        <p:sp>
          <p:nvSpPr>
            <p:cNvPr name="Freeform 18" id="18"/>
            <p:cNvSpPr/>
            <p:nvPr/>
          </p:nvSpPr>
          <p:spPr>
            <a:xfrm flipH="false" flipV="false" rot="0">
              <a:off x="0" y="0"/>
              <a:ext cx="966054" cy="279731"/>
            </a:xfrm>
            <a:custGeom>
              <a:avLst/>
              <a:gdLst/>
              <a:ahLst/>
              <a:cxnLst/>
              <a:rect r="r" b="b" t="t" l="l"/>
              <a:pathLst>
                <a:path h="279731" w="966054">
                  <a:moveTo>
                    <a:pt x="0" y="0"/>
                  </a:moveTo>
                  <a:lnTo>
                    <a:pt x="966054" y="0"/>
                  </a:lnTo>
                  <a:lnTo>
                    <a:pt x="966054" y="279731"/>
                  </a:lnTo>
                  <a:lnTo>
                    <a:pt x="0" y="279731"/>
                  </a:lnTo>
                  <a:close/>
                </a:path>
              </a:pathLst>
            </a:custGeom>
            <a:solidFill>
              <a:srgbClr val="711F2A"/>
            </a:solidFill>
          </p:spPr>
        </p:sp>
        <p:sp>
          <p:nvSpPr>
            <p:cNvPr name="TextBox 19" id="19"/>
            <p:cNvSpPr txBox="true"/>
            <p:nvPr/>
          </p:nvSpPr>
          <p:spPr>
            <a:xfrm>
              <a:off x="0" y="-47625"/>
              <a:ext cx="966054" cy="327356"/>
            </a:xfrm>
            <a:prstGeom prst="rect">
              <a:avLst/>
            </a:prstGeom>
          </p:spPr>
          <p:txBody>
            <a:bodyPr anchor="ctr" rtlCol="false" tIns="50800" lIns="50800" bIns="50800" rIns="50800"/>
            <a:lstStyle/>
            <a:p>
              <a:pPr algn="ctr">
                <a:lnSpc>
                  <a:spcPts val="2800"/>
                </a:lnSpc>
              </a:pPr>
            </a:p>
          </p:txBody>
        </p:sp>
      </p:grpSp>
      <p:grpSp>
        <p:nvGrpSpPr>
          <p:cNvPr name="Group 20" id="20"/>
          <p:cNvGrpSpPr/>
          <p:nvPr/>
        </p:nvGrpSpPr>
        <p:grpSpPr>
          <a:xfrm rot="0">
            <a:off x="8162925" y="3830325"/>
            <a:ext cx="3667986" cy="1107080"/>
            <a:chOff x="0" y="0"/>
            <a:chExt cx="966054" cy="291577"/>
          </a:xfrm>
        </p:grpSpPr>
        <p:sp>
          <p:nvSpPr>
            <p:cNvPr name="Freeform 21" id="21"/>
            <p:cNvSpPr/>
            <p:nvPr/>
          </p:nvSpPr>
          <p:spPr>
            <a:xfrm flipH="false" flipV="false" rot="0">
              <a:off x="0" y="0"/>
              <a:ext cx="966054" cy="291577"/>
            </a:xfrm>
            <a:custGeom>
              <a:avLst/>
              <a:gdLst/>
              <a:ahLst/>
              <a:cxnLst/>
              <a:rect r="r" b="b" t="t" l="l"/>
              <a:pathLst>
                <a:path h="291577" w="966054">
                  <a:moveTo>
                    <a:pt x="0" y="0"/>
                  </a:moveTo>
                  <a:lnTo>
                    <a:pt x="966054" y="0"/>
                  </a:lnTo>
                  <a:lnTo>
                    <a:pt x="966054" y="291577"/>
                  </a:lnTo>
                  <a:lnTo>
                    <a:pt x="0" y="291577"/>
                  </a:lnTo>
                  <a:close/>
                </a:path>
              </a:pathLst>
            </a:custGeom>
            <a:solidFill>
              <a:srgbClr val="711F2A">
                <a:alpha val="60784"/>
              </a:srgbClr>
            </a:solidFill>
          </p:spPr>
        </p:sp>
        <p:sp>
          <p:nvSpPr>
            <p:cNvPr name="TextBox 22" id="22"/>
            <p:cNvSpPr txBox="true"/>
            <p:nvPr/>
          </p:nvSpPr>
          <p:spPr>
            <a:xfrm>
              <a:off x="0" y="-47625"/>
              <a:ext cx="966054" cy="339202"/>
            </a:xfrm>
            <a:prstGeom prst="rect">
              <a:avLst/>
            </a:prstGeom>
          </p:spPr>
          <p:txBody>
            <a:bodyPr anchor="ctr" rtlCol="false" tIns="50800" lIns="50800" bIns="50800" rIns="50800"/>
            <a:lstStyle/>
            <a:p>
              <a:pPr algn="ctr">
                <a:lnSpc>
                  <a:spcPts val="2800"/>
                </a:lnSpc>
              </a:pPr>
            </a:p>
          </p:txBody>
        </p:sp>
      </p:grpSp>
      <p:grpSp>
        <p:nvGrpSpPr>
          <p:cNvPr name="Group 23" id="23"/>
          <p:cNvGrpSpPr/>
          <p:nvPr/>
        </p:nvGrpSpPr>
        <p:grpSpPr>
          <a:xfrm rot="0">
            <a:off x="8162925" y="6586013"/>
            <a:ext cx="3667986" cy="1107080"/>
            <a:chOff x="0" y="0"/>
            <a:chExt cx="966054" cy="291577"/>
          </a:xfrm>
        </p:grpSpPr>
        <p:sp>
          <p:nvSpPr>
            <p:cNvPr name="Freeform 24" id="24"/>
            <p:cNvSpPr/>
            <p:nvPr/>
          </p:nvSpPr>
          <p:spPr>
            <a:xfrm flipH="false" flipV="false" rot="0">
              <a:off x="0" y="0"/>
              <a:ext cx="966054" cy="291577"/>
            </a:xfrm>
            <a:custGeom>
              <a:avLst/>
              <a:gdLst/>
              <a:ahLst/>
              <a:cxnLst/>
              <a:rect r="r" b="b" t="t" l="l"/>
              <a:pathLst>
                <a:path h="291577" w="966054">
                  <a:moveTo>
                    <a:pt x="0" y="0"/>
                  </a:moveTo>
                  <a:lnTo>
                    <a:pt x="966054" y="0"/>
                  </a:lnTo>
                  <a:lnTo>
                    <a:pt x="966054" y="291577"/>
                  </a:lnTo>
                  <a:lnTo>
                    <a:pt x="0" y="291577"/>
                  </a:lnTo>
                  <a:close/>
                </a:path>
              </a:pathLst>
            </a:custGeom>
            <a:solidFill>
              <a:srgbClr val="711F2A">
                <a:alpha val="60784"/>
              </a:srgbClr>
            </a:solidFill>
          </p:spPr>
        </p:sp>
        <p:sp>
          <p:nvSpPr>
            <p:cNvPr name="TextBox 25" id="25"/>
            <p:cNvSpPr txBox="true"/>
            <p:nvPr/>
          </p:nvSpPr>
          <p:spPr>
            <a:xfrm>
              <a:off x="0" y="-47625"/>
              <a:ext cx="966054" cy="339202"/>
            </a:xfrm>
            <a:prstGeom prst="rect">
              <a:avLst/>
            </a:prstGeom>
          </p:spPr>
          <p:txBody>
            <a:bodyPr anchor="ctr" rtlCol="false" tIns="50800" lIns="50800" bIns="50800" rIns="50800"/>
            <a:lstStyle/>
            <a:p>
              <a:pPr algn="ctr">
                <a:lnSpc>
                  <a:spcPts val="2800"/>
                </a:lnSpc>
              </a:pPr>
            </a:p>
          </p:txBody>
        </p:sp>
      </p:grpSp>
      <p:grpSp>
        <p:nvGrpSpPr>
          <p:cNvPr name="Group 26" id="26"/>
          <p:cNvGrpSpPr/>
          <p:nvPr/>
        </p:nvGrpSpPr>
        <p:grpSpPr>
          <a:xfrm rot="0">
            <a:off x="12844707" y="3830325"/>
            <a:ext cx="3667986" cy="1107080"/>
            <a:chOff x="0" y="0"/>
            <a:chExt cx="966054" cy="291577"/>
          </a:xfrm>
        </p:grpSpPr>
        <p:sp>
          <p:nvSpPr>
            <p:cNvPr name="Freeform 27" id="27"/>
            <p:cNvSpPr/>
            <p:nvPr/>
          </p:nvSpPr>
          <p:spPr>
            <a:xfrm flipH="false" flipV="false" rot="0">
              <a:off x="0" y="0"/>
              <a:ext cx="966054" cy="291577"/>
            </a:xfrm>
            <a:custGeom>
              <a:avLst/>
              <a:gdLst/>
              <a:ahLst/>
              <a:cxnLst/>
              <a:rect r="r" b="b" t="t" l="l"/>
              <a:pathLst>
                <a:path h="291577" w="966054">
                  <a:moveTo>
                    <a:pt x="0" y="0"/>
                  </a:moveTo>
                  <a:lnTo>
                    <a:pt x="966054" y="0"/>
                  </a:lnTo>
                  <a:lnTo>
                    <a:pt x="966054" y="291577"/>
                  </a:lnTo>
                  <a:lnTo>
                    <a:pt x="0" y="291577"/>
                  </a:lnTo>
                  <a:close/>
                </a:path>
              </a:pathLst>
            </a:custGeom>
            <a:solidFill>
              <a:srgbClr val="711F2A">
                <a:alpha val="60784"/>
              </a:srgbClr>
            </a:solidFill>
          </p:spPr>
        </p:sp>
        <p:sp>
          <p:nvSpPr>
            <p:cNvPr name="TextBox 28" id="28"/>
            <p:cNvSpPr txBox="true"/>
            <p:nvPr/>
          </p:nvSpPr>
          <p:spPr>
            <a:xfrm>
              <a:off x="0" y="-47625"/>
              <a:ext cx="966054" cy="339202"/>
            </a:xfrm>
            <a:prstGeom prst="rect">
              <a:avLst/>
            </a:prstGeom>
          </p:spPr>
          <p:txBody>
            <a:bodyPr anchor="ctr" rtlCol="false" tIns="50800" lIns="50800" bIns="50800" rIns="50800"/>
            <a:lstStyle/>
            <a:p>
              <a:pPr algn="ctr">
                <a:lnSpc>
                  <a:spcPts val="2800"/>
                </a:lnSpc>
              </a:pPr>
            </a:p>
          </p:txBody>
        </p:sp>
      </p:grpSp>
      <p:grpSp>
        <p:nvGrpSpPr>
          <p:cNvPr name="Group 29" id="29"/>
          <p:cNvGrpSpPr/>
          <p:nvPr/>
        </p:nvGrpSpPr>
        <p:grpSpPr>
          <a:xfrm rot="0">
            <a:off x="12844707" y="6586013"/>
            <a:ext cx="3667986" cy="1107080"/>
            <a:chOff x="0" y="0"/>
            <a:chExt cx="966054" cy="291577"/>
          </a:xfrm>
        </p:grpSpPr>
        <p:sp>
          <p:nvSpPr>
            <p:cNvPr name="Freeform 30" id="30"/>
            <p:cNvSpPr/>
            <p:nvPr/>
          </p:nvSpPr>
          <p:spPr>
            <a:xfrm flipH="false" flipV="false" rot="0">
              <a:off x="0" y="0"/>
              <a:ext cx="966054" cy="291577"/>
            </a:xfrm>
            <a:custGeom>
              <a:avLst/>
              <a:gdLst/>
              <a:ahLst/>
              <a:cxnLst/>
              <a:rect r="r" b="b" t="t" l="l"/>
              <a:pathLst>
                <a:path h="291577" w="966054">
                  <a:moveTo>
                    <a:pt x="0" y="0"/>
                  </a:moveTo>
                  <a:lnTo>
                    <a:pt x="966054" y="0"/>
                  </a:lnTo>
                  <a:lnTo>
                    <a:pt x="966054" y="291577"/>
                  </a:lnTo>
                  <a:lnTo>
                    <a:pt x="0" y="291577"/>
                  </a:lnTo>
                  <a:close/>
                </a:path>
              </a:pathLst>
            </a:custGeom>
            <a:solidFill>
              <a:srgbClr val="711F2A">
                <a:alpha val="60784"/>
              </a:srgbClr>
            </a:solidFill>
          </p:spPr>
        </p:sp>
        <p:sp>
          <p:nvSpPr>
            <p:cNvPr name="TextBox 31" id="31"/>
            <p:cNvSpPr txBox="true"/>
            <p:nvPr/>
          </p:nvSpPr>
          <p:spPr>
            <a:xfrm>
              <a:off x="0" y="-47625"/>
              <a:ext cx="966054" cy="339202"/>
            </a:xfrm>
            <a:prstGeom prst="rect">
              <a:avLst/>
            </a:prstGeom>
          </p:spPr>
          <p:txBody>
            <a:bodyPr anchor="ctr" rtlCol="false" tIns="50800" lIns="50800" bIns="50800" rIns="50800"/>
            <a:lstStyle/>
            <a:p>
              <a:pPr algn="ctr">
                <a:lnSpc>
                  <a:spcPts val="2800"/>
                </a:lnSpc>
              </a:pPr>
            </a:p>
          </p:txBody>
        </p:sp>
      </p:grpSp>
      <p:sp>
        <p:nvSpPr>
          <p:cNvPr name="Freeform 32" id="32"/>
          <p:cNvSpPr/>
          <p:nvPr/>
        </p:nvSpPr>
        <p:spPr>
          <a:xfrm flipH="false" flipV="false" rot="0">
            <a:off x="0" y="-303789"/>
            <a:ext cx="8074709" cy="10894578"/>
          </a:xfrm>
          <a:custGeom>
            <a:avLst/>
            <a:gdLst/>
            <a:ahLst/>
            <a:cxnLst/>
            <a:rect r="r" b="b" t="t" l="l"/>
            <a:pathLst>
              <a:path h="10894578" w="8074709">
                <a:moveTo>
                  <a:pt x="0" y="0"/>
                </a:moveTo>
                <a:lnTo>
                  <a:pt x="8074709" y="0"/>
                </a:lnTo>
                <a:lnTo>
                  <a:pt x="8074709" y="10894578"/>
                </a:lnTo>
                <a:lnTo>
                  <a:pt x="0" y="10894578"/>
                </a:lnTo>
                <a:lnTo>
                  <a:pt x="0" y="0"/>
                </a:lnTo>
                <a:close/>
              </a:path>
            </a:pathLst>
          </a:custGeom>
          <a:blipFill>
            <a:blip r:embed="rId4"/>
            <a:stretch>
              <a:fillRect l="-13524" t="-16929" r="-4057" b="-13629"/>
            </a:stretch>
          </a:blipFill>
        </p:spPr>
      </p:sp>
      <p:sp>
        <p:nvSpPr>
          <p:cNvPr name="TextBox 33" id="33"/>
          <p:cNvSpPr txBox="true"/>
          <p:nvPr/>
        </p:nvSpPr>
        <p:spPr>
          <a:xfrm rot="0">
            <a:off x="8348917" y="5129116"/>
            <a:ext cx="3510786" cy="630555"/>
          </a:xfrm>
          <a:prstGeom prst="rect">
            <a:avLst/>
          </a:prstGeom>
        </p:spPr>
        <p:txBody>
          <a:bodyPr anchor="t" rtlCol="false" tIns="0" lIns="0" bIns="0" rIns="0">
            <a:spAutoFit/>
          </a:bodyPr>
          <a:lstStyle/>
          <a:p>
            <a:pPr algn="l">
              <a:lnSpc>
                <a:spcPts val="2520"/>
              </a:lnSpc>
            </a:pPr>
            <a:r>
              <a:rPr lang="en-US" sz="1800">
                <a:solidFill>
                  <a:srgbClr val="E6E0DB"/>
                </a:solidFill>
                <a:latin typeface="Blacker Sans Text"/>
                <a:ea typeface="Blacker Sans Text"/>
                <a:cs typeface="Blacker Sans Text"/>
                <a:sym typeface="Blacker Sans Text"/>
              </a:rPr>
              <a:t>Briefly elaborate on what you</a:t>
            </a:r>
          </a:p>
          <a:p>
            <a:pPr algn="l" marL="0" indent="0" lvl="0">
              <a:lnSpc>
                <a:spcPts val="2520"/>
              </a:lnSpc>
              <a:spcBef>
                <a:spcPct val="0"/>
              </a:spcBef>
            </a:pPr>
            <a:r>
              <a:rPr lang="en-US" sz="1800">
                <a:solidFill>
                  <a:srgbClr val="E6E0DB"/>
                </a:solidFill>
                <a:latin typeface="Blacker Sans Text"/>
                <a:ea typeface="Blacker Sans Text"/>
                <a:cs typeface="Blacker Sans Text"/>
                <a:sym typeface="Blacker Sans Text"/>
              </a:rPr>
              <a:t>want to discuss.</a:t>
            </a:r>
            <a:r>
              <a:rPr lang="en-US" sz="1800">
                <a:solidFill>
                  <a:srgbClr val="E6E0DB"/>
                </a:solidFill>
                <a:latin typeface="Blacker Sans Text"/>
                <a:ea typeface="Blacker Sans Text"/>
                <a:cs typeface="Blacker Sans Text"/>
                <a:sym typeface="Blacker Sans Text"/>
              </a:rPr>
              <a:t> </a:t>
            </a:r>
          </a:p>
        </p:txBody>
      </p:sp>
      <p:sp>
        <p:nvSpPr>
          <p:cNvPr name="TextBox 34" id="34"/>
          <p:cNvSpPr txBox="true"/>
          <p:nvPr/>
        </p:nvSpPr>
        <p:spPr>
          <a:xfrm rot="0">
            <a:off x="8348917" y="7884804"/>
            <a:ext cx="3510786" cy="630555"/>
          </a:xfrm>
          <a:prstGeom prst="rect">
            <a:avLst/>
          </a:prstGeom>
        </p:spPr>
        <p:txBody>
          <a:bodyPr anchor="t" rtlCol="false" tIns="0" lIns="0" bIns="0" rIns="0">
            <a:spAutoFit/>
          </a:bodyPr>
          <a:lstStyle/>
          <a:p>
            <a:pPr algn="l">
              <a:lnSpc>
                <a:spcPts val="2520"/>
              </a:lnSpc>
            </a:pPr>
            <a:r>
              <a:rPr lang="en-US" sz="1800">
                <a:solidFill>
                  <a:srgbClr val="E6E0DB"/>
                </a:solidFill>
                <a:latin typeface="Blacker Sans Text"/>
                <a:ea typeface="Blacker Sans Text"/>
                <a:cs typeface="Blacker Sans Text"/>
                <a:sym typeface="Blacker Sans Text"/>
              </a:rPr>
              <a:t>Briefly elaborate on what you</a:t>
            </a:r>
          </a:p>
          <a:p>
            <a:pPr algn="l" marL="0" indent="0" lvl="0">
              <a:lnSpc>
                <a:spcPts val="2520"/>
              </a:lnSpc>
              <a:spcBef>
                <a:spcPct val="0"/>
              </a:spcBef>
            </a:pPr>
            <a:r>
              <a:rPr lang="en-US" sz="1800">
                <a:solidFill>
                  <a:srgbClr val="E6E0DB"/>
                </a:solidFill>
                <a:latin typeface="Blacker Sans Text"/>
                <a:ea typeface="Blacker Sans Text"/>
                <a:cs typeface="Blacker Sans Text"/>
                <a:sym typeface="Blacker Sans Text"/>
              </a:rPr>
              <a:t>want to discuss.</a:t>
            </a:r>
            <a:r>
              <a:rPr lang="en-US" sz="1800">
                <a:solidFill>
                  <a:srgbClr val="E6E0DB"/>
                </a:solidFill>
                <a:latin typeface="Blacker Sans Text"/>
                <a:ea typeface="Blacker Sans Text"/>
                <a:cs typeface="Blacker Sans Text"/>
                <a:sym typeface="Blacker Sans Text"/>
              </a:rPr>
              <a:t> </a:t>
            </a:r>
          </a:p>
        </p:txBody>
      </p:sp>
      <p:sp>
        <p:nvSpPr>
          <p:cNvPr name="TextBox 35" id="35"/>
          <p:cNvSpPr txBox="true"/>
          <p:nvPr/>
        </p:nvSpPr>
        <p:spPr>
          <a:xfrm rot="0">
            <a:off x="13030698" y="5129116"/>
            <a:ext cx="3510786" cy="630555"/>
          </a:xfrm>
          <a:prstGeom prst="rect">
            <a:avLst/>
          </a:prstGeom>
        </p:spPr>
        <p:txBody>
          <a:bodyPr anchor="t" rtlCol="false" tIns="0" lIns="0" bIns="0" rIns="0">
            <a:spAutoFit/>
          </a:bodyPr>
          <a:lstStyle/>
          <a:p>
            <a:pPr algn="l">
              <a:lnSpc>
                <a:spcPts val="2520"/>
              </a:lnSpc>
            </a:pPr>
            <a:r>
              <a:rPr lang="en-US" sz="1800">
                <a:solidFill>
                  <a:srgbClr val="E6E0DB"/>
                </a:solidFill>
                <a:latin typeface="Blacker Sans Text"/>
                <a:ea typeface="Blacker Sans Text"/>
                <a:cs typeface="Blacker Sans Text"/>
                <a:sym typeface="Blacker Sans Text"/>
              </a:rPr>
              <a:t>Briefly elaborate on what you</a:t>
            </a:r>
          </a:p>
          <a:p>
            <a:pPr algn="l" marL="0" indent="0" lvl="0">
              <a:lnSpc>
                <a:spcPts val="2520"/>
              </a:lnSpc>
              <a:spcBef>
                <a:spcPct val="0"/>
              </a:spcBef>
            </a:pPr>
            <a:r>
              <a:rPr lang="en-US" sz="1800">
                <a:solidFill>
                  <a:srgbClr val="E6E0DB"/>
                </a:solidFill>
                <a:latin typeface="Blacker Sans Text"/>
                <a:ea typeface="Blacker Sans Text"/>
                <a:cs typeface="Blacker Sans Text"/>
                <a:sym typeface="Blacker Sans Text"/>
              </a:rPr>
              <a:t>want to discuss.</a:t>
            </a:r>
            <a:r>
              <a:rPr lang="en-US" sz="1800">
                <a:solidFill>
                  <a:srgbClr val="E6E0DB"/>
                </a:solidFill>
                <a:latin typeface="Blacker Sans Text"/>
                <a:ea typeface="Blacker Sans Text"/>
                <a:cs typeface="Blacker Sans Text"/>
                <a:sym typeface="Blacker Sans Text"/>
              </a:rPr>
              <a:t> </a:t>
            </a:r>
          </a:p>
        </p:txBody>
      </p:sp>
      <p:sp>
        <p:nvSpPr>
          <p:cNvPr name="TextBox 36" id="36"/>
          <p:cNvSpPr txBox="true"/>
          <p:nvPr/>
        </p:nvSpPr>
        <p:spPr>
          <a:xfrm rot="0">
            <a:off x="13030698" y="7884804"/>
            <a:ext cx="3510786" cy="630555"/>
          </a:xfrm>
          <a:prstGeom prst="rect">
            <a:avLst/>
          </a:prstGeom>
        </p:spPr>
        <p:txBody>
          <a:bodyPr anchor="t" rtlCol="false" tIns="0" lIns="0" bIns="0" rIns="0">
            <a:spAutoFit/>
          </a:bodyPr>
          <a:lstStyle/>
          <a:p>
            <a:pPr algn="l">
              <a:lnSpc>
                <a:spcPts val="2520"/>
              </a:lnSpc>
            </a:pPr>
            <a:r>
              <a:rPr lang="en-US" sz="1800">
                <a:solidFill>
                  <a:srgbClr val="E6E0DB"/>
                </a:solidFill>
                <a:latin typeface="Blacker Sans Text"/>
                <a:ea typeface="Blacker Sans Text"/>
                <a:cs typeface="Blacker Sans Text"/>
                <a:sym typeface="Blacker Sans Text"/>
              </a:rPr>
              <a:t>Briefly elaborate on what you</a:t>
            </a:r>
          </a:p>
          <a:p>
            <a:pPr algn="l" marL="0" indent="0" lvl="0">
              <a:lnSpc>
                <a:spcPts val="2520"/>
              </a:lnSpc>
              <a:spcBef>
                <a:spcPct val="0"/>
              </a:spcBef>
            </a:pPr>
            <a:r>
              <a:rPr lang="en-US" sz="1800">
                <a:solidFill>
                  <a:srgbClr val="E6E0DB"/>
                </a:solidFill>
                <a:latin typeface="Blacker Sans Text"/>
                <a:ea typeface="Blacker Sans Text"/>
                <a:cs typeface="Blacker Sans Text"/>
                <a:sym typeface="Blacker Sans Text"/>
              </a:rPr>
              <a:t>want to discuss.</a:t>
            </a:r>
            <a:r>
              <a:rPr lang="en-US" sz="1800">
                <a:solidFill>
                  <a:srgbClr val="E6E0DB"/>
                </a:solidFill>
                <a:latin typeface="Blacker Sans Text"/>
                <a:ea typeface="Blacker Sans Text"/>
                <a:cs typeface="Blacker Sans Text"/>
                <a:sym typeface="Blacker Sans Text"/>
              </a:rPr>
              <a:t> </a:t>
            </a:r>
          </a:p>
        </p:txBody>
      </p:sp>
      <p:sp>
        <p:nvSpPr>
          <p:cNvPr name="TextBox 37" id="37"/>
          <p:cNvSpPr txBox="true"/>
          <p:nvPr/>
        </p:nvSpPr>
        <p:spPr>
          <a:xfrm rot="0">
            <a:off x="8348917" y="3957987"/>
            <a:ext cx="3510786" cy="860425"/>
          </a:xfrm>
          <a:prstGeom prst="rect">
            <a:avLst/>
          </a:prstGeom>
        </p:spPr>
        <p:txBody>
          <a:bodyPr anchor="t" rtlCol="false" tIns="0" lIns="0" bIns="0" rIns="0">
            <a:spAutoFit/>
          </a:bodyPr>
          <a:lstStyle/>
          <a:p>
            <a:pPr algn="l" marL="0" indent="0" lvl="0">
              <a:lnSpc>
                <a:spcPts val="3499"/>
              </a:lnSpc>
              <a:spcBef>
                <a:spcPct val="0"/>
              </a:spcBef>
            </a:pPr>
            <a:r>
              <a:rPr lang="en-US" b="true" sz="2499" spc="919" strike="noStrike" u="none">
                <a:solidFill>
                  <a:srgbClr val="E6E0DB"/>
                </a:solidFill>
                <a:latin typeface="Blacker Sans Text Bold"/>
                <a:ea typeface="Blacker Sans Text Bold"/>
                <a:cs typeface="Blacker Sans Text Bold"/>
                <a:sym typeface="Blacker Sans Text Bold"/>
              </a:rPr>
              <a:t>ADD A</a:t>
            </a:r>
          </a:p>
          <a:p>
            <a:pPr algn="l" marL="0" indent="0" lvl="0">
              <a:lnSpc>
                <a:spcPts val="3499"/>
              </a:lnSpc>
              <a:spcBef>
                <a:spcPct val="0"/>
              </a:spcBef>
            </a:pPr>
            <a:r>
              <a:rPr lang="en-US" b="true" sz="2499" spc="919" strike="noStrike" u="none">
                <a:solidFill>
                  <a:srgbClr val="E6E0DB"/>
                </a:solidFill>
                <a:latin typeface="Blacker Sans Text Bold"/>
                <a:ea typeface="Blacker Sans Text Bold"/>
                <a:cs typeface="Blacker Sans Text Bold"/>
                <a:sym typeface="Blacker Sans Text Bold"/>
              </a:rPr>
              <a:t>MAIN POINT</a:t>
            </a:r>
          </a:p>
        </p:txBody>
      </p:sp>
      <p:sp>
        <p:nvSpPr>
          <p:cNvPr name="TextBox 38" id="38"/>
          <p:cNvSpPr txBox="true"/>
          <p:nvPr/>
        </p:nvSpPr>
        <p:spPr>
          <a:xfrm rot="0">
            <a:off x="8348917" y="6713675"/>
            <a:ext cx="3510786" cy="860425"/>
          </a:xfrm>
          <a:prstGeom prst="rect">
            <a:avLst/>
          </a:prstGeom>
        </p:spPr>
        <p:txBody>
          <a:bodyPr anchor="t" rtlCol="false" tIns="0" lIns="0" bIns="0" rIns="0">
            <a:spAutoFit/>
          </a:bodyPr>
          <a:lstStyle/>
          <a:p>
            <a:pPr algn="l" marL="0" indent="0" lvl="0">
              <a:lnSpc>
                <a:spcPts val="3499"/>
              </a:lnSpc>
              <a:spcBef>
                <a:spcPct val="0"/>
              </a:spcBef>
            </a:pPr>
            <a:r>
              <a:rPr lang="en-US" b="true" sz="2499" spc="919" strike="noStrike" u="none">
                <a:solidFill>
                  <a:srgbClr val="E6E0DB"/>
                </a:solidFill>
                <a:latin typeface="Blacker Sans Text Bold"/>
                <a:ea typeface="Blacker Sans Text Bold"/>
                <a:cs typeface="Blacker Sans Text Bold"/>
                <a:sym typeface="Blacker Sans Text Bold"/>
              </a:rPr>
              <a:t>ADD A</a:t>
            </a:r>
          </a:p>
          <a:p>
            <a:pPr algn="l" marL="0" indent="0" lvl="0">
              <a:lnSpc>
                <a:spcPts val="3499"/>
              </a:lnSpc>
              <a:spcBef>
                <a:spcPct val="0"/>
              </a:spcBef>
            </a:pPr>
            <a:r>
              <a:rPr lang="en-US" b="true" sz="2499" spc="919" strike="noStrike" u="none">
                <a:solidFill>
                  <a:srgbClr val="E6E0DB"/>
                </a:solidFill>
                <a:latin typeface="Blacker Sans Text Bold"/>
                <a:ea typeface="Blacker Sans Text Bold"/>
                <a:cs typeface="Blacker Sans Text Bold"/>
                <a:sym typeface="Blacker Sans Text Bold"/>
              </a:rPr>
              <a:t>MAIN POINT</a:t>
            </a:r>
          </a:p>
        </p:txBody>
      </p:sp>
      <p:sp>
        <p:nvSpPr>
          <p:cNvPr name="TextBox 39" id="39"/>
          <p:cNvSpPr txBox="true"/>
          <p:nvPr/>
        </p:nvSpPr>
        <p:spPr>
          <a:xfrm rot="0">
            <a:off x="13030698" y="3957987"/>
            <a:ext cx="3510786" cy="860425"/>
          </a:xfrm>
          <a:prstGeom prst="rect">
            <a:avLst/>
          </a:prstGeom>
        </p:spPr>
        <p:txBody>
          <a:bodyPr anchor="t" rtlCol="false" tIns="0" lIns="0" bIns="0" rIns="0">
            <a:spAutoFit/>
          </a:bodyPr>
          <a:lstStyle/>
          <a:p>
            <a:pPr algn="l" marL="0" indent="0" lvl="0">
              <a:lnSpc>
                <a:spcPts val="3499"/>
              </a:lnSpc>
              <a:spcBef>
                <a:spcPct val="0"/>
              </a:spcBef>
            </a:pPr>
            <a:r>
              <a:rPr lang="en-US" b="true" sz="2499" spc="919" strike="noStrike" u="none">
                <a:solidFill>
                  <a:srgbClr val="E6E0DB"/>
                </a:solidFill>
                <a:latin typeface="Blacker Sans Text Bold"/>
                <a:ea typeface="Blacker Sans Text Bold"/>
                <a:cs typeface="Blacker Sans Text Bold"/>
                <a:sym typeface="Blacker Sans Text Bold"/>
              </a:rPr>
              <a:t>ADD A</a:t>
            </a:r>
          </a:p>
          <a:p>
            <a:pPr algn="l" marL="0" indent="0" lvl="0">
              <a:lnSpc>
                <a:spcPts val="3499"/>
              </a:lnSpc>
              <a:spcBef>
                <a:spcPct val="0"/>
              </a:spcBef>
            </a:pPr>
            <a:r>
              <a:rPr lang="en-US" b="true" sz="2499" spc="919" strike="noStrike" u="none">
                <a:solidFill>
                  <a:srgbClr val="E6E0DB"/>
                </a:solidFill>
                <a:latin typeface="Blacker Sans Text Bold"/>
                <a:ea typeface="Blacker Sans Text Bold"/>
                <a:cs typeface="Blacker Sans Text Bold"/>
                <a:sym typeface="Blacker Sans Text Bold"/>
              </a:rPr>
              <a:t>MAIN POINT</a:t>
            </a:r>
          </a:p>
        </p:txBody>
      </p:sp>
      <p:sp>
        <p:nvSpPr>
          <p:cNvPr name="TextBox 40" id="40"/>
          <p:cNvSpPr txBox="true"/>
          <p:nvPr/>
        </p:nvSpPr>
        <p:spPr>
          <a:xfrm rot="0">
            <a:off x="13030698" y="6713675"/>
            <a:ext cx="3510786" cy="860425"/>
          </a:xfrm>
          <a:prstGeom prst="rect">
            <a:avLst/>
          </a:prstGeom>
        </p:spPr>
        <p:txBody>
          <a:bodyPr anchor="t" rtlCol="false" tIns="0" lIns="0" bIns="0" rIns="0">
            <a:spAutoFit/>
          </a:bodyPr>
          <a:lstStyle/>
          <a:p>
            <a:pPr algn="l" marL="0" indent="0" lvl="0">
              <a:lnSpc>
                <a:spcPts val="3499"/>
              </a:lnSpc>
              <a:spcBef>
                <a:spcPct val="0"/>
              </a:spcBef>
            </a:pPr>
            <a:r>
              <a:rPr lang="en-US" b="true" sz="2499" spc="919" strike="noStrike" u="none">
                <a:solidFill>
                  <a:srgbClr val="E6E0DB"/>
                </a:solidFill>
                <a:latin typeface="Blacker Sans Text Bold"/>
                <a:ea typeface="Blacker Sans Text Bold"/>
                <a:cs typeface="Blacker Sans Text Bold"/>
                <a:sym typeface="Blacker Sans Text Bold"/>
              </a:rPr>
              <a:t>ADD A</a:t>
            </a:r>
          </a:p>
          <a:p>
            <a:pPr algn="l" marL="0" indent="0" lvl="0">
              <a:lnSpc>
                <a:spcPts val="3499"/>
              </a:lnSpc>
              <a:spcBef>
                <a:spcPct val="0"/>
              </a:spcBef>
            </a:pPr>
            <a:r>
              <a:rPr lang="en-US" b="true" sz="2499" spc="919" strike="noStrike" u="none">
                <a:solidFill>
                  <a:srgbClr val="E6E0DB"/>
                </a:solidFill>
                <a:latin typeface="Blacker Sans Text Bold"/>
                <a:ea typeface="Blacker Sans Text Bold"/>
                <a:cs typeface="Blacker Sans Text Bold"/>
                <a:sym typeface="Blacker Sans Text Bold"/>
              </a:rPr>
              <a:t>MAIN POINT</a:t>
            </a:r>
          </a:p>
        </p:txBody>
      </p:sp>
      <p:sp>
        <p:nvSpPr>
          <p:cNvPr name="TextBox 41" id="41"/>
          <p:cNvSpPr txBox="true"/>
          <p:nvPr/>
        </p:nvSpPr>
        <p:spPr>
          <a:xfrm rot="0">
            <a:off x="7683601" y="1861825"/>
            <a:ext cx="8991580" cy="1397000"/>
          </a:xfrm>
          <a:prstGeom prst="rect">
            <a:avLst/>
          </a:prstGeom>
        </p:spPr>
        <p:txBody>
          <a:bodyPr anchor="t" rtlCol="false" tIns="0" lIns="0" bIns="0" rIns="0">
            <a:spAutoFit/>
          </a:bodyPr>
          <a:lstStyle/>
          <a:p>
            <a:pPr algn="ctr" marL="0" indent="0" lvl="0">
              <a:lnSpc>
                <a:spcPts val="10599"/>
              </a:lnSpc>
              <a:spcBef>
                <a:spcPct val="0"/>
              </a:spcBef>
            </a:pPr>
            <a:r>
              <a:rPr lang="en-US" sz="9999">
                <a:solidFill>
                  <a:srgbClr val="711F2A"/>
                </a:solidFill>
                <a:latin typeface="Higuen Elegant Serif"/>
                <a:ea typeface="Higuen Elegant Serif"/>
                <a:cs typeface="Higuen Elegant Serif"/>
                <a:sym typeface="Higuen Elegant Serif"/>
              </a:rPr>
              <a:t>Add Your Title</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E8B29F"/>
        </a:solidFill>
      </p:bgPr>
    </p:bg>
    <p:spTree>
      <p:nvGrpSpPr>
        <p:cNvPr id="1" name=""/>
        <p:cNvGrpSpPr/>
        <p:nvPr/>
      </p:nvGrpSpPr>
      <p:grpSpPr>
        <a:xfrm>
          <a:off x="0" y="0"/>
          <a:ext cx="0" cy="0"/>
          <a:chOff x="0" y="0"/>
          <a:chExt cx="0" cy="0"/>
        </a:xfrm>
      </p:grpSpPr>
      <p:grpSp>
        <p:nvGrpSpPr>
          <p:cNvPr name="Group 2" id="2"/>
          <p:cNvGrpSpPr/>
          <p:nvPr/>
        </p:nvGrpSpPr>
        <p:grpSpPr>
          <a:xfrm rot="0">
            <a:off x="0" y="9762"/>
            <a:ext cx="20374623" cy="10277238"/>
            <a:chOff x="0" y="0"/>
            <a:chExt cx="27166165" cy="13702983"/>
          </a:xfrm>
        </p:grpSpPr>
        <p:sp>
          <p:nvSpPr>
            <p:cNvPr name="Freeform 3" id="3"/>
            <p:cNvSpPr/>
            <p:nvPr/>
          </p:nvSpPr>
          <p:spPr>
            <a:xfrm flipH="false" flipV="false" rot="0">
              <a:off x="0" y="0"/>
              <a:ext cx="13583082" cy="13702983"/>
            </a:xfrm>
            <a:custGeom>
              <a:avLst/>
              <a:gdLst/>
              <a:ahLst/>
              <a:cxnLst/>
              <a:rect r="r" b="b" t="t" l="l"/>
              <a:pathLst>
                <a:path h="13702983" w="13583082">
                  <a:moveTo>
                    <a:pt x="0" y="0"/>
                  </a:moveTo>
                  <a:lnTo>
                    <a:pt x="13583082" y="0"/>
                  </a:lnTo>
                  <a:lnTo>
                    <a:pt x="13583082"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3583082" y="0"/>
              <a:ext cx="13583082" cy="13702983"/>
            </a:xfrm>
            <a:custGeom>
              <a:avLst/>
              <a:gdLst/>
              <a:ahLst/>
              <a:cxnLst/>
              <a:rect r="r" b="b" t="t" l="l"/>
              <a:pathLst>
                <a:path h="13702983" w="13583082">
                  <a:moveTo>
                    <a:pt x="0" y="0"/>
                  </a:moveTo>
                  <a:lnTo>
                    <a:pt x="13583083" y="0"/>
                  </a:lnTo>
                  <a:lnTo>
                    <a:pt x="13583083"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5" id="5"/>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4">
              <a:alphaModFix amt="70000"/>
            </a:blip>
            <a:stretch>
              <a:fillRect l="0" t="-9222" r="0" b="-9222"/>
            </a:stretch>
          </a:blipFill>
        </p:spPr>
      </p:sp>
      <p:grpSp>
        <p:nvGrpSpPr>
          <p:cNvPr name="Group 6" id="6"/>
          <p:cNvGrpSpPr/>
          <p:nvPr/>
        </p:nvGrpSpPr>
        <p:grpSpPr>
          <a:xfrm rot="0">
            <a:off x="0" y="8308428"/>
            <a:ext cx="7585945" cy="1978572"/>
            <a:chOff x="0" y="0"/>
            <a:chExt cx="1997944" cy="521106"/>
          </a:xfrm>
        </p:grpSpPr>
        <p:sp>
          <p:nvSpPr>
            <p:cNvPr name="Freeform 7" id="7"/>
            <p:cNvSpPr/>
            <p:nvPr/>
          </p:nvSpPr>
          <p:spPr>
            <a:xfrm flipH="false" flipV="false" rot="0">
              <a:off x="0" y="0"/>
              <a:ext cx="1997944" cy="521105"/>
            </a:xfrm>
            <a:custGeom>
              <a:avLst/>
              <a:gdLst/>
              <a:ahLst/>
              <a:cxnLst/>
              <a:rect r="r" b="b" t="t" l="l"/>
              <a:pathLst>
                <a:path h="521105" w="1997944">
                  <a:moveTo>
                    <a:pt x="0" y="0"/>
                  </a:moveTo>
                  <a:lnTo>
                    <a:pt x="1997944" y="0"/>
                  </a:lnTo>
                  <a:lnTo>
                    <a:pt x="1997944" y="521105"/>
                  </a:lnTo>
                  <a:lnTo>
                    <a:pt x="0" y="521105"/>
                  </a:lnTo>
                  <a:close/>
                </a:path>
              </a:pathLst>
            </a:custGeom>
            <a:solidFill>
              <a:srgbClr val="560116"/>
            </a:solidFill>
          </p:spPr>
        </p:sp>
        <p:sp>
          <p:nvSpPr>
            <p:cNvPr name="TextBox 8" id="8"/>
            <p:cNvSpPr txBox="true"/>
            <p:nvPr/>
          </p:nvSpPr>
          <p:spPr>
            <a:xfrm>
              <a:off x="0" y="-47625"/>
              <a:ext cx="1997944" cy="568731"/>
            </a:xfrm>
            <a:prstGeom prst="rect">
              <a:avLst/>
            </a:prstGeom>
          </p:spPr>
          <p:txBody>
            <a:bodyPr anchor="ctr" rtlCol="false" tIns="50800" lIns="50800" bIns="50800" rIns="50800"/>
            <a:lstStyle/>
            <a:p>
              <a:pPr algn="ctr">
                <a:lnSpc>
                  <a:spcPts val="2800"/>
                </a:lnSpc>
              </a:pPr>
            </a:p>
          </p:txBody>
        </p:sp>
      </p:grpSp>
      <p:sp>
        <p:nvSpPr>
          <p:cNvPr name="TextBox 9" id="9"/>
          <p:cNvSpPr txBox="true"/>
          <p:nvPr/>
        </p:nvSpPr>
        <p:spPr>
          <a:xfrm rot="0">
            <a:off x="1064149" y="8843689"/>
            <a:ext cx="5457647" cy="860425"/>
          </a:xfrm>
          <a:prstGeom prst="rect">
            <a:avLst/>
          </a:prstGeom>
        </p:spPr>
        <p:txBody>
          <a:bodyPr anchor="t" rtlCol="false" tIns="0" lIns="0" bIns="0" rIns="0">
            <a:spAutoFit/>
          </a:bodyPr>
          <a:lstStyle/>
          <a:p>
            <a:pPr algn="l" marL="0" indent="0" lvl="0">
              <a:lnSpc>
                <a:spcPts val="3499"/>
              </a:lnSpc>
              <a:spcBef>
                <a:spcPct val="0"/>
              </a:spcBef>
            </a:pPr>
            <a:r>
              <a:rPr lang="en-US" b="true" sz="2499" spc="919" strike="noStrike" u="none">
                <a:solidFill>
                  <a:srgbClr val="E6E0DB"/>
                </a:solidFill>
                <a:latin typeface="Blacker Sans Text Bold"/>
                <a:ea typeface="Blacker Sans Text Bold"/>
                <a:cs typeface="Blacker Sans Text Bold"/>
                <a:sym typeface="Blacker Sans Text Bold"/>
              </a:rPr>
              <a:t>A PICTURE IS WORTH A THOUSAND WORDS</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E8B29F"/>
        </a:solidFill>
      </p:bgPr>
    </p:bg>
    <p:spTree>
      <p:nvGrpSpPr>
        <p:cNvPr id="1" name=""/>
        <p:cNvGrpSpPr/>
        <p:nvPr/>
      </p:nvGrpSpPr>
      <p:grpSpPr>
        <a:xfrm>
          <a:off x="0" y="0"/>
          <a:ext cx="0" cy="0"/>
          <a:chOff x="0" y="0"/>
          <a:chExt cx="0" cy="0"/>
        </a:xfrm>
      </p:grpSpPr>
      <p:grpSp>
        <p:nvGrpSpPr>
          <p:cNvPr name="Group 2" id="2"/>
          <p:cNvGrpSpPr/>
          <p:nvPr/>
        </p:nvGrpSpPr>
        <p:grpSpPr>
          <a:xfrm rot="0">
            <a:off x="0" y="-28575"/>
            <a:ext cx="20374623" cy="10277238"/>
            <a:chOff x="0" y="0"/>
            <a:chExt cx="27166165" cy="13702983"/>
          </a:xfrm>
        </p:grpSpPr>
        <p:sp>
          <p:nvSpPr>
            <p:cNvPr name="Freeform 3" id="3"/>
            <p:cNvSpPr/>
            <p:nvPr/>
          </p:nvSpPr>
          <p:spPr>
            <a:xfrm flipH="false" flipV="false" rot="0">
              <a:off x="0" y="0"/>
              <a:ext cx="13583082" cy="13702983"/>
            </a:xfrm>
            <a:custGeom>
              <a:avLst/>
              <a:gdLst/>
              <a:ahLst/>
              <a:cxnLst/>
              <a:rect r="r" b="b" t="t" l="l"/>
              <a:pathLst>
                <a:path h="13702983" w="13583082">
                  <a:moveTo>
                    <a:pt x="0" y="0"/>
                  </a:moveTo>
                  <a:lnTo>
                    <a:pt x="13583082" y="0"/>
                  </a:lnTo>
                  <a:lnTo>
                    <a:pt x="13583082"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3583082" y="0"/>
              <a:ext cx="13583082" cy="13702983"/>
            </a:xfrm>
            <a:custGeom>
              <a:avLst/>
              <a:gdLst/>
              <a:ahLst/>
              <a:cxnLst/>
              <a:rect r="r" b="b" t="t" l="l"/>
              <a:pathLst>
                <a:path h="13702983" w="13583082">
                  <a:moveTo>
                    <a:pt x="0" y="0"/>
                  </a:moveTo>
                  <a:lnTo>
                    <a:pt x="13583083" y="0"/>
                  </a:lnTo>
                  <a:lnTo>
                    <a:pt x="13583083"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1787535" y="7943169"/>
            <a:ext cx="3682206" cy="608842"/>
            <a:chOff x="0" y="0"/>
            <a:chExt cx="969799" cy="160353"/>
          </a:xfrm>
        </p:grpSpPr>
        <p:sp>
          <p:nvSpPr>
            <p:cNvPr name="Freeform 6" id="6"/>
            <p:cNvSpPr/>
            <p:nvPr/>
          </p:nvSpPr>
          <p:spPr>
            <a:xfrm flipH="false" flipV="false" rot="0">
              <a:off x="0" y="0"/>
              <a:ext cx="969799" cy="160353"/>
            </a:xfrm>
            <a:custGeom>
              <a:avLst/>
              <a:gdLst/>
              <a:ahLst/>
              <a:cxnLst/>
              <a:rect r="r" b="b" t="t" l="l"/>
              <a:pathLst>
                <a:path h="160353" w="969799">
                  <a:moveTo>
                    <a:pt x="0" y="0"/>
                  </a:moveTo>
                  <a:lnTo>
                    <a:pt x="969799" y="0"/>
                  </a:lnTo>
                  <a:lnTo>
                    <a:pt x="969799" y="160353"/>
                  </a:lnTo>
                  <a:lnTo>
                    <a:pt x="0" y="160353"/>
                  </a:lnTo>
                  <a:close/>
                </a:path>
              </a:pathLst>
            </a:custGeom>
            <a:solidFill>
              <a:srgbClr val="E6E0DB"/>
            </a:solidFill>
          </p:spPr>
        </p:sp>
        <p:sp>
          <p:nvSpPr>
            <p:cNvPr name="TextBox 7" id="7"/>
            <p:cNvSpPr txBox="true"/>
            <p:nvPr/>
          </p:nvSpPr>
          <p:spPr>
            <a:xfrm>
              <a:off x="0" y="-47625"/>
              <a:ext cx="969799" cy="207978"/>
            </a:xfrm>
            <a:prstGeom prst="rect">
              <a:avLst/>
            </a:prstGeom>
          </p:spPr>
          <p:txBody>
            <a:bodyPr anchor="ctr" rtlCol="false" tIns="50800" lIns="50800" bIns="50800" rIns="50800"/>
            <a:lstStyle/>
            <a:p>
              <a:pPr algn="ctr">
                <a:lnSpc>
                  <a:spcPts val="2800"/>
                </a:lnSpc>
              </a:pPr>
            </a:p>
          </p:txBody>
        </p:sp>
      </p:grpSp>
      <p:grpSp>
        <p:nvGrpSpPr>
          <p:cNvPr name="Group 8" id="8"/>
          <p:cNvGrpSpPr/>
          <p:nvPr/>
        </p:nvGrpSpPr>
        <p:grpSpPr>
          <a:xfrm rot="0">
            <a:off x="7305583" y="7943169"/>
            <a:ext cx="3682206" cy="608842"/>
            <a:chOff x="0" y="0"/>
            <a:chExt cx="969799" cy="160353"/>
          </a:xfrm>
        </p:grpSpPr>
        <p:sp>
          <p:nvSpPr>
            <p:cNvPr name="Freeform 9" id="9"/>
            <p:cNvSpPr/>
            <p:nvPr/>
          </p:nvSpPr>
          <p:spPr>
            <a:xfrm flipH="false" flipV="false" rot="0">
              <a:off x="0" y="0"/>
              <a:ext cx="969799" cy="160353"/>
            </a:xfrm>
            <a:custGeom>
              <a:avLst/>
              <a:gdLst/>
              <a:ahLst/>
              <a:cxnLst/>
              <a:rect r="r" b="b" t="t" l="l"/>
              <a:pathLst>
                <a:path h="160353" w="969799">
                  <a:moveTo>
                    <a:pt x="0" y="0"/>
                  </a:moveTo>
                  <a:lnTo>
                    <a:pt x="969799" y="0"/>
                  </a:lnTo>
                  <a:lnTo>
                    <a:pt x="969799" y="160353"/>
                  </a:lnTo>
                  <a:lnTo>
                    <a:pt x="0" y="160353"/>
                  </a:lnTo>
                  <a:close/>
                </a:path>
              </a:pathLst>
            </a:custGeom>
            <a:solidFill>
              <a:srgbClr val="E6E0DB"/>
            </a:solidFill>
          </p:spPr>
        </p:sp>
        <p:sp>
          <p:nvSpPr>
            <p:cNvPr name="TextBox 10" id="10"/>
            <p:cNvSpPr txBox="true"/>
            <p:nvPr/>
          </p:nvSpPr>
          <p:spPr>
            <a:xfrm>
              <a:off x="0" y="-47625"/>
              <a:ext cx="969799" cy="207978"/>
            </a:xfrm>
            <a:prstGeom prst="rect">
              <a:avLst/>
            </a:prstGeom>
          </p:spPr>
          <p:txBody>
            <a:bodyPr anchor="ctr" rtlCol="false" tIns="50800" lIns="50800" bIns="50800" rIns="50800"/>
            <a:lstStyle/>
            <a:p>
              <a:pPr algn="ctr">
                <a:lnSpc>
                  <a:spcPts val="2800"/>
                </a:lnSpc>
              </a:pPr>
            </a:p>
          </p:txBody>
        </p:sp>
      </p:grpSp>
      <p:grpSp>
        <p:nvGrpSpPr>
          <p:cNvPr name="Group 11" id="11"/>
          <p:cNvGrpSpPr/>
          <p:nvPr/>
        </p:nvGrpSpPr>
        <p:grpSpPr>
          <a:xfrm rot="0">
            <a:off x="12851005" y="7943169"/>
            <a:ext cx="3682206" cy="608842"/>
            <a:chOff x="0" y="0"/>
            <a:chExt cx="969799" cy="160353"/>
          </a:xfrm>
        </p:grpSpPr>
        <p:sp>
          <p:nvSpPr>
            <p:cNvPr name="Freeform 12" id="12"/>
            <p:cNvSpPr/>
            <p:nvPr/>
          </p:nvSpPr>
          <p:spPr>
            <a:xfrm flipH="false" flipV="false" rot="0">
              <a:off x="0" y="0"/>
              <a:ext cx="969799" cy="160353"/>
            </a:xfrm>
            <a:custGeom>
              <a:avLst/>
              <a:gdLst/>
              <a:ahLst/>
              <a:cxnLst/>
              <a:rect r="r" b="b" t="t" l="l"/>
              <a:pathLst>
                <a:path h="160353" w="969799">
                  <a:moveTo>
                    <a:pt x="0" y="0"/>
                  </a:moveTo>
                  <a:lnTo>
                    <a:pt x="969799" y="0"/>
                  </a:lnTo>
                  <a:lnTo>
                    <a:pt x="969799" y="160353"/>
                  </a:lnTo>
                  <a:lnTo>
                    <a:pt x="0" y="160353"/>
                  </a:lnTo>
                  <a:close/>
                </a:path>
              </a:pathLst>
            </a:custGeom>
            <a:solidFill>
              <a:srgbClr val="E6E0DB"/>
            </a:solidFill>
          </p:spPr>
        </p:sp>
        <p:sp>
          <p:nvSpPr>
            <p:cNvPr name="TextBox 13" id="13"/>
            <p:cNvSpPr txBox="true"/>
            <p:nvPr/>
          </p:nvSpPr>
          <p:spPr>
            <a:xfrm>
              <a:off x="0" y="-47625"/>
              <a:ext cx="969799" cy="207978"/>
            </a:xfrm>
            <a:prstGeom prst="rect">
              <a:avLst/>
            </a:prstGeom>
          </p:spPr>
          <p:txBody>
            <a:bodyPr anchor="ctr" rtlCol="false" tIns="50800" lIns="50800" bIns="50800" rIns="50800"/>
            <a:lstStyle/>
            <a:p>
              <a:pPr algn="ctr">
                <a:lnSpc>
                  <a:spcPts val="2800"/>
                </a:lnSpc>
              </a:pPr>
            </a:p>
          </p:txBody>
        </p:sp>
      </p:grpSp>
      <p:grpSp>
        <p:nvGrpSpPr>
          <p:cNvPr name="Group 14" id="14"/>
          <p:cNvGrpSpPr/>
          <p:nvPr/>
        </p:nvGrpSpPr>
        <p:grpSpPr>
          <a:xfrm rot="0">
            <a:off x="1787535" y="6942359"/>
            <a:ext cx="3682206" cy="836253"/>
            <a:chOff x="0" y="0"/>
            <a:chExt cx="969799" cy="220248"/>
          </a:xfrm>
        </p:grpSpPr>
        <p:sp>
          <p:nvSpPr>
            <p:cNvPr name="Freeform 15" id="15"/>
            <p:cNvSpPr/>
            <p:nvPr/>
          </p:nvSpPr>
          <p:spPr>
            <a:xfrm flipH="false" flipV="false" rot="0">
              <a:off x="0" y="0"/>
              <a:ext cx="969799" cy="220248"/>
            </a:xfrm>
            <a:custGeom>
              <a:avLst/>
              <a:gdLst/>
              <a:ahLst/>
              <a:cxnLst/>
              <a:rect r="r" b="b" t="t" l="l"/>
              <a:pathLst>
                <a:path h="220248" w="969799">
                  <a:moveTo>
                    <a:pt x="0" y="0"/>
                  </a:moveTo>
                  <a:lnTo>
                    <a:pt x="969799" y="0"/>
                  </a:lnTo>
                  <a:lnTo>
                    <a:pt x="969799" y="220248"/>
                  </a:lnTo>
                  <a:lnTo>
                    <a:pt x="0" y="220248"/>
                  </a:lnTo>
                  <a:close/>
                </a:path>
              </a:pathLst>
            </a:custGeom>
            <a:solidFill>
              <a:srgbClr val="711F2A">
                <a:alpha val="60784"/>
              </a:srgbClr>
            </a:solidFill>
          </p:spPr>
        </p:sp>
        <p:sp>
          <p:nvSpPr>
            <p:cNvPr name="TextBox 16" id="16"/>
            <p:cNvSpPr txBox="true"/>
            <p:nvPr/>
          </p:nvSpPr>
          <p:spPr>
            <a:xfrm>
              <a:off x="0" y="-47625"/>
              <a:ext cx="969799" cy="267873"/>
            </a:xfrm>
            <a:prstGeom prst="rect">
              <a:avLst/>
            </a:prstGeom>
          </p:spPr>
          <p:txBody>
            <a:bodyPr anchor="ctr" rtlCol="false" tIns="50800" lIns="50800" bIns="50800" rIns="50800"/>
            <a:lstStyle/>
            <a:p>
              <a:pPr algn="ctr">
                <a:lnSpc>
                  <a:spcPts val="2800"/>
                </a:lnSpc>
              </a:pPr>
            </a:p>
          </p:txBody>
        </p:sp>
      </p:grpSp>
      <p:grpSp>
        <p:nvGrpSpPr>
          <p:cNvPr name="Group 17" id="17"/>
          <p:cNvGrpSpPr/>
          <p:nvPr/>
        </p:nvGrpSpPr>
        <p:grpSpPr>
          <a:xfrm rot="0">
            <a:off x="7305583" y="6942359"/>
            <a:ext cx="3682206" cy="836253"/>
            <a:chOff x="0" y="0"/>
            <a:chExt cx="969799" cy="220248"/>
          </a:xfrm>
        </p:grpSpPr>
        <p:sp>
          <p:nvSpPr>
            <p:cNvPr name="Freeform 18" id="18"/>
            <p:cNvSpPr/>
            <p:nvPr/>
          </p:nvSpPr>
          <p:spPr>
            <a:xfrm flipH="false" flipV="false" rot="0">
              <a:off x="0" y="0"/>
              <a:ext cx="969799" cy="220248"/>
            </a:xfrm>
            <a:custGeom>
              <a:avLst/>
              <a:gdLst/>
              <a:ahLst/>
              <a:cxnLst/>
              <a:rect r="r" b="b" t="t" l="l"/>
              <a:pathLst>
                <a:path h="220248" w="969799">
                  <a:moveTo>
                    <a:pt x="0" y="0"/>
                  </a:moveTo>
                  <a:lnTo>
                    <a:pt x="969799" y="0"/>
                  </a:lnTo>
                  <a:lnTo>
                    <a:pt x="969799" y="220248"/>
                  </a:lnTo>
                  <a:lnTo>
                    <a:pt x="0" y="220248"/>
                  </a:lnTo>
                  <a:close/>
                </a:path>
              </a:pathLst>
            </a:custGeom>
            <a:solidFill>
              <a:srgbClr val="711F2A">
                <a:alpha val="60784"/>
              </a:srgbClr>
            </a:solidFill>
          </p:spPr>
        </p:sp>
        <p:sp>
          <p:nvSpPr>
            <p:cNvPr name="TextBox 19" id="19"/>
            <p:cNvSpPr txBox="true"/>
            <p:nvPr/>
          </p:nvSpPr>
          <p:spPr>
            <a:xfrm>
              <a:off x="0" y="-47625"/>
              <a:ext cx="969799" cy="267873"/>
            </a:xfrm>
            <a:prstGeom prst="rect">
              <a:avLst/>
            </a:prstGeom>
          </p:spPr>
          <p:txBody>
            <a:bodyPr anchor="ctr" rtlCol="false" tIns="50800" lIns="50800" bIns="50800" rIns="50800"/>
            <a:lstStyle/>
            <a:p>
              <a:pPr algn="ctr">
                <a:lnSpc>
                  <a:spcPts val="2800"/>
                </a:lnSpc>
              </a:pPr>
            </a:p>
          </p:txBody>
        </p:sp>
      </p:grpSp>
      <p:grpSp>
        <p:nvGrpSpPr>
          <p:cNvPr name="Group 20" id="20"/>
          <p:cNvGrpSpPr/>
          <p:nvPr/>
        </p:nvGrpSpPr>
        <p:grpSpPr>
          <a:xfrm rot="0">
            <a:off x="12851005" y="6942359"/>
            <a:ext cx="3682206" cy="836253"/>
            <a:chOff x="0" y="0"/>
            <a:chExt cx="969799" cy="220248"/>
          </a:xfrm>
        </p:grpSpPr>
        <p:sp>
          <p:nvSpPr>
            <p:cNvPr name="Freeform 21" id="21"/>
            <p:cNvSpPr/>
            <p:nvPr/>
          </p:nvSpPr>
          <p:spPr>
            <a:xfrm flipH="false" flipV="false" rot="0">
              <a:off x="0" y="0"/>
              <a:ext cx="969799" cy="220248"/>
            </a:xfrm>
            <a:custGeom>
              <a:avLst/>
              <a:gdLst/>
              <a:ahLst/>
              <a:cxnLst/>
              <a:rect r="r" b="b" t="t" l="l"/>
              <a:pathLst>
                <a:path h="220248" w="969799">
                  <a:moveTo>
                    <a:pt x="0" y="0"/>
                  </a:moveTo>
                  <a:lnTo>
                    <a:pt x="969799" y="0"/>
                  </a:lnTo>
                  <a:lnTo>
                    <a:pt x="969799" y="220248"/>
                  </a:lnTo>
                  <a:lnTo>
                    <a:pt x="0" y="220248"/>
                  </a:lnTo>
                  <a:close/>
                </a:path>
              </a:pathLst>
            </a:custGeom>
            <a:solidFill>
              <a:srgbClr val="711F2A">
                <a:alpha val="60784"/>
              </a:srgbClr>
            </a:solidFill>
          </p:spPr>
        </p:sp>
        <p:sp>
          <p:nvSpPr>
            <p:cNvPr name="TextBox 22" id="22"/>
            <p:cNvSpPr txBox="true"/>
            <p:nvPr/>
          </p:nvSpPr>
          <p:spPr>
            <a:xfrm>
              <a:off x="0" y="-47625"/>
              <a:ext cx="969799" cy="267873"/>
            </a:xfrm>
            <a:prstGeom prst="rect">
              <a:avLst/>
            </a:prstGeom>
          </p:spPr>
          <p:txBody>
            <a:bodyPr anchor="ctr" rtlCol="false" tIns="50800" lIns="50800" bIns="50800" rIns="50800"/>
            <a:lstStyle/>
            <a:p>
              <a:pPr algn="ctr">
                <a:lnSpc>
                  <a:spcPts val="2800"/>
                </a:lnSpc>
              </a:pPr>
            </a:p>
          </p:txBody>
        </p:sp>
      </p:grpSp>
      <p:grpSp>
        <p:nvGrpSpPr>
          <p:cNvPr name="Group 23" id="23"/>
          <p:cNvGrpSpPr/>
          <p:nvPr/>
        </p:nvGrpSpPr>
        <p:grpSpPr>
          <a:xfrm rot="0">
            <a:off x="1787535" y="3088426"/>
            <a:ext cx="3682206" cy="3689374"/>
            <a:chOff x="0" y="0"/>
            <a:chExt cx="4909608" cy="4919166"/>
          </a:xfrm>
        </p:grpSpPr>
        <p:pic>
          <p:nvPicPr>
            <p:cNvPr name="Picture 24" id="24"/>
            <p:cNvPicPr>
              <a:picLocks noChangeAspect="true"/>
            </p:cNvPicPr>
            <p:nvPr/>
          </p:nvPicPr>
          <p:blipFill>
            <a:blip r:embed="rId4"/>
            <a:srcRect l="16752" t="0" r="16752" b="0"/>
            <a:stretch>
              <a:fillRect/>
            </a:stretch>
          </p:blipFill>
          <p:spPr>
            <a:xfrm flipH="false" flipV="false">
              <a:off x="0" y="0"/>
              <a:ext cx="4909608" cy="4919166"/>
            </a:xfrm>
            <a:prstGeom prst="rect">
              <a:avLst/>
            </a:prstGeom>
          </p:spPr>
        </p:pic>
      </p:grpSp>
      <p:grpSp>
        <p:nvGrpSpPr>
          <p:cNvPr name="Group 25" id="25"/>
          <p:cNvGrpSpPr/>
          <p:nvPr/>
        </p:nvGrpSpPr>
        <p:grpSpPr>
          <a:xfrm rot="0">
            <a:off x="7304240" y="3088426"/>
            <a:ext cx="3682206" cy="3689374"/>
            <a:chOff x="0" y="0"/>
            <a:chExt cx="4909608" cy="4919166"/>
          </a:xfrm>
        </p:grpSpPr>
        <p:pic>
          <p:nvPicPr>
            <p:cNvPr name="Picture 26" id="26"/>
            <p:cNvPicPr>
              <a:picLocks noChangeAspect="true"/>
            </p:cNvPicPr>
            <p:nvPr/>
          </p:nvPicPr>
          <p:blipFill>
            <a:blip r:embed="rId5"/>
            <a:srcRect l="0" t="4046" r="0" b="29198"/>
            <a:stretch>
              <a:fillRect/>
            </a:stretch>
          </p:blipFill>
          <p:spPr>
            <a:xfrm flipH="false" flipV="false">
              <a:off x="0" y="0"/>
              <a:ext cx="4909608" cy="4919166"/>
            </a:xfrm>
            <a:prstGeom prst="rect">
              <a:avLst/>
            </a:prstGeom>
          </p:spPr>
        </p:pic>
      </p:grpSp>
      <p:grpSp>
        <p:nvGrpSpPr>
          <p:cNvPr name="Group 27" id="27"/>
          <p:cNvGrpSpPr/>
          <p:nvPr/>
        </p:nvGrpSpPr>
        <p:grpSpPr>
          <a:xfrm rot="0">
            <a:off x="12848114" y="3088426"/>
            <a:ext cx="3682206" cy="3689374"/>
            <a:chOff x="0" y="0"/>
            <a:chExt cx="4909608" cy="4919166"/>
          </a:xfrm>
        </p:grpSpPr>
        <p:pic>
          <p:nvPicPr>
            <p:cNvPr name="Picture 28" id="28"/>
            <p:cNvPicPr>
              <a:picLocks noChangeAspect="true"/>
            </p:cNvPicPr>
            <p:nvPr/>
          </p:nvPicPr>
          <p:blipFill>
            <a:blip r:embed="rId6"/>
            <a:srcRect l="17351" t="12001" r="703" b="33295"/>
            <a:stretch>
              <a:fillRect/>
            </a:stretch>
          </p:blipFill>
          <p:spPr>
            <a:xfrm flipH="false" flipV="false">
              <a:off x="0" y="0"/>
              <a:ext cx="4909608" cy="4919166"/>
            </a:xfrm>
            <a:prstGeom prst="rect">
              <a:avLst/>
            </a:prstGeom>
          </p:spPr>
        </p:pic>
      </p:grpSp>
      <p:sp>
        <p:nvSpPr>
          <p:cNvPr name="TextBox 29" id="29"/>
          <p:cNvSpPr txBox="true"/>
          <p:nvPr/>
        </p:nvSpPr>
        <p:spPr>
          <a:xfrm rot="0">
            <a:off x="2394352" y="7125535"/>
            <a:ext cx="2465885" cy="422275"/>
          </a:xfrm>
          <a:prstGeom prst="rect">
            <a:avLst/>
          </a:prstGeom>
        </p:spPr>
        <p:txBody>
          <a:bodyPr anchor="t" rtlCol="false" tIns="0" lIns="0" bIns="0" rIns="0">
            <a:spAutoFit/>
          </a:bodyPr>
          <a:lstStyle/>
          <a:p>
            <a:pPr algn="ctr" marL="0" indent="0" lvl="0">
              <a:lnSpc>
                <a:spcPts val="3499"/>
              </a:lnSpc>
              <a:spcBef>
                <a:spcPct val="0"/>
              </a:spcBef>
            </a:pPr>
            <a:r>
              <a:rPr lang="en-US" b="true" sz="2499" spc="919" strike="noStrike" u="none">
                <a:solidFill>
                  <a:srgbClr val="E6E0DB"/>
                </a:solidFill>
                <a:latin typeface="Blacker Sans Text Bold"/>
                <a:ea typeface="Blacker Sans Text Bold"/>
                <a:cs typeface="Blacker Sans Text Bold"/>
                <a:sym typeface="Blacker Sans Text Bold"/>
              </a:rPr>
              <a:t>NAME</a:t>
            </a:r>
          </a:p>
        </p:txBody>
      </p:sp>
      <p:sp>
        <p:nvSpPr>
          <p:cNvPr name="TextBox 30" id="30"/>
          <p:cNvSpPr txBox="true"/>
          <p:nvPr/>
        </p:nvSpPr>
        <p:spPr>
          <a:xfrm rot="0">
            <a:off x="7912401" y="7125535"/>
            <a:ext cx="2465885" cy="422275"/>
          </a:xfrm>
          <a:prstGeom prst="rect">
            <a:avLst/>
          </a:prstGeom>
        </p:spPr>
        <p:txBody>
          <a:bodyPr anchor="t" rtlCol="false" tIns="0" lIns="0" bIns="0" rIns="0">
            <a:spAutoFit/>
          </a:bodyPr>
          <a:lstStyle/>
          <a:p>
            <a:pPr algn="ctr" marL="0" indent="0" lvl="0">
              <a:lnSpc>
                <a:spcPts val="3499"/>
              </a:lnSpc>
              <a:spcBef>
                <a:spcPct val="0"/>
              </a:spcBef>
            </a:pPr>
            <a:r>
              <a:rPr lang="en-US" b="true" sz="2499" spc="919" strike="noStrike" u="none">
                <a:solidFill>
                  <a:srgbClr val="E6E0DB"/>
                </a:solidFill>
                <a:latin typeface="Blacker Sans Text Bold"/>
                <a:ea typeface="Blacker Sans Text Bold"/>
                <a:cs typeface="Blacker Sans Text Bold"/>
                <a:sym typeface="Blacker Sans Text Bold"/>
              </a:rPr>
              <a:t>NAME</a:t>
            </a:r>
          </a:p>
        </p:txBody>
      </p:sp>
      <p:sp>
        <p:nvSpPr>
          <p:cNvPr name="TextBox 31" id="31"/>
          <p:cNvSpPr txBox="true"/>
          <p:nvPr/>
        </p:nvSpPr>
        <p:spPr>
          <a:xfrm rot="0">
            <a:off x="13457822" y="7125535"/>
            <a:ext cx="2465885" cy="422275"/>
          </a:xfrm>
          <a:prstGeom prst="rect">
            <a:avLst/>
          </a:prstGeom>
        </p:spPr>
        <p:txBody>
          <a:bodyPr anchor="t" rtlCol="false" tIns="0" lIns="0" bIns="0" rIns="0">
            <a:spAutoFit/>
          </a:bodyPr>
          <a:lstStyle/>
          <a:p>
            <a:pPr algn="ctr" marL="0" indent="0" lvl="0">
              <a:lnSpc>
                <a:spcPts val="3499"/>
              </a:lnSpc>
              <a:spcBef>
                <a:spcPct val="0"/>
              </a:spcBef>
            </a:pPr>
            <a:r>
              <a:rPr lang="en-US" b="true" sz="2499" spc="919" strike="noStrike" u="none">
                <a:solidFill>
                  <a:srgbClr val="E6E0DB"/>
                </a:solidFill>
                <a:latin typeface="Blacker Sans Text Bold"/>
                <a:ea typeface="Blacker Sans Text Bold"/>
                <a:cs typeface="Blacker Sans Text Bold"/>
                <a:sym typeface="Blacker Sans Text Bold"/>
              </a:rPr>
              <a:t>NAME</a:t>
            </a:r>
          </a:p>
        </p:txBody>
      </p:sp>
      <p:sp>
        <p:nvSpPr>
          <p:cNvPr name="TextBox 32" id="32"/>
          <p:cNvSpPr txBox="true"/>
          <p:nvPr/>
        </p:nvSpPr>
        <p:spPr>
          <a:xfrm rot="0">
            <a:off x="1564970" y="8049153"/>
            <a:ext cx="4124649" cy="349250"/>
          </a:xfrm>
          <a:prstGeom prst="rect">
            <a:avLst/>
          </a:prstGeom>
        </p:spPr>
        <p:txBody>
          <a:bodyPr anchor="t" rtlCol="false" tIns="0" lIns="0" bIns="0" rIns="0">
            <a:spAutoFit/>
          </a:bodyPr>
          <a:lstStyle/>
          <a:p>
            <a:pPr algn="ctr" marL="0" indent="0" lvl="1">
              <a:lnSpc>
                <a:spcPts val="2799"/>
              </a:lnSpc>
              <a:spcBef>
                <a:spcPct val="0"/>
              </a:spcBef>
            </a:pPr>
            <a:r>
              <a:rPr lang="en-US" b="true" sz="1999" strike="noStrike" u="none">
                <a:solidFill>
                  <a:srgbClr val="711F2A"/>
                </a:solidFill>
                <a:latin typeface="Josefin Slab Bold"/>
                <a:ea typeface="Josefin Slab Bold"/>
                <a:cs typeface="Josefin Slab Bold"/>
                <a:sym typeface="Josefin Slab Bold"/>
              </a:rPr>
              <a:t>Title</a:t>
            </a:r>
          </a:p>
        </p:txBody>
      </p:sp>
      <p:sp>
        <p:nvSpPr>
          <p:cNvPr name="TextBox 33" id="33"/>
          <p:cNvSpPr txBox="true"/>
          <p:nvPr/>
        </p:nvSpPr>
        <p:spPr>
          <a:xfrm rot="0">
            <a:off x="7083019" y="8049153"/>
            <a:ext cx="4124649" cy="349250"/>
          </a:xfrm>
          <a:prstGeom prst="rect">
            <a:avLst/>
          </a:prstGeom>
        </p:spPr>
        <p:txBody>
          <a:bodyPr anchor="t" rtlCol="false" tIns="0" lIns="0" bIns="0" rIns="0">
            <a:spAutoFit/>
          </a:bodyPr>
          <a:lstStyle/>
          <a:p>
            <a:pPr algn="ctr" marL="0" indent="0" lvl="1">
              <a:lnSpc>
                <a:spcPts val="2799"/>
              </a:lnSpc>
              <a:spcBef>
                <a:spcPct val="0"/>
              </a:spcBef>
            </a:pPr>
            <a:r>
              <a:rPr lang="en-US" b="true" sz="1999" strike="noStrike" u="none">
                <a:solidFill>
                  <a:srgbClr val="711F2A"/>
                </a:solidFill>
                <a:latin typeface="Josefin Slab Bold"/>
                <a:ea typeface="Josefin Slab Bold"/>
                <a:cs typeface="Josefin Slab Bold"/>
                <a:sym typeface="Josefin Slab Bold"/>
              </a:rPr>
              <a:t>Title</a:t>
            </a:r>
          </a:p>
        </p:txBody>
      </p:sp>
      <p:sp>
        <p:nvSpPr>
          <p:cNvPr name="TextBox 34" id="34"/>
          <p:cNvSpPr txBox="true"/>
          <p:nvPr/>
        </p:nvSpPr>
        <p:spPr>
          <a:xfrm rot="0">
            <a:off x="12628440" y="8049153"/>
            <a:ext cx="4124649" cy="349250"/>
          </a:xfrm>
          <a:prstGeom prst="rect">
            <a:avLst/>
          </a:prstGeom>
        </p:spPr>
        <p:txBody>
          <a:bodyPr anchor="t" rtlCol="false" tIns="0" lIns="0" bIns="0" rIns="0">
            <a:spAutoFit/>
          </a:bodyPr>
          <a:lstStyle/>
          <a:p>
            <a:pPr algn="ctr" marL="0" indent="0" lvl="1">
              <a:lnSpc>
                <a:spcPts val="2799"/>
              </a:lnSpc>
              <a:spcBef>
                <a:spcPct val="0"/>
              </a:spcBef>
            </a:pPr>
            <a:r>
              <a:rPr lang="en-US" b="true" sz="1999" strike="noStrike" u="none">
                <a:solidFill>
                  <a:srgbClr val="711F2A"/>
                </a:solidFill>
                <a:latin typeface="Josefin Slab Bold"/>
                <a:ea typeface="Josefin Slab Bold"/>
                <a:cs typeface="Josefin Slab Bold"/>
                <a:sym typeface="Josefin Slab Bold"/>
              </a:rPr>
              <a:t>Title</a:t>
            </a:r>
          </a:p>
        </p:txBody>
      </p:sp>
      <p:sp>
        <p:nvSpPr>
          <p:cNvPr name="TextBox 35" id="35"/>
          <p:cNvSpPr txBox="true"/>
          <p:nvPr/>
        </p:nvSpPr>
        <p:spPr>
          <a:xfrm rot="0">
            <a:off x="3182728" y="1152517"/>
            <a:ext cx="11508036" cy="1397000"/>
          </a:xfrm>
          <a:prstGeom prst="rect">
            <a:avLst/>
          </a:prstGeom>
        </p:spPr>
        <p:txBody>
          <a:bodyPr anchor="t" rtlCol="false" tIns="0" lIns="0" bIns="0" rIns="0">
            <a:spAutoFit/>
          </a:bodyPr>
          <a:lstStyle/>
          <a:p>
            <a:pPr algn="ctr" marL="0" indent="0" lvl="0">
              <a:lnSpc>
                <a:spcPts val="10599"/>
              </a:lnSpc>
              <a:spcBef>
                <a:spcPct val="0"/>
              </a:spcBef>
            </a:pPr>
            <a:r>
              <a:rPr lang="en-US" sz="9999">
                <a:solidFill>
                  <a:srgbClr val="711F2A"/>
                </a:solidFill>
                <a:latin typeface="Higuen Elegant Serif"/>
                <a:ea typeface="Higuen Elegant Serif"/>
                <a:cs typeface="Higuen Elegant Serif"/>
                <a:sym typeface="Higuen Elegant Serif"/>
              </a:rPr>
              <a:t>Meet Our Team</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E6E0DB"/>
        </a:solidFill>
      </p:bgPr>
    </p:bg>
    <p:spTree>
      <p:nvGrpSpPr>
        <p:cNvPr id="1" name=""/>
        <p:cNvGrpSpPr/>
        <p:nvPr/>
      </p:nvGrpSpPr>
      <p:grpSpPr>
        <a:xfrm>
          <a:off x="0" y="0"/>
          <a:ext cx="0" cy="0"/>
          <a:chOff x="0" y="0"/>
          <a:chExt cx="0" cy="0"/>
        </a:xfrm>
      </p:grpSpPr>
      <p:grpSp>
        <p:nvGrpSpPr>
          <p:cNvPr name="Group 2" id="2"/>
          <p:cNvGrpSpPr/>
          <p:nvPr/>
        </p:nvGrpSpPr>
        <p:grpSpPr>
          <a:xfrm rot="0">
            <a:off x="0" y="-28575"/>
            <a:ext cx="20374623" cy="10277238"/>
            <a:chOff x="0" y="0"/>
            <a:chExt cx="27166165" cy="13702983"/>
          </a:xfrm>
        </p:grpSpPr>
        <p:sp>
          <p:nvSpPr>
            <p:cNvPr name="Freeform 3" id="3"/>
            <p:cNvSpPr/>
            <p:nvPr/>
          </p:nvSpPr>
          <p:spPr>
            <a:xfrm flipH="false" flipV="false" rot="0">
              <a:off x="0" y="0"/>
              <a:ext cx="13583082" cy="13702983"/>
            </a:xfrm>
            <a:custGeom>
              <a:avLst/>
              <a:gdLst/>
              <a:ahLst/>
              <a:cxnLst/>
              <a:rect r="r" b="b" t="t" l="l"/>
              <a:pathLst>
                <a:path h="13702983" w="13583082">
                  <a:moveTo>
                    <a:pt x="0" y="0"/>
                  </a:moveTo>
                  <a:lnTo>
                    <a:pt x="13583082" y="0"/>
                  </a:lnTo>
                  <a:lnTo>
                    <a:pt x="13583082"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3583082" y="0"/>
              <a:ext cx="13583082" cy="13702983"/>
            </a:xfrm>
            <a:custGeom>
              <a:avLst/>
              <a:gdLst/>
              <a:ahLst/>
              <a:cxnLst/>
              <a:rect r="r" b="b" t="t" l="l"/>
              <a:pathLst>
                <a:path h="13702983" w="13583082">
                  <a:moveTo>
                    <a:pt x="0" y="0"/>
                  </a:moveTo>
                  <a:lnTo>
                    <a:pt x="13583083" y="0"/>
                  </a:lnTo>
                  <a:lnTo>
                    <a:pt x="13583083"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6962164" y="-262134"/>
            <a:ext cx="11325836" cy="10549134"/>
            <a:chOff x="0" y="0"/>
            <a:chExt cx="2982936" cy="2778373"/>
          </a:xfrm>
        </p:grpSpPr>
        <p:sp>
          <p:nvSpPr>
            <p:cNvPr name="Freeform 6" id="6"/>
            <p:cNvSpPr/>
            <p:nvPr/>
          </p:nvSpPr>
          <p:spPr>
            <a:xfrm flipH="false" flipV="false" rot="0">
              <a:off x="0" y="0"/>
              <a:ext cx="2982936" cy="2778373"/>
            </a:xfrm>
            <a:custGeom>
              <a:avLst/>
              <a:gdLst/>
              <a:ahLst/>
              <a:cxnLst/>
              <a:rect r="r" b="b" t="t" l="l"/>
              <a:pathLst>
                <a:path h="2778373" w="2982936">
                  <a:moveTo>
                    <a:pt x="0" y="0"/>
                  </a:moveTo>
                  <a:lnTo>
                    <a:pt x="2982936" y="0"/>
                  </a:lnTo>
                  <a:lnTo>
                    <a:pt x="2982936" y="2778373"/>
                  </a:lnTo>
                  <a:lnTo>
                    <a:pt x="0" y="2778373"/>
                  </a:lnTo>
                  <a:close/>
                </a:path>
              </a:pathLst>
            </a:custGeom>
            <a:solidFill>
              <a:srgbClr val="BE6674">
                <a:alpha val="29804"/>
              </a:srgbClr>
            </a:solidFill>
            <a:ln cap="sq">
              <a:noFill/>
              <a:prstDash val="solid"/>
              <a:miter/>
            </a:ln>
          </p:spPr>
        </p:sp>
        <p:sp>
          <p:nvSpPr>
            <p:cNvPr name="TextBox 7" id="7"/>
            <p:cNvSpPr txBox="true"/>
            <p:nvPr/>
          </p:nvSpPr>
          <p:spPr>
            <a:xfrm>
              <a:off x="0" y="-47625"/>
              <a:ext cx="2982936" cy="2825998"/>
            </a:xfrm>
            <a:prstGeom prst="rect">
              <a:avLst/>
            </a:prstGeom>
          </p:spPr>
          <p:txBody>
            <a:bodyPr anchor="ctr" rtlCol="false" tIns="50800" lIns="50800" bIns="50800" rIns="50800"/>
            <a:lstStyle/>
            <a:p>
              <a:pPr algn="ctr" marL="0" indent="0" lvl="0">
                <a:lnSpc>
                  <a:spcPts val="2800"/>
                </a:lnSpc>
                <a:spcBef>
                  <a:spcPct val="0"/>
                </a:spcBef>
              </a:pPr>
            </a:p>
          </p:txBody>
        </p:sp>
      </p:grpSp>
      <p:grpSp>
        <p:nvGrpSpPr>
          <p:cNvPr name="Group 8" id="8"/>
          <p:cNvGrpSpPr/>
          <p:nvPr/>
        </p:nvGrpSpPr>
        <p:grpSpPr>
          <a:xfrm rot="0">
            <a:off x="9233825" y="4810180"/>
            <a:ext cx="2492282" cy="527019"/>
            <a:chOff x="0" y="0"/>
            <a:chExt cx="656403" cy="138803"/>
          </a:xfrm>
        </p:grpSpPr>
        <p:sp>
          <p:nvSpPr>
            <p:cNvPr name="Freeform 9" id="9"/>
            <p:cNvSpPr/>
            <p:nvPr/>
          </p:nvSpPr>
          <p:spPr>
            <a:xfrm flipH="false" flipV="false" rot="0">
              <a:off x="0" y="0"/>
              <a:ext cx="656403" cy="138803"/>
            </a:xfrm>
            <a:custGeom>
              <a:avLst/>
              <a:gdLst/>
              <a:ahLst/>
              <a:cxnLst/>
              <a:rect r="r" b="b" t="t" l="l"/>
              <a:pathLst>
                <a:path h="138803" w="656403">
                  <a:moveTo>
                    <a:pt x="0" y="0"/>
                  </a:moveTo>
                  <a:lnTo>
                    <a:pt x="656403" y="0"/>
                  </a:lnTo>
                  <a:lnTo>
                    <a:pt x="656403" y="138803"/>
                  </a:lnTo>
                  <a:lnTo>
                    <a:pt x="0" y="138803"/>
                  </a:lnTo>
                  <a:close/>
                </a:path>
              </a:pathLst>
            </a:custGeom>
            <a:solidFill>
              <a:srgbClr val="711F2A"/>
            </a:solidFill>
          </p:spPr>
        </p:sp>
        <p:sp>
          <p:nvSpPr>
            <p:cNvPr name="TextBox 10" id="10"/>
            <p:cNvSpPr txBox="true"/>
            <p:nvPr/>
          </p:nvSpPr>
          <p:spPr>
            <a:xfrm>
              <a:off x="0" y="-47625"/>
              <a:ext cx="656403" cy="186428"/>
            </a:xfrm>
            <a:prstGeom prst="rect">
              <a:avLst/>
            </a:prstGeom>
          </p:spPr>
          <p:txBody>
            <a:bodyPr anchor="ctr" rtlCol="false" tIns="50800" lIns="50800" bIns="50800" rIns="50800"/>
            <a:lstStyle/>
            <a:p>
              <a:pPr algn="ctr">
                <a:lnSpc>
                  <a:spcPts val="2800"/>
                </a:lnSpc>
              </a:pPr>
            </a:p>
          </p:txBody>
        </p:sp>
      </p:grpSp>
      <p:grpSp>
        <p:nvGrpSpPr>
          <p:cNvPr name="Group 11" id="11"/>
          <p:cNvGrpSpPr/>
          <p:nvPr/>
        </p:nvGrpSpPr>
        <p:grpSpPr>
          <a:xfrm rot="0">
            <a:off x="9233825" y="5505698"/>
            <a:ext cx="2492282" cy="527019"/>
            <a:chOff x="0" y="0"/>
            <a:chExt cx="656403" cy="138803"/>
          </a:xfrm>
        </p:grpSpPr>
        <p:sp>
          <p:nvSpPr>
            <p:cNvPr name="Freeform 12" id="12"/>
            <p:cNvSpPr/>
            <p:nvPr/>
          </p:nvSpPr>
          <p:spPr>
            <a:xfrm flipH="false" flipV="false" rot="0">
              <a:off x="0" y="0"/>
              <a:ext cx="656403" cy="138803"/>
            </a:xfrm>
            <a:custGeom>
              <a:avLst/>
              <a:gdLst/>
              <a:ahLst/>
              <a:cxnLst/>
              <a:rect r="r" b="b" t="t" l="l"/>
              <a:pathLst>
                <a:path h="138803" w="656403">
                  <a:moveTo>
                    <a:pt x="0" y="0"/>
                  </a:moveTo>
                  <a:lnTo>
                    <a:pt x="656403" y="0"/>
                  </a:lnTo>
                  <a:lnTo>
                    <a:pt x="656403" y="138803"/>
                  </a:lnTo>
                  <a:lnTo>
                    <a:pt x="0" y="138803"/>
                  </a:lnTo>
                  <a:close/>
                </a:path>
              </a:pathLst>
            </a:custGeom>
            <a:solidFill>
              <a:srgbClr val="711F2A"/>
            </a:solidFill>
          </p:spPr>
        </p:sp>
        <p:sp>
          <p:nvSpPr>
            <p:cNvPr name="TextBox 13" id="13"/>
            <p:cNvSpPr txBox="true"/>
            <p:nvPr/>
          </p:nvSpPr>
          <p:spPr>
            <a:xfrm>
              <a:off x="0" y="-47625"/>
              <a:ext cx="656403" cy="186428"/>
            </a:xfrm>
            <a:prstGeom prst="rect">
              <a:avLst/>
            </a:prstGeom>
          </p:spPr>
          <p:txBody>
            <a:bodyPr anchor="ctr" rtlCol="false" tIns="50800" lIns="50800" bIns="50800" rIns="50800"/>
            <a:lstStyle/>
            <a:p>
              <a:pPr algn="ctr">
                <a:lnSpc>
                  <a:spcPts val="2800"/>
                </a:lnSpc>
              </a:pPr>
            </a:p>
          </p:txBody>
        </p:sp>
      </p:grpSp>
      <p:grpSp>
        <p:nvGrpSpPr>
          <p:cNvPr name="Group 14" id="14"/>
          <p:cNvGrpSpPr/>
          <p:nvPr/>
        </p:nvGrpSpPr>
        <p:grpSpPr>
          <a:xfrm rot="0">
            <a:off x="9233825" y="6220267"/>
            <a:ext cx="2492282" cy="527019"/>
            <a:chOff x="0" y="0"/>
            <a:chExt cx="656403" cy="138803"/>
          </a:xfrm>
        </p:grpSpPr>
        <p:sp>
          <p:nvSpPr>
            <p:cNvPr name="Freeform 15" id="15"/>
            <p:cNvSpPr/>
            <p:nvPr/>
          </p:nvSpPr>
          <p:spPr>
            <a:xfrm flipH="false" flipV="false" rot="0">
              <a:off x="0" y="0"/>
              <a:ext cx="656403" cy="138803"/>
            </a:xfrm>
            <a:custGeom>
              <a:avLst/>
              <a:gdLst/>
              <a:ahLst/>
              <a:cxnLst/>
              <a:rect r="r" b="b" t="t" l="l"/>
              <a:pathLst>
                <a:path h="138803" w="656403">
                  <a:moveTo>
                    <a:pt x="0" y="0"/>
                  </a:moveTo>
                  <a:lnTo>
                    <a:pt x="656403" y="0"/>
                  </a:lnTo>
                  <a:lnTo>
                    <a:pt x="656403" y="138803"/>
                  </a:lnTo>
                  <a:lnTo>
                    <a:pt x="0" y="138803"/>
                  </a:lnTo>
                  <a:close/>
                </a:path>
              </a:pathLst>
            </a:custGeom>
            <a:solidFill>
              <a:srgbClr val="711F2A"/>
            </a:solidFill>
          </p:spPr>
        </p:sp>
        <p:sp>
          <p:nvSpPr>
            <p:cNvPr name="TextBox 16" id="16"/>
            <p:cNvSpPr txBox="true"/>
            <p:nvPr/>
          </p:nvSpPr>
          <p:spPr>
            <a:xfrm>
              <a:off x="0" y="-47625"/>
              <a:ext cx="656403" cy="186428"/>
            </a:xfrm>
            <a:prstGeom prst="rect">
              <a:avLst/>
            </a:prstGeom>
          </p:spPr>
          <p:txBody>
            <a:bodyPr anchor="ctr" rtlCol="false" tIns="50800" lIns="50800" bIns="50800" rIns="50800"/>
            <a:lstStyle/>
            <a:p>
              <a:pPr algn="ctr">
                <a:lnSpc>
                  <a:spcPts val="2800"/>
                </a:lnSpc>
              </a:pPr>
            </a:p>
          </p:txBody>
        </p:sp>
      </p:grpSp>
      <p:grpSp>
        <p:nvGrpSpPr>
          <p:cNvPr name="Group 17" id="17"/>
          <p:cNvGrpSpPr/>
          <p:nvPr/>
        </p:nvGrpSpPr>
        <p:grpSpPr>
          <a:xfrm rot="0">
            <a:off x="9233825" y="6918301"/>
            <a:ext cx="2492282" cy="527019"/>
            <a:chOff x="0" y="0"/>
            <a:chExt cx="656403" cy="138803"/>
          </a:xfrm>
        </p:grpSpPr>
        <p:sp>
          <p:nvSpPr>
            <p:cNvPr name="Freeform 18" id="18"/>
            <p:cNvSpPr/>
            <p:nvPr/>
          </p:nvSpPr>
          <p:spPr>
            <a:xfrm flipH="false" flipV="false" rot="0">
              <a:off x="0" y="0"/>
              <a:ext cx="656403" cy="138803"/>
            </a:xfrm>
            <a:custGeom>
              <a:avLst/>
              <a:gdLst/>
              <a:ahLst/>
              <a:cxnLst/>
              <a:rect r="r" b="b" t="t" l="l"/>
              <a:pathLst>
                <a:path h="138803" w="656403">
                  <a:moveTo>
                    <a:pt x="0" y="0"/>
                  </a:moveTo>
                  <a:lnTo>
                    <a:pt x="656403" y="0"/>
                  </a:lnTo>
                  <a:lnTo>
                    <a:pt x="656403" y="138803"/>
                  </a:lnTo>
                  <a:lnTo>
                    <a:pt x="0" y="138803"/>
                  </a:lnTo>
                  <a:close/>
                </a:path>
              </a:pathLst>
            </a:custGeom>
            <a:solidFill>
              <a:srgbClr val="711F2A"/>
            </a:solidFill>
          </p:spPr>
        </p:sp>
        <p:sp>
          <p:nvSpPr>
            <p:cNvPr name="TextBox 19" id="19"/>
            <p:cNvSpPr txBox="true"/>
            <p:nvPr/>
          </p:nvSpPr>
          <p:spPr>
            <a:xfrm>
              <a:off x="0" y="-47625"/>
              <a:ext cx="656403" cy="186428"/>
            </a:xfrm>
            <a:prstGeom prst="rect">
              <a:avLst/>
            </a:prstGeom>
          </p:spPr>
          <p:txBody>
            <a:bodyPr anchor="ctr" rtlCol="false" tIns="50800" lIns="50800" bIns="50800" rIns="50800"/>
            <a:lstStyle/>
            <a:p>
              <a:pPr algn="ctr">
                <a:lnSpc>
                  <a:spcPts val="2800"/>
                </a:lnSpc>
              </a:pPr>
            </a:p>
          </p:txBody>
        </p:sp>
      </p:grpSp>
      <p:grpSp>
        <p:nvGrpSpPr>
          <p:cNvPr name="Group 20" id="20"/>
          <p:cNvGrpSpPr/>
          <p:nvPr/>
        </p:nvGrpSpPr>
        <p:grpSpPr>
          <a:xfrm rot="0">
            <a:off x="12026820" y="4810180"/>
            <a:ext cx="4576352" cy="527019"/>
            <a:chOff x="0" y="0"/>
            <a:chExt cx="1205294" cy="138803"/>
          </a:xfrm>
        </p:grpSpPr>
        <p:sp>
          <p:nvSpPr>
            <p:cNvPr name="Freeform 21" id="21"/>
            <p:cNvSpPr/>
            <p:nvPr/>
          </p:nvSpPr>
          <p:spPr>
            <a:xfrm flipH="false" flipV="false" rot="0">
              <a:off x="0" y="0"/>
              <a:ext cx="1205294" cy="138803"/>
            </a:xfrm>
            <a:custGeom>
              <a:avLst/>
              <a:gdLst/>
              <a:ahLst/>
              <a:cxnLst/>
              <a:rect r="r" b="b" t="t" l="l"/>
              <a:pathLst>
                <a:path h="138803" w="1205294">
                  <a:moveTo>
                    <a:pt x="0" y="0"/>
                  </a:moveTo>
                  <a:lnTo>
                    <a:pt x="1205294" y="0"/>
                  </a:lnTo>
                  <a:lnTo>
                    <a:pt x="1205294" y="138803"/>
                  </a:lnTo>
                  <a:lnTo>
                    <a:pt x="0" y="138803"/>
                  </a:lnTo>
                  <a:close/>
                </a:path>
              </a:pathLst>
            </a:custGeom>
            <a:solidFill>
              <a:srgbClr val="E6E0DB"/>
            </a:solidFill>
          </p:spPr>
        </p:sp>
        <p:sp>
          <p:nvSpPr>
            <p:cNvPr name="TextBox 22" id="22"/>
            <p:cNvSpPr txBox="true"/>
            <p:nvPr/>
          </p:nvSpPr>
          <p:spPr>
            <a:xfrm>
              <a:off x="0" y="-47625"/>
              <a:ext cx="1205294" cy="186428"/>
            </a:xfrm>
            <a:prstGeom prst="rect">
              <a:avLst/>
            </a:prstGeom>
          </p:spPr>
          <p:txBody>
            <a:bodyPr anchor="ctr" rtlCol="false" tIns="50800" lIns="50800" bIns="50800" rIns="50800"/>
            <a:lstStyle/>
            <a:p>
              <a:pPr algn="ctr">
                <a:lnSpc>
                  <a:spcPts val="2800"/>
                </a:lnSpc>
              </a:pPr>
            </a:p>
          </p:txBody>
        </p:sp>
      </p:grpSp>
      <p:grpSp>
        <p:nvGrpSpPr>
          <p:cNvPr name="Group 23" id="23"/>
          <p:cNvGrpSpPr/>
          <p:nvPr/>
        </p:nvGrpSpPr>
        <p:grpSpPr>
          <a:xfrm rot="0">
            <a:off x="12026820" y="5505698"/>
            <a:ext cx="4576352" cy="527019"/>
            <a:chOff x="0" y="0"/>
            <a:chExt cx="1205294" cy="138803"/>
          </a:xfrm>
        </p:grpSpPr>
        <p:sp>
          <p:nvSpPr>
            <p:cNvPr name="Freeform 24" id="24"/>
            <p:cNvSpPr/>
            <p:nvPr/>
          </p:nvSpPr>
          <p:spPr>
            <a:xfrm flipH="false" flipV="false" rot="0">
              <a:off x="0" y="0"/>
              <a:ext cx="1205294" cy="138803"/>
            </a:xfrm>
            <a:custGeom>
              <a:avLst/>
              <a:gdLst/>
              <a:ahLst/>
              <a:cxnLst/>
              <a:rect r="r" b="b" t="t" l="l"/>
              <a:pathLst>
                <a:path h="138803" w="1205294">
                  <a:moveTo>
                    <a:pt x="0" y="0"/>
                  </a:moveTo>
                  <a:lnTo>
                    <a:pt x="1205294" y="0"/>
                  </a:lnTo>
                  <a:lnTo>
                    <a:pt x="1205294" y="138803"/>
                  </a:lnTo>
                  <a:lnTo>
                    <a:pt x="0" y="138803"/>
                  </a:lnTo>
                  <a:close/>
                </a:path>
              </a:pathLst>
            </a:custGeom>
            <a:solidFill>
              <a:srgbClr val="E6E0DB"/>
            </a:solidFill>
          </p:spPr>
        </p:sp>
        <p:sp>
          <p:nvSpPr>
            <p:cNvPr name="TextBox 25" id="25"/>
            <p:cNvSpPr txBox="true"/>
            <p:nvPr/>
          </p:nvSpPr>
          <p:spPr>
            <a:xfrm>
              <a:off x="0" y="-47625"/>
              <a:ext cx="1205294" cy="186428"/>
            </a:xfrm>
            <a:prstGeom prst="rect">
              <a:avLst/>
            </a:prstGeom>
          </p:spPr>
          <p:txBody>
            <a:bodyPr anchor="ctr" rtlCol="false" tIns="50800" lIns="50800" bIns="50800" rIns="50800"/>
            <a:lstStyle/>
            <a:p>
              <a:pPr algn="ctr">
                <a:lnSpc>
                  <a:spcPts val="2800"/>
                </a:lnSpc>
              </a:pPr>
            </a:p>
          </p:txBody>
        </p:sp>
      </p:grpSp>
      <p:grpSp>
        <p:nvGrpSpPr>
          <p:cNvPr name="Group 26" id="26"/>
          <p:cNvGrpSpPr/>
          <p:nvPr/>
        </p:nvGrpSpPr>
        <p:grpSpPr>
          <a:xfrm rot="0">
            <a:off x="12026820" y="6220267"/>
            <a:ext cx="4576352" cy="527019"/>
            <a:chOff x="0" y="0"/>
            <a:chExt cx="1205294" cy="138803"/>
          </a:xfrm>
        </p:grpSpPr>
        <p:sp>
          <p:nvSpPr>
            <p:cNvPr name="Freeform 27" id="27"/>
            <p:cNvSpPr/>
            <p:nvPr/>
          </p:nvSpPr>
          <p:spPr>
            <a:xfrm flipH="false" flipV="false" rot="0">
              <a:off x="0" y="0"/>
              <a:ext cx="1205294" cy="138803"/>
            </a:xfrm>
            <a:custGeom>
              <a:avLst/>
              <a:gdLst/>
              <a:ahLst/>
              <a:cxnLst/>
              <a:rect r="r" b="b" t="t" l="l"/>
              <a:pathLst>
                <a:path h="138803" w="1205294">
                  <a:moveTo>
                    <a:pt x="0" y="0"/>
                  </a:moveTo>
                  <a:lnTo>
                    <a:pt x="1205294" y="0"/>
                  </a:lnTo>
                  <a:lnTo>
                    <a:pt x="1205294" y="138803"/>
                  </a:lnTo>
                  <a:lnTo>
                    <a:pt x="0" y="138803"/>
                  </a:lnTo>
                  <a:close/>
                </a:path>
              </a:pathLst>
            </a:custGeom>
            <a:solidFill>
              <a:srgbClr val="E6E0DB"/>
            </a:solidFill>
          </p:spPr>
        </p:sp>
        <p:sp>
          <p:nvSpPr>
            <p:cNvPr name="TextBox 28" id="28"/>
            <p:cNvSpPr txBox="true"/>
            <p:nvPr/>
          </p:nvSpPr>
          <p:spPr>
            <a:xfrm>
              <a:off x="0" y="-47625"/>
              <a:ext cx="1205294" cy="186428"/>
            </a:xfrm>
            <a:prstGeom prst="rect">
              <a:avLst/>
            </a:prstGeom>
          </p:spPr>
          <p:txBody>
            <a:bodyPr anchor="ctr" rtlCol="false" tIns="50800" lIns="50800" bIns="50800" rIns="50800"/>
            <a:lstStyle/>
            <a:p>
              <a:pPr algn="ctr">
                <a:lnSpc>
                  <a:spcPts val="2800"/>
                </a:lnSpc>
              </a:pPr>
            </a:p>
          </p:txBody>
        </p:sp>
      </p:grpSp>
      <p:grpSp>
        <p:nvGrpSpPr>
          <p:cNvPr name="Group 29" id="29"/>
          <p:cNvGrpSpPr/>
          <p:nvPr/>
        </p:nvGrpSpPr>
        <p:grpSpPr>
          <a:xfrm rot="0">
            <a:off x="12026820" y="6918301"/>
            <a:ext cx="4576352" cy="527019"/>
            <a:chOff x="0" y="0"/>
            <a:chExt cx="1205294" cy="138803"/>
          </a:xfrm>
        </p:grpSpPr>
        <p:sp>
          <p:nvSpPr>
            <p:cNvPr name="Freeform 30" id="30"/>
            <p:cNvSpPr/>
            <p:nvPr/>
          </p:nvSpPr>
          <p:spPr>
            <a:xfrm flipH="false" flipV="false" rot="0">
              <a:off x="0" y="0"/>
              <a:ext cx="1205294" cy="138803"/>
            </a:xfrm>
            <a:custGeom>
              <a:avLst/>
              <a:gdLst/>
              <a:ahLst/>
              <a:cxnLst/>
              <a:rect r="r" b="b" t="t" l="l"/>
              <a:pathLst>
                <a:path h="138803" w="1205294">
                  <a:moveTo>
                    <a:pt x="0" y="0"/>
                  </a:moveTo>
                  <a:lnTo>
                    <a:pt x="1205294" y="0"/>
                  </a:lnTo>
                  <a:lnTo>
                    <a:pt x="1205294" y="138803"/>
                  </a:lnTo>
                  <a:lnTo>
                    <a:pt x="0" y="138803"/>
                  </a:lnTo>
                  <a:close/>
                </a:path>
              </a:pathLst>
            </a:custGeom>
            <a:solidFill>
              <a:srgbClr val="E6E0DB"/>
            </a:solidFill>
          </p:spPr>
        </p:sp>
        <p:sp>
          <p:nvSpPr>
            <p:cNvPr name="TextBox 31" id="31"/>
            <p:cNvSpPr txBox="true"/>
            <p:nvPr/>
          </p:nvSpPr>
          <p:spPr>
            <a:xfrm>
              <a:off x="0" y="-47625"/>
              <a:ext cx="1205294" cy="186428"/>
            </a:xfrm>
            <a:prstGeom prst="rect">
              <a:avLst/>
            </a:prstGeom>
          </p:spPr>
          <p:txBody>
            <a:bodyPr anchor="ctr" rtlCol="false" tIns="50800" lIns="50800" bIns="50800" rIns="50800"/>
            <a:lstStyle/>
            <a:p>
              <a:pPr algn="ctr">
                <a:lnSpc>
                  <a:spcPts val="2800"/>
                </a:lnSpc>
              </a:pPr>
            </a:p>
          </p:txBody>
        </p:sp>
      </p:grpSp>
      <p:sp>
        <p:nvSpPr>
          <p:cNvPr name="Freeform 32" id="32"/>
          <p:cNvSpPr/>
          <p:nvPr/>
        </p:nvSpPr>
        <p:spPr>
          <a:xfrm flipH="true" flipV="false" rot="0">
            <a:off x="0" y="0"/>
            <a:ext cx="8462086" cy="10287000"/>
          </a:xfrm>
          <a:custGeom>
            <a:avLst/>
            <a:gdLst/>
            <a:ahLst/>
            <a:cxnLst/>
            <a:rect r="r" b="b" t="t" l="l"/>
            <a:pathLst>
              <a:path h="10287000" w="8462086">
                <a:moveTo>
                  <a:pt x="8462086" y="0"/>
                </a:moveTo>
                <a:lnTo>
                  <a:pt x="0" y="0"/>
                </a:lnTo>
                <a:lnTo>
                  <a:pt x="0" y="10287000"/>
                </a:lnTo>
                <a:lnTo>
                  <a:pt x="8462086" y="10287000"/>
                </a:lnTo>
                <a:lnTo>
                  <a:pt x="8462086" y="0"/>
                </a:lnTo>
                <a:close/>
              </a:path>
            </a:pathLst>
          </a:custGeom>
          <a:blipFill>
            <a:blip r:embed="rId4"/>
            <a:stretch>
              <a:fillRect l="0" t="-5834" r="0" b="-17632"/>
            </a:stretch>
          </a:blipFill>
        </p:spPr>
      </p:sp>
      <p:sp>
        <p:nvSpPr>
          <p:cNvPr name="TextBox 33" id="33"/>
          <p:cNvSpPr txBox="true"/>
          <p:nvPr/>
        </p:nvSpPr>
        <p:spPr>
          <a:xfrm rot="0">
            <a:off x="9457234" y="4819689"/>
            <a:ext cx="2149547" cy="422275"/>
          </a:xfrm>
          <a:prstGeom prst="rect">
            <a:avLst/>
          </a:prstGeom>
        </p:spPr>
        <p:txBody>
          <a:bodyPr anchor="t" rtlCol="false" tIns="0" lIns="0" bIns="0" rIns="0">
            <a:spAutoFit/>
          </a:bodyPr>
          <a:lstStyle/>
          <a:p>
            <a:pPr algn="l" marL="0" indent="0" lvl="0">
              <a:lnSpc>
                <a:spcPts val="3499"/>
              </a:lnSpc>
              <a:spcBef>
                <a:spcPct val="0"/>
              </a:spcBef>
            </a:pPr>
            <a:r>
              <a:rPr lang="en-US" b="true" sz="2499" spc="919" strike="noStrike" u="none">
                <a:solidFill>
                  <a:srgbClr val="E6E0DB"/>
                </a:solidFill>
                <a:latin typeface="Blacker Sans Text Bold"/>
                <a:ea typeface="Blacker Sans Text Bold"/>
                <a:cs typeface="Blacker Sans Text Bold"/>
                <a:sym typeface="Blacker Sans Text Bold"/>
              </a:rPr>
              <a:t>E-MAIL</a:t>
            </a:r>
          </a:p>
        </p:txBody>
      </p:sp>
      <p:sp>
        <p:nvSpPr>
          <p:cNvPr name="TextBox 34" id="34"/>
          <p:cNvSpPr txBox="true"/>
          <p:nvPr/>
        </p:nvSpPr>
        <p:spPr>
          <a:xfrm rot="0">
            <a:off x="12181997" y="4856202"/>
            <a:ext cx="4158362" cy="316230"/>
          </a:xfrm>
          <a:prstGeom prst="rect">
            <a:avLst/>
          </a:prstGeom>
        </p:spPr>
        <p:txBody>
          <a:bodyPr anchor="t" rtlCol="false" tIns="0" lIns="0" bIns="0" rIns="0">
            <a:spAutoFit/>
          </a:bodyPr>
          <a:lstStyle/>
          <a:p>
            <a:pPr algn="l"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hello@reallygreatsite.com</a:t>
            </a:r>
          </a:p>
        </p:txBody>
      </p:sp>
      <p:sp>
        <p:nvSpPr>
          <p:cNvPr name="TextBox 35" id="35"/>
          <p:cNvSpPr txBox="true"/>
          <p:nvPr/>
        </p:nvSpPr>
        <p:spPr>
          <a:xfrm rot="0">
            <a:off x="9457234" y="5534258"/>
            <a:ext cx="2724764" cy="422275"/>
          </a:xfrm>
          <a:prstGeom prst="rect">
            <a:avLst/>
          </a:prstGeom>
        </p:spPr>
        <p:txBody>
          <a:bodyPr anchor="t" rtlCol="false" tIns="0" lIns="0" bIns="0" rIns="0">
            <a:spAutoFit/>
          </a:bodyPr>
          <a:lstStyle/>
          <a:p>
            <a:pPr algn="l" marL="0" indent="0" lvl="0">
              <a:lnSpc>
                <a:spcPts val="3499"/>
              </a:lnSpc>
              <a:spcBef>
                <a:spcPct val="0"/>
              </a:spcBef>
            </a:pPr>
            <a:r>
              <a:rPr lang="en-US" b="true" sz="2499" spc="919" strike="noStrike" u="none">
                <a:solidFill>
                  <a:srgbClr val="E6E0DB"/>
                </a:solidFill>
                <a:latin typeface="Blacker Sans Text Bold"/>
                <a:ea typeface="Blacker Sans Text Bold"/>
                <a:cs typeface="Blacker Sans Text Bold"/>
                <a:sym typeface="Blacker Sans Text Bold"/>
              </a:rPr>
              <a:t>WEBSITE</a:t>
            </a:r>
          </a:p>
        </p:txBody>
      </p:sp>
      <p:sp>
        <p:nvSpPr>
          <p:cNvPr name="TextBox 36" id="36"/>
          <p:cNvSpPr txBox="true"/>
          <p:nvPr/>
        </p:nvSpPr>
        <p:spPr>
          <a:xfrm rot="0">
            <a:off x="12181997" y="5570770"/>
            <a:ext cx="4158362" cy="316230"/>
          </a:xfrm>
          <a:prstGeom prst="rect">
            <a:avLst/>
          </a:prstGeom>
        </p:spPr>
        <p:txBody>
          <a:bodyPr anchor="t" rtlCol="false" tIns="0" lIns="0" bIns="0" rIns="0">
            <a:spAutoFit/>
          </a:bodyPr>
          <a:lstStyle/>
          <a:p>
            <a:pPr algn="l"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www.reallygreatsite.com</a:t>
            </a:r>
          </a:p>
        </p:txBody>
      </p:sp>
      <p:sp>
        <p:nvSpPr>
          <p:cNvPr name="TextBox 37" id="37"/>
          <p:cNvSpPr txBox="true"/>
          <p:nvPr/>
        </p:nvSpPr>
        <p:spPr>
          <a:xfrm rot="0">
            <a:off x="9457234" y="6248826"/>
            <a:ext cx="2149547" cy="422275"/>
          </a:xfrm>
          <a:prstGeom prst="rect">
            <a:avLst/>
          </a:prstGeom>
        </p:spPr>
        <p:txBody>
          <a:bodyPr anchor="t" rtlCol="false" tIns="0" lIns="0" bIns="0" rIns="0">
            <a:spAutoFit/>
          </a:bodyPr>
          <a:lstStyle/>
          <a:p>
            <a:pPr algn="l" marL="0" indent="0" lvl="0">
              <a:lnSpc>
                <a:spcPts val="3499"/>
              </a:lnSpc>
              <a:spcBef>
                <a:spcPct val="0"/>
              </a:spcBef>
            </a:pPr>
            <a:r>
              <a:rPr lang="en-US" b="true" sz="2499" spc="919" strike="noStrike" u="none">
                <a:solidFill>
                  <a:srgbClr val="E6E0DB"/>
                </a:solidFill>
                <a:latin typeface="Blacker Sans Text Bold"/>
                <a:ea typeface="Blacker Sans Text Bold"/>
                <a:cs typeface="Blacker Sans Text Bold"/>
                <a:sym typeface="Blacker Sans Text Bold"/>
              </a:rPr>
              <a:t>PHONE</a:t>
            </a:r>
          </a:p>
        </p:txBody>
      </p:sp>
      <p:sp>
        <p:nvSpPr>
          <p:cNvPr name="TextBox 38" id="38"/>
          <p:cNvSpPr txBox="true"/>
          <p:nvPr/>
        </p:nvSpPr>
        <p:spPr>
          <a:xfrm rot="0">
            <a:off x="12181997" y="6285339"/>
            <a:ext cx="4158362" cy="316230"/>
          </a:xfrm>
          <a:prstGeom prst="rect">
            <a:avLst/>
          </a:prstGeom>
        </p:spPr>
        <p:txBody>
          <a:bodyPr anchor="t" rtlCol="false" tIns="0" lIns="0" bIns="0" rIns="0">
            <a:spAutoFit/>
          </a:bodyPr>
          <a:lstStyle/>
          <a:p>
            <a:pPr algn="l"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+123-456-7890</a:t>
            </a:r>
          </a:p>
        </p:txBody>
      </p:sp>
      <p:sp>
        <p:nvSpPr>
          <p:cNvPr name="TextBox 39" id="39"/>
          <p:cNvSpPr txBox="true"/>
          <p:nvPr/>
        </p:nvSpPr>
        <p:spPr>
          <a:xfrm rot="0">
            <a:off x="9457234" y="6963395"/>
            <a:ext cx="2510730" cy="422275"/>
          </a:xfrm>
          <a:prstGeom prst="rect">
            <a:avLst/>
          </a:prstGeom>
        </p:spPr>
        <p:txBody>
          <a:bodyPr anchor="t" rtlCol="false" tIns="0" lIns="0" bIns="0" rIns="0">
            <a:spAutoFit/>
          </a:bodyPr>
          <a:lstStyle/>
          <a:p>
            <a:pPr algn="l" marL="0" indent="0" lvl="0">
              <a:lnSpc>
                <a:spcPts val="3499"/>
              </a:lnSpc>
              <a:spcBef>
                <a:spcPct val="0"/>
              </a:spcBef>
            </a:pPr>
            <a:r>
              <a:rPr lang="en-US" b="true" sz="2499" spc="919" strike="noStrike" u="none">
                <a:solidFill>
                  <a:srgbClr val="E6E0DB"/>
                </a:solidFill>
                <a:latin typeface="Blacker Sans Text Bold"/>
                <a:ea typeface="Blacker Sans Text Bold"/>
                <a:cs typeface="Blacker Sans Text Bold"/>
                <a:sym typeface="Blacker Sans Text Bold"/>
              </a:rPr>
              <a:t>ADDRESS</a:t>
            </a:r>
          </a:p>
        </p:txBody>
      </p:sp>
      <p:sp>
        <p:nvSpPr>
          <p:cNvPr name="TextBox 40" id="40"/>
          <p:cNvSpPr txBox="true"/>
          <p:nvPr/>
        </p:nvSpPr>
        <p:spPr>
          <a:xfrm rot="0">
            <a:off x="12181997" y="6999908"/>
            <a:ext cx="4158362" cy="316230"/>
          </a:xfrm>
          <a:prstGeom prst="rect">
            <a:avLst/>
          </a:prstGeom>
        </p:spPr>
        <p:txBody>
          <a:bodyPr anchor="t" rtlCol="false" tIns="0" lIns="0" bIns="0" rIns="0">
            <a:spAutoFit/>
          </a:bodyPr>
          <a:lstStyle/>
          <a:p>
            <a:pPr algn="l"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123 Anywhere St., Any City, ST 12345</a:t>
            </a:r>
          </a:p>
        </p:txBody>
      </p:sp>
      <p:sp>
        <p:nvSpPr>
          <p:cNvPr name="TextBox 41" id="41"/>
          <p:cNvSpPr txBox="true"/>
          <p:nvPr/>
        </p:nvSpPr>
        <p:spPr>
          <a:xfrm rot="0">
            <a:off x="9233825" y="2965505"/>
            <a:ext cx="7450071" cy="1397000"/>
          </a:xfrm>
          <a:prstGeom prst="rect">
            <a:avLst/>
          </a:prstGeom>
        </p:spPr>
        <p:txBody>
          <a:bodyPr anchor="t" rtlCol="false" tIns="0" lIns="0" bIns="0" rIns="0">
            <a:spAutoFit/>
          </a:bodyPr>
          <a:lstStyle/>
          <a:p>
            <a:pPr algn="l" marL="0" indent="0" lvl="0">
              <a:lnSpc>
                <a:spcPts val="10599"/>
              </a:lnSpc>
              <a:spcBef>
                <a:spcPct val="0"/>
              </a:spcBef>
            </a:pPr>
            <a:r>
              <a:rPr lang="en-US" sz="9999" strike="noStrike" u="none">
                <a:solidFill>
                  <a:srgbClr val="711F2A"/>
                </a:solidFill>
                <a:latin typeface="Higuen Elegant Serif"/>
                <a:ea typeface="Higuen Elegant Serif"/>
                <a:cs typeface="Higuen Elegant Serif"/>
                <a:sym typeface="Higuen Elegant Serif"/>
              </a:rPr>
              <a:t>Contact us</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E8B29F"/>
        </a:solidFill>
      </p:bgPr>
    </p:bg>
    <p:spTree>
      <p:nvGrpSpPr>
        <p:cNvPr id="1" name=""/>
        <p:cNvGrpSpPr/>
        <p:nvPr/>
      </p:nvGrpSpPr>
      <p:grpSpPr>
        <a:xfrm>
          <a:off x="0" y="0"/>
          <a:ext cx="0" cy="0"/>
          <a:chOff x="0" y="0"/>
          <a:chExt cx="0" cy="0"/>
        </a:xfrm>
      </p:grpSpPr>
      <p:grpSp>
        <p:nvGrpSpPr>
          <p:cNvPr name="Group 2" id="2"/>
          <p:cNvGrpSpPr/>
          <p:nvPr/>
        </p:nvGrpSpPr>
        <p:grpSpPr>
          <a:xfrm rot="0">
            <a:off x="0" y="-28575"/>
            <a:ext cx="20374623" cy="10277238"/>
            <a:chOff x="0" y="0"/>
            <a:chExt cx="27166165" cy="13702983"/>
          </a:xfrm>
        </p:grpSpPr>
        <p:sp>
          <p:nvSpPr>
            <p:cNvPr name="Freeform 3" id="3"/>
            <p:cNvSpPr/>
            <p:nvPr/>
          </p:nvSpPr>
          <p:spPr>
            <a:xfrm flipH="false" flipV="false" rot="0">
              <a:off x="0" y="0"/>
              <a:ext cx="13583082" cy="13702983"/>
            </a:xfrm>
            <a:custGeom>
              <a:avLst/>
              <a:gdLst/>
              <a:ahLst/>
              <a:cxnLst/>
              <a:rect r="r" b="b" t="t" l="l"/>
              <a:pathLst>
                <a:path h="13702983" w="13583082">
                  <a:moveTo>
                    <a:pt x="0" y="0"/>
                  </a:moveTo>
                  <a:lnTo>
                    <a:pt x="13583082" y="0"/>
                  </a:lnTo>
                  <a:lnTo>
                    <a:pt x="13583082"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3583082" y="0"/>
              <a:ext cx="13583082" cy="13702983"/>
            </a:xfrm>
            <a:custGeom>
              <a:avLst/>
              <a:gdLst/>
              <a:ahLst/>
              <a:cxnLst/>
              <a:rect r="r" b="b" t="t" l="l"/>
              <a:pathLst>
                <a:path h="13702983" w="13583082">
                  <a:moveTo>
                    <a:pt x="0" y="0"/>
                  </a:moveTo>
                  <a:lnTo>
                    <a:pt x="13583083" y="0"/>
                  </a:lnTo>
                  <a:lnTo>
                    <a:pt x="13583083"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719627" y="2147351"/>
            <a:ext cx="5097641" cy="7400322"/>
            <a:chOff x="0" y="0"/>
            <a:chExt cx="1342589" cy="1949056"/>
          </a:xfrm>
        </p:grpSpPr>
        <p:sp>
          <p:nvSpPr>
            <p:cNvPr name="Freeform 6" id="6"/>
            <p:cNvSpPr/>
            <p:nvPr/>
          </p:nvSpPr>
          <p:spPr>
            <a:xfrm flipH="false" flipV="false" rot="0">
              <a:off x="0" y="0"/>
              <a:ext cx="1342589" cy="1949056"/>
            </a:xfrm>
            <a:custGeom>
              <a:avLst/>
              <a:gdLst/>
              <a:ahLst/>
              <a:cxnLst/>
              <a:rect r="r" b="b" t="t" l="l"/>
              <a:pathLst>
                <a:path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0F0F0"/>
            </a:solidFill>
          </p:spPr>
        </p:sp>
        <p:sp>
          <p:nvSpPr>
            <p:cNvPr name="TextBox 7" id="7"/>
            <p:cNvSpPr txBox="true"/>
            <p:nvPr/>
          </p:nvSpPr>
          <p:spPr>
            <a:xfrm>
              <a:off x="0" y="-19050"/>
              <a:ext cx="1342589" cy="1968106"/>
            </a:xfrm>
            <a:prstGeom prst="rect">
              <a:avLst/>
            </a:prstGeom>
          </p:spPr>
          <p:txBody>
            <a:bodyPr anchor="ctr" rtlCol="false" tIns="50800" lIns="50800" bIns="50800" rIns="50800"/>
            <a:lstStyle/>
            <a:p>
              <a:pPr algn="ctr">
                <a:lnSpc>
                  <a:spcPts val="2465"/>
                </a:lnSpc>
              </a:pPr>
            </a:p>
          </p:txBody>
        </p:sp>
      </p:grpSp>
      <p:grpSp>
        <p:nvGrpSpPr>
          <p:cNvPr name="Group 8" id="8"/>
          <p:cNvGrpSpPr/>
          <p:nvPr/>
        </p:nvGrpSpPr>
        <p:grpSpPr>
          <a:xfrm rot="0">
            <a:off x="6055393" y="2147351"/>
            <a:ext cx="11512980" cy="7400322"/>
            <a:chOff x="0" y="0"/>
            <a:chExt cx="3032225" cy="1949056"/>
          </a:xfrm>
        </p:grpSpPr>
        <p:sp>
          <p:nvSpPr>
            <p:cNvPr name="Freeform 9" id="9"/>
            <p:cNvSpPr/>
            <p:nvPr/>
          </p:nvSpPr>
          <p:spPr>
            <a:xfrm flipH="false" flipV="false" rot="0">
              <a:off x="0" y="0"/>
              <a:ext cx="3032225" cy="1949056"/>
            </a:xfrm>
            <a:custGeom>
              <a:avLst/>
              <a:gdLst/>
              <a:ahLst/>
              <a:cxnLst/>
              <a:rect r="r" b="b" t="t" l="l"/>
              <a:pathLst>
                <a:path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0F0F0"/>
            </a:solidFill>
          </p:spPr>
        </p:sp>
        <p:sp>
          <p:nvSpPr>
            <p:cNvPr name="TextBox 10" id="10"/>
            <p:cNvSpPr txBox="true"/>
            <p:nvPr/>
          </p:nvSpPr>
          <p:spPr>
            <a:xfrm>
              <a:off x="0" y="-19050"/>
              <a:ext cx="3032225" cy="1968106"/>
            </a:xfrm>
            <a:prstGeom prst="rect">
              <a:avLst/>
            </a:prstGeom>
          </p:spPr>
          <p:txBody>
            <a:bodyPr anchor="ctr" rtlCol="false" tIns="50800" lIns="50800" bIns="50800" rIns="50800"/>
            <a:lstStyle/>
            <a:p>
              <a:pPr algn="ctr">
                <a:lnSpc>
                  <a:spcPts val="2465"/>
                </a:lnSpc>
              </a:pPr>
            </a:p>
          </p:txBody>
        </p:sp>
      </p:grpSp>
      <p:grpSp>
        <p:nvGrpSpPr>
          <p:cNvPr name="Group 11" id="11"/>
          <p:cNvGrpSpPr/>
          <p:nvPr/>
        </p:nvGrpSpPr>
        <p:grpSpPr>
          <a:xfrm rot="0">
            <a:off x="1084414" y="2428069"/>
            <a:ext cx="4368067" cy="647237"/>
            <a:chOff x="0" y="0"/>
            <a:chExt cx="1150437" cy="170466"/>
          </a:xfrm>
        </p:grpSpPr>
        <p:sp>
          <p:nvSpPr>
            <p:cNvPr name="Freeform 12" id="12"/>
            <p:cNvSpPr/>
            <p:nvPr/>
          </p:nvSpPr>
          <p:spPr>
            <a:xfrm flipH="false" flipV="false" rot="0">
              <a:off x="0" y="0"/>
              <a:ext cx="1150437" cy="170466"/>
            </a:xfrm>
            <a:custGeom>
              <a:avLst/>
              <a:gdLst/>
              <a:ahLst/>
              <a:cxnLst/>
              <a:rect r="r" b="b" t="t" l="l"/>
              <a:pathLst>
                <a:path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w="19050" cap="sq">
              <a:solidFill>
                <a:srgbClr val="0F1A38"/>
              </a:solidFill>
              <a:prstDash val="solid"/>
              <a:miter/>
            </a:ln>
          </p:spPr>
        </p:sp>
        <p:sp>
          <p:nvSpPr>
            <p:cNvPr name="TextBox 13" id="13"/>
            <p:cNvSpPr txBox="true"/>
            <p:nvPr/>
          </p:nvSpPr>
          <p:spPr>
            <a:xfrm>
              <a:off x="0" y="-19050"/>
              <a:ext cx="1150437" cy="189516"/>
            </a:xfrm>
            <a:prstGeom prst="rect">
              <a:avLst/>
            </a:prstGeom>
          </p:spPr>
          <p:txBody>
            <a:bodyPr anchor="ctr" rtlCol="false" tIns="50800" lIns="50800" bIns="50800" rIns="50800"/>
            <a:lstStyle/>
            <a:p>
              <a:pPr algn="ctr">
                <a:lnSpc>
                  <a:spcPts val="2465"/>
                </a:lnSpc>
              </a:pPr>
            </a:p>
          </p:txBody>
        </p:sp>
      </p:grpSp>
      <p:grpSp>
        <p:nvGrpSpPr>
          <p:cNvPr name="Group 14" id="14"/>
          <p:cNvGrpSpPr/>
          <p:nvPr/>
        </p:nvGrpSpPr>
        <p:grpSpPr>
          <a:xfrm rot="0">
            <a:off x="9627850" y="2428069"/>
            <a:ext cx="4368067" cy="647237"/>
            <a:chOff x="0" y="0"/>
            <a:chExt cx="1150437" cy="170466"/>
          </a:xfrm>
        </p:grpSpPr>
        <p:sp>
          <p:nvSpPr>
            <p:cNvPr name="Freeform 15" id="15"/>
            <p:cNvSpPr/>
            <p:nvPr/>
          </p:nvSpPr>
          <p:spPr>
            <a:xfrm flipH="false" flipV="false" rot="0">
              <a:off x="0" y="0"/>
              <a:ext cx="1150437" cy="170466"/>
            </a:xfrm>
            <a:custGeom>
              <a:avLst/>
              <a:gdLst/>
              <a:ahLst/>
              <a:cxnLst/>
              <a:rect r="r" b="b" t="t" l="l"/>
              <a:pathLst>
                <a:path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w="19050" cap="sq">
              <a:solidFill>
                <a:srgbClr val="0F1A38"/>
              </a:solidFill>
              <a:prstDash val="solid"/>
              <a:miter/>
            </a:ln>
          </p:spPr>
        </p:sp>
        <p:sp>
          <p:nvSpPr>
            <p:cNvPr name="TextBox 16" id="16"/>
            <p:cNvSpPr txBox="true"/>
            <p:nvPr/>
          </p:nvSpPr>
          <p:spPr>
            <a:xfrm>
              <a:off x="0" y="-19050"/>
              <a:ext cx="1150437" cy="189516"/>
            </a:xfrm>
            <a:prstGeom prst="rect">
              <a:avLst/>
            </a:prstGeom>
          </p:spPr>
          <p:txBody>
            <a:bodyPr anchor="ctr" rtlCol="false" tIns="50800" lIns="50800" bIns="50800" rIns="50800"/>
            <a:lstStyle/>
            <a:p>
              <a:pPr algn="ctr">
                <a:lnSpc>
                  <a:spcPts val="2465"/>
                </a:lnSpc>
              </a:pPr>
            </a:p>
          </p:txBody>
        </p:sp>
      </p:grpSp>
      <p:grpSp>
        <p:nvGrpSpPr>
          <p:cNvPr name="Group 17" id="17"/>
          <p:cNvGrpSpPr/>
          <p:nvPr/>
        </p:nvGrpSpPr>
        <p:grpSpPr>
          <a:xfrm rot="0">
            <a:off x="1084414" y="7062468"/>
            <a:ext cx="4368067" cy="647237"/>
            <a:chOff x="0" y="0"/>
            <a:chExt cx="1150437" cy="170466"/>
          </a:xfrm>
        </p:grpSpPr>
        <p:sp>
          <p:nvSpPr>
            <p:cNvPr name="Freeform 18" id="18"/>
            <p:cNvSpPr/>
            <p:nvPr/>
          </p:nvSpPr>
          <p:spPr>
            <a:xfrm flipH="false" flipV="false" rot="0">
              <a:off x="0" y="0"/>
              <a:ext cx="1150437" cy="170466"/>
            </a:xfrm>
            <a:custGeom>
              <a:avLst/>
              <a:gdLst/>
              <a:ahLst/>
              <a:cxnLst/>
              <a:rect r="r" b="b" t="t" l="l"/>
              <a:pathLst>
                <a:path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w="19050" cap="sq">
              <a:solidFill>
                <a:srgbClr val="0F1A38"/>
              </a:solidFill>
              <a:prstDash val="solid"/>
              <a:miter/>
            </a:ln>
          </p:spPr>
        </p:sp>
        <p:sp>
          <p:nvSpPr>
            <p:cNvPr name="TextBox 19" id="19"/>
            <p:cNvSpPr txBox="true"/>
            <p:nvPr/>
          </p:nvSpPr>
          <p:spPr>
            <a:xfrm>
              <a:off x="0" y="-19050"/>
              <a:ext cx="1150437" cy="189516"/>
            </a:xfrm>
            <a:prstGeom prst="rect">
              <a:avLst/>
            </a:prstGeom>
          </p:spPr>
          <p:txBody>
            <a:bodyPr anchor="ctr" rtlCol="false" tIns="50800" lIns="50800" bIns="50800" rIns="50800"/>
            <a:lstStyle/>
            <a:p>
              <a:pPr algn="ctr">
                <a:lnSpc>
                  <a:spcPts val="2465"/>
                </a:lnSpc>
              </a:pPr>
            </a:p>
          </p:txBody>
        </p:sp>
      </p:grpSp>
      <p:grpSp>
        <p:nvGrpSpPr>
          <p:cNvPr name="Group 20" id="20"/>
          <p:cNvGrpSpPr/>
          <p:nvPr/>
        </p:nvGrpSpPr>
        <p:grpSpPr>
          <a:xfrm rot="0">
            <a:off x="1411390" y="7976405"/>
            <a:ext cx="754204" cy="754204"/>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711F2A"/>
            </a:solidFill>
          </p:spPr>
        </p:sp>
        <p:sp>
          <p:nvSpPr>
            <p:cNvPr name="TextBox 22" id="22"/>
            <p:cNvSpPr txBox="true"/>
            <p:nvPr/>
          </p:nvSpPr>
          <p:spPr>
            <a:xfrm>
              <a:off x="0" y="-19050"/>
              <a:ext cx="812800" cy="831850"/>
            </a:xfrm>
            <a:prstGeom prst="rect">
              <a:avLst/>
            </a:prstGeom>
          </p:spPr>
          <p:txBody>
            <a:bodyPr anchor="ctr" rtlCol="false" tIns="50800" lIns="50800" bIns="50800" rIns="50800"/>
            <a:lstStyle/>
            <a:p>
              <a:pPr algn="ctr">
                <a:lnSpc>
                  <a:spcPts val="2465"/>
                </a:lnSpc>
              </a:pPr>
            </a:p>
          </p:txBody>
        </p:sp>
      </p:grpSp>
      <p:grpSp>
        <p:nvGrpSpPr>
          <p:cNvPr name="Group 23" id="23"/>
          <p:cNvGrpSpPr/>
          <p:nvPr/>
        </p:nvGrpSpPr>
        <p:grpSpPr>
          <a:xfrm rot="0">
            <a:off x="2279941" y="7976405"/>
            <a:ext cx="754204" cy="754204"/>
            <a:chOff x="0" y="0"/>
            <a:chExt cx="812800" cy="812800"/>
          </a:xfrm>
        </p:grpSpPr>
        <p:sp>
          <p:nvSpPr>
            <p:cNvPr name="Freeform 24" id="24"/>
            <p:cNvSpPr/>
            <p:nvPr/>
          </p:nvSpPr>
          <p:spPr>
            <a:xfrm flipH="false" flipV="false" rot="0">
              <a:off x="0" y="0"/>
              <a:ext cx="812800" cy="812800"/>
            </a:xfrm>
            <a:custGeom>
              <a:avLst/>
              <a:gdLst/>
              <a:ahLst/>
              <a:cxnLst/>
              <a:rect r="r" b="b" t="t" l="l"/>
              <a:pathLst>
                <a:path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E8B29F"/>
            </a:solidFill>
          </p:spPr>
        </p:sp>
        <p:sp>
          <p:nvSpPr>
            <p:cNvPr name="TextBox 25" id="25"/>
            <p:cNvSpPr txBox="true"/>
            <p:nvPr/>
          </p:nvSpPr>
          <p:spPr>
            <a:xfrm>
              <a:off x="0" y="-19050"/>
              <a:ext cx="812800" cy="831850"/>
            </a:xfrm>
            <a:prstGeom prst="rect">
              <a:avLst/>
            </a:prstGeom>
          </p:spPr>
          <p:txBody>
            <a:bodyPr anchor="ctr" rtlCol="false" tIns="50800" lIns="50800" bIns="50800" rIns="50800"/>
            <a:lstStyle/>
            <a:p>
              <a:pPr algn="ctr">
                <a:lnSpc>
                  <a:spcPts val="2465"/>
                </a:lnSpc>
              </a:pPr>
            </a:p>
          </p:txBody>
        </p:sp>
      </p:grpSp>
      <p:grpSp>
        <p:nvGrpSpPr>
          <p:cNvPr name="Group 26" id="26"/>
          <p:cNvGrpSpPr/>
          <p:nvPr/>
        </p:nvGrpSpPr>
        <p:grpSpPr>
          <a:xfrm rot="0">
            <a:off x="3148492" y="7976405"/>
            <a:ext cx="754204" cy="754204"/>
            <a:chOff x="0" y="0"/>
            <a:chExt cx="812800" cy="812800"/>
          </a:xfrm>
        </p:grpSpPr>
        <p:sp>
          <p:nvSpPr>
            <p:cNvPr name="Freeform 27" id="27"/>
            <p:cNvSpPr/>
            <p:nvPr/>
          </p:nvSpPr>
          <p:spPr>
            <a:xfrm flipH="false" flipV="false" rot="0">
              <a:off x="0" y="0"/>
              <a:ext cx="812800" cy="812800"/>
            </a:xfrm>
            <a:custGeom>
              <a:avLst/>
              <a:gdLst/>
              <a:ahLst/>
              <a:cxnLst/>
              <a:rect r="r" b="b" t="t" l="l"/>
              <a:pathLst>
                <a:path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E6E0DB"/>
            </a:solidFill>
          </p:spPr>
        </p:sp>
        <p:sp>
          <p:nvSpPr>
            <p:cNvPr name="TextBox 28" id="28"/>
            <p:cNvSpPr txBox="true"/>
            <p:nvPr/>
          </p:nvSpPr>
          <p:spPr>
            <a:xfrm>
              <a:off x="0" y="-19050"/>
              <a:ext cx="812800" cy="831850"/>
            </a:xfrm>
            <a:prstGeom prst="rect">
              <a:avLst/>
            </a:prstGeom>
          </p:spPr>
          <p:txBody>
            <a:bodyPr anchor="ctr" rtlCol="false" tIns="50800" lIns="50800" bIns="50800" rIns="50800"/>
            <a:lstStyle/>
            <a:p>
              <a:pPr algn="ctr">
                <a:lnSpc>
                  <a:spcPts val="2465"/>
                </a:lnSpc>
              </a:pPr>
            </a:p>
          </p:txBody>
        </p:sp>
      </p:grpSp>
      <p:sp>
        <p:nvSpPr>
          <p:cNvPr name="TextBox 29" id="29"/>
          <p:cNvSpPr txBox="true"/>
          <p:nvPr/>
        </p:nvSpPr>
        <p:spPr>
          <a:xfrm rot="0">
            <a:off x="1177805" y="3323100"/>
            <a:ext cx="4181285" cy="503682"/>
          </a:xfrm>
          <a:prstGeom prst="rect">
            <a:avLst/>
          </a:prstGeom>
        </p:spPr>
        <p:txBody>
          <a:bodyPr anchor="t" rtlCol="false" tIns="0" lIns="0" bIns="0" rIns="0">
            <a:spAutoFit/>
          </a:bodyPr>
          <a:lstStyle/>
          <a:p>
            <a:pPr algn="ctr">
              <a:lnSpc>
                <a:spcPts val="2074"/>
              </a:lnSpc>
            </a:pPr>
            <a:r>
              <a:rPr lang="en-US" sz="1700" strike="noStrike" u="none">
                <a:solidFill>
                  <a:srgbClr val="000000"/>
                </a:solidFill>
                <a:latin typeface="Canva Sans"/>
                <a:ea typeface="Canva Sans"/>
                <a:cs typeface="Canva Sans"/>
                <a:sym typeface="Canva Sans"/>
              </a:rPr>
              <a:t>This presentation template</a:t>
            </a:r>
          </a:p>
          <a:p>
            <a:pPr algn="ctr">
              <a:lnSpc>
                <a:spcPts val="2074"/>
              </a:lnSpc>
            </a:pPr>
            <a:r>
              <a:rPr lang="en-US" sz="1700" strike="noStrike" u="none">
                <a:solidFill>
                  <a:srgbClr val="000000"/>
                </a:solidFill>
                <a:latin typeface="Canva Sans"/>
                <a:ea typeface="Canva Sans"/>
                <a:cs typeface="Canva Sans"/>
                <a:sym typeface="Canva Sans"/>
              </a:rPr>
              <a:t>uses the following free fonts:</a:t>
            </a:r>
          </a:p>
        </p:txBody>
      </p:sp>
      <p:sp>
        <p:nvSpPr>
          <p:cNvPr name="TextBox 30" id="30"/>
          <p:cNvSpPr txBox="true"/>
          <p:nvPr/>
        </p:nvSpPr>
        <p:spPr>
          <a:xfrm rot="0">
            <a:off x="1120864" y="6412736"/>
            <a:ext cx="4368067" cy="249682"/>
          </a:xfrm>
          <a:prstGeom prst="rect">
            <a:avLst/>
          </a:prstGeom>
        </p:spPr>
        <p:txBody>
          <a:bodyPr anchor="t" rtlCol="false" tIns="0" lIns="0" bIns="0" rIns="0">
            <a:spAutoFit/>
          </a:bodyPr>
          <a:lstStyle/>
          <a:p>
            <a:pPr algn="ctr">
              <a:lnSpc>
                <a:spcPts val="2074"/>
              </a:lnSpc>
            </a:pPr>
            <a:r>
              <a:rPr lang="en-US" sz="1700">
                <a:solidFill>
                  <a:srgbClr val="000000"/>
                </a:solidFill>
                <a:latin typeface="Canva Sans"/>
                <a:ea typeface="Canva Sans"/>
                <a:cs typeface="Canva Sans"/>
                <a:sym typeface="Canva Sans"/>
              </a:rPr>
              <a:t>You can find these fonts online too.</a:t>
            </a:r>
          </a:p>
        </p:txBody>
      </p:sp>
      <p:sp>
        <p:nvSpPr>
          <p:cNvPr name="TextBox 31" id="31"/>
          <p:cNvSpPr txBox="true"/>
          <p:nvPr/>
        </p:nvSpPr>
        <p:spPr>
          <a:xfrm rot="0">
            <a:off x="1693180" y="4223888"/>
            <a:ext cx="3150536" cy="1924900"/>
          </a:xfrm>
          <a:prstGeom prst="rect">
            <a:avLst/>
          </a:prstGeom>
        </p:spPr>
        <p:txBody>
          <a:bodyPr anchor="t" rtlCol="false" tIns="0" lIns="0" bIns="0" rIns="0">
            <a:spAutoFit/>
          </a:bodyPr>
          <a:lstStyle/>
          <a:p>
            <a:pPr algn="ctr">
              <a:lnSpc>
                <a:spcPts val="1542"/>
              </a:lnSpc>
            </a:pPr>
            <a:r>
              <a:rPr lang="en-US" b="true" sz="1497">
                <a:solidFill>
                  <a:srgbClr val="000000"/>
                </a:solidFill>
                <a:latin typeface="Canva Sans Bold"/>
                <a:ea typeface="Canva Sans Bold"/>
                <a:cs typeface="Canva Sans Bold"/>
                <a:sym typeface="Canva Sans Bold"/>
              </a:rPr>
              <a:t>TITLES:</a:t>
            </a:r>
          </a:p>
          <a:p>
            <a:pPr algn="ctr">
              <a:lnSpc>
                <a:spcPts val="2173"/>
              </a:lnSpc>
            </a:pPr>
            <a:r>
              <a:rPr lang="en-US" sz="2110">
                <a:solidFill>
                  <a:srgbClr val="000000"/>
                </a:solidFill>
                <a:latin typeface="Canva Sans"/>
                <a:ea typeface="Canva Sans"/>
                <a:cs typeface="Canva Sans"/>
                <a:sym typeface="Canva Sans"/>
              </a:rPr>
              <a:t>HIGUEN ELEGANT SERIF</a:t>
            </a:r>
          </a:p>
          <a:p>
            <a:pPr algn="ctr">
              <a:lnSpc>
                <a:spcPts val="2173"/>
              </a:lnSpc>
            </a:pPr>
          </a:p>
          <a:p>
            <a:pPr algn="ctr">
              <a:lnSpc>
                <a:spcPts val="1542"/>
              </a:lnSpc>
            </a:pPr>
            <a:r>
              <a:rPr lang="en-US" b="true" sz="1497">
                <a:solidFill>
                  <a:srgbClr val="000000"/>
                </a:solidFill>
                <a:latin typeface="Canva Sans Bold"/>
                <a:ea typeface="Canva Sans Bold"/>
                <a:cs typeface="Canva Sans Bold"/>
                <a:sym typeface="Canva Sans Bold"/>
              </a:rPr>
              <a:t>HEADERS:</a:t>
            </a:r>
          </a:p>
          <a:p>
            <a:pPr algn="ctr">
              <a:lnSpc>
                <a:spcPts val="2173"/>
              </a:lnSpc>
            </a:pPr>
            <a:r>
              <a:rPr lang="en-US" sz="2110">
                <a:solidFill>
                  <a:srgbClr val="000000"/>
                </a:solidFill>
                <a:latin typeface="Canva Sans"/>
                <a:ea typeface="Canva Sans"/>
                <a:cs typeface="Canva Sans"/>
                <a:sym typeface="Canva Sans"/>
              </a:rPr>
              <a:t>BLACKER SANS TEXT</a:t>
            </a:r>
          </a:p>
          <a:p>
            <a:pPr algn="ctr">
              <a:lnSpc>
                <a:spcPts val="2173"/>
              </a:lnSpc>
            </a:pPr>
          </a:p>
          <a:p>
            <a:pPr algn="ctr">
              <a:lnSpc>
                <a:spcPts val="1542"/>
              </a:lnSpc>
            </a:pPr>
            <a:r>
              <a:rPr lang="en-US" b="true" sz="1497">
                <a:solidFill>
                  <a:srgbClr val="000000"/>
                </a:solidFill>
                <a:latin typeface="Canva Sans Bold"/>
                <a:ea typeface="Canva Sans Bold"/>
                <a:cs typeface="Canva Sans Bold"/>
                <a:sym typeface="Canva Sans Bold"/>
              </a:rPr>
              <a:t>BODY COPY:</a:t>
            </a:r>
          </a:p>
          <a:p>
            <a:pPr algn="ctr">
              <a:lnSpc>
                <a:spcPts val="2173"/>
              </a:lnSpc>
            </a:pPr>
            <a:r>
              <a:rPr lang="en-US" sz="2110">
                <a:solidFill>
                  <a:srgbClr val="000000"/>
                </a:solidFill>
                <a:latin typeface="Canva Sans"/>
                <a:ea typeface="Canva Sans"/>
                <a:cs typeface="Canva Sans"/>
                <a:sym typeface="Canva Sans"/>
              </a:rPr>
              <a:t>BLACKER SANS TEXT</a:t>
            </a:r>
          </a:p>
        </p:txBody>
      </p:sp>
      <p:sp>
        <p:nvSpPr>
          <p:cNvPr name="TextBox 32" id="32"/>
          <p:cNvSpPr txBox="true"/>
          <p:nvPr/>
        </p:nvSpPr>
        <p:spPr>
          <a:xfrm rot="0">
            <a:off x="1177805" y="8844532"/>
            <a:ext cx="1221374" cy="180467"/>
          </a:xfrm>
          <a:prstGeom prst="rect">
            <a:avLst/>
          </a:prstGeom>
        </p:spPr>
        <p:txBody>
          <a:bodyPr anchor="t" rtlCol="false" tIns="0" lIns="0" bIns="0" rIns="0">
            <a:spAutoFit/>
          </a:bodyPr>
          <a:lstStyle/>
          <a:p>
            <a:pPr algn="ctr">
              <a:lnSpc>
                <a:spcPts val="1339"/>
              </a:lnSpc>
            </a:pPr>
            <a:r>
              <a:rPr lang="en-US" b="true" sz="1300">
                <a:solidFill>
                  <a:srgbClr val="000000"/>
                </a:solidFill>
                <a:latin typeface="Canva Sans Bold"/>
                <a:ea typeface="Canva Sans Bold"/>
                <a:cs typeface="Canva Sans Bold"/>
                <a:sym typeface="Canva Sans Bold"/>
              </a:rPr>
              <a:t>#711F2A</a:t>
            </a:r>
          </a:p>
        </p:txBody>
      </p:sp>
      <p:sp>
        <p:nvSpPr>
          <p:cNvPr name="TextBox 33" id="33"/>
          <p:cNvSpPr txBox="true"/>
          <p:nvPr/>
        </p:nvSpPr>
        <p:spPr>
          <a:xfrm rot="0">
            <a:off x="2046356" y="8844532"/>
            <a:ext cx="1221374" cy="180467"/>
          </a:xfrm>
          <a:prstGeom prst="rect">
            <a:avLst/>
          </a:prstGeom>
        </p:spPr>
        <p:txBody>
          <a:bodyPr anchor="t" rtlCol="false" tIns="0" lIns="0" bIns="0" rIns="0">
            <a:spAutoFit/>
          </a:bodyPr>
          <a:lstStyle/>
          <a:p>
            <a:pPr algn="ctr">
              <a:lnSpc>
                <a:spcPts val="1339"/>
              </a:lnSpc>
            </a:pPr>
            <a:r>
              <a:rPr lang="en-US" b="true" sz="1300">
                <a:solidFill>
                  <a:srgbClr val="000000"/>
                </a:solidFill>
                <a:latin typeface="Canva Sans Bold"/>
                <a:ea typeface="Canva Sans Bold"/>
                <a:cs typeface="Canva Sans Bold"/>
                <a:sym typeface="Canva Sans Bold"/>
              </a:rPr>
              <a:t>#E8B29F</a:t>
            </a:r>
          </a:p>
        </p:txBody>
      </p:sp>
      <p:sp>
        <p:nvSpPr>
          <p:cNvPr name="TextBox 34" id="34"/>
          <p:cNvSpPr txBox="true"/>
          <p:nvPr/>
        </p:nvSpPr>
        <p:spPr>
          <a:xfrm rot="0">
            <a:off x="2914907" y="8844532"/>
            <a:ext cx="1221374" cy="180467"/>
          </a:xfrm>
          <a:prstGeom prst="rect">
            <a:avLst/>
          </a:prstGeom>
        </p:spPr>
        <p:txBody>
          <a:bodyPr anchor="t" rtlCol="false" tIns="0" lIns="0" bIns="0" rIns="0">
            <a:spAutoFit/>
          </a:bodyPr>
          <a:lstStyle/>
          <a:p>
            <a:pPr algn="ctr">
              <a:lnSpc>
                <a:spcPts val="1339"/>
              </a:lnSpc>
            </a:pPr>
            <a:r>
              <a:rPr lang="en-US" b="true" sz="1300">
                <a:solidFill>
                  <a:srgbClr val="000000"/>
                </a:solidFill>
                <a:latin typeface="Canva Sans Bold"/>
                <a:ea typeface="Canva Sans Bold"/>
                <a:cs typeface="Canva Sans Bold"/>
                <a:sym typeface="Canva Sans Bold"/>
              </a:rPr>
              <a:t>#E6E0DB</a:t>
            </a:r>
          </a:p>
        </p:txBody>
      </p:sp>
      <p:sp>
        <p:nvSpPr>
          <p:cNvPr name="TextBox 35" id="35"/>
          <p:cNvSpPr txBox="true"/>
          <p:nvPr/>
        </p:nvSpPr>
        <p:spPr>
          <a:xfrm rot="0">
            <a:off x="4210005" y="1446041"/>
            <a:ext cx="9867990" cy="324612"/>
          </a:xfrm>
          <a:prstGeom prst="rect">
            <a:avLst/>
          </a:prstGeom>
        </p:spPr>
        <p:txBody>
          <a:bodyPr anchor="t" rtlCol="false" tIns="0" lIns="0" bIns="0" rIns="0">
            <a:spAutoFit/>
          </a:bodyPr>
          <a:lstStyle/>
          <a:p>
            <a:pPr algn="ctr" marL="0" indent="0" lvl="1">
              <a:lnSpc>
                <a:spcPts val="2683"/>
              </a:lnSpc>
            </a:pPr>
            <a:r>
              <a:rPr lang="en-US" sz="2199" strike="noStrike" u="none">
                <a:solidFill>
                  <a:srgbClr val="711F2A"/>
                </a:solidFill>
                <a:latin typeface="Canva Sans"/>
                <a:ea typeface="Canva Sans"/>
                <a:cs typeface="Canva Sans"/>
                <a:sym typeface="Canva Sans"/>
              </a:rPr>
              <a:t>Use these design resources in your Canva Presentation.</a:t>
            </a:r>
          </a:p>
        </p:txBody>
      </p:sp>
      <p:sp>
        <p:nvSpPr>
          <p:cNvPr name="TextBox 36" id="36"/>
          <p:cNvSpPr txBox="true"/>
          <p:nvPr/>
        </p:nvSpPr>
        <p:spPr>
          <a:xfrm rot="0">
            <a:off x="11651615" y="9777291"/>
            <a:ext cx="5916757" cy="167020"/>
          </a:xfrm>
          <a:prstGeom prst="rect">
            <a:avLst/>
          </a:prstGeom>
        </p:spPr>
        <p:txBody>
          <a:bodyPr anchor="t" rtlCol="false" tIns="0" lIns="0" bIns="0" rIns="0">
            <a:spAutoFit/>
          </a:bodyPr>
          <a:lstStyle/>
          <a:p>
            <a:pPr algn="r" marL="0" indent="0" lvl="1">
              <a:lnSpc>
                <a:spcPts val="1463"/>
              </a:lnSpc>
            </a:pPr>
            <a:r>
              <a:rPr lang="en-US" b="true" sz="1199">
                <a:solidFill>
                  <a:srgbClr val="711F2A"/>
                </a:solidFill>
                <a:latin typeface="Canva Sans Bold"/>
                <a:ea typeface="Canva Sans Bold"/>
                <a:cs typeface="Canva Sans Bold"/>
                <a:sym typeface="Canva Sans Bold"/>
              </a:rPr>
              <a:t>DON'T FORGET TO DELETE THIS </a:t>
            </a:r>
            <a:r>
              <a:rPr lang="en-US" b="true" sz="1199">
                <a:solidFill>
                  <a:srgbClr val="711F2A"/>
                </a:solidFill>
                <a:latin typeface="Canva Sans Bold"/>
                <a:ea typeface="Canva Sans Bold"/>
                <a:cs typeface="Canva Sans Bold"/>
                <a:sym typeface="Canva Sans Bold"/>
              </a:rPr>
              <a:t>PAGE BEFORE PRESENTING. </a:t>
            </a:r>
          </a:p>
        </p:txBody>
      </p:sp>
      <p:sp>
        <p:nvSpPr>
          <p:cNvPr name="TextBox 37" id="37"/>
          <p:cNvSpPr txBox="true"/>
          <p:nvPr/>
        </p:nvSpPr>
        <p:spPr>
          <a:xfrm rot="0">
            <a:off x="5469973" y="543899"/>
            <a:ext cx="7348055" cy="773593"/>
          </a:xfrm>
          <a:prstGeom prst="rect">
            <a:avLst/>
          </a:prstGeom>
        </p:spPr>
        <p:txBody>
          <a:bodyPr anchor="t" rtlCol="false" tIns="0" lIns="0" bIns="0" rIns="0">
            <a:spAutoFit/>
          </a:bodyPr>
          <a:lstStyle/>
          <a:p>
            <a:pPr algn="ctr" marL="0" indent="0" lvl="0">
              <a:lnSpc>
                <a:spcPts val="5706"/>
              </a:lnSpc>
            </a:pPr>
            <a:r>
              <a:rPr lang="en-US" b="true" sz="5706" spc="-330" strike="noStrike" u="none">
                <a:solidFill>
                  <a:srgbClr val="711F2A"/>
                </a:solidFill>
                <a:latin typeface="Canva Sans Bold"/>
                <a:ea typeface="Canva Sans Bold"/>
                <a:cs typeface="Canva Sans Bold"/>
                <a:sym typeface="Canva Sans Bold"/>
              </a:rPr>
              <a:t>RESOURCE PAGE</a:t>
            </a:r>
          </a:p>
        </p:txBody>
      </p:sp>
      <p:sp>
        <p:nvSpPr>
          <p:cNvPr name="TextBox 38" id="38"/>
          <p:cNvSpPr txBox="true"/>
          <p:nvPr/>
        </p:nvSpPr>
        <p:spPr>
          <a:xfrm rot="0">
            <a:off x="1693180" y="2554837"/>
            <a:ext cx="3150536" cy="384175"/>
          </a:xfrm>
          <a:prstGeom prst="rect">
            <a:avLst/>
          </a:prstGeom>
        </p:spPr>
        <p:txBody>
          <a:bodyPr anchor="t" rtlCol="false" tIns="0" lIns="0" bIns="0" rIns="0">
            <a:spAutoFit/>
          </a:bodyPr>
          <a:lstStyle/>
          <a:p>
            <a:pPr algn="ctr">
              <a:lnSpc>
                <a:spcPts val="3049"/>
              </a:lnSpc>
            </a:pPr>
            <a:r>
              <a:rPr lang="en-US" b="true" sz="2499">
                <a:solidFill>
                  <a:srgbClr val="0F1A38"/>
                </a:solidFill>
                <a:latin typeface="Canva Sans Bold"/>
                <a:ea typeface="Canva Sans Bold"/>
                <a:cs typeface="Canva Sans Bold"/>
                <a:sym typeface="Canva Sans Bold"/>
              </a:rPr>
              <a:t>Fonts</a:t>
            </a:r>
          </a:p>
        </p:txBody>
      </p:sp>
      <p:sp>
        <p:nvSpPr>
          <p:cNvPr name="TextBox 39" id="39"/>
          <p:cNvSpPr txBox="true"/>
          <p:nvPr/>
        </p:nvSpPr>
        <p:spPr>
          <a:xfrm rot="0">
            <a:off x="10236615" y="2554837"/>
            <a:ext cx="3150536" cy="384175"/>
          </a:xfrm>
          <a:prstGeom prst="rect">
            <a:avLst/>
          </a:prstGeom>
        </p:spPr>
        <p:txBody>
          <a:bodyPr anchor="t" rtlCol="false" tIns="0" lIns="0" bIns="0" rIns="0">
            <a:spAutoFit/>
          </a:bodyPr>
          <a:lstStyle/>
          <a:p>
            <a:pPr algn="ctr">
              <a:lnSpc>
                <a:spcPts val="3049"/>
              </a:lnSpc>
            </a:pPr>
            <a:r>
              <a:rPr lang="en-US" b="true" sz="2499">
                <a:solidFill>
                  <a:srgbClr val="0F1A38"/>
                </a:solidFill>
                <a:latin typeface="Canva Sans Bold"/>
                <a:ea typeface="Canva Sans Bold"/>
                <a:cs typeface="Canva Sans Bold"/>
                <a:sym typeface="Canva Sans Bold"/>
              </a:rPr>
              <a:t>Design Elements</a:t>
            </a:r>
          </a:p>
        </p:txBody>
      </p:sp>
      <p:sp>
        <p:nvSpPr>
          <p:cNvPr name="TextBox 40" id="40"/>
          <p:cNvSpPr txBox="true"/>
          <p:nvPr/>
        </p:nvSpPr>
        <p:spPr>
          <a:xfrm rot="0">
            <a:off x="1693180" y="7157977"/>
            <a:ext cx="3150536" cy="384175"/>
          </a:xfrm>
          <a:prstGeom prst="rect">
            <a:avLst/>
          </a:prstGeom>
        </p:spPr>
        <p:txBody>
          <a:bodyPr anchor="t" rtlCol="false" tIns="0" lIns="0" bIns="0" rIns="0">
            <a:spAutoFit/>
          </a:bodyPr>
          <a:lstStyle/>
          <a:p>
            <a:pPr algn="ctr">
              <a:lnSpc>
                <a:spcPts val="3049"/>
              </a:lnSpc>
            </a:pPr>
            <a:r>
              <a:rPr lang="en-US" b="true" sz="2499">
                <a:solidFill>
                  <a:srgbClr val="0F1A38"/>
                </a:solidFill>
                <a:latin typeface="Canva Sans Bold"/>
                <a:ea typeface="Canva Sans Bold"/>
                <a:cs typeface="Canva Sans Bold"/>
                <a:sym typeface="Canva Sans Bold"/>
              </a:rPr>
              <a:t>Colors</a:t>
            </a:r>
          </a:p>
        </p:txBody>
      </p:sp>
      <p:grpSp>
        <p:nvGrpSpPr>
          <p:cNvPr name="Group 41" id="41"/>
          <p:cNvGrpSpPr/>
          <p:nvPr/>
        </p:nvGrpSpPr>
        <p:grpSpPr>
          <a:xfrm rot="0">
            <a:off x="4017043" y="7976405"/>
            <a:ext cx="754204" cy="754204"/>
            <a:chOff x="0" y="0"/>
            <a:chExt cx="812800" cy="812800"/>
          </a:xfrm>
        </p:grpSpPr>
        <p:sp>
          <p:nvSpPr>
            <p:cNvPr name="Freeform 42" id="42"/>
            <p:cNvSpPr/>
            <p:nvPr/>
          </p:nvSpPr>
          <p:spPr>
            <a:xfrm flipH="false" flipV="false" rot="0">
              <a:off x="0" y="0"/>
              <a:ext cx="812800" cy="812800"/>
            </a:xfrm>
            <a:custGeom>
              <a:avLst/>
              <a:gdLst/>
              <a:ahLst/>
              <a:cxnLst/>
              <a:rect r="r" b="b" t="t" l="l"/>
              <a:pathLst>
                <a:path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BE6674"/>
            </a:solidFill>
          </p:spPr>
        </p:sp>
        <p:sp>
          <p:nvSpPr>
            <p:cNvPr name="TextBox 43" id="43"/>
            <p:cNvSpPr txBox="true"/>
            <p:nvPr/>
          </p:nvSpPr>
          <p:spPr>
            <a:xfrm>
              <a:off x="0" y="-19050"/>
              <a:ext cx="812800" cy="831850"/>
            </a:xfrm>
            <a:prstGeom prst="rect">
              <a:avLst/>
            </a:prstGeom>
          </p:spPr>
          <p:txBody>
            <a:bodyPr anchor="ctr" rtlCol="false" tIns="50800" lIns="50800" bIns="50800" rIns="50800"/>
            <a:lstStyle/>
            <a:p>
              <a:pPr algn="ctr">
                <a:lnSpc>
                  <a:spcPts val="2465"/>
                </a:lnSpc>
              </a:pPr>
            </a:p>
          </p:txBody>
        </p:sp>
      </p:grpSp>
      <p:sp>
        <p:nvSpPr>
          <p:cNvPr name="TextBox 44" id="44"/>
          <p:cNvSpPr txBox="true"/>
          <p:nvPr/>
        </p:nvSpPr>
        <p:spPr>
          <a:xfrm rot="0">
            <a:off x="3783459" y="8844532"/>
            <a:ext cx="1221374" cy="180467"/>
          </a:xfrm>
          <a:prstGeom prst="rect">
            <a:avLst/>
          </a:prstGeom>
        </p:spPr>
        <p:txBody>
          <a:bodyPr anchor="t" rtlCol="false" tIns="0" lIns="0" bIns="0" rIns="0">
            <a:spAutoFit/>
          </a:bodyPr>
          <a:lstStyle/>
          <a:p>
            <a:pPr algn="ctr">
              <a:lnSpc>
                <a:spcPts val="1339"/>
              </a:lnSpc>
            </a:pPr>
            <a:r>
              <a:rPr lang="en-US" b="true" sz="1300">
                <a:solidFill>
                  <a:srgbClr val="000000"/>
                </a:solidFill>
                <a:latin typeface="Canva Sans Bold"/>
                <a:ea typeface="Canva Sans Bold"/>
                <a:cs typeface="Canva Sans Bold"/>
                <a:sym typeface="Canva Sans Bold"/>
              </a:rPr>
              <a:t>#BE6674</a:t>
            </a:r>
          </a:p>
        </p:txBody>
      </p:sp>
      <p:sp>
        <p:nvSpPr>
          <p:cNvPr name="Freeform 45" id="45"/>
          <p:cNvSpPr/>
          <p:nvPr/>
        </p:nvSpPr>
        <p:spPr>
          <a:xfrm flipH="false" flipV="false" rot="0">
            <a:off x="9266014" y="3593925"/>
            <a:ext cx="5091738" cy="5136684"/>
          </a:xfrm>
          <a:custGeom>
            <a:avLst/>
            <a:gdLst/>
            <a:ahLst/>
            <a:cxnLst/>
            <a:rect r="r" b="b" t="t" l="l"/>
            <a:pathLst>
              <a:path h="5136684" w="5091738">
                <a:moveTo>
                  <a:pt x="0" y="0"/>
                </a:moveTo>
                <a:lnTo>
                  <a:pt x="5091738" y="0"/>
                </a:lnTo>
                <a:lnTo>
                  <a:pt x="5091738" y="5136684"/>
                </a:lnTo>
                <a:lnTo>
                  <a:pt x="0" y="513668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E8B29F"/>
        </a:solidFill>
      </p:bgPr>
    </p:bg>
    <p:spTree>
      <p:nvGrpSpPr>
        <p:cNvPr id="1" name=""/>
        <p:cNvGrpSpPr/>
        <p:nvPr/>
      </p:nvGrpSpPr>
      <p:grpSpPr>
        <a:xfrm>
          <a:off x="0" y="0"/>
          <a:ext cx="0" cy="0"/>
          <a:chOff x="0" y="0"/>
          <a:chExt cx="0" cy="0"/>
        </a:xfrm>
      </p:grpSpPr>
      <p:grpSp>
        <p:nvGrpSpPr>
          <p:cNvPr name="Group 2" id="2"/>
          <p:cNvGrpSpPr/>
          <p:nvPr/>
        </p:nvGrpSpPr>
        <p:grpSpPr>
          <a:xfrm rot="0">
            <a:off x="0" y="-28575"/>
            <a:ext cx="20374623" cy="10277238"/>
            <a:chOff x="0" y="0"/>
            <a:chExt cx="27166165" cy="13702983"/>
          </a:xfrm>
        </p:grpSpPr>
        <p:sp>
          <p:nvSpPr>
            <p:cNvPr name="Freeform 3" id="3"/>
            <p:cNvSpPr/>
            <p:nvPr/>
          </p:nvSpPr>
          <p:spPr>
            <a:xfrm flipH="false" flipV="false" rot="0">
              <a:off x="0" y="0"/>
              <a:ext cx="13583082" cy="13702983"/>
            </a:xfrm>
            <a:custGeom>
              <a:avLst/>
              <a:gdLst/>
              <a:ahLst/>
              <a:cxnLst/>
              <a:rect r="r" b="b" t="t" l="l"/>
              <a:pathLst>
                <a:path h="13702983" w="13583082">
                  <a:moveTo>
                    <a:pt x="0" y="0"/>
                  </a:moveTo>
                  <a:lnTo>
                    <a:pt x="13583082" y="0"/>
                  </a:lnTo>
                  <a:lnTo>
                    <a:pt x="13583082"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3583082" y="0"/>
              <a:ext cx="13583082" cy="13702983"/>
            </a:xfrm>
            <a:custGeom>
              <a:avLst/>
              <a:gdLst/>
              <a:ahLst/>
              <a:cxnLst/>
              <a:rect r="r" b="b" t="t" l="l"/>
              <a:pathLst>
                <a:path h="13702983" w="13583082">
                  <a:moveTo>
                    <a:pt x="0" y="0"/>
                  </a:moveTo>
                  <a:lnTo>
                    <a:pt x="13583083" y="0"/>
                  </a:lnTo>
                  <a:lnTo>
                    <a:pt x="13583083"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5" id="5"/>
          <p:cNvSpPr txBox="true"/>
          <p:nvPr/>
        </p:nvSpPr>
        <p:spPr>
          <a:xfrm rot="0">
            <a:off x="3377480" y="2571999"/>
            <a:ext cx="11533039" cy="324612"/>
          </a:xfrm>
          <a:prstGeom prst="rect">
            <a:avLst/>
          </a:prstGeom>
        </p:spPr>
        <p:txBody>
          <a:bodyPr anchor="t" rtlCol="false" tIns="0" lIns="0" bIns="0" rIns="0">
            <a:spAutoFit/>
          </a:bodyPr>
          <a:lstStyle/>
          <a:p>
            <a:pPr algn="ctr" marL="0" indent="0" lvl="1">
              <a:lnSpc>
                <a:spcPts val="2683"/>
              </a:lnSpc>
            </a:pPr>
            <a:r>
              <a:rPr lang="en-US" sz="2199">
                <a:solidFill>
                  <a:srgbClr val="711F2A"/>
                </a:solidFill>
                <a:latin typeface="Canva Sans"/>
                <a:ea typeface="Canva Sans"/>
                <a:cs typeface="Canva Sans"/>
                <a:sym typeface="Canva Sans"/>
              </a:rPr>
              <a:t>This presentation template is free for everyone to use thanks to the following:</a:t>
            </a:r>
          </a:p>
        </p:txBody>
      </p:sp>
      <p:sp>
        <p:nvSpPr>
          <p:cNvPr name="TextBox 6" id="6"/>
          <p:cNvSpPr txBox="true"/>
          <p:nvPr/>
        </p:nvSpPr>
        <p:spPr>
          <a:xfrm rot="0">
            <a:off x="7108732" y="8223967"/>
            <a:ext cx="4070535" cy="421513"/>
          </a:xfrm>
          <a:prstGeom prst="rect">
            <a:avLst/>
          </a:prstGeom>
        </p:spPr>
        <p:txBody>
          <a:bodyPr anchor="t" rtlCol="false" tIns="0" lIns="0" bIns="0" rIns="0">
            <a:spAutoFit/>
          </a:bodyPr>
          <a:lstStyle/>
          <a:p>
            <a:pPr algn="ctr" marL="0" indent="0" lvl="1">
              <a:lnSpc>
                <a:spcPts val="3415"/>
              </a:lnSpc>
            </a:pPr>
            <a:r>
              <a:rPr lang="en-US" b="true" sz="2799" i="true">
                <a:solidFill>
                  <a:srgbClr val="711F2A"/>
                </a:solidFill>
                <a:latin typeface="Canva Sans Bold Italics"/>
                <a:ea typeface="Canva Sans Bold Italics"/>
                <a:cs typeface="Canva Sans Bold Italics"/>
                <a:sym typeface="Canva Sans Bold Italics"/>
              </a:rPr>
              <a:t>Happy designing!</a:t>
            </a:r>
          </a:p>
        </p:txBody>
      </p:sp>
      <p:sp>
        <p:nvSpPr>
          <p:cNvPr name="TextBox 7" id="7"/>
          <p:cNvSpPr txBox="true"/>
          <p:nvPr/>
        </p:nvSpPr>
        <p:spPr>
          <a:xfrm rot="0">
            <a:off x="4210005" y="5246056"/>
            <a:ext cx="9867990" cy="309245"/>
          </a:xfrm>
          <a:prstGeom prst="rect">
            <a:avLst/>
          </a:prstGeom>
        </p:spPr>
        <p:txBody>
          <a:bodyPr anchor="t" rtlCol="false" tIns="0" lIns="0" bIns="0" rIns="0">
            <a:spAutoFit/>
          </a:bodyPr>
          <a:lstStyle/>
          <a:p>
            <a:pPr algn="ctr" marL="0" indent="0" lvl="1">
              <a:lnSpc>
                <a:spcPts val="2440"/>
              </a:lnSpc>
            </a:pPr>
            <a:r>
              <a:rPr lang="en-US" sz="2000">
                <a:solidFill>
                  <a:srgbClr val="711F2A"/>
                </a:solidFill>
                <a:latin typeface="Canva Sans"/>
                <a:ea typeface="Canva Sans"/>
                <a:cs typeface="Canva Sans"/>
                <a:sym typeface="Canva Sans"/>
              </a:rPr>
              <a:t>for the presentation template</a:t>
            </a:r>
          </a:p>
        </p:txBody>
      </p:sp>
      <p:sp>
        <p:nvSpPr>
          <p:cNvPr name="TextBox 8" id="8"/>
          <p:cNvSpPr txBox="true"/>
          <p:nvPr/>
        </p:nvSpPr>
        <p:spPr>
          <a:xfrm rot="0">
            <a:off x="4210005" y="6981272"/>
            <a:ext cx="9867990" cy="309245"/>
          </a:xfrm>
          <a:prstGeom prst="rect">
            <a:avLst/>
          </a:prstGeom>
        </p:spPr>
        <p:txBody>
          <a:bodyPr anchor="t" rtlCol="false" tIns="0" lIns="0" bIns="0" rIns="0">
            <a:spAutoFit/>
          </a:bodyPr>
          <a:lstStyle/>
          <a:p>
            <a:pPr algn="ctr" marL="0" indent="0" lvl="1">
              <a:lnSpc>
                <a:spcPts val="2440"/>
              </a:lnSpc>
            </a:pPr>
            <a:r>
              <a:rPr lang="en-US" sz="2000">
                <a:solidFill>
                  <a:srgbClr val="711F2A"/>
                </a:solidFill>
                <a:latin typeface="Canva Sans"/>
                <a:ea typeface="Canva Sans"/>
                <a:cs typeface="Canva Sans"/>
                <a:sym typeface="Canva Sans"/>
              </a:rPr>
              <a:t>for the photos</a:t>
            </a:r>
          </a:p>
        </p:txBody>
      </p:sp>
      <p:sp>
        <p:nvSpPr>
          <p:cNvPr name="TextBox 9" id="9"/>
          <p:cNvSpPr txBox="true"/>
          <p:nvPr/>
        </p:nvSpPr>
        <p:spPr>
          <a:xfrm rot="0">
            <a:off x="5469973" y="1669858"/>
            <a:ext cx="7348055" cy="773593"/>
          </a:xfrm>
          <a:prstGeom prst="rect">
            <a:avLst/>
          </a:prstGeom>
        </p:spPr>
        <p:txBody>
          <a:bodyPr anchor="t" rtlCol="false" tIns="0" lIns="0" bIns="0" rIns="0">
            <a:spAutoFit/>
          </a:bodyPr>
          <a:lstStyle/>
          <a:p>
            <a:pPr algn="ctr" marL="0" indent="0" lvl="0">
              <a:lnSpc>
                <a:spcPts val="5706"/>
              </a:lnSpc>
            </a:pPr>
            <a:r>
              <a:rPr lang="en-US" b="true" sz="5706" spc="-330">
                <a:solidFill>
                  <a:srgbClr val="711F2A"/>
                </a:solidFill>
                <a:latin typeface="Canva Sans Bold"/>
                <a:ea typeface="Canva Sans Bold"/>
                <a:cs typeface="Canva Sans Bold"/>
                <a:sym typeface="Canva Sans Bold"/>
              </a:rPr>
              <a:t>CREDITS</a:t>
            </a:r>
          </a:p>
        </p:txBody>
      </p:sp>
      <p:sp>
        <p:nvSpPr>
          <p:cNvPr name="TextBox 10" id="10"/>
          <p:cNvSpPr txBox="true"/>
          <p:nvPr/>
        </p:nvSpPr>
        <p:spPr>
          <a:xfrm rot="0">
            <a:off x="6110027" y="6248805"/>
            <a:ext cx="6067945" cy="618167"/>
          </a:xfrm>
          <a:prstGeom prst="rect">
            <a:avLst/>
          </a:prstGeom>
        </p:spPr>
        <p:txBody>
          <a:bodyPr anchor="t" rtlCol="false" tIns="0" lIns="0" bIns="0" rIns="0">
            <a:spAutoFit/>
          </a:bodyPr>
          <a:lstStyle/>
          <a:p>
            <a:pPr algn="ctr" marL="0" indent="0" lvl="0">
              <a:lnSpc>
                <a:spcPts val="4712"/>
              </a:lnSpc>
            </a:pPr>
            <a:r>
              <a:rPr lang="en-US" sz="4712">
                <a:solidFill>
                  <a:srgbClr val="711F2A"/>
                </a:solidFill>
                <a:latin typeface="Canva Sans"/>
                <a:ea typeface="Canva Sans"/>
                <a:cs typeface="Canva Sans"/>
                <a:sym typeface="Canva Sans"/>
              </a:rPr>
              <a:t>Pexels, Pixabay</a:t>
            </a:r>
          </a:p>
        </p:txBody>
      </p:sp>
      <p:sp>
        <p:nvSpPr>
          <p:cNvPr name="Freeform 11" id="11"/>
          <p:cNvSpPr/>
          <p:nvPr/>
        </p:nvSpPr>
        <p:spPr>
          <a:xfrm flipH="false" flipV="false" rot="0">
            <a:off x="6731779" y="3839383"/>
            <a:ext cx="4824443" cy="1206111"/>
          </a:xfrm>
          <a:custGeom>
            <a:avLst/>
            <a:gdLst/>
            <a:ahLst/>
            <a:cxnLst/>
            <a:rect r="r" b="b" t="t" l="l"/>
            <a:pathLst>
              <a:path h="1206111" w="4824443">
                <a:moveTo>
                  <a:pt x="0" y="0"/>
                </a:moveTo>
                <a:lnTo>
                  <a:pt x="4824442" y="0"/>
                </a:lnTo>
                <a:lnTo>
                  <a:pt x="4824442" y="1206110"/>
                </a:lnTo>
                <a:lnTo>
                  <a:pt x="0" y="120611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E6E0DB"/>
        </a:solidFill>
      </p:bgPr>
    </p:bg>
    <p:spTree>
      <p:nvGrpSpPr>
        <p:cNvPr id="1" name=""/>
        <p:cNvGrpSpPr/>
        <p:nvPr/>
      </p:nvGrpSpPr>
      <p:grpSpPr>
        <a:xfrm>
          <a:off x="0" y="0"/>
          <a:ext cx="0" cy="0"/>
          <a:chOff x="0" y="0"/>
          <a:chExt cx="0" cy="0"/>
        </a:xfrm>
      </p:grpSpPr>
      <p:grpSp>
        <p:nvGrpSpPr>
          <p:cNvPr name="Group 2" id="2"/>
          <p:cNvGrpSpPr/>
          <p:nvPr/>
        </p:nvGrpSpPr>
        <p:grpSpPr>
          <a:xfrm rot="0">
            <a:off x="0" y="9762"/>
            <a:ext cx="20374623" cy="10277238"/>
            <a:chOff x="0" y="0"/>
            <a:chExt cx="27166165" cy="13702983"/>
          </a:xfrm>
        </p:grpSpPr>
        <p:sp>
          <p:nvSpPr>
            <p:cNvPr name="Freeform 3" id="3"/>
            <p:cNvSpPr/>
            <p:nvPr/>
          </p:nvSpPr>
          <p:spPr>
            <a:xfrm flipH="false" flipV="false" rot="0">
              <a:off x="0" y="0"/>
              <a:ext cx="13583082" cy="13702983"/>
            </a:xfrm>
            <a:custGeom>
              <a:avLst/>
              <a:gdLst/>
              <a:ahLst/>
              <a:cxnLst/>
              <a:rect r="r" b="b" t="t" l="l"/>
              <a:pathLst>
                <a:path h="13702983" w="13583082">
                  <a:moveTo>
                    <a:pt x="0" y="0"/>
                  </a:moveTo>
                  <a:lnTo>
                    <a:pt x="13583082" y="0"/>
                  </a:lnTo>
                  <a:lnTo>
                    <a:pt x="13583082"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3583082" y="0"/>
              <a:ext cx="13583082" cy="13702983"/>
            </a:xfrm>
            <a:custGeom>
              <a:avLst/>
              <a:gdLst/>
              <a:ahLst/>
              <a:cxnLst/>
              <a:rect r="r" b="b" t="t" l="l"/>
              <a:pathLst>
                <a:path h="13702983" w="13583082">
                  <a:moveTo>
                    <a:pt x="0" y="0"/>
                  </a:moveTo>
                  <a:lnTo>
                    <a:pt x="13583083" y="0"/>
                  </a:lnTo>
                  <a:lnTo>
                    <a:pt x="13583083"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736402" y="763071"/>
            <a:ext cx="16815197" cy="8760859"/>
            <a:chOff x="0" y="0"/>
            <a:chExt cx="4428694" cy="2307387"/>
          </a:xfrm>
        </p:grpSpPr>
        <p:sp>
          <p:nvSpPr>
            <p:cNvPr name="Freeform 6" id="6"/>
            <p:cNvSpPr/>
            <p:nvPr/>
          </p:nvSpPr>
          <p:spPr>
            <a:xfrm flipH="false" flipV="false" rot="0">
              <a:off x="0" y="0"/>
              <a:ext cx="4428694" cy="2307387"/>
            </a:xfrm>
            <a:custGeom>
              <a:avLst/>
              <a:gdLst/>
              <a:ahLst/>
              <a:cxnLst/>
              <a:rect r="r" b="b" t="t" l="l"/>
              <a:pathLst>
                <a:path h="2307387" w="4428694">
                  <a:moveTo>
                    <a:pt x="0" y="0"/>
                  </a:moveTo>
                  <a:lnTo>
                    <a:pt x="4428694" y="0"/>
                  </a:lnTo>
                  <a:lnTo>
                    <a:pt x="4428694" y="2307387"/>
                  </a:lnTo>
                  <a:lnTo>
                    <a:pt x="0" y="2307387"/>
                  </a:lnTo>
                  <a:close/>
                </a:path>
              </a:pathLst>
            </a:custGeom>
            <a:solidFill>
              <a:srgbClr val="000000">
                <a:alpha val="0"/>
              </a:srgbClr>
            </a:solidFill>
            <a:ln w="95250" cap="sq">
              <a:solidFill>
                <a:srgbClr val="BE6674"/>
              </a:solidFill>
              <a:prstDash val="solid"/>
              <a:miter/>
            </a:ln>
          </p:spPr>
        </p:sp>
        <p:sp>
          <p:nvSpPr>
            <p:cNvPr name="TextBox 7" id="7"/>
            <p:cNvSpPr txBox="true"/>
            <p:nvPr/>
          </p:nvSpPr>
          <p:spPr>
            <a:xfrm>
              <a:off x="0" y="-47625"/>
              <a:ext cx="4428694" cy="2355012"/>
            </a:xfrm>
            <a:prstGeom prst="rect">
              <a:avLst/>
            </a:prstGeom>
          </p:spPr>
          <p:txBody>
            <a:bodyPr anchor="ctr" rtlCol="false" tIns="50800" lIns="50800" bIns="50800" rIns="50800"/>
            <a:lstStyle/>
            <a:p>
              <a:pPr algn="ctr">
                <a:lnSpc>
                  <a:spcPts val="2800"/>
                </a:lnSpc>
              </a:pPr>
            </a:p>
          </p:txBody>
        </p:sp>
      </p:grpSp>
      <p:grpSp>
        <p:nvGrpSpPr>
          <p:cNvPr name="Group 8" id="8"/>
          <p:cNvGrpSpPr/>
          <p:nvPr/>
        </p:nvGrpSpPr>
        <p:grpSpPr>
          <a:xfrm rot="0">
            <a:off x="3159419" y="3988204"/>
            <a:ext cx="5391940" cy="1143927"/>
            <a:chOff x="0" y="0"/>
            <a:chExt cx="1420100" cy="301281"/>
          </a:xfrm>
        </p:grpSpPr>
        <p:sp>
          <p:nvSpPr>
            <p:cNvPr name="Freeform 9" id="9"/>
            <p:cNvSpPr/>
            <p:nvPr/>
          </p:nvSpPr>
          <p:spPr>
            <a:xfrm flipH="false" flipV="false" rot="0">
              <a:off x="0" y="0"/>
              <a:ext cx="1420100" cy="301281"/>
            </a:xfrm>
            <a:custGeom>
              <a:avLst/>
              <a:gdLst/>
              <a:ahLst/>
              <a:cxnLst/>
              <a:rect r="r" b="b" t="t" l="l"/>
              <a:pathLst>
                <a:path h="301281" w="1420100">
                  <a:moveTo>
                    <a:pt x="0" y="0"/>
                  </a:moveTo>
                  <a:lnTo>
                    <a:pt x="1420100" y="0"/>
                  </a:lnTo>
                  <a:lnTo>
                    <a:pt x="1420100" y="301281"/>
                  </a:lnTo>
                  <a:lnTo>
                    <a:pt x="0" y="301281"/>
                  </a:lnTo>
                  <a:close/>
                </a:path>
              </a:pathLst>
            </a:custGeom>
            <a:solidFill>
              <a:srgbClr val="FFC7B4">
                <a:alpha val="60784"/>
              </a:srgbClr>
            </a:solidFill>
          </p:spPr>
        </p:sp>
        <p:sp>
          <p:nvSpPr>
            <p:cNvPr name="TextBox 10" id="10"/>
            <p:cNvSpPr txBox="true"/>
            <p:nvPr/>
          </p:nvSpPr>
          <p:spPr>
            <a:xfrm>
              <a:off x="0" y="-47625"/>
              <a:ext cx="1420100" cy="348906"/>
            </a:xfrm>
            <a:prstGeom prst="rect">
              <a:avLst/>
            </a:prstGeom>
          </p:spPr>
          <p:txBody>
            <a:bodyPr anchor="ctr" rtlCol="false" tIns="50800" lIns="50800" bIns="50800" rIns="50800"/>
            <a:lstStyle/>
            <a:p>
              <a:pPr algn="ctr">
                <a:lnSpc>
                  <a:spcPts val="2800"/>
                </a:lnSpc>
              </a:pPr>
            </a:p>
          </p:txBody>
        </p:sp>
      </p:grpSp>
      <p:grpSp>
        <p:nvGrpSpPr>
          <p:cNvPr name="Group 11" id="11"/>
          <p:cNvGrpSpPr/>
          <p:nvPr/>
        </p:nvGrpSpPr>
        <p:grpSpPr>
          <a:xfrm rot="0">
            <a:off x="2289905" y="3988204"/>
            <a:ext cx="869513" cy="1143927"/>
            <a:chOff x="0" y="0"/>
            <a:chExt cx="229008" cy="301281"/>
          </a:xfrm>
        </p:grpSpPr>
        <p:sp>
          <p:nvSpPr>
            <p:cNvPr name="Freeform 12" id="12"/>
            <p:cNvSpPr/>
            <p:nvPr/>
          </p:nvSpPr>
          <p:spPr>
            <a:xfrm flipH="false" flipV="false" rot="0">
              <a:off x="0" y="0"/>
              <a:ext cx="229008" cy="301281"/>
            </a:xfrm>
            <a:custGeom>
              <a:avLst/>
              <a:gdLst/>
              <a:ahLst/>
              <a:cxnLst/>
              <a:rect r="r" b="b" t="t" l="l"/>
              <a:pathLst>
                <a:path h="301281" w="229008">
                  <a:moveTo>
                    <a:pt x="0" y="0"/>
                  </a:moveTo>
                  <a:lnTo>
                    <a:pt x="229008" y="0"/>
                  </a:lnTo>
                  <a:lnTo>
                    <a:pt x="229008" y="301281"/>
                  </a:lnTo>
                  <a:lnTo>
                    <a:pt x="0" y="301281"/>
                  </a:lnTo>
                  <a:close/>
                </a:path>
              </a:pathLst>
            </a:custGeom>
            <a:solidFill>
              <a:srgbClr val="E8B29F"/>
            </a:solidFill>
          </p:spPr>
        </p:sp>
        <p:sp>
          <p:nvSpPr>
            <p:cNvPr name="TextBox 13" id="13"/>
            <p:cNvSpPr txBox="true"/>
            <p:nvPr/>
          </p:nvSpPr>
          <p:spPr>
            <a:xfrm>
              <a:off x="0" y="-47625"/>
              <a:ext cx="229008" cy="348906"/>
            </a:xfrm>
            <a:prstGeom prst="rect">
              <a:avLst/>
            </a:prstGeom>
          </p:spPr>
          <p:txBody>
            <a:bodyPr anchor="ctr" rtlCol="false" tIns="50800" lIns="50800" bIns="50800" rIns="50800"/>
            <a:lstStyle/>
            <a:p>
              <a:pPr algn="ctr">
                <a:lnSpc>
                  <a:spcPts val="2800"/>
                </a:lnSpc>
              </a:pPr>
            </a:p>
          </p:txBody>
        </p:sp>
      </p:grpSp>
      <p:grpSp>
        <p:nvGrpSpPr>
          <p:cNvPr name="Group 14" id="14"/>
          <p:cNvGrpSpPr/>
          <p:nvPr/>
        </p:nvGrpSpPr>
        <p:grpSpPr>
          <a:xfrm rot="0">
            <a:off x="10166883" y="3988204"/>
            <a:ext cx="5391940" cy="1143927"/>
            <a:chOff x="0" y="0"/>
            <a:chExt cx="1420100" cy="301281"/>
          </a:xfrm>
        </p:grpSpPr>
        <p:sp>
          <p:nvSpPr>
            <p:cNvPr name="Freeform 15" id="15"/>
            <p:cNvSpPr/>
            <p:nvPr/>
          </p:nvSpPr>
          <p:spPr>
            <a:xfrm flipH="false" flipV="false" rot="0">
              <a:off x="0" y="0"/>
              <a:ext cx="1420100" cy="301281"/>
            </a:xfrm>
            <a:custGeom>
              <a:avLst/>
              <a:gdLst/>
              <a:ahLst/>
              <a:cxnLst/>
              <a:rect r="r" b="b" t="t" l="l"/>
              <a:pathLst>
                <a:path h="301281" w="1420100">
                  <a:moveTo>
                    <a:pt x="0" y="0"/>
                  </a:moveTo>
                  <a:lnTo>
                    <a:pt x="1420100" y="0"/>
                  </a:lnTo>
                  <a:lnTo>
                    <a:pt x="1420100" y="301281"/>
                  </a:lnTo>
                  <a:lnTo>
                    <a:pt x="0" y="301281"/>
                  </a:lnTo>
                  <a:close/>
                </a:path>
              </a:pathLst>
            </a:custGeom>
            <a:solidFill>
              <a:srgbClr val="FFC7B4">
                <a:alpha val="60784"/>
              </a:srgbClr>
            </a:solidFill>
          </p:spPr>
        </p:sp>
        <p:sp>
          <p:nvSpPr>
            <p:cNvPr name="TextBox 16" id="16"/>
            <p:cNvSpPr txBox="true"/>
            <p:nvPr/>
          </p:nvSpPr>
          <p:spPr>
            <a:xfrm>
              <a:off x="0" y="-47625"/>
              <a:ext cx="1420100" cy="348906"/>
            </a:xfrm>
            <a:prstGeom prst="rect">
              <a:avLst/>
            </a:prstGeom>
          </p:spPr>
          <p:txBody>
            <a:bodyPr anchor="ctr" rtlCol="false" tIns="50800" lIns="50800" bIns="50800" rIns="50800"/>
            <a:lstStyle/>
            <a:p>
              <a:pPr algn="ctr">
                <a:lnSpc>
                  <a:spcPts val="2800"/>
                </a:lnSpc>
              </a:pPr>
            </a:p>
          </p:txBody>
        </p:sp>
      </p:grpSp>
      <p:grpSp>
        <p:nvGrpSpPr>
          <p:cNvPr name="Group 17" id="17"/>
          <p:cNvGrpSpPr/>
          <p:nvPr/>
        </p:nvGrpSpPr>
        <p:grpSpPr>
          <a:xfrm rot="0">
            <a:off x="9297369" y="3988204"/>
            <a:ext cx="869513" cy="1143927"/>
            <a:chOff x="0" y="0"/>
            <a:chExt cx="229008" cy="301281"/>
          </a:xfrm>
        </p:grpSpPr>
        <p:sp>
          <p:nvSpPr>
            <p:cNvPr name="Freeform 18" id="18"/>
            <p:cNvSpPr/>
            <p:nvPr/>
          </p:nvSpPr>
          <p:spPr>
            <a:xfrm flipH="false" flipV="false" rot="0">
              <a:off x="0" y="0"/>
              <a:ext cx="229008" cy="301281"/>
            </a:xfrm>
            <a:custGeom>
              <a:avLst/>
              <a:gdLst/>
              <a:ahLst/>
              <a:cxnLst/>
              <a:rect r="r" b="b" t="t" l="l"/>
              <a:pathLst>
                <a:path h="301281" w="229008">
                  <a:moveTo>
                    <a:pt x="0" y="0"/>
                  </a:moveTo>
                  <a:lnTo>
                    <a:pt x="229008" y="0"/>
                  </a:lnTo>
                  <a:lnTo>
                    <a:pt x="229008" y="301281"/>
                  </a:lnTo>
                  <a:lnTo>
                    <a:pt x="0" y="301281"/>
                  </a:lnTo>
                  <a:close/>
                </a:path>
              </a:pathLst>
            </a:custGeom>
            <a:solidFill>
              <a:srgbClr val="E8B29F"/>
            </a:solidFill>
            <a:ln cap="sq">
              <a:noFill/>
              <a:prstDash val="solid"/>
              <a:miter/>
            </a:ln>
          </p:spPr>
        </p:sp>
        <p:sp>
          <p:nvSpPr>
            <p:cNvPr name="TextBox 19" id="19"/>
            <p:cNvSpPr txBox="true"/>
            <p:nvPr/>
          </p:nvSpPr>
          <p:spPr>
            <a:xfrm>
              <a:off x="0" y="-47625"/>
              <a:ext cx="229008" cy="348906"/>
            </a:xfrm>
            <a:prstGeom prst="rect">
              <a:avLst/>
            </a:prstGeom>
          </p:spPr>
          <p:txBody>
            <a:bodyPr anchor="ctr" rtlCol="false" tIns="50800" lIns="50800" bIns="50800" rIns="50800"/>
            <a:lstStyle/>
            <a:p>
              <a:pPr algn="ctr" marL="0" indent="0" lvl="0">
                <a:lnSpc>
                  <a:spcPts val="2800"/>
                </a:lnSpc>
                <a:spcBef>
                  <a:spcPct val="0"/>
                </a:spcBef>
              </a:pPr>
            </a:p>
          </p:txBody>
        </p:sp>
      </p:grpSp>
      <p:grpSp>
        <p:nvGrpSpPr>
          <p:cNvPr name="Group 20" id="20"/>
          <p:cNvGrpSpPr/>
          <p:nvPr/>
        </p:nvGrpSpPr>
        <p:grpSpPr>
          <a:xfrm rot="0">
            <a:off x="3159419" y="5432934"/>
            <a:ext cx="5391940" cy="1143927"/>
            <a:chOff x="0" y="0"/>
            <a:chExt cx="1420100" cy="301281"/>
          </a:xfrm>
        </p:grpSpPr>
        <p:sp>
          <p:nvSpPr>
            <p:cNvPr name="Freeform 21" id="21"/>
            <p:cNvSpPr/>
            <p:nvPr/>
          </p:nvSpPr>
          <p:spPr>
            <a:xfrm flipH="false" flipV="false" rot="0">
              <a:off x="0" y="0"/>
              <a:ext cx="1420100" cy="301281"/>
            </a:xfrm>
            <a:custGeom>
              <a:avLst/>
              <a:gdLst/>
              <a:ahLst/>
              <a:cxnLst/>
              <a:rect r="r" b="b" t="t" l="l"/>
              <a:pathLst>
                <a:path h="301281" w="1420100">
                  <a:moveTo>
                    <a:pt x="0" y="0"/>
                  </a:moveTo>
                  <a:lnTo>
                    <a:pt x="1420100" y="0"/>
                  </a:lnTo>
                  <a:lnTo>
                    <a:pt x="1420100" y="301281"/>
                  </a:lnTo>
                  <a:lnTo>
                    <a:pt x="0" y="301281"/>
                  </a:lnTo>
                  <a:close/>
                </a:path>
              </a:pathLst>
            </a:custGeom>
            <a:solidFill>
              <a:srgbClr val="FFC7B4">
                <a:alpha val="60784"/>
              </a:srgbClr>
            </a:solidFill>
          </p:spPr>
        </p:sp>
        <p:sp>
          <p:nvSpPr>
            <p:cNvPr name="TextBox 22" id="22"/>
            <p:cNvSpPr txBox="true"/>
            <p:nvPr/>
          </p:nvSpPr>
          <p:spPr>
            <a:xfrm>
              <a:off x="0" y="-47625"/>
              <a:ext cx="1420100" cy="348906"/>
            </a:xfrm>
            <a:prstGeom prst="rect">
              <a:avLst/>
            </a:prstGeom>
          </p:spPr>
          <p:txBody>
            <a:bodyPr anchor="ctr" rtlCol="false" tIns="50800" lIns="50800" bIns="50800" rIns="50800"/>
            <a:lstStyle/>
            <a:p>
              <a:pPr algn="ctr">
                <a:lnSpc>
                  <a:spcPts val="2800"/>
                </a:lnSpc>
              </a:pPr>
            </a:p>
          </p:txBody>
        </p:sp>
      </p:grpSp>
      <p:grpSp>
        <p:nvGrpSpPr>
          <p:cNvPr name="Group 23" id="23"/>
          <p:cNvGrpSpPr/>
          <p:nvPr/>
        </p:nvGrpSpPr>
        <p:grpSpPr>
          <a:xfrm rot="0">
            <a:off x="2289905" y="5432934"/>
            <a:ext cx="869513" cy="1143927"/>
            <a:chOff x="0" y="0"/>
            <a:chExt cx="229008" cy="301281"/>
          </a:xfrm>
        </p:grpSpPr>
        <p:sp>
          <p:nvSpPr>
            <p:cNvPr name="Freeform 24" id="24"/>
            <p:cNvSpPr/>
            <p:nvPr/>
          </p:nvSpPr>
          <p:spPr>
            <a:xfrm flipH="false" flipV="false" rot="0">
              <a:off x="0" y="0"/>
              <a:ext cx="229008" cy="301281"/>
            </a:xfrm>
            <a:custGeom>
              <a:avLst/>
              <a:gdLst/>
              <a:ahLst/>
              <a:cxnLst/>
              <a:rect r="r" b="b" t="t" l="l"/>
              <a:pathLst>
                <a:path h="301281" w="229008">
                  <a:moveTo>
                    <a:pt x="0" y="0"/>
                  </a:moveTo>
                  <a:lnTo>
                    <a:pt x="229008" y="0"/>
                  </a:lnTo>
                  <a:lnTo>
                    <a:pt x="229008" y="301281"/>
                  </a:lnTo>
                  <a:lnTo>
                    <a:pt x="0" y="301281"/>
                  </a:lnTo>
                  <a:close/>
                </a:path>
              </a:pathLst>
            </a:custGeom>
            <a:solidFill>
              <a:srgbClr val="E8B29F"/>
            </a:solidFill>
            <a:ln cap="sq">
              <a:noFill/>
              <a:prstDash val="solid"/>
              <a:miter/>
            </a:ln>
          </p:spPr>
        </p:sp>
        <p:sp>
          <p:nvSpPr>
            <p:cNvPr name="TextBox 25" id="25"/>
            <p:cNvSpPr txBox="true"/>
            <p:nvPr/>
          </p:nvSpPr>
          <p:spPr>
            <a:xfrm>
              <a:off x="0" y="-47625"/>
              <a:ext cx="229008" cy="348906"/>
            </a:xfrm>
            <a:prstGeom prst="rect">
              <a:avLst/>
            </a:prstGeom>
          </p:spPr>
          <p:txBody>
            <a:bodyPr anchor="ctr" rtlCol="false" tIns="50800" lIns="50800" bIns="50800" rIns="50800"/>
            <a:lstStyle/>
            <a:p>
              <a:pPr algn="ctr" marL="0" indent="0" lvl="0">
                <a:lnSpc>
                  <a:spcPts val="2800"/>
                </a:lnSpc>
                <a:spcBef>
                  <a:spcPct val="0"/>
                </a:spcBef>
              </a:pPr>
            </a:p>
          </p:txBody>
        </p:sp>
      </p:grpSp>
      <p:grpSp>
        <p:nvGrpSpPr>
          <p:cNvPr name="Group 26" id="26"/>
          <p:cNvGrpSpPr/>
          <p:nvPr/>
        </p:nvGrpSpPr>
        <p:grpSpPr>
          <a:xfrm rot="0">
            <a:off x="10166883" y="5432934"/>
            <a:ext cx="5391940" cy="1143927"/>
            <a:chOff x="0" y="0"/>
            <a:chExt cx="1420100" cy="301281"/>
          </a:xfrm>
        </p:grpSpPr>
        <p:sp>
          <p:nvSpPr>
            <p:cNvPr name="Freeform 27" id="27"/>
            <p:cNvSpPr/>
            <p:nvPr/>
          </p:nvSpPr>
          <p:spPr>
            <a:xfrm flipH="false" flipV="false" rot="0">
              <a:off x="0" y="0"/>
              <a:ext cx="1420100" cy="301281"/>
            </a:xfrm>
            <a:custGeom>
              <a:avLst/>
              <a:gdLst/>
              <a:ahLst/>
              <a:cxnLst/>
              <a:rect r="r" b="b" t="t" l="l"/>
              <a:pathLst>
                <a:path h="301281" w="1420100">
                  <a:moveTo>
                    <a:pt x="0" y="0"/>
                  </a:moveTo>
                  <a:lnTo>
                    <a:pt x="1420100" y="0"/>
                  </a:lnTo>
                  <a:lnTo>
                    <a:pt x="1420100" y="301281"/>
                  </a:lnTo>
                  <a:lnTo>
                    <a:pt x="0" y="301281"/>
                  </a:lnTo>
                  <a:close/>
                </a:path>
              </a:pathLst>
            </a:custGeom>
            <a:solidFill>
              <a:srgbClr val="FFC7B4">
                <a:alpha val="60784"/>
              </a:srgbClr>
            </a:solidFill>
          </p:spPr>
        </p:sp>
        <p:sp>
          <p:nvSpPr>
            <p:cNvPr name="TextBox 28" id="28"/>
            <p:cNvSpPr txBox="true"/>
            <p:nvPr/>
          </p:nvSpPr>
          <p:spPr>
            <a:xfrm>
              <a:off x="0" y="-47625"/>
              <a:ext cx="1420100" cy="348906"/>
            </a:xfrm>
            <a:prstGeom prst="rect">
              <a:avLst/>
            </a:prstGeom>
          </p:spPr>
          <p:txBody>
            <a:bodyPr anchor="ctr" rtlCol="false" tIns="50800" lIns="50800" bIns="50800" rIns="50800"/>
            <a:lstStyle/>
            <a:p>
              <a:pPr algn="ctr">
                <a:lnSpc>
                  <a:spcPts val="2800"/>
                </a:lnSpc>
              </a:pPr>
            </a:p>
          </p:txBody>
        </p:sp>
      </p:grpSp>
      <p:grpSp>
        <p:nvGrpSpPr>
          <p:cNvPr name="Group 29" id="29"/>
          <p:cNvGrpSpPr/>
          <p:nvPr/>
        </p:nvGrpSpPr>
        <p:grpSpPr>
          <a:xfrm rot="0">
            <a:off x="9297369" y="5432934"/>
            <a:ext cx="869513" cy="1143927"/>
            <a:chOff x="0" y="0"/>
            <a:chExt cx="229008" cy="301281"/>
          </a:xfrm>
        </p:grpSpPr>
        <p:sp>
          <p:nvSpPr>
            <p:cNvPr name="Freeform 30" id="30"/>
            <p:cNvSpPr/>
            <p:nvPr/>
          </p:nvSpPr>
          <p:spPr>
            <a:xfrm flipH="false" flipV="false" rot="0">
              <a:off x="0" y="0"/>
              <a:ext cx="229008" cy="301281"/>
            </a:xfrm>
            <a:custGeom>
              <a:avLst/>
              <a:gdLst/>
              <a:ahLst/>
              <a:cxnLst/>
              <a:rect r="r" b="b" t="t" l="l"/>
              <a:pathLst>
                <a:path h="301281" w="229008">
                  <a:moveTo>
                    <a:pt x="0" y="0"/>
                  </a:moveTo>
                  <a:lnTo>
                    <a:pt x="229008" y="0"/>
                  </a:lnTo>
                  <a:lnTo>
                    <a:pt x="229008" y="301281"/>
                  </a:lnTo>
                  <a:lnTo>
                    <a:pt x="0" y="301281"/>
                  </a:lnTo>
                  <a:close/>
                </a:path>
              </a:pathLst>
            </a:custGeom>
            <a:solidFill>
              <a:srgbClr val="E8B29F"/>
            </a:solidFill>
            <a:ln cap="sq">
              <a:noFill/>
              <a:prstDash val="solid"/>
              <a:miter/>
            </a:ln>
          </p:spPr>
        </p:sp>
        <p:sp>
          <p:nvSpPr>
            <p:cNvPr name="TextBox 31" id="31"/>
            <p:cNvSpPr txBox="true"/>
            <p:nvPr/>
          </p:nvSpPr>
          <p:spPr>
            <a:xfrm>
              <a:off x="0" y="-47625"/>
              <a:ext cx="229008" cy="348906"/>
            </a:xfrm>
            <a:prstGeom prst="rect">
              <a:avLst/>
            </a:prstGeom>
          </p:spPr>
          <p:txBody>
            <a:bodyPr anchor="ctr" rtlCol="false" tIns="50800" lIns="50800" bIns="50800" rIns="50800"/>
            <a:lstStyle/>
            <a:p>
              <a:pPr algn="ctr" marL="0" indent="0" lvl="0">
                <a:lnSpc>
                  <a:spcPts val="2800"/>
                </a:lnSpc>
                <a:spcBef>
                  <a:spcPct val="0"/>
                </a:spcBef>
              </a:pPr>
            </a:p>
          </p:txBody>
        </p:sp>
      </p:grpSp>
      <p:grpSp>
        <p:nvGrpSpPr>
          <p:cNvPr name="Group 32" id="32"/>
          <p:cNvGrpSpPr/>
          <p:nvPr/>
        </p:nvGrpSpPr>
        <p:grpSpPr>
          <a:xfrm rot="0">
            <a:off x="3159419" y="6877664"/>
            <a:ext cx="5391940" cy="1143927"/>
            <a:chOff x="0" y="0"/>
            <a:chExt cx="1420100" cy="301281"/>
          </a:xfrm>
        </p:grpSpPr>
        <p:sp>
          <p:nvSpPr>
            <p:cNvPr name="Freeform 33" id="33"/>
            <p:cNvSpPr/>
            <p:nvPr/>
          </p:nvSpPr>
          <p:spPr>
            <a:xfrm flipH="false" flipV="false" rot="0">
              <a:off x="0" y="0"/>
              <a:ext cx="1420100" cy="301281"/>
            </a:xfrm>
            <a:custGeom>
              <a:avLst/>
              <a:gdLst/>
              <a:ahLst/>
              <a:cxnLst/>
              <a:rect r="r" b="b" t="t" l="l"/>
              <a:pathLst>
                <a:path h="301281" w="1420100">
                  <a:moveTo>
                    <a:pt x="0" y="0"/>
                  </a:moveTo>
                  <a:lnTo>
                    <a:pt x="1420100" y="0"/>
                  </a:lnTo>
                  <a:lnTo>
                    <a:pt x="1420100" y="301281"/>
                  </a:lnTo>
                  <a:lnTo>
                    <a:pt x="0" y="301281"/>
                  </a:lnTo>
                  <a:close/>
                </a:path>
              </a:pathLst>
            </a:custGeom>
            <a:solidFill>
              <a:srgbClr val="FFC7B4">
                <a:alpha val="60784"/>
              </a:srgbClr>
            </a:solidFill>
          </p:spPr>
        </p:sp>
        <p:sp>
          <p:nvSpPr>
            <p:cNvPr name="TextBox 34" id="34"/>
            <p:cNvSpPr txBox="true"/>
            <p:nvPr/>
          </p:nvSpPr>
          <p:spPr>
            <a:xfrm>
              <a:off x="0" y="-47625"/>
              <a:ext cx="1420100" cy="348906"/>
            </a:xfrm>
            <a:prstGeom prst="rect">
              <a:avLst/>
            </a:prstGeom>
          </p:spPr>
          <p:txBody>
            <a:bodyPr anchor="ctr" rtlCol="false" tIns="50800" lIns="50800" bIns="50800" rIns="50800"/>
            <a:lstStyle/>
            <a:p>
              <a:pPr algn="ctr">
                <a:lnSpc>
                  <a:spcPts val="2800"/>
                </a:lnSpc>
              </a:pPr>
            </a:p>
          </p:txBody>
        </p:sp>
      </p:grpSp>
      <p:grpSp>
        <p:nvGrpSpPr>
          <p:cNvPr name="Group 35" id="35"/>
          <p:cNvGrpSpPr/>
          <p:nvPr/>
        </p:nvGrpSpPr>
        <p:grpSpPr>
          <a:xfrm rot="0">
            <a:off x="2289905" y="6877664"/>
            <a:ext cx="869513" cy="1143927"/>
            <a:chOff x="0" y="0"/>
            <a:chExt cx="229008" cy="301281"/>
          </a:xfrm>
        </p:grpSpPr>
        <p:sp>
          <p:nvSpPr>
            <p:cNvPr name="Freeform 36" id="36"/>
            <p:cNvSpPr/>
            <p:nvPr/>
          </p:nvSpPr>
          <p:spPr>
            <a:xfrm flipH="false" flipV="false" rot="0">
              <a:off x="0" y="0"/>
              <a:ext cx="229008" cy="301281"/>
            </a:xfrm>
            <a:custGeom>
              <a:avLst/>
              <a:gdLst/>
              <a:ahLst/>
              <a:cxnLst/>
              <a:rect r="r" b="b" t="t" l="l"/>
              <a:pathLst>
                <a:path h="301281" w="229008">
                  <a:moveTo>
                    <a:pt x="0" y="0"/>
                  </a:moveTo>
                  <a:lnTo>
                    <a:pt x="229008" y="0"/>
                  </a:lnTo>
                  <a:lnTo>
                    <a:pt x="229008" y="301281"/>
                  </a:lnTo>
                  <a:lnTo>
                    <a:pt x="0" y="301281"/>
                  </a:lnTo>
                  <a:close/>
                </a:path>
              </a:pathLst>
            </a:custGeom>
            <a:solidFill>
              <a:srgbClr val="E8B29F"/>
            </a:solidFill>
            <a:ln cap="sq">
              <a:noFill/>
              <a:prstDash val="solid"/>
              <a:miter/>
            </a:ln>
          </p:spPr>
        </p:sp>
        <p:sp>
          <p:nvSpPr>
            <p:cNvPr name="TextBox 37" id="37"/>
            <p:cNvSpPr txBox="true"/>
            <p:nvPr/>
          </p:nvSpPr>
          <p:spPr>
            <a:xfrm>
              <a:off x="0" y="-47625"/>
              <a:ext cx="229008" cy="348906"/>
            </a:xfrm>
            <a:prstGeom prst="rect">
              <a:avLst/>
            </a:prstGeom>
          </p:spPr>
          <p:txBody>
            <a:bodyPr anchor="ctr" rtlCol="false" tIns="50800" lIns="50800" bIns="50800" rIns="50800"/>
            <a:lstStyle/>
            <a:p>
              <a:pPr algn="ctr" marL="0" indent="0" lvl="0">
                <a:lnSpc>
                  <a:spcPts val="2800"/>
                </a:lnSpc>
                <a:spcBef>
                  <a:spcPct val="0"/>
                </a:spcBef>
              </a:pPr>
            </a:p>
          </p:txBody>
        </p:sp>
      </p:grpSp>
      <p:grpSp>
        <p:nvGrpSpPr>
          <p:cNvPr name="Group 38" id="38"/>
          <p:cNvGrpSpPr/>
          <p:nvPr/>
        </p:nvGrpSpPr>
        <p:grpSpPr>
          <a:xfrm rot="0">
            <a:off x="10166883" y="6877664"/>
            <a:ext cx="5391940" cy="1143927"/>
            <a:chOff x="0" y="0"/>
            <a:chExt cx="1420100" cy="301281"/>
          </a:xfrm>
        </p:grpSpPr>
        <p:sp>
          <p:nvSpPr>
            <p:cNvPr name="Freeform 39" id="39"/>
            <p:cNvSpPr/>
            <p:nvPr/>
          </p:nvSpPr>
          <p:spPr>
            <a:xfrm flipH="false" flipV="false" rot="0">
              <a:off x="0" y="0"/>
              <a:ext cx="1420100" cy="301281"/>
            </a:xfrm>
            <a:custGeom>
              <a:avLst/>
              <a:gdLst/>
              <a:ahLst/>
              <a:cxnLst/>
              <a:rect r="r" b="b" t="t" l="l"/>
              <a:pathLst>
                <a:path h="301281" w="1420100">
                  <a:moveTo>
                    <a:pt x="0" y="0"/>
                  </a:moveTo>
                  <a:lnTo>
                    <a:pt x="1420100" y="0"/>
                  </a:lnTo>
                  <a:lnTo>
                    <a:pt x="1420100" y="301281"/>
                  </a:lnTo>
                  <a:lnTo>
                    <a:pt x="0" y="301281"/>
                  </a:lnTo>
                  <a:close/>
                </a:path>
              </a:pathLst>
            </a:custGeom>
            <a:solidFill>
              <a:srgbClr val="FFC7B4">
                <a:alpha val="60784"/>
              </a:srgbClr>
            </a:solidFill>
          </p:spPr>
        </p:sp>
        <p:sp>
          <p:nvSpPr>
            <p:cNvPr name="TextBox 40" id="40"/>
            <p:cNvSpPr txBox="true"/>
            <p:nvPr/>
          </p:nvSpPr>
          <p:spPr>
            <a:xfrm>
              <a:off x="0" y="-47625"/>
              <a:ext cx="1420100" cy="348906"/>
            </a:xfrm>
            <a:prstGeom prst="rect">
              <a:avLst/>
            </a:prstGeom>
          </p:spPr>
          <p:txBody>
            <a:bodyPr anchor="ctr" rtlCol="false" tIns="50800" lIns="50800" bIns="50800" rIns="50800"/>
            <a:lstStyle/>
            <a:p>
              <a:pPr algn="ctr">
                <a:lnSpc>
                  <a:spcPts val="2800"/>
                </a:lnSpc>
              </a:pPr>
            </a:p>
          </p:txBody>
        </p:sp>
      </p:grpSp>
      <p:grpSp>
        <p:nvGrpSpPr>
          <p:cNvPr name="Group 41" id="41"/>
          <p:cNvGrpSpPr/>
          <p:nvPr/>
        </p:nvGrpSpPr>
        <p:grpSpPr>
          <a:xfrm rot="0">
            <a:off x="9297369" y="6877664"/>
            <a:ext cx="869513" cy="1143927"/>
            <a:chOff x="0" y="0"/>
            <a:chExt cx="229008" cy="301281"/>
          </a:xfrm>
        </p:grpSpPr>
        <p:sp>
          <p:nvSpPr>
            <p:cNvPr name="Freeform 42" id="42"/>
            <p:cNvSpPr/>
            <p:nvPr/>
          </p:nvSpPr>
          <p:spPr>
            <a:xfrm flipH="false" flipV="false" rot="0">
              <a:off x="0" y="0"/>
              <a:ext cx="229008" cy="301281"/>
            </a:xfrm>
            <a:custGeom>
              <a:avLst/>
              <a:gdLst/>
              <a:ahLst/>
              <a:cxnLst/>
              <a:rect r="r" b="b" t="t" l="l"/>
              <a:pathLst>
                <a:path h="301281" w="229008">
                  <a:moveTo>
                    <a:pt x="0" y="0"/>
                  </a:moveTo>
                  <a:lnTo>
                    <a:pt x="229008" y="0"/>
                  </a:lnTo>
                  <a:lnTo>
                    <a:pt x="229008" y="301281"/>
                  </a:lnTo>
                  <a:lnTo>
                    <a:pt x="0" y="301281"/>
                  </a:lnTo>
                  <a:close/>
                </a:path>
              </a:pathLst>
            </a:custGeom>
            <a:solidFill>
              <a:srgbClr val="E8B29F"/>
            </a:solidFill>
            <a:ln cap="sq">
              <a:noFill/>
              <a:prstDash val="solid"/>
              <a:miter/>
            </a:ln>
          </p:spPr>
        </p:sp>
        <p:sp>
          <p:nvSpPr>
            <p:cNvPr name="TextBox 43" id="43"/>
            <p:cNvSpPr txBox="true"/>
            <p:nvPr/>
          </p:nvSpPr>
          <p:spPr>
            <a:xfrm>
              <a:off x="0" y="-47625"/>
              <a:ext cx="229008" cy="348906"/>
            </a:xfrm>
            <a:prstGeom prst="rect">
              <a:avLst/>
            </a:prstGeom>
          </p:spPr>
          <p:txBody>
            <a:bodyPr anchor="ctr" rtlCol="false" tIns="50800" lIns="50800" bIns="50800" rIns="50800"/>
            <a:lstStyle/>
            <a:p>
              <a:pPr algn="ctr" marL="0" indent="0" lvl="0">
                <a:lnSpc>
                  <a:spcPts val="2800"/>
                </a:lnSpc>
                <a:spcBef>
                  <a:spcPct val="0"/>
                </a:spcBef>
              </a:pPr>
            </a:p>
          </p:txBody>
        </p:sp>
      </p:grpSp>
      <p:sp>
        <p:nvSpPr>
          <p:cNvPr name="TextBox 44" id="44"/>
          <p:cNvSpPr txBox="true"/>
          <p:nvPr/>
        </p:nvSpPr>
        <p:spPr>
          <a:xfrm rot="0">
            <a:off x="3885654" y="1933980"/>
            <a:ext cx="10823431" cy="1397000"/>
          </a:xfrm>
          <a:prstGeom prst="rect">
            <a:avLst/>
          </a:prstGeom>
        </p:spPr>
        <p:txBody>
          <a:bodyPr anchor="t" rtlCol="false" tIns="0" lIns="0" bIns="0" rIns="0">
            <a:spAutoFit/>
          </a:bodyPr>
          <a:lstStyle/>
          <a:p>
            <a:pPr algn="ctr" marL="0" indent="0" lvl="0">
              <a:lnSpc>
                <a:spcPts val="10599"/>
              </a:lnSpc>
              <a:spcBef>
                <a:spcPct val="0"/>
              </a:spcBef>
            </a:pPr>
            <a:r>
              <a:rPr lang="en-US" sz="9999" strike="noStrike" u="none">
                <a:solidFill>
                  <a:srgbClr val="711F2A"/>
                </a:solidFill>
                <a:latin typeface="Higuen Elegant Serif"/>
                <a:ea typeface="Higuen Elegant Serif"/>
                <a:cs typeface="Higuen Elegant Serif"/>
                <a:sym typeface="Higuen Elegant Serif"/>
              </a:rPr>
              <a:t>Table of contents</a:t>
            </a:r>
          </a:p>
        </p:txBody>
      </p:sp>
      <p:sp>
        <p:nvSpPr>
          <p:cNvPr name="TextBox 45" id="45"/>
          <p:cNvSpPr txBox="true"/>
          <p:nvPr/>
        </p:nvSpPr>
        <p:spPr>
          <a:xfrm rot="0">
            <a:off x="2136536" y="4325218"/>
            <a:ext cx="1135110" cy="422275"/>
          </a:xfrm>
          <a:prstGeom prst="rect">
            <a:avLst/>
          </a:prstGeom>
        </p:spPr>
        <p:txBody>
          <a:bodyPr anchor="t" rtlCol="false" tIns="0" lIns="0" bIns="0" rIns="0">
            <a:spAutoFit/>
          </a:bodyPr>
          <a:lstStyle/>
          <a:p>
            <a:pPr algn="ctr" marL="0" indent="0" lvl="0">
              <a:lnSpc>
                <a:spcPts val="3499"/>
              </a:lnSpc>
              <a:spcBef>
                <a:spcPct val="0"/>
              </a:spcBef>
            </a:pPr>
            <a:r>
              <a:rPr lang="en-US" b="true" sz="2499" spc="412" strike="noStrike" u="none">
                <a:solidFill>
                  <a:srgbClr val="711F2A"/>
                </a:solidFill>
                <a:latin typeface="Blacker Sans Text Bold"/>
                <a:ea typeface="Blacker Sans Text Bold"/>
                <a:cs typeface="Blacker Sans Text Bold"/>
                <a:sym typeface="Blacker Sans Text Bold"/>
              </a:rPr>
              <a:t>01</a:t>
            </a:r>
          </a:p>
        </p:txBody>
      </p:sp>
      <p:sp>
        <p:nvSpPr>
          <p:cNvPr name="TextBox 46" id="46"/>
          <p:cNvSpPr txBox="true"/>
          <p:nvPr/>
        </p:nvSpPr>
        <p:spPr>
          <a:xfrm rot="0">
            <a:off x="3472420" y="4128204"/>
            <a:ext cx="4978074" cy="422275"/>
          </a:xfrm>
          <a:prstGeom prst="rect">
            <a:avLst/>
          </a:prstGeom>
        </p:spPr>
        <p:txBody>
          <a:bodyPr anchor="t" rtlCol="false" tIns="0" lIns="0" bIns="0" rIns="0">
            <a:spAutoFit/>
          </a:bodyPr>
          <a:lstStyle/>
          <a:p>
            <a:pPr algn="l" marL="0" indent="0" lvl="0">
              <a:lnSpc>
                <a:spcPts val="3499"/>
              </a:lnSpc>
              <a:spcBef>
                <a:spcPct val="0"/>
              </a:spcBef>
            </a:pPr>
            <a:r>
              <a:rPr lang="en-US" b="true" sz="2499" spc="919">
                <a:solidFill>
                  <a:srgbClr val="711F2A"/>
                </a:solidFill>
                <a:latin typeface="Blacker Sans Text Bold"/>
                <a:ea typeface="Blacker Sans Text Bold"/>
                <a:cs typeface="Blacker Sans Text Bold"/>
                <a:sym typeface="Blacker Sans Text Bold"/>
              </a:rPr>
              <a:t>WRITE</a:t>
            </a:r>
            <a:r>
              <a:rPr lang="en-US" b="true" sz="2499" spc="919" strike="noStrike" u="none">
                <a:solidFill>
                  <a:srgbClr val="711F2A"/>
                </a:solidFill>
                <a:latin typeface="Blacker Sans Text Bold"/>
                <a:ea typeface="Blacker Sans Text Bold"/>
                <a:cs typeface="Blacker Sans Text Bold"/>
                <a:sym typeface="Blacker Sans Text Bold"/>
              </a:rPr>
              <a:t> AN AGENDA.</a:t>
            </a:r>
          </a:p>
        </p:txBody>
      </p:sp>
      <p:sp>
        <p:nvSpPr>
          <p:cNvPr name="TextBox 47" id="47"/>
          <p:cNvSpPr txBox="true"/>
          <p:nvPr/>
        </p:nvSpPr>
        <p:spPr>
          <a:xfrm rot="0">
            <a:off x="3472420" y="4642554"/>
            <a:ext cx="5671580" cy="316230"/>
          </a:xfrm>
          <a:prstGeom prst="rect">
            <a:avLst/>
          </a:prstGeom>
        </p:spPr>
        <p:txBody>
          <a:bodyPr anchor="t" rtlCol="false" tIns="0" lIns="0" bIns="0" rIns="0">
            <a:spAutoFit/>
          </a:bodyPr>
          <a:lstStyle/>
          <a:p>
            <a:pPr algn="l"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Elaborate on what you want to discuss.</a:t>
            </a:r>
          </a:p>
        </p:txBody>
      </p:sp>
      <p:sp>
        <p:nvSpPr>
          <p:cNvPr name="TextBox 48" id="48"/>
          <p:cNvSpPr txBox="true"/>
          <p:nvPr/>
        </p:nvSpPr>
        <p:spPr>
          <a:xfrm rot="0">
            <a:off x="9144000" y="4325218"/>
            <a:ext cx="1135110" cy="422275"/>
          </a:xfrm>
          <a:prstGeom prst="rect">
            <a:avLst/>
          </a:prstGeom>
        </p:spPr>
        <p:txBody>
          <a:bodyPr anchor="t" rtlCol="false" tIns="0" lIns="0" bIns="0" rIns="0">
            <a:spAutoFit/>
          </a:bodyPr>
          <a:lstStyle/>
          <a:p>
            <a:pPr algn="ctr" marL="0" indent="0" lvl="0">
              <a:lnSpc>
                <a:spcPts val="3499"/>
              </a:lnSpc>
              <a:spcBef>
                <a:spcPct val="0"/>
              </a:spcBef>
            </a:pPr>
            <a:r>
              <a:rPr lang="en-US" b="true" sz="2499" spc="412" strike="noStrike" u="none">
                <a:solidFill>
                  <a:srgbClr val="711F2A"/>
                </a:solidFill>
                <a:latin typeface="Blacker Sans Text Bold"/>
                <a:ea typeface="Blacker Sans Text Bold"/>
                <a:cs typeface="Blacker Sans Text Bold"/>
                <a:sym typeface="Blacker Sans Text Bold"/>
              </a:rPr>
              <a:t>04</a:t>
            </a:r>
          </a:p>
        </p:txBody>
      </p:sp>
      <p:sp>
        <p:nvSpPr>
          <p:cNvPr name="TextBox 49" id="49"/>
          <p:cNvSpPr txBox="true"/>
          <p:nvPr/>
        </p:nvSpPr>
        <p:spPr>
          <a:xfrm rot="0">
            <a:off x="10479884" y="4128204"/>
            <a:ext cx="4978074" cy="422275"/>
          </a:xfrm>
          <a:prstGeom prst="rect">
            <a:avLst/>
          </a:prstGeom>
        </p:spPr>
        <p:txBody>
          <a:bodyPr anchor="t" rtlCol="false" tIns="0" lIns="0" bIns="0" rIns="0">
            <a:spAutoFit/>
          </a:bodyPr>
          <a:lstStyle/>
          <a:p>
            <a:pPr algn="l" marL="0" indent="0" lvl="0">
              <a:lnSpc>
                <a:spcPts val="3499"/>
              </a:lnSpc>
              <a:spcBef>
                <a:spcPct val="0"/>
              </a:spcBef>
            </a:pPr>
            <a:r>
              <a:rPr lang="en-US" b="true" sz="2499" spc="919">
                <a:solidFill>
                  <a:srgbClr val="711F2A"/>
                </a:solidFill>
                <a:latin typeface="Blacker Sans Text Bold"/>
                <a:ea typeface="Blacker Sans Text Bold"/>
                <a:cs typeface="Blacker Sans Text Bold"/>
                <a:sym typeface="Blacker Sans Text Bold"/>
              </a:rPr>
              <a:t>WRITE</a:t>
            </a:r>
            <a:r>
              <a:rPr lang="en-US" b="true" sz="2499" spc="919" strike="noStrike" u="none">
                <a:solidFill>
                  <a:srgbClr val="711F2A"/>
                </a:solidFill>
                <a:latin typeface="Blacker Sans Text Bold"/>
                <a:ea typeface="Blacker Sans Text Bold"/>
                <a:cs typeface="Blacker Sans Text Bold"/>
                <a:sym typeface="Blacker Sans Text Bold"/>
              </a:rPr>
              <a:t> AN AGENDA.</a:t>
            </a:r>
          </a:p>
        </p:txBody>
      </p:sp>
      <p:sp>
        <p:nvSpPr>
          <p:cNvPr name="TextBox 50" id="50"/>
          <p:cNvSpPr txBox="true"/>
          <p:nvPr/>
        </p:nvSpPr>
        <p:spPr>
          <a:xfrm rot="0">
            <a:off x="10479884" y="4642554"/>
            <a:ext cx="5671580" cy="316230"/>
          </a:xfrm>
          <a:prstGeom prst="rect">
            <a:avLst/>
          </a:prstGeom>
        </p:spPr>
        <p:txBody>
          <a:bodyPr anchor="t" rtlCol="false" tIns="0" lIns="0" bIns="0" rIns="0">
            <a:spAutoFit/>
          </a:bodyPr>
          <a:lstStyle/>
          <a:p>
            <a:pPr algn="l"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Elaborate on what you want to discuss.</a:t>
            </a:r>
          </a:p>
        </p:txBody>
      </p:sp>
      <p:sp>
        <p:nvSpPr>
          <p:cNvPr name="TextBox 51" id="51"/>
          <p:cNvSpPr txBox="true"/>
          <p:nvPr/>
        </p:nvSpPr>
        <p:spPr>
          <a:xfrm rot="0">
            <a:off x="2136536" y="5769947"/>
            <a:ext cx="1135110" cy="422275"/>
          </a:xfrm>
          <a:prstGeom prst="rect">
            <a:avLst/>
          </a:prstGeom>
        </p:spPr>
        <p:txBody>
          <a:bodyPr anchor="t" rtlCol="false" tIns="0" lIns="0" bIns="0" rIns="0">
            <a:spAutoFit/>
          </a:bodyPr>
          <a:lstStyle/>
          <a:p>
            <a:pPr algn="ctr" marL="0" indent="0" lvl="0">
              <a:lnSpc>
                <a:spcPts val="3499"/>
              </a:lnSpc>
              <a:spcBef>
                <a:spcPct val="0"/>
              </a:spcBef>
            </a:pPr>
            <a:r>
              <a:rPr lang="en-US" b="true" sz="2499" spc="412" strike="noStrike" u="none">
                <a:solidFill>
                  <a:srgbClr val="711F2A"/>
                </a:solidFill>
                <a:latin typeface="Blacker Sans Text Bold"/>
                <a:ea typeface="Blacker Sans Text Bold"/>
                <a:cs typeface="Blacker Sans Text Bold"/>
                <a:sym typeface="Blacker Sans Text Bold"/>
              </a:rPr>
              <a:t>02</a:t>
            </a:r>
          </a:p>
        </p:txBody>
      </p:sp>
      <p:sp>
        <p:nvSpPr>
          <p:cNvPr name="TextBox 52" id="52"/>
          <p:cNvSpPr txBox="true"/>
          <p:nvPr/>
        </p:nvSpPr>
        <p:spPr>
          <a:xfrm rot="0">
            <a:off x="3472420" y="5572934"/>
            <a:ext cx="4978074" cy="422275"/>
          </a:xfrm>
          <a:prstGeom prst="rect">
            <a:avLst/>
          </a:prstGeom>
        </p:spPr>
        <p:txBody>
          <a:bodyPr anchor="t" rtlCol="false" tIns="0" lIns="0" bIns="0" rIns="0">
            <a:spAutoFit/>
          </a:bodyPr>
          <a:lstStyle/>
          <a:p>
            <a:pPr algn="l" marL="0" indent="0" lvl="0">
              <a:lnSpc>
                <a:spcPts val="3499"/>
              </a:lnSpc>
              <a:spcBef>
                <a:spcPct val="0"/>
              </a:spcBef>
            </a:pPr>
            <a:r>
              <a:rPr lang="en-US" b="true" sz="2499" spc="919">
                <a:solidFill>
                  <a:srgbClr val="711F2A"/>
                </a:solidFill>
                <a:latin typeface="Blacker Sans Text Bold"/>
                <a:ea typeface="Blacker Sans Text Bold"/>
                <a:cs typeface="Blacker Sans Text Bold"/>
                <a:sym typeface="Blacker Sans Text Bold"/>
              </a:rPr>
              <a:t>WRITE</a:t>
            </a:r>
            <a:r>
              <a:rPr lang="en-US" b="true" sz="2499" spc="919" strike="noStrike" u="none">
                <a:solidFill>
                  <a:srgbClr val="711F2A"/>
                </a:solidFill>
                <a:latin typeface="Blacker Sans Text Bold"/>
                <a:ea typeface="Blacker Sans Text Bold"/>
                <a:cs typeface="Blacker Sans Text Bold"/>
                <a:sym typeface="Blacker Sans Text Bold"/>
              </a:rPr>
              <a:t> AN AGENDA.</a:t>
            </a:r>
          </a:p>
        </p:txBody>
      </p:sp>
      <p:sp>
        <p:nvSpPr>
          <p:cNvPr name="TextBox 53" id="53"/>
          <p:cNvSpPr txBox="true"/>
          <p:nvPr/>
        </p:nvSpPr>
        <p:spPr>
          <a:xfrm rot="0">
            <a:off x="3472420" y="6087284"/>
            <a:ext cx="5671580" cy="316230"/>
          </a:xfrm>
          <a:prstGeom prst="rect">
            <a:avLst/>
          </a:prstGeom>
        </p:spPr>
        <p:txBody>
          <a:bodyPr anchor="t" rtlCol="false" tIns="0" lIns="0" bIns="0" rIns="0">
            <a:spAutoFit/>
          </a:bodyPr>
          <a:lstStyle/>
          <a:p>
            <a:pPr algn="l"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Elaborate on what you want to discuss.</a:t>
            </a:r>
          </a:p>
        </p:txBody>
      </p:sp>
      <p:sp>
        <p:nvSpPr>
          <p:cNvPr name="TextBox 54" id="54"/>
          <p:cNvSpPr txBox="true"/>
          <p:nvPr/>
        </p:nvSpPr>
        <p:spPr>
          <a:xfrm rot="0">
            <a:off x="9144000" y="5769947"/>
            <a:ext cx="1135110" cy="422275"/>
          </a:xfrm>
          <a:prstGeom prst="rect">
            <a:avLst/>
          </a:prstGeom>
        </p:spPr>
        <p:txBody>
          <a:bodyPr anchor="t" rtlCol="false" tIns="0" lIns="0" bIns="0" rIns="0">
            <a:spAutoFit/>
          </a:bodyPr>
          <a:lstStyle/>
          <a:p>
            <a:pPr algn="ctr" marL="0" indent="0" lvl="0">
              <a:lnSpc>
                <a:spcPts val="3499"/>
              </a:lnSpc>
              <a:spcBef>
                <a:spcPct val="0"/>
              </a:spcBef>
            </a:pPr>
            <a:r>
              <a:rPr lang="en-US" b="true" sz="2499" spc="412" strike="noStrike" u="none">
                <a:solidFill>
                  <a:srgbClr val="711F2A"/>
                </a:solidFill>
                <a:latin typeface="Blacker Sans Text Bold"/>
                <a:ea typeface="Blacker Sans Text Bold"/>
                <a:cs typeface="Blacker Sans Text Bold"/>
                <a:sym typeface="Blacker Sans Text Bold"/>
              </a:rPr>
              <a:t>05</a:t>
            </a:r>
          </a:p>
        </p:txBody>
      </p:sp>
      <p:sp>
        <p:nvSpPr>
          <p:cNvPr name="TextBox 55" id="55"/>
          <p:cNvSpPr txBox="true"/>
          <p:nvPr/>
        </p:nvSpPr>
        <p:spPr>
          <a:xfrm rot="0">
            <a:off x="10479884" y="5572934"/>
            <a:ext cx="4978074" cy="422275"/>
          </a:xfrm>
          <a:prstGeom prst="rect">
            <a:avLst/>
          </a:prstGeom>
        </p:spPr>
        <p:txBody>
          <a:bodyPr anchor="t" rtlCol="false" tIns="0" lIns="0" bIns="0" rIns="0">
            <a:spAutoFit/>
          </a:bodyPr>
          <a:lstStyle/>
          <a:p>
            <a:pPr algn="l" marL="0" indent="0" lvl="0">
              <a:lnSpc>
                <a:spcPts val="3499"/>
              </a:lnSpc>
              <a:spcBef>
                <a:spcPct val="0"/>
              </a:spcBef>
            </a:pPr>
            <a:r>
              <a:rPr lang="en-US" b="true" sz="2499" spc="919">
                <a:solidFill>
                  <a:srgbClr val="711F2A"/>
                </a:solidFill>
                <a:latin typeface="Blacker Sans Text Bold"/>
                <a:ea typeface="Blacker Sans Text Bold"/>
                <a:cs typeface="Blacker Sans Text Bold"/>
                <a:sym typeface="Blacker Sans Text Bold"/>
              </a:rPr>
              <a:t>WRITE</a:t>
            </a:r>
            <a:r>
              <a:rPr lang="en-US" b="true" sz="2499" spc="919" strike="noStrike" u="none">
                <a:solidFill>
                  <a:srgbClr val="711F2A"/>
                </a:solidFill>
                <a:latin typeface="Blacker Sans Text Bold"/>
                <a:ea typeface="Blacker Sans Text Bold"/>
                <a:cs typeface="Blacker Sans Text Bold"/>
                <a:sym typeface="Blacker Sans Text Bold"/>
              </a:rPr>
              <a:t> AN AGENDA.</a:t>
            </a:r>
          </a:p>
        </p:txBody>
      </p:sp>
      <p:sp>
        <p:nvSpPr>
          <p:cNvPr name="TextBox 56" id="56"/>
          <p:cNvSpPr txBox="true"/>
          <p:nvPr/>
        </p:nvSpPr>
        <p:spPr>
          <a:xfrm rot="0">
            <a:off x="10479884" y="6087284"/>
            <a:ext cx="5671580" cy="316230"/>
          </a:xfrm>
          <a:prstGeom prst="rect">
            <a:avLst/>
          </a:prstGeom>
        </p:spPr>
        <p:txBody>
          <a:bodyPr anchor="t" rtlCol="false" tIns="0" lIns="0" bIns="0" rIns="0">
            <a:spAutoFit/>
          </a:bodyPr>
          <a:lstStyle/>
          <a:p>
            <a:pPr algn="l"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Elaborate on what you want to discuss.</a:t>
            </a:r>
          </a:p>
        </p:txBody>
      </p:sp>
      <p:sp>
        <p:nvSpPr>
          <p:cNvPr name="TextBox 57" id="57"/>
          <p:cNvSpPr txBox="true"/>
          <p:nvPr/>
        </p:nvSpPr>
        <p:spPr>
          <a:xfrm rot="0">
            <a:off x="2136536" y="7214677"/>
            <a:ext cx="1135110" cy="422275"/>
          </a:xfrm>
          <a:prstGeom prst="rect">
            <a:avLst/>
          </a:prstGeom>
        </p:spPr>
        <p:txBody>
          <a:bodyPr anchor="t" rtlCol="false" tIns="0" lIns="0" bIns="0" rIns="0">
            <a:spAutoFit/>
          </a:bodyPr>
          <a:lstStyle/>
          <a:p>
            <a:pPr algn="ctr" marL="0" indent="0" lvl="0">
              <a:lnSpc>
                <a:spcPts val="3499"/>
              </a:lnSpc>
              <a:spcBef>
                <a:spcPct val="0"/>
              </a:spcBef>
            </a:pPr>
            <a:r>
              <a:rPr lang="en-US" b="true" sz="2499" spc="412" strike="noStrike" u="none">
                <a:solidFill>
                  <a:srgbClr val="711F2A"/>
                </a:solidFill>
                <a:latin typeface="Blacker Sans Text Bold"/>
                <a:ea typeface="Blacker Sans Text Bold"/>
                <a:cs typeface="Blacker Sans Text Bold"/>
                <a:sym typeface="Blacker Sans Text Bold"/>
              </a:rPr>
              <a:t>03</a:t>
            </a:r>
          </a:p>
        </p:txBody>
      </p:sp>
      <p:sp>
        <p:nvSpPr>
          <p:cNvPr name="TextBox 58" id="58"/>
          <p:cNvSpPr txBox="true"/>
          <p:nvPr/>
        </p:nvSpPr>
        <p:spPr>
          <a:xfrm rot="0">
            <a:off x="3472420" y="7017664"/>
            <a:ext cx="4978074" cy="422275"/>
          </a:xfrm>
          <a:prstGeom prst="rect">
            <a:avLst/>
          </a:prstGeom>
        </p:spPr>
        <p:txBody>
          <a:bodyPr anchor="t" rtlCol="false" tIns="0" lIns="0" bIns="0" rIns="0">
            <a:spAutoFit/>
          </a:bodyPr>
          <a:lstStyle/>
          <a:p>
            <a:pPr algn="l" marL="0" indent="0" lvl="0">
              <a:lnSpc>
                <a:spcPts val="3499"/>
              </a:lnSpc>
              <a:spcBef>
                <a:spcPct val="0"/>
              </a:spcBef>
            </a:pPr>
            <a:r>
              <a:rPr lang="en-US" b="true" sz="2499" spc="919">
                <a:solidFill>
                  <a:srgbClr val="711F2A"/>
                </a:solidFill>
                <a:latin typeface="Blacker Sans Text Bold"/>
                <a:ea typeface="Blacker Sans Text Bold"/>
                <a:cs typeface="Blacker Sans Text Bold"/>
                <a:sym typeface="Blacker Sans Text Bold"/>
              </a:rPr>
              <a:t>WRITE</a:t>
            </a:r>
            <a:r>
              <a:rPr lang="en-US" b="true" sz="2499" spc="919" strike="noStrike" u="none">
                <a:solidFill>
                  <a:srgbClr val="711F2A"/>
                </a:solidFill>
                <a:latin typeface="Blacker Sans Text Bold"/>
                <a:ea typeface="Blacker Sans Text Bold"/>
                <a:cs typeface="Blacker Sans Text Bold"/>
                <a:sym typeface="Blacker Sans Text Bold"/>
              </a:rPr>
              <a:t> AN AGENDA.</a:t>
            </a:r>
          </a:p>
        </p:txBody>
      </p:sp>
      <p:sp>
        <p:nvSpPr>
          <p:cNvPr name="TextBox 59" id="59"/>
          <p:cNvSpPr txBox="true"/>
          <p:nvPr/>
        </p:nvSpPr>
        <p:spPr>
          <a:xfrm rot="0">
            <a:off x="3472420" y="7532014"/>
            <a:ext cx="5671580" cy="316230"/>
          </a:xfrm>
          <a:prstGeom prst="rect">
            <a:avLst/>
          </a:prstGeom>
        </p:spPr>
        <p:txBody>
          <a:bodyPr anchor="t" rtlCol="false" tIns="0" lIns="0" bIns="0" rIns="0">
            <a:spAutoFit/>
          </a:bodyPr>
          <a:lstStyle/>
          <a:p>
            <a:pPr algn="l"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Elaborate on what you want to discuss.</a:t>
            </a:r>
          </a:p>
        </p:txBody>
      </p:sp>
      <p:sp>
        <p:nvSpPr>
          <p:cNvPr name="TextBox 60" id="60"/>
          <p:cNvSpPr txBox="true"/>
          <p:nvPr/>
        </p:nvSpPr>
        <p:spPr>
          <a:xfrm rot="0">
            <a:off x="9144000" y="7214677"/>
            <a:ext cx="1135110" cy="422275"/>
          </a:xfrm>
          <a:prstGeom prst="rect">
            <a:avLst/>
          </a:prstGeom>
        </p:spPr>
        <p:txBody>
          <a:bodyPr anchor="t" rtlCol="false" tIns="0" lIns="0" bIns="0" rIns="0">
            <a:spAutoFit/>
          </a:bodyPr>
          <a:lstStyle/>
          <a:p>
            <a:pPr algn="ctr" marL="0" indent="0" lvl="0">
              <a:lnSpc>
                <a:spcPts val="3499"/>
              </a:lnSpc>
              <a:spcBef>
                <a:spcPct val="0"/>
              </a:spcBef>
            </a:pPr>
            <a:r>
              <a:rPr lang="en-US" b="true" sz="2499" spc="412" strike="noStrike" u="none">
                <a:solidFill>
                  <a:srgbClr val="711F2A"/>
                </a:solidFill>
                <a:latin typeface="Blacker Sans Text Bold"/>
                <a:ea typeface="Blacker Sans Text Bold"/>
                <a:cs typeface="Blacker Sans Text Bold"/>
                <a:sym typeface="Blacker Sans Text Bold"/>
              </a:rPr>
              <a:t>06</a:t>
            </a:r>
          </a:p>
        </p:txBody>
      </p:sp>
      <p:sp>
        <p:nvSpPr>
          <p:cNvPr name="TextBox 61" id="61"/>
          <p:cNvSpPr txBox="true"/>
          <p:nvPr/>
        </p:nvSpPr>
        <p:spPr>
          <a:xfrm rot="0">
            <a:off x="10479884" y="7017664"/>
            <a:ext cx="4978074" cy="422275"/>
          </a:xfrm>
          <a:prstGeom prst="rect">
            <a:avLst/>
          </a:prstGeom>
        </p:spPr>
        <p:txBody>
          <a:bodyPr anchor="t" rtlCol="false" tIns="0" lIns="0" bIns="0" rIns="0">
            <a:spAutoFit/>
          </a:bodyPr>
          <a:lstStyle/>
          <a:p>
            <a:pPr algn="l" marL="0" indent="0" lvl="0">
              <a:lnSpc>
                <a:spcPts val="3499"/>
              </a:lnSpc>
              <a:spcBef>
                <a:spcPct val="0"/>
              </a:spcBef>
            </a:pPr>
            <a:r>
              <a:rPr lang="en-US" b="true" sz="2499" spc="919">
                <a:solidFill>
                  <a:srgbClr val="711F2A"/>
                </a:solidFill>
                <a:latin typeface="Blacker Sans Text Bold"/>
                <a:ea typeface="Blacker Sans Text Bold"/>
                <a:cs typeface="Blacker Sans Text Bold"/>
                <a:sym typeface="Blacker Sans Text Bold"/>
              </a:rPr>
              <a:t>WRITE</a:t>
            </a:r>
            <a:r>
              <a:rPr lang="en-US" b="true" sz="2499" spc="919" strike="noStrike" u="none">
                <a:solidFill>
                  <a:srgbClr val="711F2A"/>
                </a:solidFill>
                <a:latin typeface="Blacker Sans Text Bold"/>
                <a:ea typeface="Blacker Sans Text Bold"/>
                <a:cs typeface="Blacker Sans Text Bold"/>
                <a:sym typeface="Blacker Sans Text Bold"/>
              </a:rPr>
              <a:t> AN AGENDA.</a:t>
            </a:r>
          </a:p>
        </p:txBody>
      </p:sp>
      <p:sp>
        <p:nvSpPr>
          <p:cNvPr name="TextBox 62" id="62"/>
          <p:cNvSpPr txBox="true"/>
          <p:nvPr/>
        </p:nvSpPr>
        <p:spPr>
          <a:xfrm rot="0">
            <a:off x="10479884" y="7532014"/>
            <a:ext cx="5671580" cy="316230"/>
          </a:xfrm>
          <a:prstGeom prst="rect">
            <a:avLst/>
          </a:prstGeom>
        </p:spPr>
        <p:txBody>
          <a:bodyPr anchor="t" rtlCol="false" tIns="0" lIns="0" bIns="0" rIns="0">
            <a:spAutoFit/>
          </a:bodyPr>
          <a:lstStyle/>
          <a:p>
            <a:pPr algn="l"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Elaborate on what you want to discuss.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E8B29F"/>
        </a:solidFill>
      </p:bgPr>
    </p:bg>
    <p:spTree>
      <p:nvGrpSpPr>
        <p:cNvPr id="1" name=""/>
        <p:cNvGrpSpPr/>
        <p:nvPr/>
      </p:nvGrpSpPr>
      <p:grpSpPr>
        <a:xfrm>
          <a:off x="0" y="0"/>
          <a:ext cx="0" cy="0"/>
          <a:chOff x="0" y="0"/>
          <a:chExt cx="0" cy="0"/>
        </a:xfrm>
      </p:grpSpPr>
      <p:grpSp>
        <p:nvGrpSpPr>
          <p:cNvPr name="Group 2" id="2"/>
          <p:cNvGrpSpPr/>
          <p:nvPr/>
        </p:nvGrpSpPr>
        <p:grpSpPr>
          <a:xfrm rot="0">
            <a:off x="0" y="9762"/>
            <a:ext cx="20374623" cy="10277238"/>
            <a:chOff x="0" y="0"/>
            <a:chExt cx="27166165" cy="13702983"/>
          </a:xfrm>
        </p:grpSpPr>
        <p:sp>
          <p:nvSpPr>
            <p:cNvPr name="Freeform 3" id="3"/>
            <p:cNvSpPr/>
            <p:nvPr/>
          </p:nvSpPr>
          <p:spPr>
            <a:xfrm flipH="false" flipV="false" rot="0">
              <a:off x="0" y="0"/>
              <a:ext cx="13583082" cy="13702983"/>
            </a:xfrm>
            <a:custGeom>
              <a:avLst/>
              <a:gdLst/>
              <a:ahLst/>
              <a:cxnLst/>
              <a:rect r="r" b="b" t="t" l="l"/>
              <a:pathLst>
                <a:path h="13702983" w="13583082">
                  <a:moveTo>
                    <a:pt x="0" y="0"/>
                  </a:moveTo>
                  <a:lnTo>
                    <a:pt x="13583082" y="0"/>
                  </a:lnTo>
                  <a:lnTo>
                    <a:pt x="13583082"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3583082" y="0"/>
              <a:ext cx="13583082" cy="13702983"/>
            </a:xfrm>
            <a:custGeom>
              <a:avLst/>
              <a:gdLst/>
              <a:ahLst/>
              <a:cxnLst/>
              <a:rect r="r" b="b" t="t" l="l"/>
              <a:pathLst>
                <a:path h="13702983" w="13583082">
                  <a:moveTo>
                    <a:pt x="0" y="0"/>
                  </a:moveTo>
                  <a:lnTo>
                    <a:pt x="13583083" y="0"/>
                  </a:lnTo>
                  <a:lnTo>
                    <a:pt x="13583083"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1028700" y="1788536"/>
            <a:ext cx="16266612" cy="6802453"/>
            <a:chOff x="0" y="0"/>
            <a:chExt cx="4284210" cy="1791592"/>
          </a:xfrm>
        </p:grpSpPr>
        <p:sp>
          <p:nvSpPr>
            <p:cNvPr name="Freeform 6" id="6"/>
            <p:cNvSpPr/>
            <p:nvPr/>
          </p:nvSpPr>
          <p:spPr>
            <a:xfrm flipH="false" flipV="false" rot="0">
              <a:off x="0" y="0"/>
              <a:ext cx="4284211" cy="1791592"/>
            </a:xfrm>
            <a:custGeom>
              <a:avLst/>
              <a:gdLst/>
              <a:ahLst/>
              <a:cxnLst/>
              <a:rect r="r" b="b" t="t" l="l"/>
              <a:pathLst>
                <a:path h="1791592" w="4284211">
                  <a:moveTo>
                    <a:pt x="0" y="0"/>
                  </a:moveTo>
                  <a:lnTo>
                    <a:pt x="4284211" y="0"/>
                  </a:lnTo>
                  <a:lnTo>
                    <a:pt x="4284211" y="1791592"/>
                  </a:lnTo>
                  <a:lnTo>
                    <a:pt x="0" y="1791592"/>
                  </a:lnTo>
                  <a:close/>
                </a:path>
              </a:pathLst>
            </a:custGeom>
            <a:solidFill>
              <a:srgbClr val="FFFFFF">
                <a:alpha val="60784"/>
              </a:srgbClr>
            </a:solidFill>
            <a:ln cap="sq">
              <a:noFill/>
              <a:prstDash val="solid"/>
              <a:miter/>
            </a:ln>
          </p:spPr>
        </p:sp>
        <p:sp>
          <p:nvSpPr>
            <p:cNvPr name="TextBox 7" id="7"/>
            <p:cNvSpPr txBox="true"/>
            <p:nvPr/>
          </p:nvSpPr>
          <p:spPr>
            <a:xfrm>
              <a:off x="0" y="-47625"/>
              <a:ext cx="4284210" cy="1839217"/>
            </a:xfrm>
            <a:prstGeom prst="rect">
              <a:avLst/>
            </a:prstGeom>
          </p:spPr>
          <p:txBody>
            <a:bodyPr anchor="ctr" rtlCol="false" tIns="50800" lIns="50800" bIns="50800" rIns="50800"/>
            <a:lstStyle/>
            <a:p>
              <a:pPr algn="ctr" marL="0" indent="0" lvl="0">
                <a:lnSpc>
                  <a:spcPts val="2800"/>
                </a:lnSpc>
                <a:spcBef>
                  <a:spcPct val="0"/>
                </a:spcBef>
              </a:pPr>
            </a:p>
          </p:txBody>
        </p:sp>
      </p:grpSp>
      <p:grpSp>
        <p:nvGrpSpPr>
          <p:cNvPr name="Group 8" id="8"/>
          <p:cNvGrpSpPr/>
          <p:nvPr/>
        </p:nvGrpSpPr>
        <p:grpSpPr>
          <a:xfrm rot="0">
            <a:off x="1567674" y="2176234"/>
            <a:ext cx="15291197" cy="5851404"/>
            <a:chOff x="0" y="0"/>
            <a:chExt cx="4027311" cy="1541111"/>
          </a:xfrm>
        </p:grpSpPr>
        <p:sp>
          <p:nvSpPr>
            <p:cNvPr name="Freeform 9" id="9"/>
            <p:cNvSpPr/>
            <p:nvPr/>
          </p:nvSpPr>
          <p:spPr>
            <a:xfrm flipH="false" flipV="false" rot="0">
              <a:off x="0" y="0"/>
              <a:ext cx="4027311" cy="1541111"/>
            </a:xfrm>
            <a:custGeom>
              <a:avLst/>
              <a:gdLst/>
              <a:ahLst/>
              <a:cxnLst/>
              <a:rect r="r" b="b" t="t" l="l"/>
              <a:pathLst>
                <a:path h="1541111" w="4027311">
                  <a:moveTo>
                    <a:pt x="0" y="0"/>
                  </a:moveTo>
                  <a:lnTo>
                    <a:pt x="4027311" y="0"/>
                  </a:lnTo>
                  <a:lnTo>
                    <a:pt x="4027311" y="1541111"/>
                  </a:lnTo>
                  <a:lnTo>
                    <a:pt x="0" y="1541111"/>
                  </a:lnTo>
                  <a:close/>
                </a:path>
              </a:pathLst>
            </a:custGeom>
            <a:solidFill>
              <a:srgbClr val="000000">
                <a:alpha val="0"/>
              </a:srgbClr>
            </a:solidFill>
            <a:ln w="95250" cap="sq">
              <a:solidFill>
                <a:srgbClr val="BE6674"/>
              </a:solidFill>
              <a:prstDash val="solid"/>
              <a:miter/>
            </a:ln>
          </p:spPr>
        </p:sp>
        <p:sp>
          <p:nvSpPr>
            <p:cNvPr name="TextBox 10" id="10"/>
            <p:cNvSpPr txBox="true"/>
            <p:nvPr/>
          </p:nvSpPr>
          <p:spPr>
            <a:xfrm>
              <a:off x="0" y="-47625"/>
              <a:ext cx="4027311" cy="1588736"/>
            </a:xfrm>
            <a:prstGeom prst="rect">
              <a:avLst/>
            </a:prstGeom>
          </p:spPr>
          <p:txBody>
            <a:bodyPr anchor="ctr" rtlCol="false" tIns="50800" lIns="50800" bIns="50800" rIns="50800"/>
            <a:lstStyle/>
            <a:p>
              <a:pPr algn="ctr">
                <a:lnSpc>
                  <a:spcPts val="2800"/>
                </a:lnSpc>
              </a:pPr>
            </a:p>
          </p:txBody>
        </p:sp>
      </p:grpSp>
      <p:sp>
        <p:nvSpPr>
          <p:cNvPr name="Freeform 11" id="11"/>
          <p:cNvSpPr/>
          <p:nvPr/>
        </p:nvSpPr>
        <p:spPr>
          <a:xfrm flipH="false" flipV="false" rot="0">
            <a:off x="5853601" y="0"/>
            <a:ext cx="5676067" cy="10333262"/>
          </a:xfrm>
          <a:custGeom>
            <a:avLst/>
            <a:gdLst/>
            <a:ahLst/>
            <a:cxnLst/>
            <a:rect r="r" b="b" t="t" l="l"/>
            <a:pathLst>
              <a:path h="10333262" w="5676067">
                <a:moveTo>
                  <a:pt x="0" y="0"/>
                </a:moveTo>
                <a:lnTo>
                  <a:pt x="5676067" y="0"/>
                </a:lnTo>
                <a:lnTo>
                  <a:pt x="5676067" y="10333262"/>
                </a:lnTo>
                <a:lnTo>
                  <a:pt x="0" y="10333262"/>
                </a:lnTo>
                <a:lnTo>
                  <a:pt x="0" y="0"/>
                </a:lnTo>
                <a:close/>
              </a:path>
            </a:pathLst>
          </a:custGeom>
          <a:blipFill>
            <a:blip r:embed="rId4"/>
            <a:stretch>
              <a:fillRect l="-17735" t="-7353" r="-21050" b="-7070"/>
            </a:stretch>
          </a:blipFill>
        </p:spPr>
      </p:sp>
      <p:sp>
        <p:nvSpPr>
          <p:cNvPr name="TextBox 12" id="12"/>
          <p:cNvSpPr txBox="true"/>
          <p:nvPr/>
        </p:nvSpPr>
        <p:spPr>
          <a:xfrm rot="0">
            <a:off x="11142987" y="3792133"/>
            <a:ext cx="5348316" cy="3145155"/>
          </a:xfrm>
          <a:prstGeom prst="rect">
            <a:avLst/>
          </a:prstGeom>
        </p:spPr>
        <p:txBody>
          <a:bodyPr anchor="t" rtlCol="false" tIns="0" lIns="0" bIns="0" rIns="0">
            <a:spAutoFit/>
          </a:bodyPr>
          <a:lstStyle/>
          <a:p>
            <a:pPr algn="ctr"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Lorem ipsum dolor sit amet, consectetur adipiscing elit. Cras erat nibh, sollicitudin vitae mattis quis, interdum sit amet lorem. Vestibulum ac est gravida, suscipit lacus ac, aliquam neque. Aliquam in lorem et dui tristique semper id in enim.</a:t>
            </a:r>
          </a:p>
          <a:p>
            <a:pPr algn="ctr" marL="0" indent="0" lvl="0">
              <a:lnSpc>
                <a:spcPts val="2520"/>
              </a:lnSpc>
              <a:spcBef>
                <a:spcPct val="0"/>
              </a:spcBef>
            </a:pPr>
          </a:p>
          <a:p>
            <a:pPr algn="ctr"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Ut quis faucibus lorem. Nam faucibus egestas magna ut feugiat. Proin porttitor, est sit amet volutpat commodo, purus velit consectetur est, vel efficitur eros orci porta eros.</a:t>
            </a:r>
          </a:p>
        </p:txBody>
      </p:sp>
      <p:sp>
        <p:nvSpPr>
          <p:cNvPr name="TextBox 13" id="13"/>
          <p:cNvSpPr txBox="true"/>
          <p:nvPr/>
        </p:nvSpPr>
        <p:spPr>
          <a:xfrm rot="0">
            <a:off x="2130163" y="4080423"/>
            <a:ext cx="4416166" cy="2740025"/>
          </a:xfrm>
          <a:prstGeom prst="rect">
            <a:avLst/>
          </a:prstGeom>
        </p:spPr>
        <p:txBody>
          <a:bodyPr anchor="t" rtlCol="false" tIns="0" lIns="0" bIns="0" rIns="0">
            <a:spAutoFit/>
          </a:bodyPr>
          <a:lstStyle/>
          <a:p>
            <a:pPr algn="ctr" marL="0" indent="0" lvl="0">
              <a:lnSpc>
                <a:spcPts val="10599"/>
              </a:lnSpc>
              <a:spcBef>
                <a:spcPct val="0"/>
              </a:spcBef>
            </a:pPr>
            <a:r>
              <a:rPr lang="en-US" sz="9999" strike="noStrike" u="none">
                <a:solidFill>
                  <a:srgbClr val="711F2A"/>
                </a:solidFill>
                <a:latin typeface="Higuen Elegant Serif"/>
                <a:ea typeface="Higuen Elegant Serif"/>
                <a:cs typeface="Higuen Elegant Serif"/>
                <a:sym typeface="Higuen Elegant Serif"/>
              </a:rPr>
              <a:t>About us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E8B29F"/>
        </a:solidFill>
      </p:bgPr>
    </p:bg>
    <p:spTree>
      <p:nvGrpSpPr>
        <p:cNvPr id="1" name=""/>
        <p:cNvGrpSpPr/>
        <p:nvPr/>
      </p:nvGrpSpPr>
      <p:grpSpPr>
        <a:xfrm>
          <a:off x="0" y="0"/>
          <a:ext cx="0" cy="0"/>
          <a:chOff x="0" y="0"/>
          <a:chExt cx="0" cy="0"/>
        </a:xfrm>
      </p:grpSpPr>
      <p:grpSp>
        <p:nvGrpSpPr>
          <p:cNvPr name="Group 2" id="2"/>
          <p:cNvGrpSpPr/>
          <p:nvPr/>
        </p:nvGrpSpPr>
        <p:grpSpPr>
          <a:xfrm rot="0">
            <a:off x="0" y="9762"/>
            <a:ext cx="20374623" cy="10277238"/>
            <a:chOff x="0" y="0"/>
            <a:chExt cx="27166165" cy="13702983"/>
          </a:xfrm>
        </p:grpSpPr>
        <p:sp>
          <p:nvSpPr>
            <p:cNvPr name="Freeform 3" id="3"/>
            <p:cNvSpPr/>
            <p:nvPr/>
          </p:nvSpPr>
          <p:spPr>
            <a:xfrm flipH="false" flipV="false" rot="0">
              <a:off x="0" y="0"/>
              <a:ext cx="13583082" cy="13702983"/>
            </a:xfrm>
            <a:custGeom>
              <a:avLst/>
              <a:gdLst/>
              <a:ahLst/>
              <a:cxnLst/>
              <a:rect r="r" b="b" t="t" l="l"/>
              <a:pathLst>
                <a:path h="13702983" w="13583082">
                  <a:moveTo>
                    <a:pt x="0" y="0"/>
                  </a:moveTo>
                  <a:lnTo>
                    <a:pt x="13583082" y="0"/>
                  </a:lnTo>
                  <a:lnTo>
                    <a:pt x="13583082"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3583082" y="0"/>
              <a:ext cx="13583082" cy="13702983"/>
            </a:xfrm>
            <a:custGeom>
              <a:avLst/>
              <a:gdLst/>
              <a:ahLst/>
              <a:cxnLst/>
              <a:rect r="r" b="b" t="t" l="l"/>
              <a:pathLst>
                <a:path h="13702983" w="13583082">
                  <a:moveTo>
                    <a:pt x="0" y="0"/>
                  </a:moveTo>
                  <a:lnTo>
                    <a:pt x="13583083" y="0"/>
                  </a:lnTo>
                  <a:lnTo>
                    <a:pt x="13583083"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7838792" y="9762"/>
            <a:ext cx="10449208" cy="10277238"/>
            <a:chOff x="0" y="0"/>
            <a:chExt cx="13932277" cy="13702983"/>
          </a:xfrm>
        </p:grpSpPr>
        <p:pic>
          <p:nvPicPr>
            <p:cNvPr name="Picture 6" id="6"/>
            <p:cNvPicPr>
              <a:picLocks noChangeAspect="true"/>
            </p:cNvPicPr>
            <p:nvPr/>
          </p:nvPicPr>
          <p:blipFill>
            <a:blip r:embed="rId4">
              <a:alphaModFix amt="60000"/>
            </a:blip>
            <a:srcRect l="4956" t="0" r="27304" b="0"/>
            <a:stretch>
              <a:fillRect/>
            </a:stretch>
          </p:blipFill>
          <p:spPr>
            <a:xfrm flipH="false" flipV="false">
              <a:off x="0" y="0"/>
              <a:ext cx="13932277" cy="13702983"/>
            </a:xfrm>
            <a:prstGeom prst="rect">
              <a:avLst/>
            </a:prstGeom>
          </p:spPr>
        </p:pic>
      </p:grpSp>
      <p:grpSp>
        <p:nvGrpSpPr>
          <p:cNvPr name="Group 7" id="7"/>
          <p:cNvGrpSpPr/>
          <p:nvPr/>
        </p:nvGrpSpPr>
        <p:grpSpPr>
          <a:xfrm rot="0">
            <a:off x="1901562" y="7848762"/>
            <a:ext cx="6936452" cy="807939"/>
            <a:chOff x="0" y="0"/>
            <a:chExt cx="1826885" cy="212790"/>
          </a:xfrm>
        </p:grpSpPr>
        <p:sp>
          <p:nvSpPr>
            <p:cNvPr name="Freeform 8" id="8"/>
            <p:cNvSpPr/>
            <p:nvPr/>
          </p:nvSpPr>
          <p:spPr>
            <a:xfrm flipH="false" flipV="false" rot="0">
              <a:off x="0" y="0"/>
              <a:ext cx="1826885" cy="212790"/>
            </a:xfrm>
            <a:custGeom>
              <a:avLst/>
              <a:gdLst/>
              <a:ahLst/>
              <a:cxnLst/>
              <a:rect r="r" b="b" t="t" l="l"/>
              <a:pathLst>
                <a:path h="212790" w="1826885">
                  <a:moveTo>
                    <a:pt x="0" y="0"/>
                  </a:moveTo>
                  <a:lnTo>
                    <a:pt x="1826885" y="0"/>
                  </a:lnTo>
                  <a:lnTo>
                    <a:pt x="1826885" y="212790"/>
                  </a:lnTo>
                  <a:lnTo>
                    <a:pt x="0" y="212790"/>
                  </a:lnTo>
                  <a:close/>
                </a:path>
              </a:pathLst>
            </a:custGeom>
            <a:solidFill>
              <a:srgbClr val="711F2A"/>
            </a:solidFill>
          </p:spPr>
        </p:sp>
        <p:sp>
          <p:nvSpPr>
            <p:cNvPr name="TextBox 9" id="9"/>
            <p:cNvSpPr txBox="true"/>
            <p:nvPr/>
          </p:nvSpPr>
          <p:spPr>
            <a:xfrm>
              <a:off x="0" y="-47625"/>
              <a:ext cx="1826885" cy="260415"/>
            </a:xfrm>
            <a:prstGeom prst="rect">
              <a:avLst/>
            </a:prstGeom>
          </p:spPr>
          <p:txBody>
            <a:bodyPr anchor="ctr" rtlCol="false" tIns="50800" lIns="50800" bIns="50800" rIns="50800"/>
            <a:lstStyle/>
            <a:p>
              <a:pPr algn="ctr">
                <a:lnSpc>
                  <a:spcPts val="2800"/>
                </a:lnSpc>
              </a:pPr>
            </a:p>
          </p:txBody>
        </p:sp>
      </p:grpSp>
      <p:grpSp>
        <p:nvGrpSpPr>
          <p:cNvPr name="Group 10" id="10"/>
          <p:cNvGrpSpPr/>
          <p:nvPr/>
        </p:nvGrpSpPr>
        <p:grpSpPr>
          <a:xfrm rot="0">
            <a:off x="9465488" y="7848762"/>
            <a:ext cx="6936452" cy="807939"/>
            <a:chOff x="0" y="0"/>
            <a:chExt cx="1826885" cy="212790"/>
          </a:xfrm>
        </p:grpSpPr>
        <p:sp>
          <p:nvSpPr>
            <p:cNvPr name="Freeform 11" id="11"/>
            <p:cNvSpPr/>
            <p:nvPr/>
          </p:nvSpPr>
          <p:spPr>
            <a:xfrm flipH="false" flipV="false" rot="0">
              <a:off x="0" y="0"/>
              <a:ext cx="1826885" cy="212790"/>
            </a:xfrm>
            <a:custGeom>
              <a:avLst/>
              <a:gdLst/>
              <a:ahLst/>
              <a:cxnLst/>
              <a:rect r="r" b="b" t="t" l="l"/>
              <a:pathLst>
                <a:path h="212790" w="1826885">
                  <a:moveTo>
                    <a:pt x="0" y="0"/>
                  </a:moveTo>
                  <a:lnTo>
                    <a:pt x="1826885" y="0"/>
                  </a:lnTo>
                  <a:lnTo>
                    <a:pt x="1826885" y="212790"/>
                  </a:lnTo>
                  <a:lnTo>
                    <a:pt x="0" y="212790"/>
                  </a:lnTo>
                  <a:close/>
                </a:path>
              </a:pathLst>
            </a:custGeom>
            <a:solidFill>
              <a:srgbClr val="711F2A"/>
            </a:solidFill>
          </p:spPr>
        </p:sp>
        <p:sp>
          <p:nvSpPr>
            <p:cNvPr name="TextBox 12" id="12"/>
            <p:cNvSpPr txBox="true"/>
            <p:nvPr/>
          </p:nvSpPr>
          <p:spPr>
            <a:xfrm>
              <a:off x="0" y="-47625"/>
              <a:ext cx="1826885" cy="260415"/>
            </a:xfrm>
            <a:prstGeom prst="rect">
              <a:avLst/>
            </a:prstGeom>
          </p:spPr>
          <p:txBody>
            <a:bodyPr anchor="ctr" rtlCol="false" tIns="50800" lIns="50800" bIns="50800" rIns="50800"/>
            <a:lstStyle/>
            <a:p>
              <a:pPr algn="ctr">
                <a:lnSpc>
                  <a:spcPts val="2800"/>
                </a:lnSpc>
              </a:pPr>
            </a:p>
          </p:txBody>
        </p:sp>
      </p:grpSp>
      <p:grpSp>
        <p:nvGrpSpPr>
          <p:cNvPr name="Group 13" id="13"/>
          <p:cNvGrpSpPr/>
          <p:nvPr/>
        </p:nvGrpSpPr>
        <p:grpSpPr>
          <a:xfrm rot="0">
            <a:off x="9465488" y="6040678"/>
            <a:ext cx="6936452" cy="807939"/>
            <a:chOff x="0" y="0"/>
            <a:chExt cx="1826885" cy="212790"/>
          </a:xfrm>
        </p:grpSpPr>
        <p:sp>
          <p:nvSpPr>
            <p:cNvPr name="Freeform 14" id="14"/>
            <p:cNvSpPr/>
            <p:nvPr/>
          </p:nvSpPr>
          <p:spPr>
            <a:xfrm flipH="false" flipV="false" rot="0">
              <a:off x="0" y="0"/>
              <a:ext cx="1826885" cy="212790"/>
            </a:xfrm>
            <a:custGeom>
              <a:avLst/>
              <a:gdLst/>
              <a:ahLst/>
              <a:cxnLst/>
              <a:rect r="r" b="b" t="t" l="l"/>
              <a:pathLst>
                <a:path h="212790" w="1826885">
                  <a:moveTo>
                    <a:pt x="0" y="0"/>
                  </a:moveTo>
                  <a:lnTo>
                    <a:pt x="1826885" y="0"/>
                  </a:lnTo>
                  <a:lnTo>
                    <a:pt x="1826885" y="212790"/>
                  </a:lnTo>
                  <a:lnTo>
                    <a:pt x="0" y="212790"/>
                  </a:lnTo>
                  <a:close/>
                </a:path>
              </a:pathLst>
            </a:custGeom>
            <a:solidFill>
              <a:srgbClr val="711F2A"/>
            </a:solidFill>
          </p:spPr>
        </p:sp>
        <p:sp>
          <p:nvSpPr>
            <p:cNvPr name="TextBox 15" id="15"/>
            <p:cNvSpPr txBox="true"/>
            <p:nvPr/>
          </p:nvSpPr>
          <p:spPr>
            <a:xfrm>
              <a:off x="0" y="-47625"/>
              <a:ext cx="1826885" cy="260415"/>
            </a:xfrm>
            <a:prstGeom prst="rect">
              <a:avLst/>
            </a:prstGeom>
          </p:spPr>
          <p:txBody>
            <a:bodyPr anchor="ctr" rtlCol="false" tIns="50800" lIns="50800" bIns="50800" rIns="50800"/>
            <a:lstStyle/>
            <a:p>
              <a:pPr algn="ctr">
                <a:lnSpc>
                  <a:spcPts val="2800"/>
                </a:lnSpc>
              </a:pPr>
            </a:p>
          </p:txBody>
        </p:sp>
      </p:grpSp>
      <p:grpSp>
        <p:nvGrpSpPr>
          <p:cNvPr name="Group 16" id="16"/>
          <p:cNvGrpSpPr/>
          <p:nvPr/>
        </p:nvGrpSpPr>
        <p:grpSpPr>
          <a:xfrm rot="0">
            <a:off x="1901562" y="7248666"/>
            <a:ext cx="1512573" cy="608842"/>
            <a:chOff x="0" y="0"/>
            <a:chExt cx="398373" cy="160353"/>
          </a:xfrm>
        </p:grpSpPr>
        <p:sp>
          <p:nvSpPr>
            <p:cNvPr name="Freeform 17" id="17"/>
            <p:cNvSpPr/>
            <p:nvPr/>
          </p:nvSpPr>
          <p:spPr>
            <a:xfrm flipH="false" flipV="false" rot="0">
              <a:off x="0" y="0"/>
              <a:ext cx="398373" cy="160353"/>
            </a:xfrm>
            <a:custGeom>
              <a:avLst/>
              <a:gdLst/>
              <a:ahLst/>
              <a:cxnLst/>
              <a:rect r="r" b="b" t="t" l="l"/>
              <a:pathLst>
                <a:path h="160353" w="398373">
                  <a:moveTo>
                    <a:pt x="0" y="0"/>
                  </a:moveTo>
                  <a:lnTo>
                    <a:pt x="398373" y="0"/>
                  </a:lnTo>
                  <a:lnTo>
                    <a:pt x="398373" y="160353"/>
                  </a:lnTo>
                  <a:lnTo>
                    <a:pt x="0" y="160353"/>
                  </a:lnTo>
                  <a:close/>
                </a:path>
              </a:pathLst>
            </a:custGeom>
            <a:solidFill>
              <a:srgbClr val="E6E0DB">
                <a:alpha val="60784"/>
              </a:srgbClr>
            </a:solidFill>
          </p:spPr>
        </p:sp>
        <p:sp>
          <p:nvSpPr>
            <p:cNvPr name="TextBox 18" id="18"/>
            <p:cNvSpPr txBox="true"/>
            <p:nvPr/>
          </p:nvSpPr>
          <p:spPr>
            <a:xfrm>
              <a:off x="0" y="-47625"/>
              <a:ext cx="398373" cy="207978"/>
            </a:xfrm>
            <a:prstGeom prst="rect">
              <a:avLst/>
            </a:prstGeom>
          </p:spPr>
          <p:txBody>
            <a:bodyPr anchor="ctr" rtlCol="false" tIns="50800" lIns="50800" bIns="50800" rIns="50800"/>
            <a:lstStyle/>
            <a:p>
              <a:pPr algn="ctr">
                <a:lnSpc>
                  <a:spcPts val="2800"/>
                </a:lnSpc>
              </a:pPr>
            </a:p>
          </p:txBody>
        </p:sp>
      </p:grpSp>
      <p:grpSp>
        <p:nvGrpSpPr>
          <p:cNvPr name="Group 19" id="19"/>
          <p:cNvGrpSpPr/>
          <p:nvPr/>
        </p:nvGrpSpPr>
        <p:grpSpPr>
          <a:xfrm rot="0">
            <a:off x="9465488" y="7248666"/>
            <a:ext cx="1512573" cy="608842"/>
            <a:chOff x="0" y="0"/>
            <a:chExt cx="398373" cy="160353"/>
          </a:xfrm>
        </p:grpSpPr>
        <p:sp>
          <p:nvSpPr>
            <p:cNvPr name="Freeform 20" id="20"/>
            <p:cNvSpPr/>
            <p:nvPr/>
          </p:nvSpPr>
          <p:spPr>
            <a:xfrm flipH="false" flipV="false" rot="0">
              <a:off x="0" y="0"/>
              <a:ext cx="398373" cy="160353"/>
            </a:xfrm>
            <a:custGeom>
              <a:avLst/>
              <a:gdLst/>
              <a:ahLst/>
              <a:cxnLst/>
              <a:rect r="r" b="b" t="t" l="l"/>
              <a:pathLst>
                <a:path h="160353" w="398373">
                  <a:moveTo>
                    <a:pt x="0" y="0"/>
                  </a:moveTo>
                  <a:lnTo>
                    <a:pt x="398373" y="0"/>
                  </a:lnTo>
                  <a:lnTo>
                    <a:pt x="398373" y="160353"/>
                  </a:lnTo>
                  <a:lnTo>
                    <a:pt x="0" y="160353"/>
                  </a:lnTo>
                  <a:close/>
                </a:path>
              </a:pathLst>
            </a:custGeom>
            <a:solidFill>
              <a:srgbClr val="E6E0DB">
                <a:alpha val="60784"/>
              </a:srgbClr>
            </a:solidFill>
          </p:spPr>
        </p:sp>
        <p:sp>
          <p:nvSpPr>
            <p:cNvPr name="TextBox 21" id="21"/>
            <p:cNvSpPr txBox="true"/>
            <p:nvPr/>
          </p:nvSpPr>
          <p:spPr>
            <a:xfrm>
              <a:off x="0" y="-47625"/>
              <a:ext cx="398373" cy="207978"/>
            </a:xfrm>
            <a:prstGeom prst="rect">
              <a:avLst/>
            </a:prstGeom>
          </p:spPr>
          <p:txBody>
            <a:bodyPr anchor="ctr" rtlCol="false" tIns="50800" lIns="50800" bIns="50800" rIns="50800"/>
            <a:lstStyle/>
            <a:p>
              <a:pPr algn="ctr">
                <a:lnSpc>
                  <a:spcPts val="2800"/>
                </a:lnSpc>
              </a:pPr>
            </a:p>
          </p:txBody>
        </p:sp>
      </p:grpSp>
      <p:grpSp>
        <p:nvGrpSpPr>
          <p:cNvPr name="Group 22" id="22"/>
          <p:cNvGrpSpPr/>
          <p:nvPr/>
        </p:nvGrpSpPr>
        <p:grpSpPr>
          <a:xfrm rot="0">
            <a:off x="9465488" y="5440582"/>
            <a:ext cx="1512573" cy="608842"/>
            <a:chOff x="0" y="0"/>
            <a:chExt cx="398373" cy="160353"/>
          </a:xfrm>
        </p:grpSpPr>
        <p:sp>
          <p:nvSpPr>
            <p:cNvPr name="Freeform 23" id="23"/>
            <p:cNvSpPr/>
            <p:nvPr/>
          </p:nvSpPr>
          <p:spPr>
            <a:xfrm flipH="false" flipV="false" rot="0">
              <a:off x="0" y="0"/>
              <a:ext cx="398373" cy="160353"/>
            </a:xfrm>
            <a:custGeom>
              <a:avLst/>
              <a:gdLst/>
              <a:ahLst/>
              <a:cxnLst/>
              <a:rect r="r" b="b" t="t" l="l"/>
              <a:pathLst>
                <a:path h="160353" w="398373">
                  <a:moveTo>
                    <a:pt x="0" y="0"/>
                  </a:moveTo>
                  <a:lnTo>
                    <a:pt x="398373" y="0"/>
                  </a:lnTo>
                  <a:lnTo>
                    <a:pt x="398373" y="160353"/>
                  </a:lnTo>
                  <a:lnTo>
                    <a:pt x="0" y="160353"/>
                  </a:lnTo>
                  <a:close/>
                </a:path>
              </a:pathLst>
            </a:custGeom>
            <a:solidFill>
              <a:srgbClr val="E6E0DB">
                <a:alpha val="60784"/>
              </a:srgbClr>
            </a:solidFill>
          </p:spPr>
        </p:sp>
        <p:sp>
          <p:nvSpPr>
            <p:cNvPr name="TextBox 24" id="24"/>
            <p:cNvSpPr txBox="true"/>
            <p:nvPr/>
          </p:nvSpPr>
          <p:spPr>
            <a:xfrm>
              <a:off x="0" y="-47625"/>
              <a:ext cx="398373" cy="207978"/>
            </a:xfrm>
            <a:prstGeom prst="rect">
              <a:avLst/>
            </a:prstGeom>
          </p:spPr>
          <p:txBody>
            <a:bodyPr anchor="ctr" rtlCol="false" tIns="50800" lIns="50800" bIns="50800" rIns="50800"/>
            <a:lstStyle/>
            <a:p>
              <a:pPr algn="ctr">
                <a:lnSpc>
                  <a:spcPts val="2800"/>
                </a:lnSpc>
              </a:pPr>
            </a:p>
          </p:txBody>
        </p:sp>
      </p:grpSp>
      <p:grpSp>
        <p:nvGrpSpPr>
          <p:cNvPr name="Group 25" id="25"/>
          <p:cNvGrpSpPr/>
          <p:nvPr/>
        </p:nvGrpSpPr>
        <p:grpSpPr>
          <a:xfrm rot="0">
            <a:off x="1901562" y="6040678"/>
            <a:ext cx="6936452" cy="807939"/>
            <a:chOff x="0" y="0"/>
            <a:chExt cx="1826885" cy="212790"/>
          </a:xfrm>
        </p:grpSpPr>
        <p:sp>
          <p:nvSpPr>
            <p:cNvPr name="Freeform 26" id="26"/>
            <p:cNvSpPr/>
            <p:nvPr/>
          </p:nvSpPr>
          <p:spPr>
            <a:xfrm flipH="false" flipV="false" rot="0">
              <a:off x="0" y="0"/>
              <a:ext cx="1826885" cy="212790"/>
            </a:xfrm>
            <a:custGeom>
              <a:avLst/>
              <a:gdLst/>
              <a:ahLst/>
              <a:cxnLst/>
              <a:rect r="r" b="b" t="t" l="l"/>
              <a:pathLst>
                <a:path h="212790" w="1826885">
                  <a:moveTo>
                    <a:pt x="0" y="0"/>
                  </a:moveTo>
                  <a:lnTo>
                    <a:pt x="1826885" y="0"/>
                  </a:lnTo>
                  <a:lnTo>
                    <a:pt x="1826885" y="212790"/>
                  </a:lnTo>
                  <a:lnTo>
                    <a:pt x="0" y="212790"/>
                  </a:lnTo>
                  <a:close/>
                </a:path>
              </a:pathLst>
            </a:custGeom>
            <a:solidFill>
              <a:srgbClr val="711F2A"/>
            </a:solidFill>
          </p:spPr>
        </p:sp>
        <p:sp>
          <p:nvSpPr>
            <p:cNvPr name="TextBox 27" id="27"/>
            <p:cNvSpPr txBox="true"/>
            <p:nvPr/>
          </p:nvSpPr>
          <p:spPr>
            <a:xfrm>
              <a:off x="0" y="-47625"/>
              <a:ext cx="1826885" cy="260415"/>
            </a:xfrm>
            <a:prstGeom prst="rect">
              <a:avLst/>
            </a:prstGeom>
          </p:spPr>
          <p:txBody>
            <a:bodyPr anchor="ctr" rtlCol="false" tIns="50800" lIns="50800" bIns="50800" rIns="50800"/>
            <a:lstStyle/>
            <a:p>
              <a:pPr algn="ctr">
                <a:lnSpc>
                  <a:spcPts val="2800"/>
                </a:lnSpc>
              </a:pPr>
            </a:p>
          </p:txBody>
        </p:sp>
      </p:grpSp>
      <p:grpSp>
        <p:nvGrpSpPr>
          <p:cNvPr name="Group 28" id="28"/>
          <p:cNvGrpSpPr/>
          <p:nvPr/>
        </p:nvGrpSpPr>
        <p:grpSpPr>
          <a:xfrm rot="0">
            <a:off x="1901562" y="5440582"/>
            <a:ext cx="1512573" cy="608842"/>
            <a:chOff x="0" y="0"/>
            <a:chExt cx="398373" cy="160353"/>
          </a:xfrm>
        </p:grpSpPr>
        <p:sp>
          <p:nvSpPr>
            <p:cNvPr name="Freeform 29" id="29"/>
            <p:cNvSpPr/>
            <p:nvPr/>
          </p:nvSpPr>
          <p:spPr>
            <a:xfrm flipH="false" flipV="false" rot="0">
              <a:off x="0" y="0"/>
              <a:ext cx="398373" cy="160353"/>
            </a:xfrm>
            <a:custGeom>
              <a:avLst/>
              <a:gdLst/>
              <a:ahLst/>
              <a:cxnLst/>
              <a:rect r="r" b="b" t="t" l="l"/>
              <a:pathLst>
                <a:path h="160353" w="398373">
                  <a:moveTo>
                    <a:pt x="0" y="0"/>
                  </a:moveTo>
                  <a:lnTo>
                    <a:pt x="398373" y="0"/>
                  </a:lnTo>
                  <a:lnTo>
                    <a:pt x="398373" y="160353"/>
                  </a:lnTo>
                  <a:lnTo>
                    <a:pt x="0" y="160353"/>
                  </a:lnTo>
                  <a:close/>
                </a:path>
              </a:pathLst>
            </a:custGeom>
            <a:solidFill>
              <a:srgbClr val="E6E0DB">
                <a:alpha val="60784"/>
              </a:srgbClr>
            </a:solidFill>
          </p:spPr>
        </p:sp>
        <p:sp>
          <p:nvSpPr>
            <p:cNvPr name="TextBox 30" id="30"/>
            <p:cNvSpPr txBox="true"/>
            <p:nvPr/>
          </p:nvSpPr>
          <p:spPr>
            <a:xfrm>
              <a:off x="0" y="-47625"/>
              <a:ext cx="398373" cy="207978"/>
            </a:xfrm>
            <a:prstGeom prst="rect">
              <a:avLst/>
            </a:prstGeom>
          </p:spPr>
          <p:txBody>
            <a:bodyPr anchor="ctr" rtlCol="false" tIns="50800" lIns="50800" bIns="50800" rIns="50800"/>
            <a:lstStyle/>
            <a:p>
              <a:pPr algn="ctr">
                <a:lnSpc>
                  <a:spcPts val="2800"/>
                </a:lnSpc>
              </a:pPr>
            </a:p>
          </p:txBody>
        </p:sp>
      </p:grpSp>
      <p:grpSp>
        <p:nvGrpSpPr>
          <p:cNvPr name="Group 31" id="31"/>
          <p:cNvGrpSpPr/>
          <p:nvPr/>
        </p:nvGrpSpPr>
        <p:grpSpPr>
          <a:xfrm rot="0">
            <a:off x="1901562" y="4235869"/>
            <a:ext cx="6936452" cy="807939"/>
            <a:chOff x="0" y="0"/>
            <a:chExt cx="1826885" cy="212790"/>
          </a:xfrm>
        </p:grpSpPr>
        <p:sp>
          <p:nvSpPr>
            <p:cNvPr name="Freeform 32" id="32"/>
            <p:cNvSpPr/>
            <p:nvPr/>
          </p:nvSpPr>
          <p:spPr>
            <a:xfrm flipH="false" flipV="false" rot="0">
              <a:off x="0" y="0"/>
              <a:ext cx="1826885" cy="212790"/>
            </a:xfrm>
            <a:custGeom>
              <a:avLst/>
              <a:gdLst/>
              <a:ahLst/>
              <a:cxnLst/>
              <a:rect r="r" b="b" t="t" l="l"/>
              <a:pathLst>
                <a:path h="212790" w="1826885">
                  <a:moveTo>
                    <a:pt x="0" y="0"/>
                  </a:moveTo>
                  <a:lnTo>
                    <a:pt x="1826885" y="0"/>
                  </a:lnTo>
                  <a:lnTo>
                    <a:pt x="1826885" y="212790"/>
                  </a:lnTo>
                  <a:lnTo>
                    <a:pt x="0" y="212790"/>
                  </a:lnTo>
                  <a:close/>
                </a:path>
              </a:pathLst>
            </a:custGeom>
            <a:solidFill>
              <a:srgbClr val="711F2A"/>
            </a:solidFill>
          </p:spPr>
        </p:sp>
        <p:sp>
          <p:nvSpPr>
            <p:cNvPr name="TextBox 33" id="33"/>
            <p:cNvSpPr txBox="true"/>
            <p:nvPr/>
          </p:nvSpPr>
          <p:spPr>
            <a:xfrm>
              <a:off x="0" y="-47625"/>
              <a:ext cx="1826885" cy="260415"/>
            </a:xfrm>
            <a:prstGeom prst="rect">
              <a:avLst/>
            </a:prstGeom>
          </p:spPr>
          <p:txBody>
            <a:bodyPr anchor="ctr" rtlCol="false" tIns="50800" lIns="50800" bIns="50800" rIns="50800"/>
            <a:lstStyle/>
            <a:p>
              <a:pPr algn="ctr">
                <a:lnSpc>
                  <a:spcPts val="2800"/>
                </a:lnSpc>
              </a:pPr>
            </a:p>
          </p:txBody>
        </p:sp>
      </p:grpSp>
      <p:sp>
        <p:nvSpPr>
          <p:cNvPr name="TextBox 34" id="34"/>
          <p:cNvSpPr txBox="true"/>
          <p:nvPr/>
        </p:nvSpPr>
        <p:spPr>
          <a:xfrm rot="0">
            <a:off x="1901562" y="1754116"/>
            <a:ext cx="4363094" cy="1397000"/>
          </a:xfrm>
          <a:prstGeom prst="rect">
            <a:avLst/>
          </a:prstGeom>
        </p:spPr>
        <p:txBody>
          <a:bodyPr anchor="t" rtlCol="false" tIns="0" lIns="0" bIns="0" rIns="0">
            <a:spAutoFit/>
          </a:bodyPr>
          <a:lstStyle/>
          <a:p>
            <a:pPr algn="just" marL="0" indent="0" lvl="0">
              <a:lnSpc>
                <a:spcPts val="10599"/>
              </a:lnSpc>
              <a:spcBef>
                <a:spcPct val="0"/>
              </a:spcBef>
            </a:pPr>
            <a:r>
              <a:rPr lang="en-US" sz="9999" strike="noStrike" u="none">
                <a:solidFill>
                  <a:srgbClr val="711F2A"/>
                </a:solidFill>
                <a:latin typeface="Higuen Elegant Serif"/>
                <a:ea typeface="Higuen Elegant Serif"/>
                <a:cs typeface="Higuen Elegant Serif"/>
                <a:sym typeface="Higuen Elegant Serif"/>
              </a:rPr>
              <a:t>History</a:t>
            </a:r>
          </a:p>
        </p:txBody>
      </p:sp>
      <p:sp>
        <p:nvSpPr>
          <p:cNvPr name="TextBox 35" id="35"/>
          <p:cNvSpPr txBox="true"/>
          <p:nvPr/>
        </p:nvSpPr>
        <p:spPr>
          <a:xfrm rot="0">
            <a:off x="2090094" y="5507832"/>
            <a:ext cx="2029147" cy="422275"/>
          </a:xfrm>
          <a:prstGeom prst="rect">
            <a:avLst/>
          </a:prstGeom>
        </p:spPr>
        <p:txBody>
          <a:bodyPr anchor="t" rtlCol="false" tIns="0" lIns="0" bIns="0" rIns="0">
            <a:spAutoFit/>
          </a:bodyPr>
          <a:lstStyle/>
          <a:p>
            <a:pPr algn="l" marL="0" indent="0" lvl="0">
              <a:lnSpc>
                <a:spcPts val="3499"/>
              </a:lnSpc>
              <a:spcBef>
                <a:spcPct val="0"/>
              </a:spcBef>
            </a:pPr>
            <a:r>
              <a:rPr lang="en-US" b="true" sz="2499" spc="919" strike="noStrike" u="none">
                <a:solidFill>
                  <a:srgbClr val="711F2A"/>
                </a:solidFill>
                <a:latin typeface="Blacker Sans Text Bold"/>
                <a:ea typeface="Blacker Sans Text Bold"/>
                <a:cs typeface="Blacker Sans Text Bold"/>
                <a:sym typeface="Blacker Sans Text Bold"/>
              </a:rPr>
              <a:t>1900</a:t>
            </a:r>
          </a:p>
        </p:txBody>
      </p:sp>
      <p:sp>
        <p:nvSpPr>
          <p:cNvPr name="TextBox 36" id="36"/>
          <p:cNvSpPr txBox="true"/>
          <p:nvPr/>
        </p:nvSpPr>
        <p:spPr>
          <a:xfrm rot="0">
            <a:off x="2090094" y="7328394"/>
            <a:ext cx="2029147" cy="422275"/>
          </a:xfrm>
          <a:prstGeom prst="rect">
            <a:avLst/>
          </a:prstGeom>
        </p:spPr>
        <p:txBody>
          <a:bodyPr anchor="t" rtlCol="false" tIns="0" lIns="0" bIns="0" rIns="0">
            <a:spAutoFit/>
          </a:bodyPr>
          <a:lstStyle/>
          <a:p>
            <a:pPr algn="l" marL="0" indent="0" lvl="0">
              <a:lnSpc>
                <a:spcPts val="3499"/>
              </a:lnSpc>
              <a:spcBef>
                <a:spcPct val="0"/>
              </a:spcBef>
            </a:pPr>
            <a:r>
              <a:rPr lang="en-US" b="true" sz="2499" spc="919" strike="noStrike" u="none">
                <a:solidFill>
                  <a:srgbClr val="711F2A"/>
                </a:solidFill>
                <a:latin typeface="Blacker Sans Text Bold"/>
                <a:ea typeface="Blacker Sans Text Bold"/>
                <a:cs typeface="Blacker Sans Text Bold"/>
                <a:sym typeface="Blacker Sans Text Bold"/>
              </a:rPr>
              <a:t>2000</a:t>
            </a:r>
          </a:p>
        </p:txBody>
      </p:sp>
      <p:sp>
        <p:nvSpPr>
          <p:cNvPr name="TextBox 37" id="37"/>
          <p:cNvSpPr txBox="true"/>
          <p:nvPr/>
        </p:nvSpPr>
        <p:spPr>
          <a:xfrm rot="0">
            <a:off x="9635954" y="5507832"/>
            <a:ext cx="2029147" cy="422275"/>
          </a:xfrm>
          <a:prstGeom prst="rect">
            <a:avLst/>
          </a:prstGeom>
        </p:spPr>
        <p:txBody>
          <a:bodyPr anchor="t" rtlCol="false" tIns="0" lIns="0" bIns="0" rIns="0">
            <a:spAutoFit/>
          </a:bodyPr>
          <a:lstStyle/>
          <a:p>
            <a:pPr algn="l" marL="0" indent="0" lvl="0">
              <a:lnSpc>
                <a:spcPts val="3499"/>
              </a:lnSpc>
              <a:spcBef>
                <a:spcPct val="0"/>
              </a:spcBef>
            </a:pPr>
            <a:r>
              <a:rPr lang="en-US" b="true" sz="2499" spc="919" strike="noStrike" u="none">
                <a:solidFill>
                  <a:srgbClr val="711F2A"/>
                </a:solidFill>
                <a:latin typeface="Blacker Sans Text Bold"/>
                <a:ea typeface="Blacker Sans Text Bold"/>
                <a:cs typeface="Blacker Sans Text Bold"/>
                <a:sym typeface="Blacker Sans Text Bold"/>
              </a:rPr>
              <a:t>2010</a:t>
            </a:r>
          </a:p>
        </p:txBody>
      </p:sp>
      <p:sp>
        <p:nvSpPr>
          <p:cNvPr name="TextBox 38" id="38"/>
          <p:cNvSpPr txBox="true"/>
          <p:nvPr/>
        </p:nvSpPr>
        <p:spPr>
          <a:xfrm rot="0">
            <a:off x="9635954" y="7328394"/>
            <a:ext cx="2029147" cy="422275"/>
          </a:xfrm>
          <a:prstGeom prst="rect">
            <a:avLst/>
          </a:prstGeom>
        </p:spPr>
        <p:txBody>
          <a:bodyPr anchor="t" rtlCol="false" tIns="0" lIns="0" bIns="0" rIns="0">
            <a:spAutoFit/>
          </a:bodyPr>
          <a:lstStyle/>
          <a:p>
            <a:pPr algn="l" marL="0" indent="0" lvl="0">
              <a:lnSpc>
                <a:spcPts val="3499"/>
              </a:lnSpc>
              <a:spcBef>
                <a:spcPct val="0"/>
              </a:spcBef>
            </a:pPr>
            <a:r>
              <a:rPr lang="en-US" b="true" sz="2499" spc="919" strike="noStrike" u="none">
                <a:solidFill>
                  <a:srgbClr val="711F2A"/>
                </a:solidFill>
                <a:latin typeface="Blacker Sans Text Bold"/>
                <a:ea typeface="Blacker Sans Text Bold"/>
                <a:cs typeface="Blacker Sans Text Bold"/>
                <a:sym typeface="Blacker Sans Text Bold"/>
              </a:rPr>
              <a:t>2020</a:t>
            </a:r>
          </a:p>
        </p:txBody>
      </p:sp>
      <p:sp>
        <p:nvSpPr>
          <p:cNvPr name="TextBox 39" id="39"/>
          <p:cNvSpPr txBox="true"/>
          <p:nvPr/>
        </p:nvSpPr>
        <p:spPr>
          <a:xfrm rot="0">
            <a:off x="2090094" y="4282716"/>
            <a:ext cx="6747921" cy="630555"/>
          </a:xfrm>
          <a:prstGeom prst="rect">
            <a:avLst/>
          </a:prstGeom>
        </p:spPr>
        <p:txBody>
          <a:bodyPr anchor="t" rtlCol="false" tIns="0" lIns="0" bIns="0" rIns="0">
            <a:spAutoFit/>
          </a:bodyPr>
          <a:lstStyle/>
          <a:p>
            <a:pPr algn="l" marL="0" indent="0" lvl="0">
              <a:lnSpc>
                <a:spcPts val="2520"/>
              </a:lnSpc>
              <a:spcBef>
                <a:spcPct val="0"/>
              </a:spcBef>
            </a:pPr>
            <a:r>
              <a:rPr lang="en-US" sz="1800" strike="noStrike" u="none">
                <a:solidFill>
                  <a:srgbClr val="E6E0DB"/>
                </a:solidFill>
                <a:latin typeface="Blacker Sans Text"/>
                <a:ea typeface="Blacker Sans Text"/>
                <a:cs typeface="Blacker Sans Text"/>
                <a:sym typeface="Blacker Sans Text"/>
              </a:rPr>
              <a:t>Lorem ipsum dolor sit amet, consectetur adipiscing elit. Cras erat nibh, sollicitudin vitae mattis quis, .</a:t>
            </a:r>
          </a:p>
        </p:txBody>
      </p:sp>
      <p:sp>
        <p:nvSpPr>
          <p:cNvPr name="TextBox 40" id="40"/>
          <p:cNvSpPr txBox="true"/>
          <p:nvPr/>
        </p:nvSpPr>
        <p:spPr>
          <a:xfrm rot="0">
            <a:off x="2090094" y="7921332"/>
            <a:ext cx="6747921" cy="630555"/>
          </a:xfrm>
          <a:prstGeom prst="rect">
            <a:avLst/>
          </a:prstGeom>
        </p:spPr>
        <p:txBody>
          <a:bodyPr anchor="t" rtlCol="false" tIns="0" lIns="0" bIns="0" rIns="0">
            <a:spAutoFit/>
          </a:bodyPr>
          <a:lstStyle/>
          <a:p>
            <a:pPr algn="l" marL="0" indent="0" lvl="0">
              <a:lnSpc>
                <a:spcPts val="2520"/>
              </a:lnSpc>
              <a:spcBef>
                <a:spcPct val="0"/>
              </a:spcBef>
            </a:pPr>
            <a:r>
              <a:rPr lang="en-US" sz="1800" strike="noStrike" u="none">
                <a:solidFill>
                  <a:srgbClr val="E6E0DB"/>
                </a:solidFill>
                <a:latin typeface="Blacker Sans Text"/>
                <a:ea typeface="Blacker Sans Text"/>
                <a:cs typeface="Blacker Sans Text"/>
                <a:sym typeface="Blacker Sans Text"/>
              </a:rPr>
              <a:t>Lorem ipsum dolor sit amet, consectetur adipiscing elit. Cras erat nibh, sollicitudin vitae mattis quis, .</a:t>
            </a:r>
          </a:p>
        </p:txBody>
      </p:sp>
      <p:sp>
        <p:nvSpPr>
          <p:cNvPr name="TextBox 41" id="41"/>
          <p:cNvSpPr txBox="true"/>
          <p:nvPr/>
        </p:nvSpPr>
        <p:spPr>
          <a:xfrm rot="0">
            <a:off x="2090094" y="6100770"/>
            <a:ext cx="6747921" cy="630555"/>
          </a:xfrm>
          <a:prstGeom prst="rect">
            <a:avLst/>
          </a:prstGeom>
        </p:spPr>
        <p:txBody>
          <a:bodyPr anchor="t" rtlCol="false" tIns="0" lIns="0" bIns="0" rIns="0">
            <a:spAutoFit/>
          </a:bodyPr>
          <a:lstStyle/>
          <a:p>
            <a:pPr algn="l" marL="0" indent="0" lvl="0">
              <a:lnSpc>
                <a:spcPts val="2520"/>
              </a:lnSpc>
              <a:spcBef>
                <a:spcPct val="0"/>
              </a:spcBef>
            </a:pPr>
            <a:r>
              <a:rPr lang="en-US" sz="1800" strike="noStrike" u="none">
                <a:solidFill>
                  <a:srgbClr val="E6E0DB"/>
                </a:solidFill>
                <a:latin typeface="Blacker Sans Text"/>
                <a:ea typeface="Blacker Sans Text"/>
                <a:cs typeface="Blacker Sans Text"/>
                <a:sym typeface="Blacker Sans Text"/>
              </a:rPr>
              <a:t>Lorem ipsum dolor sit amet, consectetur adipiscing elit. Cras erat nibh, sollicitudin vitae mattis quis, .</a:t>
            </a:r>
          </a:p>
        </p:txBody>
      </p:sp>
      <p:sp>
        <p:nvSpPr>
          <p:cNvPr name="TextBox 42" id="42"/>
          <p:cNvSpPr txBox="true"/>
          <p:nvPr/>
        </p:nvSpPr>
        <p:spPr>
          <a:xfrm rot="0">
            <a:off x="9635954" y="6100770"/>
            <a:ext cx="6747921" cy="630555"/>
          </a:xfrm>
          <a:prstGeom prst="rect">
            <a:avLst/>
          </a:prstGeom>
        </p:spPr>
        <p:txBody>
          <a:bodyPr anchor="t" rtlCol="false" tIns="0" lIns="0" bIns="0" rIns="0">
            <a:spAutoFit/>
          </a:bodyPr>
          <a:lstStyle/>
          <a:p>
            <a:pPr algn="l" marL="0" indent="0" lvl="0">
              <a:lnSpc>
                <a:spcPts val="2520"/>
              </a:lnSpc>
              <a:spcBef>
                <a:spcPct val="0"/>
              </a:spcBef>
            </a:pPr>
            <a:r>
              <a:rPr lang="en-US" sz="1800" strike="noStrike" u="none">
                <a:solidFill>
                  <a:srgbClr val="E6E0DB"/>
                </a:solidFill>
                <a:latin typeface="Blacker Sans Text"/>
                <a:ea typeface="Blacker Sans Text"/>
                <a:cs typeface="Blacker Sans Text"/>
                <a:sym typeface="Blacker Sans Text"/>
              </a:rPr>
              <a:t>Lorem ipsum dolor sit amet, consectetur adipiscing elit. Cras erat nibh, sollicitudin vitae mattis quis, .</a:t>
            </a:r>
          </a:p>
        </p:txBody>
      </p:sp>
      <p:sp>
        <p:nvSpPr>
          <p:cNvPr name="TextBox 43" id="43"/>
          <p:cNvSpPr txBox="true"/>
          <p:nvPr/>
        </p:nvSpPr>
        <p:spPr>
          <a:xfrm rot="0">
            <a:off x="9635954" y="7921332"/>
            <a:ext cx="6747921" cy="630555"/>
          </a:xfrm>
          <a:prstGeom prst="rect">
            <a:avLst/>
          </a:prstGeom>
        </p:spPr>
        <p:txBody>
          <a:bodyPr anchor="t" rtlCol="false" tIns="0" lIns="0" bIns="0" rIns="0">
            <a:spAutoFit/>
          </a:bodyPr>
          <a:lstStyle/>
          <a:p>
            <a:pPr algn="l" marL="0" indent="0" lvl="0">
              <a:lnSpc>
                <a:spcPts val="2520"/>
              </a:lnSpc>
              <a:spcBef>
                <a:spcPct val="0"/>
              </a:spcBef>
            </a:pPr>
            <a:r>
              <a:rPr lang="en-US" sz="1800" strike="noStrike" u="none">
                <a:solidFill>
                  <a:srgbClr val="E6E0DB"/>
                </a:solidFill>
                <a:latin typeface="Blacker Sans Text"/>
                <a:ea typeface="Blacker Sans Text"/>
                <a:cs typeface="Blacker Sans Text"/>
                <a:sym typeface="Blacker Sans Text"/>
              </a:rPr>
              <a:t>Lorem ipsum dolor sit amet, consectetur adipiscing elit. Cras erat nibh, sollicitudin vitae mattis quis, .</a:t>
            </a:r>
          </a:p>
        </p:txBody>
      </p:sp>
      <p:grpSp>
        <p:nvGrpSpPr>
          <p:cNvPr name="Group 44" id="44"/>
          <p:cNvGrpSpPr/>
          <p:nvPr/>
        </p:nvGrpSpPr>
        <p:grpSpPr>
          <a:xfrm rot="0">
            <a:off x="1901562" y="3635774"/>
            <a:ext cx="1512573" cy="608842"/>
            <a:chOff x="0" y="0"/>
            <a:chExt cx="398373" cy="160353"/>
          </a:xfrm>
        </p:grpSpPr>
        <p:sp>
          <p:nvSpPr>
            <p:cNvPr name="Freeform 45" id="45"/>
            <p:cNvSpPr/>
            <p:nvPr/>
          </p:nvSpPr>
          <p:spPr>
            <a:xfrm flipH="false" flipV="false" rot="0">
              <a:off x="0" y="0"/>
              <a:ext cx="398373" cy="160353"/>
            </a:xfrm>
            <a:custGeom>
              <a:avLst/>
              <a:gdLst/>
              <a:ahLst/>
              <a:cxnLst/>
              <a:rect r="r" b="b" t="t" l="l"/>
              <a:pathLst>
                <a:path h="160353" w="398373">
                  <a:moveTo>
                    <a:pt x="0" y="0"/>
                  </a:moveTo>
                  <a:lnTo>
                    <a:pt x="398373" y="0"/>
                  </a:lnTo>
                  <a:lnTo>
                    <a:pt x="398373" y="160353"/>
                  </a:lnTo>
                  <a:lnTo>
                    <a:pt x="0" y="160353"/>
                  </a:lnTo>
                  <a:close/>
                </a:path>
              </a:pathLst>
            </a:custGeom>
            <a:solidFill>
              <a:srgbClr val="E6E0DB">
                <a:alpha val="60784"/>
              </a:srgbClr>
            </a:solidFill>
          </p:spPr>
        </p:sp>
        <p:sp>
          <p:nvSpPr>
            <p:cNvPr name="TextBox 46" id="46"/>
            <p:cNvSpPr txBox="true"/>
            <p:nvPr/>
          </p:nvSpPr>
          <p:spPr>
            <a:xfrm>
              <a:off x="0" y="-47625"/>
              <a:ext cx="398373" cy="207978"/>
            </a:xfrm>
            <a:prstGeom prst="rect">
              <a:avLst/>
            </a:prstGeom>
          </p:spPr>
          <p:txBody>
            <a:bodyPr anchor="ctr" rtlCol="false" tIns="50800" lIns="50800" bIns="50800" rIns="50800"/>
            <a:lstStyle/>
            <a:p>
              <a:pPr algn="ctr">
                <a:lnSpc>
                  <a:spcPts val="2800"/>
                </a:lnSpc>
              </a:pPr>
            </a:p>
          </p:txBody>
        </p:sp>
      </p:grpSp>
      <p:sp>
        <p:nvSpPr>
          <p:cNvPr name="TextBox 47" id="47"/>
          <p:cNvSpPr txBox="true"/>
          <p:nvPr/>
        </p:nvSpPr>
        <p:spPr>
          <a:xfrm rot="0">
            <a:off x="2090094" y="3687270"/>
            <a:ext cx="2029147" cy="422275"/>
          </a:xfrm>
          <a:prstGeom prst="rect">
            <a:avLst/>
          </a:prstGeom>
        </p:spPr>
        <p:txBody>
          <a:bodyPr anchor="t" rtlCol="false" tIns="0" lIns="0" bIns="0" rIns="0">
            <a:spAutoFit/>
          </a:bodyPr>
          <a:lstStyle/>
          <a:p>
            <a:pPr algn="l" marL="0" indent="0" lvl="0">
              <a:lnSpc>
                <a:spcPts val="3499"/>
              </a:lnSpc>
              <a:spcBef>
                <a:spcPct val="0"/>
              </a:spcBef>
            </a:pPr>
            <a:r>
              <a:rPr lang="en-US" b="true" sz="2499" spc="919" strike="noStrike" u="none">
                <a:solidFill>
                  <a:srgbClr val="711F2A"/>
                </a:solidFill>
                <a:latin typeface="Blacker Sans Text Bold"/>
                <a:ea typeface="Blacker Sans Text Bold"/>
                <a:cs typeface="Blacker Sans Text Bold"/>
                <a:sym typeface="Blacker Sans Text Bold"/>
              </a:rPr>
              <a:t>1800</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E8B29F"/>
        </a:solidFill>
      </p:bgPr>
    </p:bg>
    <p:spTree>
      <p:nvGrpSpPr>
        <p:cNvPr id="1" name=""/>
        <p:cNvGrpSpPr/>
        <p:nvPr/>
      </p:nvGrpSpPr>
      <p:grpSpPr>
        <a:xfrm>
          <a:off x="0" y="0"/>
          <a:ext cx="0" cy="0"/>
          <a:chOff x="0" y="0"/>
          <a:chExt cx="0" cy="0"/>
        </a:xfrm>
      </p:grpSpPr>
      <p:grpSp>
        <p:nvGrpSpPr>
          <p:cNvPr name="Group 2" id="2"/>
          <p:cNvGrpSpPr/>
          <p:nvPr/>
        </p:nvGrpSpPr>
        <p:grpSpPr>
          <a:xfrm rot="0">
            <a:off x="0" y="9762"/>
            <a:ext cx="20374623" cy="10277238"/>
            <a:chOff x="0" y="0"/>
            <a:chExt cx="27166165" cy="13702983"/>
          </a:xfrm>
        </p:grpSpPr>
        <p:sp>
          <p:nvSpPr>
            <p:cNvPr name="Freeform 3" id="3"/>
            <p:cNvSpPr/>
            <p:nvPr/>
          </p:nvSpPr>
          <p:spPr>
            <a:xfrm flipH="false" flipV="false" rot="0">
              <a:off x="0" y="0"/>
              <a:ext cx="13583082" cy="13702983"/>
            </a:xfrm>
            <a:custGeom>
              <a:avLst/>
              <a:gdLst/>
              <a:ahLst/>
              <a:cxnLst/>
              <a:rect r="r" b="b" t="t" l="l"/>
              <a:pathLst>
                <a:path h="13702983" w="13583082">
                  <a:moveTo>
                    <a:pt x="0" y="0"/>
                  </a:moveTo>
                  <a:lnTo>
                    <a:pt x="13583082" y="0"/>
                  </a:lnTo>
                  <a:lnTo>
                    <a:pt x="13583082"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3583082" y="0"/>
              <a:ext cx="13583082" cy="13702983"/>
            </a:xfrm>
            <a:custGeom>
              <a:avLst/>
              <a:gdLst/>
              <a:ahLst/>
              <a:cxnLst/>
              <a:rect r="r" b="b" t="t" l="l"/>
              <a:pathLst>
                <a:path h="13702983" w="13583082">
                  <a:moveTo>
                    <a:pt x="0" y="0"/>
                  </a:moveTo>
                  <a:lnTo>
                    <a:pt x="13583083" y="0"/>
                  </a:lnTo>
                  <a:lnTo>
                    <a:pt x="13583083"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1060779" y="8248144"/>
            <a:ext cx="3765844" cy="1010156"/>
            <a:chOff x="0" y="0"/>
            <a:chExt cx="991827" cy="266049"/>
          </a:xfrm>
        </p:grpSpPr>
        <p:sp>
          <p:nvSpPr>
            <p:cNvPr name="Freeform 6" id="6"/>
            <p:cNvSpPr/>
            <p:nvPr/>
          </p:nvSpPr>
          <p:spPr>
            <a:xfrm flipH="false" flipV="false" rot="0">
              <a:off x="0" y="0"/>
              <a:ext cx="991827" cy="266049"/>
            </a:xfrm>
            <a:custGeom>
              <a:avLst/>
              <a:gdLst/>
              <a:ahLst/>
              <a:cxnLst/>
              <a:rect r="r" b="b" t="t" l="l"/>
              <a:pathLst>
                <a:path h="266049" w="991827">
                  <a:moveTo>
                    <a:pt x="0" y="0"/>
                  </a:moveTo>
                  <a:lnTo>
                    <a:pt x="991827" y="0"/>
                  </a:lnTo>
                  <a:lnTo>
                    <a:pt x="991827" y="266049"/>
                  </a:lnTo>
                  <a:lnTo>
                    <a:pt x="0" y="266049"/>
                  </a:lnTo>
                  <a:close/>
                </a:path>
              </a:pathLst>
            </a:custGeom>
            <a:solidFill>
              <a:srgbClr val="E6E0DB"/>
            </a:solidFill>
          </p:spPr>
        </p:sp>
        <p:sp>
          <p:nvSpPr>
            <p:cNvPr name="TextBox 7" id="7"/>
            <p:cNvSpPr txBox="true"/>
            <p:nvPr/>
          </p:nvSpPr>
          <p:spPr>
            <a:xfrm>
              <a:off x="0" y="-47625"/>
              <a:ext cx="991827" cy="313674"/>
            </a:xfrm>
            <a:prstGeom prst="rect">
              <a:avLst/>
            </a:prstGeom>
          </p:spPr>
          <p:txBody>
            <a:bodyPr anchor="ctr" rtlCol="false" tIns="50800" lIns="50800" bIns="50800" rIns="50800"/>
            <a:lstStyle/>
            <a:p>
              <a:pPr algn="ctr">
                <a:lnSpc>
                  <a:spcPts val="2800"/>
                </a:lnSpc>
              </a:pPr>
            </a:p>
          </p:txBody>
        </p:sp>
      </p:grpSp>
      <p:grpSp>
        <p:nvGrpSpPr>
          <p:cNvPr name="Group 8" id="8"/>
          <p:cNvGrpSpPr/>
          <p:nvPr/>
        </p:nvGrpSpPr>
        <p:grpSpPr>
          <a:xfrm rot="0">
            <a:off x="5194311" y="4275137"/>
            <a:ext cx="3765844" cy="1010156"/>
            <a:chOff x="0" y="0"/>
            <a:chExt cx="991827" cy="266049"/>
          </a:xfrm>
        </p:grpSpPr>
        <p:sp>
          <p:nvSpPr>
            <p:cNvPr name="Freeform 9" id="9"/>
            <p:cNvSpPr/>
            <p:nvPr/>
          </p:nvSpPr>
          <p:spPr>
            <a:xfrm flipH="false" flipV="false" rot="0">
              <a:off x="0" y="0"/>
              <a:ext cx="991827" cy="266049"/>
            </a:xfrm>
            <a:custGeom>
              <a:avLst/>
              <a:gdLst/>
              <a:ahLst/>
              <a:cxnLst/>
              <a:rect r="r" b="b" t="t" l="l"/>
              <a:pathLst>
                <a:path h="266049" w="991827">
                  <a:moveTo>
                    <a:pt x="0" y="0"/>
                  </a:moveTo>
                  <a:lnTo>
                    <a:pt x="991827" y="0"/>
                  </a:lnTo>
                  <a:lnTo>
                    <a:pt x="991827" y="266049"/>
                  </a:lnTo>
                  <a:lnTo>
                    <a:pt x="0" y="266049"/>
                  </a:lnTo>
                  <a:close/>
                </a:path>
              </a:pathLst>
            </a:custGeom>
            <a:solidFill>
              <a:srgbClr val="E6E0DB"/>
            </a:solidFill>
          </p:spPr>
        </p:sp>
        <p:sp>
          <p:nvSpPr>
            <p:cNvPr name="TextBox 10" id="10"/>
            <p:cNvSpPr txBox="true"/>
            <p:nvPr/>
          </p:nvSpPr>
          <p:spPr>
            <a:xfrm>
              <a:off x="0" y="-47625"/>
              <a:ext cx="991827" cy="313674"/>
            </a:xfrm>
            <a:prstGeom prst="rect">
              <a:avLst/>
            </a:prstGeom>
          </p:spPr>
          <p:txBody>
            <a:bodyPr anchor="ctr" rtlCol="false" tIns="50800" lIns="50800" bIns="50800" rIns="50800"/>
            <a:lstStyle/>
            <a:p>
              <a:pPr algn="ctr">
                <a:lnSpc>
                  <a:spcPts val="2800"/>
                </a:lnSpc>
              </a:pPr>
            </a:p>
          </p:txBody>
        </p:sp>
      </p:grpSp>
      <p:grpSp>
        <p:nvGrpSpPr>
          <p:cNvPr name="Group 11" id="11"/>
          <p:cNvGrpSpPr/>
          <p:nvPr/>
        </p:nvGrpSpPr>
        <p:grpSpPr>
          <a:xfrm rot="0">
            <a:off x="13493456" y="4275137"/>
            <a:ext cx="3765844" cy="1010156"/>
            <a:chOff x="0" y="0"/>
            <a:chExt cx="991827" cy="266049"/>
          </a:xfrm>
        </p:grpSpPr>
        <p:sp>
          <p:nvSpPr>
            <p:cNvPr name="Freeform 12" id="12"/>
            <p:cNvSpPr/>
            <p:nvPr/>
          </p:nvSpPr>
          <p:spPr>
            <a:xfrm flipH="false" flipV="false" rot="0">
              <a:off x="0" y="0"/>
              <a:ext cx="991827" cy="266049"/>
            </a:xfrm>
            <a:custGeom>
              <a:avLst/>
              <a:gdLst/>
              <a:ahLst/>
              <a:cxnLst/>
              <a:rect r="r" b="b" t="t" l="l"/>
              <a:pathLst>
                <a:path h="266049" w="991827">
                  <a:moveTo>
                    <a:pt x="0" y="0"/>
                  </a:moveTo>
                  <a:lnTo>
                    <a:pt x="991827" y="0"/>
                  </a:lnTo>
                  <a:lnTo>
                    <a:pt x="991827" y="266049"/>
                  </a:lnTo>
                  <a:lnTo>
                    <a:pt x="0" y="266049"/>
                  </a:lnTo>
                  <a:close/>
                </a:path>
              </a:pathLst>
            </a:custGeom>
            <a:solidFill>
              <a:srgbClr val="E6E0DB"/>
            </a:solidFill>
          </p:spPr>
        </p:sp>
        <p:sp>
          <p:nvSpPr>
            <p:cNvPr name="TextBox 13" id="13"/>
            <p:cNvSpPr txBox="true"/>
            <p:nvPr/>
          </p:nvSpPr>
          <p:spPr>
            <a:xfrm>
              <a:off x="0" y="-47625"/>
              <a:ext cx="991827" cy="313674"/>
            </a:xfrm>
            <a:prstGeom prst="rect">
              <a:avLst/>
            </a:prstGeom>
          </p:spPr>
          <p:txBody>
            <a:bodyPr anchor="ctr" rtlCol="false" tIns="50800" lIns="50800" bIns="50800" rIns="50800"/>
            <a:lstStyle/>
            <a:p>
              <a:pPr algn="ctr">
                <a:lnSpc>
                  <a:spcPts val="2800"/>
                </a:lnSpc>
              </a:pPr>
            </a:p>
          </p:txBody>
        </p:sp>
      </p:grpSp>
      <p:grpSp>
        <p:nvGrpSpPr>
          <p:cNvPr name="Group 14" id="14"/>
          <p:cNvGrpSpPr/>
          <p:nvPr/>
        </p:nvGrpSpPr>
        <p:grpSpPr>
          <a:xfrm rot="0">
            <a:off x="1060779" y="7183291"/>
            <a:ext cx="3765844" cy="836253"/>
            <a:chOff x="0" y="0"/>
            <a:chExt cx="991827" cy="220248"/>
          </a:xfrm>
        </p:grpSpPr>
        <p:sp>
          <p:nvSpPr>
            <p:cNvPr name="Freeform 15" id="15"/>
            <p:cNvSpPr/>
            <p:nvPr/>
          </p:nvSpPr>
          <p:spPr>
            <a:xfrm flipH="false" flipV="false" rot="0">
              <a:off x="0" y="0"/>
              <a:ext cx="991827" cy="220248"/>
            </a:xfrm>
            <a:custGeom>
              <a:avLst/>
              <a:gdLst/>
              <a:ahLst/>
              <a:cxnLst/>
              <a:rect r="r" b="b" t="t" l="l"/>
              <a:pathLst>
                <a:path h="220248" w="991827">
                  <a:moveTo>
                    <a:pt x="0" y="0"/>
                  </a:moveTo>
                  <a:lnTo>
                    <a:pt x="991827" y="0"/>
                  </a:lnTo>
                  <a:lnTo>
                    <a:pt x="991827" y="220248"/>
                  </a:lnTo>
                  <a:lnTo>
                    <a:pt x="0" y="220248"/>
                  </a:lnTo>
                  <a:close/>
                </a:path>
              </a:pathLst>
            </a:custGeom>
            <a:solidFill>
              <a:srgbClr val="E6E0DB">
                <a:alpha val="60784"/>
              </a:srgbClr>
            </a:solidFill>
          </p:spPr>
        </p:sp>
        <p:sp>
          <p:nvSpPr>
            <p:cNvPr name="TextBox 16" id="16"/>
            <p:cNvSpPr txBox="true"/>
            <p:nvPr/>
          </p:nvSpPr>
          <p:spPr>
            <a:xfrm>
              <a:off x="0" y="-47625"/>
              <a:ext cx="991827" cy="267873"/>
            </a:xfrm>
            <a:prstGeom prst="rect">
              <a:avLst/>
            </a:prstGeom>
          </p:spPr>
          <p:txBody>
            <a:bodyPr anchor="ctr" rtlCol="false" tIns="50800" lIns="50800" bIns="50800" rIns="50800"/>
            <a:lstStyle/>
            <a:p>
              <a:pPr algn="ctr">
                <a:lnSpc>
                  <a:spcPts val="2800"/>
                </a:lnSpc>
              </a:pPr>
            </a:p>
          </p:txBody>
        </p:sp>
      </p:grpSp>
      <p:grpSp>
        <p:nvGrpSpPr>
          <p:cNvPr name="Group 17" id="17"/>
          <p:cNvGrpSpPr/>
          <p:nvPr/>
        </p:nvGrpSpPr>
        <p:grpSpPr>
          <a:xfrm rot="0">
            <a:off x="5194311" y="3210284"/>
            <a:ext cx="3765844" cy="836253"/>
            <a:chOff x="0" y="0"/>
            <a:chExt cx="991827" cy="220248"/>
          </a:xfrm>
        </p:grpSpPr>
        <p:sp>
          <p:nvSpPr>
            <p:cNvPr name="Freeform 18" id="18"/>
            <p:cNvSpPr/>
            <p:nvPr/>
          </p:nvSpPr>
          <p:spPr>
            <a:xfrm flipH="false" flipV="false" rot="0">
              <a:off x="0" y="0"/>
              <a:ext cx="991827" cy="220248"/>
            </a:xfrm>
            <a:custGeom>
              <a:avLst/>
              <a:gdLst/>
              <a:ahLst/>
              <a:cxnLst/>
              <a:rect r="r" b="b" t="t" l="l"/>
              <a:pathLst>
                <a:path h="220248" w="991827">
                  <a:moveTo>
                    <a:pt x="0" y="0"/>
                  </a:moveTo>
                  <a:lnTo>
                    <a:pt x="991827" y="0"/>
                  </a:lnTo>
                  <a:lnTo>
                    <a:pt x="991827" y="220248"/>
                  </a:lnTo>
                  <a:lnTo>
                    <a:pt x="0" y="220248"/>
                  </a:lnTo>
                  <a:close/>
                </a:path>
              </a:pathLst>
            </a:custGeom>
            <a:solidFill>
              <a:srgbClr val="E6E0DB">
                <a:alpha val="60784"/>
              </a:srgbClr>
            </a:solidFill>
          </p:spPr>
        </p:sp>
        <p:sp>
          <p:nvSpPr>
            <p:cNvPr name="TextBox 19" id="19"/>
            <p:cNvSpPr txBox="true"/>
            <p:nvPr/>
          </p:nvSpPr>
          <p:spPr>
            <a:xfrm>
              <a:off x="0" y="-47625"/>
              <a:ext cx="991827" cy="267873"/>
            </a:xfrm>
            <a:prstGeom prst="rect">
              <a:avLst/>
            </a:prstGeom>
          </p:spPr>
          <p:txBody>
            <a:bodyPr anchor="ctr" rtlCol="false" tIns="50800" lIns="50800" bIns="50800" rIns="50800"/>
            <a:lstStyle/>
            <a:p>
              <a:pPr algn="ctr">
                <a:lnSpc>
                  <a:spcPts val="2800"/>
                </a:lnSpc>
              </a:pPr>
            </a:p>
          </p:txBody>
        </p:sp>
      </p:grpSp>
      <p:grpSp>
        <p:nvGrpSpPr>
          <p:cNvPr name="Group 20" id="20"/>
          <p:cNvGrpSpPr/>
          <p:nvPr/>
        </p:nvGrpSpPr>
        <p:grpSpPr>
          <a:xfrm rot="0">
            <a:off x="13493456" y="3210284"/>
            <a:ext cx="3765844" cy="836253"/>
            <a:chOff x="0" y="0"/>
            <a:chExt cx="991827" cy="220248"/>
          </a:xfrm>
        </p:grpSpPr>
        <p:sp>
          <p:nvSpPr>
            <p:cNvPr name="Freeform 21" id="21"/>
            <p:cNvSpPr/>
            <p:nvPr/>
          </p:nvSpPr>
          <p:spPr>
            <a:xfrm flipH="false" flipV="false" rot="0">
              <a:off x="0" y="0"/>
              <a:ext cx="991827" cy="220248"/>
            </a:xfrm>
            <a:custGeom>
              <a:avLst/>
              <a:gdLst/>
              <a:ahLst/>
              <a:cxnLst/>
              <a:rect r="r" b="b" t="t" l="l"/>
              <a:pathLst>
                <a:path h="220248" w="991827">
                  <a:moveTo>
                    <a:pt x="0" y="0"/>
                  </a:moveTo>
                  <a:lnTo>
                    <a:pt x="991827" y="0"/>
                  </a:lnTo>
                  <a:lnTo>
                    <a:pt x="991827" y="220248"/>
                  </a:lnTo>
                  <a:lnTo>
                    <a:pt x="0" y="220248"/>
                  </a:lnTo>
                  <a:close/>
                </a:path>
              </a:pathLst>
            </a:custGeom>
            <a:solidFill>
              <a:srgbClr val="E6E0DB">
                <a:alpha val="60784"/>
              </a:srgbClr>
            </a:solidFill>
          </p:spPr>
        </p:sp>
        <p:sp>
          <p:nvSpPr>
            <p:cNvPr name="TextBox 22" id="22"/>
            <p:cNvSpPr txBox="true"/>
            <p:nvPr/>
          </p:nvSpPr>
          <p:spPr>
            <a:xfrm>
              <a:off x="0" y="-47625"/>
              <a:ext cx="991827" cy="267873"/>
            </a:xfrm>
            <a:prstGeom prst="rect">
              <a:avLst/>
            </a:prstGeom>
          </p:spPr>
          <p:txBody>
            <a:bodyPr anchor="ctr" rtlCol="false" tIns="50800" lIns="50800" bIns="50800" rIns="50800"/>
            <a:lstStyle/>
            <a:p>
              <a:pPr algn="ctr">
                <a:lnSpc>
                  <a:spcPts val="2800"/>
                </a:lnSpc>
              </a:pPr>
            </a:p>
          </p:txBody>
        </p:sp>
      </p:grpSp>
      <p:grpSp>
        <p:nvGrpSpPr>
          <p:cNvPr name="Group 23" id="23"/>
          <p:cNvGrpSpPr/>
          <p:nvPr/>
        </p:nvGrpSpPr>
        <p:grpSpPr>
          <a:xfrm rot="0">
            <a:off x="1060779" y="3193055"/>
            <a:ext cx="3765844" cy="3765844"/>
            <a:chOff x="0" y="0"/>
            <a:chExt cx="812800" cy="812800"/>
          </a:xfrm>
        </p:grpSpPr>
        <p:sp>
          <p:nvSpPr>
            <p:cNvPr name="Freeform 24" id="24"/>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solidFill>
              <a:srgbClr val="E6E0DB">
                <a:alpha val="60784"/>
              </a:srgbClr>
            </a:solidFill>
            <a:ln w="12700">
              <a:solidFill>
                <a:srgbClr val="000000"/>
              </a:solidFill>
            </a:ln>
          </p:spPr>
        </p:sp>
      </p:grpSp>
      <p:grpSp>
        <p:nvGrpSpPr>
          <p:cNvPr name="Group 25" id="25"/>
          <p:cNvGrpSpPr/>
          <p:nvPr/>
        </p:nvGrpSpPr>
        <p:grpSpPr>
          <a:xfrm rot="0">
            <a:off x="5194311" y="5513893"/>
            <a:ext cx="3765844" cy="3765844"/>
            <a:chOff x="0" y="0"/>
            <a:chExt cx="812800" cy="812800"/>
          </a:xfrm>
        </p:grpSpPr>
        <p:sp>
          <p:nvSpPr>
            <p:cNvPr name="Freeform 26" id="26"/>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solidFill>
              <a:srgbClr val="560116"/>
            </a:solidFill>
            <a:ln w="12700">
              <a:solidFill>
                <a:srgbClr val="000000"/>
              </a:solidFill>
            </a:ln>
          </p:spPr>
        </p:sp>
      </p:grpSp>
      <p:grpSp>
        <p:nvGrpSpPr>
          <p:cNvPr name="Group 27" id="27"/>
          <p:cNvGrpSpPr/>
          <p:nvPr/>
        </p:nvGrpSpPr>
        <p:grpSpPr>
          <a:xfrm rot="0">
            <a:off x="13493456" y="5513893"/>
            <a:ext cx="3765844" cy="3765844"/>
            <a:chOff x="0" y="0"/>
            <a:chExt cx="812800" cy="812800"/>
          </a:xfrm>
        </p:grpSpPr>
        <p:sp>
          <p:nvSpPr>
            <p:cNvPr name="Freeform 28" id="28"/>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solidFill>
              <a:srgbClr val="560116"/>
            </a:solidFill>
            <a:ln w="12700">
              <a:solidFill>
                <a:srgbClr val="000000"/>
              </a:solidFill>
            </a:ln>
          </p:spPr>
        </p:sp>
      </p:grpSp>
      <p:grpSp>
        <p:nvGrpSpPr>
          <p:cNvPr name="Group 29" id="29"/>
          <p:cNvGrpSpPr/>
          <p:nvPr/>
        </p:nvGrpSpPr>
        <p:grpSpPr>
          <a:xfrm rot="0">
            <a:off x="9327844" y="8248144"/>
            <a:ext cx="3765844" cy="1010156"/>
            <a:chOff x="0" y="0"/>
            <a:chExt cx="991827" cy="266049"/>
          </a:xfrm>
        </p:grpSpPr>
        <p:sp>
          <p:nvSpPr>
            <p:cNvPr name="Freeform 30" id="30"/>
            <p:cNvSpPr/>
            <p:nvPr/>
          </p:nvSpPr>
          <p:spPr>
            <a:xfrm flipH="false" flipV="false" rot="0">
              <a:off x="0" y="0"/>
              <a:ext cx="991827" cy="266049"/>
            </a:xfrm>
            <a:custGeom>
              <a:avLst/>
              <a:gdLst/>
              <a:ahLst/>
              <a:cxnLst/>
              <a:rect r="r" b="b" t="t" l="l"/>
              <a:pathLst>
                <a:path h="266049" w="991827">
                  <a:moveTo>
                    <a:pt x="0" y="0"/>
                  </a:moveTo>
                  <a:lnTo>
                    <a:pt x="991827" y="0"/>
                  </a:lnTo>
                  <a:lnTo>
                    <a:pt x="991827" y="266049"/>
                  </a:lnTo>
                  <a:lnTo>
                    <a:pt x="0" y="266049"/>
                  </a:lnTo>
                  <a:close/>
                </a:path>
              </a:pathLst>
            </a:custGeom>
            <a:solidFill>
              <a:srgbClr val="E6E0DB"/>
            </a:solidFill>
          </p:spPr>
        </p:sp>
        <p:sp>
          <p:nvSpPr>
            <p:cNvPr name="TextBox 31" id="31"/>
            <p:cNvSpPr txBox="true"/>
            <p:nvPr/>
          </p:nvSpPr>
          <p:spPr>
            <a:xfrm>
              <a:off x="0" y="-47625"/>
              <a:ext cx="991827" cy="313674"/>
            </a:xfrm>
            <a:prstGeom prst="rect">
              <a:avLst/>
            </a:prstGeom>
          </p:spPr>
          <p:txBody>
            <a:bodyPr anchor="ctr" rtlCol="false" tIns="50800" lIns="50800" bIns="50800" rIns="50800"/>
            <a:lstStyle/>
            <a:p>
              <a:pPr algn="ctr">
                <a:lnSpc>
                  <a:spcPts val="2800"/>
                </a:lnSpc>
              </a:pPr>
            </a:p>
          </p:txBody>
        </p:sp>
      </p:grpSp>
      <p:grpSp>
        <p:nvGrpSpPr>
          <p:cNvPr name="Group 32" id="32"/>
          <p:cNvGrpSpPr/>
          <p:nvPr/>
        </p:nvGrpSpPr>
        <p:grpSpPr>
          <a:xfrm rot="0">
            <a:off x="9327844" y="7183291"/>
            <a:ext cx="3765844" cy="836253"/>
            <a:chOff x="0" y="0"/>
            <a:chExt cx="991827" cy="220248"/>
          </a:xfrm>
        </p:grpSpPr>
        <p:sp>
          <p:nvSpPr>
            <p:cNvPr name="Freeform 33" id="33"/>
            <p:cNvSpPr/>
            <p:nvPr/>
          </p:nvSpPr>
          <p:spPr>
            <a:xfrm flipH="false" flipV="false" rot="0">
              <a:off x="0" y="0"/>
              <a:ext cx="991827" cy="220248"/>
            </a:xfrm>
            <a:custGeom>
              <a:avLst/>
              <a:gdLst/>
              <a:ahLst/>
              <a:cxnLst/>
              <a:rect r="r" b="b" t="t" l="l"/>
              <a:pathLst>
                <a:path h="220248" w="991827">
                  <a:moveTo>
                    <a:pt x="0" y="0"/>
                  </a:moveTo>
                  <a:lnTo>
                    <a:pt x="991827" y="0"/>
                  </a:lnTo>
                  <a:lnTo>
                    <a:pt x="991827" y="220248"/>
                  </a:lnTo>
                  <a:lnTo>
                    <a:pt x="0" y="220248"/>
                  </a:lnTo>
                  <a:close/>
                </a:path>
              </a:pathLst>
            </a:custGeom>
            <a:solidFill>
              <a:srgbClr val="E6E0DB">
                <a:alpha val="60784"/>
              </a:srgbClr>
            </a:solidFill>
          </p:spPr>
        </p:sp>
        <p:sp>
          <p:nvSpPr>
            <p:cNvPr name="TextBox 34" id="34"/>
            <p:cNvSpPr txBox="true"/>
            <p:nvPr/>
          </p:nvSpPr>
          <p:spPr>
            <a:xfrm>
              <a:off x="0" y="-47625"/>
              <a:ext cx="991827" cy="267873"/>
            </a:xfrm>
            <a:prstGeom prst="rect">
              <a:avLst/>
            </a:prstGeom>
          </p:spPr>
          <p:txBody>
            <a:bodyPr anchor="ctr" rtlCol="false" tIns="50800" lIns="50800" bIns="50800" rIns="50800"/>
            <a:lstStyle/>
            <a:p>
              <a:pPr algn="ctr">
                <a:lnSpc>
                  <a:spcPts val="2800"/>
                </a:lnSpc>
              </a:pPr>
            </a:p>
          </p:txBody>
        </p:sp>
      </p:grpSp>
      <p:grpSp>
        <p:nvGrpSpPr>
          <p:cNvPr name="Group 35" id="35"/>
          <p:cNvGrpSpPr/>
          <p:nvPr/>
        </p:nvGrpSpPr>
        <p:grpSpPr>
          <a:xfrm rot="0">
            <a:off x="9327844" y="3193055"/>
            <a:ext cx="3765844" cy="3765844"/>
            <a:chOff x="0" y="0"/>
            <a:chExt cx="812800" cy="812800"/>
          </a:xfrm>
        </p:grpSpPr>
        <p:sp>
          <p:nvSpPr>
            <p:cNvPr name="Freeform 36" id="36"/>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solidFill>
              <a:srgbClr val="E6E0DB">
                <a:alpha val="60784"/>
              </a:srgbClr>
            </a:solidFill>
            <a:ln w="12700">
              <a:solidFill>
                <a:srgbClr val="000000"/>
              </a:solidFill>
            </a:ln>
          </p:spPr>
        </p:sp>
      </p:grpSp>
      <p:sp>
        <p:nvSpPr>
          <p:cNvPr name="Freeform 37" id="37"/>
          <p:cNvSpPr/>
          <p:nvPr/>
        </p:nvSpPr>
        <p:spPr>
          <a:xfrm flipH="false" flipV="false" rot="0">
            <a:off x="1606499" y="3470356"/>
            <a:ext cx="2749613" cy="3496005"/>
          </a:xfrm>
          <a:custGeom>
            <a:avLst/>
            <a:gdLst/>
            <a:ahLst/>
            <a:cxnLst/>
            <a:rect r="r" b="b" t="t" l="l"/>
            <a:pathLst>
              <a:path h="3496005" w="2749613">
                <a:moveTo>
                  <a:pt x="0" y="0"/>
                </a:moveTo>
                <a:lnTo>
                  <a:pt x="2749612" y="0"/>
                </a:lnTo>
                <a:lnTo>
                  <a:pt x="2749612" y="3496004"/>
                </a:lnTo>
                <a:lnTo>
                  <a:pt x="0" y="3496004"/>
                </a:lnTo>
                <a:lnTo>
                  <a:pt x="0" y="0"/>
                </a:lnTo>
                <a:close/>
              </a:path>
            </a:pathLst>
          </a:custGeom>
          <a:blipFill>
            <a:blip r:embed="rId4"/>
            <a:stretch>
              <a:fillRect l="0" t="0" r="0" b="-28934"/>
            </a:stretch>
          </a:blipFill>
        </p:spPr>
      </p:sp>
      <p:sp>
        <p:nvSpPr>
          <p:cNvPr name="Freeform 38" id="38"/>
          <p:cNvSpPr/>
          <p:nvPr/>
        </p:nvSpPr>
        <p:spPr>
          <a:xfrm flipH="false" flipV="false" rot="0">
            <a:off x="5703169" y="5625522"/>
            <a:ext cx="2815050" cy="3654215"/>
          </a:xfrm>
          <a:custGeom>
            <a:avLst/>
            <a:gdLst/>
            <a:ahLst/>
            <a:cxnLst/>
            <a:rect r="r" b="b" t="t" l="l"/>
            <a:pathLst>
              <a:path h="3654215" w="2815050">
                <a:moveTo>
                  <a:pt x="0" y="0"/>
                </a:moveTo>
                <a:lnTo>
                  <a:pt x="2815050" y="0"/>
                </a:lnTo>
                <a:lnTo>
                  <a:pt x="2815050" y="3654215"/>
                </a:lnTo>
                <a:lnTo>
                  <a:pt x="0" y="3654215"/>
                </a:lnTo>
                <a:lnTo>
                  <a:pt x="0" y="0"/>
                </a:lnTo>
                <a:close/>
              </a:path>
            </a:pathLst>
          </a:custGeom>
          <a:blipFill>
            <a:blip r:embed="rId5"/>
            <a:stretch>
              <a:fillRect l="-15557" t="-46176" r="-10865" b="0"/>
            </a:stretch>
          </a:blipFill>
        </p:spPr>
      </p:sp>
      <p:sp>
        <p:nvSpPr>
          <p:cNvPr name="Freeform 39" id="39"/>
          <p:cNvSpPr/>
          <p:nvPr/>
        </p:nvSpPr>
        <p:spPr>
          <a:xfrm flipH="false" flipV="false" rot="0">
            <a:off x="9769908" y="3071194"/>
            <a:ext cx="2881717" cy="3883498"/>
          </a:xfrm>
          <a:custGeom>
            <a:avLst/>
            <a:gdLst/>
            <a:ahLst/>
            <a:cxnLst/>
            <a:rect r="r" b="b" t="t" l="l"/>
            <a:pathLst>
              <a:path h="3883498" w="2881717">
                <a:moveTo>
                  <a:pt x="0" y="0"/>
                </a:moveTo>
                <a:lnTo>
                  <a:pt x="2881717" y="0"/>
                </a:lnTo>
                <a:lnTo>
                  <a:pt x="2881717" y="3883497"/>
                </a:lnTo>
                <a:lnTo>
                  <a:pt x="0" y="3883497"/>
                </a:lnTo>
                <a:lnTo>
                  <a:pt x="0" y="0"/>
                </a:lnTo>
                <a:close/>
              </a:path>
            </a:pathLst>
          </a:custGeom>
          <a:blipFill>
            <a:blip r:embed="rId6"/>
            <a:stretch>
              <a:fillRect l="-5887" t="-18930" r="-23548" b="-25229"/>
            </a:stretch>
          </a:blipFill>
        </p:spPr>
      </p:sp>
      <p:sp>
        <p:nvSpPr>
          <p:cNvPr name="Freeform 40" id="40"/>
          <p:cNvSpPr/>
          <p:nvPr/>
        </p:nvSpPr>
        <p:spPr>
          <a:xfrm flipH="false" flipV="false" rot="0">
            <a:off x="13903314" y="5483269"/>
            <a:ext cx="3005631" cy="3796467"/>
          </a:xfrm>
          <a:custGeom>
            <a:avLst/>
            <a:gdLst/>
            <a:ahLst/>
            <a:cxnLst/>
            <a:rect r="r" b="b" t="t" l="l"/>
            <a:pathLst>
              <a:path h="3796467" w="3005631">
                <a:moveTo>
                  <a:pt x="0" y="0"/>
                </a:moveTo>
                <a:lnTo>
                  <a:pt x="3005630" y="0"/>
                </a:lnTo>
                <a:lnTo>
                  <a:pt x="3005630" y="3796468"/>
                </a:lnTo>
                <a:lnTo>
                  <a:pt x="0" y="3796468"/>
                </a:lnTo>
                <a:lnTo>
                  <a:pt x="0" y="0"/>
                </a:lnTo>
                <a:close/>
              </a:path>
            </a:pathLst>
          </a:custGeom>
          <a:blipFill>
            <a:blip r:embed="rId7"/>
            <a:stretch>
              <a:fillRect l="-16982" t="-10658" r="-3590" b="-32347"/>
            </a:stretch>
          </a:blipFill>
        </p:spPr>
      </p:sp>
      <p:sp>
        <p:nvSpPr>
          <p:cNvPr name="TextBox 41" id="41"/>
          <p:cNvSpPr txBox="true"/>
          <p:nvPr/>
        </p:nvSpPr>
        <p:spPr>
          <a:xfrm rot="0">
            <a:off x="2544855" y="1331294"/>
            <a:ext cx="13198291" cy="1397000"/>
          </a:xfrm>
          <a:prstGeom prst="rect">
            <a:avLst/>
          </a:prstGeom>
        </p:spPr>
        <p:txBody>
          <a:bodyPr anchor="t" rtlCol="false" tIns="0" lIns="0" bIns="0" rIns="0">
            <a:spAutoFit/>
          </a:bodyPr>
          <a:lstStyle/>
          <a:p>
            <a:pPr algn="ctr" marL="0" indent="0" lvl="0">
              <a:lnSpc>
                <a:spcPts val="10599"/>
              </a:lnSpc>
              <a:spcBef>
                <a:spcPct val="0"/>
              </a:spcBef>
            </a:pPr>
            <a:r>
              <a:rPr lang="en-US" sz="9999" strike="noStrike" u="none">
                <a:solidFill>
                  <a:srgbClr val="711F2A"/>
                </a:solidFill>
                <a:latin typeface="Higuen Elegant Serif"/>
                <a:ea typeface="Higuen Elegant Serif"/>
                <a:cs typeface="Higuen Elegant Serif"/>
                <a:sym typeface="Higuen Elegant Serif"/>
              </a:rPr>
              <a:t>Add a Timeline Page</a:t>
            </a:r>
          </a:p>
        </p:txBody>
      </p:sp>
      <p:sp>
        <p:nvSpPr>
          <p:cNvPr name="TextBox 42" id="42"/>
          <p:cNvSpPr txBox="true"/>
          <p:nvPr/>
        </p:nvSpPr>
        <p:spPr>
          <a:xfrm rot="0">
            <a:off x="1353355" y="7395738"/>
            <a:ext cx="3180692" cy="422275"/>
          </a:xfrm>
          <a:prstGeom prst="rect">
            <a:avLst/>
          </a:prstGeom>
        </p:spPr>
        <p:txBody>
          <a:bodyPr anchor="t" rtlCol="false" tIns="0" lIns="0" bIns="0" rIns="0">
            <a:spAutoFit/>
          </a:bodyPr>
          <a:lstStyle/>
          <a:p>
            <a:pPr algn="ctr" marL="0" indent="0" lvl="0">
              <a:lnSpc>
                <a:spcPts val="3499"/>
              </a:lnSpc>
              <a:spcBef>
                <a:spcPct val="0"/>
              </a:spcBef>
            </a:pPr>
            <a:r>
              <a:rPr lang="en-US" b="true" sz="2499" spc="919" strike="noStrike" u="none">
                <a:solidFill>
                  <a:srgbClr val="711F2A"/>
                </a:solidFill>
                <a:latin typeface="Blacker Sans Text Bold"/>
                <a:ea typeface="Blacker Sans Text Bold"/>
                <a:cs typeface="Blacker Sans Text Bold"/>
                <a:sym typeface="Blacker Sans Text Bold"/>
              </a:rPr>
              <a:t>TOPIC ONE</a:t>
            </a:r>
          </a:p>
        </p:txBody>
      </p:sp>
      <p:sp>
        <p:nvSpPr>
          <p:cNvPr name="TextBox 43" id="43"/>
          <p:cNvSpPr txBox="true"/>
          <p:nvPr/>
        </p:nvSpPr>
        <p:spPr>
          <a:xfrm rot="0">
            <a:off x="5486888" y="3422731"/>
            <a:ext cx="3180692" cy="422275"/>
          </a:xfrm>
          <a:prstGeom prst="rect">
            <a:avLst/>
          </a:prstGeom>
        </p:spPr>
        <p:txBody>
          <a:bodyPr anchor="t" rtlCol="false" tIns="0" lIns="0" bIns="0" rIns="0">
            <a:spAutoFit/>
          </a:bodyPr>
          <a:lstStyle/>
          <a:p>
            <a:pPr algn="ctr" marL="0" indent="0" lvl="0">
              <a:lnSpc>
                <a:spcPts val="3499"/>
              </a:lnSpc>
              <a:spcBef>
                <a:spcPct val="0"/>
              </a:spcBef>
            </a:pPr>
            <a:r>
              <a:rPr lang="en-US" b="true" sz="2499" spc="919" strike="noStrike" u="none">
                <a:solidFill>
                  <a:srgbClr val="711F2A"/>
                </a:solidFill>
                <a:latin typeface="Blacker Sans Text Bold"/>
                <a:ea typeface="Blacker Sans Text Bold"/>
                <a:cs typeface="Blacker Sans Text Bold"/>
                <a:sym typeface="Blacker Sans Text Bold"/>
              </a:rPr>
              <a:t>TOPIC TWO</a:t>
            </a:r>
          </a:p>
        </p:txBody>
      </p:sp>
      <p:sp>
        <p:nvSpPr>
          <p:cNvPr name="TextBox 44" id="44"/>
          <p:cNvSpPr txBox="true"/>
          <p:nvPr/>
        </p:nvSpPr>
        <p:spPr>
          <a:xfrm rot="0">
            <a:off x="13786032" y="3422731"/>
            <a:ext cx="3180692" cy="422275"/>
          </a:xfrm>
          <a:prstGeom prst="rect">
            <a:avLst/>
          </a:prstGeom>
        </p:spPr>
        <p:txBody>
          <a:bodyPr anchor="t" rtlCol="false" tIns="0" lIns="0" bIns="0" rIns="0">
            <a:spAutoFit/>
          </a:bodyPr>
          <a:lstStyle/>
          <a:p>
            <a:pPr algn="ctr" marL="0" indent="0" lvl="0">
              <a:lnSpc>
                <a:spcPts val="3499"/>
              </a:lnSpc>
              <a:spcBef>
                <a:spcPct val="0"/>
              </a:spcBef>
            </a:pPr>
            <a:r>
              <a:rPr lang="en-US" b="true" sz="2499" spc="919" strike="noStrike" u="none">
                <a:solidFill>
                  <a:srgbClr val="711F2A"/>
                </a:solidFill>
                <a:latin typeface="Blacker Sans Text Bold"/>
                <a:ea typeface="Blacker Sans Text Bold"/>
                <a:cs typeface="Blacker Sans Text Bold"/>
                <a:sym typeface="Blacker Sans Text Bold"/>
              </a:rPr>
              <a:t>TOPIC TWO</a:t>
            </a:r>
          </a:p>
        </p:txBody>
      </p:sp>
      <p:sp>
        <p:nvSpPr>
          <p:cNvPr name="TextBox 45" id="45"/>
          <p:cNvSpPr txBox="true"/>
          <p:nvPr/>
        </p:nvSpPr>
        <p:spPr>
          <a:xfrm rot="0">
            <a:off x="1353355" y="8394595"/>
            <a:ext cx="3180692" cy="630555"/>
          </a:xfrm>
          <a:prstGeom prst="rect">
            <a:avLst/>
          </a:prstGeom>
        </p:spPr>
        <p:txBody>
          <a:bodyPr anchor="t" rtlCol="false" tIns="0" lIns="0" bIns="0" rIns="0">
            <a:spAutoFit/>
          </a:bodyPr>
          <a:lstStyle/>
          <a:p>
            <a:pPr algn="ctr"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Elaborate on what</a:t>
            </a:r>
          </a:p>
          <a:p>
            <a:pPr algn="ctr"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you want to discuss.</a:t>
            </a:r>
          </a:p>
        </p:txBody>
      </p:sp>
      <p:sp>
        <p:nvSpPr>
          <p:cNvPr name="TextBox 46" id="46"/>
          <p:cNvSpPr txBox="true"/>
          <p:nvPr/>
        </p:nvSpPr>
        <p:spPr>
          <a:xfrm rot="0">
            <a:off x="5486888" y="4421588"/>
            <a:ext cx="3180692" cy="630555"/>
          </a:xfrm>
          <a:prstGeom prst="rect">
            <a:avLst/>
          </a:prstGeom>
        </p:spPr>
        <p:txBody>
          <a:bodyPr anchor="t" rtlCol="false" tIns="0" lIns="0" bIns="0" rIns="0">
            <a:spAutoFit/>
          </a:bodyPr>
          <a:lstStyle/>
          <a:p>
            <a:pPr algn="ctr"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Elaborate on what</a:t>
            </a:r>
          </a:p>
          <a:p>
            <a:pPr algn="ctr"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you want to discuss.</a:t>
            </a:r>
          </a:p>
        </p:txBody>
      </p:sp>
      <p:sp>
        <p:nvSpPr>
          <p:cNvPr name="TextBox 47" id="47"/>
          <p:cNvSpPr txBox="true"/>
          <p:nvPr/>
        </p:nvSpPr>
        <p:spPr>
          <a:xfrm rot="0">
            <a:off x="13786032" y="4421588"/>
            <a:ext cx="3180692" cy="630555"/>
          </a:xfrm>
          <a:prstGeom prst="rect">
            <a:avLst/>
          </a:prstGeom>
        </p:spPr>
        <p:txBody>
          <a:bodyPr anchor="t" rtlCol="false" tIns="0" lIns="0" bIns="0" rIns="0">
            <a:spAutoFit/>
          </a:bodyPr>
          <a:lstStyle/>
          <a:p>
            <a:pPr algn="ctr"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Elaborate on what</a:t>
            </a:r>
          </a:p>
          <a:p>
            <a:pPr algn="ctr"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you want to discuss.</a:t>
            </a:r>
          </a:p>
        </p:txBody>
      </p:sp>
      <p:sp>
        <p:nvSpPr>
          <p:cNvPr name="TextBox 48" id="48"/>
          <p:cNvSpPr txBox="true"/>
          <p:nvPr/>
        </p:nvSpPr>
        <p:spPr>
          <a:xfrm rot="0">
            <a:off x="9459405" y="7395738"/>
            <a:ext cx="3502723" cy="422275"/>
          </a:xfrm>
          <a:prstGeom prst="rect">
            <a:avLst/>
          </a:prstGeom>
        </p:spPr>
        <p:txBody>
          <a:bodyPr anchor="t" rtlCol="false" tIns="0" lIns="0" bIns="0" rIns="0">
            <a:spAutoFit/>
          </a:bodyPr>
          <a:lstStyle/>
          <a:p>
            <a:pPr algn="ctr" marL="0" indent="0" lvl="0">
              <a:lnSpc>
                <a:spcPts val="3499"/>
              </a:lnSpc>
              <a:spcBef>
                <a:spcPct val="0"/>
              </a:spcBef>
            </a:pPr>
            <a:r>
              <a:rPr lang="en-US" b="true" sz="2499" spc="919" strike="noStrike" u="none">
                <a:solidFill>
                  <a:srgbClr val="711F2A"/>
                </a:solidFill>
                <a:latin typeface="Blacker Sans Text Bold"/>
                <a:ea typeface="Blacker Sans Text Bold"/>
                <a:cs typeface="Blacker Sans Text Bold"/>
                <a:sym typeface="Blacker Sans Text Bold"/>
              </a:rPr>
              <a:t>TOPIC THREE</a:t>
            </a:r>
          </a:p>
        </p:txBody>
      </p:sp>
      <p:sp>
        <p:nvSpPr>
          <p:cNvPr name="TextBox 49" id="49"/>
          <p:cNvSpPr txBox="true"/>
          <p:nvPr/>
        </p:nvSpPr>
        <p:spPr>
          <a:xfrm rot="0">
            <a:off x="9620420" y="8394595"/>
            <a:ext cx="3180692" cy="630555"/>
          </a:xfrm>
          <a:prstGeom prst="rect">
            <a:avLst/>
          </a:prstGeom>
        </p:spPr>
        <p:txBody>
          <a:bodyPr anchor="t" rtlCol="false" tIns="0" lIns="0" bIns="0" rIns="0">
            <a:spAutoFit/>
          </a:bodyPr>
          <a:lstStyle/>
          <a:p>
            <a:pPr algn="ctr"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Elaborate on what</a:t>
            </a:r>
          </a:p>
          <a:p>
            <a:pPr algn="ctr"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you want to discuss.</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E6E0DB"/>
        </a:solidFill>
      </p:bgPr>
    </p:bg>
    <p:spTree>
      <p:nvGrpSpPr>
        <p:cNvPr id="1" name=""/>
        <p:cNvGrpSpPr/>
        <p:nvPr/>
      </p:nvGrpSpPr>
      <p:grpSpPr>
        <a:xfrm>
          <a:off x="0" y="0"/>
          <a:ext cx="0" cy="0"/>
          <a:chOff x="0" y="0"/>
          <a:chExt cx="0" cy="0"/>
        </a:xfrm>
      </p:grpSpPr>
      <p:grpSp>
        <p:nvGrpSpPr>
          <p:cNvPr name="Group 2" id="2"/>
          <p:cNvGrpSpPr/>
          <p:nvPr/>
        </p:nvGrpSpPr>
        <p:grpSpPr>
          <a:xfrm rot="0">
            <a:off x="0" y="9762"/>
            <a:ext cx="20374623" cy="10277238"/>
            <a:chOff x="0" y="0"/>
            <a:chExt cx="27166165" cy="13702983"/>
          </a:xfrm>
        </p:grpSpPr>
        <p:sp>
          <p:nvSpPr>
            <p:cNvPr name="Freeform 3" id="3"/>
            <p:cNvSpPr/>
            <p:nvPr/>
          </p:nvSpPr>
          <p:spPr>
            <a:xfrm flipH="false" flipV="false" rot="0">
              <a:off x="0" y="0"/>
              <a:ext cx="13583082" cy="13702983"/>
            </a:xfrm>
            <a:custGeom>
              <a:avLst/>
              <a:gdLst/>
              <a:ahLst/>
              <a:cxnLst/>
              <a:rect r="r" b="b" t="t" l="l"/>
              <a:pathLst>
                <a:path h="13702983" w="13583082">
                  <a:moveTo>
                    <a:pt x="0" y="0"/>
                  </a:moveTo>
                  <a:lnTo>
                    <a:pt x="13583082" y="0"/>
                  </a:lnTo>
                  <a:lnTo>
                    <a:pt x="13583082"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3583082" y="0"/>
              <a:ext cx="13583082" cy="13702983"/>
            </a:xfrm>
            <a:custGeom>
              <a:avLst/>
              <a:gdLst/>
              <a:ahLst/>
              <a:cxnLst/>
              <a:rect r="r" b="b" t="t" l="l"/>
              <a:pathLst>
                <a:path h="13702983" w="13583082">
                  <a:moveTo>
                    <a:pt x="0" y="0"/>
                  </a:moveTo>
                  <a:lnTo>
                    <a:pt x="13583083" y="0"/>
                  </a:lnTo>
                  <a:lnTo>
                    <a:pt x="13583083"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5" id="5"/>
          <p:cNvSpPr/>
          <p:nvPr/>
        </p:nvSpPr>
        <p:spPr>
          <a:xfrm flipH="false" flipV="false" rot="0">
            <a:off x="10187312" y="9762"/>
            <a:ext cx="8371484" cy="11825966"/>
          </a:xfrm>
          <a:custGeom>
            <a:avLst/>
            <a:gdLst/>
            <a:ahLst/>
            <a:cxnLst/>
            <a:rect r="r" b="b" t="t" l="l"/>
            <a:pathLst>
              <a:path h="11825966" w="8371484">
                <a:moveTo>
                  <a:pt x="0" y="0"/>
                </a:moveTo>
                <a:lnTo>
                  <a:pt x="8371484" y="0"/>
                </a:lnTo>
                <a:lnTo>
                  <a:pt x="8371484" y="11825967"/>
                </a:lnTo>
                <a:lnTo>
                  <a:pt x="0" y="11825967"/>
                </a:lnTo>
                <a:lnTo>
                  <a:pt x="0" y="0"/>
                </a:lnTo>
                <a:close/>
              </a:path>
            </a:pathLst>
          </a:custGeom>
          <a:blipFill>
            <a:blip r:embed="rId4"/>
            <a:stretch>
              <a:fillRect l="-18731" t="-26152" r="0" b="0"/>
            </a:stretch>
          </a:blipFill>
        </p:spPr>
      </p:sp>
      <p:grpSp>
        <p:nvGrpSpPr>
          <p:cNvPr name="Group 6" id="6"/>
          <p:cNvGrpSpPr/>
          <p:nvPr/>
        </p:nvGrpSpPr>
        <p:grpSpPr>
          <a:xfrm rot="0">
            <a:off x="654140" y="1742274"/>
            <a:ext cx="9533171" cy="4153781"/>
            <a:chOff x="0" y="0"/>
            <a:chExt cx="2510794" cy="1094000"/>
          </a:xfrm>
        </p:grpSpPr>
        <p:sp>
          <p:nvSpPr>
            <p:cNvPr name="Freeform 7" id="7"/>
            <p:cNvSpPr/>
            <p:nvPr/>
          </p:nvSpPr>
          <p:spPr>
            <a:xfrm flipH="false" flipV="false" rot="0">
              <a:off x="0" y="0"/>
              <a:ext cx="2510794" cy="1094000"/>
            </a:xfrm>
            <a:custGeom>
              <a:avLst/>
              <a:gdLst/>
              <a:ahLst/>
              <a:cxnLst/>
              <a:rect r="r" b="b" t="t" l="l"/>
              <a:pathLst>
                <a:path h="1094000" w="2510794">
                  <a:moveTo>
                    <a:pt x="0" y="0"/>
                  </a:moveTo>
                  <a:lnTo>
                    <a:pt x="2510794" y="0"/>
                  </a:lnTo>
                  <a:lnTo>
                    <a:pt x="2510794" y="1094000"/>
                  </a:lnTo>
                  <a:lnTo>
                    <a:pt x="0" y="1094000"/>
                  </a:lnTo>
                  <a:close/>
                </a:path>
              </a:pathLst>
            </a:custGeom>
            <a:solidFill>
              <a:srgbClr val="BE6674">
                <a:alpha val="60784"/>
              </a:srgbClr>
            </a:solidFill>
            <a:ln cap="sq">
              <a:noFill/>
              <a:prstDash val="solid"/>
              <a:miter/>
            </a:ln>
          </p:spPr>
        </p:sp>
        <p:sp>
          <p:nvSpPr>
            <p:cNvPr name="TextBox 8" id="8"/>
            <p:cNvSpPr txBox="true"/>
            <p:nvPr/>
          </p:nvSpPr>
          <p:spPr>
            <a:xfrm>
              <a:off x="0" y="-47625"/>
              <a:ext cx="2510794" cy="1141625"/>
            </a:xfrm>
            <a:prstGeom prst="rect">
              <a:avLst/>
            </a:prstGeom>
          </p:spPr>
          <p:txBody>
            <a:bodyPr anchor="ctr" rtlCol="false" tIns="50800" lIns="50800" bIns="50800" rIns="50800"/>
            <a:lstStyle/>
            <a:p>
              <a:pPr algn="ctr" marL="0" indent="0" lvl="0">
                <a:lnSpc>
                  <a:spcPts val="2800"/>
                </a:lnSpc>
                <a:spcBef>
                  <a:spcPct val="0"/>
                </a:spcBef>
              </a:pPr>
            </a:p>
          </p:txBody>
        </p:sp>
      </p:grpSp>
      <p:grpSp>
        <p:nvGrpSpPr>
          <p:cNvPr name="Group 9" id="9"/>
          <p:cNvGrpSpPr/>
          <p:nvPr/>
        </p:nvGrpSpPr>
        <p:grpSpPr>
          <a:xfrm rot="0">
            <a:off x="654140" y="7596100"/>
            <a:ext cx="16975599" cy="1491732"/>
            <a:chOff x="0" y="0"/>
            <a:chExt cx="4470940" cy="392884"/>
          </a:xfrm>
        </p:grpSpPr>
        <p:sp>
          <p:nvSpPr>
            <p:cNvPr name="Freeform 10" id="10"/>
            <p:cNvSpPr/>
            <p:nvPr/>
          </p:nvSpPr>
          <p:spPr>
            <a:xfrm flipH="false" flipV="false" rot="0">
              <a:off x="0" y="0"/>
              <a:ext cx="4470940" cy="392884"/>
            </a:xfrm>
            <a:custGeom>
              <a:avLst/>
              <a:gdLst/>
              <a:ahLst/>
              <a:cxnLst/>
              <a:rect r="r" b="b" t="t" l="l"/>
              <a:pathLst>
                <a:path h="392884" w="4470940">
                  <a:moveTo>
                    <a:pt x="0" y="0"/>
                  </a:moveTo>
                  <a:lnTo>
                    <a:pt x="4470940" y="0"/>
                  </a:lnTo>
                  <a:lnTo>
                    <a:pt x="4470940" y="392884"/>
                  </a:lnTo>
                  <a:lnTo>
                    <a:pt x="0" y="392884"/>
                  </a:lnTo>
                  <a:close/>
                </a:path>
              </a:pathLst>
            </a:custGeom>
            <a:solidFill>
              <a:srgbClr val="711F2A">
                <a:alpha val="80000"/>
              </a:srgbClr>
            </a:solidFill>
            <a:ln cap="sq">
              <a:noFill/>
              <a:prstDash val="solid"/>
              <a:miter/>
            </a:ln>
          </p:spPr>
        </p:sp>
        <p:sp>
          <p:nvSpPr>
            <p:cNvPr name="TextBox 11" id="11"/>
            <p:cNvSpPr txBox="true"/>
            <p:nvPr/>
          </p:nvSpPr>
          <p:spPr>
            <a:xfrm>
              <a:off x="0" y="-47625"/>
              <a:ext cx="4470940" cy="440509"/>
            </a:xfrm>
            <a:prstGeom prst="rect">
              <a:avLst/>
            </a:prstGeom>
          </p:spPr>
          <p:txBody>
            <a:bodyPr anchor="ctr" rtlCol="false" tIns="50800" lIns="50800" bIns="50800" rIns="50800"/>
            <a:lstStyle/>
            <a:p>
              <a:pPr algn="ctr" marL="0" indent="0" lvl="0">
                <a:lnSpc>
                  <a:spcPts val="2800"/>
                </a:lnSpc>
                <a:spcBef>
                  <a:spcPct val="0"/>
                </a:spcBef>
              </a:pPr>
            </a:p>
          </p:txBody>
        </p:sp>
      </p:grpSp>
      <p:grpSp>
        <p:nvGrpSpPr>
          <p:cNvPr name="Group 12" id="12"/>
          <p:cNvGrpSpPr/>
          <p:nvPr/>
        </p:nvGrpSpPr>
        <p:grpSpPr>
          <a:xfrm rot="0">
            <a:off x="6847136" y="6787575"/>
            <a:ext cx="4589608" cy="807939"/>
            <a:chOff x="0" y="0"/>
            <a:chExt cx="1208786" cy="212790"/>
          </a:xfrm>
        </p:grpSpPr>
        <p:sp>
          <p:nvSpPr>
            <p:cNvPr name="Freeform 13" id="13"/>
            <p:cNvSpPr/>
            <p:nvPr/>
          </p:nvSpPr>
          <p:spPr>
            <a:xfrm flipH="false" flipV="false" rot="0">
              <a:off x="0" y="0"/>
              <a:ext cx="1208786" cy="212790"/>
            </a:xfrm>
            <a:custGeom>
              <a:avLst/>
              <a:gdLst/>
              <a:ahLst/>
              <a:cxnLst/>
              <a:rect r="r" b="b" t="t" l="l"/>
              <a:pathLst>
                <a:path h="212790" w="1208786">
                  <a:moveTo>
                    <a:pt x="0" y="0"/>
                  </a:moveTo>
                  <a:lnTo>
                    <a:pt x="1208786" y="0"/>
                  </a:lnTo>
                  <a:lnTo>
                    <a:pt x="1208786" y="212790"/>
                  </a:lnTo>
                  <a:lnTo>
                    <a:pt x="0" y="212790"/>
                  </a:lnTo>
                  <a:close/>
                </a:path>
              </a:pathLst>
            </a:custGeom>
            <a:solidFill>
              <a:srgbClr val="BE6674"/>
            </a:solidFill>
          </p:spPr>
        </p:sp>
        <p:sp>
          <p:nvSpPr>
            <p:cNvPr name="TextBox 14" id="14"/>
            <p:cNvSpPr txBox="true"/>
            <p:nvPr/>
          </p:nvSpPr>
          <p:spPr>
            <a:xfrm>
              <a:off x="0" y="-47625"/>
              <a:ext cx="1208786" cy="260415"/>
            </a:xfrm>
            <a:prstGeom prst="rect">
              <a:avLst/>
            </a:prstGeom>
          </p:spPr>
          <p:txBody>
            <a:bodyPr anchor="ctr" rtlCol="false" tIns="50800" lIns="50800" bIns="50800" rIns="50800"/>
            <a:lstStyle/>
            <a:p>
              <a:pPr algn="ctr">
                <a:lnSpc>
                  <a:spcPts val="2800"/>
                </a:lnSpc>
              </a:pPr>
            </a:p>
          </p:txBody>
        </p:sp>
      </p:grpSp>
      <p:grpSp>
        <p:nvGrpSpPr>
          <p:cNvPr name="Group 15" id="15"/>
          <p:cNvGrpSpPr/>
          <p:nvPr/>
        </p:nvGrpSpPr>
        <p:grpSpPr>
          <a:xfrm rot="0">
            <a:off x="1007326" y="6787575"/>
            <a:ext cx="4589608" cy="807939"/>
            <a:chOff x="0" y="0"/>
            <a:chExt cx="1208786" cy="212790"/>
          </a:xfrm>
        </p:grpSpPr>
        <p:sp>
          <p:nvSpPr>
            <p:cNvPr name="Freeform 16" id="16"/>
            <p:cNvSpPr/>
            <p:nvPr/>
          </p:nvSpPr>
          <p:spPr>
            <a:xfrm flipH="false" flipV="false" rot="0">
              <a:off x="0" y="0"/>
              <a:ext cx="1208786" cy="212790"/>
            </a:xfrm>
            <a:custGeom>
              <a:avLst/>
              <a:gdLst/>
              <a:ahLst/>
              <a:cxnLst/>
              <a:rect r="r" b="b" t="t" l="l"/>
              <a:pathLst>
                <a:path h="212790" w="1208786">
                  <a:moveTo>
                    <a:pt x="0" y="0"/>
                  </a:moveTo>
                  <a:lnTo>
                    <a:pt x="1208786" y="0"/>
                  </a:lnTo>
                  <a:lnTo>
                    <a:pt x="1208786" y="212790"/>
                  </a:lnTo>
                  <a:lnTo>
                    <a:pt x="0" y="212790"/>
                  </a:lnTo>
                  <a:close/>
                </a:path>
              </a:pathLst>
            </a:custGeom>
            <a:solidFill>
              <a:srgbClr val="BE6674"/>
            </a:solidFill>
          </p:spPr>
        </p:sp>
        <p:sp>
          <p:nvSpPr>
            <p:cNvPr name="TextBox 17" id="17"/>
            <p:cNvSpPr txBox="true"/>
            <p:nvPr/>
          </p:nvSpPr>
          <p:spPr>
            <a:xfrm>
              <a:off x="0" y="-47625"/>
              <a:ext cx="1208786" cy="260415"/>
            </a:xfrm>
            <a:prstGeom prst="rect">
              <a:avLst/>
            </a:prstGeom>
          </p:spPr>
          <p:txBody>
            <a:bodyPr anchor="ctr" rtlCol="false" tIns="50800" lIns="50800" bIns="50800" rIns="50800"/>
            <a:lstStyle/>
            <a:p>
              <a:pPr algn="ctr">
                <a:lnSpc>
                  <a:spcPts val="2800"/>
                </a:lnSpc>
              </a:pPr>
            </a:p>
          </p:txBody>
        </p:sp>
      </p:grpSp>
      <p:grpSp>
        <p:nvGrpSpPr>
          <p:cNvPr name="Group 18" id="18"/>
          <p:cNvGrpSpPr/>
          <p:nvPr/>
        </p:nvGrpSpPr>
        <p:grpSpPr>
          <a:xfrm rot="0">
            <a:off x="12691066" y="6787575"/>
            <a:ext cx="4589608" cy="807939"/>
            <a:chOff x="0" y="0"/>
            <a:chExt cx="1208786" cy="212790"/>
          </a:xfrm>
        </p:grpSpPr>
        <p:sp>
          <p:nvSpPr>
            <p:cNvPr name="Freeform 19" id="19"/>
            <p:cNvSpPr/>
            <p:nvPr/>
          </p:nvSpPr>
          <p:spPr>
            <a:xfrm flipH="false" flipV="false" rot="0">
              <a:off x="0" y="0"/>
              <a:ext cx="1208786" cy="212790"/>
            </a:xfrm>
            <a:custGeom>
              <a:avLst/>
              <a:gdLst/>
              <a:ahLst/>
              <a:cxnLst/>
              <a:rect r="r" b="b" t="t" l="l"/>
              <a:pathLst>
                <a:path h="212790" w="1208786">
                  <a:moveTo>
                    <a:pt x="0" y="0"/>
                  </a:moveTo>
                  <a:lnTo>
                    <a:pt x="1208786" y="0"/>
                  </a:lnTo>
                  <a:lnTo>
                    <a:pt x="1208786" y="212790"/>
                  </a:lnTo>
                  <a:lnTo>
                    <a:pt x="0" y="212790"/>
                  </a:lnTo>
                  <a:close/>
                </a:path>
              </a:pathLst>
            </a:custGeom>
            <a:solidFill>
              <a:srgbClr val="BE6674"/>
            </a:solidFill>
          </p:spPr>
        </p:sp>
        <p:sp>
          <p:nvSpPr>
            <p:cNvPr name="TextBox 20" id="20"/>
            <p:cNvSpPr txBox="true"/>
            <p:nvPr/>
          </p:nvSpPr>
          <p:spPr>
            <a:xfrm>
              <a:off x="0" y="-47625"/>
              <a:ext cx="1208786" cy="260415"/>
            </a:xfrm>
            <a:prstGeom prst="rect">
              <a:avLst/>
            </a:prstGeom>
          </p:spPr>
          <p:txBody>
            <a:bodyPr anchor="ctr" rtlCol="false" tIns="50800" lIns="50800" bIns="50800" rIns="50800"/>
            <a:lstStyle/>
            <a:p>
              <a:pPr algn="ctr">
                <a:lnSpc>
                  <a:spcPts val="2800"/>
                </a:lnSpc>
              </a:pPr>
            </a:p>
          </p:txBody>
        </p:sp>
      </p:grpSp>
      <p:sp>
        <p:nvSpPr>
          <p:cNvPr name="TextBox 21" id="21"/>
          <p:cNvSpPr txBox="true"/>
          <p:nvPr/>
        </p:nvSpPr>
        <p:spPr>
          <a:xfrm rot="0">
            <a:off x="924936" y="2467249"/>
            <a:ext cx="8991580" cy="1397000"/>
          </a:xfrm>
          <a:prstGeom prst="rect">
            <a:avLst/>
          </a:prstGeom>
        </p:spPr>
        <p:txBody>
          <a:bodyPr anchor="t" rtlCol="false" tIns="0" lIns="0" bIns="0" rIns="0">
            <a:spAutoFit/>
          </a:bodyPr>
          <a:lstStyle/>
          <a:p>
            <a:pPr algn="ctr" marL="0" indent="0" lvl="0">
              <a:lnSpc>
                <a:spcPts val="10599"/>
              </a:lnSpc>
              <a:spcBef>
                <a:spcPct val="0"/>
              </a:spcBef>
            </a:pPr>
            <a:r>
              <a:rPr lang="en-US" sz="9999">
                <a:solidFill>
                  <a:srgbClr val="711F2A"/>
                </a:solidFill>
                <a:latin typeface="Higuen Elegant Serif"/>
                <a:ea typeface="Higuen Elegant Serif"/>
                <a:cs typeface="Higuen Elegant Serif"/>
                <a:sym typeface="Higuen Elegant Serif"/>
              </a:rPr>
              <a:t>Add Your Title</a:t>
            </a:r>
          </a:p>
        </p:txBody>
      </p:sp>
      <p:sp>
        <p:nvSpPr>
          <p:cNvPr name="TextBox 22" id="22"/>
          <p:cNvSpPr txBox="true"/>
          <p:nvPr/>
        </p:nvSpPr>
        <p:spPr>
          <a:xfrm rot="0">
            <a:off x="1956676" y="4035699"/>
            <a:ext cx="6928101" cy="1259205"/>
          </a:xfrm>
          <a:prstGeom prst="rect">
            <a:avLst/>
          </a:prstGeom>
        </p:spPr>
        <p:txBody>
          <a:bodyPr anchor="t" rtlCol="false" tIns="0" lIns="0" bIns="0" rIns="0">
            <a:spAutoFit/>
          </a:bodyPr>
          <a:lstStyle/>
          <a:p>
            <a:pPr algn="ctr"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Lorem ipsum dolor sit amet, consectetur adipiscing elit. Cras erat nibh, sollicitudin vitae mattis quis, interdum sit amet. Vestibulum ac est gravida, suscipit lacus ac, aliquam neque. Aliquam in lorem et dui tristique semper id in enim.</a:t>
            </a:r>
          </a:p>
        </p:txBody>
      </p:sp>
      <p:sp>
        <p:nvSpPr>
          <p:cNvPr name="TextBox 23" id="23"/>
          <p:cNvSpPr txBox="true"/>
          <p:nvPr/>
        </p:nvSpPr>
        <p:spPr>
          <a:xfrm rot="0">
            <a:off x="1009386" y="7845788"/>
            <a:ext cx="4585488" cy="944880"/>
          </a:xfrm>
          <a:prstGeom prst="rect">
            <a:avLst/>
          </a:prstGeom>
        </p:spPr>
        <p:txBody>
          <a:bodyPr anchor="t" rtlCol="false" tIns="0" lIns="0" bIns="0" rIns="0">
            <a:spAutoFit/>
          </a:bodyPr>
          <a:lstStyle/>
          <a:p>
            <a:pPr algn="ctr" marL="0" indent="0" lvl="0">
              <a:lnSpc>
                <a:spcPts val="2520"/>
              </a:lnSpc>
              <a:spcBef>
                <a:spcPct val="0"/>
              </a:spcBef>
            </a:pPr>
            <a:r>
              <a:rPr lang="en-US" sz="1800" strike="noStrike" u="none">
                <a:solidFill>
                  <a:srgbClr val="E6E0DB"/>
                </a:solidFill>
                <a:latin typeface="Blacker Sans Text"/>
                <a:ea typeface="Blacker Sans Text"/>
                <a:cs typeface="Blacker Sans Text"/>
                <a:sym typeface="Blacker Sans Text"/>
              </a:rPr>
              <a:t>Lorem ipsum dolor sit amet, consectetur adipiscing elit. Cras erat nibh, sollicitudin vitae mattis quis, interdum sit amet lorem.</a:t>
            </a:r>
          </a:p>
        </p:txBody>
      </p:sp>
      <p:sp>
        <p:nvSpPr>
          <p:cNvPr name="TextBox 24" id="24"/>
          <p:cNvSpPr txBox="true"/>
          <p:nvPr/>
        </p:nvSpPr>
        <p:spPr>
          <a:xfrm rot="0">
            <a:off x="1685586" y="6956603"/>
            <a:ext cx="3233088" cy="422275"/>
          </a:xfrm>
          <a:prstGeom prst="rect">
            <a:avLst/>
          </a:prstGeom>
        </p:spPr>
        <p:txBody>
          <a:bodyPr anchor="t" rtlCol="false" tIns="0" lIns="0" bIns="0" rIns="0">
            <a:spAutoFit/>
          </a:bodyPr>
          <a:lstStyle/>
          <a:p>
            <a:pPr algn="ctr" marL="0" indent="0" lvl="0">
              <a:lnSpc>
                <a:spcPts val="3499"/>
              </a:lnSpc>
              <a:spcBef>
                <a:spcPct val="0"/>
              </a:spcBef>
            </a:pPr>
            <a:r>
              <a:rPr lang="en-US" b="true" sz="2499" spc="919">
                <a:solidFill>
                  <a:srgbClr val="E6E0DB"/>
                </a:solidFill>
                <a:latin typeface="Blacker Sans Text Bold"/>
                <a:ea typeface="Blacker Sans Text Bold"/>
                <a:cs typeface="Blacker Sans Text Bold"/>
                <a:sym typeface="Blacker Sans Text Bold"/>
              </a:rPr>
              <a:t>TOPIC ONE</a:t>
            </a:r>
          </a:p>
        </p:txBody>
      </p:sp>
      <p:sp>
        <p:nvSpPr>
          <p:cNvPr name="TextBox 25" id="25"/>
          <p:cNvSpPr txBox="true"/>
          <p:nvPr/>
        </p:nvSpPr>
        <p:spPr>
          <a:xfrm rot="0">
            <a:off x="13148603" y="6956595"/>
            <a:ext cx="3674534" cy="422275"/>
          </a:xfrm>
          <a:prstGeom prst="rect">
            <a:avLst/>
          </a:prstGeom>
        </p:spPr>
        <p:txBody>
          <a:bodyPr anchor="t" rtlCol="false" tIns="0" lIns="0" bIns="0" rIns="0">
            <a:spAutoFit/>
          </a:bodyPr>
          <a:lstStyle/>
          <a:p>
            <a:pPr algn="ctr" marL="0" indent="0" lvl="0">
              <a:lnSpc>
                <a:spcPts val="3499"/>
              </a:lnSpc>
              <a:spcBef>
                <a:spcPct val="0"/>
              </a:spcBef>
            </a:pPr>
            <a:r>
              <a:rPr lang="en-US" b="true" sz="2499" spc="919" strike="noStrike" u="none">
                <a:solidFill>
                  <a:srgbClr val="E6E0DB"/>
                </a:solidFill>
                <a:latin typeface="Blacker Sans Text Bold"/>
                <a:ea typeface="Blacker Sans Text Bold"/>
                <a:cs typeface="Blacker Sans Text Bold"/>
                <a:sym typeface="Blacker Sans Text Bold"/>
              </a:rPr>
              <a:t>TOPIC THREE</a:t>
            </a:r>
          </a:p>
        </p:txBody>
      </p:sp>
      <p:sp>
        <p:nvSpPr>
          <p:cNvPr name="TextBox 26" id="26"/>
          <p:cNvSpPr txBox="true"/>
          <p:nvPr/>
        </p:nvSpPr>
        <p:spPr>
          <a:xfrm rot="0">
            <a:off x="12693126" y="7845788"/>
            <a:ext cx="4585488" cy="944880"/>
          </a:xfrm>
          <a:prstGeom prst="rect">
            <a:avLst/>
          </a:prstGeom>
        </p:spPr>
        <p:txBody>
          <a:bodyPr anchor="t" rtlCol="false" tIns="0" lIns="0" bIns="0" rIns="0">
            <a:spAutoFit/>
          </a:bodyPr>
          <a:lstStyle/>
          <a:p>
            <a:pPr algn="ctr" marL="0" indent="0" lvl="0">
              <a:lnSpc>
                <a:spcPts val="2520"/>
              </a:lnSpc>
              <a:spcBef>
                <a:spcPct val="0"/>
              </a:spcBef>
            </a:pPr>
            <a:r>
              <a:rPr lang="en-US" sz="1800" strike="noStrike" u="none">
                <a:solidFill>
                  <a:srgbClr val="E6E0DB"/>
                </a:solidFill>
                <a:latin typeface="Blacker Sans Text"/>
                <a:ea typeface="Blacker Sans Text"/>
                <a:cs typeface="Blacker Sans Text"/>
                <a:sym typeface="Blacker Sans Text"/>
              </a:rPr>
              <a:t>Lorem ipsum dolor sit amet, consectetur adipiscing elit. Cras erat nibh, sollicitudin vitae mattis quis, interdum sit amet lorem.</a:t>
            </a:r>
          </a:p>
        </p:txBody>
      </p:sp>
      <p:sp>
        <p:nvSpPr>
          <p:cNvPr name="TextBox 27" id="27"/>
          <p:cNvSpPr txBox="true"/>
          <p:nvPr/>
        </p:nvSpPr>
        <p:spPr>
          <a:xfrm rot="0">
            <a:off x="7360242" y="6956595"/>
            <a:ext cx="3567517" cy="422275"/>
          </a:xfrm>
          <a:prstGeom prst="rect">
            <a:avLst/>
          </a:prstGeom>
        </p:spPr>
        <p:txBody>
          <a:bodyPr anchor="t" rtlCol="false" tIns="0" lIns="0" bIns="0" rIns="0">
            <a:spAutoFit/>
          </a:bodyPr>
          <a:lstStyle/>
          <a:p>
            <a:pPr algn="ctr" marL="0" indent="0" lvl="0">
              <a:lnSpc>
                <a:spcPts val="3499"/>
              </a:lnSpc>
              <a:spcBef>
                <a:spcPct val="0"/>
              </a:spcBef>
            </a:pPr>
            <a:r>
              <a:rPr lang="en-US" b="true" sz="2499" spc="919" strike="noStrike" u="none">
                <a:solidFill>
                  <a:srgbClr val="E6E0DB"/>
                </a:solidFill>
                <a:latin typeface="Blacker Sans Text Bold"/>
                <a:ea typeface="Blacker Sans Text Bold"/>
                <a:cs typeface="Blacker Sans Text Bold"/>
                <a:sym typeface="Blacker Sans Text Bold"/>
              </a:rPr>
              <a:t>TOPIC TWO </a:t>
            </a:r>
          </a:p>
        </p:txBody>
      </p:sp>
      <p:sp>
        <p:nvSpPr>
          <p:cNvPr name="TextBox 28" id="28"/>
          <p:cNvSpPr txBox="true"/>
          <p:nvPr/>
        </p:nvSpPr>
        <p:spPr>
          <a:xfrm rot="0">
            <a:off x="6851256" y="7845788"/>
            <a:ext cx="4585488" cy="944880"/>
          </a:xfrm>
          <a:prstGeom prst="rect">
            <a:avLst/>
          </a:prstGeom>
        </p:spPr>
        <p:txBody>
          <a:bodyPr anchor="t" rtlCol="false" tIns="0" lIns="0" bIns="0" rIns="0">
            <a:spAutoFit/>
          </a:bodyPr>
          <a:lstStyle/>
          <a:p>
            <a:pPr algn="ctr" marL="0" indent="0" lvl="0">
              <a:lnSpc>
                <a:spcPts val="2520"/>
              </a:lnSpc>
              <a:spcBef>
                <a:spcPct val="0"/>
              </a:spcBef>
            </a:pPr>
            <a:r>
              <a:rPr lang="en-US" sz="1800" strike="noStrike" u="none">
                <a:solidFill>
                  <a:srgbClr val="E6E0DB"/>
                </a:solidFill>
                <a:latin typeface="Blacker Sans Text"/>
                <a:ea typeface="Blacker Sans Text"/>
                <a:cs typeface="Blacker Sans Text"/>
                <a:sym typeface="Blacker Sans Text"/>
              </a:rPr>
              <a:t>Lorem ipsum dolor sit amet, consectetur adipiscing elit. Cras erat nibh, sollicitudin vitae mattis quis, interdum sit amet lorem.</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E8B29F"/>
        </a:solidFill>
      </p:bgPr>
    </p:bg>
    <p:spTree>
      <p:nvGrpSpPr>
        <p:cNvPr id="1" name=""/>
        <p:cNvGrpSpPr/>
        <p:nvPr/>
      </p:nvGrpSpPr>
      <p:grpSpPr>
        <a:xfrm>
          <a:off x="0" y="0"/>
          <a:ext cx="0" cy="0"/>
          <a:chOff x="0" y="0"/>
          <a:chExt cx="0" cy="0"/>
        </a:xfrm>
      </p:grpSpPr>
      <p:grpSp>
        <p:nvGrpSpPr>
          <p:cNvPr name="Group 2" id="2"/>
          <p:cNvGrpSpPr/>
          <p:nvPr/>
        </p:nvGrpSpPr>
        <p:grpSpPr>
          <a:xfrm rot="0">
            <a:off x="0" y="9762"/>
            <a:ext cx="20374623" cy="10277238"/>
            <a:chOff x="0" y="0"/>
            <a:chExt cx="27166165" cy="13702983"/>
          </a:xfrm>
        </p:grpSpPr>
        <p:sp>
          <p:nvSpPr>
            <p:cNvPr name="Freeform 3" id="3"/>
            <p:cNvSpPr/>
            <p:nvPr/>
          </p:nvSpPr>
          <p:spPr>
            <a:xfrm flipH="false" flipV="false" rot="0">
              <a:off x="0" y="0"/>
              <a:ext cx="13583082" cy="13702983"/>
            </a:xfrm>
            <a:custGeom>
              <a:avLst/>
              <a:gdLst/>
              <a:ahLst/>
              <a:cxnLst/>
              <a:rect r="r" b="b" t="t" l="l"/>
              <a:pathLst>
                <a:path h="13702983" w="13583082">
                  <a:moveTo>
                    <a:pt x="0" y="0"/>
                  </a:moveTo>
                  <a:lnTo>
                    <a:pt x="13583082" y="0"/>
                  </a:lnTo>
                  <a:lnTo>
                    <a:pt x="13583082"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3583082" y="0"/>
              <a:ext cx="13583082" cy="13702983"/>
            </a:xfrm>
            <a:custGeom>
              <a:avLst/>
              <a:gdLst/>
              <a:ahLst/>
              <a:cxnLst/>
              <a:rect r="r" b="b" t="t" l="l"/>
              <a:pathLst>
                <a:path h="13702983" w="13583082">
                  <a:moveTo>
                    <a:pt x="0" y="0"/>
                  </a:moveTo>
                  <a:lnTo>
                    <a:pt x="13583083" y="0"/>
                  </a:lnTo>
                  <a:lnTo>
                    <a:pt x="13583083"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5" id="5"/>
          <p:cNvSpPr/>
          <p:nvPr/>
        </p:nvSpPr>
        <p:spPr>
          <a:xfrm flipH="false" flipV="false" rot="0">
            <a:off x="-254830" y="840969"/>
            <a:ext cx="18797659" cy="9446031"/>
          </a:xfrm>
          <a:custGeom>
            <a:avLst/>
            <a:gdLst/>
            <a:ahLst/>
            <a:cxnLst/>
            <a:rect r="r" b="b" t="t" l="l"/>
            <a:pathLst>
              <a:path h="9446031" w="18797659">
                <a:moveTo>
                  <a:pt x="0" y="0"/>
                </a:moveTo>
                <a:lnTo>
                  <a:pt x="18797660" y="0"/>
                </a:lnTo>
                <a:lnTo>
                  <a:pt x="18797660" y="9446031"/>
                </a:lnTo>
                <a:lnTo>
                  <a:pt x="0" y="9446031"/>
                </a:lnTo>
                <a:lnTo>
                  <a:pt x="0" y="0"/>
                </a:lnTo>
                <a:close/>
              </a:path>
            </a:pathLst>
          </a:custGeom>
          <a:blipFill>
            <a:blip r:embed="rId4"/>
            <a:stretch>
              <a:fillRect l="-6152" t="-49259" r="-6424" b="0"/>
            </a:stretch>
          </a:blipFill>
        </p:spPr>
      </p:sp>
      <p:grpSp>
        <p:nvGrpSpPr>
          <p:cNvPr name="Group 6" id="6"/>
          <p:cNvGrpSpPr/>
          <p:nvPr/>
        </p:nvGrpSpPr>
        <p:grpSpPr>
          <a:xfrm rot="0">
            <a:off x="0" y="5483632"/>
            <a:ext cx="18288000" cy="3774668"/>
            <a:chOff x="0" y="0"/>
            <a:chExt cx="4816593" cy="994151"/>
          </a:xfrm>
        </p:grpSpPr>
        <p:sp>
          <p:nvSpPr>
            <p:cNvPr name="Freeform 7" id="7"/>
            <p:cNvSpPr/>
            <p:nvPr/>
          </p:nvSpPr>
          <p:spPr>
            <a:xfrm flipH="false" flipV="false" rot="0">
              <a:off x="0" y="0"/>
              <a:ext cx="4816592" cy="994151"/>
            </a:xfrm>
            <a:custGeom>
              <a:avLst/>
              <a:gdLst/>
              <a:ahLst/>
              <a:cxnLst/>
              <a:rect r="r" b="b" t="t" l="l"/>
              <a:pathLst>
                <a:path h="994151" w="4816592">
                  <a:moveTo>
                    <a:pt x="0" y="0"/>
                  </a:moveTo>
                  <a:lnTo>
                    <a:pt x="4816592" y="0"/>
                  </a:lnTo>
                  <a:lnTo>
                    <a:pt x="4816592" y="994151"/>
                  </a:lnTo>
                  <a:lnTo>
                    <a:pt x="0" y="994151"/>
                  </a:lnTo>
                  <a:close/>
                </a:path>
              </a:pathLst>
            </a:custGeom>
            <a:solidFill>
              <a:srgbClr val="E6E0DB">
                <a:alpha val="80000"/>
              </a:srgbClr>
            </a:solidFill>
            <a:ln cap="sq">
              <a:noFill/>
              <a:prstDash val="solid"/>
              <a:miter/>
            </a:ln>
          </p:spPr>
        </p:sp>
        <p:sp>
          <p:nvSpPr>
            <p:cNvPr name="TextBox 8" id="8"/>
            <p:cNvSpPr txBox="true"/>
            <p:nvPr/>
          </p:nvSpPr>
          <p:spPr>
            <a:xfrm>
              <a:off x="0" y="-47625"/>
              <a:ext cx="4816593" cy="1041776"/>
            </a:xfrm>
            <a:prstGeom prst="rect">
              <a:avLst/>
            </a:prstGeom>
          </p:spPr>
          <p:txBody>
            <a:bodyPr anchor="ctr" rtlCol="false" tIns="50800" lIns="50800" bIns="50800" rIns="50800"/>
            <a:lstStyle/>
            <a:p>
              <a:pPr algn="ctr" marL="0" indent="0" lvl="0">
                <a:lnSpc>
                  <a:spcPts val="2800"/>
                </a:lnSpc>
                <a:spcBef>
                  <a:spcPct val="0"/>
                </a:spcBef>
              </a:pPr>
            </a:p>
          </p:txBody>
        </p:sp>
      </p:grpSp>
      <p:sp>
        <p:nvSpPr>
          <p:cNvPr name="TextBox 9" id="9"/>
          <p:cNvSpPr txBox="true"/>
          <p:nvPr/>
        </p:nvSpPr>
        <p:spPr>
          <a:xfrm rot="0">
            <a:off x="1028700" y="6062866"/>
            <a:ext cx="6274605" cy="2740025"/>
          </a:xfrm>
          <a:prstGeom prst="rect">
            <a:avLst/>
          </a:prstGeom>
        </p:spPr>
        <p:txBody>
          <a:bodyPr anchor="t" rtlCol="false" tIns="0" lIns="0" bIns="0" rIns="0">
            <a:spAutoFit/>
          </a:bodyPr>
          <a:lstStyle/>
          <a:p>
            <a:pPr algn="l">
              <a:lnSpc>
                <a:spcPts val="10599"/>
              </a:lnSpc>
            </a:pPr>
            <a:r>
              <a:rPr lang="en-US" sz="9999">
                <a:solidFill>
                  <a:srgbClr val="711F2A"/>
                </a:solidFill>
                <a:latin typeface="Higuen Elegant Serif"/>
                <a:ea typeface="Higuen Elegant Serif"/>
                <a:cs typeface="Higuen Elegant Serif"/>
                <a:sym typeface="Higuen Elegant Serif"/>
              </a:rPr>
              <a:t>Add </a:t>
            </a:r>
          </a:p>
          <a:p>
            <a:pPr algn="l" marL="0" indent="0" lvl="0">
              <a:lnSpc>
                <a:spcPts val="10599"/>
              </a:lnSpc>
              <a:spcBef>
                <a:spcPct val="0"/>
              </a:spcBef>
            </a:pPr>
            <a:r>
              <a:rPr lang="en-US" sz="9999">
                <a:solidFill>
                  <a:srgbClr val="711F2A"/>
                </a:solidFill>
                <a:latin typeface="Higuen Elegant Serif"/>
                <a:ea typeface="Higuen Elegant Serif"/>
                <a:cs typeface="Higuen Elegant Serif"/>
                <a:sym typeface="Higuen Elegant Serif"/>
              </a:rPr>
              <a:t>Your Title</a:t>
            </a:r>
          </a:p>
        </p:txBody>
      </p:sp>
      <p:sp>
        <p:nvSpPr>
          <p:cNvPr name="TextBox 10" id="10"/>
          <p:cNvSpPr txBox="true"/>
          <p:nvPr/>
        </p:nvSpPr>
        <p:spPr>
          <a:xfrm rot="0">
            <a:off x="7801332" y="6403226"/>
            <a:ext cx="4337496" cy="1887855"/>
          </a:xfrm>
          <a:prstGeom prst="rect">
            <a:avLst/>
          </a:prstGeom>
        </p:spPr>
        <p:txBody>
          <a:bodyPr anchor="t" rtlCol="false" tIns="0" lIns="0" bIns="0" rIns="0">
            <a:spAutoFit/>
          </a:bodyPr>
          <a:lstStyle/>
          <a:p>
            <a:pPr algn="l"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Lorem ipsum dolor sit amet, consectetur adipiscing elit. Cras erat nibh, sollicitudin vitae mattis quis, interdum sit amet. Vestibulum ac est gravida, suscipit lacus ac, aliquam neque. Aliquam in lorem et dui tristique semper id in enim.</a:t>
            </a:r>
          </a:p>
        </p:txBody>
      </p:sp>
      <p:sp>
        <p:nvSpPr>
          <p:cNvPr name="TextBox 11" id="11"/>
          <p:cNvSpPr txBox="true"/>
          <p:nvPr/>
        </p:nvSpPr>
        <p:spPr>
          <a:xfrm rot="0">
            <a:off x="12921804" y="6403226"/>
            <a:ext cx="4337496" cy="1887855"/>
          </a:xfrm>
          <a:prstGeom prst="rect">
            <a:avLst/>
          </a:prstGeom>
        </p:spPr>
        <p:txBody>
          <a:bodyPr anchor="t" rtlCol="false" tIns="0" lIns="0" bIns="0" rIns="0">
            <a:spAutoFit/>
          </a:bodyPr>
          <a:lstStyle/>
          <a:p>
            <a:pPr algn="l"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Lorem ipsum dolor sit amet, consectetur adipiscing elit. Cras erat nibh, sollicitudin vitae mattis quis, interdum sit amet. Vestibulum ac est gravida, suscipit lacus ac, aliquam neque. Aliquam in lorem et dui tristique semper id in enim.</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E6E0DB"/>
        </a:solidFill>
      </p:bgPr>
    </p:bg>
    <p:spTree>
      <p:nvGrpSpPr>
        <p:cNvPr id="1" name=""/>
        <p:cNvGrpSpPr/>
        <p:nvPr/>
      </p:nvGrpSpPr>
      <p:grpSpPr>
        <a:xfrm>
          <a:off x="0" y="0"/>
          <a:ext cx="0" cy="0"/>
          <a:chOff x="0" y="0"/>
          <a:chExt cx="0" cy="0"/>
        </a:xfrm>
      </p:grpSpPr>
      <p:grpSp>
        <p:nvGrpSpPr>
          <p:cNvPr name="Group 2" id="2"/>
          <p:cNvGrpSpPr/>
          <p:nvPr/>
        </p:nvGrpSpPr>
        <p:grpSpPr>
          <a:xfrm rot="0">
            <a:off x="0" y="9762"/>
            <a:ext cx="20374623" cy="10277238"/>
            <a:chOff x="0" y="0"/>
            <a:chExt cx="27166165" cy="13702983"/>
          </a:xfrm>
        </p:grpSpPr>
        <p:sp>
          <p:nvSpPr>
            <p:cNvPr name="Freeform 3" id="3"/>
            <p:cNvSpPr/>
            <p:nvPr/>
          </p:nvSpPr>
          <p:spPr>
            <a:xfrm flipH="false" flipV="false" rot="0">
              <a:off x="0" y="0"/>
              <a:ext cx="13583082" cy="13702983"/>
            </a:xfrm>
            <a:custGeom>
              <a:avLst/>
              <a:gdLst/>
              <a:ahLst/>
              <a:cxnLst/>
              <a:rect r="r" b="b" t="t" l="l"/>
              <a:pathLst>
                <a:path h="13702983" w="13583082">
                  <a:moveTo>
                    <a:pt x="0" y="0"/>
                  </a:moveTo>
                  <a:lnTo>
                    <a:pt x="13583082" y="0"/>
                  </a:lnTo>
                  <a:lnTo>
                    <a:pt x="13583082"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3583082" y="0"/>
              <a:ext cx="13583082" cy="13702983"/>
            </a:xfrm>
            <a:custGeom>
              <a:avLst/>
              <a:gdLst/>
              <a:ahLst/>
              <a:cxnLst/>
              <a:rect r="r" b="b" t="t" l="l"/>
              <a:pathLst>
                <a:path h="13702983" w="13583082">
                  <a:moveTo>
                    <a:pt x="0" y="0"/>
                  </a:moveTo>
                  <a:lnTo>
                    <a:pt x="13583083" y="0"/>
                  </a:lnTo>
                  <a:lnTo>
                    <a:pt x="13583083"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738000">
            <a:off x="12221595" y="1515646"/>
            <a:ext cx="5122434" cy="5111942"/>
            <a:chOff x="0" y="0"/>
            <a:chExt cx="1471673" cy="1468658"/>
          </a:xfrm>
        </p:grpSpPr>
        <p:sp>
          <p:nvSpPr>
            <p:cNvPr name="Freeform 6" id="6"/>
            <p:cNvSpPr/>
            <p:nvPr/>
          </p:nvSpPr>
          <p:spPr>
            <a:xfrm flipH="false" flipV="false" rot="0">
              <a:off x="0" y="0"/>
              <a:ext cx="1471672" cy="1468658"/>
            </a:xfrm>
            <a:custGeom>
              <a:avLst/>
              <a:gdLst/>
              <a:ahLst/>
              <a:cxnLst/>
              <a:rect r="r" b="b" t="t" l="l"/>
              <a:pathLst>
                <a:path h="1468658" w="1471672">
                  <a:moveTo>
                    <a:pt x="0" y="0"/>
                  </a:moveTo>
                  <a:lnTo>
                    <a:pt x="1471672" y="0"/>
                  </a:lnTo>
                  <a:lnTo>
                    <a:pt x="1471672" y="1468658"/>
                  </a:lnTo>
                  <a:lnTo>
                    <a:pt x="0" y="1468658"/>
                  </a:lnTo>
                  <a:close/>
                </a:path>
              </a:pathLst>
            </a:custGeom>
            <a:solidFill>
              <a:srgbClr val="BE6674"/>
            </a:solidFill>
          </p:spPr>
        </p:sp>
        <p:sp>
          <p:nvSpPr>
            <p:cNvPr name="TextBox 7" id="7"/>
            <p:cNvSpPr txBox="true"/>
            <p:nvPr/>
          </p:nvSpPr>
          <p:spPr>
            <a:xfrm>
              <a:off x="0" y="-47625"/>
              <a:ext cx="1471673" cy="1516283"/>
            </a:xfrm>
            <a:prstGeom prst="rect">
              <a:avLst/>
            </a:prstGeom>
          </p:spPr>
          <p:txBody>
            <a:bodyPr anchor="ctr" rtlCol="false" tIns="50800" lIns="50800" bIns="50800" rIns="50800"/>
            <a:lstStyle/>
            <a:p>
              <a:pPr algn="ctr">
                <a:lnSpc>
                  <a:spcPts val="2800"/>
                </a:lnSpc>
              </a:pPr>
            </a:p>
          </p:txBody>
        </p:sp>
      </p:grpSp>
      <p:sp>
        <p:nvSpPr>
          <p:cNvPr name="Freeform 8" id="8"/>
          <p:cNvSpPr/>
          <p:nvPr/>
        </p:nvSpPr>
        <p:spPr>
          <a:xfrm flipH="false" flipV="false" rot="740666">
            <a:off x="12428431" y="1691228"/>
            <a:ext cx="4708761" cy="4760777"/>
          </a:xfrm>
          <a:custGeom>
            <a:avLst/>
            <a:gdLst/>
            <a:ahLst/>
            <a:cxnLst/>
            <a:rect r="r" b="b" t="t" l="l"/>
            <a:pathLst>
              <a:path h="4760777" w="4708761">
                <a:moveTo>
                  <a:pt x="0" y="0"/>
                </a:moveTo>
                <a:lnTo>
                  <a:pt x="4708761" y="0"/>
                </a:lnTo>
                <a:lnTo>
                  <a:pt x="4708761" y="4760777"/>
                </a:lnTo>
                <a:lnTo>
                  <a:pt x="0" y="4760777"/>
                </a:lnTo>
                <a:lnTo>
                  <a:pt x="0" y="0"/>
                </a:lnTo>
                <a:close/>
              </a:path>
            </a:pathLst>
          </a:custGeom>
          <a:blipFill>
            <a:blip r:embed="rId4"/>
            <a:stretch>
              <a:fillRect l="-25875" t="0" r="-25875" b="0"/>
            </a:stretch>
          </a:blipFill>
        </p:spPr>
      </p:sp>
      <p:grpSp>
        <p:nvGrpSpPr>
          <p:cNvPr name="Group 9" id="9"/>
          <p:cNvGrpSpPr/>
          <p:nvPr/>
        </p:nvGrpSpPr>
        <p:grpSpPr>
          <a:xfrm rot="-594000">
            <a:off x="6446739" y="4340947"/>
            <a:ext cx="5122434" cy="5171758"/>
            <a:chOff x="0" y="0"/>
            <a:chExt cx="1471673" cy="1485843"/>
          </a:xfrm>
        </p:grpSpPr>
        <p:sp>
          <p:nvSpPr>
            <p:cNvPr name="Freeform 10" id="10"/>
            <p:cNvSpPr/>
            <p:nvPr/>
          </p:nvSpPr>
          <p:spPr>
            <a:xfrm flipH="false" flipV="false" rot="0">
              <a:off x="0" y="0"/>
              <a:ext cx="1471672" cy="1485843"/>
            </a:xfrm>
            <a:custGeom>
              <a:avLst/>
              <a:gdLst/>
              <a:ahLst/>
              <a:cxnLst/>
              <a:rect r="r" b="b" t="t" l="l"/>
              <a:pathLst>
                <a:path h="1485843" w="1471672">
                  <a:moveTo>
                    <a:pt x="0" y="0"/>
                  </a:moveTo>
                  <a:lnTo>
                    <a:pt x="1471672" y="0"/>
                  </a:lnTo>
                  <a:lnTo>
                    <a:pt x="1471672" y="1485843"/>
                  </a:lnTo>
                  <a:lnTo>
                    <a:pt x="0" y="1485843"/>
                  </a:lnTo>
                  <a:close/>
                </a:path>
              </a:pathLst>
            </a:custGeom>
            <a:solidFill>
              <a:srgbClr val="711F2A">
                <a:alpha val="60784"/>
              </a:srgbClr>
            </a:solidFill>
            <a:ln cap="sq">
              <a:noFill/>
              <a:prstDash val="solid"/>
              <a:miter/>
            </a:ln>
          </p:spPr>
        </p:sp>
        <p:sp>
          <p:nvSpPr>
            <p:cNvPr name="TextBox 11" id="11"/>
            <p:cNvSpPr txBox="true"/>
            <p:nvPr/>
          </p:nvSpPr>
          <p:spPr>
            <a:xfrm>
              <a:off x="0" y="-47625"/>
              <a:ext cx="1471673" cy="1533468"/>
            </a:xfrm>
            <a:prstGeom prst="rect">
              <a:avLst/>
            </a:prstGeom>
          </p:spPr>
          <p:txBody>
            <a:bodyPr anchor="ctr" rtlCol="false" tIns="50800" lIns="50800" bIns="50800" rIns="50800"/>
            <a:lstStyle/>
            <a:p>
              <a:pPr algn="ctr" marL="0" indent="0" lvl="0">
                <a:lnSpc>
                  <a:spcPts val="2800"/>
                </a:lnSpc>
                <a:spcBef>
                  <a:spcPct val="0"/>
                </a:spcBef>
              </a:pPr>
            </a:p>
          </p:txBody>
        </p:sp>
      </p:grpSp>
      <p:grpSp>
        <p:nvGrpSpPr>
          <p:cNvPr name="Group 12" id="12"/>
          <p:cNvGrpSpPr/>
          <p:nvPr/>
        </p:nvGrpSpPr>
        <p:grpSpPr>
          <a:xfrm rot="510000">
            <a:off x="807927" y="1889487"/>
            <a:ext cx="5122434" cy="5111942"/>
            <a:chOff x="0" y="0"/>
            <a:chExt cx="1471673" cy="1468658"/>
          </a:xfrm>
        </p:grpSpPr>
        <p:sp>
          <p:nvSpPr>
            <p:cNvPr name="Freeform 13" id="13"/>
            <p:cNvSpPr/>
            <p:nvPr/>
          </p:nvSpPr>
          <p:spPr>
            <a:xfrm flipH="false" flipV="false" rot="0">
              <a:off x="0" y="0"/>
              <a:ext cx="1471672" cy="1468658"/>
            </a:xfrm>
            <a:custGeom>
              <a:avLst/>
              <a:gdLst/>
              <a:ahLst/>
              <a:cxnLst/>
              <a:rect r="r" b="b" t="t" l="l"/>
              <a:pathLst>
                <a:path h="1468658" w="1471672">
                  <a:moveTo>
                    <a:pt x="0" y="0"/>
                  </a:moveTo>
                  <a:lnTo>
                    <a:pt x="1471672" y="0"/>
                  </a:lnTo>
                  <a:lnTo>
                    <a:pt x="1471672" y="1468658"/>
                  </a:lnTo>
                  <a:lnTo>
                    <a:pt x="0" y="1468658"/>
                  </a:lnTo>
                  <a:close/>
                </a:path>
              </a:pathLst>
            </a:custGeom>
            <a:solidFill>
              <a:srgbClr val="711F2A"/>
            </a:solidFill>
          </p:spPr>
        </p:sp>
        <p:sp>
          <p:nvSpPr>
            <p:cNvPr name="TextBox 14" id="14"/>
            <p:cNvSpPr txBox="true"/>
            <p:nvPr/>
          </p:nvSpPr>
          <p:spPr>
            <a:xfrm>
              <a:off x="0" y="-47625"/>
              <a:ext cx="1471673" cy="1516283"/>
            </a:xfrm>
            <a:prstGeom prst="rect">
              <a:avLst/>
            </a:prstGeom>
          </p:spPr>
          <p:txBody>
            <a:bodyPr anchor="ctr" rtlCol="false" tIns="50800" lIns="50800" bIns="50800" rIns="50800"/>
            <a:lstStyle/>
            <a:p>
              <a:pPr algn="ctr">
                <a:lnSpc>
                  <a:spcPts val="2800"/>
                </a:lnSpc>
              </a:pPr>
            </a:p>
          </p:txBody>
        </p:sp>
      </p:grpSp>
      <p:sp>
        <p:nvSpPr>
          <p:cNvPr name="Freeform 15" id="15"/>
          <p:cNvSpPr/>
          <p:nvPr/>
        </p:nvSpPr>
        <p:spPr>
          <a:xfrm flipH="false" flipV="false" rot="-592849">
            <a:off x="6653575" y="4546437"/>
            <a:ext cx="4708761" cy="4760777"/>
          </a:xfrm>
          <a:custGeom>
            <a:avLst/>
            <a:gdLst/>
            <a:ahLst/>
            <a:cxnLst/>
            <a:rect r="r" b="b" t="t" l="l"/>
            <a:pathLst>
              <a:path h="4760777" w="4708761">
                <a:moveTo>
                  <a:pt x="0" y="0"/>
                </a:moveTo>
                <a:lnTo>
                  <a:pt x="4708761" y="0"/>
                </a:lnTo>
                <a:lnTo>
                  <a:pt x="4708761" y="4760777"/>
                </a:lnTo>
                <a:lnTo>
                  <a:pt x="0" y="4760777"/>
                </a:lnTo>
                <a:lnTo>
                  <a:pt x="0" y="0"/>
                </a:lnTo>
                <a:close/>
              </a:path>
            </a:pathLst>
          </a:custGeom>
          <a:blipFill>
            <a:blip r:embed="rId5"/>
            <a:stretch>
              <a:fillRect l="0" t="-24226" r="0" b="-24226"/>
            </a:stretch>
          </a:blipFill>
        </p:spPr>
      </p:sp>
      <p:sp>
        <p:nvSpPr>
          <p:cNvPr name="Freeform 16" id="16"/>
          <p:cNvSpPr/>
          <p:nvPr/>
        </p:nvSpPr>
        <p:spPr>
          <a:xfrm flipH="false" flipV="false" rot="508055">
            <a:off x="1014763" y="2065070"/>
            <a:ext cx="4708761" cy="4760777"/>
          </a:xfrm>
          <a:custGeom>
            <a:avLst/>
            <a:gdLst/>
            <a:ahLst/>
            <a:cxnLst/>
            <a:rect r="r" b="b" t="t" l="l"/>
            <a:pathLst>
              <a:path h="4760777" w="4708761">
                <a:moveTo>
                  <a:pt x="0" y="0"/>
                </a:moveTo>
                <a:lnTo>
                  <a:pt x="4708762" y="0"/>
                </a:lnTo>
                <a:lnTo>
                  <a:pt x="4708762" y="4760777"/>
                </a:lnTo>
                <a:lnTo>
                  <a:pt x="0" y="4760777"/>
                </a:lnTo>
                <a:lnTo>
                  <a:pt x="0" y="0"/>
                </a:lnTo>
                <a:close/>
              </a:path>
            </a:pathLst>
          </a:custGeom>
          <a:blipFill>
            <a:blip r:embed="rId6"/>
            <a:stretch>
              <a:fillRect l="-25875" t="0" r="-25875" b="0"/>
            </a:stretch>
          </a:blipFill>
        </p:spPr>
      </p:sp>
      <p:sp>
        <p:nvSpPr>
          <p:cNvPr name="TextBox 17" id="17"/>
          <p:cNvSpPr txBox="true"/>
          <p:nvPr/>
        </p:nvSpPr>
        <p:spPr>
          <a:xfrm rot="0">
            <a:off x="6048373" y="1152525"/>
            <a:ext cx="6046089" cy="2740025"/>
          </a:xfrm>
          <a:prstGeom prst="rect">
            <a:avLst/>
          </a:prstGeom>
        </p:spPr>
        <p:txBody>
          <a:bodyPr anchor="t" rtlCol="false" tIns="0" lIns="0" bIns="0" rIns="0">
            <a:spAutoFit/>
          </a:bodyPr>
          <a:lstStyle/>
          <a:p>
            <a:pPr algn="ctr" marL="0" indent="0" lvl="0">
              <a:lnSpc>
                <a:spcPts val="10599"/>
              </a:lnSpc>
              <a:spcBef>
                <a:spcPct val="0"/>
              </a:spcBef>
            </a:pPr>
            <a:r>
              <a:rPr lang="en-US" sz="9999" strike="noStrike" u="none">
                <a:solidFill>
                  <a:srgbClr val="560116"/>
                </a:solidFill>
                <a:latin typeface="Higuen Elegant Serif"/>
                <a:ea typeface="Higuen Elegant Serif"/>
                <a:cs typeface="Higuen Elegant Serif"/>
                <a:sym typeface="Higuen Elegant Serif"/>
              </a:rPr>
              <a:t>Image Gallery</a:t>
            </a:r>
          </a:p>
        </p:txBody>
      </p:sp>
      <p:grpSp>
        <p:nvGrpSpPr>
          <p:cNvPr name="Group 18" id="18"/>
          <p:cNvGrpSpPr/>
          <p:nvPr/>
        </p:nvGrpSpPr>
        <p:grpSpPr>
          <a:xfrm rot="0">
            <a:off x="1028700" y="7555338"/>
            <a:ext cx="4667890" cy="2120578"/>
            <a:chOff x="0" y="0"/>
            <a:chExt cx="1229403" cy="558506"/>
          </a:xfrm>
        </p:grpSpPr>
        <p:sp>
          <p:nvSpPr>
            <p:cNvPr name="Freeform 19" id="19"/>
            <p:cNvSpPr/>
            <p:nvPr/>
          </p:nvSpPr>
          <p:spPr>
            <a:xfrm flipH="false" flipV="false" rot="0">
              <a:off x="0" y="0"/>
              <a:ext cx="1229403" cy="558506"/>
            </a:xfrm>
            <a:custGeom>
              <a:avLst/>
              <a:gdLst/>
              <a:ahLst/>
              <a:cxnLst/>
              <a:rect r="r" b="b" t="t" l="l"/>
              <a:pathLst>
                <a:path h="558506" w="1229403">
                  <a:moveTo>
                    <a:pt x="0" y="0"/>
                  </a:moveTo>
                  <a:lnTo>
                    <a:pt x="1229403" y="0"/>
                  </a:lnTo>
                  <a:lnTo>
                    <a:pt x="1229403" y="558506"/>
                  </a:lnTo>
                  <a:lnTo>
                    <a:pt x="0" y="558506"/>
                  </a:lnTo>
                  <a:close/>
                </a:path>
              </a:pathLst>
            </a:custGeom>
            <a:solidFill>
              <a:srgbClr val="BE6674">
                <a:alpha val="60784"/>
              </a:srgbClr>
            </a:solidFill>
            <a:ln cap="sq">
              <a:noFill/>
              <a:prstDash val="solid"/>
              <a:miter/>
            </a:ln>
          </p:spPr>
        </p:sp>
        <p:sp>
          <p:nvSpPr>
            <p:cNvPr name="TextBox 20" id="20"/>
            <p:cNvSpPr txBox="true"/>
            <p:nvPr/>
          </p:nvSpPr>
          <p:spPr>
            <a:xfrm>
              <a:off x="0" y="-47625"/>
              <a:ext cx="1229403" cy="606131"/>
            </a:xfrm>
            <a:prstGeom prst="rect">
              <a:avLst/>
            </a:prstGeom>
          </p:spPr>
          <p:txBody>
            <a:bodyPr anchor="ctr" rtlCol="false" tIns="50800" lIns="50800" bIns="50800" rIns="50800"/>
            <a:lstStyle/>
            <a:p>
              <a:pPr algn="ctr" marL="0" indent="0" lvl="0">
                <a:lnSpc>
                  <a:spcPts val="2800"/>
                </a:lnSpc>
                <a:spcBef>
                  <a:spcPct val="0"/>
                </a:spcBef>
              </a:pPr>
            </a:p>
          </p:txBody>
        </p:sp>
      </p:grpSp>
      <p:sp>
        <p:nvSpPr>
          <p:cNvPr name="TextBox 21" id="21"/>
          <p:cNvSpPr txBox="true"/>
          <p:nvPr/>
        </p:nvSpPr>
        <p:spPr>
          <a:xfrm rot="0">
            <a:off x="1515484" y="7962212"/>
            <a:ext cx="3694322" cy="1259205"/>
          </a:xfrm>
          <a:prstGeom prst="rect">
            <a:avLst/>
          </a:prstGeom>
        </p:spPr>
        <p:txBody>
          <a:bodyPr anchor="t" rtlCol="false" tIns="0" lIns="0" bIns="0" rIns="0">
            <a:spAutoFit/>
          </a:bodyPr>
          <a:lstStyle/>
          <a:p>
            <a:pPr algn="ctr"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Lorem ipsum dolor sit amet, consectetur adipiscing elit. Cras erat nibh, sollicitudin vitae mattis quis, interdum sit amet lorem. </a:t>
            </a:r>
          </a:p>
        </p:txBody>
      </p:sp>
      <p:grpSp>
        <p:nvGrpSpPr>
          <p:cNvPr name="Group 22" id="22"/>
          <p:cNvGrpSpPr/>
          <p:nvPr/>
        </p:nvGrpSpPr>
        <p:grpSpPr>
          <a:xfrm rot="0">
            <a:off x="12448867" y="7555338"/>
            <a:ext cx="4667890" cy="2120578"/>
            <a:chOff x="0" y="0"/>
            <a:chExt cx="1229403" cy="558506"/>
          </a:xfrm>
        </p:grpSpPr>
        <p:sp>
          <p:nvSpPr>
            <p:cNvPr name="Freeform 23" id="23"/>
            <p:cNvSpPr/>
            <p:nvPr/>
          </p:nvSpPr>
          <p:spPr>
            <a:xfrm flipH="false" flipV="false" rot="0">
              <a:off x="0" y="0"/>
              <a:ext cx="1229403" cy="558506"/>
            </a:xfrm>
            <a:custGeom>
              <a:avLst/>
              <a:gdLst/>
              <a:ahLst/>
              <a:cxnLst/>
              <a:rect r="r" b="b" t="t" l="l"/>
              <a:pathLst>
                <a:path h="558506" w="1229403">
                  <a:moveTo>
                    <a:pt x="0" y="0"/>
                  </a:moveTo>
                  <a:lnTo>
                    <a:pt x="1229403" y="0"/>
                  </a:lnTo>
                  <a:lnTo>
                    <a:pt x="1229403" y="558506"/>
                  </a:lnTo>
                  <a:lnTo>
                    <a:pt x="0" y="558506"/>
                  </a:lnTo>
                  <a:close/>
                </a:path>
              </a:pathLst>
            </a:custGeom>
            <a:solidFill>
              <a:srgbClr val="BE6674">
                <a:alpha val="60784"/>
              </a:srgbClr>
            </a:solidFill>
            <a:ln cap="sq">
              <a:noFill/>
              <a:prstDash val="solid"/>
              <a:miter/>
            </a:ln>
          </p:spPr>
        </p:sp>
        <p:sp>
          <p:nvSpPr>
            <p:cNvPr name="TextBox 24" id="24"/>
            <p:cNvSpPr txBox="true"/>
            <p:nvPr/>
          </p:nvSpPr>
          <p:spPr>
            <a:xfrm>
              <a:off x="0" y="-47625"/>
              <a:ext cx="1229403" cy="606131"/>
            </a:xfrm>
            <a:prstGeom prst="rect">
              <a:avLst/>
            </a:prstGeom>
          </p:spPr>
          <p:txBody>
            <a:bodyPr anchor="ctr" rtlCol="false" tIns="50800" lIns="50800" bIns="50800" rIns="50800"/>
            <a:lstStyle/>
            <a:p>
              <a:pPr algn="ctr" marL="0" indent="0" lvl="0">
                <a:lnSpc>
                  <a:spcPts val="2800"/>
                </a:lnSpc>
                <a:spcBef>
                  <a:spcPct val="0"/>
                </a:spcBef>
              </a:pPr>
            </a:p>
          </p:txBody>
        </p:sp>
      </p:grpSp>
      <p:sp>
        <p:nvSpPr>
          <p:cNvPr name="TextBox 25" id="25"/>
          <p:cNvSpPr txBox="true"/>
          <p:nvPr/>
        </p:nvSpPr>
        <p:spPr>
          <a:xfrm rot="0">
            <a:off x="12935651" y="7962212"/>
            <a:ext cx="3694322" cy="1259205"/>
          </a:xfrm>
          <a:prstGeom prst="rect">
            <a:avLst/>
          </a:prstGeom>
        </p:spPr>
        <p:txBody>
          <a:bodyPr anchor="t" rtlCol="false" tIns="0" lIns="0" bIns="0" rIns="0">
            <a:spAutoFit/>
          </a:bodyPr>
          <a:lstStyle/>
          <a:p>
            <a:pPr algn="ctr" marL="0" indent="0" lvl="0">
              <a:lnSpc>
                <a:spcPts val="2520"/>
              </a:lnSpc>
              <a:spcBef>
                <a:spcPct val="0"/>
              </a:spcBef>
            </a:pPr>
            <a:r>
              <a:rPr lang="en-US" sz="1800" strike="noStrike" u="none">
                <a:solidFill>
                  <a:srgbClr val="711F2A"/>
                </a:solidFill>
                <a:latin typeface="Blacker Sans Text"/>
                <a:ea typeface="Blacker Sans Text"/>
                <a:cs typeface="Blacker Sans Text"/>
                <a:sym typeface="Blacker Sans Text"/>
              </a:rPr>
              <a:t>Lorem ipsum dolor sit amet, consectetur adipiscing elit. Cras erat nibh, sollicitudin vitae mattis quis, interdum sit amet lorem.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E8B29F"/>
        </a:solidFill>
      </p:bgPr>
    </p:bg>
    <p:spTree>
      <p:nvGrpSpPr>
        <p:cNvPr id="1" name=""/>
        <p:cNvGrpSpPr/>
        <p:nvPr/>
      </p:nvGrpSpPr>
      <p:grpSpPr>
        <a:xfrm>
          <a:off x="0" y="0"/>
          <a:ext cx="0" cy="0"/>
          <a:chOff x="0" y="0"/>
          <a:chExt cx="0" cy="0"/>
        </a:xfrm>
      </p:grpSpPr>
      <p:grpSp>
        <p:nvGrpSpPr>
          <p:cNvPr name="Group 2" id="2"/>
          <p:cNvGrpSpPr/>
          <p:nvPr/>
        </p:nvGrpSpPr>
        <p:grpSpPr>
          <a:xfrm rot="0">
            <a:off x="0" y="9762"/>
            <a:ext cx="20374623" cy="10277238"/>
            <a:chOff x="0" y="0"/>
            <a:chExt cx="27166165" cy="13702983"/>
          </a:xfrm>
        </p:grpSpPr>
        <p:sp>
          <p:nvSpPr>
            <p:cNvPr name="Freeform 3" id="3"/>
            <p:cNvSpPr/>
            <p:nvPr/>
          </p:nvSpPr>
          <p:spPr>
            <a:xfrm flipH="false" flipV="false" rot="0">
              <a:off x="0" y="0"/>
              <a:ext cx="13583082" cy="13702983"/>
            </a:xfrm>
            <a:custGeom>
              <a:avLst/>
              <a:gdLst/>
              <a:ahLst/>
              <a:cxnLst/>
              <a:rect r="r" b="b" t="t" l="l"/>
              <a:pathLst>
                <a:path h="13702983" w="13583082">
                  <a:moveTo>
                    <a:pt x="0" y="0"/>
                  </a:moveTo>
                  <a:lnTo>
                    <a:pt x="13583082" y="0"/>
                  </a:lnTo>
                  <a:lnTo>
                    <a:pt x="13583082"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3583082" y="0"/>
              <a:ext cx="13583082" cy="13702983"/>
            </a:xfrm>
            <a:custGeom>
              <a:avLst/>
              <a:gdLst/>
              <a:ahLst/>
              <a:cxnLst/>
              <a:rect r="r" b="b" t="t" l="l"/>
              <a:pathLst>
                <a:path h="13702983" w="13583082">
                  <a:moveTo>
                    <a:pt x="0" y="0"/>
                  </a:moveTo>
                  <a:lnTo>
                    <a:pt x="13583083" y="0"/>
                  </a:lnTo>
                  <a:lnTo>
                    <a:pt x="13583083" y="13702983"/>
                  </a:lnTo>
                  <a:lnTo>
                    <a:pt x="0" y="137029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7990281" y="6616155"/>
            <a:ext cx="8034098" cy="2025538"/>
            <a:chOff x="0" y="0"/>
            <a:chExt cx="2115976" cy="533475"/>
          </a:xfrm>
        </p:grpSpPr>
        <p:sp>
          <p:nvSpPr>
            <p:cNvPr name="Freeform 6" id="6"/>
            <p:cNvSpPr/>
            <p:nvPr/>
          </p:nvSpPr>
          <p:spPr>
            <a:xfrm flipH="false" flipV="false" rot="0">
              <a:off x="0" y="0"/>
              <a:ext cx="2115976" cy="533475"/>
            </a:xfrm>
            <a:custGeom>
              <a:avLst/>
              <a:gdLst/>
              <a:ahLst/>
              <a:cxnLst/>
              <a:rect r="r" b="b" t="t" l="l"/>
              <a:pathLst>
                <a:path h="533475" w="2115976">
                  <a:moveTo>
                    <a:pt x="0" y="0"/>
                  </a:moveTo>
                  <a:lnTo>
                    <a:pt x="2115976" y="0"/>
                  </a:lnTo>
                  <a:lnTo>
                    <a:pt x="2115976" y="533475"/>
                  </a:lnTo>
                  <a:lnTo>
                    <a:pt x="0" y="533475"/>
                  </a:lnTo>
                  <a:close/>
                </a:path>
              </a:pathLst>
            </a:custGeom>
            <a:solidFill>
              <a:srgbClr val="BE6674">
                <a:alpha val="60784"/>
              </a:srgbClr>
            </a:solidFill>
            <a:ln cap="sq">
              <a:noFill/>
              <a:prstDash val="solid"/>
              <a:miter/>
            </a:ln>
          </p:spPr>
        </p:sp>
        <p:sp>
          <p:nvSpPr>
            <p:cNvPr name="TextBox 7" id="7"/>
            <p:cNvSpPr txBox="true"/>
            <p:nvPr/>
          </p:nvSpPr>
          <p:spPr>
            <a:xfrm>
              <a:off x="0" y="-47625"/>
              <a:ext cx="2115976" cy="581100"/>
            </a:xfrm>
            <a:prstGeom prst="rect">
              <a:avLst/>
            </a:prstGeom>
          </p:spPr>
          <p:txBody>
            <a:bodyPr anchor="ctr" rtlCol="false" tIns="50800" lIns="50800" bIns="50800" rIns="50800"/>
            <a:lstStyle/>
            <a:p>
              <a:pPr algn="ctr" marL="0" indent="0" lvl="0">
                <a:lnSpc>
                  <a:spcPts val="2800"/>
                </a:lnSpc>
                <a:spcBef>
                  <a:spcPct val="0"/>
                </a:spcBef>
              </a:pPr>
            </a:p>
          </p:txBody>
        </p:sp>
      </p:grpSp>
      <p:grpSp>
        <p:nvGrpSpPr>
          <p:cNvPr name="Group 8" id="8"/>
          <p:cNvGrpSpPr/>
          <p:nvPr/>
        </p:nvGrpSpPr>
        <p:grpSpPr>
          <a:xfrm rot="0">
            <a:off x="0" y="0"/>
            <a:ext cx="6328126" cy="10287000"/>
            <a:chOff x="0" y="0"/>
            <a:chExt cx="8437501" cy="13716000"/>
          </a:xfrm>
        </p:grpSpPr>
        <p:pic>
          <p:nvPicPr>
            <p:cNvPr name="Picture 9" id="9"/>
            <p:cNvPicPr>
              <a:picLocks noChangeAspect="true"/>
            </p:cNvPicPr>
            <p:nvPr/>
          </p:nvPicPr>
          <p:blipFill>
            <a:blip r:embed="rId4"/>
            <a:srcRect l="6942" t="8672" r="8891" b="0"/>
            <a:stretch>
              <a:fillRect/>
            </a:stretch>
          </p:blipFill>
          <p:spPr>
            <a:xfrm flipH="false" flipV="false">
              <a:off x="0" y="0"/>
              <a:ext cx="8437501" cy="13716000"/>
            </a:xfrm>
            <a:prstGeom prst="rect">
              <a:avLst/>
            </a:prstGeom>
          </p:spPr>
        </p:pic>
      </p:grpSp>
      <p:grpSp>
        <p:nvGrpSpPr>
          <p:cNvPr name="Group 10" id="10"/>
          <p:cNvGrpSpPr/>
          <p:nvPr/>
        </p:nvGrpSpPr>
        <p:grpSpPr>
          <a:xfrm rot="0">
            <a:off x="6328126" y="9762"/>
            <a:ext cx="5979937" cy="5262291"/>
            <a:chOff x="0" y="0"/>
            <a:chExt cx="7973249" cy="7016388"/>
          </a:xfrm>
        </p:grpSpPr>
        <p:pic>
          <p:nvPicPr>
            <p:cNvPr name="Picture 11" id="11"/>
            <p:cNvPicPr>
              <a:picLocks noChangeAspect="true"/>
            </p:cNvPicPr>
            <p:nvPr/>
          </p:nvPicPr>
          <p:blipFill>
            <a:blip r:embed="rId5"/>
            <a:srcRect l="12144" t="0" r="12144" b="0"/>
            <a:stretch>
              <a:fillRect/>
            </a:stretch>
          </p:blipFill>
          <p:spPr>
            <a:xfrm flipH="false" flipV="false">
              <a:off x="0" y="0"/>
              <a:ext cx="7973249" cy="7016388"/>
            </a:xfrm>
            <a:prstGeom prst="rect">
              <a:avLst/>
            </a:prstGeom>
          </p:spPr>
        </p:pic>
      </p:grpSp>
      <p:sp>
        <p:nvSpPr>
          <p:cNvPr name="TextBox 12" id="12"/>
          <p:cNvSpPr txBox="true"/>
          <p:nvPr/>
        </p:nvSpPr>
        <p:spPr>
          <a:xfrm rot="0">
            <a:off x="8340678" y="6975608"/>
            <a:ext cx="7333302" cy="1259205"/>
          </a:xfrm>
          <a:prstGeom prst="rect">
            <a:avLst/>
          </a:prstGeom>
        </p:spPr>
        <p:txBody>
          <a:bodyPr anchor="t" rtlCol="false" tIns="0" lIns="0" bIns="0" rIns="0">
            <a:spAutoFit/>
          </a:bodyPr>
          <a:lstStyle/>
          <a:p>
            <a:pPr algn="l" marL="0" indent="0" lvl="0">
              <a:lnSpc>
                <a:spcPts val="2520"/>
              </a:lnSpc>
              <a:spcBef>
                <a:spcPct val="0"/>
              </a:spcBef>
            </a:pPr>
            <a:r>
              <a:rPr lang="en-US" sz="1800" strike="noStrike" u="none">
                <a:solidFill>
                  <a:srgbClr val="E6E0DB"/>
                </a:solidFill>
                <a:latin typeface="Blacker Sans Text"/>
                <a:ea typeface="Blacker Sans Text"/>
                <a:cs typeface="Blacker Sans Text"/>
                <a:sym typeface="Blacker Sans Text"/>
              </a:rPr>
              <a:t>Lorem ipsum dolor sit amet, consectetur adipiscing elit. Cras erat nibh, sollicitudin vitae mattis quis, interdum sit amet lorem. Lorem ipsum dolor sit amet, consectetur adipiscing elit. Cras erat nibh, sollicitudin vitae mattis quis, interdum sit amet. </a:t>
            </a:r>
          </a:p>
        </p:txBody>
      </p:sp>
      <p:grpSp>
        <p:nvGrpSpPr>
          <p:cNvPr name="Group 13" id="13"/>
          <p:cNvGrpSpPr/>
          <p:nvPr/>
        </p:nvGrpSpPr>
        <p:grpSpPr>
          <a:xfrm rot="0">
            <a:off x="12308063" y="9762"/>
            <a:ext cx="5979937" cy="5262291"/>
            <a:chOff x="0" y="0"/>
            <a:chExt cx="7973249" cy="7016388"/>
          </a:xfrm>
        </p:grpSpPr>
        <p:pic>
          <p:nvPicPr>
            <p:cNvPr name="Picture 14" id="14"/>
            <p:cNvPicPr>
              <a:picLocks noChangeAspect="true"/>
            </p:cNvPicPr>
            <p:nvPr/>
          </p:nvPicPr>
          <p:blipFill>
            <a:blip r:embed="rId6"/>
            <a:srcRect l="14477" t="0" r="9669" b="0"/>
            <a:stretch>
              <a:fillRect/>
            </a:stretch>
          </p:blipFill>
          <p:spPr>
            <a:xfrm flipH="false" flipV="false">
              <a:off x="0" y="0"/>
              <a:ext cx="7973249" cy="7016388"/>
            </a:xfrm>
            <a:prstGeom prst="rect">
              <a:avLst/>
            </a:prstGeom>
          </p:spPr>
        </p:pic>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DAGPmQBtUrY</dc:identifier>
  <dcterms:modified xsi:type="dcterms:W3CDTF">2011-08-01T06:04:30Z</dcterms:modified>
  <cp:revision>1</cp:revision>
  <dc:title>Copia de Women's Care Campaign</dc:title>
</cp:coreProperties>
</file>