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EE"/>
    <a:srgbClr val="EEE7D5"/>
    <a:srgbClr val="012F44"/>
    <a:srgbClr val="EAE3CD"/>
    <a:srgbClr val="002234"/>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88" autoAdjust="0"/>
    <p:restoredTop sz="96327" autoAdjust="0"/>
  </p:normalViewPr>
  <p:slideViewPr>
    <p:cSldViewPr snapToGrid="0">
      <p:cViewPr>
        <p:scale>
          <a:sx n="112" d="100"/>
          <a:sy n="112" d="100"/>
        </p:scale>
        <p:origin x="162" y="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7/14/2024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rgbClr val="F5F5EE"/>
        </a:solidFill>
        <a:effectLst/>
      </p:bgPr>
    </p:bg>
    <p:spTree>
      <p:nvGrpSpPr>
        <p:cNvPr id="1" name=""/>
        <p:cNvGrpSpPr/>
        <p:nvPr/>
      </p:nvGrpSpPr>
      <p:grpSpPr>
        <a:xfrm>
          <a:off x="0" y="0"/>
          <a:ext cx="0" cy="0"/>
          <a:chOff x="0" y="0"/>
          <a:chExt cx="0" cy="0"/>
        </a:xfrm>
      </p:grpSpPr>
      <p:pic>
        <p:nvPicPr>
          <p:cNvPr id="6" name="Picture 5" descr="A picture containing sitting, plane, airplane, table&#10;&#10;Description automatically generated">
            <a:extLst>
              <a:ext uri="{FF2B5EF4-FFF2-40B4-BE49-F238E27FC236}">
                <a16:creationId xmlns:a16="http://schemas.microsoft.com/office/drawing/2014/main" id="{AE17B855-7A65-7E40-BA9A-FDD470AFFA9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8" name="Title 1">
            <a:extLst>
              <a:ext uri="{FF2B5EF4-FFF2-40B4-BE49-F238E27FC236}">
                <a16:creationId xmlns:a16="http://schemas.microsoft.com/office/drawing/2014/main" id="{A2A6FDFB-46FD-4D32-A054-BC9C55F6A02B}"/>
              </a:ext>
            </a:extLst>
          </p:cNvPr>
          <p:cNvSpPr>
            <a:spLocks noGrp="1"/>
          </p:cNvSpPr>
          <p:nvPr userDrawn="1">
            <p:ph type="ctrTitle"/>
          </p:nvPr>
        </p:nvSpPr>
        <p:spPr>
          <a:xfrm>
            <a:off x="7238998" y="1673978"/>
            <a:ext cx="4114801" cy="2387600"/>
          </a:xfrm>
        </p:spPr>
        <p:txBody>
          <a:bodyPr anchor="b"/>
          <a:lstStyle>
            <a:lvl1pPr algn="ctr">
              <a:defRPr sz="6000">
                <a:solidFill>
                  <a:schemeClr val="accent1"/>
                </a:solidFill>
              </a:defRPr>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userDrawn="1">
            <p:ph type="subTitle" idx="1"/>
          </p:nvPr>
        </p:nvSpPr>
        <p:spPr>
          <a:xfrm>
            <a:off x="7238999" y="4234296"/>
            <a:ext cx="4114800" cy="1018309"/>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userDrawn="1">
            <p:ph type="dt" sz="half" idx="10"/>
          </p:nvPr>
        </p:nvSpPr>
        <p:spPr>
          <a:xfrm>
            <a:off x="838200" y="6356350"/>
            <a:ext cx="2743200" cy="365125"/>
          </a:xfrm>
        </p:spPr>
        <p:txBody>
          <a:bodyPr/>
          <a:lstStyle>
            <a:lvl1pPr>
              <a:defRPr>
                <a:solidFill>
                  <a:schemeClr val="bg1"/>
                </a:solidFill>
              </a:defRPr>
            </a:lvl1pPr>
          </a:lstStyle>
          <a:p>
            <a:r>
              <a:rPr lang="en-US"/>
              <a:t>Date</a:t>
            </a:r>
            <a:endParaRPr lang="en-US" dirty="0"/>
          </a:p>
        </p:txBody>
      </p:sp>
      <p:sp>
        <p:nvSpPr>
          <p:cNvPr id="23" name="Footer Placeholder 4">
            <a:extLst>
              <a:ext uri="{FF2B5EF4-FFF2-40B4-BE49-F238E27FC236}">
                <a16:creationId xmlns:a16="http://schemas.microsoft.com/office/drawing/2014/main" id="{64A10338-DE30-4CA9-A21B-D50D6579B160}"/>
              </a:ext>
            </a:extLst>
          </p:cNvPr>
          <p:cNvSpPr>
            <a:spLocks noGrp="1"/>
          </p:cNvSpPr>
          <p:nvPr userDrawn="1">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userDrawn="1">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solidFill>
          <a:srgbClr val="F5F5EE"/>
        </a:solidFill>
        <a:effectLst/>
      </p:bgPr>
    </p:bg>
    <p:spTree>
      <p:nvGrpSpPr>
        <p:cNvPr id="1" name=""/>
        <p:cNvGrpSpPr/>
        <p:nvPr/>
      </p:nvGrpSpPr>
      <p:grpSpPr>
        <a:xfrm>
          <a:off x="0" y="0"/>
          <a:ext cx="0" cy="0"/>
          <a:chOff x="0" y="0"/>
          <a:chExt cx="0" cy="0"/>
        </a:xfrm>
      </p:grpSpPr>
      <p:pic>
        <p:nvPicPr>
          <p:cNvPr id="6" name="Picture 5" descr="A picture containing green, table, smoke, train&#10;&#10;Description automatically generated">
            <a:extLst>
              <a:ext uri="{FF2B5EF4-FFF2-40B4-BE49-F238E27FC236}">
                <a16:creationId xmlns:a16="http://schemas.microsoft.com/office/drawing/2014/main" id="{0A55E4BF-5078-A348-8AAB-B104665466D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136525"/>
            <a:ext cx="7987145" cy="1545336"/>
          </a:xfrm>
        </p:spPr>
        <p:txBody>
          <a:bodyPr/>
          <a:lstStyle>
            <a:lvl1pPr>
              <a:defRPr>
                <a:solidFill>
                  <a:schemeClr val="accent3"/>
                </a:solidFill>
              </a:defRPr>
            </a:lvl1p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2258291"/>
            <a:ext cx="10515600" cy="3394364"/>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6" name="Date Placeholder 3">
            <a:extLst>
              <a:ext uri="{FF2B5EF4-FFF2-40B4-BE49-F238E27FC236}">
                <a16:creationId xmlns:a16="http://schemas.microsoft.com/office/drawing/2014/main" id="{3A9A6EC4-ECC7-254F-AD11-82A2CB0C913C}"/>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r>
              <a:rPr lang="en-US"/>
              <a:t>Date</a:t>
            </a:r>
            <a:endParaRPr lang="en-US" dirty="0"/>
          </a:p>
        </p:txBody>
      </p:sp>
      <p:sp>
        <p:nvSpPr>
          <p:cNvPr id="23" name="Footer Placeholder 4">
            <a:extLst>
              <a:ext uri="{FF2B5EF4-FFF2-40B4-BE49-F238E27FC236}">
                <a16:creationId xmlns:a16="http://schemas.microsoft.com/office/drawing/2014/main" id="{912A30E4-DB1B-824F-B8AF-D6337C4D8898}"/>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24" name="Slide Number Placeholder 5">
            <a:extLst>
              <a:ext uri="{FF2B5EF4-FFF2-40B4-BE49-F238E27FC236}">
                <a16:creationId xmlns:a16="http://schemas.microsoft.com/office/drawing/2014/main" id="{D30EDEF0-13E4-9542-B5C2-2988C14FDFD2}"/>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rgbClr val="F5F5EE"/>
        </a:solidFill>
        <a:effectLst/>
      </p:bgPr>
    </p:bg>
    <p:spTree>
      <p:nvGrpSpPr>
        <p:cNvPr id="1" name=""/>
        <p:cNvGrpSpPr/>
        <p:nvPr/>
      </p:nvGrpSpPr>
      <p:grpSpPr>
        <a:xfrm>
          <a:off x="0" y="0"/>
          <a:ext cx="0" cy="0"/>
          <a:chOff x="0" y="0"/>
          <a:chExt cx="0" cy="0"/>
        </a:xfrm>
      </p:grpSpPr>
      <p:pic>
        <p:nvPicPr>
          <p:cNvPr id="6" name="Picture 5" descr="A picture containing standing&#10;&#10;Description automatically generated">
            <a:extLst>
              <a:ext uri="{FF2B5EF4-FFF2-40B4-BE49-F238E27FC236}">
                <a16:creationId xmlns:a16="http://schemas.microsoft.com/office/drawing/2014/main" id="{57905A30-1A33-C543-AA03-CA854263F7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137160"/>
            <a:ext cx="10515600" cy="1548078"/>
          </a:xfrm>
        </p:spPr>
        <p:txBody>
          <a:bodyPr/>
          <a:lstStyle>
            <a:lvl1pPr>
              <a:defRPr>
                <a:solidFill>
                  <a:schemeClr val="accent1"/>
                </a:solidFill>
              </a:defRPr>
            </a:lvl1p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2258568"/>
            <a:ext cx="10515600" cy="3285084"/>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6" name="Date Placeholder 3">
            <a:extLst>
              <a:ext uri="{FF2B5EF4-FFF2-40B4-BE49-F238E27FC236}">
                <a16:creationId xmlns:a16="http://schemas.microsoft.com/office/drawing/2014/main" id="{7700D834-A375-BA42-B5DE-B5BB47BAA03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r>
              <a:rPr lang="en-US"/>
              <a:t>Date</a:t>
            </a:r>
            <a:endParaRPr lang="en-US" dirty="0"/>
          </a:p>
        </p:txBody>
      </p:sp>
      <p:sp>
        <p:nvSpPr>
          <p:cNvPr id="23" name="Footer Placeholder 4">
            <a:extLst>
              <a:ext uri="{FF2B5EF4-FFF2-40B4-BE49-F238E27FC236}">
                <a16:creationId xmlns:a16="http://schemas.microsoft.com/office/drawing/2014/main" id="{DE9A8C11-569D-6D45-B525-A0E73E19924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24" name="Slide Number Placeholder 5">
            <a:extLst>
              <a:ext uri="{FF2B5EF4-FFF2-40B4-BE49-F238E27FC236}">
                <a16:creationId xmlns:a16="http://schemas.microsoft.com/office/drawing/2014/main" id="{1F09060E-E3D0-714A-8C48-267FAF6A6BC0}"/>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rgbClr val="F5F5EE"/>
        </a:solidFill>
        <a:effectLst/>
      </p:bgPr>
    </p:bg>
    <p:spTree>
      <p:nvGrpSpPr>
        <p:cNvPr id="1" name=""/>
        <p:cNvGrpSpPr/>
        <p:nvPr/>
      </p:nvGrpSpPr>
      <p:grpSpPr>
        <a:xfrm>
          <a:off x="0" y="0"/>
          <a:ext cx="0" cy="0"/>
          <a:chOff x="0" y="0"/>
          <a:chExt cx="0" cy="0"/>
        </a:xfrm>
      </p:grpSpPr>
      <p:pic>
        <p:nvPicPr>
          <p:cNvPr id="3" name="Picture 2" descr="A picture containing cell, object, sitting, table&#10;&#10;Description automatically generated">
            <a:extLst>
              <a:ext uri="{FF2B5EF4-FFF2-40B4-BE49-F238E27FC236}">
                <a16:creationId xmlns:a16="http://schemas.microsoft.com/office/drawing/2014/main" id="{29668B5A-48C1-754A-93B9-DD44EAE8C2D5}"/>
              </a:ext>
            </a:extLst>
          </p:cNvPr>
          <p:cNvPicPr>
            <a:picLocks noChangeAspect="1"/>
          </p:cNvPicPr>
          <p:nvPr userDrawn="1"/>
        </p:nvPicPr>
        <p:blipFill>
          <a:blip r:embed="rId2"/>
          <a:stretch>
            <a:fillRect/>
          </a:stretch>
        </p:blipFill>
        <p:spPr>
          <a:xfrm>
            <a:off x="0" y="3969"/>
            <a:ext cx="12192000" cy="6858000"/>
          </a:xfrm>
          <a:prstGeom prst="rect">
            <a:avLst/>
          </a:prstGeom>
        </p:spPr>
      </p:pic>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3405368"/>
            <a:ext cx="10521949" cy="1500187"/>
          </a:xfrm>
        </p:spPr>
        <p:txBody>
          <a:bodyPr anchor="b"/>
          <a:lstStyle>
            <a:lvl1pPr>
              <a:defRPr sz="6000">
                <a:solidFill>
                  <a:schemeClr val="accent2"/>
                </a:solidFill>
              </a:defRPr>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932544"/>
            <a:ext cx="10521949" cy="730682"/>
          </a:xfrm>
        </p:spPr>
        <p:txBody>
          <a:bodyPr/>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Date Placeholder 3">
            <a:extLst>
              <a:ext uri="{FF2B5EF4-FFF2-40B4-BE49-F238E27FC236}">
                <a16:creationId xmlns:a16="http://schemas.microsoft.com/office/drawing/2014/main" id="{CB5427B5-5979-F045-817F-5D5353F6426E}"/>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r>
              <a:rPr lang="en-US"/>
              <a:t>Date</a:t>
            </a:r>
            <a:endParaRPr lang="en-US" dirty="0"/>
          </a:p>
        </p:txBody>
      </p:sp>
      <p:sp>
        <p:nvSpPr>
          <p:cNvPr id="17" name="Footer Placeholder 4">
            <a:extLst>
              <a:ext uri="{FF2B5EF4-FFF2-40B4-BE49-F238E27FC236}">
                <a16:creationId xmlns:a16="http://schemas.microsoft.com/office/drawing/2014/main" id="{D3EBC711-A75E-A243-B1E6-66B420FC49A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19" name="Slide Number Placeholder 5">
            <a:extLst>
              <a:ext uri="{FF2B5EF4-FFF2-40B4-BE49-F238E27FC236}">
                <a16:creationId xmlns:a16="http://schemas.microsoft.com/office/drawing/2014/main" id="{668CAB22-1D34-1F48-98AE-74F9FF3DAFC8}"/>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rgbClr val="F5F5EE"/>
        </a:solidFill>
        <a:effectLst/>
      </p:bgPr>
    </p:bg>
    <p:spTree>
      <p:nvGrpSpPr>
        <p:cNvPr id="1" name=""/>
        <p:cNvGrpSpPr/>
        <p:nvPr/>
      </p:nvGrpSpPr>
      <p:grpSpPr>
        <a:xfrm>
          <a:off x="0" y="0"/>
          <a:ext cx="0" cy="0"/>
          <a:chOff x="0" y="0"/>
          <a:chExt cx="0" cy="0"/>
        </a:xfrm>
      </p:grpSpPr>
      <p:pic>
        <p:nvPicPr>
          <p:cNvPr id="4" name="Picture 3" descr="A close up of a tree&#10;&#10;Description automatically generated">
            <a:extLst>
              <a:ext uri="{FF2B5EF4-FFF2-40B4-BE49-F238E27FC236}">
                <a16:creationId xmlns:a16="http://schemas.microsoft.com/office/drawing/2014/main" id="{250C0F0A-DB49-8E4D-8193-31E04A75443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8201" y="1300254"/>
            <a:ext cx="4246418" cy="2852737"/>
          </a:xfrm>
        </p:spPr>
        <p:txBody>
          <a:bodyPr anchor="b"/>
          <a:lstStyle>
            <a:lvl1pPr>
              <a:defRPr sz="6000">
                <a:solidFill>
                  <a:schemeClr val="accent2"/>
                </a:solidFill>
              </a:defRPr>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8201" y="4179979"/>
            <a:ext cx="4246418" cy="1500187"/>
          </a:xfrm>
        </p:spPr>
        <p:txBody>
          <a:bodyPr/>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Date Placeholder 3">
            <a:extLst>
              <a:ext uri="{FF2B5EF4-FFF2-40B4-BE49-F238E27FC236}">
                <a16:creationId xmlns:a16="http://schemas.microsoft.com/office/drawing/2014/main" id="{A50495DD-69D6-C74F-89DE-9D3364BF727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r>
              <a:rPr lang="en-US"/>
              <a:t>Date</a:t>
            </a:r>
            <a:endParaRPr lang="en-US" dirty="0"/>
          </a:p>
        </p:txBody>
      </p:sp>
      <p:sp>
        <p:nvSpPr>
          <p:cNvPr id="20" name="Footer Placeholder 4">
            <a:extLst>
              <a:ext uri="{FF2B5EF4-FFF2-40B4-BE49-F238E27FC236}">
                <a16:creationId xmlns:a16="http://schemas.microsoft.com/office/drawing/2014/main" id="{9BBCA789-108A-F449-9181-D6A3311F1CAA}"/>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21" name="Slide Number Placeholder 5">
            <a:extLst>
              <a:ext uri="{FF2B5EF4-FFF2-40B4-BE49-F238E27FC236}">
                <a16:creationId xmlns:a16="http://schemas.microsoft.com/office/drawing/2014/main" id="{3F443E2A-2D31-5943-AE3D-0FFA369CC6F5}"/>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solidFill>
          <a:srgbClr val="F5F5EE"/>
        </a:solidFill>
        <a:effectLst/>
      </p:bgPr>
    </p:bg>
    <p:spTree>
      <p:nvGrpSpPr>
        <p:cNvPr id="1" name=""/>
        <p:cNvGrpSpPr/>
        <p:nvPr/>
      </p:nvGrpSpPr>
      <p:grpSpPr>
        <a:xfrm>
          <a:off x="0" y="0"/>
          <a:ext cx="0" cy="0"/>
          <a:chOff x="0" y="0"/>
          <a:chExt cx="0" cy="0"/>
        </a:xfrm>
      </p:grpSpPr>
      <p:pic>
        <p:nvPicPr>
          <p:cNvPr id="4" name="Picture 3" descr="A close up of a tree&#10;&#10;Description automatically generated">
            <a:extLst>
              <a:ext uri="{FF2B5EF4-FFF2-40B4-BE49-F238E27FC236}">
                <a16:creationId xmlns:a16="http://schemas.microsoft.com/office/drawing/2014/main" id="{7E09FEFA-8649-B643-AEB8-3E6569A805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483806"/>
            <a:ext cx="8943068" cy="1702592"/>
          </a:xfrm>
        </p:spPr>
        <p:txBody>
          <a:bodyPr anchor="b"/>
          <a:lstStyle>
            <a:lvl1pPr>
              <a:defRPr sz="6000">
                <a:solidFill>
                  <a:schemeClr val="accent2"/>
                </a:solidFill>
              </a:defRPr>
            </a:lvl1pPr>
          </a:lstStyle>
          <a:p>
            <a:r>
              <a:rPr lang="es-ES"/>
              <a:t>Haga clic para modificar el estilo de título del patrón</a:t>
            </a:r>
            <a:endParaRPr lang="en-US"/>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2334414"/>
            <a:ext cx="8943068" cy="895353"/>
          </a:xfrm>
        </p:spPr>
        <p:txBody>
          <a:bodyPr/>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10408784" y="652440"/>
            <a:ext cx="1333500" cy="1333500"/>
          </a:xfrm>
          <a:prstGeom prst="ellipse">
            <a:avLst/>
          </a:prstGeom>
          <a:solidFill>
            <a:schemeClr val="accent5"/>
          </a:solidFill>
        </p:spPr>
        <p:txBody>
          <a:bodyPr>
            <a:normAutofit/>
          </a:bodyPr>
          <a:lstStyle>
            <a:lvl1pPr>
              <a:defRPr sz="1400"/>
            </a:lvl1pPr>
          </a:lstStyle>
          <a:p>
            <a:r>
              <a:rPr lang="es-ES"/>
              <a:t>Haga clic en el icono para agregar una imagen</a:t>
            </a:r>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224634" y="2049440"/>
            <a:ext cx="1701800" cy="228600"/>
          </a:xfrm>
        </p:spPr>
        <p:txBody>
          <a:bodyPr anchor="ctr">
            <a:noAutofit/>
          </a:bodyPr>
          <a:lstStyle>
            <a:lvl1pPr marL="0" indent="0" algn="ctr">
              <a:buNone/>
              <a:defRPr sz="1200">
                <a:solidFill>
                  <a:schemeClr val="accent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224634" y="2279367"/>
            <a:ext cx="1701800" cy="228600"/>
          </a:xfrm>
        </p:spPr>
        <p:txBody>
          <a:bodyPr anchor="ctr">
            <a:noAutofit/>
          </a:bodyPr>
          <a:lstStyle>
            <a:lvl1pPr marL="0" indent="0" algn="ctr">
              <a:buNone/>
              <a:defRPr sz="1200">
                <a:solidFill>
                  <a:schemeClr val="accent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224634" y="2509293"/>
            <a:ext cx="1701800" cy="228600"/>
          </a:xfrm>
        </p:spPr>
        <p:txBody>
          <a:bodyPr anchor="ctr">
            <a:noAutofit/>
          </a:bodyPr>
          <a:lstStyle>
            <a:lvl1pPr marL="0" indent="0" algn="ctr">
              <a:buNone/>
              <a:defRPr sz="1200">
                <a:solidFill>
                  <a:schemeClr val="accent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1503218" cy="365125"/>
          </a:xfrm>
        </p:spPr>
        <p:txBody>
          <a:bodyPr/>
          <a:lstStyle>
            <a:lvl1pPr>
              <a:defRPr>
                <a:solidFill>
                  <a:schemeClr val="bg1"/>
                </a:solidFill>
              </a:defRPr>
            </a:lvl1pPr>
          </a:lstStyle>
          <a:p>
            <a:fld id="{672B7600-67E3-4D97-B453-880E2742B982}" type="slidenum">
              <a:rPr lang="en-US" smtClean="0"/>
              <a:pPr/>
              <a:t>‹Nº›</a:t>
            </a:fld>
            <a:endParaRPr lang="en-US" dirty="0"/>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1841388" y="6356350"/>
            <a:ext cx="1740011" cy="365125"/>
          </a:xfrm>
        </p:spPr>
        <p:txBody>
          <a:bodyPr/>
          <a:lstStyle>
            <a:lvl1pPr>
              <a:defRPr>
                <a:solidFill>
                  <a:schemeClr val="bg1"/>
                </a:solidFill>
              </a:defRPr>
            </a:lvl1pPr>
          </a:lstStyle>
          <a:p>
            <a:r>
              <a:rPr lang="en-US"/>
              <a:t>Date</a:t>
            </a:r>
            <a:endParaRPr lang="en-US" dirty="0"/>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solidFill>
          <a:srgbClr val="F5F5EE"/>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03E648B-875C-4B75-AC9D-B716E654B0C3}"/>
              </a:ext>
            </a:extLst>
          </p:cNvPr>
          <p:cNvGrpSpPr/>
          <p:nvPr userDrawn="1"/>
        </p:nvGrpSpPr>
        <p:grpSpPr>
          <a:xfrm>
            <a:off x="838199" y="1830763"/>
            <a:ext cx="10515602" cy="1741127"/>
            <a:chOff x="838198" y="7053492"/>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8" y="7053492"/>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8" y="7053492"/>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8" y="7053492"/>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8" y="7053492"/>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8" y="7053492"/>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199" y="7057259"/>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0" y="7053492"/>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0" y="7053492"/>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0" y="7053492"/>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0" y="7053492"/>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0" y="7053492"/>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1" y="7057259"/>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2" y="7053492"/>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2" y="7053492"/>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2" y="7053492"/>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2" y="7053492"/>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2" y="7053492"/>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3" y="7057259"/>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4" y="7053492"/>
              <a:ext cx="894312" cy="174112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4" y="7053492"/>
              <a:ext cx="894312" cy="1551307"/>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4" y="7053492"/>
              <a:ext cx="894312" cy="1361486"/>
            </a:xfrm>
            <a:prstGeom prst="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4" y="7053492"/>
              <a:ext cx="894312" cy="1171666"/>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4" y="7053492"/>
              <a:ext cx="894312" cy="9818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5" y="7057259"/>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6" y="7053492"/>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6" y="7053492"/>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6" y="7053492"/>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6" y="7053492"/>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6" y="7053492"/>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7" y="7057259"/>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8" y="7053492"/>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8" y="7053492"/>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8" y="7053492"/>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8" y="7053492"/>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8" y="7053492"/>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59" y="7057259"/>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0" y="7053492"/>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0" y="7053492"/>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0" y="7053492"/>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0" y="7053492"/>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0" y="7053492"/>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1" y="7057259"/>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2" y="7053492"/>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2" y="7053492"/>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2" y="7053492"/>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2" y="7053492"/>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2" y="7053492"/>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3" y="7057259"/>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4" y="7053492"/>
              <a:ext cx="894312" cy="1741127"/>
            </a:xfrm>
            <a:prstGeom prst="rect">
              <a:avLst/>
            </a:prstGeom>
            <a:solidFill>
              <a:schemeClr val="accent5">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4" y="7053492"/>
              <a:ext cx="894312" cy="1551307"/>
            </a:xfrm>
            <a:prstGeom prst="rect">
              <a:avLst/>
            </a:prstGeom>
            <a:solidFill>
              <a:schemeClr val="accent5">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4" y="7053492"/>
              <a:ext cx="894312" cy="1361486"/>
            </a:xfrm>
            <a:prstGeom prst="rect">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4" y="7053492"/>
              <a:ext cx="894312" cy="1171666"/>
            </a:xfrm>
            <a:prstGeom prst="rect">
              <a:avLst/>
            </a:prstGeom>
            <a:solidFill>
              <a:schemeClr val="accent5">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4" y="7053492"/>
              <a:ext cx="894312" cy="981846"/>
            </a:xfrm>
            <a:prstGeom prst="rect">
              <a:avLst/>
            </a:prstGeom>
            <a:solidFill>
              <a:schemeClr val="accent5">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5" y="7057259"/>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7" y="7053492"/>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7" y="7053492"/>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7" y="7053492"/>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7" y="7053492"/>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7" y="7053492"/>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8" y="7057259"/>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dirty="0"/>
          </a:p>
        </p:txBody>
      </p:sp>
      <p:grpSp>
        <p:nvGrpSpPr>
          <p:cNvPr id="4" name="Group 3">
            <a:extLst>
              <a:ext uri="{FF2B5EF4-FFF2-40B4-BE49-F238E27FC236}">
                <a16:creationId xmlns:a16="http://schemas.microsoft.com/office/drawing/2014/main" id="{DDA1BD1B-C8C3-4792-B6D1-31BB68B811AB}"/>
              </a:ext>
            </a:extLst>
          </p:cNvPr>
          <p:cNvGrpSpPr/>
          <p:nvPr userDrawn="1"/>
        </p:nvGrpSpPr>
        <p:grpSpPr>
          <a:xfrm>
            <a:off x="3648075" y="-1636081"/>
            <a:ext cx="4895850" cy="1333500"/>
            <a:chOff x="3648075" y="-1636081"/>
            <a:chExt cx="4895850" cy="1333500"/>
          </a:xfrm>
        </p:grpSpPr>
        <p:sp>
          <p:nvSpPr>
            <p:cNvPr id="17" name="Rectangle 16">
              <a:extLst>
                <a:ext uri="{FF2B5EF4-FFF2-40B4-BE49-F238E27FC236}">
                  <a16:creationId xmlns:a16="http://schemas.microsoft.com/office/drawing/2014/main" id="{13EEA3A1-97E2-475A-A04E-F032DB547107}"/>
                </a:ext>
              </a:extLst>
            </p:cNvPr>
            <p:cNvSpPr/>
            <p:nvPr userDrawn="1"/>
          </p:nvSpPr>
          <p:spPr>
            <a:xfrm>
              <a:off x="3648075" y="-1636081"/>
              <a:ext cx="4895850" cy="13335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ysClr val="windowText" lastClr="000000"/>
                  </a:solidFill>
                </a:rPr>
                <a:t>COLOR THEME </a:t>
              </a:r>
              <a:r>
                <a:rPr lang="en-US" dirty="0">
                  <a:solidFill>
                    <a:sysClr val="windowText" lastClr="000000"/>
                  </a:solidFill>
                </a:rPr>
                <a:t>(extra)</a:t>
              </a:r>
            </a:p>
          </p:txBody>
        </p:sp>
        <p:sp>
          <p:nvSpPr>
            <p:cNvPr id="22" name="TextBox 21">
              <a:extLst>
                <a:ext uri="{FF2B5EF4-FFF2-40B4-BE49-F238E27FC236}">
                  <a16:creationId xmlns:a16="http://schemas.microsoft.com/office/drawing/2014/main" id="{DAD61F0F-3D09-458B-917E-A04D9DD2AF2B}"/>
                </a:ext>
              </a:extLst>
            </p:cNvPr>
            <p:cNvSpPr txBox="1"/>
            <p:nvPr userDrawn="1"/>
          </p:nvSpPr>
          <p:spPr>
            <a:xfrm>
              <a:off x="7516080" y="-564191"/>
              <a:ext cx="1027845" cy="261610"/>
            </a:xfrm>
            <a:prstGeom prst="rect">
              <a:avLst/>
            </a:prstGeom>
            <a:noFill/>
          </p:spPr>
          <p:txBody>
            <a:bodyPr wrap="none" rtlCol="0" anchor="b">
              <a:spAutoFit/>
            </a:bodyPr>
            <a:lstStyle/>
            <a:p>
              <a:pPr algn="r"/>
              <a:r>
                <a:rPr lang="en-US" sz="1100" i="0" dirty="0">
                  <a:solidFill>
                    <a:srgbClr val="FF0000"/>
                  </a:solidFill>
                </a:rPr>
                <a:t>Remove frame</a:t>
              </a:r>
            </a:p>
          </p:txBody>
        </p:sp>
      </p:grpSp>
      <p:sp>
        <p:nvSpPr>
          <p:cNvPr id="88" name="Text Placeholder 2">
            <a:extLst>
              <a:ext uri="{FF2B5EF4-FFF2-40B4-BE49-F238E27FC236}">
                <a16:creationId xmlns:a16="http://schemas.microsoft.com/office/drawing/2014/main" id="{BB3FC47E-3339-49A8-AEF2-ECC3BF1514FB}"/>
              </a:ext>
            </a:extLst>
          </p:cNvPr>
          <p:cNvSpPr>
            <a:spLocks noGrp="1"/>
          </p:cNvSpPr>
          <p:nvPr>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j-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p:ph type="body" sz="quarter" idx="11" hasCustomPrompt="1"/>
          </p:nvPr>
        </p:nvSpPr>
        <p:spPr>
          <a:xfrm>
            <a:off x="4677206"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p:ph type="body" sz="quarter" idx="12" hasCustomPrompt="1"/>
          </p:nvPr>
        </p:nvSpPr>
        <p:spPr>
          <a:xfrm>
            <a:off x="7664716"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solidFill>
          <a:srgbClr val="F5F5E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5F5E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normAutofit/>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3648075" y="6356350"/>
            <a:ext cx="5925405"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9766300" y="6356350"/>
            <a:ext cx="1587500" cy="365125"/>
          </a:xfrm>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2743200" cy="365125"/>
          </a:xfrm>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t>6</a:t>
            </a:fld>
            <a:endParaRPr lang="en-US"/>
          </a:p>
        </p:txBody>
      </p:sp>
      <p:sp>
        <p:nvSpPr>
          <p:cNvPr id="10" name="Picture Placeholder 9">
            <a:extLst>
              <a:ext uri="{FF2B5EF4-FFF2-40B4-BE49-F238E27FC236}">
                <a16:creationId xmlns:a16="http://schemas.microsoft.com/office/drawing/2014/main" id="{6360B73D-DEC8-46DE-B49A-2222E5C18006}"/>
              </a:ext>
            </a:extLst>
          </p:cNvPr>
          <p:cNvSpPr>
            <a:spLocks noGrp="1"/>
          </p:cNvSpPr>
          <p:nvPr>
            <p:ph type="pic" sz="quarter" idx="13"/>
          </p:nvPr>
        </p:nvSpPr>
        <p:spPr/>
        <p:txBody>
          <a:bodyPr/>
          <a:lstStyle/>
          <a:p>
            <a:endParaRPr lang="es-E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45_T_PGO_ECOLOGY-16x9.pptx" id="{B601CA4D-8CAB-4886-A40B-0079603597C2}" vid="{939E2721-CEF5-4693-A387-042B829608FB}"/>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45_T_PGO_ECOLOGY-16x9.pptx" id="{B601CA4D-8CAB-4886-A40B-0079603597C2}" vid="{C8B72432-7992-4DE9-BC86-B00E0DB30E4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0145_T_PGO_ECOLOGY-16x9</Template>
  <TotalTime>0</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2024-07-14T08:26:26Z</dcterms:created>
  <dcterms:modified xsi:type="dcterms:W3CDTF">2024-07-14T08:26:57Z</dcterms:modified>
  <cp:category>Templates</cp:category>
</cp:coreProperties>
</file>