
<file path=[Content_Types].xml><?xml version="1.0" encoding="utf-8"?>
<Types xmlns="http://schemas.openxmlformats.org/package/2006/content-types">
  <Default ContentType="application/x-fontdata" Extension="fntdata"/>
  <Default ContentType="image/gif" Extension="gif"/>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x="18288000" cy="10287000"/>
  <p:notesSz cx="6858000" cy="9144000"/>
  <p:embeddedFontLst>
    <p:embeddedFont>
      <p:font typeface="Hobo" charset="1" panose="04040505020C02020802"/>
      <p:regular r:id="rId28"/>
    </p:embeddedFont>
    <p:embeddedFont>
      <p:font typeface="Lato Bold" charset="1" panose="020F0502020204030203"/>
      <p:regular r:id="rId29"/>
    </p:embeddedFont>
    <p:embeddedFont>
      <p:font typeface="Lato" charset="1" panose="020F0502020204030203"/>
      <p:regular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30" Target="fonts/font30.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svg" Type="http://schemas.openxmlformats.org/officeDocument/2006/relationships/image"/><Relationship Id="rId2" Target="../media/image1.pn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gif"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8.gif" Type="http://schemas.openxmlformats.org/officeDocument/2006/relationships/image"/><Relationship Id="rId4" Target="../media/image6.png" Type="http://schemas.openxmlformats.org/officeDocument/2006/relationships/image"/><Relationship Id="rId5" Target="../media/image7.svg" Type="http://schemas.openxmlformats.org/officeDocument/2006/relationships/image"/><Relationship Id="rId6" Target="../media/image9.png" Type="http://schemas.openxmlformats.org/officeDocument/2006/relationships/image"/><Relationship Id="rId7" Target="../media/image10.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11.png" Type="http://schemas.openxmlformats.org/officeDocument/2006/relationships/image"/><Relationship Id="rId4" Target="../media/image12.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13.png" Type="http://schemas.openxmlformats.org/officeDocument/2006/relationships/image"/><Relationship Id="rId8" Target="../media/image14.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9.png" Type="http://schemas.openxmlformats.org/officeDocument/2006/relationships/image"/><Relationship Id="rId6" Target="../media/image10.svg" Type="http://schemas.openxmlformats.org/officeDocument/2006/relationships/image"/><Relationship Id="rId7" Target="../media/image8.gif"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svg" Type="http://schemas.openxmlformats.org/officeDocument/2006/relationships/image"/><Relationship Id="rId11" Target="../media/image11.png" Type="http://schemas.openxmlformats.org/officeDocument/2006/relationships/image"/><Relationship Id="rId12" Target="../media/image12.svg" Type="http://schemas.openxmlformats.org/officeDocument/2006/relationships/image"/><Relationship Id="rId13" Target="../media/image8.gif" Type="http://schemas.openxmlformats.org/officeDocument/2006/relationships/image"/><Relationship Id="rId2" Target="../media/image1.pn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6.png" Type="http://schemas.openxmlformats.org/officeDocument/2006/relationships/image"/><Relationship Id="rId6" Target="../media/image7.svg" Type="http://schemas.openxmlformats.org/officeDocument/2006/relationships/image"/><Relationship Id="rId7" Target="../media/image4.png" Type="http://schemas.openxmlformats.org/officeDocument/2006/relationships/image"/><Relationship Id="rId8" Target="../media/image5.svg" Type="http://schemas.openxmlformats.org/officeDocument/2006/relationships/image"/><Relationship Id="rId9" Target="../media/image9.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16.png" Type="http://schemas.openxmlformats.org/officeDocument/2006/relationships/image"/><Relationship Id="rId5" Target="../media/image17.svg" Type="http://schemas.openxmlformats.org/officeDocument/2006/relationships/image"/><Relationship Id="rId6" Target="../media/image8.gif"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svg" Type="http://schemas.openxmlformats.org/officeDocument/2006/relationships/image"/><Relationship Id="rId2" Target="../media/image8.gif" Type="http://schemas.openxmlformats.org/officeDocument/2006/relationships/image"/><Relationship Id="rId3" Target="../media/image11.png" Type="http://schemas.openxmlformats.org/officeDocument/2006/relationships/image"/><Relationship Id="rId4" Target="../media/image12.svg" Type="http://schemas.openxmlformats.org/officeDocument/2006/relationships/image"/><Relationship Id="rId5" Target="../media/image6.png" Type="http://schemas.openxmlformats.org/officeDocument/2006/relationships/image"/><Relationship Id="rId6" Target="../media/image7.svg" Type="http://schemas.openxmlformats.org/officeDocument/2006/relationships/image"/><Relationship Id="rId7" Target="../media/image13.png" Type="http://schemas.openxmlformats.org/officeDocument/2006/relationships/image"/><Relationship Id="rId8" Target="../media/image14.svg" Type="http://schemas.openxmlformats.org/officeDocument/2006/relationships/image"/><Relationship Id="rId9" Target="../media/image4.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8.png" Type="http://schemas.openxmlformats.org/officeDocument/2006/relationships/image"/><Relationship Id="rId11" Target="../media/image19.svg" Type="http://schemas.openxmlformats.org/officeDocument/2006/relationships/image"/><Relationship Id="rId12" Target="../media/image20.png" Type="http://schemas.openxmlformats.org/officeDocument/2006/relationships/image"/><Relationship Id="rId13" Target="../media/image21.svg" Type="http://schemas.openxmlformats.org/officeDocument/2006/relationships/image"/><Relationship Id="rId14" Target="../media/image22.png" Type="http://schemas.openxmlformats.org/officeDocument/2006/relationships/image"/><Relationship Id="rId15" Target="../media/image23.svg" Type="http://schemas.openxmlformats.org/officeDocument/2006/relationships/image"/><Relationship Id="rId16" Target="../media/image24.png" Type="http://schemas.openxmlformats.org/officeDocument/2006/relationships/image"/><Relationship Id="rId17" Target="../media/image25.svg" Type="http://schemas.openxmlformats.org/officeDocument/2006/relationships/image"/><Relationship Id="rId2" Target="../media/image6.png" Type="http://schemas.openxmlformats.org/officeDocument/2006/relationships/image"/><Relationship Id="rId3" Target="../media/image7.svg" Type="http://schemas.openxmlformats.org/officeDocument/2006/relationships/image"/><Relationship Id="rId4" Target="../media/image9.png" Type="http://schemas.openxmlformats.org/officeDocument/2006/relationships/image"/><Relationship Id="rId5" Target="../media/image10.svg" Type="http://schemas.openxmlformats.org/officeDocument/2006/relationships/image"/><Relationship Id="rId6" Target="../media/image4.png" Type="http://schemas.openxmlformats.org/officeDocument/2006/relationships/image"/><Relationship Id="rId7" Target="../media/image5.svg" Type="http://schemas.openxmlformats.org/officeDocument/2006/relationships/image"/><Relationship Id="rId8" Target="../media/image11.png" Type="http://schemas.openxmlformats.org/officeDocument/2006/relationships/image"/><Relationship Id="rId9" Target="../media/image12.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9.png" Type="http://schemas.openxmlformats.org/officeDocument/2006/relationships/image"/><Relationship Id="rId4" Target="../media/image10.svg" Type="http://schemas.openxmlformats.org/officeDocument/2006/relationships/image"/><Relationship Id="rId5" Target="../media/image26.png" Type="http://schemas.openxmlformats.org/officeDocument/2006/relationships/image"/><Relationship Id="rId6" Target="../media/image27.svg" Type="http://schemas.openxmlformats.org/officeDocument/2006/relationships/image"/><Relationship Id="rId7" Target="../media/image28.png" Type="http://schemas.openxmlformats.org/officeDocument/2006/relationships/image"/><Relationship Id="rId8" Target="../media/image29.sv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30.jpeg" Type="http://schemas.openxmlformats.org/officeDocument/2006/relationships/image"/><Relationship Id="rId4" Target="../media/image8.gif" Type="http://schemas.openxmlformats.org/officeDocument/2006/relationships/image"/><Relationship Id="rId5" Target="../media/image31.jpeg" Type="http://schemas.openxmlformats.org/officeDocument/2006/relationships/image"/><Relationship Id="rId6" Target="../media/image32.jpe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33.jpeg" Type="http://schemas.openxmlformats.org/officeDocument/2006/relationships/image"/><Relationship Id="rId4" Target="../media/image34.jpeg" Type="http://schemas.openxmlformats.org/officeDocument/2006/relationships/image"/><Relationship Id="rId5" Target="../media/image35.jpeg" Type="http://schemas.openxmlformats.org/officeDocument/2006/relationships/image"/><Relationship Id="rId6" Target="../media/image36.jpeg" Type="http://schemas.openxmlformats.org/officeDocument/2006/relationships/image"/><Relationship Id="rId7" Target="../media/image37.jpeg" Type="http://schemas.openxmlformats.org/officeDocument/2006/relationships/image"/><Relationship Id="rId8" Target="../media/image38.jpeg" Type="http://schemas.openxmlformats.org/officeDocument/2006/relationships/image"/><Relationship Id="rId9" Target="../media/image8.gif"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gif" Type="http://schemas.openxmlformats.org/officeDocument/2006/relationships/image"/><Relationship Id="rId3" Target="../media/image9.png" Type="http://schemas.openxmlformats.org/officeDocument/2006/relationships/image"/><Relationship Id="rId4" Target="../media/image10.svg" Type="http://schemas.openxmlformats.org/officeDocument/2006/relationships/image"/><Relationship Id="rId5" Target="../media/image11.png" Type="http://schemas.openxmlformats.org/officeDocument/2006/relationships/image"/><Relationship Id="rId6" Target="../media/image12.sv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svg" Type="http://schemas.openxmlformats.org/officeDocument/2006/relationships/image"/><Relationship Id="rId11" Target="../media/image8.gif" Type="http://schemas.openxmlformats.org/officeDocument/2006/relationships/image"/><Relationship Id="rId2" Target="../media/image1.pn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13.png" Type="http://schemas.openxmlformats.org/officeDocument/2006/relationships/image"/><Relationship Id="rId6" Target="../media/image14.svg" Type="http://schemas.openxmlformats.org/officeDocument/2006/relationships/image"/><Relationship Id="rId7" Target="../media/image11.png" Type="http://schemas.openxmlformats.org/officeDocument/2006/relationships/image"/><Relationship Id="rId8" Target="../media/image12.svg" Type="http://schemas.openxmlformats.org/officeDocument/2006/relationships/image"/><Relationship Id="rId9" Target="../media/image4.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png" Type="http://schemas.openxmlformats.org/officeDocument/2006/relationships/image"/><Relationship Id="rId11" Target="../media/image2.png" Type="http://schemas.openxmlformats.org/officeDocument/2006/relationships/image"/><Relationship Id="rId12" Target="../media/image3.svg" Type="http://schemas.openxmlformats.org/officeDocument/2006/relationships/image"/><Relationship Id="rId13" Target="../media/image8.gif" Type="http://schemas.openxmlformats.org/officeDocument/2006/relationships/image"/><Relationship Id="rId14" Target="../media/image13.png" Type="http://schemas.openxmlformats.org/officeDocument/2006/relationships/image"/><Relationship Id="rId15" Target="../media/image14.svg" Type="http://schemas.openxmlformats.org/officeDocument/2006/relationships/image"/><Relationship Id="rId16" Target="../media/image16.png" Type="http://schemas.openxmlformats.org/officeDocument/2006/relationships/image"/><Relationship Id="rId17" Target="../media/image17.svg" Type="http://schemas.openxmlformats.org/officeDocument/2006/relationships/image"/><Relationship Id="rId18" Target="../media/image26.png" Type="http://schemas.openxmlformats.org/officeDocument/2006/relationships/image"/><Relationship Id="rId19" Target="../media/image27.svg" Type="http://schemas.openxmlformats.org/officeDocument/2006/relationships/image"/><Relationship Id="rId2" Target="../media/image6.png" Type="http://schemas.openxmlformats.org/officeDocument/2006/relationships/image"/><Relationship Id="rId20" Target="../media/image28.png" Type="http://schemas.openxmlformats.org/officeDocument/2006/relationships/image"/><Relationship Id="rId21" Target="../media/image29.svg" Type="http://schemas.openxmlformats.org/officeDocument/2006/relationships/image"/><Relationship Id="rId3" Target="../media/image7.svg" Type="http://schemas.openxmlformats.org/officeDocument/2006/relationships/image"/><Relationship Id="rId4" Target="../media/image9.png" Type="http://schemas.openxmlformats.org/officeDocument/2006/relationships/image"/><Relationship Id="rId5" Target="../media/image10.svg" Type="http://schemas.openxmlformats.org/officeDocument/2006/relationships/image"/><Relationship Id="rId6" Target="../media/image4.png" Type="http://schemas.openxmlformats.org/officeDocument/2006/relationships/image"/><Relationship Id="rId7" Target="../media/image5.svg" Type="http://schemas.openxmlformats.org/officeDocument/2006/relationships/image"/><Relationship Id="rId8" Target="../media/image11.png" Type="http://schemas.openxmlformats.org/officeDocument/2006/relationships/image"/><Relationship Id="rId9" Target="../media/image12.sv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39.png" Type="http://schemas.openxmlformats.org/officeDocument/2006/relationships/image"/><Relationship Id="rId6" Target="../media/image40.svg" Type="http://schemas.openxmlformats.org/officeDocument/2006/relationships/image"/><Relationship Id="rId7" Target="../media/image11.png" Type="http://schemas.openxmlformats.org/officeDocument/2006/relationships/image"/><Relationship Id="rId8" Target="../media/image12.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15.png" Type="http://schemas.openxmlformats.org/officeDocument/2006/relationships/image"/><Relationship Id="rId6" Target="../media/image4.png" Type="http://schemas.openxmlformats.org/officeDocument/2006/relationships/image"/><Relationship Id="rId7" Target="../media/image5.svg" Type="http://schemas.openxmlformats.org/officeDocument/2006/relationships/image"/><Relationship Id="rId8" Target="../media/image6.png" Type="http://schemas.openxmlformats.org/officeDocument/2006/relationships/image"/><Relationship Id="rId9" Target="../media/image7.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gif" Type="http://schemas.openxmlformats.org/officeDocument/2006/relationships/image"/><Relationship Id="rId3" Target="../media/image9.png" Type="http://schemas.openxmlformats.org/officeDocument/2006/relationships/image"/><Relationship Id="rId4" Target="../media/image10.svg" Type="http://schemas.openxmlformats.org/officeDocument/2006/relationships/image"/><Relationship Id="rId5" Target="../media/image16.png" Type="http://schemas.openxmlformats.org/officeDocument/2006/relationships/image"/><Relationship Id="rId6" Target="../media/image17.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11.png" Type="http://schemas.openxmlformats.org/officeDocument/2006/relationships/image"/><Relationship Id="rId6" Target="../media/image12.svg" Type="http://schemas.openxmlformats.org/officeDocument/2006/relationships/image"/><Relationship Id="rId7" Target="../media/image16.png" Type="http://schemas.openxmlformats.org/officeDocument/2006/relationships/image"/><Relationship Id="rId8" Target="../media/image17.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png" Type="http://schemas.openxmlformats.org/officeDocument/2006/relationships/image"/><Relationship Id="rId11" Target="../media/image5.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2" Target="../media/image1.png" Type="http://schemas.openxmlformats.org/officeDocument/2006/relationships/image"/><Relationship Id="rId3" Target="../media/image8.gif"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6.png" Type="http://schemas.openxmlformats.org/officeDocument/2006/relationships/image"/><Relationship Id="rId7" Target="../media/image7.svg" Type="http://schemas.openxmlformats.org/officeDocument/2006/relationships/image"/><Relationship Id="rId8" Target="../media/image9.png" Type="http://schemas.openxmlformats.org/officeDocument/2006/relationships/image"/><Relationship Id="rId9" Target="../media/image10.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svg" Type="http://schemas.openxmlformats.org/officeDocument/2006/relationships/image"/><Relationship Id="rId11" Target="../media/image8.gif" Type="http://schemas.openxmlformats.org/officeDocument/2006/relationships/image"/><Relationship Id="rId2" Target="../media/image1.pn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16.png" Type="http://schemas.openxmlformats.org/officeDocument/2006/relationships/image"/><Relationship Id="rId6" Target="../media/image17.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9.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11.png" Type="http://schemas.openxmlformats.org/officeDocument/2006/relationships/image"/><Relationship Id="rId4" Target="../media/image12.svg" Type="http://schemas.openxmlformats.org/officeDocument/2006/relationships/image"/><Relationship Id="rId5" Target="../media/image6.png" Type="http://schemas.openxmlformats.org/officeDocument/2006/relationships/image"/><Relationship Id="rId6" Target="../media/image7.svg" Type="http://schemas.openxmlformats.org/officeDocument/2006/relationships/image"/><Relationship Id="rId7" Target="../media/image13.png" Type="http://schemas.openxmlformats.org/officeDocument/2006/relationships/image"/><Relationship Id="rId8" Target="../media/image14.svg" Type="http://schemas.openxmlformats.org/officeDocument/2006/relationships/image"/><Relationship Id="rId9" Target="../media/image8.gif"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9.png" Type="http://schemas.openxmlformats.org/officeDocument/2006/relationships/image"/><Relationship Id="rId6" Target="../media/image10.svg" Type="http://schemas.openxmlformats.org/officeDocument/2006/relationships/image"/><Relationship Id="rId7" Target="../media/image4.png" Type="http://schemas.openxmlformats.org/officeDocument/2006/relationships/image"/><Relationship Id="rId8" Target="../media/image5.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FE9A2"/>
        </a:solidFill>
      </p:bgPr>
    </p:bg>
    <p:spTree>
      <p:nvGrpSpPr>
        <p:cNvPr id="1" name=""/>
        <p:cNvGrpSpPr/>
        <p:nvPr/>
      </p:nvGrpSpPr>
      <p:grpSpPr>
        <a:xfrm>
          <a:off x="0" y="0"/>
          <a:ext cx="0" cy="0"/>
          <a:chOff x="0" y="0"/>
          <a:chExt cx="0" cy="0"/>
        </a:xfrm>
      </p:grpSpPr>
      <p:grpSp>
        <p:nvGrpSpPr>
          <p:cNvPr name="Group 2" id="2"/>
          <p:cNvGrpSpPr/>
          <p:nvPr/>
        </p:nvGrpSpPr>
        <p:grpSpPr>
          <a:xfrm rot="0">
            <a:off x="-514350" y="6265182"/>
            <a:ext cx="19479868" cy="4021818"/>
            <a:chOff x="0" y="0"/>
            <a:chExt cx="5130500" cy="1059244"/>
          </a:xfrm>
        </p:grpSpPr>
        <p:sp>
          <p:nvSpPr>
            <p:cNvPr name="Freeform 3" id="3"/>
            <p:cNvSpPr/>
            <p:nvPr/>
          </p:nvSpPr>
          <p:spPr>
            <a:xfrm flipH="false" flipV="false" rot="0">
              <a:off x="0" y="0"/>
              <a:ext cx="5130500" cy="1059244"/>
            </a:xfrm>
            <a:custGeom>
              <a:avLst/>
              <a:gdLst/>
              <a:ahLst/>
              <a:cxnLst/>
              <a:rect r="r" b="b" t="t" l="l"/>
              <a:pathLst>
                <a:path h="1059244" w="5130500">
                  <a:moveTo>
                    <a:pt x="0" y="0"/>
                  </a:moveTo>
                  <a:lnTo>
                    <a:pt x="5130500" y="0"/>
                  </a:lnTo>
                  <a:lnTo>
                    <a:pt x="5130500" y="1059244"/>
                  </a:lnTo>
                  <a:lnTo>
                    <a:pt x="0" y="1059244"/>
                  </a:lnTo>
                  <a:close/>
                </a:path>
              </a:pathLst>
            </a:custGeom>
            <a:solidFill>
              <a:srgbClr val="BB916E"/>
            </a:solidFill>
          </p:spPr>
        </p:sp>
        <p:sp>
          <p:nvSpPr>
            <p:cNvPr name="TextBox 4" id="4"/>
            <p:cNvSpPr txBox="true"/>
            <p:nvPr/>
          </p:nvSpPr>
          <p:spPr>
            <a:xfrm>
              <a:off x="0" y="-47625"/>
              <a:ext cx="5130500" cy="1106869"/>
            </a:xfrm>
            <a:prstGeom prst="rect">
              <a:avLst/>
            </a:prstGeom>
          </p:spPr>
          <p:txBody>
            <a:bodyPr anchor="ctr" rtlCol="false" tIns="50800" lIns="50800" bIns="50800" rIns="50800"/>
            <a:lstStyle/>
            <a:p>
              <a:pPr algn="ctr">
                <a:lnSpc>
                  <a:spcPts val="3359"/>
                </a:lnSpc>
              </a:pPr>
            </a:p>
          </p:txBody>
        </p:sp>
      </p:grpSp>
      <p:grpSp>
        <p:nvGrpSpPr>
          <p:cNvPr name="Group 5" id="5"/>
          <p:cNvGrpSpPr/>
          <p:nvPr/>
        </p:nvGrpSpPr>
        <p:grpSpPr>
          <a:xfrm rot="0">
            <a:off x="7241494" y="-709441"/>
            <a:ext cx="5529312" cy="5529312"/>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AB66">
                <a:alpha val="69804"/>
              </a:srgbClr>
            </a:solidFill>
          </p:spPr>
        </p:sp>
        <p:sp>
          <p:nvSpPr>
            <p:cNvPr name="TextBox 7" id="7"/>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sp>
        <p:nvSpPr>
          <p:cNvPr name="Freeform 8" id="8"/>
          <p:cNvSpPr/>
          <p:nvPr/>
        </p:nvSpPr>
        <p:spPr>
          <a:xfrm flipH="false" flipV="false" rot="0">
            <a:off x="0" y="0"/>
            <a:ext cx="18288000" cy="6035040"/>
          </a:xfrm>
          <a:custGeom>
            <a:avLst/>
            <a:gdLst/>
            <a:ahLst/>
            <a:cxnLst/>
            <a:rect r="r" b="b" t="t" l="l"/>
            <a:pathLst>
              <a:path h="6035040" w="18288000">
                <a:moveTo>
                  <a:pt x="0" y="0"/>
                </a:moveTo>
                <a:lnTo>
                  <a:pt x="18288000" y="0"/>
                </a:lnTo>
                <a:lnTo>
                  <a:pt x="18288000" y="6035040"/>
                </a:lnTo>
                <a:lnTo>
                  <a:pt x="0" y="6035040"/>
                </a:lnTo>
                <a:lnTo>
                  <a:pt x="0" y="0"/>
                </a:lnTo>
                <a:close/>
              </a:path>
            </a:pathLst>
          </a:custGeom>
          <a:blipFill>
            <a:blip r:embed="rId2"/>
            <a:stretch>
              <a:fillRect l="0" t="0" r="0" b="0"/>
            </a:stretch>
          </a:blipFill>
        </p:spPr>
      </p:sp>
      <p:sp>
        <p:nvSpPr>
          <p:cNvPr name="Freeform 9" id="9"/>
          <p:cNvSpPr/>
          <p:nvPr/>
        </p:nvSpPr>
        <p:spPr>
          <a:xfrm flipH="true" flipV="false" rot="0">
            <a:off x="7712396" y="2794633"/>
            <a:ext cx="12432581" cy="3829235"/>
          </a:xfrm>
          <a:custGeom>
            <a:avLst/>
            <a:gdLst/>
            <a:ahLst/>
            <a:cxnLst/>
            <a:rect r="r" b="b" t="t" l="l"/>
            <a:pathLst>
              <a:path h="3829235" w="12432581">
                <a:moveTo>
                  <a:pt x="12432581" y="0"/>
                </a:moveTo>
                <a:lnTo>
                  <a:pt x="0" y="0"/>
                </a:lnTo>
                <a:lnTo>
                  <a:pt x="0" y="3829235"/>
                </a:lnTo>
                <a:lnTo>
                  <a:pt x="12432581" y="3829235"/>
                </a:lnTo>
                <a:lnTo>
                  <a:pt x="12432581"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0" id="10"/>
          <p:cNvSpPr/>
          <p:nvPr/>
        </p:nvSpPr>
        <p:spPr>
          <a:xfrm flipH="false" flipV="false" rot="0">
            <a:off x="-1786640" y="2794633"/>
            <a:ext cx="12432581" cy="3829235"/>
          </a:xfrm>
          <a:custGeom>
            <a:avLst/>
            <a:gdLst/>
            <a:ahLst/>
            <a:cxnLst/>
            <a:rect r="r" b="b" t="t" l="l"/>
            <a:pathLst>
              <a:path h="3829235" w="12432581">
                <a:moveTo>
                  <a:pt x="0" y="0"/>
                </a:moveTo>
                <a:lnTo>
                  <a:pt x="12432581" y="0"/>
                </a:lnTo>
                <a:lnTo>
                  <a:pt x="12432581" y="3829235"/>
                </a:lnTo>
                <a:lnTo>
                  <a:pt x="0" y="382923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1" id="11"/>
          <p:cNvSpPr/>
          <p:nvPr/>
        </p:nvSpPr>
        <p:spPr>
          <a:xfrm flipH="true" flipV="false" rot="-1871959">
            <a:off x="9747007" y="140041"/>
            <a:ext cx="4261987" cy="3518076"/>
          </a:xfrm>
          <a:custGeom>
            <a:avLst/>
            <a:gdLst/>
            <a:ahLst/>
            <a:cxnLst/>
            <a:rect r="r" b="b" t="t" l="l"/>
            <a:pathLst>
              <a:path h="3518076" w="4261987">
                <a:moveTo>
                  <a:pt x="4261986" y="0"/>
                </a:moveTo>
                <a:lnTo>
                  <a:pt x="0" y="0"/>
                </a:lnTo>
                <a:lnTo>
                  <a:pt x="0" y="3518076"/>
                </a:lnTo>
                <a:lnTo>
                  <a:pt x="4261986" y="3518076"/>
                </a:lnTo>
                <a:lnTo>
                  <a:pt x="4261986"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2" id="12"/>
          <p:cNvSpPr/>
          <p:nvPr/>
        </p:nvSpPr>
        <p:spPr>
          <a:xfrm flipH="false" flipV="false" rot="0">
            <a:off x="13928687" y="3773358"/>
            <a:ext cx="5706078" cy="4523363"/>
          </a:xfrm>
          <a:custGeom>
            <a:avLst/>
            <a:gdLst/>
            <a:ahLst/>
            <a:cxnLst/>
            <a:rect r="r" b="b" t="t" l="l"/>
            <a:pathLst>
              <a:path h="4523363" w="5706078">
                <a:moveTo>
                  <a:pt x="0" y="0"/>
                </a:moveTo>
                <a:lnTo>
                  <a:pt x="5706078" y="0"/>
                </a:lnTo>
                <a:lnTo>
                  <a:pt x="5706078" y="4523364"/>
                </a:lnTo>
                <a:lnTo>
                  <a:pt x="0" y="452336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pic>
        <p:nvPicPr>
          <p:cNvPr name="Picture 13" id="13"/>
          <p:cNvPicPr>
            <a:picLocks noChangeAspect="true"/>
          </p:cNvPicPr>
          <p:nvPr/>
        </p:nvPicPr>
        <p:blipFill>
          <a:blip r:embed="rId9"/>
          <a:srcRect l="0" t="0" r="0" b="0"/>
          <a:stretch>
            <a:fillRect/>
          </a:stretch>
        </p:blipFill>
        <p:spPr>
          <a:xfrm flipH="false" flipV="false" rot="-941868">
            <a:off x="15513501" y="7022336"/>
            <a:ext cx="5548998" cy="3716478"/>
          </a:xfrm>
          <a:prstGeom prst="rect">
            <a:avLst/>
          </a:prstGeom>
        </p:spPr>
      </p:pic>
      <p:sp>
        <p:nvSpPr>
          <p:cNvPr name="Freeform 14" id="14"/>
          <p:cNvSpPr/>
          <p:nvPr/>
        </p:nvSpPr>
        <p:spPr>
          <a:xfrm flipH="true" flipV="false" rot="0">
            <a:off x="-3955956" y="1028700"/>
            <a:ext cx="8385606" cy="6921937"/>
          </a:xfrm>
          <a:custGeom>
            <a:avLst/>
            <a:gdLst/>
            <a:ahLst/>
            <a:cxnLst/>
            <a:rect r="r" b="b" t="t" l="l"/>
            <a:pathLst>
              <a:path h="6921937" w="8385606">
                <a:moveTo>
                  <a:pt x="8385606" y="0"/>
                </a:moveTo>
                <a:lnTo>
                  <a:pt x="0" y="0"/>
                </a:lnTo>
                <a:lnTo>
                  <a:pt x="0" y="6921937"/>
                </a:lnTo>
                <a:lnTo>
                  <a:pt x="8385606" y="6921937"/>
                </a:lnTo>
                <a:lnTo>
                  <a:pt x="8385606"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pic>
        <p:nvPicPr>
          <p:cNvPr name="Picture 15" id="15"/>
          <p:cNvPicPr>
            <a:picLocks noChangeAspect="true"/>
          </p:cNvPicPr>
          <p:nvPr/>
        </p:nvPicPr>
        <p:blipFill>
          <a:blip r:embed="rId9"/>
          <a:srcRect l="0" t="0" r="0" b="0"/>
          <a:stretch>
            <a:fillRect/>
          </a:stretch>
        </p:blipFill>
        <p:spPr>
          <a:xfrm flipH="false" flipV="false" rot="1083586">
            <a:off x="-2308344" y="7109537"/>
            <a:ext cx="5548998" cy="3716478"/>
          </a:xfrm>
          <a:prstGeom prst="rect">
            <a:avLst/>
          </a:prstGeom>
        </p:spPr>
      </p:pic>
      <p:sp>
        <p:nvSpPr>
          <p:cNvPr name="Freeform 16" id="16"/>
          <p:cNvSpPr/>
          <p:nvPr/>
        </p:nvSpPr>
        <p:spPr>
          <a:xfrm flipH="false" flipV="false" rot="0">
            <a:off x="6284868" y="5038346"/>
            <a:ext cx="4361072" cy="2101244"/>
          </a:xfrm>
          <a:custGeom>
            <a:avLst/>
            <a:gdLst/>
            <a:ahLst/>
            <a:cxnLst/>
            <a:rect r="r" b="b" t="t" l="l"/>
            <a:pathLst>
              <a:path h="2101244" w="4361072">
                <a:moveTo>
                  <a:pt x="0" y="0"/>
                </a:moveTo>
                <a:lnTo>
                  <a:pt x="4361073" y="0"/>
                </a:lnTo>
                <a:lnTo>
                  <a:pt x="4361073" y="2101244"/>
                </a:lnTo>
                <a:lnTo>
                  <a:pt x="0" y="2101244"/>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7" id="17"/>
          <p:cNvSpPr/>
          <p:nvPr/>
        </p:nvSpPr>
        <p:spPr>
          <a:xfrm flipH="false" flipV="false" rot="0">
            <a:off x="3263933" y="6340966"/>
            <a:ext cx="2331434" cy="1314346"/>
          </a:xfrm>
          <a:custGeom>
            <a:avLst/>
            <a:gdLst/>
            <a:ahLst/>
            <a:cxnLst/>
            <a:rect r="r" b="b" t="t" l="l"/>
            <a:pathLst>
              <a:path h="1314346" w="2331434">
                <a:moveTo>
                  <a:pt x="0" y="0"/>
                </a:moveTo>
                <a:lnTo>
                  <a:pt x="2331434" y="0"/>
                </a:lnTo>
                <a:lnTo>
                  <a:pt x="2331434" y="1314346"/>
                </a:lnTo>
                <a:lnTo>
                  <a:pt x="0" y="1314346"/>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18" id="18"/>
          <p:cNvSpPr txBox="true"/>
          <p:nvPr/>
        </p:nvSpPr>
        <p:spPr>
          <a:xfrm rot="0">
            <a:off x="3409913" y="7139590"/>
            <a:ext cx="11777257" cy="2611708"/>
          </a:xfrm>
          <a:prstGeom prst="rect">
            <a:avLst/>
          </a:prstGeom>
        </p:spPr>
        <p:txBody>
          <a:bodyPr anchor="t" rtlCol="false" tIns="0" lIns="0" bIns="0" rIns="0">
            <a:spAutoFit/>
          </a:bodyPr>
          <a:lstStyle/>
          <a:p>
            <a:pPr algn="ctr">
              <a:lnSpc>
                <a:spcPts val="16999"/>
              </a:lnSpc>
            </a:pPr>
            <a:r>
              <a:rPr lang="en-US" sz="14166">
                <a:solidFill>
                  <a:srgbClr val="FFCD36"/>
                </a:solidFill>
                <a:latin typeface="Hobo"/>
                <a:ea typeface="Hobo"/>
                <a:cs typeface="Hobo"/>
                <a:sym typeface="Hobo"/>
              </a:rPr>
              <a:t>Cute Dinosaur </a:t>
            </a:r>
          </a:p>
        </p:txBody>
      </p:sp>
      <p:sp>
        <p:nvSpPr>
          <p:cNvPr name="TextBox 19" id="19"/>
          <p:cNvSpPr txBox="true"/>
          <p:nvPr/>
        </p:nvSpPr>
        <p:spPr>
          <a:xfrm rot="0">
            <a:off x="4861134" y="9241153"/>
            <a:ext cx="8565731" cy="466725"/>
          </a:xfrm>
          <a:prstGeom prst="rect">
            <a:avLst/>
          </a:prstGeom>
        </p:spPr>
        <p:txBody>
          <a:bodyPr anchor="t" rtlCol="false" tIns="0" lIns="0" bIns="0" rIns="0">
            <a:spAutoFit/>
          </a:bodyPr>
          <a:lstStyle/>
          <a:p>
            <a:pPr algn="ctr">
              <a:lnSpc>
                <a:spcPts val="3600"/>
              </a:lnSpc>
            </a:pPr>
            <a:r>
              <a:rPr lang="en-US" sz="3000">
                <a:solidFill>
                  <a:srgbClr val="FFFFFF"/>
                </a:solidFill>
                <a:latin typeface="Lato Bold"/>
                <a:ea typeface="Lato Bold"/>
                <a:cs typeface="Lato Bold"/>
                <a:sym typeface="Lato Bold"/>
              </a:rPr>
              <a:t>Storybook Presentation</a:t>
            </a:r>
          </a:p>
        </p:txBody>
      </p:sp>
      <p:sp>
        <p:nvSpPr>
          <p:cNvPr name="Freeform 20" id="20"/>
          <p:cNvSpPr/>
          <p:nvPr/>
        </p:nvSpPr>
        <p:spPr>
          <a:xfrm flipH="true" flipV="false" rot="0">
            <a:off x="12099074" y="6623868"/>
            <a:ext cx="1829613" cy="1031444"/>
          </a:xfrm>
          <a:custGeom>
            <a:avLst/>
            <a:gdLst/>
            <a:ahLst/>
            <a:cxnLst/>
            <a:rect r="r" b="b" t="t" l="l"/>
            <a:pathLst>
              <a:path h="1031444" w="1829613">
                <a:moveTo>
                  <a:pt x="1829613" y="0"/>
                </a:moveTo>
                <a:lnTo>
                  <a:pt x="0" y="0"/>
                </a:lnTo>
                <a:lnTo>
                  <a:pt x="0" y="1031444"/>
                </a:lnTo>
                <a:lnTo>
                  <a:pt x="1829613" y="1031444"/>
                </a:lnTo>
                <a:lnTo>
                  <a:pt x="1829613"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AEEC8"/>
        </a:solidFill>
      </p:bgPr>
    </p:bg>
    <p:spTree>
      <p:nvGrpSpPr>
        <p:cNvPr id="1" name=""/>
        <p:cNvGrpSpPr/>
        <p:nvPr/>
      </p:nvGrpSpPr>
      <p:grpSpPr>
        <a:xfrm>
          <a:off x="0" y="0"/>
          <a:ext cx="0" cy="0"/>
          <a:chOff x="0" y="0"/>
          <a:chExt cx="0" cy="0"/>
        </a:xfrm>
      </p:grpSpPr>
      <p:sp>
        <p:nvSpPr>
          <p:cNvPr name="Freeform 2" id="2"/>
          <p:cNvSpPr/>
          <p:nvPr/>
        </p:nvSpPr>
        <p:spPr>
          <a:xfrm flipH="false" flipV="false" rot="0">
            <a:off x="0" y="-57452"/>
            <a:ext cx="18288000" cy="10344452"/>
          </a:xfrm>
          <a:custGeom>
            <a:avLst/>
            <a:gdLst/>
            <a:ahLst/>
            <a:cxnLst/>
            <a:rect r="r" b="b" t="t" l="l"/>
            <a:pathLst>
              <a:path h="10344452" w="18288000">
                <a:moveTo>
                  <a:pt x="0" y="0"/>
                </a:moveTo>
                <a:lnTo>
                  <a:pt x="18288000" y="0"/>
                </a:lnTo>
                <a:lnTo>
                  <a:pt x="18288000" y="10344452"/>
                </a:lnTo>
                <a:lnTo>
                  <a:pt x="0" y="10344452"/>
                </a:lnTo>
                <a:lnTo>
                  <a:pt x="0" y="0"/>
                </a:lnTo>
                <a:close/>
              </a:path>
            </a:pathLst>
          </a:custGeom>
          <a:blipFill>
            <a:blip r:embed="rId2"/>
            <a:stretch>
              <a:fillRect l="-35703" t="0" r="-35703" b="0"/>
            </a:stretch>
          </a:blipFill>
        </p:spPr>
      </p:sp>
      <p:pic>
        <p:nvPicPr>
          <p:cNvPr name="Picture 3" id="3"/>
          <p:cNvPicPr>
            <a:picLocks noChangeAspect="true"/>
          </p:cNvPicPr>
          <p:nvPr/>
        </p:nvPicPr>
        <p:blipFill>
          <a:blip r:embed="rId3"/>
          <a:srcRect l="0" t="0" r="0" b="0"/>
          <a:stretch>
            <a:fillRect/>
          </a:stretch>
        </p:blipFill>
        <p:spPr>
          <a:xfrm flipH="false" flipV="false" rot="0">
            <a:off x="297359" y="4976877"/>
            <a:ext cx="8060845" cy="5398805"/>
          </a:xfrm>
          <a:prstGeom prst="rect">
            <a:avLst/>
          </a:prstGeom>
        </p:spPr>
      </p:pic>
      <p:sp>
        <p:nvSpPr>
          <p:cNvPr name="Freeform 4" id="4"/>
          <p:cNvSpPr/>
          <p:nvPr/>
        </p:nvSpPr>
        <p:spPr>
          <a:xfrm flipH="false" flipV="false" rot="0">
            <a:off x="6277328" y="2816831"/>
            <a:ext cx="5449659" cy="4320093"/>
          </a:xfrm>
          <a:custGeom>
            <a:avLst/>
            <a:gdLst/>
            <a:ahLst/>
            <a:cxnLst/>
            <a:rect r="r" b="b" t="t" l="l"/>
            <a:pathLst>
              <a:path h="4320093" w="5449659">
                <a:moveTo>
                  <a:pt x="0" y="0"/>
                </a:moveTo>
                <a:lnTo>
                  <a:pt x="5449658" y="0"/>
                </a:lnTo>
                <a:lnTo>
                  <a:pt x="5449658" y="4320093"/>
                </a:lnTo>
                <a:lnTo>
                  <a:pt x="0" y="432009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5" id="5"/>
          <p:cNvSpPr txBox="true"/>
          <p:nvPr/>
        </p:nvSpPr>
        <p:spPr>
          <a:xfrm rot="0">
            <a:off x="942947" y="914400"/>
            <a:ext cx="5559859" cy="2720340"/>
          </a:xfrm>
          <a:prstGeom prst="rect">
            <a:avLst/>
          </a:prstGeom>
        </p:spPr>
        <p:txBody>
          <a:bodyPr anchor="t" rtlCol="false" tIns="0" lIns="0" bIns="0" rIns="0">
            <a:spAutoFit/>
          </a:bodyPr>
          <a:lstStyle/>
          <a:p>
            <a:pPr algn="r">
              <a:lnSpc>
                <a:spcPts val="5400"/>
              </a:lnSpc>
            </a:pPr>
            <a:r>
              <a:rPr lang="en-US" sz="3600">
                <a:solidFill>
                  <a:srgbClr val="1A8C25"/>
                </a:solidFill>
                <a:latin typeface="Lato Bold"/>
                <a:ea typeface="Lato Bold"/>
                <a:cs typeface="Lato Bold"/>
                <a:sym typeface="Lato Bold"/>
              </a:rPr>
              <a:t>"I'm doing pretty well too. I've been keeping busy with work and some new hobbies I've picked up."</a:t>
            </a:r>
          </a:p>
        </p:txBody>
      </p:sp>
      <p:pic>
        <p:nvPicPr>
          <p:cNvPr name="Picture 6" id="6"/>
          <p:cNvPicPr>
            <a:picLocks noChangeAspect="true"/>
          </p:cNvPicPr>
          <p:nvPr/>
        </p:nvPicPr>
        <p:blipFill>
          <a:blip r:embed="rId3"/>
          <a:srcRect l="0" t="0" r="0" b="0"/>
          <a:stretch>
            <a:fillRect/>
          </a:stretch>
        </p:blipFill>
        <p:spPr>
          <a:xfrm flipH="false" flipV="false" rot="0">
            <a:off x="11406749" y="4971733"/>
            <a:ext cx="7558768" cy="5062536"/>
          </a:xfrm>
          <a:prstGeom prst="rect">
            <a:avLst/>
          </a:prstGeom>
        </p:spPr>
      </p:pic>
      <p:sp>
        <p:nvSpPr>
          <p:cNvPr name="Freeform 7" id="7"/>
          <p:cNvSpPr/>
          <p:nvPr/>
        </p:nvSpPr>
        <p:spPr>
          <a:xfrm flipH="false" flipV="false" rot="0">
            <a:off x="9144000" y="391002"/>
            <a:ext cx="8172372" cy="6745922"/>
          </a:xfrm>
          <a:custGeom>
            <a:avLst/>
            <a:gdLst/>
            <a:ahLst/>
            <a:cxnLst/>
            <a:rect r="r" b="b" t="t" l="l"/>
            <a:pathLst>
              <a:path h="6745922" w="8172372">
                <a:moveTo>
                  <a:pt x="0" y="0"/>
                </a:moveTo>
                <a:lnTo>
                  <a:pt x="8172372" y="0"/>
                </a:lnTo>
                <a:lnTo>
                  <a:pt x="8172372" y="6745922"/>
                </a:lnTo>
                <a:lnTo>
                  <a:pt x="0" y="674592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8" id="8"/>
          <p:cNvSpPr txBox="true"/>
          <p:nvPr/>
        </p:nvSpPr>
        <p:spPr>
          <a:xfrm rot="0">
            <a:off x="12552690" y="1257300"/>
            <a:ext cx="4309593" cy="2034540"/>
          </a:xfrm>
          <a:prstGeom prst="rect">
            <a:avLst/>
          </a:prstGeom>
        </p:spPr>
        <p:txBody>
          <a:bodyPr anchor="t" rtlCol="false" tIns="0" lIns="0" bIns="0" rIns="0">
            <a:spAutoFit/>
          </a:bodyPr>
          <a:lstStyle/>
          <a:p>
            <a:pPr algn="l">
              <a:lnSpc>
                <a:spcPts val="5400"/>
              </a:lnSpc>
            </a:pPr>
            <a:r>
              <a:rPr lang="en-US" sz="3600">
                <a:solidFill>
                  <a:srgbClr val="006475"/>
                </a:solidFill>
                <a:latin typeface="Lato Bold"/>
                <a:ea typeface="Lato Bold"/>
                <a:cs typeface="Lato Bold"/>
                <a:sym typeface="Lato Bold"/>
              </a:rPr>
              <a:t> “What kind of hobbies have you been getting into?"</a:t>
            </a:r>
          </a:p>
        </p:txBody>
      </p:sp>
      <p:grpSp>
        <p:nvGrpSpPr>
          <p:cNvPr name="Group 9" id="9"/>
          <p:cNvGrpSpPr/>
          <p:nvPr/>
        </p:nvGrpSpPr>
        <p:grpSpPr>
          <a:xfrm rot="0">
            <a:off x="-514350" y="7115654"/>
            <a:ext cx="19479868" cy="3171346"/>
            <a:chOff x="0" y="0"/>
            <a:chExt cx="5130500" cy="835252"/>
          </a:xfrm>
        </p:grpSpPr>
        <p:sp>
          <p:nvSpPr>
            <p:cNvPr name="Freeform 10" id="10"/>
            <p:cNvSpPr/>
            <p:nvPr/>
          </p:nvSpPr>
          <p:spPr>
            <a:xfrm flipH="false" flipV="false" rot="0">
              <a:off x="0" y="0"/>
              <a:ext cx="5130500" cy="835252"/>
            </a:xfrm>
            <a:custGeom>
              <a:avLst/>
              <a:gdLst/>
              <a:ahLst/>
              <a:cxnLst/>
              <a:rect r="r" b="b" t="t" l="l"/>
              <a:pathLst>
                <a:path h="835252" w="5130500">
                  <a:moveTo>
                    <a:pt x="0" y="0"/>
                  </a:moveTo>
                  <a:lnTo>
                    <a:pt x="5130500" y="0"/>
                  </a:lnTo>
                  <a:lnTo>
                    <a:pt x="5130500" y="835252"/>
                  </a:lnTo>
                  <a:lnTo>
                    <a:pt x="0" y="835252"/>
                  </a:lnTo>
                  <a:close/>
                </a:path>
              </a:pathLst>
            </a:custGeom>
            <a:solidFill>
              <a:srgbClr val="5A694D"/>
            </a:solidFill>
          </p:spPr>
        </p:sp>
        <p:sp>
          <p:nvSpPr>
            <p:cNvPr name="TextBox 11" id="11"/>
            <p:cNvSpPr txBox="true"/>
            <p:nvPr/>
          </p:nvSpPr>
          <p:spPr>
            <a:xfrm>
              <a:off x="0" y="-47625"/>
              <a:ext cx="5130500" cy="882877"/>
            </a:xfrm>
            <a:prstGeom prst="rect">
              <a:avLst/>
            </a:prstGeom>
          </p:spPr>
          <p:txBody>
            <a:bodyPr anchor="ctr" rtlCol="false" tIns="50800" lIns="50800" bIns="50800" rIns="50800"/>
            <a:lstStyle/>
            <a:p>
              <a:pPr algn="ctr">
                <a:lnSpc>
                  <a:spcPts val="3359"/>
                </a:lnSpc>
              </a:pPr>
            </a:p>
          </p:txBody>
        </p:sp>
      </p:grpSp>
      <p:sp>
        <p:nvSpPr>
          <p:cNvPr name="TextBox 12" id="12"/>
          <p:cNvSpPr txBox="true"/>
          <p:nvPr/>
        </p:nvSpPr>
        <p:spPr>
          <a:xfrm rot="0">
            <a:off x="2436946" y="7512526"/>
            <a:ext cx="6447256" cy="2105025"/>
          </a:xfrm>
          <a:prstGeom prst="rect">
            <a:avLst/>
          </a:prstGeom>
        </p:spPr>
        <p:txBody>
          <a:bodyPr anchor="t" rtlCol="false" tIns="0" lIns="0" bIns="0" rIns="0">
            <a:spAutoFit/>
          </a:bodyPr>
          <a:lstStyle/>
          <a:p>
            <a:pPr algn="l">
              <a:lnSpc>
                <a:spcPts val="8399"/>
              </a:lnSpc>
            </a:pPr>
            <a:r>
              <a:rPr lang="en-US" sz="6999">
                <a:solidFill>
                  <a:srgbClr val="E57E29"/>
                </a:solidFill>
                <a:latin typeface="Hobo"/>
                <a:ea typeface="Hobo"/>
                <a:cs typeface="Hobo"/>
                <a:sym typeface="Hobo"/>
              </a:rPr>
              <a:t>Write Your Topic or Idea</a:t>
            </a:r>
          </a:p>
        </p:txBody>
      </p:sp>
      <p:sp>
        <p:nvSpPr>
          <p:cNvPr name="TextBox 13" id="13"/>
          <p:cNvSpPr txBox="true"/>
          <p:nvPr/>
        </p:nvSpPr>
        <p:spPr>
          <a:xfrm rot="0">
            <a:off x="8884202" y="7742078"/>
            <a:ext cx="6966852" cy="1550670"/>
          </a:xfrm>
          <a:prstGeom prst="rect">
            <a:avLst/>
          </a:prstGeom>
        </p:spPr>
        <p:txBody>
          <a:bodyPr anchor="t" rtlCol="false" tIns="0" lIns="0" bIns="0" rIns="0">
            <a:spAutoFit/>
          </a:bodyPr>
          <a:lstStyle/>
          <a:p>
            <a:pPr algn="l">
              <a:lnSpc>
                <a:spcPts val="4199"/>
              </a:lnSpc>
            </a:pPr>
            <a:r>
              <a:rPr lang="en-US" sz="2799">
                <a:solidFill>
                  <a:srgbClr val="FFFFFF"/>
                </a:solidFill>
                <a:latin typeface="Lato"/>
                <a:ea typeface="Lato"/>
                <a:cs typeface="Lato"/>
                <a:sym typeface="Lato"/>
              </a:rPr>
              <a:t>Lorem ipsum dolor sit amet, consectetur adipiscing elit, sed do eiusmod tempor incididunt ut labore et dolore magna aliqua. </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FAEEC8"/>
        </a:solidFill>
      </p:bgPr>
    </p:bg>
    <p:spTree>
      <p:nvGrpSpPr>
        <p:cNvPr id="1" name=""/>
        <p:cNvGrpSpPr/>
        <p:nvPr/>
      </p:nvGrpSpPr>
      <p:grpSpPr>
        <a:xfrm>
          <a:off x="0" y="0"/>
          <a:ext cx="0" cy="0"/>
          <a:chOff x="0" y="0"/>
          <a:chExt cx="0" cy="0"/>
        </a:xfrm>
      </p:grpSpPr>
      <p:grpSp>
        <p:nvGrpSpPr>
          <p:cNvPr name="Group 2" id="2"/>
          <p:cNvGrpSpPr/>
          <p:nvPr/>
        </p:nvGrpSpPr>
        <p:grpSpPr>
          <a:xfrm rot="0">
            <a:off x="7293061" y="184284"/>
            <a:ext cx="5529312" cy="5529312"/>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AB66">
                <a:alpha val="69804"/>
              </a:srgbClr>
            </a:solidFill>
          </p:spPr>
        </p:sp>
        <p:sp>
          <p:nvSpPr>
            <p:cNvPr name="TextBox 4" id="4"/>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sp>
        <p:nvSpPr>
          <p:cNvPr name="Freeform 5" id="5"/>
          <p:cNvSpPr/>
          <p:nvPr/>
        </p:nvSpPr>
        <p:spPr>
          <a:xfrm flipH="true" flipV="false" rot="0">
            <a:off x="6654798" y="826980"/>
            <a:ext cx="11633202" cy="9460020"/>
          </a:xfrm>
          <a:custGeom>
            <a:avLst/>
            <a:gdLst/>
            <a:ahLst/>
            <a:cxnLst/>
            <a:rect r="r" b="b" t="t" l="l"/>
            <a:pathLst>
              <a:path h="9460020" w="11633202">
                <a:moveTo>
                  <a:pt x="11633202" y="0"/>
                </a:moveTo>
                <a:lnTo>
                  <a:pt x="0" y="0"/>
                </a:lnTo>
                <a:lnTo>
                  <a:pt x="0" y="9460020"/>
                </a:lnTo>
                <a:lnTo>
                  <a:pt x="11633202" y="9460020"/>
                </a:lnTo>
                <a:lnTo>
                  <a:pt x="11633202" y="0"/>
                </a:lnTo>
                <a:close/>
              </a:path>
            </a:pathLst>
          </a:custGeom>
          <a:blipFill>
            <a:blip r:embed="rId2"/>
            <a:stretch>
              <a:fillRect l="-87725" t="-18255" r="-103680" b="0"/>
            </a:stretch>
          </a:blipFill>
        </p:spPr>
      </p:sp>
      <p:sp>
        <p:nvSpPr>
          <p:cNvPr name="Freeform 6" id="6"/>
          <p:cNvSpPr/>
          <p:nvPr/>
        </p:nvSpPr>
        <p:spPr>
          <a:xfrm flipH="false" flipV="false" rot="0">
            <a:off x="3327211" y="5999446"/>
            <a:ext cx="9144187" cy="4405836"/>
          </a:xfrm>
          <a:custGeom>
            <a:avLst/>
            <a:gdLst/>
            <a:ahLst/>
            <a:cxnLst/>
            <a:rect r="r" b="b" t="t" l="l"/>
            <a:pathLst>
              <a:path h="4405836" w="9144187">
                <a:moveTo>
                  <a:pt x="0" y="0"/>
                </a:moveTo>
                <a:lnTo>
                  <a:pt x="9144188" y="0"/>
                </a:lnTo>
                <a:lnTo>
                  <a:pt x="9144188" y="4405836"/>
                </a:lnTo>
                <a:lnTo>
                  <a:pt x="0" y="440583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7" id="7"/>
          <p:cNvGrpSpPr/>
          <p:nvPr/>
        </p:nvGrpSpPr>
        <p:grpSpPr>
          <a:xfrm rot="0">
            <a:off x="-514350" y="0"/>
            <a:ext cx="7169148" cy="10287000"/>
            <a:chOff x="0" y="0"/>
            <a:chExt cx="1888171" cy="2709333"/>
          </a:xfrm>
        </p:grpSpPr>
        <p:sp>
          <p:nvSpPr>
            <p:cNvPr name="Freeform 8" id="8"/>
            <p:cNvSpPr/>
            <p:nvPr/>
          </p:nvSpPr>
          <p:spPr>
            <a:xfrm flipH="false" flipV="false" rot="0">
              <a:off x="0" y="0"/>
              <a:ext cx="1888171" cy="2709333"/>
            </a:xfrm>
            <a:custGeom>
              <a:avLst/>
              <a:gdLst/>
              <a:ahLst/>
              <a:cxnLst/>
              <a:rect r="r" b="b" t="t" l="l"/>
              <a:pathLst>
                <a:path h="2709333" w="1888171">
                  <a:moveTo>
                    <a:pt x="0" y="0"/>
                  </a:moveTo>
                  <a:lnTo>
                    <a:pt x="1888171" y="0"/>
                  </a:lnTo>
                  <a:lnTo>
                    <a:pt x="1888171" y="2709333"/>
                  </a:lnTo>
                  <a:lnTo>
                    <a:pt x="0" y="2709333"/>
                  </a:lnTo>
                  <a:close/>
                </a:path>
              </a:pathLst>
            </a:custGeom>
            <a:solidFill>
              <a:srgbClr val="74573E"/>
            </a:solidFill>
          </p:spPr>
        </p:sp>
        <p:sp>
          <p:nvSpPr>
            <p:cNvPr name="TextBox 9" id="9"/>
            <p:cNvSpPr txBox="true"/>
            <p:nvPr/>
          </p:nvSpPr>
          <p:spPr>
            <a:xfrm>
              <a:off x="0" y="-47625"/>
              <a:ext cx="1888171" cy="2756958"/>
            </a:xfrm>
            <a:prstGeom prst="rect">
              <a:avLst/>
            </a:prstGeom>
          </p:spPr>
          <p:txBody>
            <a:bodyPr anchor="ctr" rtlCol="false" tIns="50800" lIns="50800" bIns="50800" rIns="50800"/>
            <a:lstStyle/>
            <a:p>
              <a:pPr algn="ctr">
                <a:lnSpc>
                  <a:spcPts val="3359"/>
                </a:lnSpc>
              </a:pPr>
            </a:p>
          </p:txBody>
        </p:sp>
      </p:grpSp>
      <p:sp>
        <p:nvSpPr>
          <p:cNvPr name="Freeform 10" id="10"/>
          <p:cNvSpPr/>
          <p:nvPr/>
        </p:nvSpPr>
        <p:spPr>
          <a:xfrm flipH="true" flipV="false" rot="-696569">
            <a:off x="12368497" y="455342"/>
            <a:ext cx="6041757" cy="4987196"/>
          </a:xfrm>
          <a:custGeom>
            <a:avLst/>
            <a:gdLst/>
            <a:ahLst/>
            <a:cxnLst/>
            <a:rect r="r" b="b" t="t" l="l"/>
            <a:pathLst>
              <a:path h="4987196" w="6041757">
                <a:moveTo>
                  <a:pt x="6041757" y="0"/>
                </a:moveTo>
                <a:lnTo>
                  <a:pt x="0" y="0"/>
                </a:lnTo>
                <a:lnTo>
                  <a:pt x="0" y="4987196"/>
                </a:lnTo>
                <a:lnTo>
                  <a:pt x="6041757" y="4987196"/>
                </a:lnTo>
                <a:lnTo>
                  <a:pt x="6041757"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1" id="11"/>
          <p:cNvSpPr txBox="true"/>
          <p:nvPr/>
        </p:nvSpPr>
        <p:spPr>
          <a:xfrm rot="0">
            <a:off x="7293061" y="1874520"/>
            <a:ext cx="4635425" cy="2034540"/>
          </a:xfrm>
          <a:prstGeom prst="rect">
            <a:avLst/>
          </a:prstGeom>
        </p:spPr>
        <p:txBody>
          <a:bodyPr anchor="t" rtlCol="false" tIns="0" lIns="0" bIns="0" rIns="0">
            <a:spAutoFit/>
          </a:bodyPr>
          <a:lstStyle/>
          <a:p>
            <a:pPr algn="r">
              <a:lnSpc>
                <a:spcPts val="5400"/>
              </a:lnSpc>
            </a:pPr>
            <a:r>
              <a:rPr lang="en-US" sz="3600">
                <a:solidFill>
                  <a:srgbClr val="934206"/>
                </a:solidFill>
                <a:latin typeface="Lato Bold"/>
                <a:ea typeface="Lato Bold"/>
                <a:cs typeface="Lato Bold"/>
                <a:sym typeface="Lato Bold"/>
              </a:rPr>
              <a:t> </a:t>
            </a:r>
            <a:r>
              <a:rPr lang="en-US" sz="3600">
                <a:solidFill>
                  <a:srgbClr val="934206"/>
                </a:solidFill>
                <a:latin typeface="Lato Bold"/>
                <a:ea typeface="Lato Bold"/>
                <a:cs typeface="Lato Bold"/>
                <a:sym typeface="Lato Bold"/>
              </a:rPr>
              <a:t>“What kind of hobbies have you been getting into?"</a:t>
            </a:r>
          </a:p>
        </p:txBody>
      </p:sp>
      <p:sp>
        <p:nvSpPr>
          <p:cNvPr name="TextBox 12" id="12"/>
          <p:cNvSpPr txBox="true"/>
          <p:nvPr/>
        </p:nvSpPr>
        <p:spPr>
          <a:xfrm rot="0">
            <a:off x="12995425" y="7122229"/>
            <a:ext cx="4548277" cy="2074545"/>
          </a:xfrm>
          <a:prstGeom prst="rect">
            <a:avLst/>
          </a:prstGeom>
        </p:spPr>
        <p:txBody>
          <a:bodyPr anchor="t" rtlCol="false" tIns="0" lIns="0" bIns="0" rIns="0">
            <a:spAutoFit/>
          </a:bodyPr>
          <a:lstStyle/>
          <a:p>
            <a:pPr algn="l">
              <a:lnSpc>
                <a:spcPts val="4199"/>
              </a:lnSpc>
            </a:pPr>
            <a:r>
              <a:rPr lang="en-US" sz="2799">
                <a:solidFill>
                  <a:srgbClr val="5A694D"/>
                </a:solidFill>
                <a:latin typeface="Lato Bold"/>
                <a:ea typeface="Lato Bold"/>
                <a:cs typeface="Lato Bold"/>
                <a:sym typeface="Lato Bold"/>
              </a:rPr>
              <a:t>"I'm doing pretty well too. I've been keeping busy with work and some new hobbies I've picked up."</a:t>
            </a:r>
          </a:p>
        </p:txBody>
      </p:sp>
      <p:sp>
        <p:nvSpPr>
          <p:cNvPr name="TextBox 13" id="13"/>
          <p:cNvSpPr txBox="true"/>
          <p:nvPr/>
        </p:nvSpPr>
        <p:spPr>
          <a:xfrm rot="0">
            <a:off x="1028700" y="1998345"/>
            <a:ext cx="6447256" cy="2105025"/>
          </a:xfrm>
          <a:prstGeom prst="rect">
            <a:avLst/>
          </a:prstGeom>
        </p:spPr>
        <p:txBody>
          <a:bodyPr anchor="t" rtlCol="false" tIns="0" lIns="0" bIns="0" rIns="0">
            <a:spAutoFit/>
          </a:bodyPr>
          <a:lstStyle/>
          <a:p>
            <a:pPr algn="l">
              <a:lnSpc>
                <a:spcPts val="8399"/>
              </a:lnSpc>
            </a:pPr>
            <a:r>
              <a:rPr lang="en-US" sz="6999">
                <a:solidFill>
                  <a:srgbClr val="E57E29"/>
                </a:solidFill>
                <a:latin typeface="Hobo"/>
                <a:ea typeface="Hobo"/>
                <a:cs typeface="Hobo"/>
                <a:sym typeface="Hobo"/>
              </a:rPr>
              <a:t>Write Your Topic or Idea</a:t>
            </a:r>
          </a:p>
        </p:txBody>
      </p:sp>
      <p:sp>
        <p:nvSpPr>
          <p:cNvPr name="TextBox 14" id="14"/>
          <p:cNvSpPr txBox="true"/>
          <p:nvPr/>
        </p:nvSpPr>
        <p:spPr>
          <a:xfrm rot="0">
            <a:off x="1028700" y="4698338"/>
            <a:ext cx="3971543" cy="3122295"/>
          </a:xfrm>
          <a:prstGeom prst="rect">
            <a:avLst/>
          </a:prstGeom>
        </p:spPr>
        <p:txBody>
          <a:bodyPr anchor="t" rtlCol="false" tIns="0" lIns="0" bIns="0" rIns="0">
            <a:spAutoFit/>
          </a:bodyPr>
          <a:lstStyle/>
          <a:p>
            <a:pPr algn="l">
              <a:lnSpc>
                <a:spcPts val="4199"/>
              </a:lnSpc>
            </a:pPr>
            <a:r>
              <a:rPr lang="en-US" sz="2799">
                <a:solidFill>
                  <a:srgbClr val="FFFFFF"/>
                </a:solidFill>
                <a:latin typeface="Lato"/>
                <a:ea typeface="Lato"/>
                <a:cs typeface="Lato"/>
                <a:sym typeface="Lato"/>
              </a:rPr>
              <a:t>Lorem ipsum dolor sit amet, consectetur adipiscing elit, sed do eiusmod tempor incididunt ut labore et dolore magna aliqua. </a:t>
            </a:r>
          </a:p>
        </p:txBody>
      </p:sp>
      <p:sp>
        <p:nvSpPr>
          <p:cNvPr name="Freeform 15" id="15"/>
          <p:cNvSpPr/>
          <p:nvPr/>
        </p:nvSpPr>
        <p:spPr>
          <a:xfrm flipH="false" flipV="false" rot="0">
            <a:off x="10057717" y="9196774"/>
            <a:ext cx="2582642" cy="1455965"/>
          </a:xfrm>
          <a:custGeom>
            <a:avLst/>
            <a:gdLst/>
            <a:ahLst/>
            <a:cxnLst/>
            <a:rect r="r" b="b" t="t" l="l"/>
            <a:pathLst>
              <a:path h="1455965" w="2582642">
                <a:moveTo>
                  <a:pt x="0" y="0"/>
                </a:moveTo>
                <a:lnTo>
                  <a:pt x="2582642" y="0"/>
                </a:lnTo>
                <a:lnTo>
                  <a:pt x="2582642" y="1455965"/>
                </a:lnTo>
                <a:lnTo>
                  <a:pt x="0" y="145596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FFE9A2"/>
        </a:solidFill>
      </p:bgPr>
    </p:bg>
    <p:spTree>
      <p:nvGrpSpPr>
        <p:cNvPr id="1" name=""/>
        <p:cNvGrpSpPr/>
        <p:nvPr/>
      </p:nvGrpSpPr>
      <p:grpSpPr>
        <a:xfrm>
          <a:off x="0" y="0"/>
          <a:ext cx="0" cy="0"/>
          <a:chOff x="0" y="0"/>
          <a:chExt cx="0" cy="0"/>
        </a:xfrm>
      </p:grpSpPr>
      <p:grpSp>
        <p:nvGrpSpPr>
          <p:cNvPr name="Group 2" id="2"/>
          <p:cNvGrpSpPr/>
          <p:nvPr/>
        </p:nvGrpSpPr>
        <p:grpSpPr>
          <a:xfrm rot="0">
            <a:off x="12758688" y="128498"/>
            <a:ext cx="5529312" cy="5529312"/>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AB66">
                <a:alpha val="69804"/>
              </a:srgbClr>
            </a:solidFill>
          </p:spPr>
        </p:sp>
        <p:sp>
          <p:nvSpPr>
            <p:cNvPr name="TextBox 4" id="4"/>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sp>
        <p:nvSpPr>
          <p:cNvPr name="Freeform 5" id="5"/>
          <p:cNvSpPr/>
          <p:nvPr/>
        </p:nvSpPr>
        <p:spPr>
          <a:xfrm flipH="false" flipV="false" rot="0">
            <a:off x="0" y="-57452"/>
            <a:ext cx="18288000" cy="10344452"/>
          </a:xfrm>
          <a:custGeom>
            <a:avLst/>
            <a:gdLst/>
            <a:ahLst/>
            <a:cxnLst/>
            <a:rect r="r" b="b" t="t" l="l"/>
            <a:pathLst>
              <a:path h="10344452" w="18288000">
                <a:moveTo>
                  <a:pt x="0" y="0"/>
                </a:moveTo>
                <a:lnTo>
                  <a:pt x="18288000" y="0"/>
                </a:lnTo>
                <a:lnTo>
                  <a:pt x="18288000" y="10344452"/>
                </a:lnTo>
                <a:lnTo>
                  <a:pt x="0" y="10344452"/>
                </a:lnTo>
                <a:lnTo>
                  <a:pt x="0" y="0"/>
                </a:lnTo>
                <a:close/>
              </a:path>
            </a:pathLst>
          </a:custGeom>
          <a:blipFill>
            <a:blip r:embed="rId2"/>
            <a:stretch>
              <a:fillRect l="-11982" t="-10686" r="-77741" b="0"/>
            </a:stretch>
          </a:blipFill>
        </p:spPr>
      </p:sp>
      <p:sp>
        <p:nvSpPr>
          <p:cNvPr name="Freeform 6" id="6"/>
          <p:cNvSpPr/>
          <p:nvPr/>
        </p:nvSpPr>
        <p:spPr>
          <a:xfrm flipH="true" flipV="false" rot="0">
            <a:off x="8663858" y="5429065"/>
            <a:ext cx="12432581" cy="3829235"/>
          </a:xfrm>
          <a:custGeom>
            <a:avLst/>
            <a:gdLst/>
            <a:ahLst/>
            <a:cxnLst/>
            <a:rect r="r" b="b" t="t" l="l"/>
            <a:pathLst>
              <a:path h="3829235" w="12432581">
                <a:moveTo>
                  <a:pt x="12432580" y="0"/>
                </a:moveTo>
                <a:lnTo>
                  <a:pt x="0" y="0"/>
                </a:lnTo>
                <a:lnTo>
                  <a:pt x="0" y="3829235"/>
                </a:lnTo>
                <a:lnTo>
                  <a:pt x="12432580" y="3829235"/>
                </a:lnTo>
                <a:lnTo>
                  <a:pt x="1243258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0">
            <a:off x="8663858" y="731079"/>
            <a:ext cx="13657666" cy="11273782"/>
          </a:xfrm>
          <a:custGeom>
            <a:avLst/>
            <a:gdLst/>
            <a:ahLst/>
            <a:cxnLst/>
            <a:rect r="r" b="b" t="t" l="l"/>
            <a:pathLst>
              <a:path h="11273782" w="13657666">
                <a:moveTo>
                  <a:pt x="0" y="0"/>
                </a:moveTo>
                <a:lnTo>
                  <a:pt x="13657666" y="0"/>
                </a:lnTo>
                <a:lnTo>
                  <a:pt x="13657666" y="11273782"/>
                </a:lnTo>
                <a:lnTo>
                  <a:pt x="0" y="1127378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pic>
        <p:nvPicPr>
          <p:cNvPr name="Picture 8" id="8"/>
          <p:cNvPicPr>
            <a:picLocks noChangeAspect="true"/>
          </p:cNvPicPr>
          <p:nvPr/>
        </p:nvPicPr>
        <p:blipFill>
          <a:blip r:embed="rId7"/>
          <a:srcRect l="0" t="0" r="0" b="0"/>
          <a:stretch>
            <a:fillRect/>
          </a:stretch>
        </p:blipFill>
        <p:spPr>
          <a:xfrm flipH="false" flipV="false" rot="0">
            <a:off x="12596826" y="7938744"/>
            <a:ext cx="7203668" cy="4824704"/>
          </a:xfrm>
          <a:prstGeom prst="rect">
            <a:avLst/>
          </a:prstGeom>
        </p:spPr>
      </p:pic>
      <p:pic>
        <p:nvPicPr>
          <p:cNvPr name="Picture 9" id="9"/>
          <p:cNvPicPr>
            <a:picLocks noChangeAspect="true"/>
          </p:cNvPicPr>
          <p:nvPr/>
        </p:nvPicPr>
        <p:blipFill>
          <a:blip r:embed="rId7"/>
          <a:srcRect l="0" t="0" r="0" b="0"/>
          <a:stretch>
            <a:fillRect/>
          </a:stretch>
        </p:blipFill>
        <p:spPr>
          <a:xfrm flipH="false" flipV="false" rot="0">
            <a:off x="-426857" y="7753193"/>
            <a:ext cx="9090714" cy="6088567"/>
          </a:xfrm>
          <a:prstGeom prst="rect">
            <a:avLst/>
          </a:prstGeom>
        </p:spPr>
      </p:pic>
      <p:pic>
        <p:nvPicPr>
          <p:cNvPr name="Picture 10" id="10"/>
          <p:cNvPicPr>
            <a:picLocks noChangeAspect="true"/>
          </p:cNvPicPr>
          <p:nvPr/>
        </p:nvPicPr>
        <p:blipFill>
          <a:blip r:embed="rId7"/>
          <a:srcRect l="0" t="0" r="0" b="0"/>
          <a:stretch>
            <a:fillRect/>
          </a:stretch>
        </p:blipFill>
        <p:spPr>
          <a:xfrm flipH="false" flipV="false" rot="0">
            <a:off x="7028186" y="8087023"/>
            <a:ext cx="6982276" cy="4676426"/>
          </a:xfrm>
          <a:prstGeom prst="rect">
            <a:avLst/>
          </a:prstGeom>
        </p:spPr>
      </p:pic>
      <p:sp>
        <p:nvSpPr>
          <p:cNvPr name="TextBox 11" id="11"/>
          <p:cNvSpPr txBox="true"/>
          <p:nvPr/>
        </p:nvSpPr>
        <p:spPr>
          <a:xfrm rot="0">
            <a:off x="1028700" y="2478000"/>
            <a:ext cx="7635158" cy="2905125"/>
          </a:xfrm>
          <a:prstGeom prst="rect">
            <a:avLst/>
          </a:prstGeom>
        </p:spPr>
        <p:txBody>
          <a:bodyPr anchor="t" rtlCol="false" tIns="0" lIns="0" bIns="0" rIns="0">
            <a:spAutoFit/>
          </a:bodyPr>
          <a:lstStyle/>
          <a:p>
            <a:pPr algn="l">
              <a:lnSpc>
                <a:spcPts val="7679"/>
              </a:lnSpc>
            </a:pPr>
            <a:r>
              <a:rPr lang="en-US" sz="6399">
                <a:solidFill>
                  <a:srgbClr val="E57E29"/>
                </a:solidFill>
                <a:latin typeface="Hobo"/>
                <a:ea typeface="Hobo"/>
                <a:cs typeface="Hobo"/>
                <a:sym typeface="Hobo"/>
              </a:rPr>
              <a:t>Write an original statement or inspiring quote</a:t>
            </a:r>
          </a:p>
        </p:txBody>
      </p:sp>
      <p:sp>
        <p:nvSpPr>
          <p:cNvPr name="TextBox 12" id="12"/>
          <p:cNvSpPr txBox="true"/>
          <p:nvPr/>
        </p:nvSpPr>
        <p:spPr>
          <a:xfrm rot="0">
            <a:off x="1028700" y="5811710"/>
            <a:ext cx="9490624" cy="502920"/>
          </a:xfrm>
          <a:prstGeom prst="rect">
            <a:avLst/>
          </a:prstGeom>
        </p:spPr>
        <p:txBody>
          <a:bodyPr anchor="t" rtlCol="false" tIns="0" lIns="0" bIns="0" rIns="0">
            <a:spAutoFit/>
          </a:bodyPr>
          <a:lstStyle/>
          <a:p>
            <a:pPr algn="l">
              <a:lnSpc>
                <a:spcPts val="4199"/>
              </a:lnSpc>
            </a:pPr>
            <a:r>
              <a:rPr lang="en-US" sz="2799">
                <a:solidFill>
                  <a:srgbClr val="000000"/>
                </a:solidFill>
                <a:latin typeface="Lato Bold"/>
                <a:ea typeface="Lato Bold"/>
                <a:cs typeface="Lato Bold"/>
                <a:sym typeface="Lato Bold"/>
              </a:rPr>
              <a:t>Include a credit, citation, or supporting message</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FFE9A2"/>
        </a:solidFill>
      </p:bgPr>
    </p:bg>
    <p:spTree>
      <p:nvGrpSpPr>
        <p:cNvPr id="1" name=""/>
        <p:cNvGrpSpPr/>
        <p:nvPr/>
      </p:nvGrpSpPr>
      <p:grpSpPr>
        <a:xfrm>
          <a:off x="0" y="0"/>
          <a:ext cx="0" cy="0"/>
          <a:chOff x="0" y="0"/>
          <a:chExt cx="0" cy="0"/>
        </a:xfrm>
      </p:grpSpPr>
      <p:grpSp>
        <p:nvGrpSpPr>
          <p:cNvPr name="Group 2" id="2"/>
          <p:cNvGrpSpPr/>
          <p:nvPr/>
        </p:nvGrpSpPr>
        <p:grpSpPr>
          <a:xfrm rot="0">
            <a:off x="7128393" y="-951895"/>
            <a:ext cx="5020110" cy="5020110"/>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AB66">
                <a:alpha val="69804"/>
              </a:srgbClr>
            </a:solidFill>
          </p:spPr>
        </p:sp>
        <p:sp>
          <p:nvSpPr>
            <p:cNvPr name="TextBox 4" id="4"/>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sp>
        <p:nvSpPr>
          <p:cNvPr name="Freeform 5" id="5"/>
          <p:cNvSpPr/>
          <p:nvPr/>
        </p:nvSpPr>
        <p:spPr>
          <a:xfrm flipH="true" flipV="false" rot="0">
            <a:off x="0" y="0"/>
            <a:ext cx="18288000" cy="7058117"/>
          </a:xfrm>
          <a:custGeom>
            <a:avLst/>
            <a:gdLst/>
            <a:ahLst/>
            <a:cxnLst/>
            <a:rect r="r" b="b" t="t" l="l"/>
            <a:pathLst>
              <a:path h="7058117" w="18288000">
                <a:moveTo>
                  <a:pt x="18288000" y="0"/>
                </a:moveTo>
                <a:lnTo>
                  <a:pt x="0" y="0"/>
                </a:lnTo>
                <a:lnTo>
                  <a:pt x="0" y="7058117"/>
                </a:lnTo>
                <a:lnTo>
                  <a:pt x="18288000" y="7058117"/>
                </a:lnTo>
                <a:lnTo>
                  <a:pt x="18288000" y="0"/>
                </a:lnTo>
                <a:close/>
              </a:path>
            </a:pathLst>
          </a:custGeom>
          <a:blipFill>
            <a:blip r:embed="rId2"/>
            <a:stretch>
              <a:fillRect l="0" t="0" r="-16952" b="0"/>
            </a:stretch>
          </a:blipFill>
        </p:spPr>
      </p:sp>
      <p:grpSp>
        <p:nvGrpSpPr>
          <p:cNvPr name="Group 6" id="6"/>
          <p:cNvGrpSpPr/>
          <p:nvPr/>
        </p:nvGrpSpPr>
        <p:grpSpPr>
          <a:xfrm rot="0">
            <a:off x="-514350" y="6265182"/>
            <a:ext cx="19479868" cy="4021818"/>
            <a:chOff x="0" y="0"/>
            <a:chExt cx="5130500" cy="1059244"/>
          </a:xfrm>
        </p:grpSpPr>
        <p:sp>
          <p:nvSpPr>
            <p:cNvPr name="Freeform 7" id="7"/>
            <p:cNvSpPr/>
            <p:nvPr/>
          </p:nvSpPr>
          <p:spPr>
            <a:xfrm flipH="false" flipV="false" rot="0">
              <a:off x="0" y="0"/>
              <a:ext cx="5130500" cy="1059244"/>
            </a:xfrm>
            <a:custGeom>
              <a:avLst/>
              <a:gdLst/>
              <a:ahLst/>
              <a:cxnLst/>
              <a:rect r="r" b="b" t="t" l="l"/>
              <a:pathLst>
                <a:path h="1059244" w="5130500">
                  <a:moveTo>
                    <a:pt x="0" y="0"/>
                  </a:moveTo>
                  <a:lnTo>
                    <a:pt x="5130500" y="0"/>
                  </a:lnTo>
                  <a:lnTo>
                    <a:pt x="5130500" y="1059244"/>
                  </a:lnTo>
                  <a:lnTo>
                    <a:pt x="0" y="1059244"/>
                  </a:lnTo>
                  <a:close/>
                </a:path>
              </a:pathLst>
            </a:custGeom>
            <a:solidFill>
              <a:srgbClr val="5A694D"/>
            </a:solidFill>
          </p:spPr>
        </p:sp>
        <p:sp>
          <p:nvSpPr>
            <p:cNvPr name="TextBox 8" id="8"/>
            <p:cNvSpPr txBox="true"/>
            <p:nvPr/>
          </p:nvSpPr>
          <p:spPr>
            <a:xfrm>
              <a:off x="0" y="-47625"/>
              <a:ext cx="5130500" cy="1106869"/>
            </a:xfrm>
            <a:prstGeom prst="rect">
              <a:avLst/>
            </a:prstGeom>
          </p:spPr>
          <p:txBody>
            <a:bodyPr anchor="ctr" rtlCol="false" tIns="50800" lIns="50800" bIns="50800" rIns="50800"/>
            <a:lstStyle/>
            <a:p>
              <a:pPr algn="ctr">
                <a:lnSpc>
                  <a:spcPts val="3359"/>
                </a:lnSpc>
              </a:pPr>
            </a:p>
          </p:txBody>
        </p:sp>
      </p:grpSp>
      <p:sp>
        <p:nvSpPr>
          <p:cNvPr name="Freeform 9" id="9"/>
          <p:cNvSpPr/>
          <p:nvPr/>
        </p:nvSpPr>
        <p:spPr>
          <a:xfrm flipH="true" flipV="false" rot="0">
            <a:off x="7712396" y="2794633"/>
            <a:ext cx="12432581" cy="3829235"/>
          </a:xfrm>
          <a:custGeom>
            <a:avLst/>
            <a:gdLst/>
            <a:ahLst/>
            <a:cxnLst/>
            <a:rect r="r" b="b" t="t" l="l"/>
            <a:pathLst>
              <a:path h="3829235" w="12432581">
                <a:moveTo>
                  <a:pt x="12432581" y="0"/>
                </a:moveTo>
                <a:lnTo>
                  <a:pt x="0" y="0"/>
                </a:lnTo>
                <a:lnTo>
                  <a:pt x="0" y="3829235"/>
                </a:lnTo>
                <a:lnTo>
                  <a:pt x="12432581" y="3829235"/>
                </a:lnTo>
                <a:lnTo>
                  <a:pt x="12432581"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0" id="10"/>
          <p:cNvSpPr/>
          <p:nvPr/>
        </p:nvSpPr>
        <p:spPr>
          <a:xfrm flipH="false" flipV="false" rot="0">
            <a:off x="-1786640" y="2794633"/>
            <a:ext cx="12432581" cy="3829235"/>
          </a:xfrm>
          <a:custGeom>
            <a:avLst/>
            <a:gdLst/>
            <a:ahLst/>
            <a:cxnLst/>
            <a:rect r="r" b="b" t="t" l="l"/>
            <a:pathLst>
              <a:path h="3829235" w="12432581">
                <a:moveTo>
                  <a:pt x="0" y="0"/>
                </a:moveTo>
                <a:lnTo>
                  <a:pt x="12432581" y="0"/>
                </a:lnTo>
                <a:lnTo>
                  <a:pt x="12432581" y="3829235"/>
                </a:lnTo>
                <a:lnTo>
                  <a:pt x="0" y="382923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1" id="11"/>
          <p:cNvSpPr/>
          <p:nvPr/>
        </p:nvSpPr>
        <p:spPr>
          <a:xfrm flipH="true" flipV="false" rot="0">
            <a:off x="12471374" y="4470277"/>
            <a:ext cx="4499816" cy="3567127"/>
          </a:xfrm>
          <a:custGeom>
            <a:avLst/>
            <a:gdLst/>
            <a:ahLst/>
            <a:cxnLst/>
            <a:rect r="r" b="b" t="t" l="l"/>
            <a:pathLst>
              <a:path h="3567127" w="4499816">
                <a:moveTo>
                  <a:pt x="4499816" y="0"/>
                </a:moveTo>
                <a:lnTo>
                  <a:pt x="0" y="0"/>
                </a:lnTo>
                <a:lnTo>
                  <a:pt x="0" y="3567127"/>
                </a:lnTo>
                <a:lnTo>
                  <a:pt x="4499816" y="3567127"/>
                </a:lnTo>
                <a:lnTo>
                  <a:pt x="4499816"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2" id="12"/>
          <p:cNvSpPr/>
          <p:nvPr/>
        </p:nvSpPr>
        <p:spPr>
          <a:xfrm flipH="false" flipV="false" rot="834104">
            <a:off x="2152451" y="676457"/>
            <a:ext cx="4588170" cy="3787326"/>
          </a:xfrm>
          <a:custGeom>
            <a:avLst/>
            <a:gdLst/>
            <a:ahLst/>
            <a:cxnLst/>
            <a:rect r="r" b="b" t="t" l="l"/>
            <a:pathLst>
              <a:path h="3787326" w="4588170">
                <a:moveTo>
                  <a:pt x="0" y="0"/>
                </a:moveTo>
                <a:lnTo>
                  <a:pt x="4588171" y="0"/>
                </a:lnTo>
                <a:lnTo>
                  <a:pt x="4588171" y="3787327"/>
                </a:lnTo>
                <a:lnTo>
                  <a:pt x="0" y="3787327"/>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3" id="13"/>
          <p:cNvSpPr/>
          <p:nvPr/>
        </p:nvSpPr>
        <p:spPr>
          <a:xfrm flipH="true" flipV="false" rot="0">
            <a:off x="1764680" y="2107900"/>
            <a:ext cx="7183319" cy="5929504"/>
          </a:xfrm>
          <a:custGeom>
            <a:avLst/>
            <a:gdLst/>
            <a:ahLst/>
            <a:cxnLst/>
            <a:rect r="r" b="b" t="t" l="l"/>
            <a:pathLst>
              <a:path h="5929504" w="7183319">
                <a:moveTo>
                  <a:pt x="7183319" y="0"/>
                </a:moveTo>
                <a:lnTo>
                  <a:pt x="0" y="0"/>
                </a:lnTo>
                <a:lnTo>
                  <a:pt x="0" y="5929504"/>
                </a:lnTo>
                <a:lnTo>
                  <a:pt x="7183319" y="5929504"/>
                </a:lnTo>
                <a:lnTo>
                  <a:pt x="7183319"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4" id="14"/>
          <p:cNvSpPr/>
          <p:nvPr/>
        </p:nvSpPr>
        <p:spPr>
          <a:xfrm flipH="false" flipV="false" rot="0">
            <a:off x="7428991" y="5305066"/>
            <a:ext cx="5694429" cy="2743679"/>
          </a:xfrm>
          <a:custGeom>
            <a:avLst/>
            <a:gdLst/>
            <a:ahLst/>
            <a:cxnLst/>
            <a:rect r="r" b="b" t="t" l="l"/>
            <a:pathLst>
              <a:path h="2743679" w="5694429">
                <a:moveTo>
                  <a:pt x="0" y="0"/>
                </a:moveTo>
                <a:lnTo>
                  <a:pt x="5694428" y="0"/>
                </a:lnTo>
                <a:lnTo>
                  <a:pt x="5694428" y="2743680"/>
                </a:lnTo>
                <a:lnTo>
                  <a:pt x="0" y="274368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15" id="15"/>
          <p:cNvSpPr txBox="true"/>
          <p:nvPr/>
        </p:nvSpPr>
        <p:spPr>
          <a:xfrm rot="0">
            <a:off x="3299477" y="8739187"/>
            <a:ext cx="11689047" cy="1047750"/>
          </a:xfrm>
          <a:prstGeom prst="rect">
            <a:avLst/>
          </a:prstGeom>
        </p:spPr>
        <p:txBody>
          <a:bodyPr anchor="t" rtlCol="false" tIns="0" lIns="0" bIns="0" rIns="0">
            <a:spAutoFit/>
          </a:bodyPr>
          <a:lstStyle/>
          <a:p>
            <a:pPr algn="ctr">
              <a:lnSpc>
                <a:spcPts val="8399"/>
              </a:lnSpc>
            </a:pPr>
            <a:r>
              <a:rPr lang="en-US" sz="6999">
                <a:solidFill>
                  <a:srgbClr val="FFCD36"/>
                </a:solidFill>
                <a:latin typeface="Hobo"/>
                <a:ea typeface="Hobo"/>
                <a:cs typeface="Hobo"/>
                <a:sym typeface="Hobo"/>
              </a:rPr>
              <a:t>The End</a:t>
            </a:r>
          </a:p>
        </p:txBody>
      </p:sp>
      <p:pic>
        <p:nvPicPr>
          <p:cNvPr name="Picture 16" id="16"/>
          <p:cNvPicPr>
            <a:picLocks noChangeAspect="true"/>
          </p:cNvPicPr>
          <p:nvPr/>
        </p:nvPicPr>
        <p:blipFill>
          <a:blip r:embed="rId13"/>
          <a:srcRect l="0" t="0" r="0" b="0"/>
          <a:stretch>
            <a:fillRect/>
          </a:stretch>
        </p:blipFill>
        <p:spPr>
          <a:xfrm flipH="false" flipV="false" rot="-941868">
            <a:off x="14196691" y="7312860"/>
            <a:ext cx="5548998" cy="3716478"/>
          </a:xfrm>
          <a:prstGeom prst="rect">
            <a:avLst/>
          </a:prstGeom>
        </p:spPr>
      </p:pic>
      <p:pic>
        <p:nvPicPr>
          <p:cNvPr name="Picture 17" id="17"/>
          <p:cNvPicPr>
            <a:picLocks noChangeAspect="true"/>
          </p:cNvPicPr>
          <p:nvPr/>
        </p:nvPicPr>
        <p:blipFill>
          <a:blip r:embed="rId13"/>
          <a:srcRect l="0" t="0" r="0" b="0"/>
          <a:stretch>
            <a:fillRect/>
          </a:stretch>
        </p:blipFill>
        <p:spPr>
          <a:xfrm flipH="false" flipV="false" rot="1083586">
            <a:off x="-1347259" y="7400061"/>
            <a:ext cx="5548998" cy="3716478"/>
          </a:xfrm>
          <a:prstGeom prst="rect">
            <a:avLst/>
          </a:prstGeom>
        </p:spPr>
      </p:pic>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FAEEC8"/>
        </a:solidFill>
      </p:bgPr>
    </p:bg>
    <p:spTree>
      <p:nvGrpSpPr>
        <p:cNvPr id="1" name=""/>
        <p:cNvGrpSpPr/>
        <p:nvPr/>
      </p:nvGrpSpPr>
      <p:grpSpPr>
        <a:xfrm>
          <a:off x="0" y="0"/>
          <a:ext cx="0" cy="0"/>
          <a:chOff x="0" y="0"/>
          <a:chExt cx="0" cy="0"/>
        </a:xfrm>
      </p:grpSpPr>
      <p:sp>
        <p:nvSpPr>
          <p:cNvPr name="TextBox 2" id="2"/>
          <p:cNvSpPr txBox="true"/>
          <p:nvPr/>
        </p:nvSpPr>
        <p:spPr>
          <a:xfrm rot="0">
            <a:off x="10886708" y="2372497"/>
            <a:ext cx="4879071" cy="1047750"/>
          </a:xfrm>
          <a:prstGeom prst="rect">
            <a:avLst/>
          </a:prstGeom>
        </p:spPr>
        <p:txBody>
          <a:bodyPr anchor="t" rtlCol="false" tIns="0" lIns="0" bIns="0" rIns="0">
            <a:spAutoFit/>
          </a:bodyPr>
          <a:lstStyle/>
          <a:p>
            <a:pPr algn="ctr">
              <a:lnSpc>
                <a:spcPts val="8399"/>
              </a:lnSpc>
            </a:pPr>
            <a:r>
              <a:rPr lang="en-US" sz="6999">
                <a:solidFill>
                  <a:srgbClr val="E57E29"/>
                </a:solidFill>
                <a:latin typeface="Hobo"/>
                <a:ea typeface="Hobo"/>
                <a:cs typeface="Hobo"/>
                <a:sym typeface="Hobo"/>
              </a:rPr>
              <a:t>Questions</a:t>
            </a:r>
          </a:p>
        </p:txBody>
      </p:sp>
      <p:sp>
        <p:nvSpPr>
          <p:cNvPr name="Freeform 3" id="3"/>
          <p:cNvSpPr/>
          <p:nvPr/>
        </p:nvSpPr>
        <p:spPr>
          <a:xfrm flipH="false" flipV="false" rot="0">
            <a:off x="-3860491" y="2560586"/>
            <a:ext cx="20304649" cy="6253832"/>
          </a:xfrm>
          <a:custGeom>
            <a:avLst/>
            <a:gdLst/>
            <a:ahLst/>
            <a:cxnLst/>
            <a:rect r="r" b="b" t="t" l="l"/>
            <a:pathLst>
              <a:path h="6253832" w="20304649">
                <a:moveTo>
                  <a:pt x="0" y="0"/>
                </a:moveTo>
                <a:lnTo>
                  <a:pt x="20304648" y="0"/>
                </a:lnTo>
                <a:lnTo>
                  <a:pt x="20304648" y="6253831"/>
                </a:lnTo>
                <a:lnTo>
                  <a:pt x="0" y="625383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640070" y="305928"/>
            <a:ext cx="4226675" cy="4988565"/>
          </a:xfrm>
          <a:custGeom>
            <a:avLst/>
            <a:gdLst/>
            <a:ahLst/>
            <a:cxnLst/>
            <a:rect r="r" b="b" t="t" l="l"/>
            <a:pathLst>
              <a:path h="4988565" w="4226675">
                <a:moveTo>
                  <a:pt x="0" y="0"/>
                </a:moveTo>
                <a:lnTo>
                  <a:pt x="4226675" y="0"/>
                </a:lnTo>
                <a:lnTo>
                  <a:pt x="4226675" y="4988565"/>
                </a:lnTo>
                <a:lnTo>
                  <a:pt x="0" y="498856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pic>
        <p:nvPicPr>
          <p:cNvPr name="Picture 5" id="5"/>
          <p:cNvPicPr>
            <a:picLocks noChangeAspect="true"/>
          </p:cNvPicPr>
          <p:nvPr/>
        </p:nvPicPr>
        <p:blipFill>
          <a:blip r:embed="rId6"/>
          <a:srcRect l="0" t="0" r="0" b="0"/>
          <a:stretch>
            <a:fillRect/>
          </a:stretch>
        </p:blipFill>
        <p:spPr>
          <a:xfrm flipH="false" flipV="false" rot="0">
            <a:off x="12297295" y="7273332"/>
            <a:ext cx="7203668" cy="4824704"/>
          </a:xfrm>
          <a:prstGeom prst="rect">
            <a:avLst/>
          </a:prstGeom>
        </p:spPr>
      </p:pic>
      <p:pic>
        <p:nvPicPr>
          <p:cNvPr name="Picture 6" id="6"/>
          <p:cNvPicPr>
            <a:picLocks noChangeAspect="true"/>
          </p:cNvPicPr>
          <p:nvPr/>
        </p:nvPicPr>
        <p:blipFill>
          <a:blip r:embed="rId6"/>
          <a:srcRect l="0" t="0" r="0" b="0"/>
          <a:stretch>
            <a:fillRect/>
          </a:stretch>
        </p:blipFill>
        <p:spPr>
          <a:xfrm flipH="false" flipV="false" rot="0">
            <a:off x="-726388" y="7087781"/>
            <a:ext cx="9090714" cy="6088567"/>
          </a:xfrm>
          <a:prstGeom prst="rect">
            <a:avLst/>
          </a:prstGeom>
        </p:spPr>
      </p:pic>
      <p:pic>
        <p:nvPicPr>
          <p:cNvPr name="Picture 7" id="7"/>
          <p:cNvPicPr>
            <a:picLocks noChangeAspect="true"/>
          </p:cNvPicPr>
          <p:nvPr/>
        </p:nvPicPr>
        <p:blipFill>
          <a:blip r:embed="rId6"/>
          <a:srcRect l="0" t="0" r="0" b="0"/>
          <a:stretch>
            <a:fillRect/>
          </a:stretch>
        </p:blipFill>
        <p:spPr>
          <a:xfrm flipH="false" flipV="false" rot="0">
            <a:off x="6728655" y="7421611"/>
            <a:ext cx="6982276" cy="4676426"/>
          </a:xfrm>
          <a:prstGeom prst="rect">
            <a:avLst/>
          </a:prstGeom>
        </p:spPr>
      </p:pic>
      <p:sp>
        <p:nvSpPr>
          <p:cNvPr name="Freeform 8" id="8"/>
          <p:cNvSpPr/>
          <p:nvPr/>
        </p:nvSpPr>
        <p:spPr>
          <a:xfrm flipH="false" flipV="false" rot="0">
            <a:off x="3465952" y="4992507"/>
            <a:ext cx="4226675" cy="4988565"/>
          </a:xfrm>
          <a:custGeom>
            <a:avLst/>
            <a:gdLst/>
            <a:ahLst/>
            <a:cxnLst/>
            <a:rect r="r" b="b" t="t" l="l"/>
            <a:pathLst>
              <a:path h="4988565" w="4226675">
                <a:moveTo>
                  <a:pt x="0" y="0"/>
                </a:moveTo>
                <a:lnTo>
                  <a:pt x="4226674" y="0"/>
                </a:lnTo>
                <a:lnTo>
                  <a:pt x="4226674" y="4988565"/>
                </a:lnTo>
                <a:lnTo>
                  <a:pt x="0" y="498856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9" id="9"/>
          <p:cNvSpPr txBox="true"/>
          <p:nvPr/>
        </p:nvSpPr>
        <p:spPr>
          <a:xfrm rot="0">
            <a:off x="2040864" y="1512836"/>
            <a:ext cx="1425088" cy="1047750"/>
          </a:xfrm>
          <a:prstGeom prst="rect">
            <a:avLst/>
          </a:prstGeom>
        </p:spPr>
        <p:txBody>
          <a:bodyPr anchor="t" rtlCol="false" tIns="0" lIns="0" bIns="0" rIns="0">
            <a:spAutoFit/>
          </a:bodyPr>
          <a:lstStyle/>
          <a:p>
            <a:pPr algn="ctr">
              <a:lnSpc>
                <a:spcPts val="8399"/>
              </a:lnSpc>
            </a:pPr>
            <a:r>
              <a:rPr lang="en-US" sz="6999">
                <a:solidFill>
                  <a:srgbClr val="E57E29"/>
                </a:solidFill>
                <a:latin typeface="Hobo"/>
                <a:ea typeface="Hobo"/>
                <a:cs typeface="Hobo"/>
                <a:sym typeface="Hobo"/>
              </a:rPr>
              <a:t>01</a:t>
            </a:r>
          </a:p>
        </p:txBody>
      </p:sp>
      <p:sp>
        <p:nvSpPr>
          <p:cNvPr name="TextBox 10" id="10"/>
          <p:cNvSpPr txBox="true"/>
          <p:nvPr/>
        </p:nvSpPr>
        <p:spPr>
          <a:xfrm rot="0">
            <a:off x="4866745" y="6199415"/>
            <a:ext cx="1425088" cy="1047750"/>
          </a:xfrm>
          <a:prstGeom prst="rect">
            <a:avLst/>
          </a:prstGeom>
        </p:spPr>
        <p:txBody>
          <a:bodyPr anchor="t" rtlCol="false" tIns="0" lIns="0" bIns="0" rIns="0">
            <a:spAutoFit/>
          </a:bodyPr>
          <a:lstStyle/>
          <a:p>
            <a:pPr algn="ctr">
              <a:lnSpc>
                <a:spcPts val="8399"/>
              </a:lnSpc>
            </a:pPr>
            <a:r>
              <a:rPr lang="en-US" sz="6999">
                <a:solidFill>
                  <a:srgbClr val="E57E29"/>
                </a:solidFill>
                <a:latin typeface="Hobo"/>
                <a:ea typeface="Hobo"/>
                <a:cs typeface="Hobo"/>
                <a:sym typeface="Hobo"/>
              </a:rPr>
              <a:t>03</a:t>
            </a:r>
          </a:p>
        </p:txBody>
      </p:sp>
      <p:sp>
        <p:nvSpPr>
          <p:cNvPr name="TextBox 11" id="11"/>
          <p:cNvSpPr txBox="true"/>
          <p:nvPr/>
        </p:nvSpPr>
        <p:spPr>
          <a:xfrm rot="0">
            <a:off x="767636" y="2750160"/>
            <a:ext cx="3971543" cy="1550670"/>
          </a:xfrm>
          <a:prstGeom prst="rect">
            <a:avLst/>
          </a:prstGeom>
        </p:spPr>
        <p:txBody>
          <a:bodyPr anchor="t" rtlCol="false" tIns="0" lIns="0" bIns="0" rIns="0">
            <a:spAutoFit/>
          </a:bodyPr>
          <a:lstStyle/>
          <a:p>
            <a:pPr algn="ctr">
              <a:lnSpc>
                <a:spcPts val="4199"/>
              </a:lnSpc>
            </a:pPr>
            <a:r>
              <a:rPr lang="en-US" sz="2799">
                <a:solidFill>
                  <a:srgbClr val="000000"/>
                </a:solidFill>
                <a:latin typeface="Lato Bold"/>
                <a:ea typeface="Lato Bold"/>
                <a:cs typeface="Lato Bold"/>
                <a:sym typeface="Lato Bold"/>
              </a:rPr>
              <a:t>Lorem ipsum dolor sit amet, consectetur adipiscing elit?</a:t>
            </a:r>
          </a:p>
        </p:txBody>
      </p:sp>
      <p:sp>
        <p:nvSpPr>
          <p:cNvPr name="TextBox 12" id="12"/>
          <p:cNvSpPr txBox="true"/>
          <p:nvPr/>
        </p:nvSpPr>
        <p:spPr>
          <a:xfrm rot="0">
            <a:off x="3593517" y="7436739"/>
            <a:ext cx="3971543" cy="1550670"/>
          </a:xfrm>
          <a:prstGeom prst="rect">
            <a:avLst/>
          </a:prstGeom>
        </p:spPr>
        <p:txBody>
          <a:bodyPr anchor="t" rtlCol="false" tIns="0" lIns="0" bIns="0" rIns="0">
            <a:spAutoFit/>
          </a:bodyPr>
          <a:lstStyle/>
          <a:p>
            <a:pPr algn="ctr">
              <a:lnSpc>
                <a:spcPts val="4199"/>
              </a:lnSpc>
            </a:pPr>
            <a:r>
              <a:rPr lang="en-US" sz="2799">
                <a:solidFill>
                  <a:srgbClr val="000000"/>
                </a:solidFill>
                <a:latin typeface="Lato Bold"/>
                <a:ea typeface="Lato Bold"/>
                <a:cs typeface="Lato Bold"/>
                <a:sym typeface="Lato Bold"/>
              </a:rPr>
              <a:t>Lorem ipsum dolor sit amet, consectetur adipiscing elit?</a:t>
            </a:r>
          </a:p>
        </p:txBody>
      </p:sp>
      <p:sp>
        <p:nvSpPr>
          <p:cNvPr name="Freeform 13" id="13"/>
          <p:cNvSpPr/>
          <p:nvPr/>
        </p:nvSpPr>
        <p:spPr>
          <a:xfrm flipH="false" flipV="false" rot="0">
            <a:off x="5764683" y="305928"/>
            <a:ext cx="4226675" cy="4988565"/>
          </a:xfrm>
          <a:custGeom>
            <a:avLst/>
            <a:gdLst/>
            <a:ahLst/>
            <a:cxnLst/>
            <a:rect r="r" b="b" t="t" l="l"/>
            <a:pathLst>
              <a:path h="4988565" w="4226675">
                <a:moveTo>
                  <a:pt x="0" y="0"/>
                </a:moveTo>
                <a:lnTo>
                  <a:pt x="4226675" y="0"/>
                </a:lnTo>
                <a:lnTo>
                  <a:pt x="4226675" y="4988565"/>
                </a:lnTo>
                <a:lnTo>
                  <a:pt x="0" y="498856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4" id="14"/>
          <p:cNvSpPr/>
          <p:nvPr/>
        </p:nvSpPr>
        <p:spPr>
          <a:xfrm flipH="false" flipV="false" rot="0">
            <a:off x="8590565" y="4992507"/>
            <a:ext cx="4226675" cy="4988565"/>
          </a:xfrm>
          <a:custGeom>
            <a:avLst/>
            <a:gdLst/>
            <a:ahLst/>
            <a:cxnLst/>
            <a:rect r="r" b="b" t="t" l="l"/>
            <a:pathLst>
              <a:path h="4988565" w="4226675">
                <a:moveTo>
                  <a:pt x="0" y="0"/>
                </a:moveTo>
                <a:lnTo>
                  <a:pt x="4226675" y="0"/>
                </a:lnTo>
                <a:lnTo>
                  <a:pt x="4226675" y="4988565"/>
                </a:lnTo>
                <a:lnTo>
                  <a:pt x="0" y="498856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5" id="15"/>
          <p:cNvSpPr txBox="true"/>
          <p:nvPr/>
        </p:nvSpPr>
        <p:spPr>
          <a:xfrm rot="0">
            <a:off x="7165477" y="1512836"/>
            <a:ext cx="1425088" cy="1047750"/>
          </a:xfrm>
          <a:prstGeom prst="rect">
            <a:avLst/>
          </a:prstGeom>
        </p:spPr>
        <p:txBody>
          <a:bodyPr anchor="t" rtlCol="false" tIns="0" lIns="0" bIns="0" rIns="0">
            <a:spAutoFit/>
          </a:bodyPr>
          <a:lstStyle/>
          <a:p>
            <a:pPr algn="ctr">
              <a:lnSpc>
                <a:spcPts val="8399"/>
              </a:lnSpc>
            </a:pPr>
            <a:r>
              <a:rPr lang="en-US" sz="6999">
                <a:solidFill>
                  <a:srgbClr val="E57E29"/>
                </a:solidFill>
                <a:latin typeface="Hobo"/>
                <a:ea typeface="Hobo"/>
                <a:cs typeface="Hobo"/>
                <a:sym typeface="Hobo"/>
              </a:rPr>
              <a:t>02</a:t>
            </a:r>
          </a:p>
        </p:txBody>
      </p:sp>
      <p:sp>
        <p:nvSpPr>
          <p:cNvPr name="TextBox 16" id="16"/>
          <p:cNvSpPr txBox="true"/>
          <p:nvPr/>
        </p:nvSpPr>
        <p:spPr>
          <a:xfrm rot="0">
            <a:off x="9991358" y="6199415"/>
            <a:ext cx="1425088" cy="1047750"/>
          </a:xfrm>
          <a:prstGeom prst="rect">
            <a:avLst/>
          </a:prstGeom>
        </p:spPr>
        <p:txBody>
          <a:bodyPr anchor="t" rtlCol="false" tIns="0" lIns="0" bIns="0" rIns="0">
            <a:spAutoFit/>
          </a:bodyPr>
          <a:lstStyle/>
          <a:p>
            <a:pPr algn="ctr">
              <a:lnSpc>
                <a:spcPts val="8399"/>
              </a:lnSpc>
            </a:pPr>
            <a:r>
              <a:rPr lang="en-US" sz="6999">
                <a:solidFill>
                  <a:srgbClr val="E57E29"/>
                </a:solidFill>
                <a:latin typeface="Hobo"/>
                <a:ea typeface="Hobo"/>
                <a:cs typeface="Hobo"/>
                <a:sym typeface="Hobo"/>
              </a:rPr>
              <a:t>04</a:t>
            </a:r>
          </a:p>
        </p:txBody>
      </p:sp>
      <p:sp>
        <p:nvSpPr>
          <p:cNvPr name="TextBox 17" id="17"/>
          <p:cNvSpPr txBox="true"/>
          <p:nvPr/>
        </p:nvSpPr>
        <p:spPr>
          <a:xfrm rot="0">
            <a:off x="5892249" y="2750160"/>
            <a:ext cx="3971543" cy="1550670"/>
          </a:xfrm>
          <a:prstGeom prst="rect">
            <a:avLst/>
          </a:prstGeom>
        </p:spPr>
        <p:txBody>
          <a:bodyPr anchor="t" rtlCol="false" tIns="0" lIns="0" bIns="0" rIns="0">
            <a:spAutoFit/>
          </a:bodyPr>
          <a:lstStyle/>
          <a:p>
            <a:pPr algn="ctr">
              <a:lnSpc>
                <a:spcPts val="4199"/>
              </a:lnSpc>
            </a:pPr>
            <a:r>
              <a:rPr lang="en-US" sz="2799">
                <a:solidFill>
                  <a:srgbClr val="000000"/>
                </a:solidFill>
                <a:latin typeface="Lato Bold"/>
                <a:ea typeface="Lato Bold"/>
                <a:cs typeface="Lato Bold"/>
                <a:sym typeface="Lato Bold"/>
              </a:rPr>
              <a:t>Lorem ipsum dolor sit amet, consectetur adipiscing elit?</a:t>
            </a:r>
          </a:p>
        </p:txBody>
      </p:sp>
      <p:sp>
        <p:nvSpPr>
          <p:cNvPr name="TextBox 18" id="18"/>
          <p:cNvSpPr txBox="true"/>
          <p:nvPr/>
        </p:nvSpPr>
        <p:spPr>
          <a:xfrm rot="0">
            <a:off x="8718131" y="7436739"/>
            <a:ext cx="3971543" cy="1550670"/>
          </a:xfrm>
          <a:prstGeom prst="rect">
            <a:avLst/>
          </a:prstGeom>
        </p:spPr>
        <p:txBody>
          <a:bodyPr anchor="t" rtlCol="false" tIns="0" lIns="0" bIns="0" rIns="0">
            <a:spAutoFit/>
          </a:bodyPr>
          <a:lstStyle/>
          <a:p>
            <a:pPr algn="ctr">
              <a:lnSpc>
                <a:spcPts val="4199"/>
              </a:lnSpc>
            </a:pPr>
            <a:r>
              <a:rPr lang="en-US" sz="2799">
                <a:solidFill>
                  <a:srgbClr val="000000"/>
                </a:solidFill>
                <a:latin typeface="Lato Bold"/>
                <a:ea typeface="Lato Bold"/>
                <a:cs typeface="Lato Bold"/>
                <a:sym typeface="Lato Bold"/>
              </a:rPr>
              <a:t>Lorem ipsum dolor sit amet, consectetur adipiscing elit?</a:t>
            </a:r>
          </a:p>
        </p:txBody>
      </p:sp>
      <p:sp>
        <p:nvSpPr>
          <p:cNvPr name="Freeform 19" id="19"/>
          <p:cNvSpPr/>
          <p:nvPr/>
        </p:nvSpPr>
        <p:spPr>
          <a:xfrm flipH="false" flipV="false" rot="0">
            <a:off x="12689674" y="3269254"/>
            <a:ext cx="8466743" cy="6711818"/>
          </a:xfrm>
          <a:custGeom>
            <a:avLst/>
            <a:gdLst/>
            <a:ahLst/>
            <a:cxnLst/>
            <a:rect r="r" b="b" t="t" l="l"/>
            <a:pathLst>
              <a:path h="6711818" w="8466743">
                <a:moveTo>
                  <a:pt x="0" y="0"/>
                </a:moveTo>
                <a:lnTo>
                  <a:pt x="8466743" y="0"/>
                </a:lnTo>
                <a:lnTo>
                  <a:pt x="8466743" y="6711818"/>
                </a:lnTo>
                <a:lnTo>
                  <a:pt x="0" y="671181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74573E"/>
        </a:solidFill>
      </p:bgPr>
    </p:bg>
    <p:spTree>
      <p:nvGrpSpPr>
        <p:cNvPr id="1" name=""/>
        <p:cNvGrpSpPr/>
        <p:nvPr/>
      </p:nvGrpSpPr>
      <p:grpSpPr>
        <a:xfrm>
          <a:off x="0" y="0"/>
          <a:ext cx="0" cy="0"/>
          <a:chOff x="0" y="0"/>
          <a:chExt cx="0" cy="0"/>
        </a:xfrm>
      </p:grpSpPr>
      <p:sp>
        <p:nvSpPr>
          <p:cNvPr name="TextBox 2" id="2"/>
          <p:cNvSpPr txBox="true"/>
          <p:nvPr/>
        </p:nvSpPr>
        <p:spPr>
          <a:xfrm rot="0">
            <a:off x="1476015" y="7319178"/>
            <a:ext cx="6975787" cy="1047750"/>
          </a:xfrm>
          <a:prstGeom prst="rect">
            <a:avLst/>
          </a:prstGeom>
        </p:spPr>
        <p:txBody>
          <a:bodyPr anchor="t" rtlCol="false" tIns="0" lIns="0" bIns="0" rIns="0">
            <a:spAutoFit/>
          </a:bodyPr>
          <a:lstStyle/>
          <a:p>
            <a:pPr algn="l">
              <a:lnSpc>
                <a:spcPts val="8399"/>
              </a:lnSpc>
            </a:pPr>
            <a:r>
              <a:rPr lang="en-US" sz="6999">
                <a:solidFill>
                  <a:srgbClr val="E57E29"/>
                </a:solidFill>
                <a:latin typeface="Hobo"/>
                <a:ea typeface="Hobo"/>
                <a:cs typeface="Hobo"/>
                <a:sym typeface="Hobo"/>
              </a:rPr>
              <a:t>Counting Game</a:t>
            </a:r>
          </a:p>
        </p:txBody>
      </p:sp>
      <p:sp>
        <p:nvSpPr>
          <p:cNvPr name="TextBox 3" id="3"/>
          <p:cNvSpPr txBox="true"/>
          <p:nvPr/>
        </p:nvSpPr>
        <p:spPr>
          <a:xfrm rot="0">
            <a:off x="1476015" y="8511910"/>
            <a:ext cx="5999486" cy="502920"/>
          </a:xfrm>
          <a:prstGeom prst="rect">
            <a:avLst/>
          </a:prstGeom>
        </p:spPr>
        <p:txBody>
          <a:bodyPr anchor="t" rtlCol="false" tIns="0" lIns="0" bIns="0" rIns="0">
            <a:spAutoFit/>
          </a:bodyPr>
          <a:lstStyle/>
          <a:p>
            <a:pPr algn="l">
              <a:lnSpc>
                <a:spcPts val="4199"/>
              </a:lnSpc>
            </a:pPr>
            <a:r>
              <a:rPr lang="en-US" sz="2799">
                <a:solidFill>
                  <a:srgbClr val="FFFFFF"/>
                </a:solidFill>
                <a:latin typeface="Lato Bold"/>
                <a:ea typeface="Lato Bold"/>
                <a:cs typeface="Lato Bold"/>
                <a:sym typeface="Lato Bold"/>
              </a:rPr>
              <a:t>How many dinosaurs can you see?</a:t>
            </a:r>
          </a:p>
        </p:txBody>
      </p:sp>
      <p:pic>
        <p:nvPicPr>
          <p:cNvPr name="Picture 4" id="4"/>
          <p:cNvPicPr>
            <a:picLocks noChangeAspect="true"/>
          </p:cNvPicPr>
          <p:nvPr/>
        </p:nvPicPr>
        <p:blipFill>
          <a:blip r:embed="rId2"/>
          <a:srcRect l="0" t="0" r="0" b="0"/>
          <a:stretch>
            <a:fillRect/>
          </a:stretch>
        </p:blipFill>
        <p:spPr>
          <a:xfrm flipH="false" flipV="false" rot="0">
            <a:off x="9575752" y="8314330"/>
            <a:ext cx="4137952" cy="2771421"/>
          </a:xfrm>
          <a:prstGeom prst="rect">
            <a:avLst/>
          </a:prstGeom>
        </p:spPr>
      </p:pic>
      <p:sp>
        <p:nvSpPr>
          <p:cNvPr name="Freeform 5" id="5"/>
          <p:cNvSpPr/>
          <p:nvPr/>
        </p:nvSpPr>
        <p:spPr>
          <a:xfrm flipH="false" flipV="false" rot="0">
            <a:off x="-516140" y="486640"/>
            <a:ext cx="4544583" cy="2189663"/>
          </a:xfrm>
          <a:custGeom>
            <a:avLst/>
            <a:gdLst/>
            <a:ahLst/>
            <a:cxnLst/>
            <a:rect r="r" b="b" t="t" l="l"/>
            <a:pathLst>
              <a:path h="2189663" w="4544583">
                <a:moveTo>
                  <a:pt x="0" y="0"/>
                </a:moveTo>
                <a:lnTo>
                  <a:pt x="4544583" y="0"/>
                </a:lnTo>
                <a:lnTo>
                  <a:pt x="4544583" y="2189662"/>
                </a:lnTo>
                <a:lnTo>
                  <a:pt x="0" y="218966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pic>
        <p:nvPicPr>
          <p:cNvPr name="Picture 6" id="6"/>
          <p:cNvPicPr>
            <a:picLocks noChangeAspect="true"/>
          </p:cNvPicPr>
          <p:nvPr/>
        </p:nvPicPr>
        <p:blipFill>
          <a:blip r:embed="rId2"/>
          <a:srcRect l="0" t="0" r="0" b="0"/>
          <a:stretch>
            <a:fillRect/>
          </a:stretch>
        </p:blipFill>
        <p:spPr>
          <a:xfrm flipH="false" flipV="false" rot="0">
            <a:off x="-340222" y="1302767"/>
            <a:ext cx="5734520" cy="3840733"/>
          </a:xfrm>
          <a:prstGeom prst="rect">
            <a:avLst/>
          </a:prstGeom>
        </p:spPr>
      </p:pic>
      <p:sp>
        <p:nvSpPr>
          <p:cNvPr name="Freeform 7" id="7"/>
          <p:cNvSpPr/>
          <p:nvPr/>
        </p:nvSpPr>
        <p:spPr>
          <a:xfrm flipH="true" flipV="false" rot="0">
            <a:off x="11716841" y="-566683"/>
            <a:ext cx="2936536" cy="2327872"/>
          </a:xfrm>
          <a:custGeom>
            <a:avLst/>
            <a:gdLst/>
            <a:ahLst/>
            <a:cxnLst/>
            <a:rect r="r" b="b" t="t" l="l"/>
            <a:pathLst>
              <a:path h="2327872" w="2936536">
                <a:moveTo>
                  <a:pt x="2936537" y="0"/>
                </a:moveTo>
                <a:lnTo>
                  <a:pt x="0" y="0"/>
                </a:lnTo>
                <a:lnTo>
                  <a:pt x="0" y="2327872"/>
                </a:lnTo>
                <a:lnTo>
                  <a:pt x="2936537" y="2327872"/>
                </a:lnTo>
                <a:lnTo>
                  <a:pt x="2936537" y="0"/>
                </a:lnTo>
                <a:close/>
              </a:path>
            </a:pathLst>
          </a:custGeom>
          <a:blipFill>
            <a:blip r:embed="rId5">
              <a:extLst>
                <a:ext uri="{96DAC541-7B7A-43D3-8B79-37D633B846F1}">
                  <asvg:svgBlip xmlns:asvg="http://schemas.microsoft.com/office/drawing/2016/SVG/main" r:embed="rId6"/>
                </a:ext>
              </a:extLst>
            </a:blip>
            <a:stretch>
              <a:fillRect l="0" t="0" r="0" b="0"/>
            </a:stretch>
          </a:blipFill>
        </p:spPr>
      </p:sp>
      <p:pic>
        <p:nvPicPr>
          <p:cNvPr name="Picture 8" id="8"/>
          <p:cNvPicPr>
            <a:picLocks noChangeAspect="true"/>
          </p:cNvPicPr>
          <p:nvPr/>
        </p:nvPicPr>
        <p:blipFill>
          <a:blip r:embed="rId2"/>
          <a:srcRect l="0" t="0" r="0" b="0"/>
          <a:stretch>
            <a:fillRect/>
          </a:stretch>
        </p:blipFill>
        <p:spPr>
          <a:xfrm flipH="false" flipV="false" rot="0">
            <a:off x="11347481" y="761606"/>
            <a:ext cx="3675257" cy="2461528"/>
          </a:xfrm>
          <a:prstGeom prst="rect">
            <a:avLst/>
          </a:prstGeom>
        </p:spPr>
      </p:pic>
      <p:sp>
        <p:nvSpPr>
          <p:cNvPr name="Freeform 9" id="9"/>
          <p:cNvSpPr/>
          <p:nvPr/>
        </p:nvSpPr>
        <p:spPr>
          <a:xfrm flipH="false" flipV="false" rot="0">
            <a:off x="14365361" y="4226120"/>
            <a:ext cx="3368288" cy="1622903"/>
          </a:xfrm>
          <a:custGeom>
            <a:avLst/>
            <a:gdLst/>
            <a:ahLst/>
            <a:cxnLst/>
            <a:rect r="r" b="b" t="t" l="l"/>
            <a:pathLst>
              <a:path h="1622903" w="3368288">
                <a:moveTo>
                  <a:pt x="0" y="0"/>
                </a:moveTo>
                <a:lnTo>
                  <a:pt x="3368288" y="0"/>
                </a:lnTo>
                <a:lnTo>
                  <a:pt x="3368288" y="1622902"/>
                </a:lnTo>
                <a:lnTo>
                  <a:pt x="0" y="162290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pic>
        <p:nvPicPr>
          <p:cNvPr name="Picture 10" id="10"/>
          <p:cNvPicPr>
            <a:picLocks noChangeAspect="true"/>
          </p:cNvPicPr>
          <p:nvPr/>
        </p:nvPicPr>
        <p:blipFill>
          <a:blip r:embed="rId2"/>
          <a:srcRect l="0" t="0" r="0" b="0"/>
          <a:stretch>
            <a:fillRect/>
          </a:stretch>
        </p:blipFill>
        <p:spPr>
          <a:xfrm flipH="false" flipV="false" rot="0">
            <a:off x="14839709" y="4629235"/>
            <a:ext cx="4365598" cy="2923888"/>
          </a:xfrm>
          <a:prstGeom prst="rect">
            <a:avLst/>
          </a:prstGeom>
        </p:spPr>
      </p:pic>
      <p:pic>
        <p:nvPicPr>
          <p:cNvPr name="Picture 11" id="11"/>
          <p:cNvPicPr>
            <a:picLocks noChangeAspect="true"/>
          </p:cNvPicPr>
          <p:nvPr/>
        </p:nvPicPr>
        <p:blipFill>
          <a:blip r:embed="rId2"/>
          <a:srcRect l="0" t="0" r="0" b="0"/>
          <a:stretch>
            <a:fillRect/>
          </a:stretch>
        </p:blipFill>
        <p:spPr>
          <a:xfrm flipH="false" flipV="false" rot="0">
            <a:off x="7934205" y="4794989"/>
            <a:ext cx="3413276" cy="2286065"/>
          </a:xfrm>
          <a:prstGeom prst="rect">
            <a:avLst/>
          </a:prstGeom>
        </p:spPr>
      </p:pic>
      <p:sp>
        <p:nvSpPr>
          <p:cNvPr name="Freeform 12" id="12"/>
          <p:cNvSpPr/>
          <p:nvPr/>
        </p:nvSpPr>
        <p:spPr>
          <a:xfrm flipH="false" flipV="false" rot="0">
            <a:off x="819028" y="5783605"/>
            <a:ext cx="1626332" cy="916845"/>
          </a:xfrm>
          <a:custGeom>
            <a:avLst/>
            <a:gdLst/>
            <a:ahLst/>
            <a:cxnLst/>
            <a:rect r="r" b="b" t="t" l="l"/>
            <a:pathLst>
              <a:path h="916845" w="1626332">
                <a:moveTo>
                  <a:pt x="0" y="0"/>
                </a:moveTo>
                <a:lnTo>
                  <a:pt x="1626332" y="0"/>
                </a:lnTo>
                <a:lnTo>
                  <a:pt x="1626332" y="916845"/>
                </a:lnTo>
                <a:lnTo>
                  <a:pt x="0" y="91684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3" id="13"/>
          <p:cNvSpPr/>
          <p:nvPr/>
        </p:nvSpPr>
        <p:spPr>
          <a:xfrm flipH="false" flipV="false" rot="0">
            <a:off x="5394298" y="1302767"/>
            <a:ext cx="1626332" cy="916845"/>
          </a:xfrm>
          <a:custGeom>
            <a:avLst/>
            <a:gdLst/>
            <a:ahLst/>
            <a:cxnLst/>
            <a:rect r="r" b="b" t="t" l="l"/>
            <a:pathLst>
              <a:path h="916845" w="1626332">
                <a:moveTo>
                  <a:pt x="0" y="0"/>
                </a:moveTo>
                <a:lnTo>
                  <a:pt x="1626332" y="0"/>
                </a:lnTo>
                <a:lnTo>
                  <a:pt x="1626332" y="916845"/>
                </a:lnTo>
                <a:lnTo>
                  <a:pt x="0" y="91684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4" id="14"/>
          <p:cNvSpPr/>
          <p:nvPr/>
        </p:nvSpPr>
        <p:spPr>
          <a:xfrm flipH="false" flipV="false" rot="0">
            <a:off x="14839709" y="7867130"/>
            <a:ext cx="2419591" cy="1364044"/>
          </a:xfrm>
          <a:custGeom>
            <a:avLst/>
            <a:gdLst/>
            <a:ahLst/>
            <a:cxnLst/>
            <a:rect r="r" b="b" t="t" l="l"/>
            <a:pathLst>
              <a:path h="1364044" w="2419591">
                <a:moveTo>
                  <a:pt x="0" y="0"/>
                </a:moveTo>
                <a:lnTo>
                  <a:pt x="2419591" y="0"/>
                </a:lnTo>
                <a:lnTo>
                  <a:pt x="2419591" y="1364045"/>
                </a:lnTo>
                <a:lnTo>
                  <a:pt x="0" y="136404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5" id="15"/>
          <p:cNvSpPr/>
          <p:nvPr/>
        </p:nvSpPr>
        <p:spPr>
          <a:xfrm flipH="false" flipV="false" rot="0">
            <a:off x="12360162" y="7587381"/>
            <a:ext cx="3689343" cy="2924643"/>
          </a:xfrm>
          <a:custGeom>
            <a:avLst/>
            <a:gdLst/>
            <a:ahLst/>
            <a:cxnLst/>
            <a:rect r="r" b="b" t="t" l="l"/>
            <a:pathLst>
              <a:path h="2924643" w="3689343">
                <a:moveTo>
                  <a:pt x="0" y="0"/>
                </a:moveTo>
                <a:lnTo>
                  <a:pt x="3689343" y="0"/>
                </a:lnTo>
                <a:lnTo>
                  <a:pt x="3689343" y="2924643"/>
                </a:lnTo>
                <a:lnTo>
                  <a:pt x="0" y="292464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6" id="16"/>
          <p:cNvSpPr/>
          <p:nvPr/>
        </p:nvSpPr>
        <p:spPr>
          <a:xfrm flipH="false" flipV="false" rot="0">
            <a:off x="2445360" y="3455733"/>
            <a:ext cx="2936536" cy="2327872"/>
          </a:xfrm>
          <a:custGeom>
            <a:avLst/>
            <a:gdLst/>
            <a:ahLst/>
            <a:cxnLst/>
            <a:rect r="r" b="b" t="t" l="l"/>
            <a:pathLst>
              <a:path h="2327872" w="2936536">
                <a:moveTo>
                  <a:pt x="0" y="0"/>
                </a:moveTo>
                <a:lnTo>
                  <a:pt x="2936537" y="0"/>
                </a:lnTo>
                <a:lnTo>
                  <a:pt x="2936537" y="2327872"/>
                </a:lnTo>
                <a:lnTo>
                  <a:pt x="0" y="232787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7" id="17"/>
          <p:cNvSpPr/>
          <p:nvPr/>
        </p:nvSpPr>
        <p:spPr>
          <a:xfrm flipH="true" flipV="false" rot="0">
            <a:off x="15791032" y="486640"/>
            <a:ext cx="2936536" cy="2327872"/>
          </a:xfrm>
          <a:custGeom>
            <a:avLst/>
            <a:gdLst/>
            <a:ahLst/>
            <a:cxnLst/>
            <a:rect r="r" b="b" t="t" l="l"/>
            <a:pathLst>
              <a:path h="2327872" w="2936536">
                <a:moveTo>
                  <a:pt x="2936536" y="0"/>
                </a:moveTo>
                <a:lnTo>
                  <a:pt x="0" y="0"/>
                </a:lnTo>
                <a:lnTo>
                  <a:pt x="0" y="2327872"/>
                </a:lnTo>
                <a:lnTo>
                  <a:pt x="2936536" y="2327872"/>
                </a:lnTo>
                <a:lnTo>
                  <a:pt x="2936536"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8" id="18"/>
          <p:cNvSpPr/>
          <p:nvPr/>
        </p:nvSpPr>
        <p:spPr>
          <a:xfrm flipH="false" flipV="false" rot="0">
            <a:off x="7207668" y="2219612"/>
            <a:ext cx="3368288" cy="1622903"/>
          </a:xfrm>
          <a:custGeom>
            <a:avLst/>
            <a:gdLst/>
            <a:ahLst/>
            <a:cxnLst/>
            <a:rect r="r" b="b" t="t" l="l"/>
            <a:pathLst>
              <a:path h="1622903" w="3368288">
                <a:moveTo>
                  <a:pt x="0" y="0"/>
                </a:moveTo>
                <a:lnTo>
                  <a:pt x="3368288" y="0"/>
                </a:lnTo>
                <a:lnTo>
                  <a:pt x="3368288" y="1622902"/>
                </a:lnTo>
                <a:lnTo>
                  <a:pt x="0" y="162290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9" id="19"/>
          <p:cNvSpPr/>
          <p:nvPr/>
        </p:nvSpPr>
        <p:spPr>
          <a:xfrm flipH="true" flipV="false" rot="0">
            <a:off x="7459856" y="5551006"/>
            <a:ext cx="5252510" cy="2530755"/>
          </a:xfrm>
          <a:custGeom>
            <a:avLst/>
            <a:gdLst/>
            <a:ahLst/>
            <a:cxnLst/>
            <a:rect r="r" b="b" t="t" l="l"/>
            <a:pathLst>
              <a:path h="2530755" w="5252510">
                <a:moveTo>
                  <a:pt x="5252510" y="0"/>
                </a:moveTo>
                <a:lnTo>
                  <a:pt x="0" y="0"/>
                </a:lnTo>
                <a:lnTo>
                  <a:pt x="0" y="2530755"/>
                </a:lnTo>
                <a:lnTo>
                  <a:pt x="5252510" y="2530755"/>
                </a:lnTo>
                <a:lnTo>
                  <a:pt x="525251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20" id="20"/>
          <p:cNvSpPr/>
          <p:nvPr/>
        </p:nvSpPr>
        <p:spPr>
          <a:xfrm flipH="false" flipV="false" rot="0">
            <a:off x="-1356332" y="4930650"/>
            <a:ext cx="2712664" cy="2150403"/>
          </a:xfrm>
          <a:custGeom>
            <a:avLst/>
            <a:gdLst/>
            <a:ahLst/>
            <a:cxnLst/>
            <a:rect r="r" b="b" t="t" l="l"/>
            <a:pathLst>
              <a:path h="2150403" w="2712664">
                <a:moveTo>
                  <a:pt x="0" y="0"/>
                </a:moveTo>
                <a:lnTo>
                  <a:pt x="2712664" y="0"/>
                </a:lnTo>
                <a:lnTo>
                  <a:pt x="2712664" y="2150403"/>
                </a:lnTo>
                <a:lnTo>
                  <a:pt x="0" y="215040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1" id="21"/>
          <p:cNvSpPr/>
          <p:nvPr/>
        </p:nvSpPr>
        <p:spPr>
          <a:xfrm flipH="true" flipV="false" rot="0">
            <a:off x="6003818" y="-548735"/>
            <a:ext cx="3368288" cy="1622903"/>
          </a:xfrm>
          <a:custGeom>
            <a:avLst/>
            <a:gdLst/>
            <a:ahLst/>
            <a:cxnLst/>
            <a:rect r="r" b="b" t="t" l="l"/>
            <a:pathLst>
              <a:path h="1622903" w="3368288">
                <a:moveTo>
                  <a:pt x="3368288" y="0"/>
                </a:moveTo>
                <a:lnTo>
                  <a:pt x="0" y="0"/>
                </a:lnTo>
                <a:lnTo>
                  <a:pt x="0" y="1622902"/>
                </a:lnTo>
                <a:lnTo>
                  <a:pt x="3368288" y="1622902"/>
                </a:lnTo>
                <a:lnTo>
                  <a:pt x="3368288"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22" id="22"/>
          <p:cNvSpPr/>
          <p:nvPr/>
        </p:nvSpPr>
        <p:spPr>
          <a:xfrm flipH="true" flipV="false" rot="0">
            <a:off x="761216" y="9462848"/>
            <a:ext cx="3368288" cy="1622903"/>
          </a:xfrm>
          <a:custGeom>
            <a:avLst/>
            <a:gdLst/>
            <a:ahLst/>
            <a:cxnLst/>
            <a:rect r="r" b="b" t="t" l="l"/>
            <a:pathLst>
              <a:path h="1622903" w="3368288">
                <a:moveTo>
                  <a:pt x="3368289" y="0"/>
                </a:moveTo>
                <a:lnTo>
                  <a:pt x="0" y="0"/>
                </a:lnTo>
                <a:lnTo>
                  <a:pt x="0" y="1622903"/>
                </a:lnTo>
                <a:lnTo>
                  <a:pt x="3368289" y="1622903"/>
                </a:lnTo>
                <a:lnTo>
                  <a:pt x="3368289"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23" id="23"/>
          <p:cNvSpPr/>
          <p:nvPr/>
        </p:nvSpPr>
        <p:spPr>
          <a:xfrm flipH="false" flipV="false" rot="1337987">
            <a:off x="4081161" y="1629354"/>
            <a:ext cx="3216084" cy="2654731"/>
          </a:xfrm>
          <a:custGeom>
            <a:avLst/>
            <a:gdLst/>
            <a:ahLst/>
            <a:cxnLst/>
            <a:rect r="r" b="b" t="t" l="l"/>
            <a:pathLst>
              <a:path h="2654731" w="3216084">
                <a:moveTo>
                  <a:pt x="0" y="0"/>
                </a:moveTo>
                <a:lnTo>
                  <a:pt x="3216084" y="0"/>
                </a:lnTo>
                <a:lnTo>
                  <a:pt x="3216084" y="2654731"/>
                </a:lnTo>
                <a:lnTo>
                  <a:pt x="0" y="2654731"/>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24" id="24"/>
          <p:cNvSpPr/>
          <p:nvPr/>
        </p:nvSpPr>
        <p:spPr>
          <a:xfrm flipH="false" flipV="false" rot="1337987">
            <a:off x="11517827" y="3055829"/>
            <a:ext cx="2389079" cy="1972076"/>
          </a:xfrm>
          <a:custGeom>
            <a:avLst/>
            <a:gdLst/>
            <a:ahLst/>
            <a:cxnLst/>
            <a:rect r="r" b="b" t="t" l="l"/>
            <a:pathLst>
              <a:path h="1972076" w="2389079">
                <a:moveTo>
                  <a:pt x="0" y="0"/>
                </a:moveTo>
                <a:lnTo>
                  <a:pt x="2389079" y="0"/>
                </a:lnTo>
                <a:lnTo>
                  <a:pt x="2389079" y="1972076"/>
                </a:lnTo>
                <a:lnTo>
                  <a:pt x="0" y="1972076"/>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25" id="25"/>
          <p:cNvSpPr/>
          <p:nvPr/>
        </p:nvSpPr>
        <p:spPr>
          <a:xfrm flipH="true" flipV="false" rot="147299">
            <a:off x="16214470" y="6881092"/>
            <a:ext cx="2389079" cy="1972076"/>
          </a:xfrm>
          <a:custGeom>
            <a:avLst/>
            <a:gdLst/>
            <a:ahLst/>
            <a:cxnLst/>
            <a:rect r="r" b="b" t="t" l="l"/>
            <a:pathLst>
              <a:path h="1972076" w="2389079">
                <a:moveTo>
                  <a:pt x="2389079" y="0"/>
                </a:moveTo>
                <a:lnTo>
                  <a:pt x="0" y="0"/>
                </a:lnTo>
                <a:lnTo>
                  <a:pt x="0" y="1972076"/>
                </a:lnTo>
                <a:lnTo>
                  <a:pt x="2389079" y="1972076"/>
                </a:lnTo>
                <a:lnTo>
                  <a:pt x="2389079"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FAEEC8"/>
        </a:solidFill>
      </p:bgPr>
    </p:bg>
    <p:spTree>
      <p:nvGrpSpPr>
        <p:cNvPr id="1" name=""/>
        <p:cNvGrpSpPr/>
        <p:nvPr/>
      </p:nvGrpSpPr>
      <p:grpSpPr>
        <a:xfrm>
          <a:off x="0" y="0"/>
          <a:ext cx="0" cy="0"/>
          <a:chOff x="0" y="0"/>
          <a:chExt cx="0" cy="0"/>
        </a:xfrm>
      </p:grpSpPr>
      <p:grpSp>
        <p:nvGrpSpPr>
          <p:cNvPr name="Group 2" id="2"/>
          <p:cNvGrpSpPr/>
          <p:nvPr/>
        </p:nvGrpSpPr>
        <p:grpSpPr>
          <a:xfrm rot="0">
            <a:off x="0" y="0"/>
            <a:ext cx="4857612" cy="10287000"/>
            <a:chOff x="0" y="0"/>
            <a:chExt cx="1279371" cy="2709333"/>
          </a:xfrm>
        </p:grpSpPr>
        <p:sp>
          <p:nvSpPr>
            <p:cNvPr name="Freeform 3" id="3"/>
            <p:cNvSpPr/>
            <p:nvPr/>
          </p:nvSpPr>
          <p:spPr>
            <a:xfrm flipH="false" flipV="false" rot="0">
              <a:off x="0" y="0"/>
              <a:ext cx="1279371" cy="2709333"/>
            </a:xfrm>
            <a:custGeom>
              <a:avLst/>
              <a:gdLst/>
              <a:ahLst/>
              <a:cxnLst/>
              <a:rect r="r" b="b" t="t" l="l"/>
              <a:pathLst>
                <a:path h="2709333" w="1279371">
                  <a:moveTo>
                    <a:pt x="0" y="0"/>
                  </a:moveTo>
                  <a:lnTo>
                    <a:pt x="1279371" y="0"/>
                  </a:lnTo>
                  <a:lnTo>
                    <a:pt x="1279371" y="2709333"/>
                  </a:lnTo>
                  <a:lnTo>
                    <a:pt x="0" y="2709333"/>
                  </a:lnTo>
                  <a:close/>
                </a:path>
              </a:pathLst>
            </a:custGeom>
            <a:solidFill>
              <a:srgbClr val="5A694D"/>
            </a:solidFill>
          </p:spPr>
        </p:sp>
        <p:sp>
          <p:nvSpPr>
            <p:cNvPr name="TextBox 4" id="4"/>
            <p:cNvSpPr txBox="true"/>
            <p:nvPr/>
          </p:nvSpPr>
          <p:spPr>
            <a:xfrm>
              <a:off x="0" y="-47625"/>
              <a:ext cx="1279371" cy="2756958"/>
            </a:xfrm>
            <a:prstGeom prst="rect">
              <a:avLst/>
            </a:prstGeom>
          </p:spPr>
          <p:txBody>
            <a:bodyPr anchor="ctr" rtlCol="false" tIns="50800" lIns="50800" bIns="50800" rIns="50800"/>
            <a:lstStyle/>
            <a:p>
              <a:pPr algn="ctr">
                <a:lnSpc>
                  <a:spcPts val="3359"/>
                </a:lnSpc>
              </a:pPr>
            </a:p>
          </p:txBody>
        </p:sp>
      </p:grpSp>
      <p:sp>
        <p:nvSpPr>
          <p:cNvPr name="Freeform 5" id="5"/>
          <p:cNvSpPr/>
          <p:nvPr/>
        </p:nvSpPr>
        <p:spPr>
          <a:xfrm flipH="false" flipV="false" rot="0">
            <a:off x="5942975" y="5385825"/>
            <a:ext cx="2420358" cy="1918684"/>
          </a:xfrm>
          <a:custGeom>
            <a:avLst/>
            <a:gdLst/>
            <a:ahLst/>
            <a:cxnLst/>
            <a:rect r="r" b="b" t="t" l="l"/>
            <a:pathLst>
              <a:path h="1918684" w="2420358">
                <a:moveTo>
                  <a:pt x="0" y="0"/>
                </a:moveTo>
                <a:lnTo>
                  <a:pt x="2420358" y="0"/>
                </a:lnTo>
                <a:lnTo>
                  <a:pt x="2420358" y="1918684"/>
                </a:lnTo>
                <a:lnTo>
                  <a:pt x="0" y="191868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true" flipV="false" rot="0">
            <a:off x="5744790" y="2633234"/>
            <a:ext cx="2816727" cy="2325080"/>
          </a:xfrm>
          <a:custGeom>
            <a:avLst/>
            <a:gdLst/>
            <a:ahLst/>
            <a:cxnLst/>
            <a:rect r="r" b="b" t="t" l="l"/>
            <a:pathLst>
              <a:path h="2325080" w="2816727">
                <a:moveTo>
                  <a:pt x="2816728" y="0"/>
                </a:moveTo>
                <a:lnTo>
                  <a:pt x="0" y="0"/>
                </a:lnTo>
                <a:lnTo>
                  <a:pt x="0" y="2325080"/>
                </a:lnTo>
                <a:lnTo>
                  <a:pt x="2816728" y="2325080"/>
                </a:lnTo>
                <a:lnTo>
                  <a:pt x="2816728"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6006829" y="7732020"/>
            <a:ext cx="2292651" cy="1892479"/>
          </a:xfrm>
          <a:custGeom>
            <a:avLst/>
            <a:gdLst/>
            <a:ahLst/>
            <a:cxnLst/>
            <a:rect r="r" b="b" t="t" l="l"/>
            <a:pathLst>
              <a:path h="1892479" w="2292651">
                <a:moveTo>
                  <a:pt x="0" y="0"/>
                </a:moveTo>
                <a:lnTo>
                  <a:pt x="2292650" y="0"/>
                </a:lnTo>
                <a:lnTo>
                  <a:pt x="2292650" y="1892478"/>
                </a:lnTo>
                <a:lnTo>
                  <a:pt x="0" y="189247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0">
            <a:off x="5551698" y="662502"/>
            <a:ext cx="3202912" cy="1543221"/>
          </a:xfrm>
          <a:custGeom>
            <a:avLst/>
            <a:gdLst/>
            <a:ahLst/>
            <a:cxnLst/>
            <a:rect r="r" b="b" t="t" l="l"/>
            <a:pathLst>
              <a:path h="1543221" w="3202912">
                <a:moveTo>
                  <a:pt x="0" y="0"/>
                </a:moveTo>
                <a:lnTo>
                  <a:pt x="3202912" y="0"/>
                </a:lnTo>
                <a:lnTo>
                  <a:pt x="3202912" y="1543221"/>
                </a:lnTo>
                <a:lnTo>
                  <a:pt x="0" y="154322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9" id="9"/>
          <p:cNvSpPr/>
          <p:nvPr/>
        </p:nvSpPr>
        <p:spPr>
          <a:xfrm flipH="false" flipV="false" rot="0">
            <a:off x="14383812" y="3039630"/>
            <a:ext cx="2420358" cy="1918684"/>
          </a:xfrm>
          <a:custGeom>
            <a:avLst/>
            <a:gdLst/>
            <a:ahLst/>
            <a:cxnLst/>
            <a:rect r="r" b="b" t="t" l="l"/>
            <a:pathLst>
              <a:path h="1918684" w="2420358">
                <a:moveTo>
                  <a:pt x="0" y="0"/>
                </a:moveTo>
                <a:lnTo>
                  <a:pt x="2420357" y="0"/>
                </a:lnTo>
                <a:lnTo>
                  <a:pt x="2420357" y="1918684"/>
                </a:lnTo>
                <a:lnTo>
                  <a:pt x="0" y="191868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0" id="10"/>
          <p:cNvSpPr/>
          <p:nvPr/>
        </p:nvSpPr>
        <p:spPr>
          <a:xfrm flipH="true" flipV="false" rot="0">
            <a:off x="13987442" y="5182627"/>
            <a:ext cx="2816727" cy="2325080"/>
          </a:xfrm>
          <a:custGeom>
            <a:avLst/>
            <a:gdLst/>
            <a:ahLst/>
            <a:cxnLst/>
            <a:rect r="r" b="b" t="t" l="l"/>
            <a:pathLst>
              <a:path h="2325080" w="2816727">
                <a:moveTo>
                  <a:pt x="2816727" y="0"/>
                </a:moveTo>
                <a:lnTo>
                  <a:pt x="0" y="0"/>
                </a:lnTo>
                <a:lnTo>
                  <a:pt x="0" y="2325080"/>
                </a:lnTo>
                <a:lnTo>
                  <a:pt x="2816727" y="2325080"/>
                </a:lnTo>
                <a:lnTo>
                  <a:pt x="2816727"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1" id="11"/>
          <p:cNvSpPr/>
          <p:nvPr/>
        </p:nvSpPr>
        <p:spPr>
          <a:xfrm flipH="false" flipV="false" rot="0">
            <a:off x="14249480" y="662502"/>
            <a:ext cx="2292651" cy="1892479"/>
          </a:xfrm>
          <a:custGeom>
            <a:avLst/>
            <a:gdLst/>
            <a:ahLst/>
            <a:cxnLst/>
            <a:rect r="r" b="b" t="t" l="l"/>
            <a:pathLst>
              <a:path h="1892479" w="2292651">
                <a:moveTo>
                  <a:pt x="0" y="0"/>
                </a:moveTo>
                <a:lnTo>
                  <a:pt x="2292651" y="0"/>
                </a:lnTo>
                <a:lnTo>
                  <a:pt x="2292651" y="1892478"/>
                </a:lnTo>
                <a:lnTo>
                  <a:pt x="0" y="1892478"/>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2" id="12"/>
          <p:cNvSpPr/>
          <p:nvPr/>
        </p:nvSpPr>
        <p:spPr>
          <a:xfrm flipH="false" flipV="false" rot="0">
            <a:off x="14056388" y="7993482"/>
            <a:ext cx="3202912" cy="1543221"/>
          </a:xfrm>
          <a:custGeom>
            <a:avLst/>
            <a:gdLst/>
            <a:ahLst/>
            <a:cxnLst/>
            <a:rect r="r" b="b" t="t" l="l"/>
            <a:pathLst>
              <a:path h="1543221" w="3202912">
                <a:moveTo>
                  <a:pt x="0" y="0"/>
                </a:moveTo>
                <a:lnTo>
                  <a:pt x="3202912" y="0"/>
                </a:lnTo>
                <a:lnTo>
                  <a:pt x="3202912" y="1543221"/>
                </a:lnTo>
                <a:lnTo>
                  <a:pt x="0" y="1543221"/>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grpSp>
        <p:nvGrpSpPr>
          <p:cNvPr name="Group 13" id="13"/>
          <p:cNvGrpSpPr/>
          <p:nvPr/>
        </p:nvGrpSpPr>
        <p:grpSpPr>
          <a:xfrm rot="0">
            <a:off x="9144000" y="1259476"/>
            <a:ext cx="698529" cy="698529"/>
            <a:chOff x="0" y="0"/>
            <a:chExt cx="812800" cy="812800"/>
          </a:xfrm>
        </p:grpSpPr>
        <p:sp>
          <p:nvSpPr>
            <p:cNvPr name="Freeform 14" id="1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57E29"/>
            </a:solidFill>
          </p:spPr>
        </p:sp>
        <p:sp>
          <p:nvSpPr>
            <p:cNvPr name="TextBox 15" id="15"/>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grpSp>
        <p:nvGrpSpPr>
          <p:cNvPr name="Group 16" id="16"/>
          <p:cNvGrpSpPr/>
          <p:nvPr/>
        </p:nvGrpSpPr>
        <p:grpSpPr>
          <a:xfrm rot="0">
            <a:off x="9144000" y="3615982"/>
            <a:ext cx="698529" cy="698529"/>
            <a:chOff x="0" y="0"/>
            <a:chExt cx="812800" cy="812800"/>
          </a:xfrm>
        </p:grpSpPr>
        <p:sp>
          <p:nvSpPr>
            <p:cNvPr name="Freeform 17" id="1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57E29"/>
            </a:solidFill>
          </p:spPr>
        </p:sp>
        <p:sp>
          <p:nvSpPr>
            <p:cNvPr name="TextBox 18" id="18"/>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grpSp>
        <p:nvGrpSpPr>
          <p:cNvPr name="Group 19" id="19"/>
          <p:cNvGrpSpPr/>
          <p:nvPr/>
        </p:nvGrpSpPr>
        <p:grpSpPr>
          <a:xfrm rot="0">
            <a:off x="9144000" y="5972488"/>
            <a:ext cx="698529" cy="698529"/>
            <a:chOff x="0" y="0"/>
            <a:chExt cx="812800" cy="812800"/>
          </a:xfrm>
        </p:grpSpPr>
        <p:sp>
          <p:nvSpPr>
            <p:cNvPr name="Freeform 20" id="2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57E29"/>
            </a:solidFill>
          </p:spPr>
        </p:sp>
        <p:sp>
          <p:nvSpPr>
            <p:cNvPr name="TextBox 21" id="21"/>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grpSp>
        <p:nvGrpSpPr>
          <p:cNvPr name="Group 22" id="22"/>
          <p:cNvGrpSpPr/>
          <p:nvPr/>
        </p:nvGrpSpPr>
        <p:grpSpPr>
          <a:xfrm rot="0">
            <a:off x="9144000" y="8328994"/>
            <a:ext cx="698529" cy="698529"/>
            <a:chOff x="0" y="0"/>
            <a:chExt cx="812800" cy="812800"/>
          </a:xfrm>
        </p:grpSpPr>
        <p:sp>
          <p:nvSpPr>
            <p:cNvPr name="Freeform 23" id="2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57E29"/>
            </a:solidFill>
          </p:spPr>
        </p:sp>
        <p:sp>
          <p:nvSpPr>
            <p:cNvPr name="TextBox 24" id="24"/>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grpSp>
        <p:nvGrpSpPr>
          <p:cNvPr name="Group 25" id="25"/>
          <p:cNvGrpSpPr/>
          <p:nvPr/>
        </p:nvGrpSpPr>
        <p:grpSpPr>
          <a:xfrm rot="0">
            <a:off x="12770959" y="1298603"/>
            <a:ext cx="698529" cy="698529"/>
            <a:chOff x="0" y="0"/>
            <a:chExt cx="812800" cy="812800"/>
          </a:xfrm>
        </p:grpSpPr>
        <p:sp>
          <p:nvSpPr>
            <p:cNvPr name="Freeform 26" id="2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57E29"/>
            </a:solidFill>
          </p:spPr>
        </p:sp>
        <p:sp>
          <p:nvSpPr>
            <p:cNvPr name="TextBox 27" id="27"/>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grpSp>
        <p:nvGrpSpPr>
          <p:cNvPr name="Group 28" id="28"/>
          <p:cNvGrpSpPr/>
          <p:nvPr/>
        </p:nvGrpSpPr>
        <p:grpSpPr>
          <a:xfrm rot="0">
            <a:off x="12770959" y="3655109"/>
            <a:ext cx="698529" cy="698529"/>
            <a:chOff x="0" y="0"/>
            <a:chExt cx="812800" cy="812800"/>
          </a:xfrm>
        </p:grpSpPr>
        <p:sp>
          <p:nvSpPr>
            <p:cNvPr name="Freeform 29" id="2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57E29"/>
            </a:solidFill>
          </p:spPr>
        </p:sp>
        <p:sp>
          <p:nvSpPr>
            <p:cNvPr name="TextBox 30" id="30"/>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grpSp>
        <p:nvGrpSpPr>
          <p:cNvPr name="Group 31" id="31"/>
          <p:cNvGrpSpPr/>
          <p:nvPr/>
        </p:nvGrpSpPr>
        <p:grpSpPr>
          <a:xfrm rot="0">
            <a:off x="12770959" y="6011615"/>
            <a:ext cx="698529" cy="698529"/>
            <a:chOff x="0" y="0"/>
            <a:chExt cx="812800" cy="812800"/>
          </a:xfrm>
        </p:grpSpPr>
        <p:sp>
          <p:nvSpPr>
            <p:cNvPr name="Freeform 32" id="3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57E29"/>
            </a:solidFill>
          </p:spPr>
        </p:sp>
        <p:sp>
          <p:nvSpPr>
            <p:cNvPr name="TextBox 33" id="33"/>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grpSp>
        <p:nvGrpSpPr>
          <p:cNvPr name="Group 34" id="34"/>
          <p:cNvGrpSpPr/>
          <p:nvPr/>
        </p:nvGrpSpPr>
        <p:grpSpPr>
          <a:xfrm rot="0">
            <a:off x="12770959" y="8368121"/>
            <a:ext cx="698529" cy="698529"/>
            <a:chOff x="0" y="0"/>
            <a:chExt cx="812800" cy="812800"/>
          </a:xfrm>
        </p:grpSpPr>
        <p:sp>
          <p:nvSpPr>
            <p:cNvPr name="Freeform 35" id="3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57E29"/>
            </a:solidFill>
          </p:spPr>
        </p:sp>
        <p:sp>
          <p:nvSpPr>
            <p:cNvPr name="TextBox 36" id="36"/>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sp>
        <p:nvSpPr>
          <p:cNvPr name="AutoShape 37" id="37"/>
          <p:cNvSpPr/>
          <p:nvPr/>
        </p:nvSpPr>
        <p:spPr>
          <a:xfrm>
            <a:off x="9639544" y="1925990"/>
            <a:ext cx="3131415" cy="6791396"/>
          </a:xfrm>
          <a:prstGeom prst="line">
            <a:avLst/>
          </a:prstGeom>
          <a:ln cap="flat" w="38100">
            <a:solidFill>
              <a:srgbClr val="000000"/>
            </a:solidFill>
            <a:prstDash val="solid"/>
            <a:headEnd type="none" len="sm" w="sm"/>
            <a:tailEnd type="none" len="sm" w="sm"/>
          </a:ln>
        </p:spPr>
      </p:sp>
      <p:sp>
        <p:nvSpPr>
          <p:cNvPr name="TextBox 38" id="38"/>
          <p:cNvSpPr txBox="true"/>
          <p:nvPr/>
        </p:nvSpPr>
        <p:spPr>
          <a:xfrm rot="0">
            <a:off x="581080" y="3390094"/>
            <a:ext cx="3695452" cy="2105025"/>
          </a:xfrm>
          <a:prstGeom prst="rect">
            <a:avLst/>
          </a:prstGeom>
        </p:spPr>
        <p:txBody>
          <a:bodyPr anchor="t" rtlCol="false" tIns="0" lIns="0" bIns="0" rIns="0">
            <a:spAutoFit/>
          </a:bodyPr>
          <a:lstStyle/>
          <a:p>
            <a:pPr algn="ctr">
              <a:lnSpc>
                <a:spcPts val="8399"/>
              </a:lnSpc>
            </a:pPr>
            <a:r>
              <a:rPr lang="en-US" sz="6999">
                <a:solidFill>
                  <a:srgbClr val="E57E29"/>
                </a:solidFill>
                <a:latin typeface="Hobo"/>
                <a:ea typeface="Hobo"/>
                <a:cs typeface="Hobo"/>
                <a:sym typeface="Hobo"/>
              </a:rPr>
              <a:t>Matching Game</a:t>
            </a:r>
          </a:p>
        </p:txBody>
      </p:sp>
      <p:sp>
        <p:nvSpPr>
          <p:cNvPr name="TextBox 39" id="39"/>
          <p:cNvSpPr txBox="true"/>
          <p:nvPr/>
        </p:nvSpPr>
        <p:spPr>
          <a:xfrm rot="0">
            <a:off x="1031553" y="5879636"/>
            <a:ext cx="2794505" cy="1026795"/>
          </a:xfrm>
          <a:prstGeom prst="rect">
            <a:avLst/>
          </a:prstGeom>
        </p:spPr>
        <p:txBody>
          <a:bodyPr anchor="t" rtlCol="false" tIns="0" lIns="0" bIns="0" rIns="0">
            <a:spAutoFit/>
          </a:bodyPr>
          <a:lstStyle/>
          <a:p>
            <a:pPr algn="ctr">
              <a:lnSpc>
                <a:spcPts val="4199"/>
              </a:lnSpc>
            </a:pPr>
            <a:r>
              <a:rPr lang="en-US" sz="2799">
                <a:solidFill>
                  <a:srgbClr val="FFFFFF"/>
                </a:solidFill>
                <a:latin typeface="Lato Bold"/>
                <a:ea typeface="Lato Bold"/>
                <a:cs typeface="Lato Bold"/>
                <a:sym typeface="Lato Bold"/>
              </a:rPr>
              <a:t>Match the correct shadow.</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FAEEC8"/>
        </a:solidFill>
      </p:bgPr>
    </p:bg>
    <p:spTree>
      <p:nvGrpSpPr>
        <p:cNvPr id="1" name=""/>
        <p:cNvGrpSpPr/>
        <p:nvPr/>
      </p:nvGrpSpPr>
      <p:grpSpPr>
        <a:xfrm>
          <a:off x="0" y="0"/>
          <a:ext cx="0" cy="0"/>
          <a:chOff x="0" y="0"/>
          <a:chExt cx="0" cy="0"/>
        </a:xfrm>
      </p:grpSpPr>
      <p:sp>
        <p:nvSpPr>
          <p:cNvPr name="Freeform 2" id="2"/>
          <p:cNvSpPr/>
          <p:nvPr/>
        </p:nvSpPr>
        <p:spPr>
          <a:xfrm flipH="false" flipV="false" rot="0">
            <a:off x="0" y="-28726"/>
            <a:ext cx="18288000" cy="10344452"/>
          </a:xfrm>
          <a:custGeom>
            <a:avLst/>
            <a:gdLst/>
            <a:ahLst/>
            <a:cxnLst/>
            <a:rect r="r" b="b" t="t" l="l"/>
            <a:pathLst>
              <a:path h="10344452" w="18288000">
                <a:moveTo>
                  <a:pt x="0" y="0"/>
                </a:moveTo>
                <a:lnTo>
                  <a:pt x="18288000" y="0"/>
                </a:lnTo>
                <a:lnTo>
                  <a:pt x="18288000" y="10344452"/>
                </a:lnTo>
                <a:lnTo>
                  <a:pt x="0" y="10344452"/>
                </a:lnTo>
                <a:lnTo>
                  <a:pt x="0" y="0"/>
                </a:lnTo>
                <a:close/>
              </a:path>
            </a:pathLst>
          </a:custGeom>
          <a:blipFill>
            <a:blip r:embed="rId2"/>
            <a:stretch>
              <a:fillRect l="-9497" t="0" r="-61908" b="0"/>
            </a:stretch>
          </a:blipFill>
        </p:spPr>
      </p:sp>
      <p:sp>
        <p:nvSpPr>
          <p:cNvPr name="Freeform 3" id="3"/>
          <p:cNvSpPr/>
          <p:nvPr/>
        </p:nvSpPr>
        <p:spPr>
          <a:xfrm flipH="true" flipV="false" rot="0">
            <a:off x="-2799697" y="299970"/>
            <a:ext cx="12865349" cy="10619761"/>
          </a:xfrm>
          <a:custGeom>
            <a:avLst/>
            <a:gdLst/>
            <a:ahLst/>
            <a:cxnLst/>
            <a:rect r="r" b="b" t="t" l="l"/>
            <a:pathLst>
              <a:path h="10619761" w="12865349">
                <a:moveTo>
                  <a:pt x="12865349" y="0"/>
                </a:moveTo>
                <a:lnTo>
                  <a:pt x="0" y="0"/>
                </a:lnTo>
                <a:lnTo>
                  <a:pt x="0" y="10619761"/>
                </a:lnTo>
                <a:lnTo>
                  <a:pt x="12865349" y="10619761"/>
                </a:lnTo>
                <a:lnTo>
                  <a:pt x="12865349"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028700" y="1537348"/>
            <a:ext cx="3680947" cy="2105025"/>
          </a:xfrm>
          <a:prstGeom prst="rect">
            <a:avLst/>
          </a:prstGeom>
        </p:spPr>
        <p:txBody>
          <a:bodyPr anchor="t" rtlCol="false" tIns="0" lIns="0" bIns="0" rIns="0">
            <a:spAutoFit/>
          </a:bodyPr>
          <a:lstStyle/>
          <a:p>
            <a:pPr algn="l">
              <a:lnSpc>
                <a:spcPts val="8399"/>
              </a:lnSpc>
            </a:pPr>
            <a:r>
              <a:rPr lang="en-US" sz="6999">
                <a:solidFill>
                  <a:srgbClr val="E57E29"/>
                </a:solidFill>
                <a:latin typeface="Hobo"/>
                <a:ea typeface="Hobo"/>
                <a:cs typeface="Hobo"/>
                <a:sym typeface="Hobo"/>
              </a:rPr>
              <a:t>True or False</a:t>
            </a:r>
          </a:p>
        </p:txBody>
      </p:sp>
      <p:sp>
        <p:nvSpPr>
          <p:cNvPr name="TextBox 5" id="5"/>
          <p:cNvSpPr txBox="true"/>
          <p:nvPr/>
        </p:nvSpPr>
        <p:spPr>
          <a:xfrm rot="0">
            <a:off x="1028700" y="3948999"/>
            <a:ext cx="5208555" cy="1026795"/>
          </a:xfrm>
          <a:prstGeom prst="rect">
            <a:avLst/>
          </a:prstGeom>
        </p:spPr>
        <p:txBody>
          <a:bodyPr anchor="t" rtlCol="false" tIns="0" lIns="0" bIns="0" rIns="0">
            <a:spAutoFit/>
          </a:bodyPr>
          <a:lstStyle/>
          <a:p>
            <a:pPr algn="l">
              <a:lnSpc>
                <a:spcPts val="4199"/>
              </a:lnSpc>
            </a:pPr>
            <a:r>
              <a:rPr lang="en-US" sz="2799">
                <a:solidFill>
                  <a:srgbClr val="000000"/>
                </a:solidFill>
                <a:latin typeface="Lato Bold"/>
                <a:ea typeface="Lato Bold"/>
                <a:cs typeface="Lato Bold"/>
                <a:sym typeface="Lato Bold"/>
              </a:rPr>
              <a:t>Determine whether the statement is true or false.</a:t>
            </a:r>
          </a:p>
        </p:txBody>
      </p:sp>
      <p:grpSp>
        <p:nvGrpSpPr>
          <p:cNvPr name="Group 6" id="6"/>
          <p:cNvGrpSpPr/>
          <p:nvPr/>
        </p:nvGrpSpPr>
        <p:grpSpPr>
          <a:xfrm rot="0">
            <a:off x="8814516" y="2793170"/>
            <a:ext cx="11059871" cy="2182624"/>
            <a:chOff x="0" y="0"/>
            <a:chExt cx="14746495" cy="2910165"/>
          </a:xfrm>
        </p:grpSpPr>
        <p:grpSp>
          <p:nvGrpSpPr>
            <p:cNvPr name="Group 7" id="7"/>
            <p:cNvGrpSpPr/>
            <p:nvPr/>
          </p:nvGrpSpPr>
          <p:grpSpPr>
            <a:xfrm rot="0">
              <a:off x="0" y="0"/>
              <a:ext cx="14746495" cy="2910165"/>
              <a:chOff x="0" y="0"/>
              <a:chExt cx="2912888" cy="574847"/>
            </a:xfrm>
          </p:grpSpPr>
          <p:sp>
            <p:nvSpPr>
              <p:cNvPr name="Freeform 8" id="8"/>
              <p:cNvSpPr/>
              <p:nvPr/>
            </p:nvSpPr>
            <p:spPr>
              <a:xfrm flipH="false" flipV="false" rot="0">
                <a:off x="0" y="0"/>
                <a:ext cx="2912888" cy="574847"/>
              </a:xfrm>
              <a:custGeom>
                <a:avLst/>
                <a:gdLst/>
                <a:ahLst/>
                <a:cxnLst/>
                <a:rect r="r" b="b" t="t" l="l"/>
                <a:pathLst>
                  <a:path h="574847" w="2912888">
                    <a:moveTo>
                      <a:pt x="35700" y="0"/>
                    </a:moveTo>
                    <a:lnTo>
                      <a:pt x="2877188" y="0"/>
                    </a:lnTo>
                    <a:cubicBezTo>
                      <a:pt x="2886656" y="0"/>
                      <a:pt x="2895737" y="3761"/>
                      <a:pt x="2902432" y="10456"/>
                    </a:cubicBezTo>
                    <a:cubicBezTo>
                      <a:pt x="2909127" y="17151"/>
                      <a:pt x="2912888" y="26232"/>
                      <a:pt x="2912888" y="35700"/>
                    </a:cubicBezTo>
                    <a:lnTo>
                      <a:pt x="2912888" y="539147"/>
                    </a:lnTo>
                    <a:cubicBezTo>
                      <a:pt x="2912888" y="548616"/>
                      <a:pt x="2909127" y="557696"/>
                      <a:pt x="2902432" y="564391"/>
                    </a:cubicBezTo>
                    <a:cubicBezTo>
                      <a:pt x="2895737" y="571086"/>
                      <a:pt x="2886656" y="574847"/>
                      <a:pt x="2877188" y="574847"/>
                    </a:cubicBezTo>
                    <a:lnTo>
                      <a:pt x="35700" y="574847"/>
                    </a:lnTo>
                    <a:cubicBezTo>
                      <a:pt x="26232" y="574847"/>
                      <a:pt x="17151" y="571086"/>
                      <a:pt x="10456" y="564391"/>
                    </a:cubicBezTo>
                    <a:cubicBezTo>
                      <a:pt x="3761" y="557696"/>
                      <a:pt x="0" y="548616"/>
                      <a:pt x="0" y="539147"/>
                    </a:cubicBezTo>
                    <a:lnTo>
                      <a:pt x="0" y="35700"/>
                    </a:lnTo>
                    <a:cubicBezTo>
                      <a:pt x="0" y="26232"/>
                      <a:pt x="3761" y="17151"/>
                      <a:pt x="10456" y="10456"/>
                    </a:cubicBezTo>
                    <a:cubicBezTo>
                      <a:pt x="17151" y="3761"/>
                      <a:pt x="26232" y="0"/>
                      <a:pt x="35700" y="0"/>
                    </a:cubicBezTo>
                    <a:close/>
                  </a:path>
                </a:pathLst>
              </a:custGeom>
              <a:solidFill>
                <a:srgbClr val="FFFFFF"/>
              </a:solidFill>
            </p:spPr>
          </p:sp>
          <p:sp>
            <p:nvSpPr>
              <p:cNvPr name="TextBox 9" id="9"/>
              <p:cNvSpPr txBox="true"/>
              <p:nvPr/>
            </p:nvSpPr>
            <p:spPr>
              <a:xfrm>
                <a:off x="0" y="-47625"/>
                <a:ext cx="2912888" cy="622472"/>
              </a:xfrm>
              <a:prstGeom prst="rect">
                <a:avLst/>
              </a:prstGeom>
            </p:spPr>
            <p:txBody>
              <a:bodyPr anchor="ctr" rtlCol="false" tIns="50800" lIns="50800" bIns="50800" rIns="50800"/>
              <a:lstStyle/>
              <a:p>
                <a:pPr algn="ctr">
                  <a:lnSpc>
                    <a:spcPts val="3359"/>
                  </a:lnSpc>
                </a:pPr>
              </a:p>
            </p:txBody>
          </p:sp>
        </p:grpSp>
        <p:sp>
          <p:nvSpPr>
            <p:cNvPr name="Freeform 10" id="10"/>
            <p:cNvSpPr/>
            <p:nvPr/>
          </p:nvSpPr>
          <p:spPr>
            <a:xfrm flipH="false" flipV="false" rot="0">
              <a:off x="8144240" y="1032331"/>
              <a:ext cx="1284735" cy="969391"/>
            </a:xfrm>
            <a:custGeom>
              <a:avLst/>
              <a:gdLst/>
              <a:ahLst/>
              <a:cxnLst/>
              <a:rect r="r" b="b" t="t" l="l"/>
              <a:pathLst>
                <a:path h="969391" w="1284735">
                  <a:moveTo>
                    <a:pt x="0" y="0"/>
                  </a:moveTo>
                  <a:lnTo>
                    <a:pt x="1284735" y="0"/>
                  </a:lnTo>
                  <a:lnTo>
                    <a:pt x="1284735" y="969391"/>
                  </a:lnTo>
                  <a:lnTo>
                    <a:pt x="0" y="96939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1" id="11"/>
            <p:cNvSpPr/>
            <p:nvPr/>
          </p:nvSpPr>
          <p:spPr>
            <a:xfrm flipH="false" flipV="false" rot="0">
              <a:off x="10326182" y="970387"/>
              <a:ext cx="1093280" cy="1093280"/>
            </a:xfrm>
            <a:custGeom>
              <a:avLst/>
              <a:gdLst/>
              <a:ahLst/>
              <a:cxnLst/>
              <a:rect r="r" b="b" t="t" l="l"/>
              <a:pathLst>
                <a:path h="1093280" w="1093280">
                  <a:moveTo>
                    <a:pt x="0" y="0"/>
                  </a:moveTo>
                  <a:lnTo>
                    <a:pt x="1093280" y="0"/>
                  </a:lnTo>
                  <a:lnTo>
                    <a:pt x="1093280" y="1093280"/>
                  </a:lnTo>
                  <a:lnTo>
                    <a:pt x="0" y="109328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2" id="12"/>
            <p:cNvSpPr txBox="true"/>
            <p:nvPr/>
          </p:nvSpPr>
          <p:spPr>
            <a:xfrm rot="0">
              <a:off x="840063" y="741977"/>
              <a:ext cx="6904802" cy="1340485"/>
            </a:xfrm>
            <a:prstGeom prst="rect">
              <a:avLst/>
            </a:prstGeom>
          </p:spPr>
          <p:txBody>
            <a:bodyPr anchor="t" rtlCol="false" tIns="0" lIns="0" bIns="0" rIns="0">
              <a:spAutoFit/>
            </a:bodyPr>
            <a:lstStyle/>
            <a:p>
              <a:pPr algn="l">
                <a:lnSpc>
                  <a:spcPts val="4199"/>
                </a:lnSpc>
              </a:pPr>
              <a:r>
                <a:rPr lang="en-US" sz="2799">
                  <a:solidFill>
                    <a:srgbClr val="000000"/>
                  </a:solidFill>
                  <a:latin typeface="Lato Bold"/>
                  <a:ea typeface="Lato Bold"/>
                  <a:cs typeface="Lato Bold"/>
                  <a:sym typeface="Lato Bold"/>
                </a:rPr>
                <a:t>Lorem ipsum dolor sit amet, consectetur adipiscing elit?</a:t>
              </a:r>
            </a:p>
          </p:txBody>
        </p:sp>
      </p:grpSp>
      <p:grpSp>
        <p:nvGrpSpPr>
          <p:cNvPr name="Group 13" id="13"/>
          <p:cNvGrpSpPr/>
          <p:nvPr/>
        </p:nvGrpSpPr>
        <p:grpSpPr>
          <a:xfrm rot="0">
            <a:off x="8814516" y="5249822"/>
            <a:ext cx="11059871" cy="2182624"/>
            <a:chOff x="0" y="0"/>
            <a:chExt cx="14746495" cy="2910165"/>
          </a:xfrm>
        </p:grpSpPr>
        <p:grpSp>
          <p:nvGrpSpPr>
            <p:cNvPr name="Group 14" id="14"/>
            <p:cNvGrpSpPr/>
            <p:nvPr/>
          </p:nvGrpSpPr>
          <p:grpSpPr>
            <a:xfrm rot="0">
              <a:off x="0" y="0"/>
              <a:ext cx="14746495" cy="2910165"/>
              <a:chOff x="0" y="0"/>
              <a:chExt cx="2912888" cy="574847"/>
            </a:xfrm>
          </p:grpSpPr>
          <p:sp>
            <p:nvSpPr>
              <p:cNvPr name="Freeform 15" id="15"/>
              <p:cNvSpPr/>
              <p:nvPr/>
            </p:nvSpPr>
            <p:spPr>
              <a:xfrm flipH="false" flipV="false" rot="0">
                <a:off x="0" y="0"/>
                <a:ext cx="2912888" cy="574847"/>
              </a:xfrm>
              <a:custGeom>
                <a:avLst/>
                <a:gdLst/>
                <a:ahLst/>
                <a:cxnLst/>
                <a:rect r="r" b="b" t="t" l="l"/>
                <a:pathLst>
                  <a:path h="574847" w="2912888">
                    <a:moveTo>
                      <a:pt x="35700" y="0"/>
                    </a:moveTo>
                    <a:lnTo>
                      <a:pt x="2877188" y="0"/>
                    </a:lnTo>
                    <a:cubicBezTo>
                      <a:pt x="2886656" y="0"/>
                      <a:pt x="2895737" y="3761"/>
                      <a:pt x="2902432" y="10456"/>
                    </a:cubicBezTo>
                    <a:cubicBezTo>
                      <a:pt x="2909127" y="17151"/>
                      <a:pt x="2912888" y="26232"/>
                      <a:pt x="2912888" y="35700"/>
                    </a:cubicBezTo>
                    <a:lnTo>
                      <a:pt x="2912888" y="539147"/>
                    </a:lnTo>
                    <a:cubicBezTo>
                      <a:pt x="2912888" y="548616"/>
                      <a:pt x="2909127" y="557696"/>
                      <a:pt x="2902432" y="564391"/>
                    </a:cubicBezTo>
                    <a:cubicBezTo>
                      <a:pt x="2895737" y="571086"/>
                      <a:pt x="2886656" y="574847"/>
                      <a:pt x="2877188" y="574847"/>
                    </a:cubicBezTo>
                    <a:lnTo>
                      <a:pt x="35700" y="574847"/>
                    </a:lnTo>
                    <a:cubicBezTo>
                      <a:pt x="26232" y="574847"/>
                      <a:pt x="17151" y="571086"/>
                      <a:pt x="10456" y="564391"/>
                    </a:cubicBezTo>
                    <a:cubicBezTo>
                      <a:pt x="3761" y="557696"/>
                      <a:pt x="0" y="548616"/>
                      <a:pt x="0" y="539147"/>
                    </a:cubicBezTo>
                    <a:lnTo>
                      <a:pt x="0" y="35700"/>
                    </a:lnTo>
                    <a:cubicBezTo>
                      <a:pt x="0" y="26232"/>
                      <a:pt x="3761" y="17151"/>
                      <a:pt x="10456" y="10456"/>
                    </a:cubicBezTo>
                    <a:cubicBezTo>
                      <a:pt x="17151" y="3761"/>
                      <a:pt x="26232" y="0"/>
                      <a:pt x="35700" y="0"/>
                    </a:cubicBezTo>
                    <a:close/>
                  </a:path>
                </a:pathLst>
              </a:custGeom>
              <a:solidFill>
                <a:srgbClr val="FFFFFF"/>
              </a:solidFill>
            </p:spPr>
          </p:sp>
          <p:sp>
            <p:nvSpPr>
              <p:cNvPr name="TextBox 16" id="16"/>
              <p:cNvSpPr txBox="true"/>
              <p:nvPr/>
            </p:nvSpPr>
            <p:spPr>
              <a:xfrm>
                <a:off x="0" y="-47625"/>
                <a:ext cx="2912888" cy="622472"/>
              </a:xfrm>
              <a:prstGeom prst="rect">
                <a:avLst/>
              </a:prstGeom>
            </p:spPr>
            <p:txBody>
              <a:bodyPr anchor="ctr" rtlCol="false" tIns="50800" lIns="50800" bIns="50800" rIns="50800"/>
              <a:lstStyle/>
              <a:p>
                <a:pPr algn="ctr">
                  <a:lnSpc>
                    <a:spcPts val="3359"/>
                  </a:lnSpc>
                </a:pPr>
              </a:p>
            </p:txBody>
          </p:sp>
        </p:grpSp>
        <p:sp>
          <p:nvSpPr>
            <p:cNvPr name="Freeform 17" id="17"/>
            <p:cNvSpPr/>
            <p:nvPr/>
          </p:nvSpPr>
          <p:spPr>
            <a:xfrm flipH="false" flipV="false" rot="0">
              <a:off x="8144240" y="1032331"/>
              <a:ext cx="1284735" cy="969391"/>
            </a:xfrm>
            <a:custGeom>
              <a:avLst/>
              <a:gdLst/>
              <a:ahLst/>
              <a:cxnLst/>
              <a:rect r="r" b="b" t="t" l="l"/>
              <a:pathLst>
                <a:path h="969391" w="1284735">
                  <a:moveTo>
                    <a:pt x="0" y="0"/>
                  </a:moveTo>
                  <a:lnTo>
                    <a:pt x="1284735" y="0"/>
                  </a:lnTo>
                  <a:lnTo>
                    <a:pt x="1284735" y="969391"/>
                  </a:lnTo>
                  <a:lnTo>
                    <a:pt x="0" y="96939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8" id="18"/>
            <p:cNvSpPr/>
            <p:nvPr/>
          </p:nvSpPr>
          <p:spPr>
            <a:xfrm flipH="false" flipV="false" rot="0">
              <a:off x="10326182" y="970387"/>
              <a:ext cx="1093280" cy="1093280"/>
            </a:xfrm>
            <a:custGeom>
              <a:avLst/>
              <a:gdLst/>
              <a:ahLst/>
              <a:cxnLst/>
              <a:rect r="r" b="b" t="t" l="l"/>
              <a:pathLst>
                <a:path h="1093280" w="1093280">
                  <a:moveTo>
                    <a:pt x="0" y="0"/>
                  </a:moveTo>
                  <a:lnTo>
                    <a:pt x="1093280" y="0"/>
                  </a:lnTo>
                  <a:lnTo>
                    <a:pt x="1093280" y="1093280"/>
                  </a:lnTo>
                  <a:lnTo>
                    <a:pt x="0" y="109328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9" id="19"/>
            <p:cNvSpPr txBox="true"/>
            <p:nvPr/>
          </p:nvSpPr>
          <p:spPr>
            <a:xfrm rot="0">
              <a:off x="840063" y="741977"/>
              <a:ext cx="6904802" cy="1340485"/>
            </a:xfrm>
            <a:prstGeom prst="rect">
              <a:avLst/>
            </a:prstGeom>
          </p:spPr>
          <p:txBody>
            <a:bodyPr anchor="t" rtlCol="false" tIns="0" lIns="0" bIns="0" rIns="0">
              <a:spAutoFit/>
            </a:bodyPr>
            <a:lstStyle/>
            <a:p>
              <a:pPr algn="l">
                <a:lnSpc>
                  <a:spcPts val="4199"/>
                </a:lnSpc>
              </a:pPr>
              <a:r>
                <a:rPr lang="en-US" sz="2799">
                  <a:solidFill>
                    <a:srgbClr val="000000"/>
                  </a:solidFill>
                  <a:latin typeface="Lato Bold"/>
                  <a:ea typeface="Lato Bold"/>
                  <a:cs typeface="Lato Bold"/>
                  <a:sym typeface="Lato Bold"/>
                </a:rPr>
                <a:t>Lorem ipsum dolor sit amet, consectetur adipiscing elit?</a:t>
              </a:r>
            </a:p>
          </p:txBody>
        </p:sp>
      </p:grpSp>
      <p:grpSp>
        <p:nvGrpSpPr>
          <p:cNvPr name="Group 20" id="20"/>
          <p:cNvGrpSpPr/>
          <p:nvPr/>
        </p:nvGrpSpPr>
        <p:grpSpPr>
          <a:xfrm rot="0">
            <a:off x="8814516" y="7708671"/>
            <a:ext cx="11059871" cy="2182624"/>
            <a:chOff x="0" y="0"/>
            <a:chExt cx="14746495" cy="2910165"/>
          </a:xfrm>
        </p:grpSpPr>
        <p:grpSp>
          <p:nvGrpSpPr>
            <p:cNvPr name="Group 21" id="21"/>
            <p:cNvGrpSpPr/>
            <p:nvPr/>
          </p:nvGrpSpPr>
          <p:grpSpPr>
            <a:xfrm rot="0">
              <a:off x="0" y="0"/>
              <a:ext cx="14746495" cy="2910165"/>
              <a:chOff x="0" y="0"/>
              <a:chExt cx="2912888" cy="574847"/>
            </a:xfrm>
          </p:grpSpPr>
          <p:sp>
            <p:nvSpPr>
              <p:cNvPr name="Freeform 22" id="22"/>
              <p:cNvSpPr/>
              <p:nvPr/>
            </p:nvSpPr>
            <p:spPr>
              <a:xfrm flipH="false" flipV="false" rot="0">
                <a:off x="0" y="0"/>
                <a:ext cx="2912888" cy="574847"/>
              </a:xfrm>
              <a:custGeom>
                <a:avLst/>
                <a:gdLst/>
                <a:ahLst/>
                <a:cxnLst/>
                <a:rect r="r" b="b" t="t" l="l"/>
                <a:pathLst>
                  <a:path h="574847" w="2912888">
                    <a:moveTo>
                      <a:pt x="35700" y="0"/>
                    </a:moveTo>
                    <a:lnTo>
                      <a:pt x="2877188" y="0"/>
                    </a:lnTo>
                    <a:cubicBezTo>
                      <a:pt x="2886656" y="0"/>
                      <a:pt x="2895737" y="3761"/>
                      <a:pt x="2902432" y="10456"/>
                    </a:cubicBezTo>
                    <a:cubicBezTo>
                      <a:pt x="2909127" y="17151"/>
                      <a:pt x="2912888" y="26232"/>
                      <a:pt x="2912888" y="35700"/>
                    </a:cubicBezTo>
                    <a:lnTo>
                      <a:pt x="2912888" y="539147"/>
                    </a:lnTo>
                    <a:cubicBezTo>
                      <a:pt x="2912888" y="548616"/>
                      <a:pt x="2909127" y="557696"/>
                      <a:pt x="2902432" y="564391"/>
                    </a:cubicBezTo>
                    <a:cubicBezTo>
                      <a:pt x="2895737" y="571086"/>
                      <a:pt x="2886656" y="574847"/>
                      <a:pt x="2877188" y="574847"/>
                    </a:cubicBezTo>
                    <a:lnTo>
                      <a:pt x="35700" y="574847"/>
                    </a:lnTo>
                    <a:cubicBezTo>
                      <a:pt x="26232" y="574847"/>
                      <a:pt x="17151" y="571086"/>
                      <a:pt x="10456" y="564391"/>
                    </a:cubicBezTo>
                    <a:cubicBezTo>
                      <a:pt x="3761" y="557696"/>
                      <a:pt x="0" y="548616"/>
                      <a:pt x="0" y="539147"/>
                    </a:cubicBezTo>
                    <a:lnTo>
                      <a:pt x="0" y="35700"/>
                    </a:lnTo>
                    <a:cubicBezTo>
                      <a:pt x="0" y="26232"/>
                      <a:pt x="3761" y="17151"/>
                      <a:pt x="10456" y="10456"/>
                    </a:cubicBezTo>
                    <a:cubicBezTo>
                      <a:pt x="17151" y="3761"/>
                      <a:pt x="26232" y="0"/>
                      <a:pt x="35700" y="0"/>
                    </a:cubicBezTo>
                    <a:close/>
                  </a:path>
                </a:pathLst>
              </a:custGeom>
              <a:solidFill>
                <a:srgbClr val="FFFFFF"/>
              </a:solidFill>
            </p:spPr>
          </p:sp>
          <p:sp>
            <p:nvSpPr>
              <p:cNvPr name="TextBox 23" id="23"/>
              <p:cNvSpPr txBox="true"/>
              <p:nvPr/>
            </p:nvSpPr>
            <p:spPr>
              <a:xfrm>
                <a:off x="0" y="-47625"/>
                <a:ext cx="2912888" cy="622472"/>
              </a:xfrm>
              <a:prstGeom prst="rect">
                <a:avLst/>
              </a:prstGeom>
            </p:spPr>
            <p:txBody>
              <a:bodyPr anchor="ctr" rtlCol="false" tIns="50800" lIns="50800" bIns="50800" rIns="50800"/>
              <a:lstStyle/>
              <a:p>
                <a:pPr algn="ctr">
                  <a:lnSpc>
                    <a:spcPts val="3359"/>
                  </a:lnSpc>
                </a:pPr>
              </a:p>
            </p:txBody>
          </p:sp>
        </p:grpSp>
        <p:sp>
          <p:nvSpPr>
            <p:cNvPr name="Freeform 24" id="24"/>
            <p:cNvSpPr/>
            <p:nvPr/>
          </p:nvSpPr>
          <p:spPr>
            <a:xfrm flipH="false" flipV="false" rot="0">
              <a:off x="8144240" y="1032331"/>
              <a:ext cx="1284735" cy="969391"/>
            </a:xfrm>
            <a:custGeom>
              <a:avLst/>
              <a:gdLst/>
              <a:ahLst/>
              <a:cxnLst/>
              <a:rect r="r" b="b" t="t" l="l"/>
              <a:pathLst>
                <a:path h="969391" w="1284735">
                  <a:moveTo>
                    <a:pt x="0" y="0"/>
                  </a:moveTo>
                  <a:lnTo>
                    <a:pt x="1284735" y="0"/>
                  </a:lnTo>
                  <a:lnTo>
                    <a:pt x="1284735" y="969391"/>
                  </a:lnTo>
                  <a:lnTo>
                    <a:pt x="0" y="96939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5" id="25"/>
            <p:cNvSpPr/>
            <p:nvPr/>
          </p:nvSpPr>
          <p:spPr>
            <a:xfrm flipH="false" flipV="false" rot="0">
              <a:off x="10326182" y="970387"/>
              <a:ext cx="1093280" cy="1093280"/>
            </a:xfrm>
            <a:custGeom>
              <a:avLst/>
              <a:gdLst/>
              <a:ahLst/>
              <a:cxnLst/>
              <a:rect r="r" b="b" t="t" l="l"/>
              <a:pathLst>
                <a:path h="1093280" w="1093280">
                  <a:moveTo>
                    <a:pt x="0" y="0"/>
                  </a:moveTo>
                  <a:lnTo>
                    <a:pt x="1093280" y="0"/>
                  </a:lnTo>
                  <a:lnTo>
                    <a:pt x="1093280" y="1093280"/>
                  </a:lnTo>
                  <a:lnTo>
                    <a:pt x="0" y="109328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26" id="26"/>
            <p:cNvSpPr txBox="true"/>
            <p:nvPr/>
          </p:nvSpPr>
          <p:spPr>
            <a:xfrm rot="0">
              <a:off x="840063" y="741977"/>
              <a:ext cx="6904802" cy="1340485"/>
            </a:xfrm>
            <a:prstGeom prst="rect">
              <a:avLst/>
            </a:prstGeom>
          </p:spPr>
          <p:txBody>
            <a:bodyPr anchor="t" rtlCol="false" tIns="0" lIns="0" bIns="0" rIns="0">
              <a:spAutoFit/>
            </a:bodyPr>
            <a:lstStyle/>
            <a:p>
              <a:pPr algn="l">
                <a:lnSpc>
                  <a:spcPts val="4199"/>
                </a:lnSpc>
              </a:pPr>
              <a:r>
                <a:rPr lang="en-US" sz="2799">
                  <a:solidFill>
                    <a:srgbClr val="000000"/>
                  </a:solidFill>
                  <a:latin typeface="Lato Bold"/>
                  <a:ea typeface="Lato Bold"/>
                  <a:cs typeface="Lato Bold"/>
                  <a:sym typeface="Lato Bold"/>
                </a:rPr>
                <a:t>Lorem ipsum dolor sit amet, consectetur adipiscing elit?</a:t>
              </a:r>
            </a:p>
          </p:txBody>
        </p:sp>
      </p:gr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FAEEC8"/>
        </a:solidFill>
      </p:bgPr>
    </p:bg>
    <p:spTree>
      <p:nvGrpSpPr>
        <p:cNvPr id="1" name=""/>
        <p:cNvGrpSpPr/>
        <p:nvPr/>
      </p:nvGrpSpPr>
      <p:grpSpPr>
        <a:xfrm>
          <a:off x="0" y="0"/>
          <a:ext cx="0" cy="0"/>
          <a:chOff x="0" y="0"/>
          <a:chExt cx="0" cy="0"/>
        </a:xfrm>
      </p:grpSpPr>
      <p:sp>
        <p:nvSpPr>
          <p:cNvPr name="Freeform 2" id="2"/>
          <p:cNvSpPr/>
          <p:nvPr/>
        </p:nvSpPr>
        <p:spPr>
          <a:xfrm flipH="false" flipV="false" rot="0">
            <a:off x="0" y="-28726"/>
            <a:ext cx="18288000" cy="10344452"/>
          </a:xfrm>
          <a:custGeom>
            <a:avLst/>
            <a:gdLst/>
            <a:ahLst/>
            <a:cxnLst/>
            <a:rect r="r" b="b" t="t" l="l"/>
            <a:pathLst>
              <a:path h="10344452" w="18288000">
                <a:moveTo>
                  <a:pt x="0" y="0"/>
                </a:moveTo>
                <a:lnTo>
                  <a:pt x="18288000" y="0"/>
                </a:lnTo>
                <a:lnTo>
                  <a:pt x="18288000" y="10344452"/>
                </a:lnTo>
                <a:lnTo>
                  <a:pt x="0" y="10344452"/>
                </a:lnTo>
                <a:lnTo>
                  <a:pt x="0" y="0"/>
                </a:lnTo>
                <a:close/>
              </a:path>
            </a:pathLst>
          </a:custGeom>
          <a:blipFill>
            <a:blip r:embed="rId2"/>
            <a:stretch>
              <a:fillRect l="-36417" t="0" r="-34989" b="0"/>
            </a:stretch>
          </a:blipFill>
        </p:spPr>
      </p:sp>
      <p:grpSp>
        <p:nvGrpSpPr>
          <p:cNvPr name="Group 3" id="3"/>
          <p:cNvGrpSpPr>
            <a:grpSpLocks noChangeAspect="true"/>
          </p:cNvGrpSpPr>
          <p:nvPr/>
        </p:nvGrpSpPr>
        <p:grpSpPr>
          <a:xfrm rot="0">
            <a:off x="4874598" y="-1886676"/>
            <a:ext cx="8538804" cy="7232869"/>
            <a:chOff x="0" y="0"/>
            <a:chExt cx="2374900" cy="2011680"/>
          </a:xfrm>
        </p:grpSpPr>
        <p:sp>
          <p:nvSpPr>
            <p:cNvPr name="Freeform 4" id="4"/>
            <p:cNvSpPr/>
            <p:nvPr/>
          </p:nvSpPr>
          <p:spPr>
            <a:xfrm flipH="false" flipV="false" rot="0">
              <a:off x="-2540" y="-2540"/>
              <a:ext cx="2377441" cy="2009140"/>
            </a:xfrm>
            <a:custGeom>
              <a:avLst/>
              <a:gdLst/>
              <a:ahLst/>
              <a:cxnLst/>
              <a:rect r="r" b="b" t="t" l="l"/>
              <a:pathLst>
                <a:path h="2009140" w="2377441">
                  <a:moveTo>
                    <a:pt x="2376170" y="1778000"/>
                  </a:moveTo>
                  <a:cubicBezTo>
                    <a:pt x="2374900" y="1276350"/>
                    <a:pt x="2359660" y="598170"/>
                    <a:pt x="2359660" y="97790"/>
                  </a:cubicBezTo>
                  <a:cubicBezTo>
                    <a:pt x="2359660" y="90170"/>
                    <a:pt x="2360930" y="82550"/>
                    <a:pt x="2360930" y="76200"/>
                  </a:cubicBezTo>
                  <a:cubicBezTo>
                    <a:pt x="2359660" y="74930"/>
                    <a:pt x="2358390" y="74930"/>
                    <a:pt x="2357120" y="73660"/>
                  </a:cubicBezTo>
                  <a:cubicBezTo>
                    <a:pt x="2357120" y="73660"/>
                    <a:pt x="2355850" y="74930"/>
                    <a:pt x="2355850" y="76200"/>
                  </a:cubicBezTo>
                  <a:cubicBezTo>
                    <a:pt x="2353310" y="82550"/>
                    <a:pt x="2348230" y="82550"/>
                    <a:pt x="2343150" y="82550"/>
                  </a:cubicBezTo>
                  <a:cubicBezTo>
                    <a:pt x="2336800" y="81280"/>
                    <a:pt x="2330450" y="74930"/>
                    <a:pt x="2322830" y="77470"/>
                  </a:cubicBezTo>
                  <a:cubicBezTo>
                    <a:pt x="2320290" y="78740"/>
                    <a:pt x="2315210" y="76200"/>
                    <a:pt x="2313940" y="73660"/>
                  </a:cubicBezTo>
                  <a:cubicBezTo>
                    <a:pt x="2310130" y="68580"/>
                    <a:pt x="2305050" y="68580"/>
                    <a:pt x="2299970" y="71120"/>
                  </a:cubicBezTo>
                  <a:cubicBezTo>
                    <a:pt x="2297430" y="72390"/>
                    <a:pt x="2294890" y="71120"/>
                    <a:pt x="2292350" y="71120"/>
                  </a:cubicBezTo>
                  <a:cubicBezTo>
                    <a:pt x="2288540" y="71120"/>
                    <a:pt x="2283460" y="69850"/>
                    <a:pt x="2279650" y="68580"/>
                  </a:cubicBezTo>
                  <a:cubicBezTo>
                    <a:pt x="2278380" y="68580"/>
                    <a:pt x="2275840" y="67310"/>
                    <a:pt x="2274570" y="67310"/>
                  </a:cubicBezTo>
                  <a:cubicBezTo>
                    <a:pt x="2270760" y="66040"/>
                    <a:pt x="2266950" y="62230"/>
                    <a:pt x="2263140" y="67310"/>
                  </a:cubicBezTo>
                  <a:cubicBezTo>
                    <a:pt x="2263140" y="67310"/>
                    <a:pt x="2260600" y="67310"/>
                    <a:pt x="2259330" y="66040"/>
                  </a:cubicBezTo>
                  <a:cubicBezTo>
                    <a:pt x="2258060" y="63500"/>
                    <a:pt x="2256790" y="59690"/>
                    <a:pt x="2255520" y="57150"/>
                  </a:cubicBezTo>
                  <a:cubicBezTo>
                    <a:pt x="2252980" y="53340"/>
                    <a:pt x="2252980" y="46990"/>
                    <a:pt x="2249170" y="44450"/>
                  </a:cubicBezTo>
                  <a:cubicBezTo>
                    <a:pt x="2246630" y="43180"/>
                    <a:pt x="2245360" y="41910"/>
                    <a:pt x="2244090" y="39370"/>
                  </a:cubicBezTo>
                  <a:cubicBezTo>
                    <a:pt x="2244090" y="38100"/>
                    <a:pt x="2241550" y="36830"/>
                    <a:pt x="2241550" y="35560"/>
                  </a:cubicBezTo>
                  <a:lnTo>
                    <a:pt x="2237740" y="31750"/>
                  </a:lnTo>
                  <a:cubicBezTo>
                    <a:pt x="2236470" y="29210"/>
                    <a:pt x="2235200" y="25400"/>
                    <a:pt x="2232660" y="24130"/>
                  </a:cubicBezTo>
                  <a:cubicBezTo>
                    <a:pt x="2227580" y="20320"/>
                    <a:pt x="2226310" y="15240"/>
                    <a:pt x="2228850" y="8890"/>
                  </a:cubicBezTo>
                  <a:cubicBezTo>
                    <a:pt x="2225040" y="7620"/>
                    <a:pt x="2222500" y="5080"/>
                    <a:pt x="2218690" y="5080"/>
                  </a:cubicBezTo>
                  <a:cubicBezTo>
                    <a:pt x="2203450" y="6350"/>
                    <a:pt x="2186940" y="8890"/>
                    <a:pt x="2171700" y="10160"/>
                  </a:cubicBezTo>
                  <a:cubicBezTo>
                    <a:pt x="2169160" y="10160"/>
                    <a:pt x="2165350" y="11430"/>
                    <a:pt x="2164080" y="12700"/>
                  </a:cubicBezTo>
                  <a:cubicBezTo>
                    <a:pt x="2153920" y="19050"/>
                    <a:pt x="2143760" y="13970"/>
                    <a:pt x="2133600" y="12700"/>
                  </a:cubicBezTo>
                  <a:cubicBezTo>
                    <a:pt x="2125980" y="12700"/>
                    <a:pt x="2118360" y="8890"/>
                    <a:pt x="2110740" y="7620"/>
                  </a:cubicBezTo>
                  <a:cubicBezTo>
                    <a:pt x="2101850" y="6350"/>
                    <a:pt x="2094230" y="7620"/>
                    <a:pt x="2085340" y="6350"/>
                  </a:cubicBezTo>
                  <a:cubicBezTo>
                    <a:pt x="2084070" y="6350"/>
                    <a:pt x="2082800" y="5080"/>
                    <a:pt x="2081530" y="3810"/>
                  </a:cubicBezTo>
                  <a:cubicBezTo>
                    <a:pt x="2078990" y="0"/>
                    <a:pt x="2073910" y="1270"/>
                    <a:pt x="2071370" y="2540"/>
                  </a:cubicBezTo>
                  <a:cubicBezTo>
                    <a:pt x="2067560" y="5080"/>
                    <a:pt x="2066290" y="8890"/>
                    <a:pt x="2063750" y="12700"/>
                  </a:cubicBezTo>
                  <a:cubicBezTo>
                    <a:pt x="2057400" y="13970"/>
                    <a:pt x="2048510" y="15240"/>
                    <a:pt x="2042160" y="19050"/>
                  </a:cubicBezTo>
                  <a:cubicBezTo>
                    <a:pt x="2037080" y="21590"/>
                    <a:pt x="2034540" y="22860"/>
                    <a:pt x="2030730" y="20320"/>
                  </a:cubicBezTo>
                  <a:lnTo>
                    <a:pt x="2029460" y="21590"/>
                  </a:lnTo>
                  <a:cubicBezTo>
                    <a:pt x="2032000" y="24130"/>
                    <a:pt x="2033270" y="27940"/>
                    <a:pt x="2035810" y="30480"/>
                  </a:cubicBezTo>
                  <a:cubicBezTo>
                    <a:pt x="2032000" y="31750"/>
                    <a:pt x="2026920" y="34290"/>
                    <a:pt x="2024380" y="33020"/>
                  </a:cubicBezTo>
                  <a:cubicBezTo>
                    <a:pt x="2018030" y="31750"/>
                    <a:pt x="2015490" y="34290"/>
                    <a:pt x="2010410" y="36830"/>
                  </a:cubicBezTo>
                  <a:cubicBezTo>
                    <a:pt x="2005330" y="40640"/>
                    <a:pt x="1998980" y="43180"/>
                    <a:pt x="1993900" y="45720"/>
                  </a:cubicBezTo>
                  <a:cubicBezTo>
                    <a:pt x="1992630" y="45720"/>
                    <a:pt x="1991360" y="45720"/>
                    <a:pt x="1990090" y="44450"/>
                  </a:cubicBezTo>
                  <a:cubicBezTo>
                    <a:pt x="1988820" y="44450"/>
                    <a:pt x="1987550" y="43180"/>
                    <a:pt x="1987550" y="43180"/>
                  </a:cubicBezTo>
                  <a:cubicBezTo>
                    <a:pt x="1981200" y="45720"/>
                    <a:pt x="1974850" y="48260"/>
                    <a:pt x="1968500" y="45720"/>
                  </a:cubicBezTo>
                  <a:cubicBezTo>
                    <a:pt x="1967230" y="45720"/>
                    <a:pt x="1967230" y="46990"/>
                    <a:pt x="1965960" y="46990"/>
                  </a:cubicBezTo>
                  <a:cubicBezTo>
                    <a:pt x="1958340" y="49530"/>
                    <a:pt x="1953260" y="58420"/>
                    <a:pt x="1943100" y="58420"/>
                  </a:cubicBezTo>
                  <a:cubicBezTo>
                    <a:pt x="1935480" y="58420"/>
                    <a:pt x="1927860" y="64770"/>
                    <a:pt x="1920240" y="64770"/>
                  </a:cubicBezTo>
                  <a:cubicBezTo>
                    <a:pt x="1911350" y="66040"/>
                    <a:pt x="1903730" y="68580"/>
                    <a:pt x="1896110" y="72390"/>
                  </a:cubicBezTo>
                  <a:cubicBezTo>
                    <a:pt x="1893570" y="73660"/>
                    <a:pt x="1891030" y="73660"/>
                    <a:pt x="1889760" y="73660"/>
                  </a:cubicBezTo>
                  <a:cubicBezTo>
                    <a:pt x="1883410" y="71120"/>
                    <a:pt x="1879600" y="74930"/>
                    <a:pt x="1877060" y="78740"/>
                  </a:cubicBezTo>
                  <a:cubicBezTo>
                    <a:pt x="1870710" y="87630"/>
                    <a:pt x="1860550" y="90170"/>
                    <a:pt x="1851660" y="92710"/>
                  </a:cubicBezTo>
                  <a:cubicBezTo>
                    <a:pt x="1840230" y="95250"/>
                    <a:pt x="1828800" y="96520"/>
                    <a:pt x="1817370" y="97790"/>
                  </a:cubicBezTo>
                  <a:cubicBezTo>
                    <a:pt x="1816100" y="97790"/>
                    <a:pt x="1814830" y="101600"/>
                    <a:pt x="1812290" y="102870"/>
                  </a:cubicBezTo>
                  <a:cubicBezTo>
                    <a:pt x="1811020" y="102870"/>
                    <a:pt x="1809750" y="101600"/>
                    <a:pt x="1809750" y="101600"/>
                  </a:cubicBezTo>
                  <a:cubicBezTo>
                    <a:pt x="1803400" y="109220"/>
                    <a:pt x="1799590" y="120650"/>
                    <a:pt x="1786890" y="119380"/>
                  </a:cubicBezTo>
                  <a:lnTo>
                    <a:pt x="1785620" y="119380"/>
                  </a:lnTo>
                  <a:cubicBezTo>
                    <a:pt x="1775460" y="125730"/>
                    <a:pt x="1765300" y="123190"/>
                    <a:pt x="1756410" y="120650"/>
                  </a:cubicBezTo>
                  <a:cubicBezTo>
                    <a:pt x="1753870" y="120650"/>
                    <a:pt x="1750060" y="118110"/>
                    <a:pt x="1748790" y="115570"/>
                  </a:cubicBezTo>
                  <a:cubicBezTo>
                    <a:pt x="1744980" y="107950"/>
                    <a:pt x="1734820" y="105410"/>
                    <a:pt x="1727200" y="107950"/>
                  </a:cubicBezTo>
                  <a:cubicBezTo>
                    <a:pt x="1720850" y="110490"/>
                    <a:pt x="1714500" y="111760"/>
                    <a:pt x="1708150" y="114300"/>
                  </a:cubicBezTo>
                  <a:cubicBezTo>
                    <a:pt x="1697990" y="116840"/>
                    <a:pt x="1689100" y="118110"/>
                    <a:pt x="1678940" y="113030"/>
                  </a:cubicBezTo>
                  <a:cubicBezTo>
                    <a:pt x="1668780" y="107950"/>
                    <a:pt x="1661160" y="111760"/>
                    <a:pt x="1656080" y="123190"/>
                  </a:cubicBezTo>
                  <a:cubicBezTo>
                    <a:pt x="1652270" y="130810"/>
                    <a:pt x="1642109" y="132080"/>
                    <a:pt x="1635759" y="125730"/>
                  </a:cubicBezTo>
                  <a:cubicBezTo>
                    <a:pt x="1631949" y="121920"/>
                    <a:pt x="1629409" y="123190"/>
                    <a:pt x="1625599" y="125730"/>
                  </a:cubicBezTo>
                  <a:lnTo>
                    <a:pt x="1617979" y="133350"/>
                  </a:lnTo>
                  <a:cubicBezTo>
                    <a:pt x="1616709" y="134620"/>
                    <a:pt x="1614169" y="134620"/>
                    <a:pt x="1612899" y="134620"/>
                  </a:cubicBezTo>
                  <a:lnTo>
                    <a:pt x="1605279" y="134620"/>
                  </a:lnTo>
                  <a:cubicBezTo>
                    <a:pt x="1600199" y="134620"/>
                    <a:pt x="1595119" y="133350"/>
                    <a:pt x="1590040" y="132080"/>
                  </a:cubicBezTo>
                  <a:cubicBezTo>
                    <a:pt x="1583690" y="130810"/>
                    <a:pt x="1578609" y="127000"/>
                    <a:pt x="1572259" y="125730"/>
                  </a:cubicBezTo>
                  <a:cubicBezTo>
                    <a:pt x="1562099" y="124460"/>
                    <a:pt x="1559559" y="115570"/>
                    <a:pt x="1555749" y="109220"/>
                  </a:cubicBezTo>
                  <a:cubicBezTo>
                    <a:pt x="1553209" y="105410"/>
                    <a:pt x="1548129" y="100330"/>
                    <a:pt x="1543049" y="101600"/>
                  </a:cubicBezTo>
                  <a:cubicBezTo>
                    <a:pt x="1537969" y="104140"/>
                    <a:pt x="1532889" y="101600"/>
                    <a:pt x="1529079" y="100330"/>
                  </a:cubicBezTo>
                  <a:cubicBezTo>
                    <a:pt x="1527809" y="100330"/>
                    <a:pt x="1525269" y="99060"/>
                    <a:pt x="1523999" y="99060"/>
                  </a:cubicBezTo>
                  <a:cubicBezTo>
                    <a:pt x="1515109" y="96520"/>
                    <a:pt x="1508759" y="101600"/>
                    <a:pt x="1502409" y="107950"/>
                  </a:cubicBezTo>
                  <a:lnTo>
                    <a:pt x="1497329" y="113030"/>
                  </a:lnTo>
                  <a:cubicBezTo>
                    <a:pt x="1496059" y="114300"/>
                    <a:pt x="1496059" y="116840"/>
                    <a:pt x="1494790" y="118110"/>
                  </a:cubicBezTo>
                  <a:cubicBezTo>
                    <a:pt x="1487170" y="124460"/>
                    <a:pt x="1479550" y="121920"/>
                    <a:pt x="1470659" y="118110"/>
                  </a:cubicBezTo>
                  <a:cubicBezTo>
                    <a:pt x="1463040" y="114300"/>
                    <a:pt x="1454149" y="118110"/>
                    <a:pt x="1451609" y="125730"/>
                  </a:cubicBezTo>
                  <a:cubicBezTo>
                    <a:pt x="1450340" y="130810"/>
                    <a:pt x="1449070" y="134620"/>
                    <a:pt x="1442720" y="137160"/>
                  </a:cubicBezTo>
                  <a:cubicBezTo>
                    <a:pt x="1436370" y="140970"/>
                    <a:pt x="1428750" y="143510"/>
                    <a:pt x="1427480" y="152400"/>
                  </a:cubicBezTo>
                  <a:cubicBezTo>
                    <a:pt x="1427480" y="153670"/>
                    <a:pt x="1426210" y="154940"/>
                    <a:pt x="1424940" y="154940"/>
                  </a:cubicBezTo>
                  <a:cubicBezTo>
                    <a:pt x="1421130" y="156210"/>
                    <a:pt x="1418590" y="157480"/>
                    <a:pt x="1414780" y="158750"/>
                  </a:cubicBezTo>
                  <a:lnTo>
                    <a:pt x="1403350" y="158750"/>
                  </a:lnTo>
                  <a:cubicBezTo>
                    <a:pt x="1395730" y="157480"/>
                    <a:pt x="1388110" y="154940"/>
                    <a:pt x="1380490" y="153670"/>
                  </a:cubicBezTo>
                  <a:cubicBezTo>
                    <a:pt x="1371600" y="152400"/>
                    <a:pt x="1363979" y="157480"/>
                    <a:pt x="1355090" y="158750"/>
                  </a:cubicBezTo>
                  <a:lnTo>
                    <a:pt x="1353820" y="160020"/>
                  </a:lnTo>
                  <a:cubicBezTo>
                    <a:pt x="1351280" y="163830"/>
                    <a:pt x="1347470" y="162560"/>
                    <a:pt x="1344930" y="160020"/>
                  </a:cubicBezTo>
                  <a:cubicBezTo>
                    <a:pt x="1339850" y="154940"/>
                    <a:pt x="1330960" y="153670"/>
                    <a:pt x="1324610" y="156210"/>
                  </a:cubicBezTo>
                  <a:cubicBezTo>
                    <a:pt x="1316990" y="160020"/>
                    <a:pt x="1309370" y="162560"/>
                    <a:pt x="1301750" y="165100"/>
                  </a:cubicBezTo>
                  <a:cubicBezTo>
                    <a:pt x="1299210" y="165100"/>
                    <a:pt x="1296670" y="163830"/>
                    <a:pt x="1295400" y="163830"/>
                  </a:cubicBezTo>
                  <a:cubicBezTo>
                    <a:pt x="1292860" y="163830"/>
                    <a:pt x="1289050" y="162560"/>
                    <a:pt x="1287780" y="163830"/>
                  </a:cubicBezTo>
                  <a:cubicBezTo>
                    <a:pt x="1277620" y="171450"/>
                    <a:pt x="1267460" y="168910"/>
                    <a:pt x="1258570" y="163830"/>
                  </a:cubicBezTo>
                  <a:cubicBezTo>
                    <a:pt x="1253490" y="161290"/>
                    <a:pt x="1245870" y="158750"/>
                    <a:pt x="1243330" y="151130"/>
                  </a:cubicBezTo>
                  <a:cubicBezTo>
                    <a:pt x="1242060" y="146050"/>
                    <a:pt x="1236980" y="140970"/>
                    <a:pt x="1233170" y="137160"/>
                  </a:cubicBezTo>
                  <a:cubicBezTo>
                    <a:pt x="1226820" y="130810"/>
                    <a:pt x="1220470" y="121920"/>
                    <a:pt x="1209040" y="121920"/>
                  </a:cubicBezTo>
                  <a:cubicBezTo>
                    <a:pt x="1206500" y="121920"/>
                    <a:pt x="1203959" y="116840"/>
                    <a:pt x="1202690" y="118110"/>
                  </a:cubicBezTo>
                  <a:cubicBezTo>
                    <a:pt x="1197609" y="119380"/>
                    <a:pt x="1197609" y="116840"/>
                    <a:pt x="1195070" y="114300"/>
                  </a:cubicBezTo>
                  <a:cubicBezTo>
                    <a:pt x="1192530" y="111760"/>
                    <a:pt x="1188720" y="109220"/>
                    <a:pt x="1186180" y="105410"/>
                  </a:cubicBezTo>
                  <a:cubicBezTo>
                    <a:pt x="1182370" y="100330"/>
                    <a:pt x="1178560" y="93980"/>
                    <a:pt x="1174750" y="88900"/>
                  </a:cubicBezTo>
                  <a:cubicBezTo>
                    <a:pt x="1170940" y="83820"/>
                    <a:pt x="1168400" y="77470"/>
                    <a:pt x="1164590" y="72390"/>
                  </a:cubicBezTo>
                  <a:cubicBezTo>
                    <a:pt x="1163320" y="71120"/>
                    <a:pt x="1159509" y="69850"/>
                    <a:pt x="1158240" y="71120"/>
                  </a:cubicBezTo>
                  <a:lnTo>
                    <a:pt x="1143000" y="78740"/>
                  </a:lnTo>
                  <a:cubicBezTo>
                    <a:pt x="1140460" y="80010"/>
                    <a:pt x="1139190" y="82550"/>
                    <a:pt x="1137920" y="85090"/>
                  </a:cubicBezTo>
                  <a:lnTo>
                    <a:pt x="1136650" y="83820"/>
                  </a:lnTo>
                  <a:cubicBezTo>
                    <a:pt x="1137920" y="80010"/>
                    <a:pt x="1139190" y="76200"/>
                    <a:pt x="1140460" y="74930"/>
                  </a:cubicBezTo>
                  <a:lnTo>
                    <a:pt x="1125220" y="71120"/>
                  </a:lnTo>
                  <a:cubicBezTo>
                    <a:pt x="1121410" y="69850"/>
                    <a:pt x="1115060" y="69850"/>
                    <a:pt x="1112520" y="69850"/>
                  </a:cubicBezTo>
                  <a:lnTo>
                    <a:pt x="1092200" y="69850"/>
                  </a:lnTo>
                  <a:cubicBezTo>
                    <a:pt x="1084580" y="69850"/>
                    <a:pt x="1078230" y="68580"/>
                    <a:pt x="1070610" y="69850"/>
                  </a:cubicBezTo>
                  <a:cubicBezTo>
                    <a:pt x="1065530" y="71120"/>
                    <a:pt x="1061720" y="68580"/>
                    <a:pt x="1057910" y="66040"/>
                  </a:cubicBezTo>
                  <a:cubicBezTo>
                    <a:pt x="1047750" y="58420"/>
                    <a:pt x="1037590" y="49530"/>
                    <a:pt x="1023620" y="53340"/>
                  </a:cubicBezTo>
                  <a:cubicBezTo>
                    <a:pt x="1022350" y="53340"/>
                    <a:pt x="1019810" y="52070"/>
                    <a:pt x="1018540" y="50800"/>
                  </a:cubicBezTo>
                  <a:cubicBezTo>
                    <a:pt x="1014730" y="49530"/>
                    <a:pt x="1012190" y="46990"/>
                    <a:pt x="1007110" y="44450"/>
                  </a:cubicBezTo>
                  <a:cubicBezTo>
                    <a:pt x="1007110" y="48260"/>
                    <a:pt x="1007110" y="49530"/>
                    <a:pt x="1008380" y="52070"/>
                  </a:cubicBezTo>
                  <a:cubicBezTo>
                    <a:pt x="1005840" y="54610"/>
                    <a:pt x="1004570" y="53340"/>
                    <a:pt x="1003300" y="52070"/>
                  </a:cubicBezTo>
                  <a:cubicBezTo>
                    <a:pt x="1002030" y="53340"/>
                    <a:pt x="1000760" y="55880"/>
                    <a:pt x="999490" y="55880"/>
                  </a:cubicBezTo>
                  <a:cubicBezTo>
                    <a:pt x="993140" y="58420"/>
                    <a:pt x="986790" y="59690"/>
                    <a:pt x="980440" y="62230"/>
                  </a:cubicBezTo>
                  <a:cubicBezTo>
                    <a:pt x="977900" y="63500"/>
                    <a:pt x="975360" y="64770"/>
                    <a:pt x="974090" y="66040"/>
                  </a:cubicBezTo>
                  <a:cubicBezTo>
                    <a:pt x="969010" y="69850"/>
                    <a:pt x="965200" y="76200"/>
                    <a:pt x="956310" y="74930"/>
                  </a:cubicBezTo>
                  <a:cubicBezTo>
                    <a:pt x="955040" y="74930"/>
                    <a:pt x="952500" y="77470"/>
                    <a:pt x="949960" y="77470"/>
                  </a:cubicBezTo>
                  <a:cubicBezTo>
                    <a:pt x="947420" y="78740"/>
                    <a:pt x="943610" y="78740"/>
                    <a:pt x="941070" y="80010"/>
                  </a:cubicBezTo>
                  <a:lnTo>
                    <a:pt x="938530" y="80010"/>
                  </a:lnTo>
                  <a:cubicBezTo>
                    <a:pt x="930910" y="82550"/>
                    <a:pt x="924560" y="85090"/>
                    <a:pt x="916940" y="86360"/>
                  </a:cubicBezTo>
                  <a:lnTo>
                    <a:pt x="911860" y="86360"/>
                  </a:lnTo>
                  <a:cubicBezTo>
                    <a:pt x="905510" y="86360"/>
                    <a:pt x="900430" y="85090"/>
                    <a:pt x="894080" y="85090"/>
                  </a:cubicBezTo>
                  <a:cubicBezTo>
                    <a:pt x="887730" y="85090"/>
                    <a:pt x="881380" y="87630"/>
                    <a:pt x="875030" y="87630"/>
                  </a:cubicBezTo>
                  <a:cubicBezTo>
                    <a:pt x="867410" y="87630"/>
                    <a:pt x="858520" y="87630"/>
                    <a:pt x="852170" y="82550"/>
                  </a:cubicBezTo>
                  <a:cubicBezTo>
                    <a:pt x="850900" y="81280"/>
                    <a:pt x="847090" y="81280"/>
                    <a:pt x="844550" y="82550"/>
                  </a:cubicBezTo>
                  <a:cubicBezTo>
                    <a:pt x="835660" y="83820"/>
                    <a:pt x="826770" y="85090"/>
                    <a:pt x="819150" y="87630"/>
                  </a:cubicBezTo>
                  <a:cubicBezTo>
                    <a:pt x="811530" y="90170"/>
                    <a:pt x="807720" y="87630"/>
                    <a:pt x="805180" y="81280"/>
                  </a:cubicBezTo>
                  <a:cubicBezTo>
                    <a:pt x="803910" y="78740"/>
                    <a:pt x="801370" y="76200"/>
                    <a:pt x="798830" y="73660"/>
                  </a:cubicBezTo>
                  <a:cubicBezTo>
                    <a:pt x="795020" y="71120"/>
                    <a:pt x="791210" y="67310"/>
                    <a:pt x="787400" y="67310"/>
                  </a:cubicBezTo>
                  <a:cubicBezTo>
                    <a:pt x="778510" y="67310"/>
                    <a:pt x="773430" y="62230"/>
                    <a:pt x="767080" y="58420"/>
                  </a:cubicBezTo>
                  <a:cubicBezTo>
                    <a:pt x="756920" y="52070"/>
                    <a:pt x="748030" y="44450"/>
                    <a:pt x="735330" y="45720"/>
                  </a:cubicBezTo>
                  <a:lnTo>
                    <a:pt x="735330" y="39370"/>
                  </a:lnTo>
                  <a:cubicBezTo>
                    <a:pt x="737870" y="39370"/>
                    <a:pt x="740410" y="39370"/>
                    <a:pt x="742950" y="38100"/>
                  </a:cubicBezTo>
                  <a:cubicBezTo>
                    <a:pt x="739140" y="35560"/>
                    <a:pt x="739140" y="31750"/>
                    <a:pt x="736600" y="29210"/>
                  </a:cubicBezTo>
                  <a:cubicBezTo>
                    <a:pt x="731520" y="25400"/>
                    <a:pt x="726440" y="24130"/>
                    <a:pt x="721360" y="21590"/>
                  </a:cubicBezTo>
                  <a:cubicBezTo>
                    <a:pt x="717550" y="20320"/>
                    <a:pt x="712470" y="20320"/>
                    <a:pt x="715010" y="26670"/>
                  </a:cubicBezTo>
                  <a:cubicBezTo>
                    <a:pt x="708660" y="27940"/>
                    <a:pt x="703580" y="27940"/>
                    <a:pt x="701040" y="30480"/>
                  </a:cubicBezTo>
                  <a:cubicBezTo>
                    <a:pt x="695960" y="34290"/>
                    <a:pt x="690880" y="31750"/>
                    <a:pt x="687070" y="29210"/>
                  </a:cubicBezTo>
                  <a:cubicBezTo>
                    <a:pt x="684530" y="27940"/>
                    <a:pt x="681990" y="26670"/>
                    <a:pt x="679450" y="27940"/>
                  </a:cubicBezTo>
                  <a:cubicBezTo>
                    <a:pt x="664210" y="35560"/>
                    <a:pt x="648970" y="31750"/>
                    <a:pt x="633730" y="31750"/>
                  </a:cubicBezTo>
                  <a:cubicBezTo>
                    <a:pt x="631190" y="31750"/>
                    <a:pt x="628650" y="30480"/>
                    <a:pt x="624840" y="30480"/>
                  </a:cubicBezTo>
                  <a:cubicBezTo>
                    <a:pt x="619760" y="29210"/>
                    <a:pt x="615950" y="26670"/>
                    <a:pt x="610870" y="25400"/>
                  </a:cubicBezTo>
                  <a:cubicBezTo>
                    <a:pt x="605790" y="24130"/>
                    <a:pt x="599440" y="22860"/>
                    <a:pt x="594360" y="21590"/>
                  </a:cubicBezTo>
                  <a:lnTo>
                    <a:pt x="590550" y="21590"/>
                  </a:lnTo>
                  <a:cubicBezTo>
                    <a:pt x="581660" y="21590"/>
                    <a:pt x="572770" y="22860"/>
                    <a:pt x="565150" y="22860"/>
                  </a:cubicBezTo>
                  <a:cubicBezTo>
                    <a:pt x="558800" y="22860"/>
                    <a:pt x="552450" y="20320"/>
                    <a:pt x="544830" y="19050"/>
                  </a:cubicBezTo>
                  <a:cubicBezTo>
                    <a:pt x="543560" y="8890"/>
                    <a:pt x="533400" y="11430"/>
                    <a:pt x="527050" y="6350"/>
                  </a:cubicBezTo>
                  <a:cubicBezTo>
                    <a:pt x="525780" y="5080"/>
                    <a:pt x="523240" y="6350"/>
                    <a:pt x="521970" y="6350"/>
                  </a:cubicBezTo>
                  <a:cubicBezTo>
                    <a:pt x="514350" y="5080"/>
                    <a:pt x="509270" y="8890"/>
                    <a:pt x="506730" y="15240"/>
                  </a:cubicBezTo>
                  <a:cubicBezTo>
                    <a:pt x="502920" y="21590"/>
                    <a:pt x="492760" y="24130"/>
                    <a:pt x="496570" y="34290"/>
                  </a:cubicBezTo>
                  <a:cubicBezTo>
                    <a:pt x="497840" y="35560"/>
                    <a:pt x="500380" y="36830"/>
                    <a:pt x="501650" y="39370"/>
                  </a:cubicBezTo>
                  <a:cubicBezTo>
                    <a:pt x="501650" y="43180"/>
                    <a:pt x="500380" y="45720"/>
                    <a:pt x="496570" y="44450"/>
                  </a:cubicBezTo>
                  <a:cubicBezTo>
                    <a:pt x="495300" y="44450"/>
                    <a:pt x="494030" y="46990"/>
                    <a:pt x="492760" y="48260"/>
                  </a:cubicBezTo>
                  <a:cubicBezTo>
                    <a:pt x="491490" y="49530"/>
                    <a:pt x="491490" y="52070"/>
                    <a:pt x="490220" y="52070"/>
                  </a:cubicBezTo>
                  <a:cubicBezTo>
                    <a:pt x="482600" y="54610"/>
                    <a:pt x="477520" y="60960"/>
                    <a:pt x="468630" y="59690"/>
                  </a:cubicBezTo>
                  <a:lnTo>
                    <a:pt x="466090" y="59690"/>
                  </a:lnTo>
                  <a:cubicBezTo>
                    <a:pt x="458470" y="66040"/>
                    <a:pt x="450850" y="64770"/>
                    <a:pt x="441960" y="63500"/>
                  </a:cubicBezTo>
                  <a:cubicBezTo>
                    <a:pt x="438150" y="62230"/>
                    <a:pt x="433070" y="63500"/>
                    <a:pt x="427990" y="63500"/>
                  </a:cubicBezTo>
                  <a:cubicBezTo>
                    <a:pt x="424180" y="63500"/>
                    <a:pt x="420370" y="63500"/>
                    <a:pt x="416560" y="60960"/>
                  </a:cubicBezTo>
                  <a:cubicBezTo>
                    <a:pt x="411480" y="58420"/>
                    <a:pt x="406400" y="54610"/>
                    <a:pt x="401320" y="52070"/>
                  </a:cubicBezTo>
                  <a:cubicBezTo>
                    <a:pt x="396240" y="49530"/>
                    <a:pt x="389890" y="49530"/>
                    <a:pt x="389890" y="40640"/>
                  </a:cubicBezTo>
                  <a:cubicBezTo>
                    <a:pt x="389890" y="39370"/>
                    <a:pt x="387350" y="38100"/>
                    <a:pt x="387350" y="36830"/>
                  </a:cubicBezTo>
                  <a:cubicBezTo>
                    <a:pt x="378460" y="44450"/>
                    <a:pt x="370840" y="50800"/>
                    <a:pt x="363220" y="57150"/>
                  </a:cubicBezTo>
                  <a:cubicBezTo>
                    <a:pt x="359410" y="60960"/>
                    <a:pt x="354330" y="66040"/>
                    <a:pt x="356870" y="72390"/>
                  </a:cubicBezTo>
                  <a:cubicBezTo>
                    <a:pt x="356870" y="73660"/>
                    <a:pt x="355600" y="74930"/>
                    <a:pt x="355600" y="76200"/>
                  </a:cubicBezTo>
                  <a:cubicBezTo>
                    <a:pt x="354330" y="78740"/>
                    <a:pt x="353060" y="81280"/>
                    <a:pt x="350520" y="82550"/>
                  </a:cubicBezTo>
                  <a:cubicBezTo>
                    <a:pt x="347980" y="86360"/>
                    <a:pt x="345440" y="90170"/>
                    <a:pt x="342900" y="95250"/>
                  </a:cubicBezTo>
                  <a:lnTo>
                    <a:pt x="335280" y="102870"/>
                  </a:lnTo>
                  <a:cubicBezTo>
                    <a:pt x="332740" y="106680"/>
                    <a:pt x="330200" y="110490"/>
                    <a:pt x="326390" y="113030"/>
                  </a:cubicBezTo>
                  <a:cubicBezTo>
                    <a:pt x="317500" y="120650"/>
                    <a:pt x="308610" y="128270"/>
                    <a:pt x="298450" y="135890"/>
                  </a:cubicBezTo>
                  <a:cubicBezTo>
                    <a:pt x="293370" y="140970"/>
                    <a:pt x="287020" y="144780"/>
                    <a:pt x="281940" y="149860"/>
                  </a:cubicBezTo>
                  <a:cubicBezTo>
                    <a:pt x="273050" y="157480"/>
                    <a:pt x="262890" y="163830"/>
                    <a:pt x="257810" y="175260"/>
                  </a:cubicBezTo>
                  <a:cubicBezTo>
                    <a:pt x="257810" y="176530"/>
                    <a:pt x="255270" y="177800"/>
                    <a:pt x="254000" y="179070"/>
                  </a:cubicBezTo>
                  <a:cubicBezTo>
                    <a:pt x="247650" y="184150"/>
                    <a:pt x="237490" y="184150"/>
                    <a:pt x="237490" y="194310"/>
                  </a:cubicBezTo>
                  <a:cubicBezTo>
                    <a:pt x="227330" y="194310"/>
                    <a:pt x="222250" y="201930"/>
                    <a:pt x="217170" y="208280"/>
                  </a:cubicBezTo>
                  <a:cubicBezTo>
                    <a:pt x="213360" y="213360"/>
                    <a:pt x="209550" y="219710"/>
                    <a:pt x="204470" y="223520"/>
                  </a:cubicBezTo>
                  <a:cubicBezTo>
                    <a:pt x="199390" y="226060"/>
                    <a:pt x="193040" y="224790"/>
                    <a:pt x="186690" y="224790"/>
                  </a:cubicBezTo>
                  <a:cubicBezTo>
                    <a:pt x="184150" y="224790"/>
                    <a:pt x="181610" y="224790"/>
                    <a:pt x="181610" y="226060"/>
                  </a:cubicBezTo>
                  <a:cubicBezTo>
                    <a:pt x="176530" y="231140"/>
                    <a:pt x="170180" y="234950"/>
                    <a:pt x="166370" y="241300"/>
                  </a:cubicBezTo>
                  <a:cubicBezTo>
                    <a:pt x="162560" y="247650"/>
                    <a:pt x="158750" y="251460"/>
                    <a:pt x="152400" y="252730"/>
                  </a:cubicBezTo>
                  <a:cubicBezTo>
                    <a:pt x="146050" y="254000"/>
                    <a:pt x="139700" y="260350"/>
                    <a:pt x="130810" y="256540"/>
                  </a:cubicBezTo>
                  <a:cubicBezTo>
                    <a:pt x="123190" y="254000"/>
                    <a:pt x="114300" y="256540"/>
                    <a:pt x="109220" y="251460"/>
                  </a:cubicBezTo>
                  <a:cubicBezTo>
                    <a:pt x="99060" y="252730"/>
                    <a:pt x="91440" y="255270"/>
                    <a:pt x="82550" y="256540"/>
                  </a:cubicBezTo>
                  <a:cubicBezTo>
                    <a:pt x="72390" y="259080"/>
                    <a:pt x="60960" y="257810"/>
                    <a:pt x="52070" y="265430"/>
                  </a:cubicBezTo>
                  <a:cubicBezTo>
                    <a:pt x="44450" y="271780"/>
                    <a:pt x="38100" y="278130"/>
                    <a:pt x="26670" y="276860"/>
                  </a:cubicBezTo>
                  <a:cubicBezTo>
                    <a:pt x="27940" y="284480"/>
                    <a:pt x="29210" y="290830"/>
                    <a:pt x="30480" y="298450"/>
                  </a:cubicBezTo>
                  <a:cubicBezTo>
                    <a:pt x="33020" y="318770"/>
                    <a:pt x="35560" y="339090"/>
                    <a:pt x="36830" y="359410"/>
                  </a:cubicBezTo>
                  <a:cubicBezTo>
                    <a:pt x="40640" y="384810"/>
                    <a:pt x="41910" y="408940"/>
                    <a:pt x="39370" y="433070"/>
                  </a:cubicBezTo>
                  <a:cubicBezTo>
                    <a:pt x="36830" y="467360"/>
                    <a:pt x="25400" y="1640840"/>
                    <a:pt x="13970" y="1672590"/>
                  </a:cubicBezTo>
                  <a:lnTo>
                    <a:pt x="2540" y="1699260"/>
                  </a:lnTo>
                  <a:cubicBezTo>
                    <a:pt x="0" y="1705610"/>
                    <a:pt x="3810" y="1709420"/>
                    <a:pt x="10160" y="1710690"/>
                  </a:cubicBezTo>
                  <a:cubicBezTo>
                    <a:pt x="17780" y="1711960"/>
                    <a:pt x="20320" y="1717040"/>
                    <a:pt x="22860" y="1723390"/>
                  </a:cubicBezTo>
                  <a:cubicBezTo>
                    <a:pt x="25400" y="1733550"/>
                    <a:pt x="21590" y="1743710"/>
                    <a:pt x="26670" y="1753870"/>
                  </a:cubicBezTo>
                  <a:cubicBezTo>
                    <a:pt x="29210" y="1758950"/>
                    <a:pt x="26670" y="1767840"/>
                    <a:pt x="25400" y="1775460"/>
                  </a:cubicBezTo>
                  <a:cubicBezTo>
                    <a:pt x="24130" y="1785620"/>
                    <a:pt x="26670" y="1795780"/>
                    <a:pt x="30480" y="1804670"/>
                  </a:cubicBezTo>
                  <a:cubicBezTo>
                    <a:pt x="39370" y="1819910"/>
                    <a:pt x="40640" y="1837690"/>
                    <a:pt x="40640" y="1854200"/>
                  </a:cubicBezTo>
                  <a:cubicBezTo>
                    <a:pt x="40640" y="1858010"/>
                    <a:pt x="41910" y="1861820"/>
                    <a:pt x="43180" y="1864360"/>
                  </a:cubicBezTo>
                  <a:cubicBezTo>
                    <a:pt x="45720" y="1866900"/>
                    <a:pt x="50800" y="1869440"/>
                    <a:pt x="55880" y="1870710"/>
                  </a:cubicBezTo>
                  <a:lnTo>
                    <a:pt x="86360" y="1885950"/>
                  </a:lnTo>
                  <a:cubicBezTo>
                    <a:pt x="100330" y="1893570"/>
                    <a:pt x="111760" y="1892300"/>
                    <a:pt x="124460" y="1883410"/>
                  </a:cubicBezTo>
                  <a:cubicBezTo>
                    <a:pt x="125730" y="1882140"/>
                    <a:pt x="129540" y="1880870"/>
                    <a:pt x="130810" y="1880870"/>
                  </a:cubicBezTo>
                  <a:cubicBezTo>
                    <a:pt x="139700" y="1882140"/>
                    <a:pt x="148590" y="1882140"/>
                    <a:pt x="156210" y="1889760"/>
                  </a:cubicBezTo>
                  <a:cubicBezTo>
                    <a:pt x="165100" y="1897380"/>
                    <a:pt x="177800" y="1902460"/>
                    <a:pt x="187960" y="1908810"/>
                  </a:cubicBezTo>
                  <a:cubicBezTo>
                    <a:pt x="194310" y="1912620"/>
                    <a:pt x="201930" y="1917700"/>
                    <a:pt x="205740" y="1922780"/>
                  </a:cubicBezTo>
                  <a:cubicBezTo>
                    <a:pt x="208280" y="1925320"/>
                    <a:pt x="210820" y="1927860"/>
                    <a:pt x="213360" y="1929130"/>
                  </a:cubicBezTo>
                  <a:cubicBezTo>
                    <a:pt x="227330" y="1934210"/>
                    <a:pt x="234950" y="1946910"/>
                    <a:pt x="243840" y="1957070"/>
                  </a:cubicBezTo>
                  <a:cubicBezTo>
                    <a:pt x="251460" y="1965960"/>
                    <a:pt x="261620" y="1971040"/>
                    <a:pt x="273050" y="1972310"/>
                  </a:cubicBezTo>
                  <a:cubicBezTo>
                    <a:pt x="285750" y="1974850"/>
                    <a:pt x="298450" y="1976120"/>
                    <a:pt x="311150" y="1978660"/>
                  </a:cubicBezTo>
                  <a:cubicBezTo>
                    <a:pt x="316230" y="1979930"/>
                    <a:pt x="322580" y="1981200"/>
                    <a:pt x="327660" y="1983740"/>
                  </a:cubicBezTo>
                  <a:cubicBezTo>
                    <a:pt x="334010" y="1986280"/>
                    <a:pt x="340360" y="1986280"/>
                    <a:pt x="345440" y="1990090"/>
                  </a:cubicBezTo>
                  <a:cubicBezTo>
                    <a:pt x="353060" y="1996440"/>
                    <a:pt x="360680" y="2000250"/>
                    <a:pt x="370840" y="1997710"/>
                  </a:cubicBezTo>
                  <a:cubicBezTo>
                    <a:pt x="374650" y="1996440"/>
                    <a:pt x="379730" y="1998980"/>
                    <a:pt x="383540" y="2000250"/>
                  </a:cubicBezTo>
                  <a:cubicBezTo>
                    <a:pt x="384810" y="2000250"/>
                    <a:pt x="386080" y="2001520"/>
                    <a:pt x="387350" y="2001520"/>
                  </a:cubicBezTo>
                  <a:cubicBezTo>
                    <a:pt x="401320" y="2002790"/>
                    <a:pt x="414020" y="2000250"/>
                    <a:pt x="426720" y="1997710"/>
                  </a:cubicBezTo>
                  <a:cubicBezTo>
                    <a:pt x="431800" y="1996440"/>
                    <a:pt x="436880" y="1995170"/>
                    <a:pt x="441960" y="1992630"/>
                  </a:cubicBezTo>
                  <a:cubicBezTo>
                    <a:pt x="455930" y="1986280"/>
                    <a:pt x="469900" y="1979930"/>
                    <a:pt x="482600" y="1972310"/>
                  </a:cubicBezTo>
                  <a:cubicBezTo>
                    <a:pt x="491490" y="1967230"/>
                    <a:pt x="500380" y="1962150"/>
                    <a:pt x="510540" y="1967230"/>
                  </a:cubicBezTo>
                  <a:lnTo>
                    <a:pt x="515620" y="1967230"/>
                  </a:lnTo>
                  <a:cubicBezTo>
                    <a:pt x="524510" y="1967230"/>
                    <a:pt x="533400" y="1965960"/>
                    <a:pt x="541020" y="1964690"/>
                  </a:cubicBezTo>
                  <a:cubicBezTo>
                    <a:pt x="542290" y="1964690"/>
                    <a:pt x="544830" y="1964690"/>
                    <a:pt x="544830" y="1963420"/>
                  </a:cubicBezTo>
                  <a:cubicBezTo>
                    <a:pt x="548640" y="1958340"/>
                    <a:pt x="554990" y="1958340"/>
                    <a:pt x="561340" y="1957070"/>
                  </a:cubicBezTo>
                  <a:cubicBezTo>
                    <a:pt x="571500" y="1955800"/>
                    <a:pt x="581660" y="1955800"/>
                    <a:pt x="589280" y="1949450"/>
                  </a:cubicBezTo>
                  <a:cubicBezTo>
                    <a:pt x="596900" y="1944370"/>
                    <a:pt x="604520" y="1943100"/>
                    <a:pt x="613410" y="1941830"/>
                  </a:cubicBezTo>
                  <a:cubicBezTo>
                    <a:pt x="614680" y="1941830"/>
                    <a:pt x="617220" y="1940560"/>
                    <a:pt x="618490" y="1940560"/>
                  </a:cubicBezTo>
                  <a:cubicBezTo>
                    <a:pt x="624840" y="1939290"/>
                    <a:pt x="631190" y="1935480"/>
                    <a:pt x="636270" y="1936750"/>
                  </a:cubicBezTo>
                  <a:cubicBezTo>
                    <a:pt x="647700" y="1939290"/>
                    <a:pt x="652780" y="1935480"/>
                    <a:pt x="660400" y="1925320"/>
                  </a:cubicBezTo>
                  <a:cubicBezTo>
                    <a:pt x="661670" y="1922780"/>
                    <a:pt x="665480" y="1921510"/>
                    <a:pt x="668020" y="1920240"/>
                  </a:cubicBezTo>
                  <a:cubicBezTo>
                    <a:pt x="674370" y="1918970"/>
                    <a:pt x="680720" y="1920240"/>
                    <a:pt x="687070" y="1918970"/>
                  </a:cubicBezTo>
                  <a:cubicBezTo>
                    <a:pt x="690880" y="1918970"/>
                    <a:pt x="694690" y="1915160"/>
                    <a:pt x="697230" y="1915160"/>
                  </a:cubicBezTo>
                  <a:cubicBezTo>
                    <a:pt x="707390" y="1916430"/>
                    <a:pt x="718820" y="1912620"/>
                    <a:pt x="727710" y="1918970"/>
                  </a:cubicBezTo>
                  <a:cubicBezTo>
                    <a:pt x="728980" y="1920240"/>
                    <a:pt x="731520" y="1920240"/>
                    <a:pt x="734060" y="1920240"/>
                  </a:cubicBezTo>
                  <a:cubicBezTo>
                    <a:pt x="750570" y="1921510"/>
                    <a:pt x="764540" y="1926590"/>
                    <a:pt x="775970" y="1936750"/>
                  </a:cubicBezTo>
                  <a:cubicBezTo>
                    <a:pt x="779780" y="1940560"/>
                    <a:pt x="784860" y="1943100"/>
                    <a:pt x="788670" y="1945640"/>
                  </a:cubicBezTo>
                  <a:cubicBezTo>
                    <a:pt x="792480" y="1948180"/>
                    <a:pt x="797560" y="1948180"/>
                    <a:pt x="801370" y="1949450"/>
                  </a:cubicBezTo>
                  <a:cubicBezTo>
                    <a:pt x="805180" y="1950720"/>
                    <a:pt x="807720" y="1951990"/>
                    <a:pt x="811530" y="1951990"/>
                  </a:cubicBezTo>
                  <a:cubicBezTo>
                    <a:pt x="817880" y="1951990"/>
                    <a:pt x="822960" y="1954530"/>
                    <a:pt x="826770" y="1959610"/>
                  </a:cubicBezTo>
                  <a:cubicBezTo>
                    <a:pt x="828040" y="1960880"/>
                    <a:pt x="829310" y="1962150"/>
                    <a:pt x="830580" y="1964690"/>
                  </a:cubicBezTo>
                  <a:cubicBezTo>
                    <a:pt x="829310" y="1968500"/>
                    <a:pt x="836930" y="1978660"/>
                    <a:pt x="842010" y="1978660"/>
                  </a:cubicBezTo>
                  <a:cubicBezTo>
                    <a:pt x="850900" y="1978660"/>
                    <a:pt x="859790" y="1981200"/>
                    <a:pt x="867410" y="1987550"/>
                  </a:cubicBezTo>
                  <a:cubicBezTo>
                    <a:pt x="868680" y="1988820"/>
                    <a:pt x="871220" y="1988820"/>
                    <a:pt x="873760" y="1987550"/>
                  </a:cubicBezTo>
                  <a:cubicBezTo>
                    <a:pt x="877570" y="1986280"/>
                    <a:pt x="880110" y="1986280"/>
                    <a:pt x="882650" y="1990090"/>
                  </a:cubicBezTo>
                  <a:cubicBezTo>
                    <a:pt x="883920" y="1991360"/>
                    <a:pt x="889000" y="1991360"/>
                    <a:pt x="891540" y="1991360"/>
                  </a:cubicBezTo>
                  <a:cubicBezTo>
                    <a:pt x="897890" y="1991360"/>
                    <a:pt x="905510" y="1990090"/>
                    <a:pt x="911860" y="1991360"/>
                  </a:cubicBezTo>
                  <a:cubicBezTo>
                    <a:pt x="923290" y="1992630"/>
                    <a:pt x="933450" y="1993900"/>
                    <a:pt x="944880" y="1996440"/>
                  </a:cubicBezTo>
                  <a:cubicBezTo>
                    <a:pt x="947420" y="1996440"/>
                    <a:pt x="949960" y="1997710"/>
                    <a:pt x="951230" y="1998980"/>
                  </a:cubicBezTo>
                  <a:cubicBezTo>
                    <a:pt x="953770" y="2005330"/>
                    <a:pt x="960120" y="2005330"/>
                    <a:pt x="963930" y="2006600"/>
                  </a:cubicBezTo>
                  <a:cubicBezTo>
                    <a:pt x="967740" y="2007870"/>
                    <a:pt x="972820" y="2009140"/>
                    <a:pt x="975360" y="2009140"/>
                  </a:cubicBezTo>
                  <a:cubicBezTo>
                    <a:pt x="976630" y="2007870"/>
                    <a:pt x="979170" y="2006600"/>
                    <a:pt x="981710" y="2004060"/>
                  </a:cubicBezTo>
                  <a:cubicBezTo>
                    <a:pt x="976630" y="2004060"/>
                    <a:pt x="974090" y="2005330"/>
                    <a:pt x="971550" y="2005330"/>
                  </a:cubicBezTo>
                  <a:cubicBezTo>
                    <a:pt x="976630" y="1998980"/>
                    <a:pt x="981710" y="1997710"/>
                    <a:pt x="988060" y="2001520"/>
                  </a:cubicBezTo>
                  <a:cubicBezTo>
                    <a:pt x="995680" y="2007870"/>
                    <a:pt x="1002030" y="2007870"/>
                    <a:pt x="1010920" y="2001520"/>
                  </a:cubicBezTo>
                  <a:lnTo>
                    <a:pt x="1018540" y="1997710"/>
                  </a:lnTo>
                  <a:lnTo>
                    <a:pt x="1018540" y="1991360"/>
                  </a:lnTo>
                  <a:cubicBezTo>
                    <a:pt x="1022350" y="1992630"/>
                    <a:pt x="1026160" y="1995170"/>
                    <a:pt x="1028700" y="1995170"/>
                  </a:cubicBezTo>
                  <a:cubicBezTo>
                    <a:pt x="1036320" y="1991360"/>
                    <a:pt x="1043940" y="1987550"/>
                    <a:pt x="1050290" y="1982470"/>
                  </a:cubicBezTo>
                  <a:cubicBezTo>
                    <a:pt x="1057910" y="1977390"/>
                    <a:pt x="1064260" y="1971040"/>
                    <a:pt x="1070610" y="1965960"/>
                  </a:cubicBezTo>
                  <a:cubicBezTo>
                    <a:pt x="1071880" y="1965960"/>
                    <a:pt x="1071880" y="1964690"/>
                    <a:pt x="1073150" y="1964690"/>
                  </a:cubicBezTo>
                  <a:cubicBezTo>
                    <a:pt x="1082040" y="1962150"/>
                    <a:pt x="1089660" y="1960880"/>
                    <a:pt x="1098550" y="1958340"/>
                  </a:cubicBezTo>
                  <a:cubicBezTo>
                    <a:pt x="1103630" y="1957070"/>
                    <a:pt x="1107440" y="1954530"/>
                    <a:pt x="1112520" y="1953260"/>
                  </a:cubicBezTo>
                  <a:cubicBezTo>
                    <a:pt x="1116330" y="1951990"/>
                    <a:pt x="1118870" y="1951990"/>
                    <a:pt x="1122680" y="1950720"/>
                  </a:cubicBezTo>
                  <a:lnTo>
                    <a:pt x="1135380" y="1950720"/>
                  </a:lnTo>
                  <a:cubicBezTo>
                    <a:pt x="1137920" y="1950720"/>
                    <a:pt x="1141730" y="1950720"/>
                    <a:pt x="1144270" y="1949450"/>
                  </a:cubicBezTo>
                  <a:cubicBezTo>
                    <a:pt x="1145540" y="1946910"/>
                    <a:pt x="1148080" y="1943100"/>
                    <a:pt x="1149350" y="1943100"/>
                  </a:cubicBezTo>
                  <a:cubicBezTo>
                    <a:pt x="1153160" y="1943100"/>
                    <a:pt x="1155700" y="1945640"/>
                    <a:pt x="1159510" y="1946910"/>
                  </a:cubicBezTo>
                  <a:cubicBezTo>
                    <a:pt x="1160780" y="1946910"/>
                    <a:pt x="1160780" y="1948180"/>
                    <a:pt x="1160780" y="1949450"/>
                  </a:cubicBezTo>
                  <a:cubicBezTo>
                    <a:pt x="1165860" y="1954530"/>
                    <a:pt x="1169670" y="1960880"/>
                    <a:pt x="1174750" y="1965960"/>
                  </a:cubicBezTo>
                  <a:cubicBezTo>
                    <a:pt x="1181100" y="1972310"/>
                    <a:pt x="1187450" y="1972310"/>
                    <a:pt x="1191260" y="1968500"/>
                  </a:cubicBezTo>
                  <a:cubicBezTo>
                    <a:pt x="1197610" y="1963420"/>
                    <a:pt x="1202690" y="1959610"/>
                    <a:pt x="1211580" y="1962150"/>
                  </a:cubicBezTo>
                  <a:cubicBezTo>
                    <a:pt x="1212850" y="1962150"/>
                    <a:pt x="1215390" y="1963420"/>
                    <a:pt x="1216660" y="1962150"/>
                  </a:cubicBezTo>
                  <a:cubicBezTo>
                    <a:pt x="1223010" y="1959610"/>
                    <a:pt x="1230630" y="1957070"/>
                    <a:pt x="1236980" y="1953260"/>
                  </a:cubicBezTo>
                  <a:cubicBezTo>
                    <a:pt x="1240790" y="1951990"/>
                    <a:pt x="1245870" y="1951990"/>
                    <a:pt x="1247140" y="1949450"/>
                  </a:cubicBezTo>
                  <a:cubicBezTo>
                    <a:pt x="1250950" y="1941830"/>
                    <a:pt x="1257300" y="1938020"/>
                    <a:pt x="1263650" y="1932940"/>
                  </a:cubicBezTo>
                  <a:cubicBezTo>
                    <a:pt x="1267460" y="1929130"/>
                    <a:pt x="1271270" y="1924050"/>
                    <a:pt x="1275080" y="1922780"/>
                  </a:cubicBezTo>
                  <a:cubicBezTo>
                    <a:pt x="1283970" y="1920240"/>
                    <a:pt x="1290320" y="1912620"/>
                    <a:pt x="1297940" y="1907540"/>
                  </a:cubicBezTo>
                  <a:cubicBezTo>
                    <a:pt x="1304290" y="1903730"/>
                    <a:pt x="1308100" y="1896110"/>
                    <a:pt x="1314450" y="1894840"/>
                  </a:cubicBezTo>
                  <a:cubicBezTo>
                    <a:pt x="1324610" y="1892300"/>
                    <a:pt x="1332230" y="1885950"/>
                    <a:pt x="1341120" y="1879600"/>
                  </a:cubicBezTo>
                  <a:cubicBezTo>
                    <a:pt x="1346200" y="1875790"/>
                    <a:pt x="1352550" y="1873250"/>
                    <a:pt x="1358900" y="1874520"/>
                  </a:cubicBezTo>
                  <a:cubicBezTo>
                    <a:pt x="1362710" y="1875790"/>
                    <a:pt x="1367790" y="1874520"/>
                    <a:pt x="1370330" y="1873250"/>
                  </a:cubicBezTo>
                  <a:cubicBezTo>
                    <a:pt x="1375410" y="1870710"/>
                    <a:pt x="1380490" y="1866900"/>
                    <a:pt x="1385570" y="1864360"/>
                  </a:cubicBezTo>
                  <a:cubicBezTo>
                    <a:pt x="1389380" y="1861820"/>
                    <a:pt x="1393190" y="1859280"/>
                    <a:pt x="1397000" y="1859280"/>
                  </a:cubicBezTo>
                  <a:cubicBezTo>
                    <a:pt x="1409700" y="1858010"/>
                    <a:pt x="1419860" y="1855470"/>
                    <a:pt x="1426210" y="1842770"/>
                  </a:cubicBezTo>
                  <a:cubicBezTo>
                    <a:pt x="1428750" y="1837690"/>
                    <a:pt x="1441450" y="1831340"/>
                    <a:pt x="1446530" y="1833880"/>
                  </a:cubicBezTo>
                  <a:cubicBezTo>
                    <a:pt x="1455420" y="1837690"/>
                    <a:pt x="1461770" y="1835150"/>
                    <a:pt x="1466850" y="1827530"/>
                  </a:cubicBezTo>
                  <a:cubicBezTo>
                    <a:pt x="1470660" y="1823720"/>
                    <a:pt x="1475740" y="1824990"/>
                    <a:pt x="1479550" y="1827530"/>
                  </a:cubicBezTo>
                  <a:cubicBezTo>
                    <a:pt x="1482090" y="1830070"/>
                    <a:pt x="1484630" y="1831340"/>
                    <a:pt x="1487170" y="1831340"/>
                  </a:cubicBezTo>
                  <a:cubicBezTo>
                    <a:pt x="1496060" y="1832610"/>
                    <a:pt x="1506220" y="1831340"/>
                    <a:pt x="1515110" y="1832610"/>
                  </a:cubicBezTo>
                  <a:cubicBezTo>
                    <a:pt x="1522730" y="1833880"/>
                    <a:pt x="1530350" y="1831340"/>
                    <a:pt x="1535430" y="1826260"/>
                  </a:cubicBezTo>
                  <a:cubicBezTo>
                    <a:pt x="1540510" y="1821180"/>
                    <a:pt x="1544320" y="1821180"/>
                    <a:pt x="1551940" y="1823720"/>
                  </a:cubicBezTo>
                  <a:cubicBezTo>
                    <a:pt x="1558290" y="1826260"/>
                    <a:pt x="1563370" y="1832610"/>
                    <a:pt x="1572260" y="1831340"/>
                  </a:cubicBezTo>
                  <a:cubicBezTo>
                    <a:pt x="1579880" y="1830070"/>
                    <a:pt x="1588770" y="1833880"/>
                    <a:pt x="1597660" y="1830070"/>
                  </a:cubicBezTo>
                  <a:lnTo>
                    <a:pt x="1602740" y="1830070"/>
                  </a:lnTo>
                  <a:cubicBezTo>
                    <a:pt x="1610360" y="1832610"/>
                    <a:pt x="1617980" y="1833880"/>
                    <a:pt x="1624330" y="1840230"/>
                  </a:cubicBezTo>
                  <a:cubicBezTo>
                    <a:pt x="1631950" y="1846580"/>
                    <a:pt x="1633220" y="1799590"/>
                    <a:pt x="1640840" y="1804670"/>
                  </a:cubicBezTo>
                  <a:cubicBezTo>
                    <a:pt x="1652270" y="1812290"/>
                    <a:pt x="1649730" y="1804670"/>
                    <a:pt x="1661160" y="1811020"/>
                  </a:cubicBezTo>
                  <a:cubicBezTo>
                    <a:pt x="1670050" y="1814830"/>
                    <a:pt x="1666240" y="1800860"/>
                    <a:pt x="1676400" y="1803400"/>
                  </a:cubicBezTo>
                  <a:cubicBezTo>
                    <a:pt x="1677670" y="1803400"/>
                    <a:pt x="1692910" y="1813560"/>
                    <a:pt x="1692910" y="1812290"/>
                  </a:cubicBezTo>
                  <a:cubicBezTo>
                    <a:pt x="1699260" y="1808480"/>
                    <a:pt x="1705610" y="1770380"/>
                    <a:pt x="1711960" y="1771650"/>
                  </a:cubicBezTo>
                  <a:cubicBezTo>
                    <a:pt x="1724660" y="1775460"/>
                    <a:pt x="1736090" y="1772920"/>
                    <a:pt x="1747520" y="1767840"/>
                  </a:cubicBezTo>
                  <a:cubicBezTo>
                    <a:pt x="1753870" y="1765300"/>
                    <a:pt x="1764030" y="1756410"/>
                    <a:pt x="1769110" y="1760220"/>
                  </a:cubicBezTo>
                  <a:cubicBezTo>
                    <a:pt x="1778000" y="1766570"/>
                    <a:pt x="1786890" y="1769110"/>
                    <a:pt x="1797050" y="1770380"/>
                  </a:cubicBezTo>
                  <a:cubicBezTo>
                    <a:pt x="1798320" y="1770380"/>
                    <a:pt x="1799590" y="1771650"/>
                    <a:pt x="1800860" y="1772920"/>
                  </a:cubicBezTo>
                  <a:cubicBezTo>
                    <a:pt x="1804670" y="1778000"/>
                    <a:pt x="1822450" y="1764030"/>
                    <a:pt x="1826260" y="1769110"/>
                  </a:cubicBezTo>
                  <a:cubicBezTo>
                    <a:pt x="1831340" y="1776730"/>
                    <a:pt x="1836420" y="1784350"/>
                    <a:pt x="1841500" y="1790700"/>
                  </a:cubicBezTo>
                  <a:cubicBezTo>
                    <a:pt x="1844040" y="1793240"/>
                    <a:pt x="1847850" y="1794510"/>
                    <a:pt x="1849120" y="1797050"/>
                  </a:cubicBezTo>
                  <a:cubicBezTo>
                    <a:pt x="1850390" y="1803400"/>
                    <a:pt x="1852930" y="1805940"/>
                    <a:pt x="1859280" y="1805940"/>
                  </a:cubicBezTo>
                  <a:cubicBezTo>
                    <a:pt x="1863090" y="1805940"/>
                    <a:pt x="1866900" y="1807210"/>
                    <a:pt x="1869440" y="1809750"/>
                  </a:cubicBezTo>
                  <a:cubicBezTo>
                    <a:pt x="1875790" y="1813560"/>
                    <a:pt x="1880870" y="1817370"/>
                    <a:pt x="1885950" y="1821180"/>
                  </a:cubicBezTo>
                  <a:cubicBezTo>
                    <a:pt x="1892300" y="1824990"/>
                    <a:pt x="1898650" y="1828800"/>
                    <a:pt x="1901190" y="1835150"/>
                  </a:cubicBezTo>
                  <a:cubicBezTo>
                    <a:pt x="1902460" y="1837690"/>
                    <a:pt x="1903730" y="1838960"/>
                    <a:pt x="1905000" y="1840230"/>
                  </a:cubicBezTo>
                  <a:cubicBezTo>
                    <a:pt x="1910080" y="1845310"/>
                    <a:pt x="1915160" y="1849120"/>
                    <a:pt x="1920240" y="1854200"/>
                  </a:cubicBezTo>
                  <a:cubicBezTo>
                    <a:pt x="1927860" y="1860550"/>
                    <a:pt x="1934210" y="1868170"/>
                    <a:pt x="1941830" y="1874520"/>
                  </a:cubicBezTo>
                  <a:cubicBezTo>
                    <a:pt x="1944370" y="1875790"/>
                    <a:pt x="1946910" y="1878330"/>
                    <a:pt x="1949450" y="1879600"/>
                  </a:cubicBezTo>
                  <a:cubicBezTo>
                    <a:pt x="1954530" y="1882140"/>
                    <a:pt x="1959610" y="1884680"/>
                    <a:pt x="1963420" y="1888490"/>
                  </a:cubicBezTo>
                  <a:cubicBezTo>
                    <a:pt x="1967230" y="1892300"/>
                    <a:pt x="1985010" y="1869440"/>
                    <a:pt x="1987550" y="1874520"/>
                  </a:cubicBezTo>
                  <a:cubicBezTo>
                    <a:pt x="1987550" y="1875790"/>
                    <a:pt x="1988820" y="1875790"/>
                    <a:pt x="1990090" y="1875790"/>
                  </a:cubicBezTo>
                  <a:cubicBezTo>
                    <a:pt x="1997710" y="1882140"/>
                    <a:pt x="2005330" y="1879600"/>
                    <a:pt x="2012950" y="1877060"/>
                  </a:cubicBezTo>
                  <a:cubicBezTo>
                    <a:pt x="2015490" y="1875790"/>
                    <a:pt x="2018030" y="1874520"/>
                    <a:pt x="2019300" y="1875790"/>
                  </a:cubicBezTo>
                  <a:cubicBezTo>
                    <a:pt x="2028190" y="1879600"/>
                    <a:pt x="2034540" y="1888490"/>
                    <a:pt x="2045970" y="1889760"/>
                  </a:cubicBezTo>
                  <a:cubicBezTo>
                    <a:pt x="2045970" y="1889760"/>
                    <a:pt x="2047240" y="1889760"/>
                    <a:pt x="2047240" y="1891030"/>
                  </a:cubicBezTo>
                  <a:cubicBezTo>
                    <a:pt x="2049780" y="1898650"/>
                    <a:pt x="2057400" y="1898650"/>
                    <a:pt x="2063750" y="1899920"/>
                  </a:cubicBezTo>
                  <a:cubicBezTo>
                    <a:pt x="2067560" y="1899920"/>
                    <a:pt x="2071370" y="1901190"/>
                    <a:pt x="2073910" y="1902460"/>
                  </a:cubicBezTo>
                  <a:cubicBezTo>
                    <a:pt x="2081530" y="1906270"/>
                    <a:pt x="2089150" y="1911350"/>
                    <a:pt x="2098040" y="1913890"/>
                  </a:cubicBezTo>
                  <a:cubicBezTo>
                    <a:pt x="2109470" y="1917700"/>
                    <a:pt x="2120900" y="1920240"/>
                    <a:pt x="2129790" y="1926590"/>
                  </a:cubicBezTo>
                  <a:cubicBezTo>
                    <a:pt x="2131060" y="1926590"/>
                    <a:pt x="2132330" y="1926590"/>
                    <a:pt x="2132330" y="1927860"/>
                  </a:cubicBezTo>
                  <a:cubicBezTo>
                    <a:pt x="2136140" y="1930400"/>
                    <a:pt x="2142490" y="1931670"/>
                    <a:pt x="2145030" y="1935480"/>
                  </a:cubicBezTo>
                  <a:cubicBezTo>
                    <a:pt x="2148840" y="1943100"/>
                    <a:pt x="2159000" y="1941830"/>
                    <a:pt x="2164080" y="1948180"/>
                  </a:cubicBezTo>
                  <a:lnTo>
                    <a:pt x="2165350" y="1948180"/>
                  </a:lnTo>
                  <a:cubicBezTo>
                    <a:pt x="2170430" y="1948180"/>
                    <a:pt x="2175510" y="1949450"/>
                    <a:pt x="2181860" y="1949450"/>
                  </a:cubicBezTo>
                  <a:cubicBezTo>
                    <a:pt x="2184400" y="1948180"/>
                    <a:pt x="2188210" y="1945640"/>
                    <a:pt x="2190750" y="1945640"/>
                  </a:cubicBezTo>
                  <a:cubicBezTo>
                    <a:pt x="2202180" y="1949450"/>
                    <a:pt x="2213610" y="1949450"/>
                    <a:pt x="2221230" y="1939290"/>
                  </a:cubicBezTo>
                  <a:cubicBezTo>
                    <a:pt x="2222500" y="1938020"/>
                    <a:pt x="2225040" y="1938020"/>
                    <a:pt x="2227580" y="1938020"/>
                  </a:cubicBezTo>
                  <a:lnTo>
                    <a:pt x="2237740" y="1938020"/>
                  </a:lnTo>
                  <a:cubicBezTo>
                    <a:pt x="2249170" y="1935480"/>
                    <a:pt x="2259330" y="1932940"/>
                    <a:pt x="2270760" y="1931670"/>
                  </a:cubicBezTo>
                  <a:cubicBezTo>
                    <a:pt x="2275840" y="1930400"/>
                    <a:pt x="2282190" y="1932940"/>
                    <a:pt x="2287270" y="1934210"/>
                  </a:cubicBezTo>
                  <a:cubicBezTo>
                    <a:pt x="2292350" y="1935480"/>
                    <a:pt x="2297430" y="1935480"/>
                    <a:pt x="2302510" y="1935480"/>
                  </a:cubicBezTo>
                  <a:cubicBezTo>
                    <a:pt x="2308860" y="1935480"/>
                    <a:pt x="2313940" y="1932940"/>
                    <a:pt x="2320290" y="1932940"/>
                  </a:cubicBezTo>
                  <a:cubicBezTo>
                    <a:pt x="2325370" y="1931670"/>
                    <a:pt x="2331720" y="1931670"/>
                    <a:pt x="2336800" y="1930400"/>
                  </a:cubicBezTo>
                  <a:cubicBezTo>
                    <a:pt x="2348230" y="1927860"/>
                    <a:pt x="2358390" y="1925320"/>
                    <a:pt x="2369820" y="1924050"/>
                  </a:cubicBezTo>
                  <a:cubicBezTo>
                    <a:pt x="2377440" y="1880870"/>
                    <a:pt x="2376170" y="1830070"/>
                    <a:pt x="2376170" y="1778000"/>
                  </a:cubicBezTo>
                  <a:close/>
                </a:path>
              </a:pathLst>
            </a:custGeom>
            <a:blipFill>
              <a:blip r:embed="rId3"/>
              <a:stretch>
                <a:fillRect l="-36647" t="0" r="-14558" b="-34112"/>
              </a:stretch>
            </a:blipFill>
          </p:spPr>
        </p:sp>
      </p:grpSp>
      <p:pic>
        <p:nvPicPr>
          <p:cNvPr name="Picture 5" id="5"/>
          <p:cNvPicPr>
            <a:picLocks noChangeAspect="true"/>
          </p:cNvPicPr>
          <p:nvPr/>
        </p:nvPicPr>
        <p:blipFill>
          <a:blip r:embed="rId4"/>
          <a:srcRect l="0" t="0" r="0" b="0"/>
          <a:stretch>
            <a:fillRect/>
          </a:stretch>
        </p:blipFill>
        <p:spPr>
          <a:xfrm flipH="false" flipV="false" rot="0">
            <a:off x="12447061" y="7978906"/>
            <a:ext cx="7203668" cy="4824704"/>
          </a:xfrm>
          <a:prstGeom prst="rect">
            <a:avLst/>
          </a:prstGeom>
        </p:spPr>
      </p:pic>
      <p:pic>
        <p:nvPicPr>
          <p:cNvPr name="Picture 6" id="6"/>
          <p:cNvPicPr>
            <a:picLocks noChangeAspect="true"/>
          </p:cNvPicPr>
          <p:nvPr/>
        </p:nvPicPr>
        <p:blipFill>
          <a:blip r:embed="rId4"/>
          <a:srcRect l="0" t="0" r="0" b="0"/>
          <a:stretch>
            <a:fillRect/>
          </a:stretch>
        </p:blipFill>
        <p:spPr>
          <a:xfrm flipH="false" flipV="false" rot="0">
            <a:off x="-576622" y="7793355"/>
            <a:ext cx="9090714" cy="6088567"/>
          </a:xfrm>
          <a:prstGeom prst="rect">
            <a:avLst/>
          </a:prstGeom>
        </p:spPr>
      </p:pic>
      <p:pic>
        <p:nvPicPr>
          <p:cNvPr name="Picture 7" id="7"/>
          <p:cNvPicPr>
            <a:picLocks noChangeAspect="true"/>
          </p:cNvPicPr>
          <p:nvPr/>
        </p:nvPicPr>
        <p:blipFill>
          <a:blip r:embed="rId4"/>
          <a:srcRect l="0" t="0" r="0" b="0"/>
          <a:stretch>
            <a:fillRect/>
          </a:stretch>
        </p:blipFill>
        <p:spPr>
          <a:xfrm flipH="false" flipV="false" rot="0">
            <a:off x="6878420" y="8127185"/>
            <a:ext cx="6982276" cy="4676426"/>
          </a:xfrm>
          <a:prstGeom prst="rect">
            <a:avLst/>
          </a:prstGeom>
        </p:spPr>
      </p:pic>
      <p:grpSp>
        <p:nvGrpSpPr>
          <p:cNvPr name="Group 8" id="8"/>
          <p:cNvGrpSpPr>
            <a:grpSpLocks noChangeAspect="true"/>
          </p:cNvGrpSpPr>
          <p:nvPr/>
        </p:nvGrpSpPr>
        <p:grpSpPr>
          <a:xfrm rot="0">
            <a:off x="0" y="1793524"/>
            <a:ext cx="4600081" cy="7105339"/>
            <a:chOff x="0" y="0"/>
            <a:chExt cx="2192020" cy="3385820"/>
          </a:xfrm>
        </p:grpSpPr>
        <p:sp>
          <p:nvSpPr>
            <p:cNvPr name="Freeform 9" id="9"/>
            <p:cNvSpPr/>
            <p:nvPr/>
          </p:nvSpPr>
          <p:spPr>
            <a:xfrm flipH="false" flipV="false" rot="0">
              <a:off x="1270" y="-1"/>
              <a:ext cx="2194560" cy="3388362"/>
            </a:xfrm>
            <a:custGeom>
              <a:avLst/>
              <a:gdLst/>
              <a:ahLst/>
              <a:cxnLst/>
              <a:rect r="r" b="b" t="t" l="l"/>
              <a:pathLst>
                <a:path h="3388362" w="2194560">
                  <a:moveTo>
                    <a:pt x="3810" y="317501"/>
                  </a:moveTo>
                  <a:cubicBezTo>
                    <a:pt x="13970" y="425451"/>
                    <a:pt x="16510" y="533401"/>
                    <a:pt x="17780" y="642621"/>
                  </a:cubicBezTo>
                  <a:cubicBezTo>
                    <a:pt x="24130" y="1036321"/>
                    <a:pt x="21590" y="1430021"/>
                    <a:pt x="17780" y="1823721"/>
                  </a:cubicBezTo>
                  <a:cubicBezTo>
                    <a:pt x="13970" y="2218691"/>
                    <a:pt x="8890" y="2613661"/>
                    <a:pt x="8890" y="3009901"/>
                  </a:cubicBezTo>
                  <a:cubicBezTo>
                    <a:pt x="8890" y="3013711"/>
                    <a:pt x="8890" y="3017521"/>
                    <a:pt x="7620" y="3021331"/>
                  </a:cubicBezTo>
                  <a:cubicBezTo>
                    <a:pt x="11430" y="3022601"/>
                    <a:pt x="15240" y="3025141"/>
                    <a:pt x="19050" y="3027681"/>
                  </a:cubicBezTo>
                  <a:cubicBezTo>
                    <a:pt x="24130" y="3031491"/>
                    <a:pt x="27940" y="3037841"/>
                    <a:pt x="33020" y="3044191"/>
                  </a:cubicBezTo>
                  <a:cubicBezTo>
                    <a:pt x="44450" y="3058161"/>
                    <a:pt x="55880" y="3072131"/>
                    <a:pt x="66040" y="3086101"/>
                  </a:cubicBezTo>
                  <a:cubicBezTo>
                    <a:pt x="77470" y="3102611"/>
                    <a:pt x="88900" y="3117851"/>
                    <a:pt x="100330" y="3134361"/>
                  </a:cubicBezTo>
                  <a:cubicBezTo>
                    <a:pt x="105410" y="3141981"/>
                    <a:pt x="110490" y="3149601"/>
                    <a:pt x="115570" y="3155951"/>
                  </a:cubicBezTo>
                  <a:cubicBezTo>
                    <a:pt x="119380" y="3161031"/>
                    <a:pt x="125730" y="3163571"/>
                    <a:pt x="129540" y="3167381"/>
                  </a:cubicBezTo>
                  <a:cubicBezTo>
                    <a:pt x="142240" y="3177541"/>
                    <a:pt x="156210" y="3187701"/>
                    <a:pt x="168910" y="3197861"/>
                  </a:cubicBezTo>
                  <a:cubicBezTo>
                    <a:pt x="181610" y="3208021"/>
                    <a:pt x="194310" y="3216911"/>
                    <a:pt x="209550" y="3223261"/>
                  </a:cubicBezTo>
                  <a:cubicBezTo>
                    <a:pt x="243840" y="3238501"/>
                    <a:pt x="276860" y="3255011"/>
                    <a:pt x="311150" y="3270251"/>
                  </a:cubicBezTo>
                  <a:cubicBezTo>
                    <a:pt x="330200" y="3279141"/>
                    <a:pt x="349250" y="3286761"/>
                    <a:pt x="369570" y="3295651"/>
                  </a:cubicBezTo>
                  <a:cubicBezTo>
                    <a:pt x="370840" y="3296921"/>
                    <a:pt x="374650" y="3295651"/>
                    <a:pt x="375920" y="3295651"/>
                  </a:cubicBezTo>
                  <a:lnTo>
                    <a:pt x="383540" y="3295651"/>
                  </a:lnTo>
                  <a:lnTo>
                    <a:pt x="384810" y="3296921"/>
                  </a:lnTo>
                  <a:cubicBezTo>
                    <a:pt x="387350" y="3290571"/>
                    <a:pt x="389890" y="3285491"/>
                    <a:pt x="393700" y="3279141"/>
                  </a:cubicBezTo>
                  <a:cubicBezTo>
                    <a:pt x="397510" y="3274061"/>
                    <a:pt x="400050" y="3265171"/>
                    <a:pt x="408940" y="3265171"/>
                  </a:cubicBezTo>
                  <a:cubicBezTo>
                    <a:pt x="408940" y="3265171"/>
                    <a:pt x="410210" y="3265171"/>
                    <a:pt x="410210" y="3263901"/>
                  </a:cubicBezTo>
                  <a:cubicBezTo>
                    <a:pt x="414020" y="3257551"/>
                    <a:pt x="420370" y="3256281"/>
                    <a:pt x="427990" y="3255011"/>
                  </a:cubicBezTo>
                  <a:cubicBezTo>
                    <a:pt x="435610" y="3253741"/>
                    <a:pt x="441960" y="3249931"/>
                    <a:pt x="448310" y="3247391"/>
                  </a:cubicBezTo>
                  <a:cubicBezTo>
                    <a:pt x="449580" y="3247391"/>
                    <a:pt x="449580" y="3246121"/>
                    <a:pt x="450850" y="3246121"/>
                  </a:cubicBezTo>
                  <a:cubicBezTo>
                    <a:pt x="459740" y="3248661"/>
                    <a:pt x="466090" y="3242311"/>
                    <a:pt x="473710" y="3239771"/>
                  </a:cubicBezTo>
                  <a:lnTo>
                    <a:pt x="474980" y="3239771"/>
                  </a:lnTo>
                  <a:cubicBezTo>
                    <a:pt x="482600" y="3239771"/>
                    <a:pt x="488950" y="3235961"/>
                    <a:pt x="496570" y="3234691"/>
                  </a:cubicBezTo>
                  <a:cubicBezTo>
                    <a:pt x="502920" y="3233421"/>
                    <a:pt x="509270" y="3233421"/>
                    <a:pt x="515620" y="3229611"/>
                  </a:cubicBezTo>
                  <a:cubicBezTo>
                    <a:pt x="521970" y="3225801"/>
                    <a:pt x="529590" y="3223261"/>
                    <a:pt x="535940" y="3220721"/>
                  </a:cubicBezTo>
                  <a:cubicBezTo>
                    <a:pt x="542290" y="3218181"/>
                    <a:pt x="548640" y="3216911"/>
                    <a:pt x="554990" y="3214371"/>
                  </a:cubicBezTo>
                  <a:lnTo>
                    <a:pt x="561340" y="3214371"/>
                  </a:lnTo>
                  <a:cubicBezTo>
                    <a:pt x="567690" y="3214371"/>
                    <a:pt x="572770" y="3214371"/>
                    <a:pt x="577850" y="3210561"/>
                  </a:cubicBezTo>
                  <a:lnTo>
                    <a:pt x="580390" y="3210561"/>
                  </a:lnTo>
                  <a:cubicBezTo>
                    <a:pt x="586740" y="3210561"/>
                    <a:pt x="594360" y="3211831"/>
                    <a:pt x="600710" y="3211831"/>
                  </a:cubicBezTo>
                  <a:lnTo>
                    <a:pt x="605790" y="3211831"/>
                  </a:lnTo>
                  <a:cubicBezTo>
                    <a:pt x="612140" y="3210561"/>
                    <a:pt x="614680" y="3215641"/>
                    <a:pt x="618490" y="3218181"/>
                  </a:cubicBezTo>
                  <a:cubicBezTo>
                    <a:pt x="624840" y="3225801"/>
                    <a:pt x="632460" y="3227071"/>
                    <a:pt x="642620" y="3225801"/>
                  </a:cubicBezTo>
                  <a:cubicBezTo>
                    <a:pt x="651510" y="3224531"/>
                    <a:pt x="659130" y="3223261"/>
                    <a:pt x="668020" y="3223261"/>
                  </a:cubicBezTo>
                  <a:cubicBezTo>
                    <a:pt x="671830" y="3223261"/>
                    <a:pt x="676910" y="3224531"/>
                    <a:pt x="680720" y="3225801"/>
                  </a:cubicBezTo>
                  <a:cubicBezTo>
                    <a:pt x="684530" y="3227071"/>
                    <a:pt x="687070" y="3228341"/>
                    <a:pt x="690880" y="3229611"/>
                  </a:cubicBezTo>
                  <a:lnTo>
                    <a:pt x="694690" y="3233421"/>
                  </a:lnTo>
                  <a:cubicBezTo>
                    <a:pt x="694690" y="3233421"/>
                    <a:pt x="695960" y="3237231"/>
                    <a:pt x="697230" y="3238501"/>
                  </a:cubicBezTo>
                  <a:cubicBezTo>
                    <a:pt x="699770" y="3239771"/>
                    <a:pt x="702310" y="3239771"/>
                    <a:pt x="703580" y="3241041"/>
                  </a:cubicBezTo>
                  <a:lnTo>
                    <a:pt x="704850" y="3242311"/>
                  </a:lnTo>
                  <a:cubicBezTo>
                    <a:pt x="711200" y="3238501"/>
                    <a:pt x="713740" y="3244851"/>
                    <a:pt x="717550" y="3246121"/>
                  </a:cubicBezTo>
                  <a:cubicBezTo>
                    <a:pt x="722630" y="3248661"/>
                    <a:pt x="726440" y="3251201"/>
                    <a:pt x="731520" y="3255011"/>
                  </a:cubicBezTo>
                  <a:cubicBezTo>
                    <a:pt x="731520" y="3253741"/>
                    <a:pt x="731520" y="3252471"/>
                    <a:pt x="732790" y="3251201"/>
                  </a:cubicBezTo>
                  <a:cubicBezTo>
                    <a:pt x="740410" y="3252471"/>
                    <a:pt x="749300" y="3252471"/>
                    <a:pt x="756920" y="3257551"/>
                  </a:cubicBezTo>
                  <a:cubicBezTo>
                    <a:pt x="758190" y="3255011"/>
                    <a:pt x="760730" y="3252471"/>
                    <a:pt x="763270" y="3249931"/>
                  </a:cubicBezTo>
                  <a:cubicBezTo>
                    <a:pt x="763270" y="3249931"/>
                    <a:pt x="763270" y="3248661"/>
                    <a:pt x="764540" y="3248661"/>
                  </a:cubicBezTo>
                  <a:cubicBezTo>
                    <a:pt x="770890" y="3247391"/>
                    <a:pt x="774700" y="3243581"/>
                    <a:pt x="775970" y="3237231"/>
                  </a:cubicBezTo>
                  <a:cubicBezTo>
                    <a:pt x="777240" y="3234691"/>
                    <a:pt x="777240" y="3232151"/>
                    <a:pt x="777240" y="3230881"/>
                  </a:cubicBezTo>
                  <a:cubicBezTo>
                    <a:pt x="782320" y="3228341"/>
                    <a:pt x="786130" y="3225801"/>
                    <a:pt x="791210" y="3223261"/>
                  </a:cubicBezTo>
                  <a:lnTo>
                    <a:pt x="791210" y="3220721"/>
                  </a:lnTo>
                  <a:cubicBezTo>
                    <a:pt x="787400" y="3214371"/>
                    <a:pt x="787400" y="3213101"/>
                    <a:pt x="793750" y="3210561"/>
                  </a:cubicBezTo>
                  <a:cubicBezTo>
                    <a:pt x="795020" y="3209291"/>
                    <a:pt x="795020" y="3208021"/>
                    <a:pt x="796290" y="3208021"/>
                  </a:cubicBezTo>
                  <a:cubicBezTo>
                    <a:pt x="798830" y="3206751"/>
                    <a:pt x="801370" y="3205481"/>
                    <a:pt x="802640" y="3204211"/>
                  </a:cubicBezTo>
                  <a:cubicBezTo>
                    <a:pt x="802640" y="3204211"/>
                    <a:pt x="802640" y="3205481"/>
                    <a:pt x="803910" y="3205481"/>
                  </a:cubicBezTo>
                  <a:lnTo>
                    <a:pt x="803910" y="3202941"/>
                  </a:lnTo>
                  <a:cubicBezTo>
                    <a:pt x="811530" y="3200401"/>
                    <a:pt x="819150" y="3197861"/>
                    <a:pt x="826770" y="3194051"/>
                  </a:cubicBezTo>
                  <a:cubicBezTo>
                    <a:pt x="830580" y="3191511"/>
                    <a:pt x="834390" y="3190241"/>
                    <a:pt x="839470" y="3192781"/>
                  </a:cubicBezTo>
                  <a:cubicBezTo>
                    <a:pt x="842010" y="3194051"/>
                    <a:pt x="844550" y="3192781"/>
                    <a:pt x="847090" y="3191511"/>
                  </a:cubicBezTo>
                  <a:cubicBezTo>
                    <a:pt x="853440" y="3188971"/>
                    <a:pt x="859790" y="3187701"/>
                    <a:pt x="866140" y="3185161"/>
                  </a:cubicBezTo>
                  <a:cubicBezTo>
                    <a:pt x="871220" y="3183891"/>
                    <a:pt x="875030" y="3181351"/>
                    <a:pt x="880110" y="3178811"/>
                  </a:cubicBezTo>
                  <a:cubicBezTo>
                    <a:pt x="880110" y="3178811"/>
                    <a:pt x="881380" y="3176271"/>
                    <a:pt x="880110" y="3175001"/>
                  </a:cubicBezTo>
                  <a:cubicBezTo>
                    <a:pt x="880110" y="3173731"/>
                    <a:pt x="878840" y="3171191"/>
                    <a:pt x="878840" y="3169921"/>
                  </a:cubicBezTo>
                  <a:cubicBezTo>
                    <a:pt x="882650" y="3167381"/>
                    <a:pt x="885190" y="3164841"/>
                    <a:pt x="887730" y="3164841"/>
                  </a:cubicBezTo>
                  <a:cubicBezTo>
                    <a:pt x="891540" y="3163571"/>
                    <a:pt x="896620" y="3163571"/>
                    <a:pt x="901700" y="3162301"/>
                  </a:cubicBezTo>
                  <a:cubicBezTo>
                    <a:pt x="905510" y="3150871"/>
                    <a:pt x="913130" y="3148331"/>
                    <a:pt x="922020" y="3152141"/>
                  </a:cubicBezTo>
                  <a:lnTo>
                    <a:pt x="924560" y="3149601"/>
                  </a:lnTo>
                  <a:cubicBezTo>
                    <a:pt x="925830" y="3150871"/>
                    <a:pt x="925830" y="3150871"/>
                    <a:pt x="925830" y="3152141"/>
                  </a:cubicBezTo>
                  <a:cubicBezTo>
                    <a:pt x="929640" y="3149601"/>
                    <a:pt x="933450" y="3147061"/>
                    <a:pt x="937260" y="3145791"/>
                  </a:cubicBezTo>
                  <a:cubicBezTo>
                    <a:pt x="941070" y="3143251"/>
                    <a:pt x="944880" y="3140711"/>
                    <a:pt x="949960" y="3143251"/>
                  </a:cubicBezTo>
                  <a:cubicBezTo>
                    <a:pt x="949960" y="3136901"/>
                    <a:pt x="953770" y="3136901"/>
                    <a:pt x="957580" y="3138171"/>
                  </a:cubicBezTo>
                  <a:cubicBezTo>
                    <a:pt x="960120" y="3138171"/>
                    <a:pt x="963930" y="3136901"/>
                    <a:pt x="966470" y="3135632"/>
                  </a:cubicBezTo>
                  <a:cubicBezTo>
                    <a:pt x="967740" y="3135632"/>
                    <a:pt x="970280" y="3134361"/>
                    <a:pt x="971550" y="3135632"/>
                  </a:cubicBezTo>
                  <a:cubicBezTo>
                    <a:pt x="976630" y="3139442"/>
                    <a:pt x="984250" y="3140711"/>
                    <a:pt x="989330" y="3147061"/>
                  </a:cubicBezTo>
                  <a:cubicBezTo>
                    <a:pt x="993140" y="3152141"/>
                    <a:pt x="999490" y="3154682"/>
                    <a:pt x="1002030" y="3162301"/>
                  </a:cubicBezTo>
                  <a:cubicBezTo>
                    <a:pt x="1003300" y="3164841"/>
                    <a:pt x="1008380" y="3167381"/>
                    <a:pt x="1010920" y="3168651"/>
                  </a:cubicBezTo>
                  <a:cubicBezTo>
                    <a:pt x="1010920" y="3168651"/>
                    <a:pt x="1012190" y="3168651"/>
                    <a:pt x="1013460" y="3169921"/>
                  </a:cubicBezTo>
                  <a:cubicBezTo>
                    <a:pt x="1014730" y="3173732"/>
                    <a:pt x="1018540" y="3172461"/>
                    <a:pt x="1021080" y="3171192"/>
                  </a:cubicBezTo>
                  <a:cubicBezTo>
                    <a:pt x="1023620" y="3171192"/>
                    <a:pt x="1026160" y="3169921"/>
                    <a:pt x="1027430" y="3173732"/>
                  </a:cubicBezTo>
                  <a:cubicBezTo>
                    <a:pt x="1027430" y="3175002"/>
                    <a:pt x="1031240" y="3176271"/>
                    <a:pt x="1032510" y="3177542"/>
                  </a:cubicBezTo>
                  <a:cubicBezTo>
                    <a:pt x="1036320" y="3180082"/>
                    <a:pt x="1040130" y="3182621"/>
                    <a:pt x="1042670" y="3185162"/>
                  </a:cubicBezTo>
                  <a:cubicBezTo>
                    <a:pt x="1043940" y="3186432"/>
                    <a:pt x="1045210" y="3187702"/>
                    <a:pt x="1045210" y="3188972"/>
                  </a:cubicBezTo>
                  <a:cubicBezTo>
                    <a:pt x="1045210" y="3192782"/>
                    <a:pt x="1049020" y="3195322"/>
                    <a:pt x="1052830" y="3195322"/>
                  </a:cubicBezTo>
                  <a:cubicBezTo>
                    <a:pt x="1057910" y="3196592"/>
                    <a:pt x="1061720" y="3196592"/>
                    <a:pt x="1066800" y="3197862"/>
                  </a:cubicBezTo>
                  <a:cubicBezTo>
                    <a:pt x="1068070" y="3197862"/>
                    <a:pt x="1068070" y="3200402"/>
                    <a:pt x="1069340" y="3200402"/>
                  </a:cubicBezTo>
                  <a:cubicBezTo>
                    <a:pt x="1070610" y="3202942"/>
                    <a:pt x="1071880" y="3206752"/>
                    <a:pt x="1076960" y="3204212"/>
                  </a:cubicBezTo>
                  <a:cubicBezTo>
                    <a:pt x="1079500" y="3202942"/>
                    <a:pt x="1087120" y="3205482"/>
                    <a:pt x="1088390" y="3208022"/>
                  </a:cubicBezTo>
                  <a:cubicBezTo>
                    <a:pt x="1090930" y="3216912"/>
                    <a:pt x="1099820" y="3216912"/>
                    <a:pt x="1106170" y="3219452"/>
                  </a:cubicBezTo>
                  <a:cubicBezTo>
                    <a:pt x="1107440" y="3219452"/>
                    <a:pt x="1108710" y="3219452"/>
                    <a:pt x="1108710" y="3220722"/>
                  </a:cubicBezTo>
                  <a:cubicBezTo>
                    <a:pt x="1112520" y="3225802"/>
                    <a:pt x="1117600" y="3227072"/>
                    <a:pt x="1122680" y="3229612"/>
                  </a:cubicBezTo>
                  <a:cubicBezTo>
                    <a:pt x="1127760" y="3232152"/>
                    <a:pt x="1132840" y="3237232"/>
                    <a:pt x="1137920" y="3242312"/>
                  </a:cubicBezTo>
                  <a:lnTo>
                    <a:pt x="1144270" y="3248662"/>
                  </a:lnTo>
                  <a:cubicBezTo>
                    <a:pt x="1145540" y="3249932"/>
                    <a:pt x="1146810" y="3249932"/>
                    <a:pt x="1148080" y="3249932"/>
                  </a:cubicBezTo>
                  <a:cubicBezTo>
                    <a:pt x="1151890" y="3249932"/>
                    <a:pt x="1155700" y="3248662"/>
                    <a:pt x="1158240" y="3252472"/>
                  </a:cubicBezTo>
                  <a:cubicBezTo>
                    <a:pt x="1158240" y="3252472"/>
                    <a:pt x="1159510" y="3253742"/>
                    <a:pt x="1160780" y="3253742"/>
                  </a:cubicBezTo>
                  <a:cubicBezTo>
                    <a:pt x="1170940" y="3252472"/>
                    <a:pt x="1177290" y="3258822"/>
                    <a:pt x="1183640" y="3265172"/>
                  </a:cubicBezTo>
                  <a:cubicBezTo>
                    <a:pt x="1186180" y="3267712"/>
                    <a:pt x="1191260" y="3268982"/>
                    <a:pt x="1193800" y="3268982"/>
                  </a:cubicBezTo>
                  <a:cubicBezTo>
                    <a:pt x="1201420" y="3271522"/>
                    <a:pt x="1210310" y="3272792"/>
                    <a:pt x="1216660" y="3277872"/>
                  </a:cubicBezTo>
                  <a:cubicBezTo>
                    <a:pt x="1220470" y="3280412"/>
                    <a:pt x="1225550" y="3284222"/>
                    <a:pt x="1229360" y="3284222"/>
                  </a:cubicBezTo>
                  <a:cubicBezTo>
                    <a:pt x="1235710" y="3284222"/>
                    <a:pt x="1238250" y="3289302"/>
                    <a:pt x="1240790" y="3293112"/>
                  </a:cubicBezTo>
                  <a:cubicBezTo>
                    <a:pt x="1248410" y="3294382"/>
                    <a:pt x="1256030" y="3294382"/>
                    <a:pt x="1259840" y="3302002"/>
                  </a:cubicBezTo>
                  <a:cubicBezTo>
                    <a:pt x="1259840" y="3303272"/>
                    <a:pt x="1261110" y="3303272"/>
                    <a:pt x="1262380" y="3303272"/>
                  </a:cubicBezTo>
                  <a:cubicBezTo>
                    <a:pt x="1267460" y="3304542"/>
                    <a:pt x="1272540" y="3305812"/>
                    <a:pt x="1277620" y="3308352"/>
                  </a:cubicBezTo>
                  <a:cubicBezTo>
                    <a:pt x="1280160" y="3309622"/>
                    <a:pt x="1282700" y="3312162"/>
                    <a:pt x="1286510" y="3314702"/>
                  </a:cubicBezTo>
                  <a:cubicBezTo>
                    <a:pt x="1287780" y="3314702"/>
                    <a:pt x="1287780" y="3315972"/>
                    <a:pt x="1289050" y="3315972"/>
                  </a:cubicBezTo>
                  <a:cubicBezTo>
                    <a:pt x="1297940" y="3315972"/>
                    <a:pt x="1300480" y="3322322"/>
                    <a:pt x="1305560" y="3327402"/>
                  </a:cubicBezTo>
                  <a:cubicBezTo>
                    <a:pt x="1313180" y="3333752"/>
                    <a:pt x="1322070" y="3340102"/>
                    <a:pt x="1328420" y="3347722"/>
                  </a:cubicBezTo>
                  <a:cubicBezTo>
                    <a:pt x="1332230" y="3352802"/>
                    <a:pt x="1338580" y="3355342"/>
                    <a:pt x="1342390" y="3357882"/>
                  </a:cubicBezTo>
                  <a:lnTo>
                    <a:pt x="1350010" y="3361692"/>
                  </a:lnTo>
                  <a:cubicBezTo>
                    <a:pt x="1352550" y="3364232"/>
                    <a:pt x="1355090" y="3366772"/>
                    <a:pt x="1358900" y="3369312"/>
                  </a:cubicBezTo>
                  <a:cubicBezTo>
                    <a:pt x="1362710" y="3370582"/>
                    <a:pt x="1363980" y="3375662"/>
                    <a:pt x="1369060" y="3374392"/>
                  </a:cubicBezTo>
                  <a:cubicBezTo>
                    <a:pt x="1371600" y="3374392"/>
                    <a:pt x="1374140" y="3375662"/>
                    <a:pt x="1376680" y="3376932"/>
                  </a:cubicBezTo>
                  <a:cubicBezTo>
                    <a:pt x="1380490" y="3379472"/>
                    <a:pt x="1381760" y="3382012"/>
                    <a:pt x="1386840" y="3382012"/>
                  </a:cubicBezTo>
                  <a:cubicBezTo>
                    <a:pt x="1389380" y="3382012"/>
                    <a:pt x="1391920" y="3384552"/>
                    <a:pt x="1393190" y="3385822"/>
                  </a:cubicBezTo>
                  <a:cubicBezTo>
                    <a:pt x="1399540" y="3388362"/>
                    <a:pt x="1405890" y="3388362"/>
                    <a:pt x="1409700" y="3380742"/>
                  </a:cubicBezTo>
                  <a:lnTo>
                    <a:pt x="1410970" y="3379472"/>
                  </a:lnTo>
                  <a:cubicBezTo>
                    <a:pt x="1416050" y="3382012"/>
                    <a:pt x="1416050" y="3376932"/>
                    <a:pt x="1417320" y="3374392"/>
                  </a:cubicBezTo>
                  <a:cubicBezTo>
                    <a:pt x="1418590" y="3373122"/>
                    <a:pt x="1421130" y="3371852"/>
                    <a:pt x="1422400" y="3370582"/>
                  </a:cubicBezTo>
                  <a:cubicBezTo>
                    <a:pt x="1424940" y="3368042"/>
                    <a:pt x="1427480" y="3366772"/>
                    <a:pt x="1431290" y="3364232"/>
                  </a:cubicBezTo>
                  <a:cubicBezTo>
                    <a:pt x="1432560" y="3362962"/>
                    <a:pt x="1435100" y="3361692"/>
                    <a:pt x="1436370" y="3361692"/>
                  </a:cubicBezTo>
                  <a:cubicBezTo>
                    <a:pt x="1442720" y="3361692"/>
                    <a:pt x="1446530" y="3359152"/>
                    <a:pt x="1451610" y="3354072"/>
                  </a:cubicBezTo>
                  <a:cubicBezTo>
                    <a:pt x="1455420" y="3350262"/>
                    <a:pt x="1461770" y="3347722"/>
                    <a:pt x="1466850" y="3345182"/>
                  </a:cubicBezTo>
                  <a:cubicBezTo>
                    <a:pt x="1471930" y="3342642"/>
                    <a:pt x="1477010" y="3340102"/>
                    <a:pt x="1483360" y="3338832"/>
                  </a:cubicBezTo>
                  <a:cubicBezTo>
                    <a:pt x="1487170" y="3337562"/>
                    <a:pt x="1490980" y="3337562"/>
                    <a:pt x="1494790" y="3337562"/>
                  </a:cubicBezTo>
                  <a:lnTo>
                    <a:pt x="1497330" y="3337562"/>
                  </a:lnTo>
                  <a:cubicBezTo>
                    <a:pt x="1502410" y="3335021"/>
                    <a:pt x="1507490" y="3331212"/>
                    <a:pt x="1513840" y="3328671"/>
                  </a:cubicBezTo>
                  <a:lnTo>
                    <a:pt x="1517650" y="3328671"/>
                  </a:lnTo>
                  <a:cubicBezTo>
                    <a:pt x="1524000" y="3331212"/>
                    <a:pt x="1530350" y="3331212"/>
                    <a:pt x="1536700" y="3326131"/>
                  </a:cubicBezTo>
                  <a:cubicBezTo>
                    <a:pt x="1537970" y="3324861"/>
                    <a:pt x="1540510" y="3323591"/>
                    <a:pt x="1541780" y="3322321"/>
                  </a:cubicBezTo>
                  <a:cubicBezTo>
                    <a:pt x="1548130" y="3324862"/>
                    <a:pt x="1554480" y="3329942"/>
                    <a:pt x="1562100" y="3329942"/>
                  </a:cubicBezTo>
                  <a:cubicBezTo>
                    <a:pt x="1564640" y="3329942"/>
                    <a:pt x="1568450" y="3328671"/>
                    <a:pt x="1570990" y="3327401"/>
                  </a:cubicBezTo>
                  <a:cubicBezTo>
                    <a:pt x="1576070" y="3327401"/>
                    <a:pt x="1581150" y="3327401"/>
                    <a:pt x="1584960" y="3326131"/>
                  </a:cubicBezTo>
                  <a:cubicBezTo>
                    <a:pt x="1590040" y="3324861"/>
                    <a:pt x="1596390" y="3326131"/>
                    <a:pt x="1601470" y="3323591"/>
                  </a:cubicBezTo>
                  <a:cubicBezTo>
                    <a:pt x="1604010" y="3317241"/>
                    <a:pt x="1605280" y="3317241"/>
                    <a:pt x="1611630" y="3318511"/>
                  </a:cubicBezTo>
                  <a:cubicBezTo>
                    <a:pt x="1619250" y="3319781"/>
                    <a:pt x="1624330" y="3318511"/>
                    <a:pt x="1629410" y="3312161"/>
                  </a:cubicBezTo>
                  <a:cubicBezTo>
                    <a:pt x="1631950" y="3308351"/>
                    <a:pt x="1638300" y="3308351"/>
                    <a:pt x="1642110" y="3305811"/>
                  </a:cubicBezTo>
                  <a:cubicBezTo>
                    <a:pt x="1643380" y="3305811"/>
                    <a:pt x="1644650" y="3304541"/>
                    <a:pt x="1645920" y="3304541"/>
                  </a:cubicBezTo>
                  <a:cubicBezTo>
                    <a:pt x="1648460" y="3303271"/>
                    <a:pt x="1649730" y="3303271"/>
                    <a:pt x="1652270" y="3302001"/>
                  </a:cubicBezTo>
                  <a:cubicBezTo>
                    <a:pt x="1658620" y="3299461"/>
                    <a:pt x="1664970" y="3298191"/>
                    <a:pt x="1671320" y="3294381"/>
                  </a:cubicBezTo>
                  <a:cubicBezTo>
                    <a:pt x="1677670" y="3290571"/>
                    <a:pt x="1682750" y="3288031"/>
                    <a:pt x="1689100" y="3293111"/>
                  </a:cubicBezTo>
                  <a:lnTo>
                    <a:pt x="1691640" y="3293111"/>
                  </a:lnTo>
                  <a:cubicBezTo>
                    <a:pt x="1694180" y="3291841"/>
                    <a:pt x="1695450" y="3291841"/>
                    <a:pt x="1697990" y="3290571"/>
                  </a:cubicBezTo>
                  <a:cubicBezTo>
                    <a:pt x="1697990" y="3286761"/>
                    <a:pt x="1697990" y="3281681"/>
                    <a:pt x="1703070" y="3277871"/>
                  </a:cubicBezTo>
                  <a:cubicBezTo>
                    <a:pt x="1704340" y="3276601"/>
                    <a:pt x="1704340" y="3274061"/>
                    <a:pt x="1706880" y="3272791"/>
                  </a:cubicBezTo>
                  <a:cubicBezTo>
                    <a:pt x="1709420" y="3270251"/>
                    <a:pt x="1713230" y="3270251"/>
                    <a:pt x="1715770" y="3271521"/>
                  </a:cubicBezTo>
                  <a:cubicBezTo>
                    <a:pt x="1717040" y="3272791"/>
                    <a:pt x="1719580" y="3271521"/>
                    <a:pt x="1720849" y="3271521"/>
                  </a:cubicBezTo>
                  <a:cubicBezTo>
                    <a:pt x="1728470" y="3270251"/>
                    <a:pt x="1737360" y="3270251"/>
                    <a:pt x="1744979" y="3268981"/>
                  </a:cubicBezTo>
                  <a:cubicBezTo>
                    <a:pt x="1752599" y="3267710"/>
                    <a:pt x="1760219" y="3266440"/>
                    <a:pt x="1767839" y="3263901"/>
                  </a:cubicBezTo>
                  <a:cubicBezTo>
                    <a:pt x="1772919" y="3261360"/>
                    <a:pt x="1777999" y="3262631"/>
                    <a:pt x="1783079" y="3262631"/>
                  </a:cubicBezTo>
                  <a:cubicBezTo>
                    <a:pt x="1793239" y="3263901"/>
                    <a:pt x="1802129" y="3263901"/>
                    <a:pt x="1811019" y="3258821"/>
                  </a:cubicBezTo>
                  <a:lnTo>
                    <a:pt x="1808479" y="3256281"/>
                  </a:lnTo>
                  <a:cubicBezTo>
                    <a:pt x="1811019" y="3255010"/>
                    <a:pt x="1813559" y="3255010"/>
                    <a:pt x="1817369" y="3255010"/>
                  </a:cubicBezTo>
                  <a:cubicBezTo>
                    <a:pt x="1819909" y="3258820"/>
                    <a:pt x="1823719" y="3256281"/>
                    <a:pt x="1826259" y="3253740"/>
                  </a:cubicBezTo>
                  <a:cubicBezTo>
                    <a:pt x="1830069" y="3249930"/>
                    <a:pt x="1833879" y="3251200"/>
                    <a:pt x="1838959" y="3251200"/>
                  </a:cubicBezTo>
                  <a:cubicBezTo>
                    <a:pt x="1844039" y="3252470"/>
                    <a:pt x="1850389" y="3249930"/>
                    <a:pt x="1856739" y="3248660"/>
                  </a:cubicBezTo>
                  <a:cubicBezTo>
                    <a:pt x="1858009" y="3248660"/>
                    <a:pt x="1859279" y="3246120"/>
                    <a:pt x="1859279" y="3244850"/>
                  </a:cubicBezTo>
                  <a:cubicBezTo>
                    <a:pt x="1861819" y="3244850"/>
                    <a:pt x="1864359" y="3243580"/>
                    <a:pt x="1868169" y="3243580"/>
                  </a:cubicBezTo>
                  <a:lnTo>
                    <a:pt x="1873249" y="3243580"/>
                  </a:lnTo>
                  <a:cubicBezTo>
                    <a:pt x="1878329" y="3246120"/>
                    <a:pt x="1883409" y="3246120"/>
                    <a:pt x="1888489" y="3243580"/>
                  </a:cubicBezTo>
                  <a:cubicBezTo>
                    <a:pt x="1889759" y="3242310"/>
                    <a:pt x="1892299" y="3242310"/>
                    <a:pt x="1893569" y="3242310"/>
                  </a:cubicBezTo>
                  <a:cubicBezTo>
                    <a:pt x="1897379" y="3241040"/>
                    <a:pt x="1901189" y="3242310"/>
                    <a:pt x="1903729" y="3238500"/>
                  </a:cubicBezTo>
                  <a:cubicBezTo>
                    <a:pt x="1904999" y="3237230"/>
                    <a:pt x="1907539" y="3238500"/>
                    <a:pt x="1910079" y="3237230"/>
                  </a:cubicBezTo>
                  <a:lnTo>
                    <a:pt x="1946910" y="3237230"/>
                  </a:lnTo>
                  <a:cubicBezTo>
                    <a:pt x="1951990" y="3237230"/>
                    <a:pt x="1958340" y="3238500"/>
                    <a:pt x="1963420" y="3239770"/>
                  </a:cubicBezTo>
                  <a:cubicBezTo>
                    <a:pt x="1969770" y="3241040"/>
                    <a:pt x="1974850" y="3239770"/>
                    <a:pt x="1979930" y="3238500"/>
                  </a:cubicBezTo>
                  <a:lnTo>
                    <a:pt x="1988820" y="3238500"/>
                  </a:lnTo>
                  <a:cubicBezTo>
                    <a:pt x="1992630" y="3238500"/>
                    <a:pt x="1996440" y="3239770"/>
                    <a:pt x="2000250" y="3238500"/>
                  </a:cubicBezTo>
                  <a:cubicBezTo>
                    <a:pt x="2002790" y="3238500"/>
                    <a:pt x="2004060" y="3235960"/>
                    <a:pt x="2005330" y="3233420"/>
                  </a:cubicBezTo>
                  <a:cubicBezTo>
                    <a:pt x="2007870" y="3229610"/>
                    <a:pt x="2011680" y="3228340"/>
                    <a:pt x="2016760" y="3228340"/>
                  </a:cubicBezTo>
                  <a:cubicBezTo>
                    <a:pt x="2020570" y="3228340"/>
                    <a:pt x="2024380" y="3227070"/>
                    <a:pt x="2028190" y="3225800"/>
                  </a:cubicBezTo>
                  <a:lnTo>
                    <a:pt x="2030730" y="3225800"/>
                  </a:lnTo>
                  <a:cubicBezTo>
                    <a:pt x="2035810" y="3233420"/>
                    <a:pt x="2043430" y="3228340"/>
                    <a:pt x="2049780" y="3229610"/>
                  </a:cubicBezTo>
                  <a:lnTo>
                    <a:pt x="2052320" y="3229610"/>
                  </a:lnTo>
                  <a:cubicBezTo>
                    <a:pt x="2057399" y="3232150"/>
                    <a:pt x="2063749" y="3234690"/>
                    <a:pt x="2068830" y="3235960"/>
                  </a:cubicBezTo>
                  <a:cubicBezTo>
                    <a:pt x="2075180" y="3237230"/>
                    <a:pt x="2080260" y="3243580"/>
                    <a:pt x="2085340" y="3243580"/>
                  </a:cubicBezTo>
                  <a:cubicBezTo>
                    <a:pt x="2094230" y="3243580"/>
                    <a:pt x="2101850" y="3249930"/>
                    <a:pt x="2109470" y="3251200"/>
                  </a:cubicBezTo>
                  <a:cubicBezTo>
                    <a:pt x="2115820" y="3252470"/>
                    <a:pt x="2122170" y="3255010"/>
                    <a:pt x="2128520" y="3257550"/>
                  </a:cubicBezTo>
                  <a:cubicBezTo>
                    <a:pt x="2131060" y="3258820"/>
                    <a:pt x="2134870" y="3257550"/>
                    <a:pt x="2137410" y="3257550"/>
                  </a:cubicBezTo>
                  <a:cubicBezTo>
                    <a:pt x="2145030" y="3258820"/>
                    <a:pt x="2152649" y="3258820"/>
                    <a:pt x="2160270" y="3260090"/>
                  </a:cubicBezTo>
                  <a:lnTo>
                    <a:pt x="2161540" y="3260090"/>
                  </a:lnTo>
                  <a:cubicBezTo>
                    <a:pt x="2170430" y="3258820"/>
                    <a:pt x="2179320" y="3261360"/>
                    <a:pt x="2188210" y="3261360"/>
                  </a:cubicBezTo>
                  <a:cubicBezTo>
                    <a:pt x="2189480" y="3035300"/>
                    <a:pt x="2183130" y="2809240"/>
                    <a:pt x="2175510" y="2583181"/>
                  </a:cubicBezTo>
                  <a:cubicBezTo>
                    <a:pt x="2167890" y="2368551"/>
                    <a:pt x="2160270" y="2153920"/>
                    <a:pt x="2159000" y="1939291"/>
                  </a:cubicBezTo>
                  <a:cubicBezTo>
                    <a:pt x="2159000" y="1831341"/>
                    <a:pt x="2160270" y="1724661"/>
                    <a:pt x="2162810" y="1616711"/>
                  </a:cubicBezTo>
                  <a:cubicBezTo>
                    <a:pt x="2166620" y="1508761"/>
                    <a:pt x="2174240" y="1400811"/>
                    <a:pt x="2179320" y="1292861"/>
                  </a:cubicBezTo>
                  <a:cubicBezTo>
                    <a:pt x="2194560" y="951231"/>
                    <a:pt x="2185670" y="608331"/>
                    <a:pt x="2180590" y="266701"/>
                  </a:cubicBezTo>
                  <a:cubicBezTo>
                    <a:pt x="2176780" y="265431"/>
                    <a:pt x="2174240" y="264161"/>
                    <a:pt x="2171700" y="262891"/>
                  </a:cubicBezTo>
                  <a:cubicBezTo>
                    <a:pt x="2167890" y="260351"/>
                    <a:pt x="2164080" y="259081"/>
                    <a:pt x="2159000" y="260351"/>
                  </a:cubicBezTo>
                  <a:lnTo>
                    <a:pt x="2151380" y="260351"/>
                  </a:lnTo>
                  <a:cubicBezTo>
                    <a:pt x="2147570" y="260351"/>
                    <a:pt x="2142490" y="260351"/>
                    <a:pt x="2139950" y="265431"/>
                  </a:cubicBezTo>
                  <a:cubicBezTo>
                    <a:pt x="2139950" y="265431"/>
                    <a:pt x="2138680" y="266701"/>
                    <a:pt x="2137410" y="266701"/>
                  </a:cubicBezTo>
                  <a:lnTo>
                    <a:pt x="2132330" y="266701"/>
                  </a:lnTo>
                  <a:cubicBezTo>
                    <a:pt x="2131060" y="264161"/>
                    <a:pt x="2133600" y="259081"/>
                    <a:pt x="2127250" y="260351"/>
                  </a:cubicBezTo>
                  <a:cubicBezTo>
                    <a:pt x="2124710" y="260351"/>
                    <a:pt x="2120900" y="261621"/>
                    <a:pt x="2118360" y="261621"/>
                  </a:cubicBezTo>
                  <a:lnTo>
                    <a:pt x="2099310" y="261621"/>
                  </a:lnTo>
                  <a:cubicBezTo>
                    <a:pt x="2098040" y="259081"/>
                    <a:pt x="2096770" y="256541"/>
                    <a:pt x="2094230" y="252731"/>
                  </a:cubicBezTo>
                  <a:cubicBezTo>
                    <a:pt x="2092960" y="250191"/>
                    <a:pt x="2091690" y="248921"/>
                    <a:pt x="2087880" y="251461"/>
                  </a:cubicBezTo>
                  <a:cubicBezTo>
                    <a:pt x="2085340" y="252731"/>
                    <a:pt x="2084070" y="252731"/>
                    <a:pt x="2082800" y="250191"/>
                  </a:cubicBezTo>
                  <a:cubicBezTo>
                    <a:pt x="2078990" y="243841"/>
                    <a:pt x="2075180" y="238761"/>
                    <a:pt x="2067560" y="237491"/>
                  </a:cubicBezTo>
                  <a:cubicBezTo>
                    <a:pt x="2066290" y="237491"/>
                    <a:pt x="2065020" y="234950"/>
                    <a:pt x="2063750" y="233681"/>
                  </a:cubicBezTo>
                  <a:cubicBezTo>
                    <a:pt x="2061210" y="231141"/>
                    <a:pt x="2059940" y="228601"/>
                    <a:pt x="2056130" y="228601"/>
                  </a:cubicBezTo>
                  <a:cubicBezTo>
                    <a:pt x="2054860" y="228601"/>
                    <a:pt x="2052320" y="226061"/>
                    <a:pt x="2052320" y="224791"/>
                  </a:cubicBezTo>
                  <a:cubicBezTo>
                    <a:pt x="2051050" y="219711"/>
                    <a:pt x="2051050" y="215901"/>
                    <a:pt x="2051050" y="210821"/>
                  </a:cubicBezTo>
                  <a:cubicBezTo>
                    <a:pt x="2049780" y="205741"/>
                    <a:pt x="2047240" y="200661"/>
                    <a:pt x="2043430" y="198121"/>
                  </a:cubicBezTo>
                  <a:cubicBezTo>
                    <a:pt x="2037080" y="194311"/>
                    <a:pt x="2032000" y="189231"/>
                    <a:pt x="2025650" y="185421"/>
                  </a:cubicBezTo>
                  <a:cubicBezTo>
                    <a:pt x="2024380" y="184151"/>
                    <a:pt x="2021840" y="182881"/>
                    <a:pt x="2019300" y="182881"/>
                  </a:cubicBezTo>
                  <a:cubicBezTo>
                    <a:pt x="2015490" y="181611"/>
                    <a:pt x="2011680" y="180341"/>
                    <a:pt x="2007870" y="180341"/>
                  </a:cubicBezTo>
                  <a:cubicBezTo>
                    <a:pt x="2004060" y="180341"/>
                    <a:pt x="1998980" y="180341"/>
                    <a:pt x="1995170" y="182881"/>
                  </a:cubicBezTo>
                  <a:cubicBezTo>
                    <a:pt x="1987550" y="186691"/>
                    <a:pt x="1981200" y="181611"/>
                    <a:pt x="1974850" y="181611"/>
                  </a:cubicBezTo>
                  <a:cubicBezTo>
                    <a:pt x="1968500" y="180341"/>
                    <a:pt x="1962150" y="177801"/>
                    <a:pt x="1957070" y="176531"/>
                  </a:cubicBezTo>
                  <a:lnTo>
                    <a:pt x="1940560" y="176531"/>
                  </a:lnTo>
                  <a:cubicBezTo>
                    <a:pt x="1926590" y="179071"/>
                    <a:pt x="1915160" y="171451"/>
                    <a:pt x="1901190" y="170181"/>
                  </a:cubicBezTo>
                  <a:cubicBezTo>
                    <a:pt x="1897380" y="170181"/>
                    <a:pt x="1893570" y="166371"/>
                    <a:pt x="1889760" y="163831"/>
                  </a:cubicBezTo>
                  <a:cubicBezTo>
                    <a:pt x="1887220" y="161291"/>
                    <a:pt x="1884680" y="161291"/>
                    <a:pt x="1880870" y="162561"/>
                  </a:cubicBezTo>
                  <a:cubicBezTo>
                    <a:pt x="1875790" y="163831"/>
                    <a:pt x="1870710" y="162561"/>
                    <a:pt x="1865630" y="163831"/>
                  </a:cubicBezTo>
                  <a:cubicBezTo>
                    <a:pt x="1858010" y="166371"/>
                    <a:pt x="1851660" y="160021"/>
                    <a:pt x="1844040" y="160021"/>
                  </a:cubicBezTo>
                  <a:cubicBezTo>
                    <a:pt x="1837690" y="161291"/>
                    <a:pt x="1831340" y="161291"/>
                    <a:pt x="1824990" y="162561"/>
                  </a:cubicBezTo>
                  <a:lnTo>
                    <a:pt x="1809750" y="166371"/>
                  </a:lnTo>
                  <a:cubicBezTo>
                    <a:pt x="1799590" y="171451"/>
                    <a:pt x="1791970" y="165101"/>
                    <a:pt x="1783080" y="162561"/>
                  </a:cubicBezTo>
                  <a:cubicBezTo>
                    <a:pt x="1776730" y="161291"/>
                    <a:pt x="1772920" y="158751"/>
                    <a:pt x="1767840" y="154941"/>
                  </a:cubicBezTo>
                  <a:cubicBezTo>
                    <a:pt x="1762760" y="151131"/>
                    <a:pt x="1757680" y="154941"/>
                    <a:pt x="1753870" y="154941"/>
                  </a:cubicBezTo>
                  <a:cubicBezTo>
                    <a:pt x="1750060" y="154941"/>
                    <a:pt x="1747520" y="158751"/>
                    <a:pt x="1744980" y="160021"/>
                  </a:cubicBezTo>
                  <a:cubicBezTo>
                    <a:pt x="1741170" y="161291"/>
                    <a:pt x="1737360" y="161291"/>
                    <a:pt x="1733550" y="161291"/>
                  </a:cubicBezTo>
                  <a:cubicBezTo>
                    <a:pt x="1729740" y="161291"/>
                    <a:pt x="1724660" y="160021"/>
                    <a:pt x="1720850" y="161291"/>
                  </a:cubicBezTo>
                  <a:cubicBezTo>
                    <a:pt x="1714500" y="163831"/>
                    <a:pt x="1709420" y="167641"/>
                    <a:pt x="1704340" y="170181"/>
                  </a:cubicBezTo>
                  <a:cubicBezTo>
                    <a:pt x="1703070" y="171451"/>
                    <a:pt x="1701800" y="172721"/>
                    <a:pt x="1700530" y="172721"/>
                  </a:cubicBezTo>
                  <a:cubicBezTo>
                    <a:pt x="1691640" y="177801"/>
                    <a:pt x="1681480" y="179071"/>
                    <a:pt x="1670050" y="179071"/>
                  </a:cubicBezTo>
                  <a:cubicBezTo>
                    <a:pt x="1663700" y="179071"/>
                    <a:pt x="1657350" y="179071"/>
                    <a:pt x="1651000" y="177801"/>
                  </a:cubicBezTo>
                  <a:cubicBezTo>
                    <a:pt x="1647190" y="177801"/>
                    <a:pt x="1644650" y="173991"/>
                    <a:pt x="1642110" y="173991"/>
                  </a:cubicBezTo>
                  <a:cubicBezTo>
                    <a:pt x="1633220" y="172720"/>
                    <a:pt x="1625600" y="172720"/>
                    <a:pt x="1616710" y="172720"/>
                  </a:cubicBezTo>
                  <a:cubicBezTo>
                    <a:pt x="1615440" y="172720"/>
                    <a:pt x="1614170" y="173991"/>
                    <a:pt x="1612900" y="173991"/>
                  </a:cubicBezTo>
                  <a:cubicBezTo>
                    <a:pt x="1607820" y="176530"/>
                    <a:pt x="1602740" y="180341"/>
                    <a:pt x="1597660" y="182880"/>
                  </a:cubicBezTo>
                  <a:cubicBezTo>
                    <a:pt x="1588770" y="185420"/>
                    <a:pt x="1579880" y="187960"/>
                    <a:pt x="1570990" y="189230"/>
                  </a:cubicBezTo>
                  <a:lnTo>
                    <a:pt x="1567180" y="189230"/>
                  </a:lnTo>
                  <a:cubicBezTo>
                    <a:pt x="1559560" y="185420"/>
                    <a:pt x="1553210" y="189230"/>
                    <a:pt x="1545590" y="190501"/>
                  </a:cubicBezTo>
                  <a:cubicBezTo>
                    <a:pt x="1537970" y="193041"/>
                    <a:pt x="1530350" y="196851"/>
                    <a:pt x="1522730" y="199391"/>
                  </a:cubicBezTo>
                  <a:cubicBezTo>
                    <a:pt x="1520190" y="200661"/>
                    <a:pt x="1517650" y="199391"/>
                    <a:pt x="1515110" y="198120"/>
                  </a:cubicBezTo>
                  <a:cubicBezTo>
                    <a:pt x="1511300" y="196850"/>
                    <a:pt x="1508760" y="196850"/>
                    <a:pt x="1506220" y="199391"/>
                  </a:cubicBezTo>
                  <a:cubicBezTo>
                    <a:pt x="1504950" y="200661"/>
                    <a:pt x="1503680" y="200661"/>
                    <a:pt x="1502410" y="200661"/>
                  </a:cubicBezTo>
                  <a:cubicBezTo>
                    <a:pt x="1498600" y="201931"/>
                    <a:pt x="1494790" y="201931"/>
                    <a:pt x="1492250" y="203201"/>
                  </a:cubicBezTo>
                  <a:cubicBezTo>
                    <a:pt x="1487170" y="207011"/>
                    <a:pt x="1482090" y="205741"/>
                    <a:pt x="1477010" y="208281"/>
                  </a:cubicBezTo>
                  <a:cubicBezTo>
                    <a:pt x="1471930" y="210821"/>
                    <a:pt x="1466850" y="210821"/>
                    <a:pt x="1463040" y="214631"/>
                  </a:cubicBezTo>
                  <a:cubicBezTo>
                    <a:pt x="1461770" y="215901"/>
                    <a:pt x="1459230" y="215901"/>
                    <a:pt x="1456690" y="215901"/>
                  </a:cubicBezTo>
                  <a:cubicBezTo>
                    <a:pt x="1450340" y="217171"/>
                    <a:pt x="1445260" y="220981"/>
                    <a:pt x="1441450" y="226061"/>
                  </a:cubicBezTo>
                  <a:cubicBezTo>
                    <a:pt x="1436370" y="231141"/>
                    <a:pt x="1431290" y="234951"/>
                    <a:pt x="1426210" y="238761"/>
                  </a:cubicBezTo>
                  <a:cubicBezTo>
                    <a:pt x="1424940" y="240031"/>
                    <a:pt x="1421130" y="240031"/>
                    <a:pt x="1419860" y="240031"/>
                  </a:cubicBezTo>
                  <a:cubicBezTo>
                    <a:pt x="1414780" y="240031"/>
                    <a:pt x="1409700" y="238761"/>
                    <a:pt x="1405890" y="237491"/>
                  </a:cubicBezTo>
                  <a:cubicBezTo>
                    <a:pt x="1403350" y="237491"/>
                    <a:pt x="1402080" y="236220"/>
                    <a:pt x="1399540" y="236220"/>
                  </a:cubicBezTo>
                  <a:cubicBezTo>
                    <a:pt x="1391920" y="240030"/>
                    <a:pt x="1383030" y="237491"/>
                    <a:pt x="1375410" y="237491"/>
                  </a:cubicBezTo>
                  <a:cubicBezTo>
                    <a:pt x="1374140" y="237491"/>
                    <a:pt x="1371600" y="236220"/>
                    <a:pt x="1370330" y="234950"/>
                  </a:cubicBezTo>
                  <a:cubicBezTo>
                    <a:pt x="1365250" y="231141"/>
                    <a:pt x="1360170" y="231141"/>
                    <a:pt x="1355090" y="233680"/>
                  </a:cubicBezTo>
                  <a:cubicBezTo>
                    <a:pt x="1351280" y="234950"/>
                    <a:pt x="1347470" y="234950"/>
                    <a:pt x="1344930" y="232410"/>
                  </a:cubicBezTo>
                  <a:cubicBezTo>
                    <a:pt x="1339850" y="228600"/>
                    <a:pt x="1333500" y="226060"/>
                    <a:pt x="1327150" y="224790"/>
                  </a:cubicBezTo>
                  <a:cubicBezTo>
                    <a:pt x="1322070" y="223520"/>
                    <a:pt x="1316990" y="220980"/>
                    <a:pt x="1311910" y="218440"/>
                  </a:cubicBezTo>
                  <a:cubicBezTo>
                    <a:pt x="1309370" y="217170"/>
                    <a:pt x="1306830" y="218440"/>
                    <a:pt x="1304290" y="218440"/>
                  </a:cubicBezTo>
                  <a:cubicBezTo>
                    <a:pt x="1301750" y="218440"/>
                    <a:pt x="1300480" y="219710"/>
                    <a:pt x="1297940" y="219710"/>
                  </a:cubicBezTo>
                  <a:cubicBezTo>
                    <a:pt x="1290320" y="220980"/>
                    <a:pt x="1282700" y="223520"/>
                    <a:pt x="1276350" y="222250"/>
                  </a:cubicBezTo>
                  <a:cubicBezTo>
                    <a:pt x="1267461" y="219710"/>
                    <a:pt x="1258570" y="220980"/>
                    <a:pt x="1250950" y="215900"/>
                  </a:cubicBezTo>
                  <a:cubicBezTo>
                    <a:pt x="1247140" y="213360"/>
                    <a:pt x="1245870" y="215900"/>
                    <a:pt x="1243330" y="215900"/>
                  </a:cubicBezTo>
                  <a:cubicBezTo>
                    <a:pt x="1242061" y="215900"/>
                    <a:pt x="1240791" y="215900"/>
                    <a:pt x="1238250" y="217170"/>
                  </a:cubicBezTo>
                  <a:cubicBezTo>
                    <a:pt x="1236980" y="220980"/>
                    <a:pt x="1231900" y="223520"/>
                    <a:pt x="1225550" y="220980"/>
                  </a:cubicBezTo>
                  <a:cubicBezTo>
                    <a:pt x="1221740" y="219710"/>
                    <a:pt x="1219200" y="219710"/>
                    <a:pt x="1215390" y="220980"/>
                  </a:cubicBezTo>
                  <a:cubicBezTo>
                    <a:pt x="1211580" y="222250"/>
                    <a:pt x="1207770" y="222250"/>
                    <a:pt x="1202690" y="223520"/>
                  </a:cubicBezTo>
                  <a:lnTo>
                    <a:pt x="1201420" y="223520"/>
                  </a:lnTo>
                  <a:cubicBezTo>
                    <a:pt x="1191260" y="229870"/>
                    <a:pt x="1181100" y="224791"/>
                    <a:pt x="1169670" y="224791"/>
                  </a:cubicBezTo>
                  <a:lnTo>
                    <a:pt x="1163320" y="224791"/>
                  </a:lnTo>
                  <a:cubicBezTo>
                    <a:pt x="1155700" y="226061"/>
                    <a:pt x="1151890" y="219711"/>
                    <a:pt x="1146810" y="215900"/>
                  </a:cubicBezTo>
                  <a:cubicBezTo>
                    <a:pt x="1141730" y="212090"/>
                    <a:pt x="1136650" y="207010"/>
                    <a:pt x="1131570" y="204470"/>
                  </a:cubicBezTo>
                  <a:cubicBezTo>
                    <a:pt x="1130300" y="203200"/>
                    <a:pt x="1126490" y="204470"/>
                    <a:pt x="1123950" y="204470"/>
                  </a:cubicBezTo>
                  <a:lnTo>
                    <a:pt x="1112520" y="204470"/>
                  </a:lnTo>
                  <a:lnTo>
                    <a:pt x="1111250" y="203200"/>
                  </a:lnTo>
                  <a:cubicBezTo>
                    <a:pt x="1102361" y="205741"/>
                    <a:pt x="1097280" y="200660"/>
                    <a:pt x="1090930" y="195580"/>
                  </a:cubicBezTo>
                  <a:cubicBezTo>
                    <a:pt x="1087120" y="193040"/>
                    <a:pt x="1082041" y="190500"/>
                    <a:pt x="1078230" y="189230"/>
                  </a:cubicBezTo>
                  <a:cubicBezTo>
                    <a:pt x="1073150" y="186690"/>
                    <a:pt x="1066800" y="185420"/>
                    <a:pt x="1064261" y="179070"/>
                  </a:cubicBezTo>
                  <a:cubicBezTo>
                    <a:pt x="1062991" y="176530"/>
                    <a:pt x="1060450" y="176530"/>
                    <a:pt x="1059180" y="173990"/>
                  </a:cubicBezTo>
                  <a:cubicBezTo>
                    <a:pt x="1057911" y="171450"/>
                    <a:pt x="1056641" y="168910"/>
                    <a:pt x="1056641" y="167640"/>
                  </a:cubicBezTo>
                  <a:cubicBezTo>
                    <a:pt x="1056641" y="165100"/>
                    <a:pt x="1057911" y="162560"/>
                    <a:pt x="1059180" y="160020"/>
                  </a:cubicBezTo>
                  <a:cubicBezTo>
                    <a:pt x="1060450" y="156210"/>
                    <a:pt x="1057911" y="152400"/>
                    <a:pt x="1054100" y="149860"/>
                  </a:cubicBezTo>
                  <a:cubicBezTo>
                    <a:pt x="1052830" y="148590"/>
                    <a:pt x="1050290" y="148590"/>
                    <a:pt x="1050290" y="147320"/>
                  </a:cubicBezTo>
                  <a:cubicBezTo>
                    <a:pt x="1047750" y="139700"/>
                    <a:pt x="1041400" y="137160"/>
                    <a:pt x="1036320" y="130810"/>
                  </a:cubicBezTo>
                  <a:cubicBezTo>
                    <a:pt x="1032510" y="127000"/>
                    <a:pt x="1029970" y="121920"/>
                    <a:pt x="1027430" y="116840"/>
                  </a:cubicBezTo>
                  <a:cubicBezTo>
                    <a:pt x="1024891" y="114300"/>
                    <a:pt x="1023620" y="111760"/>
                    <a:pt x="1019811" y="109220"/>
                  </a:cubicBezTo>
                  <a:cubicBezTo>
                    <a:pt x="1010921" y="105410"/>
                    <a:pt x="1002030" y="101600"/>
                    <a:pt x="993141" y="96520"/>
                  </a:cubicBezTo>
                  <a:cubicBezTo>
                    <a:pt x="993141" y="106680"/>
                    <a:pt x="990601" y="104140"/>
                    <a:pt x="989330" y="101600"/>
                  </a:cubicBezTo>
                  <a:cubicBezTo>
                    <a:pt x="989330" y="97790"/>
                    <a:pt x="986791" y="96520"/>
                    <a:pt x="982980" y="96520"/>
                  </a:cubicBezTo>
                  <a:cubicBezTo>
                    <a:pt x="982980" y="96520"/>
                    <a:pt x="981711" y="96520"/>
                    <a:pt x="981711" y="95250"/>
                  </a:cubicBezTo>
                  <a:cubicBezTo>
                    <a:pt x="980441" y="87630"/>
                    <a:pt x="974091" y="90170"/>
                    <a:pt x="970280" y="88900"/>
                  </a:cubicBezTo>
                  <a:cubicBezTo>
                    <a:pt x="967741" y="87630"/>
                    <a:pt x="965200" y="86360"/>
                    <a:pt x="962661" y="87630"/>
                  </a:cubicBezTo>
                  <a:cubicBezTo>
                    <a:pt x="957580" y="88900"/>
                    <a:pt x="953771" y="85090"/>
                    <a:pt x="948691" y="83820"/>
                  </a:cubicBezTo>
                  <a:cubicBezTo>
                    <a:pt x="947421" y="83820"/>
                    <a:pt x="946151" y="83820"/>
                    <a:pt x="944880" y="85090"/>
                  </a:cubicBezTo>
                  <a:cubicBezTo>
                    <a:pt x="942341" y="87630"/>
                    <a:pt x="939800" y="87630"/>
                    <a:pt x="935991" y="85090"/>
                  </a:cubicBezTo>
                  <a:cubicBezTo>
                    <a:pt x="930911" y="81280"/>
                    <a:pt x="925830" y="81280"/>
                    <a:pt x="919480" y="83820"/>
                  </a:cubicBezTo>
                  <a:cubicBezTo>
                    <a:pt x="916941" y="85090"/>
                    <a:pt x="914400" y="85090"/>
                    <a:pt x="911861" y="83820"/>
                  </a:cubicBezTo>
                  <a:cubicBezTo>
                    <a:pt x="906780" y="81280"/>
                    <a:pt x="901700" y="77470"/>
                    <a:pt x="895350" y="74930"/>
                  </a:cubicBezTo>
                  <a:cubicBezTo>
                    <a:pt x="894080" y="74930"/>
                    <a:pt x="892811" y="73660"/>
                    <a:pt x="891540" y="73660"/>
                  </a:cubicBezTo>
                  <a:cubicBezTo>
                    <a:pt x="883920" y="74930"/>
                    <a:pt x="877570" y="72390"/>
                    <a:pt x="869950" y="74930"/>
                  </a:cubicBezTo>
                  <a:cubicBezTo>
                    <a:pt x="866140" y="76200"/>
                    <a:pt x="861061" y="76200"/>
                    <a:pt x="858520" y="81280"/>
                  </a:cubicBezTo>
                  <a:cubicBezTo>
                    <a:pt x="857250" y="82550"/>
                    <a:pt x="853440" y="82550"/>
                    <a:pt x="850900" y="83820"/>
                  </a:cubicBezTo>
                  <a:cubicBezTo>
                    <a:pt x="844550" y="85090"/>
                    <a:pt x="838200" y="86360"/>
                    <a:pt x="831850" y="83820"/>
                  </a:cubicBezTo>
                  <a:cubicBezTo>
                    <a:pt x="826770" y="81280"/>
                    <a:pt x="820420" y="82550"/>
                    <a:pt x="815340" y="81280"/>
                  </a:cubicBezTo>
                  <a:cubicBezTo>
                    <a:pt x="811530" y="80010"/>
                    <a:pt x="808990" y="77470"/>
                    <a:pt x="806450" y="76200"/>
                  </a:cubicBezTo>
                  <a:cubicBezTo>
                    <a:pt x="805180" y="74930"/>
                    <a:pt x="803910" y="73660"/>
                    <a:pt x="802640" y="73660"/>
                  </a:cubicBezTo>
                  <a:cubicBezTo>
                    <a:pt x="795020" y="71120"/>
                    <a:pt x="788670" y="66040"/>
                    <a:pt x="784860" y="59690"/>
                  </a:cubicBezTo>
                  <a:cubicBezTo>
                    <a:pt x="782320" y="55880"/>
                    <a:pt x="778510" y="52070"/>
                    <a:pt x="775970" y="48260"/>
                  </a:cubicBezTo>
                  <a:cubicBezTo>
                    <a:pt x="767080" y="45720"/>
                    <a:pt x="768350" y="35560"/>
                    <a:pt x="763270" y="30480"/>
                  </a:cubicBezTo>
                  <a:cubicBezTo>
                    <a:pt x="759460" y="25400"/>
                    <a:pt x="755650" y="22860"/>
                    <a:pt x="749300" y="21590"/>
                  </a:cubicBezTo>
                  <a:lnTo>
                    <a:pt x="748030" y="21590"/>
                  </a:lnTo>
                  <a:cubicBezTo>
                    <a:pt x="741680" y="16510"/>
                    <a:pt x="735330" y="20320"/>
                    <a:pt x="727710" y="20320"/>
                  </a:cubicBezTo>
                  <a:cubicBezTo>
                    <a:pt x="725170" y="20320"/>
                    <a:pt x="721360" y="17780"/>
                    <a:pt x="718820" y="16510"/>
                  </a:cubicBezTo>
                  <a:cubicBezTo>
                    <a:pt x="717550" y="13970"/>
                    <a:pt x="716280" y="12700"/>
                    <a:pt x="715010" y="12700"/>
                  </a:cubicBezTo>
                  <a:cubicBezTo>
                    <a:pt x="707390" y="11430"/>
                    <a:pt x="701040" y="6350"/>
                    <a:pt x="694690" y="0"/>
                  </a:cubicBezTo>
                  <a:cubicBezTo>
                    <a:pt x="692150" y="1270"/>
                    <a:pt x="689610" y="2540"/>
                    <a:pt x="687070" y="2540"/>
                  </a:cubicBezTo>
                  <a:cubicBezTo>
                    <a:pt x="684530" y="3810"/>
                    <a:pt x="680720" y="3810"/>
                    <a:pt x="676910" y="3810"/>
                  </a:cubicBezTo>
                  <a:cubicBezTo>
                    <a:pt x="671830" y="2540"/>
                    <a:pt x="666750" y="3810"/>
                    <a:pt x="661670" y="7620"/>
                  </a:cubicBezTo>
                  <a:cubicBezTo>
                    <a:pt x="659130" y="8890"/>
                    <a:pt x="657860" y="10160"/>
                    <a:pt x="655320" y="11430"/>
                  </a:cubicBezTo>
                  <a:cubicBezTo>
                    <a:pt x="652780" y="12700"/>
                    <a:pt x="651510" y="15240"/>
                    <a:pt x="648970" y="16510"/>
                  </a:cubicBezTo>
                  <a:cubicBezTo>
                    <a:pt x="647700" y="17780"/>
                    <a:pt x="645160" y="17780"/>
                    <a:pt x="643890" y="19050"/>
                  </a:cubicBezTo>
                  <a:lnTo>
                    <a:pt x="636270" y="22860"/>
                  </a:lnTo>
                  <a:cubicBezTo>
                    <a:pt x="636270" y="22860"/>
                    <a:pt x="635000" y="24130"/>
                    <a:pt x="635000" y="22860"/>
                  </a:cubicBezTo>
                  <a:cubicBezTo>
                    <a:pt x="629920" y="20320"/>
                    <a:pt x="626110" y="25400"/>
                    <a:pt x="622300" y="27940"/>
                  </a:cubicBezTo>
                  <a:cubicBezTo>
                    <a:pt x="618490" y="30480"/>
                    <a:pt x="613410" y="30480"/>
                    <a:pt x="609600" y="33020"/>
                  </a:cubicBezTo>
                  <a:lnTo>
                    <a:pt x="608330" y="33020"/>
                  </a:lnTo>
                  <a:cubicBezTo>
                    <a:pt x="601980" y="34290"/>
                    <a:pt x="595630" y="36830"/>
                    <a:pt x="589280" y="38100"/>
                  </a:cubicBezTo>
                  <a:cubicBezTo>
                    <a:pt x="586740" y="38100"/>
                    <a:pt x="585470" y="39370"/>
                    <a:pt x="582930" y="40640"/>
                  </a:cubicBezTo>
                  <a:cubicBezTo>
                    <a:pt x="579120" y="41910"/>
                    <a:pt x="575310" y="44450"/>
                    <a:pt x="571500" y="45720"/>
                  </a:cubicBezTo>
                  <a:cubicBezTo>
                    <a:pt x="568960" y="46990"/>
                    <a:pt x="565150" y="48260"/>
                    <a:pt x="562610" y="49530"/>
                  </a:cubicBezTo>
                  <a:lnTo>
                    <a:pt x="558800" y="49530"/>
                  </a:lnTo>
                  <a:cubicBezTo>
                    <a:pt x="558800" y="49530"/>
                    <a:pt x="556260" y="49530"/>
                    <a:pt x="554990" y="52070"/>
                  </a:cubicBezTo>
                  <a:cubicBezTo>
                    <a:pt x="549910" y="49530"/>
                    <a:pt x="543560" y="48260"/>
                    <a:pt x="538480" y="45720"/>
                  </a:cubicBezTo>
                  <a:cubicBezTo>
                    <a:pt x="534670" y="44450"/>
                    <a:pt x="525780" y="46990"/>
                    <a:pt x="523240" y="50800"/>
                  </a:cubicBezTo>
                  <a:cubicBezTo>
                    <a:pt x="521970" y="52070"/>
                    <a:pt x="520700" y="53340"/>
                    <a:pt x="519430" y="53340"/>
                  </a:cubicBezTo>
                  <a:cubicBezTo>
                    <a:pt x="518160" y="53340"/>
                    <a:pt x="515620" y="52070"/>
                    <a:pt x="514350" y="52070"/>
                  </a:cubicBezTo>
                  <a:cubicBezTo>
                    <a:pt x="513080" y="52070"/>
                    <a:pt x="511810" y="53340"/>
                    <a:pt x="509270" y="53340"/>
                  </a:cubicBezTo>
                  <a:cubicBezTo>
                    <a:pt x="509270" y="54610"/>
                    <a:pt x="510540" y="55880"/>
                    <a:pt x="510540" y="57150"/>
                  </a:cubicBezTo>
                  <a:cubicBezTo>
                    <a:pt x="506730" y="58420"/>
                    <a:pt x="500380" y="68580"/>
                    <a:pt x="500380" y="73660"/>
                  </a:cubicBezTo>
                  <a:cubicBezTo>
                    <a:pt x="494030" y="76200"/>
                    <a:pt x="486410" y="77470"/>
                    <a:pt x="483870" y="85090"/>
                  </a:cubicBezTo>
                  <a:cubicBezTo>
                    <a:pt x="483870" y="86360"/>
                    <a:pt x="482600" y="86360"/>
                    <a:pt x="482600" y="87630"/>
                  </a:cubicBezTo>
                  <a:cubicBezTo>
                    <a:pt x="474980" y="88900"/>
                    <a:pt x="473710" y="96520"/>
                    <a:pt x="469900" y="102870"/>
                  </a:cubicBezTo>
                  <a:lnTo>
                    <a:pt x="469900" y="105410"/>
                  </a:lnTo>
                  <a:cubicBezTo>
                    <a:pt x="468630" y="105410"/>
                    <a:pt x="467360" y="106680"/>
                    <a:pt x="466090" y="106680"/>
                  </a:cubicBezTo>
                  <a:cubicBezTo>
                    <a:pt x="461010" y="109220"/>
                    <a:pt x="458470" y="113030"/>
                    <a:pt x="457200" y="119380"/>
                  </a:cubicBezTo>
                  <a:cubicBezTo>
                    <a:pt x="455930" y="125730"/>
                    <a:pt x="455930" y="130810"/>
                    <a:pt x="454660" y="137160"/>
                  </a:cubicBezTo>
                  <a:cubicBezTo>
                    <a:pt x="452120" y="135890"/>
                    <a:pt x="448310" y="138430"/>
                    <a:pt x="447040" y="134620"/>
                  </a:cubicBezTo>
                  <a:lnTo>
                    <a:pt x="444500" y="134620"/>
                  </a:lnTo>
                  <a:cubicBezTo>
                    <a:pt x="440690" y="139700"/>
                    <a:pt x="436880" y="144780"/>
                    <a:pt x="433070" y="148590"/>
                  </a:cubicBezTo>
                  <a:cubicBezTo>
                    <a:pt x="429260" y="151130"/>
                    <a:pt x="425450" y="152400"/>
                    <a:pt x="420370" y="154940"/>
                  </a:cubicBezTo>
                  <a:lnTo>
                    <a:pt x="420370" y="157480"/>
                  </a:lnTo>
                  <a:cubicBezTo>
                    <a:pt x="415290" y="156210"/>
                    <a:pt x="411480" y="154940"/>
                    <a:pt x="407670" y="152400"/>
                  </a:cubicBezTo>
                  <a:cubicBezTo>
                    <a:pt x="406400" y="152400"/>
                    <a:pt x="405130" y="151130"/>
                    <a:pt x="405130" y="151130"/>
                  </a:cubicBezTo>
                  <a:cubicBezTo>
                    <a:pt x="403860" y="151130"/>
                    <a:pt x="403860" y="149860"/>
                    <a:pt x="403860" y="149860"/>
                  </a:cubicBezTo>
                  <a:cubicBezTo>
                    <a:pt x="402590" y="149860"/>
                    <a:pt x="402590" y="151130"/>
                    <a:pt x="402590" y="152400"/>
                  </a:cubicBezTo>
                  <a:cubicBezTo>
                    <a:pt x="402590" y="157480"/>
                    <a:pt x="400050" y="156210"/>
                    <a:pt x="397510" y="154940"/>
                  </a:cubicBezTo>
                  <a:cubicBezTo>
                    <a:pt x="394970" y="153670"/>
                    <a:pt x="392430" y="153670"/>
                    <a:pt x="391160" y="157480"/>
                  </a:cubicBezTo>
                  <a:cubicBezTo>
                    <a:pt x="391160" y="158750"/>
                    <a:pt x="389890" y="160020"/>
                    <a:pt x="388620" y="160020"/>
                  </a:cubicBezTo>
                  <a:cubicBezTo>
                    <a:pt x="384810" y="161290"/>
                    <a:pt x="381000" y="162560"/>
                    <a:pt x="379730" y="166370"/>
                  </a:cubicBezTo>
                  <a:cubicBezTo>
                    <a:pt x="378460" y="168910"/>
                    <a:pt x="377190" y="170180"/>
                    <a:pt x="374650" y="172720"/>
                  </a:cubicBezTo>
                  <a:lnTo>
                    <a:pt x="355600" y="172720"/>
                  </a:lnTo>
                  <a:cubicBezTo>
                    <a:pt x="353060" y="172720"/>
                    <a:pt x="350520" y="172720"/>
                    <a:pt x="347980" y="173990"/>
                  </a:cubicBezTo>
                  <a:cubicBezTo>
                    <a:pt x="345440" y="173990"/>
                    <a:pt x="342900" y="175260"/>
                    <a:pt x="339090" y="176530"/>
                  </a:cubicBezTo>
                  <a:cubicBezTo>
                    <a:pt x="336550" y="177800"/>
                    <a:pt x="332740" y="180340"/>
                    <a:pt x="330200" y="181610"/>
                  </a:cubicBezTo>
                  <a:cubicBezTo>
                    <a:pt x="328930" y="182880"/>
                    <a:pt x="327660" y="182880"/>
                    <a:pt x="326390" y="182880"/>
                  </a:cubicBezTo>
                  <a:cubicBezTo>
                    <a:pt x="320040" y="182880"/>
                    <a:pt x="316230" y="186690"/>
                    <a:pt x="312420" y="190500"/>
                  </a:cubicBezTo>
                  <a:cubicBezTo>
                    <a:pt x="308610" y="193040"/>
                    <a:pt x="306070" y="196850"/>
                    <a:pt x="302260" y="199390"/>
                  </a:cubicBezTo>
                  <a:cubicBezTo>
                    <a:pt x="299720" y="200660"/>
                    <a:pt x="297180" y="201930"/>
                    <a:pt x="295910" y="203200"/>
                  </a:cubicBezTo>
                  <a:cubicBezTo>
                    <a:pt x="293370" y="204470"/>
                    <a:pt x="292100" y="207010"/>
                    <a:pt x="289560" y="207010"/>
                  </a:cubicBezTo>
                  <a:cubicBezTo>
                    <a:pt x="287020" y="208280"/>
                    <a:pt x="283210" y="208280"/>
                    <a:pt x="280670" y="207010"/>
                  </a:cubicBezTo>
                  <a:cubicBezTo>
                    <a:pt x="276860" y="204470"/>
                    <a:pt x="273050" y="207010"/>
                    <a:pt x="270510" y="208280"/>
                  </a:cubicBezTo>
                  <a:cubicBezTo>
                    <a:pt x="266700" y="209550"/>
                    <a:pt x="264160" y="212090"/>
                    <a:pt x="261620" y="213360"/>
                  </a:cubicBezTo>
                  <a:cubicBezTo>
                    <a:pt x="262890" y="214630"/>
                    <a:pt x="262890" y="215900"/>
                    <a:pt x="264160" y="217170"/>
                  </a:cubicBezTo>
                  <a:lnTo>
                    <a:pt x="260350" y="217170"/>
                  </a:lnTo>
                  <a:cubicBezTo>
                    <a:pt x="260350" y="218440"/>
                    <a:pt x="259080" y="219710"/>
                    <a:pt x="259080" y="220980"/>
                  </a:cubicBezTo>
                  <a:cubicBezTo>
                    <a:pt x="257810" y="220980"/>
                    <a:pt x="256540" y="219710"/>
                    <a:pt x="256540" y="219710"/>
                  </a:cubicBezTo>
                  <a:cubicBezTo>
                    <a:pt x="252730" y="222250"/>
                    <a:pt x="248920" y="224790"/>
                    <a:pt x="245110" y="226060"/>
                  </a:cubicBezTo>
                  <a:cubicBezTo>
                    <a:pt x="243840" y="226060"/>
                    <a:pt x="242570" y="227330"/>
                    <a:pt x="242570" y="227330"/>
                  </a:cubicBezTo>
                  <a:cubicBezTo>
                    <a:pt x="237490" y="226060"/>
                    <a:pt x="231140" y="227330"/>
                    <a:pt x="227330" y="223520"/>
                  </a:cubicBezTo>
                  <a:cubicBezTo>
                    <a:pt x="224790" y="220980"/>
                    <a:pt x="220980" y="219710"/>
                    <a:pt x="218440" y="217170"/>
                  </a:cubicBezTo>
                  <a:cubicBezTo>
                    <a:pt x="214630" y="214630"/>
                    <a:pt x="209550" y="215900"/>
                    <a:pt x="205740" y="222250"/>
                  </a:cubicBezTo>
                  <a:lnTo>
                    <a:pt x="187960" y="204470"/>
                  </a:lnTo>
                  <a:cubicBezTo>
                    <a:pt x="186690" y="205740"/>
                    <a:pt x="184150" y="207010"/>
                    <a:pt x="182880" y="208280"/>
                  </a:cubicBezTo>
                  <a:cubicBezTo>
                    <a:pt x="181610" y="208280"/>
                    <a:pt x="181610" y="209550"/>
                    <a:pt x="180340" y="209550"/>
                  </a:cubicBezTo>
                  <a:cubicBezTo>
                    <a:pt x="175260" y="210820"/>
                    <a:pt x="170180" y="212090"/>
                    <a:pt x="163830" y="213360"/>
                  </a:cubicBezTo>
                  <a:cubicBezTo>
                    <a:pt x="160020" y="214630"/>
                    <a:pt x="157480" y="215900"/>
                    <a:pt x="157480" y="220980"/>
                  </a:cubicBezTo>
                  <a:cubicBezTo>
                    <a:pt x="152400" y="223520"/>
                    <a:pt x="147320" y="222250"/>
                    <a:pt x="143510" y="227330"/>
                  </a:cubicBezTo>
                  <a:lnTo>
                    <a:pt x="139700" y="227330"/>
                  </a:lnTo>
                  <a:cubicBezTo>
                    <a:pt x="132080" y="223520"/>
                    <a:pt x="125730" y="224790"/>
                    <a:pt x="120650" y="231140"/>
                  </a:cubicBezTo>
                  <a:cubicBezTo>
                    <a:pt x="119380" y="232410"/>
                    <a:pt x="118110" y="232410"/>
                    <a:pt x="115570" y="232410"/>
                  </a:cubicBezTo>
                  <a:cubicBezTo>
                    <a:pt x="109220" y="231140"/>
                    <a:pt x="104140" y="234950"/>
                    <a:pt x="99060" y="238760"/>
                  </a:cubicBezTo>
                  <a:cubicBezTo>
                    <a:pt x="96520" y="241300"/>
                    <a:pt x="93980" y="242570"/>
                    <a:pt x="90170" y="242570"/>
                  </a:cubicBezTo>
                  <a:cubicBezTo>
                    <a:pt x="83820" y="243840"/>
                    <a:pt x="78740" y="243840"/>
                    <a:pt x="72390" y="243840"/>
                  </a:cubicBezTo>
                  <a:cubicBezTo>
                    <a:pt x="72390" y="243840"/>
                    <a:pt x="71120" y="243840"/>
                    <a:pt x="71120" y="245110"/>
                  </a:cubicBezTo>
                  <a:cubicBezTo>
                    <a:pt x="66040" y="251460"/>
                    <a:pt x="59690" y="251460"/>
                    <a:pt x="52070" y="251460"/>
                  </a:cubicBezTo>
                  <a:cubicBezTo>
                    <a:pt x="44450" y="251460"/>
                    <a:pt x="36830" y="252730"/>
                    <a:pt x="30480" y="259080"/>
                  </a:cubicBezTo>
                  <a:cubicBezTo>
                    <a:pt x="26670" y="262890"/>
                    <a:pt x="21590" y="265430"/>
                    <a:pt x="16510" y="269240"/>
                  </a:cubicBezTo>
                  <a:cubicBezTo>
                    <a:pt x="15240" y="269240"/>
                    <a:pt x="13970" y="270510"/>
                    <a:pt x="13970" y="270510"/>
                  </a:cubicBezTo>
                  <a:cubicBezTo>
                    <a:pt x="10160" y="270510"/>
                    <a:pt x="5080" y="269240"/>
                    <a:pt x="1270" y="269240"/>
                  </a:cubicBezTo>
                  <a:cubicBezTo>
                    <a:pt x="0" y="284480"/>
                    <a:pt x="2540" y="300990"/>
                    <a:pt x="3810" y="317500"/>
                  </a:cubicBezTo>
                  <a:close/>
                </a:path>
              </a:pathLst>
            </a:custGeom>
            <a:blipFill>
              <a:blip r:embed="rId5"/>
              <a:stretch>
                <a:fillRect l="-105154" t="0" r="-27052" b="0"/>
              </a:stretch>
            </a:blipFill>
          </p:spPr>
        </p:sp>
      </p:grpSp>
      <p:grpSp>
        <p:nvGrpSpPr>
          <p:cNvPr name="Group 10" id="10"/>
          <p:cNvGrpSpPr>
            <a:grpSpLocks noChangeAspect="true"/>
          </p:cNvGrpSpPr>
          <p:nvPr/>
        </p:nvGrpSpPr>
        <p:grpSpPr>
          <a:xfrm rot="0">
            <a:off x="13690008" y="1793524"/>
            <a:ext cx="4600081" cy="7105339"/>
            <a:chOff x="0" y="0"/>
            <a:chExt cx="2192020" cy="3385820"/>
          </a:xfrm>
        </p:grpSpPr>
        <p:sp>
          <p:nvSpPr>
            <p:cNvPr name="Freeform 11" id="11"/>
            <p:cNvSpPr/>
            <p:nvPr/>
          </p:nvSpPr>
          <p:spPr>
            <a:xfrm flipH="false" flipV="false" rot="0">
              <a:off x="1270" y="-1"/>
              <a:ext cx="2194560" cy="3388362"/>
            </a:xfrm>
            <a:custGeom>
              <a:avLst/>
              <a:gdLst/>
              <a:ahLst/>
              <a:cxnLst/>
              <a:rect r="r" b="b" t="t" l="l"/>
              <a:pathLst>
                <a:path h="3388362" w="2194560">
                  <a:moveTo>
                    <a:pt x="3810" y="317501"/>
                  </a:moveTo>
                  <a:cubicBezTo>
                    <a:pt x="13970" y="425451"/>
                    <a:pt x="16510" y="533401"/>
                    <a:pt x="17780" y="642621"/>
                  </a:cubicBezTo>
                  <a:cubicBezTo>
                    <a:pt x="24130" y="1036321"/>
                    <a:pt x="21590" y="1430021"/>
                    <a:pt x="17780" y="1823721"/>
                  </a:cubicBezTo>
                  <a:cubicBezTo>
                    <a:pt x="13970" y="2218691"/>
                    <a:pt x="8890" y="2613661"/>
                    <a:pt x="8890" y="3009901"/>
                  </a:cubicBezTo>
                  <a:cubicBezTo>
                    <a:pt x="8890" y="3013711"/>
                    <a:pt x="8890" y="3017521"/>
                    <a:pt x="7620" y="3021331"/>
                  </a:cubicBezTo>
                  <a:cubicBezTo>
                    <a:pt x="11430" y="3022601"/>
                    <a:pt x="15240" y="3025141"/>
                    <a:pt x="19050" y="3027681"/>
                  </a:cubicBezTo>
                  <a:cubicBezTo>
                    <a:pt x="24130" y="3031491"/>
                    <a:pt x="27940" y="3037841"/>
                    <a:pt x="33020" y="3044191"/>
                  </a:cubicBezTo>
                  <a:cubicBezTo>
                    <a:pt x="44450" y="3058161"/>
                    <a:pt x="55880" y="3072131"/>
                    <a:pt x="66040" y="3086101"/>
                  </a:cubicBezTo>
                  <a:cubicBezTo>
                    <a:pt x="77470" y="3102611"/>
                    <a:pt x="88900" y="3117851"/>
                    <a:pt x="100330" y="3134361"/>
                  </a:cubicBezTo>
                  <a:cubicBezTo>
                    <a:pt x="105410" y="3141981"/>
                    <a:pt x="110490" y="3149601"/>
                    <a:pt x="115570" y="3155951"/>
                  </a:cubicBezTo>
                  <a:cubicBezTo>
                    <a:pt x="119380" y="3161031"/>
                    <a:pt x="125730" y="3163571"/>
                    <a:pt x="129540" y="3167381"/>
                  </a:cubicBezTo>
                  <a:cubicBezTo>
                    <a:pt x="142240" y="3177541"/>
                    <a:pt x="156210" y="3187701"/>
                    <a:pt x="168910" y="3197861"/>
                  </a:cubicBezTo>
                  <a:cubicBezTo>
                    <a:pt x="181610" y="3208021"/>
                    <a:pt x="194310" y="3216911"/>
                    <a:pt x="209550" y="3223261"/>
                  </a:cubicBezTo>
                  <a:cubicBezTo>
                    <a:pt x="243840" y="3238501"/>
                    <a:pt x="276860" y="3255011"/>
                    <a:pt x="311150" y="3270251"/>
                  </a:cubicBezTo>
                  <a:cubicBezTo>
                    <a:pt x="330200" y="3279141"/>
                    <a:pt x="349250" y="3286761"/>
                    <a:pt x="369570" y="3295651"/>
                  </a:cubicBezTo>
                  <a:cubicBezTo>
                    <a:pt x="370840" y="3296921"/>
                    <a:pt x="374650" y="3295651"/>
                    <a:pt x="375920" y="3295651"/>
                  </a:cubicBezTo>
                  <a:lnTo>
                    <a:pt x="383540" y="3295651"/>
                  </a:lnTo>
                  <a:lnTo>
                    <a:pt x="384810" y="3296921"/>
                  </a:lnTo>
                  <a:cubicBezTo>
                    <a:pt x="387350" y="3290571"/>
                    <a:pt x="389890" y="3285491"/>
                    <a:pt x="393700" y="3279141"/>
                  </a:cubicBezTo>
                  <a:cubicBezTo>
                    <a:pt x="397510" y="3274061"/>
                    <a:pt x="400050" y="3265171"/>
                    <a:pt x="408940" y="3265171"/>
                  </a:cubicBezTo>
                  <a:cubicBezTo>
                    <a:pt x="408940" y="3265171"/>
                    <a:pt x="410210" y="3265171"/>
                    <a:pt x="410210" y="3263901"/>
                  </a:cubicBezTo>
                  <a:cubicBezTo>
                    <a:pt x="414020" y="3257551"/>
                    <a:pt x="420370" y="3256281"/>
                    <a:pt x="427990" y="3255011"/>
                  </a:cubicBezTo>
                  <a:cubicBezTo>
                    <a:pt x="435610" y="3253741"/>
                    <a:pt x="441960" y="3249931"/>
                    <a:pt x="448310" y="3247391"/>
                  </a:cubicBezTo>
                  <a:cubicBezTo>
                    <a:pt x="449580" y="3247391"/>
                    <a:pt x="449580" y="3246121"/>
                    <a:pt x="450850" y="3246121"/>
                  </a:cubicBezTo>
                  <a:cubicBezTo>
                    <a:pt x="459740" y="3248661"/>
                    <a:pt x="466090" y="3242311"/>
                    <a:pt x="473710" y="3239771"/>
                  </a:cubicBezTo>
                  <a:lnTo>
                    <a:pt x="474980" y="3239771"/>
                  </a:lnTo>
                  <a:cubicBezTo>
                    <a:pt x="482600" y="3239771"/>
                    <a:pt x="488950" y="3235961"/>
                    <a:pt x="496570" y="3234691"/>
                  </a:cubicBezTo>
                  <a:cubicBezTo>
                    <a:pt x="502920" y="3233421"/>
                    <a:pt x="509270" y="3233421"/>
                    <a:pt x="515620" y="3229611"/>
                  </a:cubicBezTo>
                  <a:cubicBezTo>
                    <a:pt x="521970" y="3225801"/>
                    <a:pt x="529590" y="3223261"/>
                    <a:pt x="535940" y="3220721"/>
                  </a:cubicBezTo>
                  <a:cubicBezTo>
                    <a:pt x="542290" y="3218181"/>
                    <a:pt x="548640" y="3216911"/>
                    <a:pt x="554990" y="3214371"/>
                  </a:cubicBezTo>
                  <a:lnTo>
                    <a:pt x="561340" y="3214371"/>
                  </a:lnTo>
                  <a:cubicBezTo>
                    <a:pt x="567690" y="3214371"/>
                    <a:pt x="572770" y="3214371"/>
                    <a:pt x="577850" y="3210561"/>
                  </a:cubicBezTo>
                  <a:lnTo>
                    <a:pt x="580390" y="3210561"/>
                  </a:lnTo>
                  <a:cubicBezTo>
                    <a:pt x="586740" y="3210561"/>
                    <a:pt x="594360" y="3211831"/>
                    <a:pt x="600710" y="3211831"/>
                  </a:cubicBezTo>
                  <a:lnTo>
                    <a:pt x="605790" y="3211831"/>
                  </a:lnTo>
                  <a:cubicBezTo>
                    <a:pt x="612140" y="3210561"/>
                    <a:pt x="614680" y="3215641"/>
                    <a:pt x="618490" y="3218181"/>
                  </a:cubicBezTo>
                  <a:cubicBezTo>
                    <a:pt x="624840" y="3225801"/>
                    <a:pt x="632460" y="3227071"/>
                    <a:pt x="642620" y="3225801"/>
                  </a:cubicBezTo>
                  <a:cubicBezTo>
                    <a:pt x="651510" y="3224531"/>
                    <a:pt x="659130" y="3223261"/>
                    <a:pt x="668020" y="3223261"/>
                  </a:cubicBezTo>
                  <a:cubicBezTo>
                    <a:pt x="671830" y="3223261"/>
                    <a:pt x="676910" y="3224531"/>
                    <a:pt x="680720" y="3225801"/>
                  </a:cubicBezTo>
                  <a:cubicBezTo>
                    <a:pt x="684530" y="3227071"/>
                    <a:pt x="687070" y="3228341"/>
                    <a:pt x="690880" y="3229611"/>
                  </a:cubicBezTo>
                  <a:lnTo>
                    <a:pt x="694690" y="3233421"/>
                  </a:lnTo>
                  <a:cubicBezTo>
                    <a:pt x="694690" y="3233421"/>
                    <a:pt x="695960" y="3237231"/>
                    <a:pt x="697230" y="3238501"/>
                  </a:cubicBezTo>
                  <a:cubicBezTo>
                    <a:pt x="699770" y="3239771"/>
                    <a:pt x="702310" y="3239771"/>
                    <a:pt x="703580" y="3241041"/>
                  </a:cubicBezTo>
                  <a:lnTo>
                    <a:pt x="704850" y="3242311"/>
                  </a:lnTo>
                  <a:cubicBezTo>
                    <a:pt x="711200" y="3238501"/>
                    <a:pt x="713740" y="3244851"/>
                    <a:pt x="717550" y="3246121"/>
                  </a:cubicBezTo>
                  <a:cubicBezTo>
                    <a:pt x="722630" y="3248661"/>
                    <a:pt x="726440" y="3251201"/>
                    <a:pt x="731520" y="3255011"/>
                  </a:cubicBezTo>
                  <a:cubicBezTo>
                    <a:pt x="731520" y="3253741"/>
                    <a:pt x="731520" y="3252471"/>
                    <a:pt x="732790" y="3251201"/>
                  </a:cubicBezTo>
                  <a:cubicBezTo>
                    <a:pt x="740410" y="3252471"/>
                    <a:pt x="749300" y="3252471"/>
                    <a:pt x="756920" y="3257551"/>
                  </a:cubicBezTo>
                  <a:cubicBezTo>
                    <a:pt x="758190" y="3255011"/>
                    <a:pt x="760730" y="3252471"/>
                    <a:pt x="763270" y="3249931"/>
                  </a:cubicBezTo>
                  <a:cubicBezTo>
                    <a:pt x="763270" y="3249931"/>
                    <a:pt x="763270" y="3248661"/>
                    <a:pt x="764540" y="3248661"/>
                  </a:cubicBezTo>
                  <a:cubicBezTo>
                    <a:pt x="770890" y="3247391"/>
                    <a:pt x="774700" y="3243581"/>
                    <a:pt x="775970" y="3237231"/>
                  </a:cubicBezTo>
                  <a:cubicBezTo>
                    <a:pt x="777240" y="3234691"/>
                    <a:pt x="777240" y="3232151"/>
                    <a:pt x="777240" y="3230881"/>
                  </a:cubicBezTo>
                  <a:cubicBezTo>
                    <a:pt x="782320" y="3228341"/>
                    <a:pt x="786130" y="3225801"/>
                    <a:pt x="791210" y="3223261"/>
                  </a:cubicBezTo>
                  <a:lnTo>
                    <a:pt x="791210" y="3220721"/>
                  </a:lnTo>
                  <a:cubicBezTo>
                    <a:pt x="787400" y="3214371"/>
                    <a:pt x="787400" y="3213101"/>
                    <a:pt x="793750" y="3210561"/>
                  </a:cubicBezTo>
                  <a:cubicBezTo>
                    <a:pt x="795020" y="3209291"/>
                    <a:pt x="795020" y="3208021"/>
                    <a:pt x="796290" y="3208021"/>
                  </a:cubicBezTo>
                  <a:cubicBezTo>
                    <a:pt x="798830" y="3206751"/>
                    <a:pt x="801370" y="3205481"/>
                    <a:pt x="802640" y="3204211"/>
                  </a:cubicBezTo>
                  <a:cubicBezTo>
                    <a:pt x="802640" y="3204211"/>
                    <a:pt x="802640" y="3205481"/>
                    <a:pt x="803910" y="3205481"/>
                  </a:cubicBezTo>
                  <a:lnTo>
                    <a:pt x="803910" y="3202941"/>
                  </a:lnTo>
                  <a:cubicBezTo>
                    <a:pt x="811530" y="3200401"/>
                    <a:pt x="819150" y="3197861"/>
                    <a:pt x="826770" y="3194051"/>
                  </a:cubicBezTo>
                  <a:cubicBezTo>
                    <a:pt x="830580" y="3191511"/>
                    <a:pt x="834390" y="3190241"/>
                    <a:pt x="839470" y="3192781"/>
                  </a:cubicBezTo>
                  <a:cubicBezTo>
                    <a:pt x="842010" y="3194051"/>
                    <a:pt x="844550" y="3192781"/>
                    <a:pt x="847090" y="3191511"/>
                  </a:cubicBezTo>
                  <a:cubicBezTo>
                    <a:pt x="853440" y="3188971"/>
                    <a:pt x="859790" y="3187701"/>
                    <a:pt x="866140" y="3185161"/>
                  </a:cubicBezTo>
                  <a:cubicBezTo>
                    <a:pt x="871220" y="3183891"/>
                    <a:pt x="875030" y="3181351"/>
                    <a:pt x="880110" y="3178811"/>
                  </a:cubicBezTo>
                  <a:cubicBezTo>
                    <a:pt x="880110" y="3178811"/>
                    <a:pt x="881380" y="3176271"/>
                    <a:pt x="880110" y="3175001"/>
                  </a:cubicBezTo>
                  <a:cubicBezTo>
                    <a:pt x="880110" y="3173731"/>
                    <a:pt x="878840" y="3171191"/>
                    <a:pt x="878840" y="3169921"/>
                  </a:cubicBezTo>
                  <a:cubicBezTo>
                    <a:pt x="882650" y="3167381"/>
                    <a:pt x="885190" y="3164841"/>
                    <a:pt x="887730" y="3164841"/>
                  </a:cubicBezTo>
                  <a:cubicBezTo>
                    <a:pt x="891540" y="3163571"/>
                    <a:pt x="896620" y="3163571"/>
                    <a:pt x="901700" y="3162301"/>
                  </a:cubicBezTo>
                  <a:cubicBezTo>
                    <a:pt x="905510" y="3150871"/>
                    <a:pt x="913130" y="3148331"/>
                    <a:pt x="922020" y="3152141"/>
                  </a:cubicBezTo>
                  <a:lnTo>
                    <a:pt x="924560" y="3149601"/>
                  </a:lnTo>
                  <a:cubicBezTo>
                    <a:pt x="925830" y="3150871"/>
                    <a:pt x="925830" y="3150871"/>
                    <a:pt x="925830" y="3152141"/>
                  </a:cubicBezTo>
                  <a:cubicBezTo>
                    <a:pt x="929640" y="3149601"/>
                    <a:pt x="933450" y="3147061"/>
                    <a:pt x="937260" y="3145791"/>
                  </a:cubicBezTo>
                  <a:cubicBezTo>
                    <a:pt x="941070" y="3143251"/>
                    <a:pt x="944880" y="3140711"/>
                    <a:pt x="949960" y="3143251"/>
                  </a:cubicBezTo>
                  <a:cubicBezTo>
                    <a:pt x="949960" y="3136901"/>
                    <a:pt x="953770" y="3136901"/>
                    <a:pt x="957580" y="3138171"/>
                  </a:cubicBezTo>
                  <a:cubicBezTo>
                    <a:pt x="960120" y="3138171"/>
                    <a:pt x="963930" y="3136901"/>
                    <a:pt x="966470" y="3135632"/>
                  </a:cubicBezTo>
                  <a:cubicBezTo>
                    <a:pt x="967740" y="3135632"/>
                    <a:pt x="970280" y="3134361"/>
                    <a:pt x="971550" y="3135632"/>
                  </a:cubicBezTo>
                  <a:cubicBezTo>
                    <a:pt x="976630" y="3139442"/>
                    <a:pt x="984250" y="3140711"/>
                    <a:pt x="989330" y="3147061"/>
                  </a:cubicBezTo>
                  <a:cubicBezTo>
                    <a:pt x="993140" y="3152141"/>
                    <a:pt x="999490" y="3154682"/>
                    <a:pt x="1002030" y="3162301"/>
                  </a:cubicBezTo>
                  <a:cubicBezTo>
                    <a:pt x="1003300" y="3164841"/>
                    <a:pt x="1008380" y="3167381"/>
                    <a:pt x="1010920" y="3168651"/>
                  </a:cubicBezTo>
                  <a:cubicBezTo>
                    <a:pt x="1010920" y="3168651"/>
                    <a:pt x="1012190" y="3168651"/>
                    <a:pt x="1013460" y="3169921"/>
                  </a:cubicBezTo>
                  <a:cubicBezTo>
                    <a:pt x="1014730" y="3173732"/>
                    <a:pt x="1018540" y="3172461"/>
                    <a:pt x="1021080" y="3171192"/>
                  </a:cubicBezTo>
                  <a:cubicBezTo>
                    <a:pt x="1023620" y="3171192"/>
                    <a:pt x="1026160" y="3169921"/>
                    <a:pt x="1027430" y="3173732"/>
                  </a:cubicBezTo>
                  <a:cubicBezTo>
                    <a:pt x="1027430" y="3175002"/>
                    <a:pt x="1031240" y="3176271"/>
                    <a:pt x="1032510" y="3177542"/>
                  </a:cubicBezTo>
                  <a:cubicBezTo>
                    <a:pt x="1036320" y="3180082"/>
                    <a:pt x="1040130" y="3182621"/>
                    <a:pt x="1042670" y="3185162"/>
                  </a:cubicBezTo>
                  <a:cubicBezTo>
                    <a:pt x="1043940" y="3186432"/>
                    <a:pt x="1045210" y="3187702"/>
                    <a:pt x="1045210" y="3188972"/>
                  </a:cubicBezTo>
                  <a:cubicBezTo>
                    <a:pt x="1045210" y="3192782"/>
                    <a:pt x="1049020" y="3195322"/>
                    <a:pt x="1052830" y="3195322"/>
                  </a:cubicBezTo>
                  <a:cubicBezTo>
                    <a:pt x="1057910" y="3196592"/>
                    <a:pt x="1061720" y="3196592"/>
                    <a:pt x="1066800" y="3197862"/>
                  </a:cubicBezTo>
                  <a:cubicBezTo>
                    <a:pt x="1068070" y="3197862"/>
                    <a:pt x="1068070" y="3200402"/>
                    <a:pt x="1069340" y="3200402"/>
                  </a:cubicBezTo>
                  <a:cubicBezTo>
                    <a:pt x="1070610" y="3202942"/>
                    <a:pt x="1071880" y="3206752"/>
                    <a:pt x="1076960" y="3204212"/>
                  </a:cubicBezTo>
                  <a:cubicBezTo>
                    <a:pt x="1079500" y="3202942"/>
                    <a:pt x="1087120" y="3205482"/>
                    <a:pt x="1088390" y="3208022"/>
                  </a:cubicBezTo>
                  <a:cubicBezTo>
                    <a:pt x="1090930" y="3216912"/>
                    <a:pt x="1099820" y="3216912"/>
                    <a:pt x="1106170" y="3219452"/>
                  </a:cubicBezTo>
                  <a:cubicBezTo>
                    <a:pt x="1107440" y="3219452"/>
                    <a:pt x="1108710" y="3219452"/>
                    <a:pt x="1108710" y="3220722"/>
                  </a:cubicBezTo>
                  <a:cubicBezTo>
                    <a:pt x="1112520" y="3225802"/>
                    <a:pt x="1117600" y="3227072"/>
                    <a:pt x="1122680" y="3229612"/>
                  </a:cubicBezTo>
                  <a:cubicBezTo>
                    <a:pt x="1127760" y="3232152"/>
                    <a:pt x="1132840" y="3237232"/>
                    <a:pt x="1137920" y="3242312"/>
                  </a:cubicBezTo>
                  <a:lnTo>
                    <a:pt x="1144270" y="3248662"/>
                  </a:lnTo>
                  <a:cubicBezTo>
                    <a:pt x="1145540" y="3249932"/>
                    <a:pt x="1146810" y="3249932"/>
                    <a:pt x="1148080" y="3249932"/>
                  </a:cubicBezTo>
                  <a:cubicBezTo>
                    <a:pt x="1151890" y="3249932"/>
                    <a:pt x="1155700" y="3248662"/>
                    <a:pt x="1158240" y="3252472"/>
                  </a:cubicBezTo>
                  <a:cubicBezTo>
                    <a:pt x="1158240" y="3252472"/>
                    <a:pt x="1159510" y="3253742"/>
                    <a:pt x="1160780" y="3253742"/>
                  </a:cubicBezTo>
                  <a:cubicBezTo>
                    <a:pt x="1170940" y="3252472"/>
                    <a:pt x="1177290" y="3258822"/>
                    <a:pt x="1183640" y="3265172"/>
                  </a:cubicBezTo>
                  <a:cubicBezTo>
                    <a:pt x="1186180" y="3267712"/>
                    <a:pt x="1191260" y="3268982"/>
                    <a:pt x="1193800" y="3268982"/>
                  </a:cubicBezTo>
                  <a:cubicBezTo>
                    <a:pt x="1201420" y="3271522"/>
                    <a:pt x="1210310" y="3272792"/>
                    <a:pt x="1216660" y="3277872"/>
                  </a:cubicBezTo>
                  <a:cubicBezTo>
                    <a:pt x="1220470" y="3280412"/>
                    <a:pt x="1225550" y="3284222"/>
                    <a:pt x="1229360" y="3284222"/>
                  </a:cubicBezTo>
                  <a:cubicBezTo>
                    <a:pt x="1235710" y="3284222"/>
                    <a:pt x="1238250" y="3289302"/>
                    <a:pt x="1240790" y="3293112"/>
                  </a:cubicBezTo>
                  <a:cubicBezTo>
                    <a:pt x="1248410" y="3294382"/>
                    <a:pt x="1256030" y="3294382"/>
                    <a:pt x="1259840" y="3302002"/>
                  </a:cubicBezTo>
                  <a:cubicBezTo>
                    <a:pt x="1259840" y="3303272"/>
                    <a:pt x="1261110" y="3303272"/>
                    <a:pt x="1262380" y="3303272"/>
                  </a:cubicBezTo>
                  <a:cubicBezTo>
                    <a:pt x="1267460" y="3304542"/>
                    <a:pt x="1272540" y="3305812"/>
                    <a:pt x="1277620" y="3308352"/>
                  </a:cubicBezTo>
                  <a:cubicBezTo>
                    <a:pt x="1280160" y="3309622"/>
                    <a:pt x="1282700" y="3312162"/>
                    <a:pt x="1286510" y="3314702"/>
                  </a:cubicBezTo>
                  <a:cubicBezTo>
                    <a:pt x="1287780" y="3314702"/>
                    <a:pt x="1287780" y="3315972"/>
                    <a:pt x="1289050" y="3315972"/>
                  </a:cubicBezTo>
                  <a:cubicBezTo>
                    <a:pt x="1297940" y="3315972"/>
                    <a:pt x="1300480" y="3322322"/>
                    <a:pt x="1305560" y="3327402"/>
                  </a:cubicBezTo>
                  <a:cubicBezTo>
                    <a:pt x="1313180" y="3333752"/>
                    <a:pt x="1322070" y="3340102"/>
                    <a:pt x="1328420" y="3347722"/>
                  </a:cubicBezTo>
                  <a:cubicBezTo>
                    <a:pt x="1332230" y="3352802"/>
                    <a:pt x="1338580" y="3355342"/>
                    <a:pt x="1342390" y="3357882"/>
                  </a:cubicBezTo>
                  <a:lnTo>
                    <a:pt x="1350010" y="3361692"/>
                  </a:lnTo>
                  <a:cubicBezTo>
                    <a:pt x="1352550" y="3364232"/>
                    <a:pt x="1355090" y="3366772"/>
                    <a:pt x="1358900" y="3369312"/>
                  </a:cubicBezTo>
                  <a:cubicBezTo>
                    <a:pt x="1362710" y="3370582"/>
                    <a:pt x="1363980" y="3375662"/>
                    <a:pt x="1369060" y="3374392"/>
                  </a:cubicBezTo>
                  <a:cubicBezTo>
                    <a:pt x="1371600" y="3374392"/>
                    <a:pt x="1374140" y="3375662"/>
                    <a:pt x="1376680" y="3376932"/>
                  </a:cubicBezTo>
                  <a:cubicBezTo>
                    <a:pt x="1380490" y="3379472"/>
                    <a:pt x="1381760" y="3382012"/>
                    <a:pt x="1386840" y="3382012"/>
                  </a:cubicBezTo>
                  <a:cubicBezTo>
                    <a:pt x="1389380" y="3382012"/>
                    <a:pt x="1391920" y="3384552"/>
                    <a:pt x="1393190" y="3385822"/>
                  </a:cubicBezTo>
                  <a:cubicBezTo>
                    <a:pt x="1399540" y="3388362"/>
                    <a:pt x="1405890" y="3388362"/>
                    <a:pt x="1409700" y="3380742"/>
                  </a:cubicBezTo>
                  <a:lnTo>
                    <a:pt x="1410970" y="3379472"/>
                  </a:lnTo>
                  <a:cubicBezTo>
                    <a:pt x="1416050" y="3382012"/>
                    <a:pt x="1416050" y="3376932"/>
                    <a:pt x="1417320" y="3374392"/>
                  </a:cubicBezTo>
                  <a:cubicBezTo>
                    <a:pt x="1418590" y="3373122"/>
                    <a:pt x="1421130" y="3371852"/>
                    <a:pt x="1422400" y="3370582"/>
                  </a:cubicBezTo>
                  <a:cubicBezTo>
                    <a:pt x="1424940" y="3368042"/>
                    <a:pt x="1427480" y="3366772"/>
                    <a:pt x="1431290" y="3364232"/>
                  </a:cubicBezTo>
                  <a:cubicBezTo>
                    <a:pt x="1432560" y="3362962"/>
                    <a:pt x="1435100" y="3361692"/>
                    <a:pt x="1436370" y="3361692"/>
                  </a:cubicBezTo>
                  <a:cubicBezTo>
                    <a:pt x="1442720" y="3361692"/>
                    <a:pt x="1446530" y="3359152"/>
                    <a:pt x="1451610" y="3354072"/>
                  </a:cubicBezTo>
                  <a:cubicBezTo>
                    <a:pt x="1455420" y="3350262"/>
                    <a:pt x="1461770" y="3347722"/>
                    <a:pt x="1466850" y="3345182"/>
                  </a:cubicBezTo>
                  <a:cubicBezTo>
                    <a:pt x="1471930" y="3342642"/>
                    <a:pt x="1477010" y="3340102"/>
                    <a:pt x="1483360" y="3338832"/>
                  </a:cubicBezTo>
                  <a:cubicBezTo>
                    <a:pt x="1487170" y="3337562"/>
                    <a:pt x="1490980" y="3337562"/>
                    <a:pt x="1494790" y="3337562"/>
                  </a:cubicBezTo>
                  <a:lnTo>
                    <a:pt x="1497330" y="3337562"/>
                  </a:lnTo>
                  <a:cubicBezTo>
                    <a:pt x="1502410" y="3335021"/>
                    <a:pt x="1507490" y="3331212"/>
                    <a:pt x="1513840" y="3328671"/>
                  </a:cubicBezTo>
                  <a:lnTo>
                    <a:pt x="1517650" y="3328671"/>
                  </a:lnTo>
                  <a:cubicBezTo>
                    <a:pt x="1524000" y="3331212"/>
                    <a:pt x="1530350" y="3331212"/>
                    <a:pt x="1536700" y="3326131"/>
                  </a:cubicBezTo>
                  <a:cubicBezTo>
                    <a:pt x="1537970" y="3324861"/>
                    <a:pt x="1540510" y="3323591"/>
                    <a:pt x="1541780" y="3322321"/>
                  </a:cubicBezTo>
                  <a:cubicBezTo>
                    <a:pt x="1548130" y="3324862"/>
                    <a:pt x="1554480" y="3329942"/>
                    <a:pt x="1562100" y="3329942"/>
                  </a:cubicBezTo>
                  <a:cubicBezTo>
                    <a:pt x="1564640" y="3329942"/>
                    <a:pt x="1568450" y="3328671"/>
                    <a:pt x="1570990" y="3327401"/>
                  </a:cubicBezTo>
                  <a:cubicBezTo>
                    <a:pt x="1576070" y="3327401"/>
                    <a:pt x="1581150" y="3327401"/>
                    <a:pt x="1584960" y="3326131"/>
                  </a:cubicBezTo>
                  <a:cubicBezTo>
                    <a:pt x="1590040" y="3324861"/>
                    <a:pt x="1596390" y="3326131"/>
                    <a:pt x="1601470" y="3323591"/>
                  </a:cubicBezTo>
                  <a:cubicBezTo>
                    <a:pt x="1604010" y="3317241"/>
                    <a:pt x="1605280" y="3317241"/>
                    <a:pt x="1611630" y="3318511"/>
                  </a:cubicBezTo>
                  <a:cubicBezTo>
                    <a:pt x="1619250" y="3319781"/>
                    <a:pt x="1624330" y="3318511"/>
                    <a:pt x="1629410" y="3312161"/>
                  </a:cubicBezTo>
                  <a:cubicBezTo>
                    <a:pt x="1631950" y="3308351"/>
                    <a:pt x="1638300" y="3308351"/>
                    <a:pt x="1642110" y="3305811"/>
                  </a:cubicBezTo>
                  <a:cubicBezTo>
                    <a:pt x="1643380" y="3305811"/>
                    <a:pt x="1644650" y="3304541"/>
                    <a:pt x="1645920" y="3304541"/>
                  </a:cubicBezTo>
                  <a:cubicBezTo>
                    <a:pt x="1648460" y="3303271"/>
                    <a:pt x="1649730" y="3303271"/>
                    <a:pt x="1652270" y="3302001"/>
                  </a:cubicBezTo>
                  <a:cubicBezTo>
                    <a:pt x="1658620" y="3299461"/>
                    <a:pt x="1664970" y="3298191"/>
                    <a:pt x="1671320" y="3294381"/>
                  </a:cubicBezTo>
                  <a:cubicBezTo>
                    <a:pt x="1677670" y="3290571"/>
                    <a:pt x="1682750" y="3288031"/>
                    <a:pt x="1689100" y="3293111"/>
                  </a:cubicBezTo>
                  <a:lnTo>
                    <a:pt x="1691640" y="3293111"/>
                  </a:lnTo>
                  <a:cubicBezTo>
                    <a:pt x="1694180" y="3291841"/>
                    <a:pt x="1695450" y="3291841"/>
                    <a:pt x="1697990" y="3290571"/>
                  </a:cubicBezTo>
                  <a:cubicBezTo>
                    <a:pt x="1697990" y="3286761"/>
                    <a:pt x="1697990" y="3281681"/>
                    <a:pt x="1703070" y="3277871"/>
                  </a:cubicBezTo>
                  <a:cubicBezTo>
                    <a:pt x="1704340" y="3276601"/>
                    <a:pt x="1704340" y="3274061"/>
                    <a:pt x="1706880" y="3272791"/>
                  </a:cubicBezTo>
                  <a:cubicBezTo>
                    <a:pt x="1709420" y="3270251"/>
                    <a:pt x="1713230" y="3270251"/>
                    <a:pt x="1715770" y="3271521"/>
                  </a:cubicBezTo>
                  <a:cubicBezTo>
                    <a:pt x="1717040" y="3272791"/>
                    <a:pt x="1719580" y="3271521"/>
                    <a:pt x="1720849" y="3271521"/>
                  </a:cubicBezTo>
                  <a:cubicBezTo>
                    <a:pt x="1728470" y="3270251"/>
                    <a:pt x="1737360" y="3270251"/>
                    <a:pt x="1744979" y="3268981"/>
                  </a:cubicBezTo>
                  <a:cubicBezTo>
                    <a:pt x="1752599" y="3267710"/>
                    <a:pt x="1760219" y="3266440"/>
                    <a:pt x="1767839" y="3263901"/>
                  </a:cubicBezTo>
                  <a:cubicBezTo>
                    <a:pt x="1772919" y="3261360"/>
                    <a:pt x="1777999" y="3262631"/>
                    <a:pt x="1783079" y="3262631"/>
                  </a:cubicBezTo>
                  <a:cubicBezTo>
                    <a:pt x="1793239" y="3263901"/>
                    <a:pt x="1802129" y="3263901"/>
                    <a:pt x="1811019" y="3258821"/>
                  </a:cubicBezTo>
                  <a:lnTo>
                    <a:pt x="1808479" y="3256281"/>
                  </a:lnTo>
                  <a:cubicBezTo>
                    <a:pt x="1811019" y="3255010"/>
                    <a:pt x="1813559" y="3255010"/>
                    <a:pt x="1817369" y="3255010"/>
                  </a:cubicBezTo>
                  <a:cubicBezTo>
                    <a:pt x="1819909" y="3258820"/>
                    <a:pt x="1823719" y="3256281"/>
                    <a:pt x="1826259" y="3253740"/>
                  </a:cubicBezTo>
                  <a:cubicBezTo>
                    <a:pt x="1830069" y="3249930"/>
                    <a:pt x="1833879" y="3251200"/>
                    <a:pt x="1838959" y="3251200"/>
                  </a:cubicBezTo>
                  <a:cubicBezTo>
                    <a:pt x="1844039" y="3252470"/>
                    <a:pt x="1850389" y="3249930"/>
                    <a:pt x="1856739" y="3248660"/>
                  </a:cubicBezTo>
                  <a:cubicBezTo>
                    <a:pt x="1858009" y="3248660"/>
                    <a:pt x="1859279" y="3246120"/>
                    <a:pt x="1859279" y="3244850"/>
                  </a:cubicBezTo>
                  <a:cubicBezTo>
                    <a:pt x="1861819" y="3244850"/>
                    <a:pt x="1864359" y="3243580"/>
                    <a:pt x="1868169" y="3243580"/>
                  </a:cubicBezTo>
                  <a:lnTo>
                    <a:pt x="1873249" y="3243580"/>
                  </a:lnTo>
                  <a:cubicBezTo>
                    <a:pt x="1878329" y="3246120"/>
                    <a:pt x="1883409" y="3246120"/>
                    <a:pt x="1888489" y="3243580"/>
                  </a:cubicBezTo>
                  <a:cubicBezTo>
                    <a:pt x="1889759" y="3242310"/>
                    <a:pt x="1892299" y="3242310"/>
                    <a:pt x="1893569" y="3242310"/>
                  </a:cubicBezTo>
                  <a:cubicBezTo>
                    <a:pt x="1897379" y="3241040"/>
                    <a:pt x="1901189" y="3242310"/>
                    <a:pt x="1903729" y="3238500"/>
                  </a:cubicBezTo>
                  <a:cubicBezTo>
                    <a:pt x="1904999" y="3237230"/>
                    <a:pt x="1907539" y="3238500"/>
                    <a:pt x="1910079" y="3237230"/>
                  </a:cubicBezTo>
                  <a:lnTo>
                    <a:pt x="1946910" y="3237230"/>
                  </a:lnTo>
                  <a:cubicBezTo>
                    <a:pt x="1951990" y="3237230"/>
                    <a:pt x="1958340" y="3238500"/>
                    <a:pt x="1963420" y="3239770"/>
                  </a:cubicBezTo>
                  <a:cubicBezTo>
                    <a:pt x="1969770" y="3241040"/>
                    <a:pt x="1974850" y="3239770"/>
                    <a:pt x="1979930" y="3238500"/>
                  </a:cubicBezTo>
                  <a:lnTo>
                    <a:pt x="1988820" y="3238500"/>
                  </a:lnTo>
                  <a:cubicBezTo>
                    <a:pt x="1992630" y="3238500"/>
                    <a:pt x="1996440" y="3239770"/>
                    <a:pt x="2000250" y="3238500"/>
                  </a:cubicBezTo>
                  <a:cubicBezTo>
                    <a:pt x="2002790" y="3238500"/>
                    <a:pt x="2004060" y="3235960"/>
                    <a:pt x="2005330" y="3233420"/>
                  </a:cubicBezTo>
                  <a:cubicBezTo>
                    <a:pt x="2007870" y="3229610"/>
                    <a:pt x="2011680" y="3228340"/>
                    <a:pt x="2016760" y="3228340"/>
                  </a:cubicBezTo>
                  <a:cubicBezTo>
                    <a:pt x="2020570" y="3228340"/>
                    <a:pt x="2024380" y="3227070"/>
                    <a:pt x="2028190" y="3225800"/>
                  </a:cubicBezTo>
                  <a:lnTo>
                    <a:pt x="2030730" y="3225800"/>
                  </a:lnTo>
                  <a:cubicBezTo>
                    <a:pt x="2035810" y="3233420"/>
                    <a:pt x="2043430" y="3228340"/>
                    <a:pt x="2049780" y="3229610"/>
                  </a:cubicBezTo>
                  <a:lnTo>
                    <a:pt x="2052320" y="3229610"/>
                  </a:lnTo>
                  <a:cubicBezTo>
                    <a:pt x="2057399" y="3232150"/>
                    <a:pt x="2063749" y="3234690"/>
                    <a:pt x="2068830" y="3235960"/>
                  </a:cubicBezTo>
                  <a:cubicBezTo>
                    <a:pt x="2075180" y="3237230"/>
                    <a:pt x="2080260" y="3243580"/>
                    <a:pt x="2085340" y="3243580"/>
                  </a:cubicBezTo>
                  <a:cubicBezTo>
                    <a:pt x="2094230" y="3243580"/>
                    <a:pt x="2101850" y="3249930"/>
                    <a:pt x="2109470" y="3251200"/>
                  </a:cubicBezTo>
                  <a:cubicBezTo>
                    <a:pt x="2115820" y="3252470"/>
                    <a:pt x="2122170" y="3255010"/>
                    <a:pt x="2128520" y="3257550"/>
                  </a:cubicBezTo>
                  <a:cubicBezTo>
                    <a:pt x="2131060" y="3258820"/>
                    <a:pt x="2134870" y="3257550"/>
                    <a:pt x="2137410" y="3257550"/>
                  </a:cubicBezTo>
                  <a:cubicBezTo>
                    <a:pt x="2145030" y="3258820"/>
                    <a:pt x="2152649" y="3258820"/>
                    <a:pt x="2160270" y="3260090"/>
                  </a:cubicBezTo>
                  <a:lnTo>
                    <a:pt x="2161540" y="3260090"/>
                  </a:lnTo>
                  <a:cubicBezTo>
                    <a:pt x="2170430" y="3258820"/>
                    <a:pt x="2179320" y="3261360"/>
                    <a:pt x="2188210" y="3261360"/>
                  </a:cubicBezTo>
                  <a:cubicBezTo>
                    <a:pt x="2189480" y="3035300"/>
                    <a:pt x="2183130" y="2809240"/>
                    <a:pt x="2175510" y="2583181"/>
                  </a:cubicBezTo>
                  <a:cubicBezTo>
                    <a:pt x="2167890" y="2368551"/>
                    <a:pt x="2160270" y="2153920"/>
                    <a:pt x="2159000" y="1939291"/>
                  </a:cubicBezTo>
                  <a:cubicBezTo>
                    <a:pt x="2159000" y="1831341"/>
                    <a:pt x="2160270" y="1724661"/>
                    <a:pt x="2162810" y="1616711"/>
                  </a:cubicBezTo>
                  <a:cubicBezTo>
                    <a:pt x="2166620" y="1508761"/>
                    <a:pt x="2174240" y="1400811"/>
                    <a:pt x="2179320" y="1292861"/>
                  </a:cubicBezTo>
                  <a:cubicBezTo>
                    <a:pt x="2194560" y="951231"/>
                    <a:pt x="2185670" y="608331"/>
                    <a:pt x="2180590" y="266701"/>
                  </a:cubicBezTo>
                  <a:cubicBezTo>
                    <a:pt x="2176780" y="265431"/>
                    <a:pt x="2174240" y="264161"/>
                    <a:pt x="2171700" y="262891"/>
                  </a:cubicBezTo>
                  <a:cubicBezTo>
                    <a:pt x="2167890" y="260351"/>
                    <a:pt x="2164080" y="259081"/>
                    <a:pt x="2159000" y="260351"/>
                  </a:cubicBezTo>
                  <a:lnTo>
                    <a:pt x="2151380" y="260351"/>
                  </a:lnTo>
                  <a:cubicBezTo>
                    <a:pt x="2147570" y="260351"/>
                    <a:pt x="2142490" y="260351"/>
                    <a:pt x="2139950" y="265431"/>
                  </a:cubicBezTo>
                  <a:cubicBezTo>
                    <a:pt x="2139950" y="265431"/>
                    <a:pt x="2138680" y="266701"/>
                    <a:pt x="2137410" y="266701"/>
                  </a:cubicBezTo>
                  <a:lnTo>
                    <a:pt x="2132330" y="266701"/>
                  </a:lnTo>
                  <a:cubicBezTo>
                    <a:pt x="2131060" y="264161"/>
                    <a:pt x="2133600" y="259081"/>
                    <a:pt x="2127250" y="260351"/>
                  </a:cubicBezTo>
                  <a:cubicBezTo>
                    <a:pt x="2124710" y="260351"/>
                    <a:pt x="2120900" y="261621"/>
                    <a:pt x="2118360" y="261621"/>
                  </a:cubicBezTo>
                  <a:lnTo>
                    <a:pt x="2099310" y="261621"/>
                  </a:lnTo>
                  <a:cubicBezTo>
                    <a:pt x="2098040" y="259081"/>
                    <a:pt x="2096770" y="256541"/>
                    <a:pt x="2094230" y="252731"/>
                  </a:cubicBezTo>
                  <a:cubicBezTo>
                    <a:pt x="2092960" y="250191"/>
                    <a:pt x="2091690" y="248921"/>
                    <a:pt x="2087880" y="251461"/>
                  </a:cubicBezTo>
                  <a:cubicBezTo>
                    <a:pt x="2085340" y="252731"/>
                    <a:pt x="2084070" y="252731"/>
                    <a:pt x="2082800" y="250191"/>
                  </a:cubicBezTo>
                  <a:cubicBezTo>
                    <a:pt x="2078990" y="243841"/>
                    <a:pt x="2075180" y="238761"/>
                    <a:pt x="2067560" y="237491"/>
                  </a:cubicBezTo>
                  <a:cubicBezTo>
                    <a:pt x="2066290" y="237491"/>
                    <a:pt x="2065020" y="234950"/>
                    <a:pt x="2063750" y="233681"/>
                  </a:cubicBezTo>
                  <a:cubicBezTo>
                    <a:pt x="2061210" y="231141"/>
                    <a:pt x="2059940" y="228601"/>
                    <a:pt x="2056130" y="228601"/>
                  </a:cubicBezTo>
                  <a:cubicBezTo>
                    <a:pt x="2054860" y="228601"/>
                    <a:pt x="2052320" y="226061"/>
                    <a:pt x="2052320" y="224791"/>
                  </a:cubicBezTo>
                  <a:cubicBezTo>
                    <a:pt x="2051050" y="219711"/>
                    <a:pt x="2051050" y="215901"/>
                    <a:pt x="2051050" y="210821"/>
                  </a:cubicBezTo>
                  <a:cubicBezTo>
                    <a:pt x="2049780" y="205741"/>
                    <a:pt x="2047240" y="200661"/>
                    <a:pt x="2043430" y="198121"/>
                  </a:cubicBezTo>
                  <a:cubicBezTo>
                    <a:pt x="2037080" y="194311"/>
                    <a:pt x="2032000" y="189231"/>
                    <a:pt x="2025650" y="185421"/>
                  </a:cubicBezTo>
                  <a:cubicBezTo>
                    <a:pt x="2024380" y="184151"/>
                    <a:pt x="2021840" y="182881"/>
                    <a:pt x="2019300" y="182881"/>
                  </a:cubicBezTo>
                  <a:cubicBezTo>
                    <a:pt x="2015490" y="181611"/>
                    <a:pt x="2011680" y="180341"/>
                    <a:pt x="2007870" y="180341"/>
                  </a:cubicBezTo>
                  <a:cubicBezTo>
                    <a:pt x="2004060" y="180341"/>
                    <a:pt x="1998980" y="180341"/>
                    <a:pt x="1995170" y="182881"/>
                  </a:cubicBezTo>
                  <a:cubicBezTo>
                    <a:pt x="1987550" y="186691"/>
                    <a:pt x="1981200" y="181611"/>
                    <a:pt x="1974850" y="181611"/>
                  </a:cubicBezTo>
                  <a:cubicBezTo>
                    <a:pt x="1968500" y="180341"/>
                    <a:pt x="1962150" y="177801"/>
                    <a:pt x="1957070" y="176531"/>
                  </a:cubicBezTo>
                  <a:lnTo>
                    <a:pt x="1940560" y="176531"/>
                  </a:lnTo>
                  <a:cubicBezTo>
                    <a:pt x="1926590" y="179071"/>
                    <a:pt x="1915160" y="171451"/>
                    <a:pt x="1901190" y="170181"/>
                  </a:cubicBezTo>
                  <a:cubicBezTo>
                    <a:pt x="1897380" y="170181"/>
                    <a:pt x="1893570" y="166371"/>
                    <a:pt x="1889760" y="163831"/>
                  </a:cubicBezTo>
                  <a:cubicBezTo>
                    <a:pt x="1887220" y="161291"/>
                    <a:pt x="1884680" y="161291"/>
                    <a:pt x="1880870" y="162561"/>
                  </a:cubicBezTo>
                  <a:cubicBezTo>
                    <a:pt x="1875790" y="163831"/>
                    <a:pt x="1870710" y="162561"/>
                    <a:pt x="1865630" y="163831"/>
                  </a:cubicBezTo>
                  <a:cubicBezTo>
                    <a:pt x="1858010" y="166371"/>
                    <a:pt x="1851660" y="160021"/>
                    <a:pt x="1844040" y="160021"/>
                  </a:cubicBezTo>
                  <a:cubicBezTo>
                    <a:pt x="1837690" y="161291"/>
                    <a:pt x="1831340" y="161291"/>
                    <a:pt x="1824990" y="162561"/>
                  </a:cubicBezTo>
                  <a:lnTo>
                    <a:pt x="1809750" y="166371"/>
                  </a:lnTo>
                  <a:cubicBezTo>
                    <a:pt x="1799590" y="171451"/>
                    <a:pt x="1791970" y="165101"/>
                    <a:pt x="1783080" y="162561"/>
                  </a:cubicBezTo>
                  <a:cubicBezTo>
                    <a:pt x="1776730" y="161291"/>
                    <a:pt x="1772920" y="158751"/>
                    <a:pt x="1767840" y="154941"/>
                  </a:cubicBezTo>
                  <a:cubicBezTo>
                    <a:pt x="1762760" y="151131"/>
                    <a:pt x="1757680" y="154941"/>
                    <a:pt x="1753870" y="154941"/>
                  </a:cubicBezTo>
                  <a:cubicBezTo>
                    <a:pt x="1750060" y="154941"/>
                    <a:pt x="1747520" y="158751"/>
                    <a:pt x="1744980" y="160021"/>
                  </a:cubicBezTo>
                  <a:cubicBezTo>
                    <a:pt x="1741170" y="161291"/>
                    <a:pt x="1737360" y="161291"/>
                    <a:pt x="1733550" y="161291"/>
                  </a:cubicBezTo>
                  <a:cubicBezTo>
                    <a:pt x="1729740" y="161291"/>
                    <a:pt x="1724660" y="160021"/>
                    <a:pt x="1720850" y="161291"/>
                  </a:cubicBezTo>
                  <a:cubicBezTo>
                    <a:pt x="1714500" y="163831"/>
                    <a:pt x="1709420" y="167641"/>
                    <a:pt x="1704340" y="170181"/>
                  </a:cubicBezTo>
                  <a:cubicBezTo>
                    <a:pt x="1703070" y="171451"/>
                    <a:pt x="1701800" y="172721"/>
                    <a:pt x="1700530" y="172721"/>
                  </a:cubicBezTo>
                  <a:cubicBezTo>
                    <a:pt x="1691640" y="177801"/>
                    <a:pt x="1681480" y="179071"/>
                    <a:pt x="1670050" y="179071"/>
                  </a:cubicBezTo>
                  <a:cubicBezTo>
                    <a:pt x="1663700" y="179071"/>
                    <a:pt x="1657350" y="179071"/>
                    <a:pt x="1651000" y="177801"/>
                  </a:cubicBezTo>
                  <a:cubicBezTo>
                    <a:pt x="1647190" y="177801"/>
                    <a:pt x="1644650" y="173991"/>
                    <a:pt x="1642110" y="173991"/>
                  </a:cubicBezTo>
                  <a:cubicBezTo>
                    <a:pt x="1633220" y="172720"/>
                    <a:pt x="1625600" y="172720"/>
                    <a:pt x="1616710" y="172720"/>
                  </a:cubicBezTo>
                  <a:cubicBezTo>
                    <a:pt x="1615440" y="172720"/>
                    <a:pt x="1614170" y="173991"/>
                    <a:pt x="1612900" y="173991"/>
                  </a:cubicBezTo>
                  <a:cubicBezTo>
                    <a:pt x="1607820" y="176530"/>
                    <a:pt x="1602740" y="180341"/>
                    <a:pt x="1597660" y="182880"/>
                  </a:cubicBezTo>
                  <a:cubicBezTo>
                    <a:pt x="1588770" y="185420"/>
                    <a:pt x="1579880" y="187960"/>
                    <a:pt x="1570990" y="189230"/>
                  </a:cubicBezTo>
                  <a:lnTo>
                    <a:pt x="1567180" y="189230"/>
                  </a:lnTo>
                  <a:cubicBezTo>
                    <a:pt x="1559560" y="185420"/>
                    <a:pt x="1553210" y="189230"/>
                    <a:pt x="1545590" y="190501"/>
                  </a:cubicBezTo>
                  <a:cubicBezTo>
                    <a:pt x="1537970" y="193041"/>
                    <a:pt x="1530350" y="196851"/>
                    <a:pt x="1522730" y="199391"/>
                  </a:cubicBezTo>
                  <a:cubicBezTo>
                    <a:pt x="1520190" y="200661"/>
                    <a:pt x="1517650" y="199391"/>
                    <a:pt x="1515110" y="198120"/>
                  </a:cubicBezTo>
                  <a:cubicBezTo>
                    <a:pt x="1511300" y="196850"/>
                    <a:pt x="1508760" y="196850"/>
                    <a:pt x="1506220" y="199391"/>
                  </a:cubicBezTo>
                  <a:cubicBezTo>
                    <a:pt x="1504950" y="200661"/>
                    <a:pt x="1503680" y="200661"/>
                    <a:pt x="1502410" y="200661"/>
                  </a:cubicBezTo>
                  <a:cubicBezTo>
                    <a:pt x="1498600" y="201931"/>
                    <a:pt x="1494790" y="201931"/>
                    <a:pt x="1492250" y="203201"/>
                  </a:cubicBezTo>
                  <a:cubicBezTo>
                    <a:pt x="1487170" y="207011"/>
                    <a:pt x="1482090" y="205741"/>
                    <a:pt x="1477010" y="208281"/>
                  </a:cubicBezTo>
                  <a:cubicBezTo>
                    <a:pt x="1471930" y="210821"/>
                    <a:pt x="1466850" y="210821"/>
                    <a:pt x="1463040" y="214631"/>
                  </a:cubicBezTo>
                  <a:cubicBezTo>
                    <a:pt x="1461770" y="215901"/>
                    <a:pt x="1459230" y="215901"/>
                    <a:pt x="1456690" y="215901"/>
                  </a:cubicBezTo>
                  <a:cubicBezTo>
                    <a:pt x="1450340" y="217171"/>
                    <a:pt x="1445260" y="220981"/>
                    <a:pt x="1441450" y="226061"/>
                  </a:cubicBezTo>
                  <a:cubicBezTo>
                    <a:pt x="1436370" y="231141"/>
                    <a:pt x="1431290" y="234951"/>
                    <a:pt x="1426210" y="238761"/>
                  </a:cubicBezTo>
                  <a:cubicBezTo>
                    <a:pt x="1424940" y="240031"/>
                    <a:pt x="1421130" y="240031"/>
                    <a:pt x="1419860" y="240031"/>
                  </a:cubicBezTo>
                  <a:cubicBezTo>
                    <a:pt x="1414780" y="240031"/>
                    <a:pt x="1409700" y="238761"/>
                    <a:pt x="1405890" y="237491"/>
                  </a:cubicBezTo>
                  <a:cubicBezTo>
                    <a:pt x="1403350" y="237491"/>
                    <a:pt x="1402080" y="236220"/>
                    <a:pt x="1399540" y="236220"/>
                  </a:cubicBezTo>
                  <a:cubicBezTo>
                    <a:pt x="1391920" y="240030"/>
                    <a:pt x="1383030" y="237491"/>
                    <a:pt x="1375410" y="237491"/>
                  </a:cubicBezTo>
                  <a:cubicBezTo>
                    <a:pt x="1374140" y="237491"/>
                    <a:pt x="1371600" y="236220"/>
                    <a:pt x="1370330" y="234950"/>
                  </a:cubicBezTo>
                  <a:cubicBezTo>
                    <a:pt x="1365250" y="231141"/>
                    <a:pt x="1360170" y="231141"/>
                    <a:pt x="1355090" y="233680"/>
                  </a:cubicBezTo>
                  <a:cubicBezTo>
                    <a:pt x="1351280" y="234950"/>
                    <a:pt x="1347470" y="234950"/>
                    <a:pt x="1344930" y="232410"/>
                  </a:cubicBezTo>
                  <a:cubicBezTo>
                    <a:pt x="1339850" y="228600"/>
                    <a:pt x="1333500" y="226060"/>
                    <a:pt x="1327150" y="224790"/>
                  </a:cubicBezTo>
                  <a:cubicBezTo>
                    <a:pt x="1322070" y="223520"/>
                    <a:pt x="1316990" y="220980"/>
                    <a:pt x="1311910" y="218440"/>
                  </a:cubicBezTo>
                  <a:cubicBezTo>
                    <a:pt x="1309370" y="217170"/>
                    <a:pt x="1306830" y="218440"/>
                    <a:pt x="1304290" y="218440"/>
                  </a:cubicBezTo>
                  <a:cubicBezTo>
                    <a:pt x="1301750" y="218440"/>
                    <a:pt x="1300480" y="219710"/>
                    <a:pt x="1297940" y="219710"/>
                  </a:cubicBezTo>
                  <a:cubicBezTo>
                    <a:pt x="1290320" y="220980"/>
                    <a:pt x="1282700" y="223520"/>
                    <a:pt x="1276350" y="222250"/>
                  </a:cubicBezTo>
                  <a:cubicBezTo>
                    <a:pt x="1267461" y="219710"/>
                    <a:pt x="1258570" y="220980"/>
                    <a:pt x="1250950" y="215900"/>
                  </a:cubicBezTo>
                  <a:cubicBezTo>
                    <a:pt x="1247140" y="213360"/>
                    <a:pt x="1245870" y="215900"/>
                    <a:pt x="1243330" y="215900"/>
                  </a:cubicBezTo>
                  <a:cubicBezTo>
                    <a:pt x="1242061" y="215900"/>
                    <a:pt x="1240791" y="215900"/>
                    <a:pt x="1238250" y="217170"/>
                  </a:cubicBezTo>
                  <a:cubicBezTo>
                    <a:pt x="1236980" y="220980"/>
                    <a:pt x="1231900" y="223520"/>
                    <a:pt x="1225550" y="220980"/>
                  </a:cubicBezTo>
                  <a:cubicBezTo>
                    <a:pt x="1221740" y="219710"/>
                    <a:pt x="1219200" y="219710"/>
                    <a:pt x="1215390" y="220980"/>
                  </a:cubicBezTo>
                  <a:cubicBezTo>
                    <a:pt x="1211580" y="222250"/>
                    <a:pt x="1207770" y="222250"/>
                    <a:pt x="1202690" y="223520"/>
                  </a:cubicBezTo>
                  <a:lnTo>
                    <a:pt x="1201420" y="223520"/>
                  </a:lnTo>
                  <a:cubicBezTo>
                    <a:pt x="1191260" y="229870"/>
                    <a:pt x="1181100" y="224791"/>
                    <a:pt x="1169670" y="224791"/>
                  </a:cubicBezTo>
                  <a:lnTo>
                    <a:pt x="1163320" y="224791"/>
                  </a:lnTo>
                  <a:cubicBezTo>
                    <a:pt x="1155700" y="226061"/>
                    <a:pt x="1151890" y="219711"/>
                    <a:pt x="1146810" y="215900"/>
                  </a:cubicBezTo>
                  <a:cubicBezTo>
                    <a:pt x="1141730" y="212090"/>
                    <a:pt x="1136650" y="207010"/>
                    <a:pt x="1131570" y="204470"/>
                  </a:cubicBezTo>
                  <a:cubicBezTo>
                    <a:pt x="1130300" y="203200"/>
                    <a:pt x="1126490" y="204470"/>
                    <a:pt x="1123950" y="204470"/>
                  </a:cubicBezTo>
                  <a:lnTo>
                    <a:pt x="1112520" y="204470"/>
                  </a:lnTo>
                  <a:lnTo>
                    <a:pt x="1111250" y="203200"/>
                  </a:lnTo>
                  <a:cubicBezTo>
                    <a:pt x="1102361" y="205741"/>
                    <a:pt x="1097280" y="200660"/>
                    <a:pt x="1090930" y="195580"/>
                  </a:cubicBezTo>
                  <a:cubicBezTo>
                    <a:pt x="1087120" y="193040"/>
                    <a:pt x="1082041" y="190500"/>
                    <a:pt x="1078230" y="189230"/>
                  </a:cubicBezTo>
                  <a:cubicBezTo>
                    <a:pt x="1073150" y="186690"/>
                    <a:pt x="1066800" y="185420"/>
                    <a:pt x="1064261" y="179070"/>
                  </a:cubicBezTo>
                  <a:cubicBezTo>
                    <a:pt x="1062991" y="176530"/>
                    <a:pt x="1060450" y="176530"/>
                    <a:pt x="1059180" y="173990"/>
                  </a:cubicBezTo>
                  <a:cubicBezTo>
                    <a:pt x="1057911" y="171450"/>
                    <a:pt x="1056641" y="168910"/>
                    <a:pt x="1056641" y="167640"/>
                  </a:cubicBezTo>
                  <a:cubicBezTo>
                    <a:pt x="1056641" y="165100"/>
                    <a:pt x="1057911" y="162560"/>
                    <a:pt x="1059180" y="160020"/>
                  </a:cubicBezTo>
                  <a:cubicBezTo>
                    <a:pt x="1060450" y="156210"/>
                    <a:pt x="1057911" y="152400"/>
                    <a:pt x="1054100" y="149860"/>
                  </a:cubicBezTo>
                  <a:cubicBezTo>
                    <a:pt x="1052830" y="148590"/>
                    <a:pt x="1050290" y="148590"/>
                    <a:pt x="1050290" y="147320"/>
                  </a:cubicBezTo>
                  <a:cubicBezTo>
                    <a:pt x="1047750" y="139700"/>
                    <a:pt x="1041400" y="137160"/>
                    <a:pt x="1036320" y="130810"/>
                  </a:cubicBezTo>
                  <a:cubicBezTo>
                    <a:pt x="1032510" y="127000"/>
                    <a:pt x="1029970" y="121920"/>
                    <a:pt x="1027430" y="116840"/>
                  </a:cubicBezTo>
                  <a:cubicBezTo>
                    <a:pt x="1024891" y="114300"/>
                    <a:pt x="1023620" y="111760"/>
                    <a:pt x="1019811" y="109220"/>
                  </a:cubicBezTo>
                  <a:cubicBezTo>
                    <a:pt x="1010921" y="105410"/>
                    <a:pt x="1002030" y="101600"/>
                    <a:pt x="993141" y="96520"/>
                  </a:cubicBezTo>
                  <a:cubicBezTo>
                    <a:pt x="993141" y="106680"/>
                    <a:pt x="990601" y="104140"/>
                    <a:pt x="989330" y="101600"/>
                  </a:cubicBezTo>
                  <a:cubicBezTo>
                    <a:pt x="989330" y="97790"/>
                    <a:pt x="986791" y="96520"/>
                    <a:pt x="982980" y="96520"/>
                  </a:cubicBezTo>
                  <a:cubicBezTo>
                    <a:pt x="982980" y="96520"/>
                    <a:pt x="981711" y="96520"/>
                    <a:pt x="981711" y="95250"/>
                  </a:cubicBezTo>
                  <a:cubicBezTo>
                    <a:pt x="980441" y="87630"/>
                    <a:pt x="974091" y="90170"/>
                    <a:pt x="970280" y="88900"/>
                  </a:cubicBezTo>
                  <a:cubicBezTo>
                    <a:pt x="967741" y="87630"/>
                    <a:pt x="965200" y="86360"/>
                    <a:pt x="962661" y="87630"/>
                  </a:cubicBezTo>
                  <a:cubicBezTo>
                    <a:pt x="957580" y="88900"/>
                    <a:pt x="953771" y="85090"/>
                    <a:pt x="948691" y="83820"/>
                  </a:cubicBezTo>
                  <a:cubicBezTo>
                    <a:pt x="947421" y="83820"/>
                    <a:pt x="946151" y="83820"/>
                    <a:pt x="944880" y="85090"/>
                  </a:cubicBezTo>
                  <a:cubicBezTo>
                    <a:pt x="942341" y="87630"/>
                    <a:pt x="939800" y="87630"/>
                    <a:pt x="935991" y="85090"/>
                  </a:cubicBezTo>
                  <a:cubicBezTo>
                    <a:pt x="930911" y="81280"/>
                    <a:pt x="925830" y="81280"/>
                    <a:pt x="919480" y="83820"/>
                  </a:cubicBezTo>
                  <a:cubicBezTo>
                    <a:pt x="916941" y="85090"/>
                    <a:pt x="914400" y="85090"/>
                    <a:pt x="911861" y="83820"/>
                  </a:cubicBezTo>
                  <a:cubicBezTo>
                    <a:pt x="906780" y="81280"/>
                    <a:pt x="901700" y="77470"/>
                    <a:pt x="895350" y="74930"/>
                  </a:cubicBezTo>
                  <a:cubicBezTo>
                    <a:pt x="894080" y="74930"/>
                    <a:pt x="892811" y="73660"/>
                    <a:pt x="891540" y="73660"/>
                  </a:cubicBezTo>
                  <a:cubicBezTo>
                    <a:pt x="883920" y="74930"/>
                    <a:pt x="877570" y="72390"/>
                    <a:pt x="869950" y="74930"/>
                  </a:cubicBezTo>
                  <a:cubicBezTo>
                    <a:pt x="866140" y="76200"/>
                    <a:pt x="861061" y="76200"/>
                    <a:pt x="858520" y="81280"/>
                  </a:cubicBezTo>
                  <a:cubicBezTo>
                    <a:pt x="857250" y="82550"/>
                    <a:pt x="853440" y="82550"/>
                    <a:pt x="850900" y="83820"/>
                  </a:cubicBezTo>
                  <a:cubicBezTo>
                    <a:pt x="844550" y="85090"/>
                    <a:pt x="838200" y="86360"/>
                    <a:pt x="831850" y="83820"/>
                  </a:cubicBezTo>
                  <a:cubicBezTo>
                    <a:pt x="826770" y="81280"/>
                    <a:pt x="820420" y="82550"/>
                    <a:pt x="815340" y="81280"/>
                  </a:cubicBezTo>
                  <a:cubicBezTo>
                    <a:pt x="811530" y="80010"/>
                    <a:pt x="808990" y="77470"/>
                    <a:pt x="806450" y="76200"/>
                  </a:cubicBezTo>
                  <a:cubicBezTo>
                    <a:pt x="805180" y="74930"/>
                    <a:pt x="803910" y="73660"/>
                    <a:pt x="802640" y="73660"/>
                  </a:cubicBezTo>
                  <a:cubicBezTo>
                    <a:pt x="795020" y="71120"/>
                    <a:pt x="788670" y="66040"/>
                    <a:pt x="784860" y="59690"/>
                  </a:cubicBezTo>
                  <a:cubicBezTo>
                    <a:pt x="782320" y="55880"/>
                    <a:pt x="778510" y="52070"/>
                    <a:pt x="775970" y="48260"/>
                  </a:cubicBezTo>
                  <a:cubicBezTo>
                    <a:pt x="767080" y="45720"/>
                    <a:pt x="768350" y="35560"/>
                    <a:pt x="763270" y="30480"/>
                  </a:cubicBezTo>
                  <a:cubicBezTo>
                    <a:pt x="759460" y="25400"/>
                    <a:pt x="755650" y="22860"/>
                    <a:pt x="749300" y="21590"/>
                  </a:cubicBezTo>
                  <a:lnTo>
                    <a:pt x="748030" y="21590"/>
                  </a:lnTo>
                  <a:cubicBezTo>
                    <a:pt x="741680" y="16510"/>
                    <a:pt x="735330" y="20320"/>
                    <a:pt x="727710" y="20320"/>
                  </a:cubicBezTo>
                  <a:cubicBezTo>
                    <a:pt x="725170" y="20320"/>
                    <a:pt x="721360" y="17780"/>
                    <a:pt x="718820" y="16510"/>
                  </a:cubicBezTo>
                  <a:cubicBezTo>
                    <a:pt x="717550" y="13970"/>
                    <a:pt x="716280" y="12700"/>
                    <a:pt x="715010" y="12700"/>
                  </a:cubicBezTo>
                  <a:cubicBezTo>
                    <a:pt x="707390" y="11430"/>
                    <a:pt x="701040" y="6350"/>
                    <a:pt x="694690" y="0"/>
                  </a:cubicBezTo>
                  <a:cubicBezTo>
                    <a:pt x="692150" y="1270"/>
                    <a:pt x="689610" y="2540"/>
                    <a:pt x="687070" y="2540"/>
                  </a:cubicBezTo>
                  <a:cubicBezTo>
                    <a:pt x="684530" y="3810"/>
                    <a:pt x="680720" y="3810"/>
                    <a:pt x="676910" y="3810"/>
                  </a:cubicBezTo>
                  <a:cubicBezTo>
                    <a:pt x="671830" y="2540"/>
                    <a:pt x="666750" y="3810"/>
                    <a:pt x="661670" y="7620"/>
                  </a:cubicBezTo>
                  <a:cubicBezTo>
                    <a:pt x="659130" y="8890"/>
                    <a:pt x="657860" y="10160"/>
                    <a:pt x="655320" y="11430"/>
                  </a:cubicBezTo>
                  <a:cubicBezTo>
                    <a:pt x="652780" y="12700"/>
                    <a:pt x="651510" y="15240"/>
                    <a:pt x="648970" y="16510"/>
                  </a:cubicBezTo>
                  <a:cubicBezTo>
                    <a:pt x="647700" y="17780"/>
                    <a:pt x="645160" y="17780"/>
                    <a:pt x="643890" y="19050"/>
                  </a:cubicBezTo>
                  <a:lnTo>
                    <a:pt x="636270" y="22860"/>
                  </a:lnTo>
                  <a:cubicBezTo>
                    <a:pt x="636270" y="22860"/>
                    <a:pt x="635000" y="24130"/>
                    <a:pt x="635000" y="22860"/>
                  </a:cubicBezTo>
                  <a:cubicBezTo>
                    <a:pt x="629920" y="20320"/>
                    <a:pt x="626110" y="25400"/>
                    <a:pt x="622300" y="27940"/>
                  </a:cubicBezTo>
                  <a:cubicBezTo>
                    <a:pt x="618490" y="30480"/>
                    <a:pt x="613410" y="30480"/>
                    <a:pt x="609600" y="33020"/>
                  </a:cubicBezTo>
                  <a:lnTo>
                    <a:pt x="608330" y="33020"/>
                  </a:lnTo>
                  <a:cubicBezTo>
                    <a:pt x="601980" y="34290"/>
                    <a:pt x="595630" y="36830"/>
                    <a:pt x="589280" y="38100"/>
                  </a:cubicBezTo>
                  <a:cubicBezTo>
                    <a:pt x="586740" y="38100"/>
                    <a:pt x="585470" y="39370"/>
                    <a:pt x="582930" y="40640"/>
                  </a:cubicBezTo>
                  <a:cubicBezTo>
                    <a:pt x="579120" y="41910"/>
                    <a:pt x="575310" y="44450"/>
                    <a:pt x="571500" y="45720"/>
                  </a:cubicBezTo>
                  <a:cubicBezTo>
                    <a:pt x="568960" y="46990"/>
                    <a:pt x="565150" y="48260"/>
                    <a:pt x="562610" y="49530"/>
                  </a:cubicBezTo>
                  <a:lnTo>
                    <a:pt x="558800" y="49530"/>
                  </a:lnTo>
                  <a:cubicBezTo>
                    <a:pt x="558800" y="49530"/>
                    <a:pt x="556260" y="49530"/>
                    <a:pt x="554990" y="52070"/>
                  </a:cubicBezTo>
                  <a:cubicBezTo>
                    <a:pt x="549910" y="49530"/>
                    <a:pt x="543560" y="48260"/>
                    <a:pt x="538480" y="45720"/>
                  </a:cubicBezTo>
                  <a:cubicBezTo>
                    <a:pt x="534670" y="44450"/>
                    <a:pt x="525780" y="46990"/>
                    <a:pt x="523240" y="50800"/>
                  </a:cubicBezTo>
                  <a:cubicBezTo>
                    <a:pt x="521970" y="52070"/>
                    <a:pt x="520700" y="53340"/>
                    <a:pt x="519430" y="53340"/>
                  </a:cubicBezTo>
                  <a:cubicBezTo>
                    <a:pt x="518160" y="53340"/>
                    <a:pt x="515620" y="52070"/>
                    <a:pt x="514350" y="52070"/>
                  </a:cubicBezTo>
                  <a:cubicBezTo>
                    <a:pt x="513080" y="52070"/>
                    <a:pt x="511810" y="53340"/>
                    <a:pt x="509270" y="53340"/>
                  </a:cubicBezTo>
                  <a:cubicBezTo>
                    <a:pt x="509270" y="54610"/>
                    <a:pt x="510540" y="55880"/>
                    <a:pt x="510540" y="57150"/>
                  </a:cubicBezTo>
                  <a:cubicBezTo>
                    <a:pt x="506730" y="58420"/>
                    <a:pt x="500380" y="68580"/>
                    <a:pt x="500380" y="73660"/>
                  </a:cubicBezTo>
                  <a:cubicBezTo>
                    <a:pt x="494030" y="76200"/>
                    <a:pt x="486410" y="77470"/>
                    <a:pt x="483870" y="85090"/>
                  </a:cubicBezTo>
                  <a:cubicBezTo>
                    <a:pt x="483870" y="86360"/>
                    <a:pt x="482600" y="86360"/>
                    <a:pt x="482600" y="87630"/>
                  </a:cubicBezTo>
                  <a:cubicBezTo>
                    <a:pt x="474980" y="88900"/>
                    <a:pt x="473710" y="96520"/>
                    <a:pt x="469900" y="102870"/>
                  </a:cubicBezTo>
                  <a:lnTo>
                    <a:pt x="469900" y="105410"/>
                  </a:lnTo>
                  <a:cubicBezTo>
                    <a:pt x="468630" y="105410"/>
                    <a:pt x="467360" y="106680"/>
                    <a:pt x="466090" y="106680"/>
                  </a:cubicBezTo>
                  <a:cubicBezTo>
                    <a:pt x="461010" y="109220"/>
                    <a:pt x="458470" y="113030"/>
                    <a:pt x="457200" y="119380"/>
                  </a:cubicBezTo>
                  <a:cubicBezTo>
                    <a:pt x="455930" y="125730"/>
                    <a:pt x="455930" y="130810"/>
                    <a:pt x="454660" y="137160"/>
                  </a:cubicBezTo>
                  <a:cubicBezTo>
                    <a:pt x="452120" y="135890"/>
                    <a:pt x="448310" y="138430"/>
                    <a:pt x="447040" y="134620"/>
                  </a:cubicBezTo>
                  <a:lnTo>
                    <a:pt x="444500" y="134620"/>
                  </a:lnTo>
                  <a:cubicBezTo>
                    <a:pt x="440690" y="139700"/>
                    <a:pt x="436880" y="144780"/>
                    <a:pt x="433070" y="148590"/>
                  </a:cubicBezTo>
                  <a:cubicBezTo>
                    <a:pt x="429260" y="151130"/>
                    <a:pt x="425450" y="152400"/>
                    <a:pt x="420370" y="154940"/>
                  </a:cubicBezTo>
                  <a:lnTo>
                    <a:pt x="420370" y="157480"/>
                  </a:lnTo>
                  <a:cubicBezTo>
                    <a:pt x="415290" y="156210"/>
                    <a:pt x="411480" y="154940"/>
                    <a:pt x="407670" y="152400"/>
                  </a:cubicBezTo>
                  <a:cubicBezTo>
                    <a:pt x="406400" y="152400"/>
                    <a:pt x="405130" y="151130"/>
                    <a:pt x="405130" y="151130"/>
                  </a:cubicBezTo>
                  <a:cubicBezTo>
                    <a:pt x="403860" y="151130"/>
                    <a:pt x="403860" y="149860"/>
                    <a:pt x="403860" y="149860"/>
                  </a:cubicBezTo>
                  <a:cubicBezTo>
                    <a:pt x="402590" y="149860"/>
                    <a:pt x="402590" y="151130"/>
                    <a:pt x="402590" y="152400"/>
                  </a:cubicBezTo>
                  <a:cubicBezTo>
                    <a:pt x="402590" y="157480"/>
                    <a:pt x="400050" y="156210"/>
                    <a:pt x="397510" y="154940"/>
                  </a:cubicBezTo>
                  <a:cubicBezTo>
                    <a:pt x="394970" y="153670"/>
                    <a:pt x="392430" y="153670"/>
                    <a:pt x="391160" y="157480"/>
                  </a:cubicBezTo>
                  <a:cubicBezTo>
                    <a:pt x="391160" y="158750"/>
                    <a:pt x="389890" y="160020"/>
                    <a:pt x="388620" y="160020"/>
                  </a:cubicBezTo>
                  <a:cubicBezTo>
                    <a:pt x="384810" y="161290"/>
                    <a:pt x="381000" y="162560"/>
                    <a:pt x="379730" y="166370"/>
                  </a:cubicBezTo>
                  <a:cubicBezTo>
                    <a:pt x="378460" y="168910"/>
                    <a:pt x="377190" y="170180"/>
                    <a:pt x="374650" y="172720"/>
                  </a:cubicBezTo>
                  <a:lnTo>
                    <a:pt x="355600" y="172720"/>
                  </a:lnTo>
                  <a:cubicBezTo>
                    <a:pt x="353060" y="172720"/>
                    <a:pt x="350520" y="172720"/>
                    <a:pt x="347980" y="173990"/>
                  </a:cubicBezTo>
                  <a:cubicBezTo>
                    <a:pt x="345440" y="173990"/>
                    <a:pt x="342900" y="175260"/>
                    <a:pt x="339090" y="176530"/>
                  </a:cubicBezTo>
                  <a:cubicBezTo>
                    <a:pt x="336550" y="177800"/>
                    <a:pt x="332740" y="180340"/>
                    <a:pt x="330200" y="181610"/>
                  </a:cubicBezTo>
                  <a:cubicBezTo>
                    <a:pt x="328930" y="182880"/>
                    <a:pt x="327660" y="182880"/>
                    <a:pt x="326390" y="182880"/>
                  </a:cubicBezTo>
                  <a:cubicBezTo>
                    <a:pt x="320040" y="182880"/>
                    <a:pt x="316230" y="186690"/>
                    <a:pt x="312420" y="190500"/>
                  </a:cubicBezTo>
                  <a:cubicBezTo>
                    <a:pt x="308610" y="193040"/>
                    <a:pt x="306070" y="196850"/>
                    <a:pt x="302260" y="199390"/>
                  </a:cubicBezTo>
                  <a:cubicBezTo>
                    <a:pt x="299720" y="200660"/>
                    <a:pt x="297180" y="201930"/>
                    <a:pt x="295910" y="203200"/>
                  </a:cubicBezTo>
                  <a:cubicBezTo>
                    <a:pt x="293370" y="204470"/>
                    <a:pt x="292100" y="207010"/>
                    <a:pt x="289560" y="207010"/>
                  </a:cubicBezTo>
                  <a:cubicBezTo>
                    <a:pt x="287020" y="208280"/>
                    <a:pt x="283210" y="208280"/>
                    <a:pt x="280670" y="207010"/>
                  </a:cubicBezTo>
                  <a:cubicBezTo>
                    <a:pt x="276860" y="204470"/>
                    <a:pt x="273050" y="207010"/>
                    <a:pt x="270510" y="208280"/>
                  </a:cubicBezTo>
                  <a:cubicBezTo>
                    <a:pt x="266700" y="209550"/>
                    <a:pt x="264160" y="212090"/>
                    <a:pt x="261620" y="213360"/>
                  </a:cubicBezTo>
                  <a:cubicBezTo>
                    <a:pt x="262890" y="214630"/>
                    <a:pt x="262890" y="215900"/>
                    <a:pt x="264160" y="217170"/>
                  </a:cubicBezTo>
                  <a:lnTo>
                    <a:pt x="260350" y="217170"/>
                  </a:lnTo>
                  <a:cubicBezTo>
                    <a:pt x="260350" y="218440"/>
                    <a:pt x="259080" y="219710"/>
                    <a:pt x="259080" y="220980"/>
                  </a:cubicBezTo>
                  <a:cubicBezTo>
                    <a:pt x="257810" y="220980"/>
                    <a:pt x="256540" y="219710"/>
                    <a:pt x="256540" y="219710"/>
                  </a:cubicBezTo>
                  <a:cubicBezTo>
                    <a:pt x="252730" y="222250"/>
                    <a:pt x="248920" y="224790"/>
                    <a:pt x="245110" y="226060"/>
                  </a:cubicBezTo>
                  <a:cubicBezTo>
                    <a:pt x="243840" y="226060"/>
                    <a:pt x="242570" y="227330"/>
                    <a:pt x="242570" y="227330"/>
                  </a:cubicBezTo>
                  <a:cubicBezTo>
                    <a:pt x="237490" y="226060"/>
                    <a:pt x="231140" y="227330"/>
                    <a:pt x="227330" y="223520"/>
                  </a:cubicBezTo>
                  <a:cubicBezTo>
                    <a:pt x="224790" y="220980"/>
                    <a:pt x="220980" y="219710"/>
                    <a:pt x="218440" y="217170"/>
                  </a:cubicBezTo>
                  <a:cubicBezTo>
                    <a:pt x="214630" y="214630"/>
                    <a:pt x="209550" y="215900"/>
                    <a:pt x="205740" y="222250"/>
                  </a:cubicBezTo>
                  <a:lnTo>
                    <a:pt x="187960" y="204470"/>
                  </a:lnTo>
                  <a:cubicBezTo>
                    <a:pt x="186690" y="205740"/>
                    <a:pt x="184150" y="207010"/>
                    <a:pt x="182880" y="208280"/>
                  </a:cubicBezTo>
                  <a:cubicBezTo>
                    <a:pt x="181610" y="208280"/>
                    <a:pt x="181610" y="209550"/>
                    <a:pt x="180340" y="209550"/>
                  </a:cubicBezTo>
                  <a:cubicBezTo>
                    <a:pt x="175260" y="210820"/>
                    <a:pt x="170180" y="212090"/>
                    <a:pt x="163830" y="213360"/>
                  </a:cubicBezTo>
                  <a:cubicBezTo>
                    <a:pt x="160020" y="214630"/>
                    <a:pt x="157480" y="215900"/>
                    <a:pt x="157480" y="220980"/>
                  </a:cubicBezTo>
                  <a:cubicBezTo>
                    <a:pt x="152400" y="223520"/>
                    <a:pt x="147320" y="222250"/>
                    <a:pt x="143510" y="227330"/>
                  </a:cubicBezTo>
                  <a:lnTo>
                    <a:pt x="139700" y="227330"/>
                  </a:lnTo>
                  <a:cubicBezTo>
                    <a:pt x="132080" y="223520"/>
                    <a:pt x="125730" y="224790"/>
                    <a:pt x="120650" y="231140"/>
                  </a:cubicBezTo>
                  <a:cubicBezTo>
                    <a:pt x="119380" y="232410"/>
                    <a:pt x="118110" y="232410"/>
                    <a:pt x="115570" y="232410"/>
                  </a:cubicBezTo>
                  <a:cubicBezTo>
                    <a:pt x="109220" y="231140"/>
                    <a:pt x="104140" y="234950"/>
                    <a:pt x="99060" y="238760"/>
                  </a:cubicBezTo>
                  <a:cubicBezTo>
                    <a:pt x="96520" y="241300"/>
                    <a:pt x="93980" y="242570"/>
                    <a:pt x="90170" y="242570"/>
                  </a:cubicBezTo>
                  <a:cubicBezTo>
                    <a:pt x="83820" y="243840"/>
                    <a:pt x="78740" y="243840"/>
                    <a:pt x="72390" y="243840"/>
                  </a:cubicBezTo>
                  <a:cubicBezTo>
                    <a:pt x="72390" y="243840"/>
                    <a:pt x="71120" y="243840"/>
                    <a:pt x="71120" y="245110"/>
                  </a:cubicBezTo>
                  <a:cubicBezTo>
                    <a:pt x="66040" y="251460"/>
                    <a:pt x="59690" y="251460"/>
                    <a:pt x="52070" y="251460"/>
                  </a:cubicBezTo>
                  <a:cubicBezTo>
                    <a:pt x="44450" y="251460"/>
                    <a:pt x="36830" y="252730"/>
                    <a:pt x="30480" y="259080"/>
                  </a:cubicBezTo>
                  <a:cubicBezTo>
                    <a:pt x="26670" y="262890"/>
                    <a:pt x="21590" y="265430"/>
                    <a:pt x="16510" y="269240"/>
                  </a:cubicBezTo>
                  <a:cubicBezTo>
                    <a:pt x="15240" y="269240"/>
                    <a:pt x="13970" y="270510"/>
                    <a:pt x="13970" y="270510"/>
                  </a:cubicBezTo>
                  <a:cubicBezTo>
                    <a:pt x="10160" y="270510"/>
                    <a:pt x="5080" y="269240"/>
                    <a:pt x="1270" y="269240"/>
                  </a:cubicBezTo>
                  <a:cubicBezTo>
                    <a:pt x="0" y="284480"/>
                    <a:pt x="2540" y="300990"/>
                    <a:pt x="3810" y="317500"/>
                  </a:cubicBezTo>
                  <a:close/>
                </a:path>
              </a:pathLst>
            </a:custGeom>
            <a:blipFill>
              <a:blip r:embed="rId6"/>
              <a:stretch>
                <a:fillRect l="-31751" t="0" r="-100528" b="0"/>
              </a:stretch>
            </a:blipFill>
          </p:spPr>
        </p:sp>
      </p:grpSp>
      <p:sp>
        <p:nvSpPr>
          <p:cNvPr name="TextBox 12" id="12"/>
          <p:cNvSpPr txBox="true"/>
          <p:nvPr/>
        </p:nvSpPr>
        <p:spPr>
          <a:xfrm rot="0">
            <a:off x="3766780" y="5716914"/>
            <a:ext cx="10754440" cy="1047750"/>
          </a:xfrm>
          <a:prstGeom prst="rect">
            <a:avLst/>
          </a:prstGeom>
        </p:spPr>
        <p:txBody>
          <a:bodyPr anchor="t" rtlCol="false" tIns="0" lIns="0" bIns="0" rIns="0">
            <a:spAutoFit/>
          </a:bodyPr>
          <a:lstStyle/>
          <a:p>
            <a:pPr algn="ctr">
              <a:lnSpc>
                <a:spcPts val="8399"/>
              </a:lnSpc>
            </a:pPr>
            <a:r>
              <a:rPr lang="en-US" sz="6999">
                <a:solidFill>
                  <a:srgbClr val="E57E29"/>
                </a:solidFill>
                <a:latin typeface="Hobo"/>
                <a:ea typeface="Hobo"/>
                <a:cs typeface="Hobo"/>
                <a:sym typeface="Hobo"/>
              </a:rPr>
              <a:t>Gallery 01</a:t>
            </a:r>
          </a:p>
        </p:txBody>
      </p:sp>
      <p:sp>
        <p:nvSpPr>
          <p:cNvPr name="TextBox 13" id="13"/>
          <p:cNvSpPr txBox="true"/>
          <p:nvPr/>
        </p:nvSpPr>
        <p:spPr>
          <a:xfrm rot="0">
            <a:off x="6264193" y="6952111"/>
            <a:ext cx="5761704" cy="1026795"/>
          </a:xfrm>
          <a:prstGeom prst="rect">
            <a:avLst/>
          </a:prstGeom>
        </p:spPr>
        <p:txBody>
          <a:bodyPr anchor="t" rtlCol="false" tIns="0" lIns="0" bIns="0" rIns="0">
            <a:spAutoFit/>
          </a:bodyPr>
          <a:lstStyle/>
          <a:p>
            <a:pPr algn="ctr">
              <a:lnSpc>
                <a:spcPts val="4199"/>
              </a:lnSpc>
            </a:pPr>
            <a:r>
              <a:rPr lang="en-US" sz="2799">
                <a:solidFill>
                  <a:srgbClr val="000000"/>
                </a:solidFill>
                <a:latin typeface="Lato"/>
                <a:ea typeface="Lato"/>
                <a:cs typeface="Lato"/>
                <a:sym typeface="Lato"/>
              </a:rPr>
              <a:t>Lorem ipsum dolor sit amet, consectetur adipiscing elit. </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FAEEC8"/>
        </a:solidFill>
      </p:bgPr>
    </p:bg>
    <p:spTree>
      <p:nvGrpSpPr>
        <p:cNvPr id="1" name=""/>
        <p:cNvGrpSpPr/>
        <p:nvPr/>
      </p:nvGrpSpPr>
      <p:grpSpPr>
        <a:xfrm>
          <a:off x="0" y="0"/>
          <a:ext cx="0" cy="0"/>
          <a:chOff x="0" y="0"/>
          <a:chExt cx="0" cy="0"/>
        </a:xfrm>
      </p:grpSpPr>
      <p:sp>
        <p:nvSpPr>
          <p:cNvPr name="Freeform 2" id="2"/>
          <p:cNvSpPr/>
          <p:nvPr/>
        </p:nvSpPr>
        <p:spPr>
          <a:xfrm flipH="false" flipV="false" rot="0">
            <a:off x="0" y="-57452"/>
            <a:ext cx="18288000" cy="10344452"/>
          </a:xfrm>
          <a:custGeom>
            <a:avLst/>
            <a:gdLst/>
            <a:ahLst/>
            <a:cxnLst/>
            <a:rect r="r" b="b" t="t" l="l"/>
            <a:pathLst>
              <a:path h="10344452" w="18288000">
                <a:moveTo>
                  <a:pt x="0" y="0"/>
                </a:moveTo>
                <a:lnTo>
                  <a:pt x="18288000" y="0"/>
                </a:lnTo>
                <a:lnTo>
                  <a:pt x="18288000" y="10344452"/>
                </a:lnTo>
                <a:lnTo>
                  <a:pt x="0" y="10344452"/>
                </a:lnTo>
                <a:lnTo>
                  <a:pt x="0" y="0"/>
                </a:lnTo>
                <a:close/>
              </a:path>
            </a:pathLst>
          </a:custGeom>
          <a:blipFill>
            <a:blip r:embed="rId2"/>
            <a:stretch>
              <a:fillRect l="-38843" t="-10686" r="-50881" b="0"/>
            </a:stretch>
          </a:blipFill>
        </p:spPr>
      </p:sp>
      <p:grpSp>
        <p:nvGrpSpPr>
          <p:cNvPr name="Group 3" id="3"/>
          <p:cNvGrpSpPr>
            <a:grpSpLocks noChangeAspect="true"/>
          </p:cNvGrpSpPr>
          <p:nvPr/>
        </p:nvGrpSpPr>
        <p:grpSpPr>
          <a:xfrm rot="0">
            <a:off x="4573388" y="-903462"/>
            <a:ext cx="4394859" cy="6788352"/>
            <a:chOff x="0" y="0"/>
            <a:chExt cx="2192020" cy="3385820"/>
          </a:xfrm>
        </p:grpSpPr>
        <p:sp>
          <p:nvSpPr>
            <p:cNvPr name="Freeform 4" id="4"/>
            <p:cNvSpPr/>
            <p:nvPr/>
          </p:nvSpPr>
          <p:spPr>
            <a:xfrm flipH="false" flipV="false" rot="0">
              <a:off x="1270" y="-1"/>
              <a:ext cx="2194560" cy="3388362"/>
            </a:xfrm>
            <a:custGeom>
              <a:avLst/>
              <a:gdLst/>
              <a:ahLst/>
              <a:cxnLst/>
              <a:rect r="r" b="b" t="t" l="l"/>
              <a:pathLst>
                <a:path h="3388362" w="2194560">
                  <a:moveTo>
                    <a:pt x="3810" y="317501"/>
                  </a:moveTo>
                  <a:cubicBezTo>
                    <a:pt x="13970" y="425451"/>
                    <a:pt x="16510" y="533401"/>
                    <a:pt x="17780" y="642621"/>
                  </a:cubicBezTo>
                  <a:cubicBezTo>
                    <a:pt x="24130" y="1036321"/>
                    <a:pt x="21590" y="1430021"/>
                    <a:pt x="17780" y="1823721"/>
                  </a:cubicBezTo>
                  <a:cubicBezTo>
                    <a:pt x="13970" y="2218691"/>
                    <a:pt x="8890" y="2613661"/>
                    <a:pt x="8890" y="3009901"/>
                  </a:cubicBezTo>
                  <a:cubicBezTo>
                    <a:pt x="8890" y="3013711"/>
                    <a:pt x="8890" y="3017521"/>
                    <a:pt x="7620" y="3021331"/>
                  </a:cubicBezTo>
                  <a:cubicBezTo>
                    <a:pt x="11430" y="3022601"/>
                    <a:pt x="15240" y="3025141"/>
                    <a:pt x="19050" y="3027681"/>
                  </a:cubicBezTo>
                  <a:cubicBezTo>
                    <a:pt x="24130" y="3031491"/>
                    <a:pt x="27940" y="3037841"/>
                    <a:pt x="33020" y="3044191"/>
                  </a:cubicBezTo>
                  <a:cubicBezTo>
                    <a:pt x="44450" y="3058161"/>
                    <a:pt x="55880" y="3072131"/>
                    <a:pt x="66040" y="3086101"/>
                  </a:cubicBezTo>
                  <a:cubicBezTo>
                    <a:pt x="77470" y="3102611"/>
                    <a:pt x="88900" y="3117851"/>
                    <a:pt x="100330" y="3134361"/>
                  </a:cubicBezTo>
                  <a:cubicBezTo>
                    <a:pt x="105410" y="3141981"/>
                    <a:pt x="110490" y="3149601"/>
                    <a:pt x="115570" y="3155951"/>
                  </a:cubicBezTo>
                  <a:cubicBezTo>
                    <a:pt x="119380" y="3161031"/>
                    <a:pt x="125730" y="3163571"/>
                    <a:pt x="129540" y="3167381"/>
                  </a:cubicBezTo>
                  <a:cubicBezTo>
                    <a:pt x="142240" y="3177541"/>
                    <a:pt x="156210" y="3187701"/>
                    <a:pt x="168910" y="3197861"/>
                  </a:cubicBezTo>
                  <a:cubicBezTo>
                    <a:pt x="181610" y="3208021"/>
                    <a:pt x="194310" y="3216911"/>
                    <a:pt x="209550" y="3223261"/>
                  </a:cubicBezTo>
                  <a:cubicBezTo>
                    <a:pt x="243840" y="3238501"/>
                    <a:pt x="276860" y="3255011"/>
                    <a:pt x="311150" y="3270251"/>
                  </a:cubicBezTo>
                  <a:cubicBezTo>
                    <a:pt x="330200" y="3279141"/>
                    <a:pt x="349250" y="3286761"/>
                    <a:pt x="369570" y="3295651"/>
                  </a:cubicBezTo>
                  <a:cubicBezTo>
                    <a:pt x="370840" y="3296921"/>
                    <a:pt x="374650" y="3295651"/>
                    <a:pt x="375920" y="3295651"/>
                  </a:cubicBezTo>
                  <a:lnTo>
                    <a:pt x="383540" y="3295651"/>
                  </a:lnTo>
                  <a:lnTo>
                    <a:pt x="384810" y="3296921"/>
                  </a:lnTo>
                  <a:cubicBezTo>
                    <a:pt x="387350" y="3290571"/>
                    <a:pt x="389890" y="3285491"/>
                    <a:pt x="393700" y="3279141"/>
                  </a:cubicBezTo>
                  <a:cubicBezTo>
                    <a:pt x="397510" y="3274061"/>
                    <a:pt x="400050" y="3265171"/>
                    <a:pt x="408940" y="3265171"/>
                  </a:cubicBezTo>
                  <a:cubicBezTo>
                    <a:pt x="408940" y="3265171"/>
                    <a:pt x="410210" y="3265171"/>
                    <a:pt x="410210" y="3263901"/>
                  </a:cubicBezTo>
                  <a:cubicBezTo>
                    <a:pt x="414020" y="3257551"/>
                    <a:pt x="420370" y="3256281"/>
                    <a:pt x="427990" y="3255011"/>
                  </a:cubicBezTo>
                  <a:cubicBezTo>
                    <a:pt x="435610" y="3253741"/>
                    <a:pt x="441960" y="3249931"/>
                    <a:pt x="448310" y="3247391"/>
                  </a:cubicBezTo>
                  <a:cubicBezTo>
                    <a:pt x="449580" y="3247391"/>
                    <a:pt x="449580" y="3246121"/>
                    <a:pt x="450850" y="3246121"/>
                  </a:cubicBezTo>
                  <a:cubicBezTo>
                    <a:pt x="459740" y="3248661"/>
                    <a:pt x="466090" y="3242311"/>
                    <a:pt x="473710" y="3239771"/>
                  </a:cubicBezTo>
                  <a:lnTo>
                    <a:pt x="474980" y="3239771"/>
                  </a:lnTo>
                  <a:cubicBezTo>
                    <a:pt x="482600" y="3239771"/>
                    <a:pt x="488950" y="3235961"/>
                    <a:pt x="496570" y="3234691"/>
                  </a:cubicBezTo>
                  <a:cubicBezTo>
                    <a:pt x="502920" y="3233421"/>
                    <a:pt x="509270" y="3233421"/>
                    <a:pt x="515620" y="3229611"/>
                  </a:cubicBezTo>
                  <a:cubicBezTo>
                    <a:pt x="521970" y="3225801"/>
                    <a:pt x="529590" y="3223261"/>
                    <a:pt x="535940" y="3220721"/>
                  </a:cubicBezTo>
                  <a:cubicBezTo>
                    <a:pt x="542290" y="3218181"/>
                    <a:pt x="548640" y="3216911"/>
                    <a:pt x="554990" y="3214371"/>
                  </a:cubicBezTo>
                  <a:lnTo>
                    <a:pt x="561340" y="3214371"/>
                  </a:lnTo>
                  <a:cubicBezTo>
                    <a:pt x="567690" y="3214371"/>
                    <a:pt x="572770" y="3214371"/>
                    <a:pt x="577850" y="3210561"/>
                  </a:cubicBezTo>
                  <a:lnTo>
                    <a:pt x="580390" y="3210561"/>
                  </a:lnTo>
                  <a:cubicBezTo>
                    <a:pt x="586740" y="3210561"/>
                    <a:pt x="594360" y="3211831"/>
                    <a:pt x="600710" y="3211831"/>
                  </a:cubicBezTo>
                  <a:lnTo>
                    <a:pt x="605790" y="3211831"/>
                  </a:lnTo>
                  <a:cubicBezTo>
                    <a:pt x="612140" y="3210561"/>
                    <a:pt x="614680" y="3215641"/>
                    <a:pt x="618490" y="3218181"/>
                  </a:cubicBezTo>
                  <a:cubicBezTo>
                    <a:pt x="624840" y="3225801"/>
                    <a:pt x="632460" y="3227071"/>
                    <a:pt x="642620" y="3225801"/>
                  </a:cubicBezTo>
                  <a:cubicBezTo>
                    <a:pt x="651510" y="3224531"/>
                    <a:pt x="659130" y="3223261"/>
                    <a:pt x="668020" y="3223261"/>
                  </a:cubicBezTo>
                  <a:cubicBezTo>
                    <a:pt x="671830" y="3223261"/>
                    <a:pt x="676910" y="3224531"/>
                    <a:pt x="680720" y="3225801"/>
                  </a:cubicBezTo>
                  <a:cubicBezTo>
                    <a:pt x="684530" y="3227071"/>
                    <a:pt x="687070" y="3228341"/>
                    <a:pt x="690880" y="3229611"/>
                  </a:cubicBezTo>
                  <a:lnTo>
                    <a:pt x="694690" y="3233421"/>
                  </a:lnTo>
                  <a:cubicBezTo>
                    <a:pt x="694690" y="3233421"/>
                    <a:pt x="695960" y="3237231"/>
                    <a:pt x="697230" y="3238501"/>
                  </a:cubicBezTo>
                  <a:cubicBezTo>
                    <a:pt x="699770" y="3239771"/>
                    <a:pt x="702310" y="3239771"/>
                    <a:pt x="703580" y="3241041"/>
                  </a:cubicBezTo>
                  <a:lnTo>
                    <a:pt x="704850" y="3242311"/>
                  </a:lnTo>
                  <a:cubicBezTo>
                    <a:pt x="711200" y="3238501"/>
                    <a:pt x="713740" y="3244851"/>
                    <a:pt x="717550" y="3246121"/>
                  </a:cubicBezTo>
                  <a:cubicBezTo>
                    <a:pt x="722630" y="3248661"/>
                    <a:pt x="726440" y="3251201"/>
                    <a:pt x="731520" y="3255011"/>
                  </a:cubicBezTo>
                  <a:cubicBezTo>
                    <a:pt x="731520" y="3253741"/>
                    <a:pt x="731520" y="3252471"/>
                    <a:pt x="732790" y="3251201"/>
                  </a:cubicBezTo>
                  <a:cubicBezTo>
                    <a:pt x="740410" y="3252471"/>
                    <a:pt x="749300" y="3252471"/>
                    <a:pt x="756920" y="3257551"/>
                  </a:cubicBezTo>
                  <a:cubicBezTo>
                    <a:pt x="758190" y="3255011"/>
                    <a:pt x="760730" y="3252471"/>
                    <a:pt x="763270" y="3249931"/>
                  </a:cubicBezTo>
                  <a:cubicBezTo>
                    <a:pt x="763270" y="3249931"/>
                    <a:pt x="763270" y="3248661"/>
                    <a:pt x="764540" y="3248661"/>
                  </a:cubicBezTo>
                  <a:cubicBezTo>
                    <a:pt x="770890" y="3247391"/>
                    <a:pt x="774700" y="3243581"/>
                    <a:pt x="775970" y="3237231"/>
                  </a:cubicBezTo>
                  <a:cubicBezTo>
                    <a:pt x="777240" y="3234691"/>
                    <a:pt x="777240" y="3232151"/>
                    <a:pt x="777240" y="3230881"/>
                  </a:cubicBezTo>
                  <a:cubicBezTo>
                    <a:pt x="782320" y="3228341"/>
                    <a:pt x="786130" y="3225801"/>
                    <a:pt x="791210" y="3223261"/>
                  </a:cubicBezTo>
                  <a:lnTo>
                    <a:pt x="791210" y="3220721"/>
                  </a:lnTo>
                  <a:cubicBezTo>
                    <a:pt x="787400" y="3214371"/>
                    <a:pt x="787400" y="3213101"/>
                    <a:pt x="793750" y="3210561"/>
                  </a:cubicBezTo>
                  <a:cubicBezTo>
                    <a:pt x="795020" y="3209291"/>
                    <a:pt x="795020" y="3208021"/>
                    <a:pt x="796290" y="3208021"/>
                  </a:cubicBezTo>
                  <a:cubicBezTo>
                    <a:pt x="798830" y="3206751"/>
                    <a:pt x="801370" y="3205481"/>
                    <a:pt x="802640" y="3204211"/>
                  </a:cubicBezTo>
                  <a:cubicBezTo>
                    <a:pt x="802640" y="3204211"/>
                    <a:pt x="802640" y="3205481"/>
                    <a:pt x="803910" y="3205481"/>
                  </a:cubicBezTo>
                  <a:lnTo>
                    <a:pt x="803910" y="3202941"/>
                  </a:lnTo>
                  <a:cubicBezTo>
                    <a:pt x="811530" y="3200401"/>
                    <a:pt x="819150" y="3197861"/>
                    <a:pt x="826770" y="3194051"/>
                  </a:cubicBezTo>
                  <a:cubicBezTo>
                    <a:pt x="830580" y="3191511"/>
                    <a:pt x="834390" y="3190241"/>
                    <a:pt x="839470" y="3192781"/>
                  </a:cubicBezTo>
                  <a:cubicBezTo>
                    <a:pt x="842010" y="3194051"/>
                    <a:pt x="844550" y="3192781"/>
                    <a:pt x="847090" y="3191511"/>
                  </a:cubicBezTo>
                  <a:cubicBezTo>
                    <a:pt x="853440" y="3188971"/>
                    <a:pt x="859790" y="3187701"/>
                    <a:pt x="866140" y="3185161"/>
                  </a:cubicBezTo>
                  <a:cubicBezTo>
                    <a:pt x="871220" y="3183891"/>
                    <a:pt x="875030" y="3181351"/>
                    <a:pt x="880110" y="3178811"/>
                  </a:cubicBezTo>
                  <a:cubicBezTo>
                    <a:pt x="880110" y="3178811"/>
                    <a:pt x="881380" y="3176271"/>
                    <a:pt x="880110" y="3175001"/>
                  </a:cubicBezTo>
                  <a:cubicBezTo>
                    <a:pt x="880110" y="3173731"/>
                    <a:pt x="878840" y="3171191"/>
                    <a:pt x="878840" y="3169921"/>
                  </a:cubicBezTo>
                  <a:cubicBezTo>
                    <a:pt x="882650" y="3167381"/>
                    <a:pt x="885190" y="3164841"/>
                    <a:pt x="887730" y="3164841"/>
                  </a:cubicBezTo>
                  <a:cubicBezTo>
                    <a:pt x="891540" y="3163571"/>
                    <a:pt x="896620" y="3163571"/>
                    <a:pt x="901700" y="3162301"/>
                  </a:cubicBezTo>
                  <a:cubicBezTo>
                    <a:pt x="905510" y="3150871"/>
                    <a:pt x="913130" y="3148331"/>
                    <a:pt x="922020" y="3152141"/>
                  </a:cubicBezTo>
                  <a:lnTo>
                    <a:pt x="924560" y="3149601"/>
                  </a:lnTo>
                  <a:cubicBezTo>
                    <a:pt x="925830" y="3150871"/>
                    <a:pt x="925830" y="3150871"/>
                    <a:pt x="925830" y="3152141"/>
                  </a:cubicBezTo>
                  <a:cubicBezTo>
                    <a:pt x="929640" y="3149601"/>
                    <a:pt x="933450" y="3147061"/>
                    <a:pt x="937260" y="3145791"/>
                  </a:cubicBezTo>
                  <a:cubicBezTo>
                    <a:pt x="941070" y="3143251"/>
                    <a:pt x="944880" y="3140711"/>
                    <a:pt x="949960" y="3143251"/>
                  </a:cubicBezTo>
                  <a:cubicBezTo>
                    <a:pt x="949960" y="3136901"/>
                    <a:pt x="953770" y="3136901"/>
                    <a:pt x="957580" y="3138171"/>
                  </a:cubicBezTo>
                  <a:cubicBezTo>
                    <a:pt x="960120" y="3138171"/>
                    <a:pt x="963930" y="3136901"/>
                    <a:pt x="966470" y="3135632"/>
                  </a:cubicBezTo>
                  <a:cubicBezTo>
                    <a:pt x="967740" y="3135632"/>
                    <a:pt x="970280" y="3134361"/>
                    <a:pt x="971550" y="3135632"/>
                  </a:cubicBezTo>
                  <a:cubicBezTo>
                    <a:pt x="976630" y="3139442"/>
                    <a:pt x="984250" y="3140711"/>
                    <a:pt x="989330" y="3147061"/>
                  </a:cubicBezTo>
                  <a:cubicBezTo>
                    <a:pt x="993140" y="3152141"/>
                    <a:pt x="999490" y="3154682"/>
                    <a:pt x="1002030" y="3162301"/>
                  </a:cubicBezTo>
                  <a:cubicBezTo>
                    <a:pt x="1003300" y="3164841"/>
                    <a:pt x="1008380" y="3167381"/>
                    <a:pt x="1010920" y="3168651"/>
                  </a:cubicBezTo>
                  <a:cubicBezTo>
                    <a:pt x="1010920" y="3168651"/>
                    <a:pt x="1012190" y="3168651"/>
                    <a:pt x="1013460" y="3169921"/>
                  </a:cubicBezTo>
                  <a:cubicBezTo>
                    <a:pt x="1014730" y="3173732"/>
                    <a:pt x="1018540" y="3172461"/>
                    <a:pt x="1021080" y="3171192"/>
                  </a:cubicBezTo>
                  <a:cubicBezTo>
                    <a:pt x="1023620" y="3171192"/>
                    <a:pt x="1026160" y="3169921"/>
                    <a:pt x="1027430" y="3173732"/>
                  </a:cubicBezTo>
                  <a:cubicBezTo>
                    <a:pt x="1027430" y="3175002"/>
                    <a:pt x="1031240" y="3176271"/>
                    <a:pt x="1032510" y="3177542"/>
                  </a:cubicBezTo>
                  <a:cubicBezTo>
                    <a:pt x="1036320" y="3180082"/>
                    <a:pt x="1040130" y="3182621"/>
                    <a:pt x="1042670" y="3185162"/>
                  </a:cubicBezTo>
                  <a:cubicBezTo>
                    <a:pt x="1043940" y="3186432"/>
                    <a:pt x="1045210" y="3187702"/>
                    <a:pt x="1045210" y="3188972"/>
                  </a:cubicBezTo>
                  <a:cubicBezTo>
                    <a:pt x="1045210" y="3192782"/>
                    <a:pt x="1049020" y="3195322"/>
                    <a:pt x="1052830" y="3195322"/>
                  </a:cubicBezTo>
                  <a:cubicBezTo>
                    <a:pt x="1057910" y="3196592"/>
                    <a:pt x="1061720" y="3196592"/>
                    <a:pt x="1066800" y="3197862"/>
                  </a:cubicBezTo>
                  <a:cubicBezTo>
                    <a:pt x="1068070" y="3197862"/>
                    <a:pt x="1068070" y="3200402"/>
                    <a:pt x="1069340" y="3200402"/>
                  </a:cubicBezTo>
                  <a:cubicBezTo>
                    <a:pt x="1070610" y="3202942"/>
                    <a:pt x="1071880" y="3206752"/>
                    <a:pt x="1076960" y="3204212"/>
                  </a:cubicBezTo>
                  <a:cubicBezTo>
                    <a:pt x="1079500" y="3202942"/>
                    <a:pt x="1087120" y="3205482"/>
                    <a:pt x="1088390" y="3208022"/>
                  </a:cubicBezTo>
                  <a:cubicBezTo>
                    <a:pt x="1090930" y="3216912"/>
                    <a:pt x="1099820" y="3216912"/>
                    <a:pt x="1106170" y="3219452"/>
                  </a:cubicBezTo>
                  <a:cubicBezTo>
                    <a:pt x="1107440" y="3219452"/>
                    <a:pt x="1108710" y="3219452"/>
                    <a:pt x="1108710" y="3220722"/>
                  </a:cubicBezTo>
                  <a:cubicBezTo>
                    <a:pt x="1112520" y="3225802"/>
                    <a:pt x="1117600" y="3227072"/>
                    <a:pt x="1122680" y="3229612"/>
                  </a:cubicBezTo>
                  <a:cubicBezTo>
                    <a:pt x="1127760" y="3232152"/>
                    <a:pt x="1132840" y="3237232"/>
                    <a:pt x="1137920" y="3242312"/>
                  </a:cubicBezTo>
                  <a:lnTo>
                    <a:pt x="1144270" y="3248662"/>
                  </a:lnTo>
                  <a:cubicBezTo>
                    <a:pt x="1145540" y="3249932"/>
                    <a:pt x="1146810" y="3249932"/>
                    <a:pt x="1148080" y="3249932"/>
                  </a:cubicBezTo>
                  <a:cubicBezTo>
                    <a:pt x="1151890" y="3249932"/>
                    <a:pt x="1155700" y="3248662"/>
                    <a:pt x="1158240" y="3252472"/>
                  </a:cubicBezTo>
                  <a:cubicBezTo>
                    <a:pt x="1158240" y="3252472"/>
                    <a:pt x="1159510" y="3253742"/>
                    <a:pt x="1160780" y="3253742"/>
                  </a:cubicBezTo>
                  <a:cubicBezTo>
                    <a:pt x="1170940" y="3252472"/>
                    <a:pt x="1177290" y="3258822"/>
                    <a:pt x="1183640" y="3265172"/>
                  </a:cubicBezTo>
                  <a:cubicBezTo>
                    <a:pt x="1186180" y="3267712"/>
                    <a:pt x="1191260" y="3268982"/>
                    <a:pt x="1193800" y="3268982"/>
                  </a:cubicBezTo>
                  <a:cubicBezTo>
                    <a:pt x="1201420" y="3271522"/>
                    <a:pt x="1210310" y="3272792"/>
                    <a:pt x="1216660" y="3277872"/>
                  </a:cubicBezTo>
                  <a:cubicBezTo>
                    <a:pt x="1220470" y="3280412"/>
                    <a:pt x="1225550" y="3284222"/>
                    <a:pt x="1229360" y="3284222"/>
                  </a:cubicBezTo>
                  <a:cubicBezTo>
                    <a:pt x="1235710" y="3284222"/>
                    <a:pt x="1238250" y="3289302"/>
                    <a:pt x="1240790" y="3293112"/>
                  </a:cubicBezTo>
                  <a:cubicBezTo>
                    <a:pt x="1248410" y="3294382"/>
                    <a:pt x="1256030" y="3294382"/>
                    <a:pt x="1259840" y="3302002"/>
                  </a:cubicBezTo>
                  <a:cubicBezTo>
                    <a:pt x="1259840" y="3303272"/>
                    <a:pt x="1261110" y="3303272"/>
                    <a:pt x="1262380" y="3303272"/>
                  </a:cubicBezTo>
                  <a:cubicBezTo>
                    <a:pt x="1267460" y="3304542"/>
                    <a:pt x="1272540" y="3305812"/>
                    <a:pt x="1277620" y="3308352"/>
                  </a:cubicBezTo>
                  <a:cubicBezTo>
                    <a:pt x="1280160" y="3309622"/>
                    <a:pt x="1282700" y="3312162"/>
                    <a:pt x="1286510" y="3314702"/>
                  </a:cubicBezTo>
                  <a:cubicBezTo>
                    <a:pt x="1287780" y="3314702"/>
                    <a:pt x="1287780" y="3315972"/>
                    <a:pt x="1289050" y="3315972"/>
                  </a:cubicBezTo>
                  <a:cubicBezTo>
                    <a:pt x="1297940" y="3315972"/>
                    <a:pt x="1300480" y="3322322"/>
                    <a:pt x="1305560" y="3327402"/>
                  </a:cubicBezTo>
                  <a:cubicBezTo>
                    <a:pt x="1313180" y="3333752"/>
                    <a:pt x="1322070" y="3340102"/>
                    <a:pt x="1328420" y="3347722"/>
                  </a:cubicBezTo>
                  <a:cubicBezTo>
                    <a:pt x="1332230" y="3352802"/>
                    <a:pt x="1338580" y="3355342"/>
                    <a:pt x="1342390" y="3357882"/>
                  </a:cubicBezTo>
                  <a:lnTo>
                    <a:pt x="1350010" y="3361692"/>
                  </a:lnTo>
                  <a:cubicBezTo>
                    <a:pt x="1352550" y="3364232"/>
                    <a:pt x="1355090" y="3366772"/>
                    <a:pt x="1358900" y="3369312"/>
                  </a:cubicBezTo>
                  <a:cubicBezTo>
                    <a:pt x="1362710" y="3370582"/>
                    <a:pt x="1363980" y="3375662"/>
                    <a:pt x="1369060" y="3374392"/>
                  </a:cubicBezTo>
                  <a:cubicBezTo>
                    <a:pt x="1371600" y="3374392"/>
                    <a:pt x="1374140" y="3375662"/>
                    <a:pt x="1376680" y="3376932"/>
                  </a:cubicBezTo>
                  <a:cubicBezTo>
                    <a:pt x="1380490" y="3379472"/>
                    <a:pt x="1381760" y="3382012"/>
                    <a:pt x="1386840" y="3382012"/>
                  </a:cubicBezTo>
                  <a:cubicBezTo>
                    <a:pt x="1389380" y="3382012"/>
                    <a:pt x="1391920" y="3384552"/>
                    <a:pt x="1393190" y="3385822"/>
                  </a:cubicBezTo>
                  <a:cubicBezTo>
                    <a:pt x="1399540" y="3388362"/>
                    <a:pt x="1405890" y="3388362"/>
                    <a:pt x="1409700" y="3380742"/>
                  </a:cubicBezTo>
                  <a:lnTo>
                    <a:pt x="1410970" y="3379472"/>
                  </a:lnTo>
                  <a:cubicBezTo>
                    <a:pt x="1416050" y="3382012"/>
                    <a:pt x="1416050" y="3376932"/>
                    <a:pt x="1417320" y="3374392"/>
                  </a:cubicBezTo>
                  <a:cubicBezTo>
                    <a:pt x="1418590" y="3373122"/>
                    <a:pt x="1421130" y="3371852"/>
                    <a:pt x="1422400" y="3370582"/>
                  </a:cubicBezTo>
                  <a:cubicBezTo>
                    <a:pt x="1424940" y="3368042"/>
                    <a:pt x="1427480" y="3366772"/>
                    <a:pt x="1431290" y="3364232"/>
                  </a:cubicBezTo>
                  <a:cubicBezTo>
                    <a:pt x="1432560" y="3362962"/>
                    <a:pt x="1435100" y="3361692"/>
                    <a:pt x="1436370" y="3361692"/>
                  </a:cubicBezTo>
                  <a:cubicBezTo>
                    <a:pt x="1442720" y="3361692"/>
                    <a:pt x="1446530" y="3359152"/>
                    <a:pt x="1451610" y="3354072"/>
                  </a:cubicBezTo>
                  <a:cubicBezTo>
                    <a:pt x="1455420" y="3350262"/>
                    <a:pt x="1461770" y="3347722"/>
                    <a:pt x="1466850" y="3345182"/>
                  </a:cubicBezTo>
                  <a:cubicBezTo>
                    <a:pt x="1471930" y="3342642"/>
                    <a:pt x="1477010" y="3340102"/>
                    <a:pt x="1483360" y="3338832"/>
                  </a:cubicBezTo>
                  <a:cubicBezTo>
                    <a:pt x="1487170" y="3337562"/>
                    <a:pt x="1490980" y="3337562"/>
                    <a:pt x="1494790" y="3337562"/>
                  </a:cubicBezTo>
                  <a:lnTo>
                    <a:pt x="1497330" y="3337562"/>
                  </a:lnTo>
                  <a:cubicBezTo>
                    <a:pt x="1502410" y="3335021"/>
                    <a:pt x="1507490" y="3331212"/>
                    <a:pt x="1513840" y="3328671"/>
                  </a:cubicBezTo>
                  <a:lnTo>
                    <a:pt x="1517650" y="3328671"/>
                  </a:lnTo>
                  <a:cubicBezTo>
                    <a:pt x="1524000" y="3331212"/>
                    <a:pt x="1530350" y="3331212"/>
                    <a:pt x="1536700" y="3326131"/>
                  </a:cubicBezTo>
                  <a:cubicBezTo>
                    <a:pt x="1537970" y="3324861"/>
                    <a:pt x="1540510" y="3323591"/>
                    <a:pt x="1541780" y="3322321"/>
                  </a:cubicBezTo>
                  <a:cubicBezTo>
                    <a:pt x="1548130" y="3324862"/>
                    <a:pt x="1554480" y="3329942"/>
                    <a:pt x="1562100" y="3329942"/>
                  </a:cubicBezTo>
                  <a:cubicBezTo>
                    <a:pt x="1564640" y="3329942"/>
                    <a:pt x="1568450" y="3328671"/>
                    <a:pt x="1570990" y="3327401"/>
                  </a:cubicBezTo>
                  <a:cubicBezTo>
                    <a:pt x="1576070" y="3327401"/>
                    <a:pt x="1581150" y="3327401"/>
                    <a:pt x="1584960" y="3326131"/>
                  </a:cubicBezTo>
                  <a:cubicBezTo>
                    <a:pt x="1590040" y="3324861"/>
                    <a:pt x="1596390" y="3326131"/>
                    <a:pt x="1601470" y="3323591"/>
                  </a:cubicBezTo>
                  <a:cubicBezTo>
                    <a:pt x="1604010" y="3317241"/>
                    <a:pt x="1605280" y="3317241"/>
                    <a:pt x="1611630" y="3318511"/>
                  </a:cubicBezTo>
                  <a:cubicBezTo>
                    <a:pt x="1619250" y="3319781"/>
                    <a:pt x="1624330" y="3318511"/>
                    <a:pt x="1629410" y="3312161"/>
                  </a:cubicBezTo>
                  <a:cubicBezTo>
                    <a:pt x="1631950" y="3308351"/>
                    <a:pt x="1638300" y="3308351"/>
                    <a:pt x="1642110" y="3305811"/>
                  </a:cubicBezTo>
                  <a:cubicBezTo>
                    <a:pt x="1643380" y="3305811"/>
                    <a:pt x="1644650" y="3304541"/>
                    <a:pt x="1645920" y="3304541"/>
                  </a:cubicBezTo>
                  <a:cubicBezTo>
                    <a:pt x="1648460" y="3303271"/>
                    <a:pt x="1649730" y="3303271"/>
                    <a:pt x="1652270" y="3302001"/>
                  </a:cubicBezTo>
                  <a:cubicBezTo>
                    <a:pt x="1658620" y="3299461"/>
                    <a:pt x="1664970" y="3298191"/>
                    <a:pt x="1671320" y="3294381"/>
                  </a:cubicBezTo>
                  <a:cubicBezTo>
                    <a:pt x="1677670" y="3290571"/>
                    <a:pt x="1682750" y="3288031"/>
                    <a:pt x="1689100" y="3293111"/>
                  </a:cubicBezTo>
                  <a:lnTo>
                    <a:pt x="1691640" y="3293111"/>
                  </a:lnTo>
                  <a:cubicBezTo>
                    <a:pt x="1694180" y="3291841"/>
                    <a:pt x="1695450" y="3291841"/>
                    <a:pt x="1697990" y="3290571"/>
                  </a:cubicBezTo>
                  <a:cubicBezTo>
                    <a:pt x="1697990" y="3286761"/>
                    <a:pt x="1697990" y="3281681"/>
                    <a:pt x="1703070" y="3277871"/>
                  </a:cubicBezTo>
                  <a:cubicBezTo>
                    <a:pt x="1704340" y="3276601"/>
                    <a:pt x="1704340" y="3274061"/>
                    <a:pt x="1706880" y="3272791"/>
                  </a:cubicBezTo>
                  <a:cubicBezTo>
                    <a:pt x="1709420" y="3270251"/>
                    <a:pt x="1713230" y="3270251"/>
                    <a:pt x="1715770" y="3271521"/>
                  </a:cubicBezTo>
                  <a:cubicBezTo>
                    <a:pt x="1717040" y="3272791"/>
                    <a:pt x="1719580" y="3271521"/>
                    <a:pt x="1720849" y="3271521"/>
                  </a:cubicBezTo>
                  <a:cubicBezTo>
                    <a:pt x="1728470" y="3270251"/>
                    <a:pt x="1737360" y="3270251"/>
                    <a:pt x="1744979" y="3268981"/>
                  </a:cubicBezTo>
                  <a:cubicBezTo>
                    <a:pt x="1752599" y="3267710"/>
                    <a:pt x="1760219" y="3266440"/>
                    <a:pt x="1767839" y="3263901"/>
                  </a:cubicBezTo>
                  <a:cubicBezTo>
                    <a:pt x="1772919" y="3261360"/>
                    <a:pt x="1777999" y="3262631"/>
                    <a:pt x="1783079" y="3262631"/>
                  </a:cubicBezTo>
                  <a:cubicBezTo>
                    <a:pt x="1793239" y="3263901"/>
                    <a:pt x="1802129" y="3263901"/>
                    <a:pt x="1811019" y="3258821"/>
                  </a:cubicBezTo>
                  <a:lnTo>
                    <a:pt x="1808479" y="3256281"/>
                  </a:lnTo>
                  <a:cubicBezTo>
                    <a:pt x="1811019" y="3255010"/>
                    <a:pt x="1813559" y="3255010"/>
                    <a:pt x="1817369" y="3255010"/>
                  </a:cubicBezTo>
                  <a:cubicBezTo>
                    <a:pt x="1819909" y="3258820"/>
                    <a:pt x="1823719" y="3256281"/>
                    <a:pt x="1826259" y="3253740"/>
                  </a:cubicBezTo>
                  <a:cubicBezTo>
                    <a:pt x="1830069" y="3249930"/>
                    <a:pt x="1833879" y="3251200"/>
                    <a:pt x="1838959" y="3251200"/>
                  </a:cubicBezTo>
                  <a:cubicBezTo>
                    <a:pt x="1844039" y="3252470"/>
                    <a:pt x="1850389" y="3249930"/>
                    <a:pt x="1856739" y="3248660"/>
                  </a:cubicBezTo>
                  <a:cubicBezTo>
                    <a:pt x="1858009" y="3248660"/>
                    <a:pt x="1859279" y="3246120"/>
                    <a:pt x="1859279" y="3244850"/>
                  </a:cubicBezTo>
                  <a:cubicBezTo>
                    <a:pt x="1861819" y="3244850"/>
                    <a:pt x="1864359" y="3243580"/>
                    <a:pt x="1868169" y="3243580"/>
                  </a:cubicBezTo>
                  <a:lnTo>
                    <a:pt x="1873249" y="3243580"/>
                  </a:lnTo>
                  <a:cubicBezTo>
                    <a:pt x="1878329" y="3246120"/>
                    <a:pt x="1883409" y="3246120"/>
                    <a:pt x="1888489" y="3243580"/>
                  </a:cubicBezTo>
                  <a:cubicBezTo>
                    <a:pt x="1889759" y="3242310"/>
                    <a:pt x="1892299" y="3242310"/>
                    <a:pt x="1893569" y="3242310"/>
                  </a:cubicBezTo>
                  <a:cubicBezTo>
                    <a:pt x="1897379" y="3241040"/>
                    <a:pt x="1901189" y="3242310"/>
                    <a:pt x="1903729" y="3238500"/>
                  </a:cubicBezTo>
                  <a:cubicBezTo>
                    <a:pt x="1904999" y="3237230"/>
                    <a:pt x="1907539" y="3238500"/>
                    <a:pt x="1910079" y="3237230"/>
                  </a:cubicBezTo>
                  <a:lnTo>
                    <a:pt x="1946910" y="3237230"/>
                  </a:lnTo>
                  <a:cubicBezTo>
                    <a:pt x="1951990" y="3237230"/>
                    <a:pt x="1958340" y="3238500"/>
                    <a:pt x="1963420" y="3239770"/>
                  </a:cubicBezTo>
                  <a:cubicBezTo>
                    <a:pt x="1969770" y="3241040"/>
                    <a:pt x="1974850" y="3239770"/>
                    <a:pt x="1979930" y="3238500"/>
                  </a:cubicBezTo>
                  <a:lnTo>
                    <a:pt x="1988820" y="3238500"/>
                  </a:lnTo>
                  <a:cubicBezTo>
                    <a:pt x="1992630" y="3238500"/>
                    <a:pt x="1996440" y="3239770"/>
                    <a:pt x="2000250" y="3238500"/>
                  </a:cubicBezTo>
                  <a:cubicBezTo>
                    <a:pt x="2002790" y="3238500"/>
                    <a:pt x="2004060" y="3235960"/>
                    <a:pt x="2005330" y="3233420"/>
                  </a:cubicBezTo>
                  <a:cubicBezTo>
                    <a:pt x="2007870" y="3229610"/>
                    <a:pt x="2011680" y="3228340"/>
                    <a:pt x="2016760" y="3228340"/>
                  </a:cubicBezTo>
                  <a:cubicBezTo>
                    <a:pt x="2020570" y="3228340"/>
                    <a:pt x="2024380" y="3227070"/>
                    <a:pt x="2028190" y="3225800"/>
                  </a:cubicBezTo>
                  <a:lnTo>
                    <a:pt x="2030730" y="3225800"/>
                  </a:lnTo>
                  <a:cubicBezTo>
                    <a:pt x="2035810" y="3233420"/>
                    <a:pt x="2043430" y="3228340"/>
                    <a:pt x="2049780" y="3229610"/>
                  </a:cubicBezTo>
                  <a:lnTo>
                    <a:pt x="2052320" y="3229610"/>
                  </a:lnTo>
                  <a:cubicBezTo>
                    <a:pt x="2057399" y="3232150"/>
                    <a:pt x="2063749" y="3234690"/>
                    <a:pt x="2068830" y="3235960"/>
                  </a:cubicBezTo>
                  <a:cubicBezTo>
                    <a:pt x="2075180" y="3237230"/>
                    <a:pt x="2080260" y="3243580"/>
                    <a:pt x="2085340" y="3243580"/>
                  </a:cubicBezTo>
                  <a:cubicBezTo>
                    <a:pt x="2094230" y="3243580"/>
                    <a:pt x="2101850" y="3249930"/>
                    <a:pt x="2109470" y="3251200"/>
                  </a:cubicBezTo>
                  <a:cubicBezTo>
                    <a:pt x="2115820" y="3252470"/>
                    <a:pt x="2122170" y="3255010"/>
                    <a:pt x="2128520" y="3257550"/>
                  </a:cubicBezTo>
                  <a:cubicBezTo>
                    <a:pt x="2131060" y="3258820"/>
                    <a:pt x="2134870" y="3257550"/>
                    <a:pt x="2137410" y="3257550"/>
                  </a:cubicBezTo>
                  <a:cubicBezTo>
                    <a:pt x="2145030" y="3258820"/>
                    <a:pt x="2152649" y="3258820"/>
                    <a:pt x="2160270" y="3260090"/>
                  </a:cubicBezTo>
                  <a:lnTo>
                    <a:pt x="2161540" y="3260090"/>
                  </a:lnTo>
                  <a:cubicBezTo>
                    <a:pt x="2170430" y="3258820"/>
                    <a:pt x="2179320" y="3261360"/>
                    <a:pt x="2188210" y="3261360"/>
                  </a:cubicBezTo>
                  <a:cubicBezTo>
                    <a:pt x="2189480" y="3035300"/>
                    <a:pt x="2183130" y="2809240"/>
                    <a:pt x="2175510" y="2583181"/>
                  </a:cubicBezTo>
                  <a:cubicBezTo>
                    <a:pt x="2167890" y="2368551"/>
                    <a:pt x="2160270" y="2153920"/>
                    <a:pt x="2159000" y="1939291"/>
                  </a:cubicBezTo>
                  <a:cubicBezTo>
                    <a:pt x="2159000" y="1831341"/>
                    <a:pt x="2160270" y="1724661"/>
                    <a:pt x="2162810" y="1616711"/>
                  </a:cubicBezTo>
                  <a:cubicBezTo>
                    <a:pt x="2166620" y="1508761"/>
                    <a:pt x="2174240" y="1400811"/>
                    <a:pt x="2179320" y="1292861"/>
                  </a:cubicBezTo>
                  <a:cubicBezTo>
                    <a:pt x="2194560" y="951231"/>
                    <a:pt x="2185670" y="608331"/>
                    <a:pt x="2180590" y="266701"/>
                  </a:cubicBezTo>
                  <a:cubicBezTo>
                    <a:pt x="2176780" y="265431"/>
                    <a:pt x="2174240" y="264161"/>
                    <a:pt x="2171700" y="262891"/>
                  </a:cubicBezTo>
                  <a:cubicBezTo>
                    <a:pt x="2167890" y="260351"/>
                    <a:pt x="2164080" y="259081"/>
                    <a:pt x="2159000" y="260351"/>
                  </a:cubicBezTo>
                  <a:lnTo>
                    <a:pt x="2151380" y="260351"/>
                  </a:lnTo>
                  <a:cubicBezTo>
                    <a:pt x="2147570" y="260351"/>
                    <a:pt x="2142490" y="260351"/>
                    <a:pt x="2139950" y="265431"/>
                  </a:cubicBezTo>
                  <a:cubicBezTo>
                    <a:pt x="2139950" y="265431"/>
                    <a:pt x="2138680" y="266701"/>
                    <a:pt x="2137410" y="266701"/>
                  </a:cubicBezTo>
                  <a:lnTo>
                    <a:pt x="2132330" y="266701"/>
                  </a:lnTo>
                  <a:cubicBezTo>
                    <a:pt x="2131060" y="264161"/>
                    <a:pt x="2133600" y="259081"/>
                    <a:pt x="2127250" y="260351"/>
                  </a:cubicBezTo>
                  <a:cubicBezTo>
                    <a:pt x="2124710" y="260351"/>
                    <a:pt x="2120900" y="261621"/>
                    <a:pt x="2118360" y="261621"/>
                  </a:cubicBezTo>
                  <a:lnTo>
                    <a:pt x="2099310" y="261621"/>
                  </a:lnTo>
                  <a:cubicBezTo>
                    <a:pt x="2098040" y="259081"/>
                    <a:pt x="2096770" y="256541"/>
                    <a:pt x="2094230" y="252731"/>
                  </a:cubicBezTo>
                  <a:cubicBezTo>
                    <a:pt x="2092960" y="250191"/>
                    <a:pt x="2091690" y="248921"/>
                    <a:pt x="2087880" y="251461"/>
                  </a:cubicBezTo>
                  <a:cubicBezTo>
                    <a:pt x="2085340" y="252731"/>
                    <a:pt x="2084070" y="252731"/>
                    <a:pt x="2082800" y="250191"/>
                  </a:cubicBezTo>
                  <a:cubicBezTo>
                    <a:pt x="2078990" y="243841"/>
                    <a:pt x="2075180" y="238761"/>
                    <a:pt x="2067560" y="237491"/>
                  </a:cubicBezTo>
                  <a:cubicBezTo>
                    <a:pt x="2066290" y="237491"/>
                    <a:pt x="2065020" y="234950"/>
                    <a:pt x="2063750" y="233681"/>
                  </a:cubicBezTo>
                  <a:cubicBezTo>
                    <a:pt x="2061210" y="231141"/>
                    <a:pt x="2059940" y="228601"/>
                    <a:pt x="2056130" y="228601"/>
                  </a:cubicBezTo>
                  <a:cubicBezTo>
                    <a:pt x="2054860" y="228601"/>
                    <a:pt x="2052320" y="226061"/>
                    <a:pt x="2052320" y="224791"/>
                  </a:cubicBezTo>
                  <a:cubicBezTo>
                    <a:pt x="2051050" y="219711"/>
                    <a:pt x="2051050" y="215901"/>
                    <a:pt x="2051050" y="210821"/>
                  </a:cubicBezTo>
                  <a:cubicBezTo>
                    <a:pt x="2049780" y="205741"/>
                    <a:pt x="2047240" y="200661"/>
                    <a:pt x="2043430" y="198121"/>
                  </a:cubicBezTo>
                  <a:cubicBezTo>
                    <a:pt x="2037080" y="194311"/>
                    <a:pt x="2032000" y="189231"/>
                    <a:pt x="2025650" y="185421"/>
                  </a:cubicBezTo>
                  <a:cubicBezTo>
                    <a:pt x="2024380" y="184151"/>
                    <a:pt x="2021840" y="182881"/>
                    <a:pt x="2019300" y="182881"/>
                  </a:cubicBezTo>
                  <a:cubicBezTo>
                    <a:pt x="2015490" y="181611"/>
                    <a:pt x="2011680" y="180341"/>
                    <a:pt x="2007870" y="180341"/>
                  </a:cubicBezTo>
                  <a:cubicBezTo>
                    <a:pt x="2004060" y="180341"/>
                    <a:pt x="1998980" y="180341"/>
                    <a:pt x="1995170" y="182881"/>
                  </a:cubicBezTo>
                  <a:cubicBezTo>
                    <a:pt x="1987550" y="186691"/>
                    <a:pt x="1981200" y="181611"/>
                    <a:pt x="1974850" y="181611"/>
                  </a:cubicBezTo>
                  <a:cubicBezTo>
                    <a:pt x="1968500" y="180341"/>
                    <a:pt x="1962150" y="177801"/>
                    <a:pt x="1957070" y="176531"/>
                  </a:cubicBezTo>
                  <a:lnTo>
                    <a:pt x="1940560" y="176531"/>
                  </a:lnTo>
                  <a:cubicBezTo>
                    <a:pt x="1926590" y="179071"/>
                    <a:pt x="1915160" y="171451"/>
                    <a:pt x="1901190" y="170181"/>
                  </a:cubicBezTo>
                  <a:cubicBezTo>
                    <a:pt x="1897380" y="170181"/>
                    <a:pt x="1893570" y="166371"/>
                    <a:pt x="1889760" y="163831"/>
                  </a:cubicBezTo>
                  <a:cubicBezTo>
                    <a:pt x="1887220" y="161291"/>
                    <a:pt x="1884680" y="161291"/>
                    <a:pt x="1880870" y="162561"/>
                  </a:cubicBezTo>
                  <a:cubicBezTo>
                    <a:pt x="1875790" y="163831"/>
                    <a:pt x="1870710" y="162561"/>
                    <a:pt x="1865630" y="163831"/>
                  </a:cubicBezTo>
                  <a:cubicBezTo>
                    <a:pt x="1858010" y="166371"/>
                    <a:pt x="1851660" y="160021"/>
                    <a:pt x="1844040" y="160021"/>
                  </a:cubicBezTo>
                  <a:cubicBezTo>
                    <a:pt x="1837690" y="161291"/>
                    <a:pt x="1831340" y="161291"/>
                    <a:pt x="1824990" y="162561"/>
                  </a:cubicBezTo>
                  <a:lnTo>
                    <a:pt x="1809750" y="166371"/>
                  </a:lnTo>
                  <a:cubicBezTo>
                    <a:pt x="1799590" y="171451"/>
                    <a:pt x="1791970" y="165101"/>
                    <a:pt x="1783080" y="162561"/>
                  </a:cubicBezTo>
                  <a:cubicBezTo>
                    <a:pt x="1776730" y="161291"/>
                    <a:pt x="1772920" y="158751"/>
                    <a:pt x="1767840" y="154941"/>
                  </a:cubicBezTo>
                  <a:cubicBezTo>
                    <a:pt x="1762760" y="151131"/>
                    <a:pt x="1757680" y="154941"/>
                    <a:pt x="1753870" y="154941"/>
                  </a:cubicBezTo>
                  <a:cubicBezTo>
                    <a:pt x="1750060" y="154941"/>
                    <a:pt x="1747520" y="158751"/>
                    <a:pt x="1744980" y="160021"/>
                  </a:cubicBezTo>
                  <a:cubicBezTo>
                    <a:pt x="1741170" y="161291"/>
                    <a:pt x="1737360" y="161291"/>
                    <a:pt x="1733550" y="161291"/>
                  </a:cubicBezTo>
                  <a:cubicBezTo>
                    <a:pt x="1729740" y="161291"/>
                    <a:pt x="1724660" y="160021"/>
                    <a:pt x="1720850" y="161291"/>
                  </a:cubicBezTo>
                  <a:cubicBezTo>
                    <a:pt x="1714500" y="163831"/>
                    <a:pt x="1709420" y="167641"/>
                    <a:pt x="1704340" y="170181"/>
                  </a:cubicBezTo>
                  <a:cubicBezTo>
                    <a:pt x="1703070" y="171451"/>
                    <a:pt x="1701800" y="172721"/>
                    <a:pt x="1700530" y="172721"/>
                  </a:cubicBezTo>
                  <a:cubicBezTo>
                    <a:pt x="1691640" y="177801"/>
                    <a:pt x="1681480" y="179071"/>
                    <a:pt x="1670050" y="179071"/>
                  </a:cubicBezTo>
                  <a:cubicBezTo>
                    <a:pt x="1663700" y="179071"/>
                    <a:pt x="1657350" y="179071"/>
                    <a:pt x="1651000" y="177801"/>
                  </a:cubicBezTo>
                  <a:cubicBezTo>
                    <a:pt x="1647190" y="177801"/>
                    <a:pt x="1644650" y="173991"/>
                    <a:pt x="1642110" y="173991"/>
                  </a:cubicBezTo>
                  <a:cubicBezTo>
                    <a:pt x="1633220" y="172720"/>
                    <a:pt x="1625600" y="172720"/>
                    <a:pt x="1616710" y="172720"/>
                  </a:cubicBezTo>
                  <a:cubicBezTo>
                    <a:pt x="1615440" y="172720"/>
                    <a:pt x="1614170" y="173991"/>
                    <a:pt x="1612900" y="173991"/>
                  </a:cubicBezTo>
                  <a:cubicBezTo>
                    <a:pt x="1607820" y="176530"/>
                    <a:pt x="1602740" y="180341"/>
                    <a:pt x="1597660" y="182880"/>
                  </a:cubicBezTo>
                  <a:cubicBezTo>
                    <a:pt x="1588770" y="185420"/>
                    <a:pt x="1579880" y="187960"/>
                    <a:pt x="1570990" y="189230"/>
                  </a:cubicBezTo>
                  <a:lnTo>
                    <a:pt x="1567180" y="189230"/>
                  </a:lnTo>
                  <a:cubicBezTo>
                    <a:pt x="1559560" y="185420"/>
                    <a:pt x="1553210" y="189230"/>
                    <a:pt x="1545590" y="190501"/>
                  </a:cubicBezTo>
                  <a:cubicBezTo>
                    <a:pt x="1537970" y="193041"/>
                    <a:pt x="1530350" y="196851"/>
                    <a:pt x="1522730" y="199391"/>
                  </a:cubicBezTo>
                  <a:cubicBezTo>
                    <a:pt x="1520190" y="200661"/>
                    <a:pt x="1517650" y="199391"/>
                    <a:pt x="1515110" y="198120"/>
                  </a:cubicBezTo>
                  <a:cubicBezTo>
                    <a:pt x="1511300" y="196850"/>
                    <a:pt x="1508760" y="196850"/>
                    <a:pt x="1506220" y="199391"/>
                  </a:cubicBezTo>
                  <a:cubicBezTo>
                    <a:pt x="1504950" y="200661"/>
                    <a:pt x="1503680" y="200661"/>
                    <a:pt x="1502410" y="200661"/>
                  </a:cubicBezTo>
                  <a:cubicBezTo>
                    <a:pt x="1498600" y="201931"/>
                    <a:pt x="1494790" y="201931"/>
                    <a:pt x="1492250" y="203201"/>
                  </a:cubicBezTo>
                  <a:cubicBezTo>
                    <a:pt x="1487170" y="207011"/>
                    <a:pt x="1482090" y="205741"/>
                    <a:pt x="1477010" y="208281"/>
                  </a:cubicBezTo>
                  <a:cubicBezTo>
                    <a:pt x="1471930" y="210821"/>
                    <a:pt x="1466850" y="210821"/>
                    <a:pt x="1463040" y="214631"/>
                  </a:cubicBezTo>
                  <a:cubicBezTo>
                    <a:pt x="1461770" y="215901"/>
                    <a:pt x="1459230" y="215901"/>
                    <a:pt x="1456690" y="215901"/>
                  </a:cubicBezTo>
                  <a:cubicBezTo>
                    <a:pt x="1450340" y="217171"/>
                    <a:pt x="1445260" y="220981"/>
                    <a:pt x="1441450" y="226061"/>
                  </a:cubicBezTo>
                  <a:cubicBezTo>
                    <a:pt x="1436370" y="231141"/>
                    <a:pt x="1431290" y="234951"/>
                    <a:pt x="1426210" y="238761"/>
                  </a:cubicBezTo>
                  <a:cubicBezTo>
                    <a:pt x="1424940" y="240031"/>
                    <a:pt x="1421130" y="240031"/>
                    <a:pt x="1419860" y="240031"/>
                  </a:cubicBezTo>
                  <a:cubicBezTo>
                    <a:pt x="1414780" y="240031"/>
                    <a:pt x="1409700" y="238761"/>
                    <a:pt x="1405890" y="237491"/>
                  </a:cubicBezTo>
                  <a:cubicBezTo>
                    <a:pt x="1403350" y="237491"/>
                    <a:pt x="1402080" y="236220"/>
                    <a:pt x="1399540" y="236220"/>
                  </a:cubicBezTo>
                  <a:cubicBezTo>
                    <a:pt x="1391920" y="240030"/>
                    <a:pt x="1383030" y="237491"/>
                    <a:pt x="1375410" y="237491"/>
                  </a:cubicBezTo>
                  <a:cubicBezTo>
                    <a:pt x="1374140" y="237491"/>
                    <a:pt x="1371600" y="236220"/>
                    <a:pt x="1370330" y="234950"/>
                  </a:cubicBezTo>
                  <a:cubicBezTo>
                    <a:pt x="1365250" y="231141"/>
                    <a:pt x="1360170" y="231141"/>
                    <a:pt x="1355090" y="233680"/>
                  </a:cubicBezTo>
                  <a:cubicBezTo>
                    <a:pt x="1351280" y="234950"/>
                    <a:pt x="1347470" y="234950"/>
                    <a:pt x="1344930" y="232410"/>
                  </a:cubicBezTo>
                  <a:cubicBezTo>
                    <a:pt x="1339850" y="228600"/>
                    <a:pt x="1333500" y="226060"/>
                    <a:pt x="1327150" y="224790"/>
                  </a:cubicBezTo>
                  <a:cubicBezTo>
                    <a:pt x="1322070" y="223520"/>
                    <a:pt x="1316990" y="220980"/>
                    <a:pt x="1311910" y="218440"/>
                  </a:cubicBezTo>
                  <a:cubicBezTo>
                    <a:pt x="1309370" y="217170"/>
                    <a:pt x="1306830" y="218440"/>
                    <a:pt x="1304290" y="218440"/>
                  </a:cubicBezTo>
                  <a:cubicBezTo>
                    <a:pt x="1301750" y="218440"/>
                    <a:pt x="1300480" y="219710"/>
                    <a:pt x="1297940" y="219710"/>
                  </a:cubicBezTo>
                  <a:cubicBezTo>
                    <a:pt x="1290320" y="220980"/>
                    <a:pt x="1282700" y="223520"/>
                    <a:pt x="1276350" y="222250"/>
                  </a:cubicBezTo>
                  <a:cubicBezTo>
                    <a:pt x="1267461" y="219710"/>
                    <a:pt x="1258570" y="220980"/>
                    <a:pt x="1250950" y="215900"/>
                  </a:cubicBezTo>
                  <a:cubicBezTo>
                    <a:pt x="1247140" y="213360"/>
                    <a:pt x="1245870" y="215900"/>
                    <a:pt x="1243330" y="215900"/>
                  </a:cubicBezTo>
                  <a:cubicBezTo>
                    <a:pt x="1242061" y="215900"/>
                    <a:pt x="1240791" y="215900"/>
                    <a:pt x="1238250" y="217170"/>
                  </a:cubicBezTo>
                  <a:cubicBezTo>
                    <a:pt x="1236980" y="220980"/>
                    <a:pt x="1231900" y="223520"/>
                    <a:pt x="1225550" y="220980"/>
                  </a:cubicBezTo>
                  <a:cubicBezTo>
                    <a:pt x="1221740" y="219710"/>
                    <a:pt x="1219200" y="219710"/>
                    <a:pt x="1215390" y="220980"/>
                  </a:cubicBezTo>
                  <a:cubicBezTo>
                    <a:pt x="1211580" y="222250"/>
                    <a:pt x="1207770" y="222250"/>
                    <a:pt x="1202690" y="223520"/>
                  </a:cubicBezTo>
                  <a:lnTo>
                    <a:pt x="1201420" y="223520"/>
                  </a:lnTo>
                  <a:cubicBezTo>
                    <a:pt x="1191260" y="229870"/>
                    <a:pt x="1181100" y="224791"/>
                    <a:pt x="1169670" y="224791"/>
                  </a:cubicBezTo>
                  <a:lnTo>
                    <a:pt x="1163320" y="224791"/>
                  </a:lnTo>
                  <a:cubicBezTo>
                    <a:pt x="1155700" y="226061"/>
                    <a:pt x="1151890" y="219711"/>
                    <a:pt x="1146810" y="215900"/>
                  </a:cubicBezTo>
                  <a:cubicBezTo>
                    <a:pt x="1141730" y="212090"/>
                    <a:pt x="1136650" y="207010"/>
                    <a:pt x="1131570" y="204470"/>
                  </a:cubicBezTo>
                  <a:cubicBezTo>
                    <a:pt x="1130300" y="203200"/>
                    <a:pt x="1126490" y="204470"/>
                    <a:pt x="1123950" y="204470"/>
                  </a:cubicBezTo>
                  <a:lnTo>
                    <a:pt x="1112520" y="204470"/>
                  </a:lnTo>
                  <a:lnTo>
                    <a:pt x="1111250" y="203200"/>
                  </a:lnTo>
                  <a:cubicBezTo>
                    <a:pt x="1102361" y="205741"/>
                    <a:pt x="1097280" y="200660"/>
                    <a:pt x="1090930" y="195580"/>
                  </a:cubicBezTo>
                  <a:cubicBezTo>
                    <a:pt x="1087120" y="193040"/>
                    <a:pt x="1082041" y="190500"/>
                    <a:pt x="1078230" y="189230"/>
                  </a:cubicBezTo>
                  <a:cubicBezTo>
                    <a:pt x="1073150" y="186690"/>
                    <a:pt x="1066800" y="185420"/>
                    <a:pt x="1064261" y="179070"/>
                  </a:cubicBezTo>
                  <a:cubicBezTo>
                    <a:pt x="1062991" y="176530"/>
                    <a:pt x="1060450" y="176530"/>
                    <a:pt x="1059180" y="173990"/>
                  </a:cubicBezTo>
                  <a:cubicBezTo>
                    <a:pt x="1057911" y="171450"/>
                    <a:pt x="1056641" y="168910"/>
                    <a:pt x="1056641" y="167640"/>
                  </a:cubicBezTo>
                  <a:cubicBezTo>
                    <a:pt x="1056641" y="165100"/>
                    <a:pt x="1057911" y="162560"/>
                    <a:pt x="1059180" y="160020"/>
                  </a:cubicBezTo>
                  <a:cubicBezTo>
                    <a:pt x="1060450" y="156210"/>
                    <a:pt x="1057911" y="152400"/>
                    <a:pt x="1054100" y="149860"/>
                  </a:cubicBezTo>
                  <a:cubicBezTo>
                    <a:pt x="1052830" y="148590"/>
                    <a:pt x="1050290" y="148590"/>
                    <a:pt x="1050290" y="147320"/>
                  </a:cubicBezTo>
                  <a:cubicBezTo>
                    <a:pt x="1047750" y="139700"/>
                    <a:pt x="1041400" y="137160"/>
                    <a:pt x="1036320" y="130810"/>
                  </a:cubicBezTo>
                  <a:cubicBezTo>
                    <a:pt x="1032510" y="127000"/>
                    <a:pt x="1029970" y="121920"/>
                    <a:pt x="1027430" y="116840"/>
                  </a:cubicBezTo>
                  <a:cubicBezTo>
                    <a:pt x="1024891" y="114300"/>
                    <a:pt x="1023620" y="111760"/>
                    <a:pt x="1019811" y="109220"/>
                  </a:cubicBezTo>
                  <a:cubicBezTo>
                    <a:pt x="1010921" y="105410"/>
                    <a:pt x="1002030" y="101600"/>
                    <a:pt x="993141" y="96520"/>
                  </a:cubicBezTo>
                  <a:cubicBezTo>
                    <a:pt x="993141" y="106680"/>
                    <a:pt x="990601" y="104140"/>
                    <a:pt x="989330" y="101600"/>
                  </a:cubicBezTo>
                  <a:cubicBezTo>
                    <a:pt x="989330" y="97790"/>
                    <a:pt x="986791" y="96520"/>
                    <a:pt x="982980" y="96520"/>
                  </a:cubicBezTo>
                  <a:cubicBezTo>
                    <a:pt x="982980" y="96520"/>
                    <a:pt x="981711" y="96520"/>
                    <a:pt x="981711" y="95250"/>
                  </a:cubicBezTo>
                  <a:cubicBezTo>
                    <a:pt x="980441" y="87630"/>
                    <a:pt x="974091" y="90170"/>
                    <a:pt x="970280" y="88900"/>
                  </a:cubicBezTo>
                  <a:cubicBezTo>
                    <a:pt x="967741" y="87630"/>
                    <a:pt x="965200" y="86360"/>
                    <a:pt x="962661" y="87630"/>
                  </a:cubicBezTo>
                  <a:cubicBezTo>
                    <a:pt x="957580" y="88900"/>
                    <a:pt x="953771" y="85090"/>
                    <a:pt x="948691" y="83820"/>
                  </a:cubicBezTo>
                  <a:cubicBezTo>
                    <a:pt x="947421" y="83820"/>
                    <a:pt x="946151" y="83820"/>
                    <a:pt x="944880" y="85090"/>
                  </a:cubicBezTo>
                  <a:cubicBezTo>
                    <a:pt x="942341" y="87630"/>
                    <a:pt x="939800" y="87630"/>
                    <a:pt x="935991" y="85090"/>
                  </a:cubicBezTo>
                  <a:cubicBezTo>
                    <a:pt x="930911" y="81280"/>
                    <a:pt x="925830" y="81280"/>
                    <a:pt x="919480" y="83820"/>
                  </a:cubicBezTo>
                  <a:cubicBezTo>
                    <a:pt x="916941" y="85090"/>
                    <a:pt x="914400" y="85090"/>
                    <a:pt x="911861" y="83820"/>
                  </a:cubicBezTo>
                  <a:cubicBezTo>
                    <a:pt x="906780" y="81280"/>
                    <a:pt x="901700" y="77470"/>
                    <a:pt x="895350" y="74930"/>
                  </a:cubicBezTo>
                  <a:cubicBezTo>
                    <a:pt x="894080" y="74930"/>
                    <a:pt x="892811" y="73660"/>
                    <a:pt x="891540" y="73660"/>
                  </a:cubicBezTo>
                  <a:cubicBezTo>
                    <a:pt x="883920" y="74930"/>
                    <a:pt x="877570" y="72390"/>
                    <a:pt x="869950" y="74930"/>
                  </a:cubicBezTo>
                  <a:cubicBezTo>
                    <a:pt x="866140" y="76200"/>
                    <a:pt x="861061" y="76200"/>
                    <a:pt x="858520" y="81280"/>
                  </a:cubicBezTo>
                  <a:cubicBezTo>
                    <a:pt x="857250" y="82550"/>
                    <a:pt x="853440" y="82550"/>
                    <a:pt x="850900" y="83820"/>
                  </a:cubicBezTo>
                  <a:cubicBezTo>
                    <a:pt x="844550" y="85090"/>
                    <a:pt x="838200" y="86360"/>
                    <a:pt x="831850" y="83820"/>
                  </a:cubicBezTo>
                  <a:cubicBezTo>
                    <a:pt x="826770" y="81280"/>
                    <a:pt x="820420" y="82550"/>
                    <a:pt x="815340" y="81280"/>
                  </a:cubicBezTo>
                  <a:cubicBezTo>
                    <a:pt x="811530" y="80010"/>
                    <a:pt x="808990" y="77470"/>
                    <a:pt x="806450" y="76200"/>
                  </a:cubicBezTo>
                  <a:cubicBezTo>
                    <a:pt x="805180" y="74930"/>
                    <a:pt x="803910" y="73660"/>
                    <a:pt x="802640" y="73660"/>
                  </a:cubicBezTo>
                  <a:cubicBezTo>
                    <a:pt x="795020" y="71120"/>
                    <a:pt x="788670" y="66040"/>
                    <a:pt x="784860" y="59690"/>
                  </a:cubicBezTo>
                  <a:cubicBezTo>
                    <a:pt x="782320" y="55880"/>
                    <a:pt x="778510" y="52070"/>
                    <a:pt x="775970" y="48260"/>
                  </a:cubicBezTo>
                  <a:cubicBezTo>
                    <a:pt x="767080" y="45720"/>
                    <a:pt x="768350" y="35560"/>
                    <a:pt x="763270" y="30480"/>
                  </a:cubicBezTo>
                  <a:cubicBezTo>
                    <a:pt x="759460" y="25400"/>
                    <a:pt x="755650" y="22860"/>
                    <a:pt x="749300" y="21590"/>
                  </a:cubicBezTo>
                  <a:lnTo>
                    <a:pt x="748030" y="21590"/>
                  </a:lnTo>
                  <a:cubicBezTo>
                    <a:pt x="741680" y="16510"/>
                    <a:pt x="735330" y="20320"/>
                    <a:pt x="727710" y="20320"/>
                  </a:cubicBezTo>
                  <a:cubicBezTo>
                    <a:pt x="725170" y="20320"/>
                    <a:pt x="721360" y="17780"/>
                    <a:pt x="718820" y="16510"/>
                  </a:cubicBezTo>
                  <a:cubicBezTo>
                    <a:pt x="717550" y="13970"/>
                    <a:pt x="716280" y="12700"/>
                    <a:pt x="715010" y="12700"/>
                  </a:cubicBezTo>
                  <a:cubicBezTo>
                    <a:pt x="707390" y="11430"/>
                    <a:pt x="701040" y="6350"/>
                    <a:pt x="694690" y="0"/>
                  </a:cubicBezTo>
                  <a:cubicBezTo>
                    <a:pt x="692150" y="1270"/>
                    <a:pt x="689610" y="2540"/>
                    <a:pt x="687070" y="2540"/>
                  </a:cubicBezTo>
                  <a:cubicBezTo>
                    <a:pt x="684530" y="3810"/>
                    <a:pt x="680720" y="3810"/>
                    <a:pt x="676910" y="3810"/>
                  </a:cubicBezTo>
                  <a:cubicBezTo>
                    <a:pt x="671830" y="2540"/>
                    <a:pt x="666750" y="3810"/>
                    <a:pt x="661670" y="7620"/>
                  </a:cubicBezTo>
                  <a:cubicBezTo>
                    <a:pt x="659130" y="8890"/>
                    <a:pt x="657860" y="10160"/>
                    <a:pt x="655320" y="11430"/>
                  </a:cubicBezTo>
                  <a:cubicBezTo>
                    <a:pt x="652780" y="12700"/>
                    <a:pt x="651510" y="15240"/>
                    <a:pt x="648970" y="16510"/>
                  </a:cubicBezTo>
                  <a:cubicBezTo>
                    <a:pt x="647700" y="17780"/>
                    <a:pt x="645160" y="17780"/>
                    <a:pt x="643890" y="19050"/>
                  </a:cubicBezTo>
                  <a:lnTo>
                    <a:pt x="636270" y="22860"/>
                  </a:lnTo>
                  <a:cubicBezTo>
                    <a:pt x="636270" y="22860"/>
                    <a:pt x="635000" y="24130"/>
                    <a:pt x="635000" y="22860"/>
                  </a:cubicBezTo>
                  <a:cubicBezTo>
                    <a:pt x="629920" y="20320"/>
                    <a:pt x="626110" y="25400"/>
                    <a:pt x="622300" y="27940"/>
                  </a:cubicBezTo>
                  <a:cubicBezTo>
                    <a:pt x="618490" y="30480"/>
                    <a:pt x="613410" y="30480"/>
                    <a:pt x="609600" y="33020"/>
                  </a:cubicBezTo>
                  <a:lnTo>
                    <a:pt x="608330" y="33020"/>
                  </a:lnTo>
                  <a:cubicBezTo>
                    <a:pt x="601980" y="34290"/>
                    <a:pt x="595630" y="36830"/>
                    <a:pt x="589280" y="38100"/>
                  </a:cubicBezTo>
                  <a:cubicBezTo>
                    <a:pt x="586740" y="38100"/>
                    <a:pt x="585470" y="39370"/>
                    <a:pt x="582930" y="40640"/>
                  </a:cubicBezTo>
                  <a:cubicBezTo>
                    <a:pt x="579120" y="41910"/>
                    <a:pt x="575310" y="44450"/>
                    <a:pt x="571500" y="45720"/>
                  </a:cubicBezTo>
                  <a:cubicBezTo>
                    <a:pt x="568960" y="46990"/>
                    <a:pt x="565150" y="48260"/>
                    <a:pt x="562610" y="49530"/>
                  </a:cubicBezTo>
                  <a:lnTo>
                    <a:pt x="558800" y="49530"/>
                  </a:lnTo>
                  <a:cubicBezTo>
                    <a:pt x="558800" y="49530"/>
                    <a:pt x="556260" y="49530"/>
                    <a:pt x="554990" y="52070"/>
                  </a:cubicBezTo>
                  <a:cubicBezTo>
                    <a:pt x="549910" y="49530"/>
                    <a:pt x="543560" y="48260"/>
                    <a:pt x="538480" y="45720"/>
                  </a:cubicBezTo>
                  <a:cubicBezTo>
                    <a:pt x="534670" y="44450"/>
                    <a:pt x="525780" y="46990"/>
                    <a:pt x="523240" y="50800"/>
                  </a:cubicBezTo>
                  <a:cubicBezTo>
                    <a:pt x="521970" y="52070"/>
                    <a:pt x="520700" y="53340"/>
                    <a:pt x="519430" y="53340"/>
                  </a:cubicBezTo>
                  <a:cubicBezTo>
                    <a:pt x="518160" y="53340"/>
                    <a:pt x="515620" y="52070"/>
                    <a:pt x="514350" y="52070"/>
                  </a:cubicBezTo>
                  <a:cubicBezTo>
                    <a:pt x="513080" y="52070"/>
                    <a:pt x="511810" y="53340"/>
                    <a:pt x="509270" y="53340"/>
                  </a:cubicBezTo>
                  <a:cubicBezTo>
                    <a:pt x="509270" y="54610"/>
                    <a:pt x="510540" y="55880"/>
                    <a:pt x="510540" y="57150"/>
                  </a:cubicBezTo>
                  <a:cubicBezTo>
                    <a:pt x="506730" y="58420"/>
                    <a:pt x="500380" y="68580"/>
                    <a:pt x="500380" y="73660"/>
                  </a:cubicBezTo>
                  <a:cubicBezTo>
                    <a:pt x="494030" y="76200"/>
                    <a:pt x="486410" y="77470"/>
                    <a:pt x="483870" y="85090"/>
                  </a:cubicBezTo>
                  <a:cubicBezTo>
                    <a:pt x="483870" y="86360"/>
                    <a:pt x="482600" y="86360"/>
                    <a:pt x="482600" y="87630"/>
                  </a:cubicBezTo>
                  <a:cubicBezTo>
                    <a:pt x="474980" y="88900"/>
                    <a:pt x="473710" y="96520"/>
                    <a:pt x="469900" y="102870"/>
                  </a:cubicBezTo>
                  <a:lnTo>
                    <a:pt x="469900" y="105410"/>
                  </a:lnTo>
                  <a:cubicBezTo>
                    <a:pt x="468630" y="105410"/>
                    <a:pt x="467360" y="106680"/>
                    <a:pt x="466090" y="106680"/>
                  </a:cubicBezTo>
                  <a:cubicBezTo>
                    <a:pt x="461010" y="109220"/>
                    <a:pt x="458470" y="113030"/>
                    <a:pt x="457200" y="119380"/>
                  </a:cubicBezTo>
                  <a:cubicBezTo>
                    <a:pt x="455930" y="125730"/>
                    <a:pt x="455930" y="130810"/>
                    <a:pt x="454660" y="137160"/>
                  </a:cubicBezTo>
                  <a:cubicBezTo>
                    <a:pt x="452120" y="135890"/>
                    <a:pt x="448310" y="138430"/>
                    <a:pt x="447040" y="134620"/>
                  </a:cubicBezTo>
                  <a:lnTo>
                    <a:pt x="444500" y="134620"/>
                  </a:lnTo>
                  <a:cubicBezTo>
                    <a:pt x="440690" y="139700"/>
                    <a:pt x="436880" y="144780"/>
                    <a:pt x="433070" y="148590"/>
                  </a:cubicBezTo>
                  <a:cubicBezTo>
                    <a:pt x="429260" y="151130"/>
                    <a:pt x="425450" y="152400"/>
                    <a:pt x="420370" y="154940"/>
                  </a:cubicBezTo>
                  <a:lnTo>
                    <a:pt x="420370" y="157480"/>
                  </a:lnTo>
                  <a:cubicBezTo>
                    <a:pt x="415290" y="156210"/>
                    <a:pt x="411480" y="154940"/>
                    <a:pt x="407670" y="152400"/>
                  </a:cubicBezTo>
                  <a:cubicBezTo>
                    <a:pt x="406400" y="152400"/>
                    <a:pt x="405130" y="151130"/>
                    <a:pt x="405130" y="151130"/>
                  </a:cubicBezTo>
                  <a:cubicBezTo>
                    <a:pt x="403860" y="151130"/>
                    <a:pt x="403860" y="149860"/>
                    <a:pt x="403860" y="149860"/>
                  </a:cubicBezTo>
                  <a:cubicBezTo>
                    <a:pt x="402590" y="149860"/>
                    <a:pt x="402590" y="151130"/>
                    <a:pt x="402590" y="152400"/>
                  </a:cubicBezTo>
                  <a:cubicBezTo>
                    <a:pt x="402590" y="157480"/>
                    <a:pt x="400050" y="156210"/>
                    <a:pt x="397510" y="154940"/>
                  </a:cubicBezTo>
                  <a:cubicBezTo>
                    <a:pt x="394970" y="153670"/>
                    <a:pt x="392430" y="153670"/>
                    <a:pt x="391160" y="157480"/>
                  </a:cubicBezTo>
                  <a:cubicBezTo>
                    <a:pt x="391160" y="158750"/>
                    <a:pt x="389890" y="160020"/>
                    <a:pt x="388620" y="160020"/>
                  </a:cubicBezTo>
                  <a:cubicBezTo>
                    <a:pt x="384810" y="161290"/>
                    <a:pt x="381000" y="162560"/>
                    <a:pt x="379730" y="166370"/>
                  </a:cubicBezTo>
                  <a:cubicBezTo>
                    <a:pt x="378460" y="168910"/>
                    <a:pt x="377190" y="170180"/>
                    <a:pt x="374650" y="172720"/>
                  </a:cubicBezTo>
                  <a:lnTo>
                    <a:pt x="355600" y="172720"/>
                  </a:lnTo>
                  <a:cubicBezTo>
                    <a:pt x="353060" y="172720"/>
                    <a:pt x="350520" y="172720"/>
                    <a:pt x="347980" y="173990"/>
                  </a:cubicBezTo>
                  <a:cubicBezTo>
                    <a:pt x="345440" y="173990"/>
                    <a:pt x="342900" y="175260"/>
                    <a:pt x="339090" y="176530"/>
                  </a:cubicBezTo>
                  <a:cubicBezTo>
                    <a:pt x="336550" y="177800"/>
                    <a:pt x="332740" y="180340"/>
                    <a:pt x="330200" y="181610"/>
                  </a:cubicBezTo>
                  <a:cubicBezTo>
                    <a:pt x="328930" y="182880"/>
                    <a:pt x="327660" y="182880"/>
                    <a:pt x="326390" y="182880"/>
                  </a:cubicBezTo>
                  <a:cubicBezTo>
                    <a:pt x="320040" y="182880"/>
                    <a:pt x="316230" y="186690"/>
                    <a:pt x="312420" y="190500"/>
                  </a:cubicBezTo>
                  <a:cubicBezTo>
                    <a:pt x="308610" y="193040"/>
                    <a:pt x="306070" y="196850"/>
                    <a:pt x="302260" y="199390"/>
                  </a:cubicBezTo>
                  <a:cubicBezTo>
                    <a:pt x="299720" y="200660"/>
                    <a:pt x="297180" y="201930"/>
                    <a:pt x="295910" y="203200"/>
                  </a:cubicBezTo>
                  <a:cubicBezTo>
                    <a:pt x="293370" y="204470"/>
                    <a:pt x="292100" y="207010"/>
                    <a:pt x="289560" y="207010"/>
                  </a:cubicBezTo>
                  <a:cubicBezTo>
                    <a:pt x="287020" y="208280"/>
                    <a:pt x="283210" y="208280"/>
                    <a:pt x="280670" y="207010"/>
                  </a:cubicBezTo>
                  <a:cubicBezTo>
                    <a:pt x="276860" y="204470"/>
                    <a:pt x="273050" y="207010"/>
                    <a:pt x="270510" y="208280"/>
                  </a:cubicBezTo>
                  <a:cubicBezTo>
                    <a:pt x="266700" y="209550"/>
                    <a:pt x="264160" y="212090"/>
                    <a:pt x="261620" y="213360"/>
                  </a:cubicBezTo>
                  <a:cubicBezTo>
                    <a:pt x="262890" y="214630"/>
                    <a:pt x="262890" y="215900"/>
                    <a:pt x="264160" y="217170"/>
                  </a:cubicBezTo>
                  <a:lnTo>
                    <a:pt x="260350" y="217170"/>
                  </a:lnTo>
                  <a:cubicBezTo>
                    <a:pt x="260350" y="218440"/>
                    <a:pt x="259080" y="219710"/>
                    <a:pt x="259080" y="220980"/>
                  </a:cubicBezTo>
                  <a:cubicBezTo>
                    <a:pt x="257810" y="220980"/>
                    <a:pt x="256540" y="219710"/>
                    <a:pt x="256540" y="219710"/>
                  </a:cubicBezTo>
                  <a:cubicBezTo>
                    <a:pt x="252730" y="222250"/>
                    <a:pt x="248920" y="224790"/>
                    <a:pt x="245110" y="226060"/>
                  </a:cubicBezTo>
                  <a:cubicBezTo>
                    <a:pt x="243840" y="226060"/>
                    <a:pt x="242570" y="227330"/>
                    <a:pt x="242570" y="227330"/>
                  </a:cubicBezTo>
                  <a:cubicBezTo>
                    <a:pt x="237490" y="226060"/>
                    <a:pt x="231140" y="227330"/>
                    <a:pt x="227330" y="223520"/>
                  </a:cubicBezTo>
                  <a:cubicBezTo>
                    <a:pt x="224790" y="220980"/>
                    <a:pt x="220980" y="219710"/>
                    <a:pt x="218440" y="217170"/>
                  </a:cubicBezTo>
                  <a:cubicBezTo>
                    <a:pt x="214630" y="214630"/>
                    <a:pt x="209550" y="215900"/>
                    <a:pt x="205740" y="222250"/>
                  </a:cubicBezTo>
                  <a:lnTo>
                    <a:pt x="187960" y="204470"/>
                  </a:lnTo>
                  <a:cubicBezTo>
                    <a:pt x="186690" y="205740"/>
                    <a:pt x="184150" y="207010"/>
                    <a:pt x="182880" y="208280"/>
                  </a:cubicBezTo>
                  <a:cubicBezTo>
                    <a:pt x="181610" y="208280"/>
                    <a:pt x="181610" y="209550"/>
                    <a:pt x="180340" y="209550"/>
                  </a:cubicBezTo>
                  <a:cubicBezTo>
                    <a:pt x="175260" y="210820"/>
                    <a:pt x="170180" y="212090"/>
                    <a:pt x="163830" y="213360"/>
                  </a:cubicBezTo>
                  <a:cubicBezTo>
                    <a:pt x="160020" y="214630"/>
                    <a:pt x="157480" y="215900"/>
                    <a:pt x="157480" y="220980"/>
                  </a:cubicBezTo>
                  <a:cubicBezTo>
                    <a:pt x="152400" y="223520"/>
                    <a:pt x="147320" y="222250"/>
                    <a:pt x="143510" y="227330"/>
                  </a:cubicBezTo>
                  <a:lnTo>
                    <a:pt x="139700" y="227330"/>
                  </a:lnTo>
                  <a:cubicBezTo>
                    <a:pt x="132080" y="223520"/>
                    <a:pt x="125730" y="224790"/>
                    <a:pt x="120650" y="231140"/>
                  </a:cubicBezTo>
                  <a:cubicBezTo>
                    <a:pt x="119380" y="232410"/>
                    <a:pt x="118110" y="232410"/>
                    <a:pt x="115570" y="232410"/>
                  </a:cubicBezTo>
                  <a:cubicBezTo>
                    <a:pt x="109220" y="231140"/>
                    <a:pt x="104140" y="234950"/>
                    <a:pt x="99060" y="238760"/>
                  </a:cubicBezTo>
                  <a:cubicBezTo>
                    <a:pt x="96520" y="241300"/>
                    <a:pt x="93980" y="242570"/>
                    <a:pt x="90170" y="242570"/>
                  </a:cubicBezTo>
                  <a:cubicBezTo>
                    <a:pt x="83820" y="243840"/>
                    <a:pt x="78740" y="243840"/>
                    <a:pt x="72390" y="243840"/>
                  </a:cubicBezTo>
                  <a:cubicBezTo>
                    <a:pt x="72390" y="243840"/>
                    <a:pt x="71120" y="243840"/>
                    <a:pt x="71120" y="245110"/>
                  </a:cubicBezTo>
                  <a:cubicBezTo>
                    <a:pt x="66040" y="251460"/>
                    <a:pt x="59690" y="251460"/>
                    <a:pt x="52070" y="251460"/>
                  </a:cubicBezTo>
                  <a:cubicBezTo>
                    <a:pt x="44450" y="251460"/>
                    <a:pt x="36830" y="252730"/>
                    <a:pt x="30480" y="259080"/>
                  </a:cubicBezTo>
                  <a:cubicBezTo>
                    <a:pt x="26670" y="262890"/>
                    <a:pt x="21590" y="265430"/>
                    <a:pt x="16510" y="269240"/>
                  </a:cubicBezTo>
                  <a:cubicBezTo>
                    <a:pt x="15240" y="269240"/>
                    <a:pt x="13970" y="270510"/>
                    <a:pt x="13970" y="270510"/>
                  </a:cubicBezTo>
                  <a:cubicBezTo>
                    <a:pt x="10160" y="270510"/>
                    <a:pt x="5080" y="269240"/>
                    <a:pt x="1270" y="269240"/>
                  </a:cubicBezTo>
                  <a:cubicBezTo>
                    <a:pt x="0" y="284480"/>
                    <a:pt x="2540" y="300990"/>
                    <a:pt x="3810" y="317500"/>
                  </a:cubicBezTo>
                  <a:close/>
                </a:path>
              </a:pathLst>
            </a:custGeom>
            <a:blipFill>
              <a:blip r:embed="rId3"/>
              <a:stretch>
                <a:fillRect l="-48985" t="0" r="-83149" b="0"/>
              </a:stretch>
            </a:blipFill>
          </p:spPr>
        </p:sp>
      </p:grpSp>
      <p:grpSp>
        <p:nvGrpSpPr>
          <p:cNvPr name="Group 5" id="5"/>
          <p:cNvGrpSpPr>
            <a:grpSpLocks noChangeAspect="true"/>
          </p:cNvGrpSpPr>
          <p:nvPr/>
        </p:nvGrpSpPr>
        <p:grpSpPr>
          <a:xfrm rot="0">
            <a:off x="9233264" y="3496534"/>
            <a:ext cx="4394859" cy="6788352"/>
            <a:chOff x="0" y="0"/>
            <a:chExt cx="2192020" cy="3385820"/>
          </a:xfrm>
        </p:grpSpPr>
        <p:sp>
          <p:nvSpPr>
            <p:cNvPr name="Freeform 6" id="6"/>
            <p:cNvSpPr/>
            <p:nvPr/>
          </p:nvSpPr>
          <p:spPr>
            <a:xfrm flipH="false" flipV="false" rot="0">
              <a:off x="1270" y="-1"/>
              <a:ext cx="2194560" cy="3388362"/>
            </a:xfrm>
            <a:custGeom>
              <a:avLst/>
              <a:gdLst/>
              <a:ahLst/>
              <a:cxnLst/>
              <a:rect r="r" b="b" t="t" l="l"/>
              <a:pathLst>
                <a:path h="3388362" w="2194560">
                  <a:moveTo>
                    <a:pt x="3810" y="317501"/>
                  </a:moveTo>
                  <a:cubicBezTo>
                    <a:pt x="13970" y="425451"/>
                    <a:pt x="16510" y="533401"/>
                    <a:pt x="17780" y="642621"/>
                  </a:cubicBezTo>
                  <a:cubicBezTo>
                    <a:pt x="24130" y="1036321"/>
                    <a:pt x="21590" y="1430021"/>
                    <a:pt x="17780" y="1823721"/>
                  </a:cubicBezTo>
                  <a:cubicBezTo>
                    <a:pt x="13970" y="2218691"/>
                    <a:pt x="8890" y="2613661"/>
                    <a:pt x="8890" y="3009901"/>
                  </a:cubicBezTo>
                  <a:cubicBezTo>
                    <a:pt x="8890" y="3013711"/>
                    <a:pt x="8890" y="3017521"/>
                    <a:pt x="7620" y="3021331"/>
                  </a:cubicBezTo>
                  <a:cubicBezTo>
                    <a:pt x="11430" y="3022601"/>
                    <a:pt x="15240" y="3025141"/>
                    <a:pt x="19050" y="3027681"/>
                  </a:cubicBezTo>
                  <a:cubicBezTo>
                    <a:pt x="24130" y="3031491"/>
                    <a:pt x="27940" y="3037841"/>
                    <a:pt x="33020" y="3044191"/>
                  </a:cubicBezTo>
                  <a:cubicBezTo>
                    <a:pt x="44450" y="3058161"/>
                    <a:pt x="55880" y="3072131"/>
                    <a:pt x="66040" y="3086101"/>
                  </a:cubicBezTo>
                  <a:cubicBezTo>
                    <a:pt x="77470" y="3102611"/>
                    <a:pt x="88900" y="3117851"/>
                    <a:pt x="100330" y="3134361"/>
                  </a:cubicBezTo>
                  <a:cubicBezTo>
                    <a:pt x="105410" y="3141981"/>
                    <a:pt x="110490" y="3149601"/>
                    <a:pt x="115570" y="3155951"/>
                  </a:cubicBezTo>
                  <a:cubicBezTo>
                    <a:pt x="119380" y="3161031"/>
                    <a:pt x="125730" y="3163571"/>
                    <a:pt x="129540" y="3167381"/>
                  </a:cubicBezTo>
                  <a:cubicBezTo>
                    <a:pt x="142240" y="3177541"/>
                    <a:pt x="156210" y="3187701"/>
                    <a:pt x="168910" y="3197861"/>
                  </a:cubicBezTo>
                  <a:cubicBezTo>
                    <a:pt x="181610" y="3208021"/>
                    <a:pt x="194310" y="3216911"/>
                    <a:pt x="209550" y="3223261"/>
                  </a:cubicBezTo>
                  <a:cubicBezTo>
                    <a:pt x="243840" y="3238501"/>
                    <a:pt x="276860" y="3255011"/>
                    <a:pt x="311150" y="3270251"/>
                  </a:cubicBezTo>
                  <a:cubicBezTo>
                    <a:pt x="330200" y="3279141"/>
                    <a:pt x="349250" y="3286761"/>
                    <a:pt x="369570" y="3295651"/>
                  </a:cubicBezTo>
                  <a:cubicBezTo>
                    <a:pt x="370840" y="3296921"/>
                    <a:pt x="374650" y="3295651"/>
                    <a:pt x="375920" y="3295651"/>
                  </a:cubicBezTo>
                  <a:lnTo>
                    <a:pt x="383540" y="3295651"/>
                  </a:lnTo>
                  <a:lnTo>
                    <a:pt x="384810" y="3296921"/>
                  </a:lnTo>
                  <a:cubicBezTo>
                    <a:pt x="387350" y="3290571"/>
                    <a:pt x="389890" y="3285491"/>
                    <a:pt x="393700" y="3279141"/>
                  </a:cubicBezTo>
                  <a:cubicBezTo>
                    <a:pt x="397510" y="3274061"/>
                    <a:pt x="400050" y="3265171"/>
                    <a:pt x="408940" y="3265171"/>
                  </a:cubicBezTo>
                  <a:cubicBezTo>
                    <a:pt x="408940" y="3265171"/>
                    <a:pt x="410210" y="3265171"/>
                    <a:pt x="410210" y="3263901"/>
                  </a:cubicBezTo>
                  <a:cubicBezTo>
                    <a:pt x="414020" y="3257551"/>
                    <a:pt x="420370" y="3256281"/>
                    <a:pt x="427990" y="3255011"/>
                  </a:cubicBezTo>
                  <a:cubicBezTo>
                    <a:pt x="435610" y="3253741"/>
                    <a:pt x="441960" y="3249931"/>
                    <a:pt x="448310" y="3247391"/>
                  </a:cubicBezTo>
                  <a:cubicBezTo>
                    <a:pt x="449580" y="3247391"/>
                    <a:pt x="449580" y="3246121"/>
                    <a:pt x="450850" y="3246121"/>
                  </a:cubicBezTo>
                  <a:cubicBezTo>
                    <a:pt x="459740" y="3248661"/>
                    <a:pt x="466090" y="3242311"/>
                    <a:pt x="473710" y="3239771"/>
                  </a:cubicBezTo>
                  <a:lnTo>
                    <a:pt x="474980" y="3239771"/>
                  </a:lnTo>
                  <a:cubicBezTo>
                    <a:pt x="482600" y="3239771"/>
                    <a:pt x="488950" y="3235961"/>
                    <a:pt x="496570" y="3234691"/>
                  </a:cubicBezTo>
                  <a:cubicBezTo>
                    <a:pt x="502920" y="3233421"/>
                    <a:pt x="509270" y="3233421"/>
                    <a:pt x="515620" y="3229611"/>
                  </a:cubicBezTo>
                  <a:cubicBezTo>
                    <a:pt x="521970" y="3225801"/>
                    <a:pt x="529590" y="3223261"/>
                    <a:pt x="535940" y="3220721"/>
                  </a:cubicBezTo>
                  <a:cubicBezTo>
                    <a:pt x="542290" y="3218181"/>
                    <a:pt x="548640" y="3216911"/>
                    <a:pt x="554990" y="3214371"/>
                  </a:cubicBezTo>
                  <a:lnTo>
                    <a:pt x="561340" y="3214371"/>
                  </a:lnTo>
                  <a:cubicBezTo>
                    <a:pt x="567690" y="3214371"/>
                    <a:pt x="572770" y="3214371"/>
                    <a:pt x="577850" y="3210561"/>
                  </a:cubicBezTo>
                  <a:lnTo>
                    <a:pt x="580390" y="3210561"/>
                  </a:lnTo>
                  <a:cubicBezTo>
                    <a:pt x="586740" y="3210561"/>
                    <a:pt x="594360" y="3211831"/>
                    <a:pt x="600710" y="3211831"/>
                  </a:cubicBezTo>
                  <a:lnTo>
                    <a:pt x="605790" y="3211831"/>
                  </a:lnTo>
                  <a:cubicBezTo>
                    <a:pt x="612140" y="3210561"/>
                    <a:pt x="614680" y="3215641"/>
                    <a:pt x="618490" y="3218181"/>
                  </a:cubicBezTo>
                  <a:cubicBezTo>
                    <a:pt x="624840" y="3225801"/>
                    <a:pt x="632460" y="3227071"/>
                    <a:pt x="642620" y="3225801"/>
                  </a:cubicBezTo>
                  <a:cubicBezTo>
                    <a:pt x="651510" y="3224531"/>
                    <a:pt x="659130" y="3223261"/>
                    <a:pt x="668020" y="3223261"/>
                  </a:cubicBezTo>
                  <a:cubicBezTo>
                    <a:pt x="671830" y="3223261"/>
                    <a:pt x="676910" y="3224531"/>
                    <a:pt x="680720" y="3225801"/>
                  </a:cubicBezTo>
                  <a:cubicBezTo>
                    <a:pt x="684530" y="3227071"/>
                    <a:pt x="687070" y="3228341"/>
                    <a:pt x="690880" y="3229611"/>
                  </a:cubicBezTo>
                  <a:lnTo>
                    <a:pt x="694690" y="3233421"/>
                  </a:lnTo>
                  <a:cubicBezTo>
                    <a:pt x="694690" y="3233421"/>
                    <a:pt x="695960" y="3237231"/>
                    <a:pt x="697230" y="3238501"/>
                  </a:cubicBezTo>
                  <a:cubicBezTo>
                    <a:pt x="699770" y="3239771"/>
                    <a:pt x="702310" y="3239771"/>
                    <a:pt x="703580" y="3241041"/>
                  </a:cubicBezTo>
                  <a:lnTo>
                    <a:pt x="704850" y="3242311"/>
                  </a:lnTo>
                  <a:cubicBezTo>
                    <a:pt x="711200" y="3238501"/>
                    <a:pt x="713740" y="3244851"/>
                    <a:pt x="717550" y="3246121"/>
                  </a:cubicBezTo>
                  <a:cubicBezTo>
                    <a:pt x="722630" y="3248661"/>
                    <a:pt x="726440" y="3251201"/>
                    <a:pt x="731520" y="3255011"/>
                  </a:cubicBezTo>
                  <a:cubicBezTo>
                    <a:pt x="731520" y="3253741"/>
                    <a:pt x="731520" y="3252471"/>
                    <a:pt x="732790" y="3251201"/>
                  </a:cubicBezTo>
                  <a:cubicBezTo>
                    <a:pt x="740410" y="3252471"/>
                    <a:pt x="749300" y="3252471"/>
                    <a:pt x="756920" y="3257551"/>
                  </a:cubicBezTo>
                  <a:cubicBezTo>
                    <a:pt x="758190" y="3255011"/>
                    <a:pt x="760730" y="3252471"/>
                    <a:pt x="763270" y="3249931"/>
                  </a:cubicBezTo>
                  <a:cubicBezTo>
                    <a:pt x="763270" y="3249931"/>
                    <a:pt x="763270" y="3248661"/>
                    <a:pt x="764540" y="3248661"/>
                  </a:cubicBezTo>
                  <a:cubicBezTo>
                    <a:pt x="770890" y="3247391"/>
                    <a:pt x="774700" y="3243581"/>
                    <a:pt x="775970" y="3237231"/>
                  </a:cubicBezTo>
                  <a:cubicBezTo>
                    <a:pt x="777240" y="3234691"/>
                    <a:pt x="777240" y="3232151"/>
                    <a:pt x="777240" y="3230881"/>
                  </a:cubicBezTo>
                  <a:cubicBezTo>
                    <a:pt x="782320" y="3228341"/>
                    <a:pt x="786130" y="3225801"/>
                    <a:pt x="791210" y="3223261"/>
                  </a:cubicBezTo>
                  <a:lnTo>
                    <a:pt x="791210" y="3220721"/>
                  </a:lnTo>
                  <a:cubicBezTo>
                    <a:pt x="787400" y="3214371"/>
                    <a:pt x="787400" y="3213101"/>
                    <a:pt x="793750" y="3210561"/>
                  </a:cubicBezTo>
                  <a:cubicBezTo>
                    <a:pt x="795020" y="3209291"/>
                    <a:pt x="795020" y="3208021"/>
                    <a:pt x="796290" y="3208021"/>
                  </a:cubicBezTo>
                  <a:cubicBezTo>
                    <a:pt x="798830" y="3206751"/>
                    <a:pt x="801370" y="3205481"/>
                    <a:pt x="802640" y="3204211"/>
                  </a:cubicBezTo>
                  <a:cubicBezTo>
                    <a:pt x="802640" y="3204211"/>
                    <a:pt x="802640" y="3205481"/>
                    <a:pt x="803910" y="3205481"/>
                  </a:cubicBezTo>
                  <a:lnTo>
                    <a:pt x="803910" y="3202941"/>
                  </a:lnTo>
                  <a:cubicBezTo>
                    <a:pt x="811530" y="3200401"/>
                    <a:pt x="819150" y="3197861"/>
                    <a:pt x="826770" y="3194051"/>
                  </a:cubicBezTo>
                  <a:cubicBezTo>
                    <a:pt x="830580" y="3191511"/>
                    <a:pt x="834390" y="3190241"/>
                    <a:pt x="839470" y="3192781"/>
                  </a:cubicBezTo>
                  <a:cubicBezTo>
                    <a:pt x="842010" y="3194051"/>
                    <a:pt x="844550" y="3192781"/>
                    <a:pt x="847090" y="3191511"/>
                  </a:cubicBezTo>
                  <a:cubicBezTo>
                    <a:pt x="853440" y="3188971"/>
                    <a:pt x="859790" y="3187701"/>
                    <a:pt x="866140" y="3185161"/>
                  </a:cubicBezTo>
                  <a:cubicBezTo>
                    <a:pt x="871220" y="3183891"/>
                    <a:pt x="875030" y="3181351"/>
                    <a:pt x="880110" y="3178811"/>
                  </a:cubicBezTo>
                  <a:cubicBezTo>
                    <a:pt x="880110" y="3178811"/>
                    <a:pt x="881380" y="3176271"/>
                    <a:pt x="880110" y="3175001"/>
                  </a:cubicBezTo>
                  <a:cubicBezTo>
                    <a:pt x="880110" y="3173731"/>
                    <a:pt x="878840" y="3171191"/>
                    <a:pt x="878840" y="3169921"/>
                  </a:cubicBezTo>
                  <a:cubicBezTo>
                    <a:pt x="882650" y="3167381"/>
                    <a:pt x="885190" y="3164841"/>
                    <a:pt x="887730" y="3164841"/>
                  </a:cubicBezTo>
                  <a:cubicBezTo>
                    <a:pt x="891540" y="3163571"/>
                    <a:pt x="896620" y="3163571"/>
                    <a:pt x="901700" y="3162301"/>
                  </a:cubicBezTo>
                  <a:cubicBezTo>
                    <a:pt x="905510" y="3150871"/>
                    <a:pt x="913130" y="3148331"/>
                    <a:pt x="922020" y="3152141"/>
                  </a:cubicBezTo>
                  <a:lnTo>
                    <a:pt x="924560" y="3149601"/>
                  </a:lnTo>
                  <a:cubicBezTo>
                    <a:pt x="925830" y="3150871"/>
                    <a:pt x="925830" y="3150871"/>
                    <a:pt x="925830" y="3152141"/>
                  </a:cubicBezTo>
                  <a:cubicBezTo>
                    <a:pt x="929640" y="3149601"/>
                    <a:pt x="933450" y="3147061"/>
                    <a:pt x="937260" y="3145791"/>
                  </a:cubicBezTo>
                  <a:cubicBezTo>
                    <a:pt x="941070" y="3143251"/>
                    <a:pt x="944880" y="3140711"/>
                    <a:pt x="949960" y="3143251"/>
                  </a:cubicBezTo>
                  <a:cubicBezTo>
                    <a:pt x="949960" y="3136901"/>
                    <a:pt x="953770" y="3136901"/>
                    <a:pt x="957580" y="3138171"/>
                  </a:cubicBezTo>
                  <a:cubicBezTo>
                    <a:pt x="960120" y="3138171"/>
                    <a:pt x="963930" y="3136901"/>
                    <a:pt x="966470" y="3135632"/>
                  </a:cubicBezTo>
                  <a:cubicBezTo>
                    <a:pt x="967740" y="3135632"/>
                    <a:pt x="970280" y="3134361"/>
                    <a:pt x="971550" y="3135632"/>
                  </a:cubicBezTo>
                  <a:cubicBezTo>
                    <a:pt x="976630" y="3139442"/>
                    <a:pt x="984250" y="3140711"/>
                    <a:pt x="989330" y="3147061"/>
                  </a:cubicBezTo>
                  <a:cubicBezTo>
                    <a:pt x="993140" y="3152141"/>
                    <a:pt x="999490" y="3154682"/>
                    <a:pt x="1002030" y="3162301"/>
                  </a:cubicBezTo>
                  <a:cubicBezTo>
                    <a:pt x="1003300" y="3164841"/>
                    <a:pt x="1008380" y="3167381"/>
                    <a:pt x="1010920" y="3168651"/>
                  </a:cubicBezTo>
                  <a:cubicBezTo>
                    <a:pt x="1010920" y="3168651"/>
                    <a:pt x="1012190" y="3168651"/>
                    <a:pt x="1013460" y="3169921"/>
                  </a:cubicBezTo>
                  <a:cubicBezTo>
                    <a:pt x="1014730" y="3173732"/>
                    <a:pt x="1018540" y="3172461"/>
                    <a:pt x="1021080" y="3171192"/>
                  </a:cubicBezTo>
                  <a:cubicBezTo>
                    <a:pt x="1023620" y="3171192"/>
                    <a:pt x="1026160" y="3169921"/>
                    <a:pt x="1027430" y="3173732"/>
                  </a:cubicBezTo>
                  <a:cubicBezTo>
                    <a:pt x="1027430" y="3175002"/>
                    <a:pt x="1031240" y="3176271"/>
                    <a:pt x="1032510" y="3177542"/>
                  </a:cubicBezTo>
                  <a:cubicBezTo>
                    <a:pt x="1036320" y="3180082"/>
                    <a:pt x="1040130" y="3182621"/>
                    <a:pt x="1042670" y="3185162"/>
                  </a:cubicBezTo>
                  <a:cubicBezTo>
                    <a:pt x="1043940" y="3186432"/>
                    <a:pt x="1045210" y="3187702"/>
                    <a:pt x="1045210" y="3188972"/>
                  </a:cubicBezTo>
                  <a:cubicBezTo>
                    <a:pt x="1045210" y="3192782"/>
                    <a:pt x="1049020" y="3195322"/>
                    <a:pt x="1052830" y="3195322"/>
                  </a:cubicBezTo>
                  <a:cubicBezTo>
                    <a:pt x="1057910" y="3196592"/>
                    <a:pt x="1061720" y="3196592"/>
                    <a:pt x="1066800" y="3197862"/>
                  </a:cubicBezTo>
                  <a:cubicBezTo>
                    <a:pt x="1068070" y="3197862"/>
                    <a:pt x="1068070" y="3200402"/>
                    <a:pt x="1069340" y="3200402"/>
                  </a:cubicBezTo>
                  <a:cubicBezTo>
                    <a:pt x="1070610" y="3202942"/>
                    <a:pt x="1071880" y="3206752"/>
                    <a:pt x="1076960" y="3204212"/>
                  </a:cubicBezTo>
                  <a:cubicBezTo>
                    <a:pt x="1079500" y="3202942"/>
                    <a:pt x="1087120" y="3205482"/>
                    <a:pt x="1088390" y="3208022"/>
                  </a:cubicBezTo>
                  <a:cubicBezTo>
                    <a:pt x="1090930" y="3216912"/>
                    <a:pt x="1099820" y="3216912"/>
                    <a:pt x="1106170" y="3219452"/>
                  </a:cubicBezTo>
                  <a:cubicBezTo>
                    <a:pt x="1107440" y="3219452"/>
                    <a:pt x="1108710" y="3219452"/>
                    <a:pt x="1108710" y="3220722"/>
                  </a:cubicBezTo>
                  <a:cubicBezTo>
                    <a:pt x="1112520" y="3225802"/>
                    <a:pt x="1117600" y="3227072"/>
                    <a:pt x="1122680" y="3229612"/>
                  </a:cubicBezTo>
                  <a:cubicBezTo>
                    <a:pt x="1127760" y="3232152"/>
                    <a:pt x="1132840" y="3237232"/>
                    <a:pt x="1137920" y="3242312"/>
                  </a:cubicBezTo>
                  <a:lnTo>
                    <a:pt x="1144270" y="3248662"/>
                  </a:lnTo>
                  <a:cubicBezTo>
                    <a:pt x="1145540" y="3249932"/>
                    <a:pt x="1146810" y="3249932"/>
                    <a:pt x="1148080" y="3249932"/>
                  </a:cubicBezTo>
                  <a:cubicBezTo>
                    <a:pt x="1151890" y="3249932"/>
                    <a:pt x="1155700" y="3248662"/>
                    <a:pt x="1158240" y="3252472"/>
                  </a:cubicBezTo>
                  <a:cubicBezTo>
                    <a:pt x="1158240" y="3252472"/>
                    <a:pt x="1159510" y="3253742"/>
                    <a:pt x="1160780" y="3253742"/>
                  </a:cubicBezTo>
                  <a:cubicBezTo>
                    <a:pt x="1170940" y="3252472"/>
                    <a:pt x="1177290" y="3258822"/>
                    <a:pt x="1183640" y="3265172"/>
                  </a:cubicBezTo>
                  <a:cubicBezTo>
                    <a:pt x="1186180" y="3267712"/>
                    <a:pt x="1191260" y="3268982"/>
                    <a:pt x="1193800" y="3268982"/>
                  </a:cubicBezTo>
                  <a:cubicBezTo>
                    <a:pt x="1201420" y="3271522"/>
                    <a:pt x="1210310" y="3272792"/>
                    <a:pt x="1216660" y="3277872"/>
                  </a:cubicBezTo>
                  <a:cubicBezTo>
                    <a:pt x="1220470" y="3280412"/>
                    <a:pt x="1225550" y="3284222"/>
                    <a:pt x="1229360" y="3284222"/>
                  </a:cubicBezTo>
                  <a:cubicBezTo>
                    <a:pt x="1235710" y="3284222"/>
                    <a:pt x="1238250" y="3289302"/>
                    <a:pt x="1240790" y="3293112"/>
                  </a:cubicBezTo>
                  <a:cubicBezTo>
                    <a:pt x="1248410" y="3294382"/>
                    <a:pt x="1256030" y="3294382"/>
                    <a:pt x="1259840" y="3302002"/>
                  </a:cubicBezTo>
                  <a:cubicBezTo>
                    <a:pt x="1259840" y="3303272"/>
                    <a:pt x="1261110" y="3303272"/>
                    <a:pt x="1262380" y="3303272"/>
                  </a:cubicBezTo>
                  <a:cubicBezTo>
                    <a:pt x="1267460" y="3304542"/>
                    <a:pt x="1272540" y="3305812"/>
                    <a:pt x="1277620" y="3308352"/>
                  </a:cubicBezTo>
                  <a:cubicBezTo>
                    <a:pt x="1280160" y="3309622"/>
                    <a:pt x="1282700" y="3312162"/>
                    <a:pt x="1286510" y="3314702"/>
                  </a:cubicBezTo>
                  <a:cubicBezTo>
                    <a:pt x="1287780" y="3314702"/>
                    <a:pt x="1287780" y="3315972"/>
                    <a:pt x="1289050" y="3315972"/>
                  </a:cubicBezTo>
                  <a:cubicBezTo>
                    <a:pt x="1297940" y="3315972"/>
                    <a:pt x="1300480" y="3322322"/>
                    <a:pt x="1305560" y="3327402"/>
                  </a:cubicBezTo>
                  <a:cubicBezTo>
                    <a:pt x="1313180" y="3333752"/>
                    <a:pt x="1322070" y="3340102"/>
                    <a:pt x="1328420" y="3347722"/>
                  </a:cubicBezTo>
                  <a:cubicBezTo>
                    <a:pt x="1332230" y="3352802"/>
                    <a:pt x="1338580" y="3355342"/>
                    <a:pt x="1342390" y="3357882"/>
                  </a:cubicBezTo>
                  <a:lnTo>
                    <a:pt x="1350010" y="3361692"/>
                  </a:lnTo>
                  <a:cubicBezTo>
                    <a:pt x="1352550" y="3364232"/>
                    <a:pt x="1355090" y="3366772"/>
                    <a:pt x="1358900" y="3369312"/>
                  </a:cubicBezTo>
                  <a:cubicBezTo>
                    <a:pt x="1362710" y="3370582"/>
                    <a:pt x="1363980" y="3375662"/>
                    <a:pt x="1369060" y="3374392"/>
                  </a:cubicBezTo>
                  <a:cubicBezTo>
                    <a:pt x="1371600" y="3374392"/>
                    <a:pt x="1374140" y="3375662"/>
                    <a:pt x="1376680" y="3376932"/>
                  </a:cubicBezTo>
                  <a:cubicBezTo>
                    <a:pt x="1380490" y="3379472"/>
                    <a:pt x="1381760" y="3382012"/>
                    <a:pt x="1386840" y="3382012"/>
                  </a:cubicBezTo>
                  <a:cubicBezTo>
                    <a:pt x="1389380" y="3382012"/>
                    <a:pt x="1391920" y="3384552"/>
                    <a:pt x="1393190" y="3385822"/>
                  </a:cubicBezTo>
                  <a:cubicBezTo>
                    <a:pt x="1399540" y="3388362"/>
                    <a:pt x="1405890" y="3388362"/>
                    <a:pt x="1409700" y="3380742"/>
                  </a:cubicBezTo>
                  <a:lnTo>
                    <a:pt x="1410970" y="3379472"/>
                  </a:lnTo>
                  <a:cubicBezTo>
                    <a:pt x="1416050" y="3382012"/>
                    <a:pt x="1416050" y="3376932"/>
                    <a:pt x="1417320" y="3374392"/>
                  </a:cubicBezTo>
                  <a:cubicBezTo>
                    <a:pt x="1418590" y="3373122"/>
                    <a:pt x="1421130" y="3371852"/>
                    <a:pt x="1422400" y="3370582"/>
                  </a:cubicBezTo>
                  <a:cubicBezTo>
                    <a:pt x="1424940" y="3368042"/>
                    <a:pt x="1427480" y="3366772"/>
                    <a:pt x="1431290" y="3364232"/>
                  </a:cubicBezTo>
                  <a:cubicBezTo>
                    <a:pt x="1432560" y="3362962"/>
                    <a:pt x="1435100" y="3361692"/>
                    <a:pt x="1436370" y="3361692"/>
                  </a:cubicBezTo>
                  <a:cubicBezTo>
                    <a:pt x="1442720" y="3361692"/>
                    <a:pt x="1446530" y="3359152"/>
                    <a:pt x="1451610" y="3354072"/>
                  </a:cubicBezTo>
                  <a:cubicBezTo>
                    <a:pt x="1455420" y="3350262"/>
                    <a:pt x="1461770" y="3347722"/>
                    <a:pt x="1466850" y="3345182"/>
                  </a:cubicBezTo>
                  <a:cubicBezTo>
                    <a:pt x="1471930" y="3342642"/>
                    <a:pt x="1477010" y="3340102"/>
                    <a:pt x="1483360" y="3338832"/>
                  </a:cubicBezTo>
                  <a:cubicBezTo>
                    <a:pt x="1487170" y="3337562"/>
                    <a:pt x="1490980" y="3337562"/>
                    <a:pt x="1494790" y="3337562"/>
                  </a:cubicBezTo>
                  <a:lnTo>
                    <a:pt x="1497330" y="3337562"/>
                  </a:lnTo>
                  <a:cubicBezTo>
                    <a:pt x="1502410" y="3335021"/>
                    <a:pt x="1507490" y="3331212"/>
                    <a:pt x="1513840" y="3328671"/>
                  </a:cubicBezTo>
                  <a:lnTo>
                    <a:pt x="1517650" y="3328671"/>
                  </a:lnTo>
                  <a:cubicBezTo>
                    <a:pt x="1524000" y="3331212"/>
                    <a:pt x="1530350" y="3331212"/>
                    <a:pt x="1536700" y="3326131"/>
                  </a:cubicBezTo>
                  <a:cubicBezTo>
                    <a:pt x="1537970" y="3324861"/>
                    <a:pt x="1540510" y="3323591"/>
                    <a:pt x="1541780" y="3322321"/>
                  </a:cubicBezTo>
                  <a:cubicBezTo>
                    <a:pt x="1548130" y="3324862"/>
                    <a:pt x="1554480" y="3329942"/>
                    <a:pt x="1562100" y="3329942"/>
                  </a:cubicBezTo>
                  <a:cubicBezTo>
                    <a:pt x="1564640" y="3329942"/>
                    <a:pt x="1568450" y="3328671"/>
                    <a:pt x="1570990" y="3327401"/>
                  </a:cubicBezTo>
                  <a:cubicBezTo>
                    <a:pt x="1576070" y="3327401"/>
                    <a:pt x="1581150" y="3327401"/>
                    <a:pt x="1584960" y="3326131"/>
                  </a:cubicBezTo>
                  <a:cubicBezTo>
                    <a:pt x="1590040" y="3324861"/>
                    <a:pt x="1596390" y="3326131"/>
                    <a:pt x="1601470" y="3323591"/>
                  </a:cubicBezTo>
                  <a:cubicBezTo>
                    <a:pt x="1604010" y="3317241"/>
                    <a:pt x="1605280" y="3317241"/>
                    <a:pt x="1611630" y="3318511"/>
                  </a:cubicBezTo>
                  <a:cubicBezTo>
                    <a:pt x="1619250" y="3319781"/>
                    <a:pt x="1624330" y="3318511"/>
                    <a:pt x="1629410" y="3312161"/>
                  </a:cubicBezTo>
                  <a:cubicBezTo>
                    <a:pt x="1631950" y="3308351"/>
                    <a:pt x="1638300" y="3308351"/>
                    <a:pt x="1642110" y="3305811"/>
                  </a:cubicBezTo>
                  <a:cubicBezTo>
                    <a:pt x="1643380" y="3305811"/>
                    <a:pt x="1644650" y="3304541"/>
                    <a:pt x="1645920" y="3304541"/>
                  </a:cubicBezTo>
                  <a:cubicBezTo>
                    <a:pt x="1648460" y="3303271"/>
                    <a:pt x="1649730" y="3303271"/>
                    <a:pt x="1652270" y="3302001"/>
                  </a:cubicBezTo>
                  <a:cubicBezTo>
                    <a:pt x="1658620" y="3299461"/>
                    <a:pt x="1664970" y="3298191"/>
                    <a:pt x="1671320" y="3294381"/>
                  </a:cubicBezTo>
                  <a:cubicBezTo>
                    <a:pt x="1677670" y="3290571"/>
                    <a:pt x="1682750" y="3288031"/>
                    <a:pt x="1689100" y="3293111"/>
                  </a:cubicBezTo>
                  <a:lnTo>
                    <a:pt x="1691640" y="3293111"/>
                  </a:lnTo>
                  <a:cubicBezTo>
                    <a:pt x="1694180" y="3291841"/>
                    <a:pt x="1695450" y="3291841"/>
                    <a:pt x="1697990" y="3290571"/>
                  </a:cubicBezTo>
                  <a:cubicBezTo>
                    <a:pt x="1697990" y="3286761"/>
                    <a:pt x="1697990" y="3281681"/>
                    <a:pt x="1703070" y="3277871"/>
                  </a:cubicBezTo>
                  <a:cubicBezTo>
                    <a:pt x="1704340" y="3276601"/>
                    <a:pt x="1704340" y="3274061"/>
                    <a:pt x="1706880" y="3272791"/>
                  </a:cubicBezTo>
                  <a:cubicBezTo>
                    <a:pt x="1709420" y="3270251"/>
                    <a:pt x="1713230" y="3270251"/>
                    <a:pt x="1715770" y="3271521"/>
                  </a:cubicBezTo>
                  <a:cubicBezTo>
                    <a:pt x="1717040" y="3272791"/>
                    <a:pt x="1719580" y="3271521"/>
                    <a:pt x="1720849" y="3271521"/>
                  </a:cubicBezTo>
                  <a:cubicBezTo>
                    <a:pt x="1728470" y="3270251"/>
                    <a:pt x="1737360" y="3270251"/>
                    <a:pt x="1744979" y="3268981"/>
                  </a:cubicBezTo>
                  <a:cubicBezTo>
                    <a:pt x="1752599" y="3267710"/>
                    <a:pt x="1760219" y="3266440"/>
                    <a:pt x="1767839" y="3263901"/>
                  </a:cubicBezTo>
                  <a:cubicBezTo>
                    <a:pt x="1772919" y="3261360"/>
                    <a:pt x="1777999" y="3262631"/>
                    <a:pt x="1783079" y="3262631"/>
                  </a:cubicBezTo>
                  <a:cubicBezTo>
                    <a:pt x="1793239" y="3263901"/>
                    <a:pt x="1802129" y="3263901"/>
                    <a:pt x="1811019" y="3258821"/>
                  </a:cubicBezTo>
                  <a:lnTo>
                    <a:pt x="1808479" y="3256281"/>
                  </a:lnTo>
                  <a:cubicBezTo>
                    <a:pt x="1811019" y="3255010"/>
                    <a:pt x="1813559" y="3255010"/>
                    <a:pt x="1817369" y="3255010"/>
                  </a:cubicBezTo>
                  <a:cubicBezTo>
                    <a:pt x="1819909" y="3258820"/>
                    <a:pt x="1823719" y="3256281"/>
                    <a:pt x="1826259" y="3253740"/>
                  </a:cubicBezTo>
                  <a:cubicBezTo>
                    <a:pt x="1830069" y="3249930"/>
                    <a:pt x="1833879" y="3251200"/>
                    <a:pt x="1838959" y="3251200"/>
                  </a:cubicBezTo>
                  <a:cubicBezTo>
                    <a:pt x="1844039" y="3252470"/>
                    <a:pt x="1850389" y="3249930"/>
                    <a:pt x="1856739" y="3248660"/>
                  </a:cubicBezTo>
                  <a:cubicBezTo>
                    <a:pt x="1858009" y="3248660"/>
                    <a:pt x="1859279" y="3246120"/>
                    <a:pt x="1859279" y="3244850"/>
                  </a:cubicBezTo>
                  <a:cubicBezTo>
                    <a:pt x="1861819" y="3244850"/>
                    <a:pt x="1864359" y="3243580"/>
                    <a:pt x="1868169" y="3243580"/>
                  </a:cubicBezTo>
                  <a:lnTo>
                    <a:pt x="1873249" y="3243580"/>
                  </a:lnTo>
                  <a:cubicBezTo>
                    <a:pt x="1878329" y="3246120"/>
                    <a:pt x="1883409" y="3246120"/>
                    <a:pt x="1888489" y="3243580"/>
                  </a:cubicBezTo>
                  <a:cubicBezTo>
                    <a:pt x="1889759" y="3242310"/>
                    <a:pt x="1892299" y="3242310"/>
                    <a:pt x="1893569" y="3242310"/>
                  </a:cubicBezTo>
                  <a:cubicBezTo>
                    <a:pt x="1897379" y="3241040"/>
                    <a:pt x="1901189" y="3242310"/>
                    <a:pt x="1903729" y="3238500"/>
                  </a:cubicBezTo>
                  <a:cubicBezTo>
                    <a:pt x="1904999" y="3237230"/>
                    <a:pt x="1907539" y="3238500"/>
                    <a:pt x="1910079" y="3237230"/>
                  </a:cubicBezTo>
                  <a:lnTo>
                    <a:pt x="1946910" y="3237230"/>
                  </a:lnTo>
                  <a:cubicBezTo>
                    <a:pt x="1951990" y="3237230"/>
                    <a:pt x="1958340" y="3238500"/>
                    <a:pt x="1963420" y="3239770"/>
                  </a:cubicBezTo>
                  <a:cubicBezTo>
                    <a:pt x="1969770" y="3241040"/>
                    <a:pt x="1974850" y="3239770"/>
                    <a:pt x="1979930" y="3238500"/>
                  </a:cubicBezTo>
                  <a:lnTo>
                    <a:pt x="1988820" y="3238500"/>
                  </a:lnTo>
                  <a:cubicBezTo>
                    <a:pt x="1992630" y="3238500"/>
                    <a:pt x="1996440" y="3239770"/>
                    <a:pt x="2000250" y="3238500"/>
                  </a:cubicBezTo>
                  <a:cubicBezTo>
                    <a:pt x="2002790" y="3238500"/>
                    <a:pt x="2004060" y="3235960"/>
                    <a:pt x="2005330" y="3233420"/>
                  </a:cubicBezTo>
                  <a:cubicBezTo>
                    <a:pt x="2007870" y="3229610"/>
                    <a:pt x="2011680" y="3228340"/>
                    <a:pt x="2016760" y="3228340"/>
                  </a:cubicBezTo>
                  <a:cubicBezTo>
                    <a:pt x="2020570" y="3228340"/>
                    <a:pt x="2024380" y="3227070"/>
                    <a:pt x="2028190" y="3225800"/>
                  </a:cubicBezTo>
                  <a:lnTo>
                    <a:pt x="2030730" y="3225800"/>
                  </a:lnTo>
                  <a:cubicBezTo>
                    <a:pt x="2035810" y="3233420"/>
                    <a:pt x="2043430" y="3228340"/>
                    <a:pt x="2049780" y="3229610"/>
                  </a:cubicBezTo>
                  <a:lnTo>
                    <a:pt x="2052320" y="3229610"/>
                  </a:lnTo>
                  <a:cubicBezTo>
                    <a:pt x="2057399" y="3232150"/>
                    <a:pt x="2063749" y="3234690"/>
                    <a:pt x="2068830" y="3235960"/>
                  </a:cubicBezTo>
                  <a:cubicBezTo>
                    <a:pt x="2075180" y="3237230"/>
                    <a:pt x="2080260" y="3243580"/>
                    <a:pt x="2085340" y="3243580"/>
                  </a:cubicBezTo>
                  <a:cubicBezTo>
                    <a:pt x="2094230" y="3243580"/>
                    <a:pt x="2101850" y="3249930"/>
                    <a:pt x="2109470" y="3251200"/>
                  </a:cubicBezTo>
                  <a:cubicBezTo>
                    <a:pt x="2115820" y="3252470"/>
                    <a:pt x="2122170" y="3255010"/>
                    <a:pt x="2128520" y="3257550"/>
                  </a:cubicBezTo>
                  <a:cubicBezTo>
                    <a:pt x="2131060" y="3258820"/>
                    <a:pt x="2134870" y="3257550"/>
                    <a:pt x="2137410" y="3257550"/>
                  </a:cubicBezTo>
                  <a:cubicBezTo>
                    <a:pt x="2145030" y="3258820"/>
                    <a:pt x="2152649" y="3258820"/>
                    <a:pt x="2160270" y="3260090"/>
                  </a:cubicBezTo>
                  <a:lnTo>
                    <a:pt x="2161540" y="3260090"/>
                  </a:lnTo>
                  <a:cubicBezTo>
                    <a:pt x="2170430" y="3258820"/>
                    <a:pt x="2179320" y="3261360"/>
                    <a:pt x="2188210" y="3261360"/>
                  </a:cubicBezTo>
                  <a:cubicBezTo>
                    <a:pt x="2189480" y="3035300"/>
                    <a:pt x="2183130" y="2809240"/>
                    <a:pt x="2175510" y="2583181"/>
                  </a:cubicBezTo>
                  <a:cubicBezTo>
                    <a:pt x="2167890" y="2368551"/>
                    <a:pt x="2160270" y="2153920"/>
                    <a:pt x="2159000" y="1939291"/>
                  </a:cubicBezTo>
                  <a:cubicBezTo>
                    <a:pt x="2159000" y="1831341"/>
                    <a:pt x="2160270" y="1724661"/>
                    <a:pt x="2162810" y="1616711"/>
                  </a:cubicBezTo>
                  <a:cubicBezTo>
                    <a:pt x="2166620" y="1508761"/>
                    <a:pt x="2174240" y="1400811"/>
                    <a:pt x="2179320" y="1292861"/>
                  </a:cubicBezTo>
                  <a:cubicBezTo>
                    <a:pt x="2194560" y="951231"/>
                    <a:pt x="2185670" y="608331"/>
                    <a:pt x="2180590" y="266701"/>
                  </a:cubicBezTo>
                  <a:cubicBezTo>
                    <a:pt x="2176780" y="265431"/>
                    <a:pt x="2174240" y="264161"/>
                    <a:pt x="2171700" y="262891"/>
                  </a:cubicBezTo>
                  <a:cubicBezTo>
                    <a:pt x="2167890" y="260351"/>
                    <a:pt x="2164080" y="259081"/>
                    <a:pt x="2159000" y="260351"/>
                  </a:cubicBezTo>
                  <a:lnTo>
                    <a:pt x="2151380" y="260351"/>
                  </a:lnTo>
                  <a:cubicBezTo>
                    <a:pt x="2147570" y="260351"/>
                    <a:pt x="2142490" y="260351"/>
                    <a:pt x="2139950" y="265431"/>
                  </a:cubicBezTo>
                  <a:cubicBezTo>
                    <a:pt x="2139950" y="265431"/>
                    <a:pt x="2138680" y="266701"/>
                    <a:pt x="2137410" y="266701"/>
                  </a:cubicBezTo>
                  <a:lnTo>
                    <a:pt x="2132330" y="266701"/>
                  </a:lnTo>
                  <a:cubicBezTo>
                    <a:pt x="2131060" y="264161"/>
                    <a:pt x="2133600" y="259081"/>
                    <a:pt x="2127250" y="260351"/>
                  </a:cubicBezTo>
                  <a:cubicBezTo>
                    <a:pt x="2124710" y="260351"/>
                    <a:pt x="2120900" y="261621"/>
                    <a:pt x="2118360" y="261621"/>
                  </a:cubicBezTo>
                  <a:lnTo>
                    <a:pt x="2099310" y="261621"/>
                  </a:lnTo>
                  <a:cubicBezTo>
                    <a:pt x="2098040" y="259081"/>
                    <a:pt x="2096770" y="256541"/>
                    <a:pt x="2094230" y="252731"/>
                  </a:cubicBezTo>
                  <a:cubicBezTo>
                    <a:pt x="2092960" y="250191"/>
                    <a:pt x="2091690" y="248921"/>
                    <a:pt x="2087880" y="251461"/>
                  </a:cubicBezTo>
                  <a:cubicBezTo>
                    <a:pt x="2085340" y="252731"/>
                    <a:pt x="2084070" y="252731"/>
                    <a:pt x="2082800" y="250191"/>
                  </a:cubicBezTo>
                  <a:cubicBezTo>
                    <a:pt x="2078990" y="243841"/>
                    <a:pt x="2075180" y="238761"/>
                    <a:pt x="2067560" y="237491"/>
                  </a:cubicBezTo>
                  <a:cubicBezTo>
                    <a:pt x="2066290" y="237491"/>
                    <a:pt x="2065020" y="234950"/>
                    <a:pt x="2063750" y="233681"/>
                  </a:cubicBezTo>
                  <a:cubicBezTo>
                    <a:pt x="2061210" y="231141"/>
                    <a:pt x="2059940" y="228601"/>
                    <a:pt x="2056130" y="228601"/>
                  </a:cubicBezTo>
                  <a:cubicBezTo>
                    <a:pt x="2054860" y="228601"/>
                    <a:pt x="2052320" y="226061"/>
                    <a:pt x="2052320" y="224791"/>
                  </a:cubicBezTo>
                  <a:cubicBezTo>
                    <a:pt x="2051050" y="219711"/>
                    <a:pt x="2051050" y="215901"/>
                    <a:pt x="2051050" y="210821"/>
                  </a:cubicBezTo>
                  <a:cubicBezTo>
                    <a:pt x="2049780" y="205741"/>
                    <a:pt x="2047240" y="200661"/>
                    <a:pt x="2043430" y="198121"/>
                  </a:cubicBezTo>
                  <a:cubicBezTo>
                    <a:pt x="2037080" y="194311"/>
                    <a:pt x="2032000" y="189231"/>
                    <a:pt x="2025650" y="185421"/>
                  </a:cubicBezTo>
                  <a:cubicBezTo>
                    <a:pt x="2024380" y="184151"/>
                    <a:pt x="2021840" y="182881"/>
                    <a:pt x="2019300" y="182881"/>
                  </a:cubicBezTo>
                  <a:cubicBezTo>
                    <a:pt x="2015490" y="181611"/>
                    <a:pt x="2011680" y="180341"/>
                    <a:pt x="2007870" y="180341"/>
                  </a:cubicBezTo>
                  <a:cubicBezTo>
                    <a:pt x="2004060" y="180341"/>
                    <a:pt x="1998980" y="180341"/>
                    <a:pt x="1995170" y="182881"/>
                  </a:cubicBezTo>
                  <a:cubicBezTo>
                    <a:pt x="1987550" y="186691"/>
                    <a:pt x="1981200" y="181611"/>
                    <a:pt x="1974850" y="181611"/>
                  </a:cubicBezTo>
                  <a:cubicBezTo>
                    <a:pt x="1968500" y="180341"/>
                    <a:pt x="1962150" y="177801"/>
                    <a:pt x="1957070" y="176531"/>
                  </a:cubicBezTo>
                  <a:lnTo>
                    <a:pt x="1940560" y="176531"/>
                  </a:lnTo>
                  <a:cubicBezTo>
                    <a:pt x="1926590" y="179071"/>
                    <a:pt x="1915160" y="171451"/>
                    <a:pt x="1901190" y="170181"/>
                  </a:cubicBezTo>
                  <a:cubicBezTo>
                    <a:pt x="1897380" y="170181"/>
                    <a:pt x="1893570" y="166371"/>
                    <a:pt x="1889760" y="163831"/>
                  </a:cubicBezTo>
                  <a:cubicBezTo>
                    <a:pt x="1887220" y="161291"/>
                    <a:pt x="1884680" y="161291"/>
                    <a:pt x="1880870" y="162561"/>
                  </a:cubicBezTo>
                  <a:cubicBezTo>
                    <a:pt x="1875790" y="163831"/>
                    <a:pt x="1870710" y="162561"/>
                    <a:pt x="1865630" y="163831"/>
                  </a:cubicBezTo>
                  <a:cubicBezTo>
                    <a:pt x="1858010" y="166371"/>
                    <a:pt x="1851660" y="160021"/>
                    <a:pt x="1844040" y="160021"/>
                  </a:cubicBezTo>
                  <a:cubicBezTo>
                    <a:pt x="1837690" y="161291"/>
                    <a:pt x="1831340" y="161291"/>
                    <a:pt x="1824990" y="162561"/>
                  </a:cubicBezTo>
                  <a:lnTo>
                    <a:pt x="1809750" y="166371"/>
                  </a:lnTo>
                  <a:cubicBezTo>
                    <a:pt x="1799590" y="171451"/>
                    <a:pt x="1791970" y="165101"/>
                    <a:pt x="1783080" y="162561"/>
                  </a:cubicBezTo>
                  <a:cubicBezTo>
                    <a:pt x="1776730" y="161291"/>
                    <a:pt x="1772920" y="158751"/>
                    <a:pt x="1767840" y="154941"/>
                  </a:cubicBezTo>
                  <a:cubicBezTo>
                    <a:pt x="1762760" y="151131"/>
                    <a:pt x="1757680" y="154941"/>
                    <a:pt x="1753870" y="154941"/>
                  </a:cubicBezTo>
                  <a:cubicBezTo>
                    <a:pt x="1750060" y="154941"/>
                    <a:pt x="1747520" y="158751"/>
                    <a:pt x="1744980" y="160021"/>
                  </a:cubicBezTo>
                  <a:cubicBezTo>
                    <a:pt x="1741170" y="161291"/>
                    <a:pt x="1737360" y="161291"/>
                    <a:pt x="1733550" y="161291"/>
                  </a:cubicBezTo>
                  <a:cubicBezTo>
                    <a:pt x="1729740" y="161291"/>
                    <a:pt x="1724660" y="160021"/>
                    <a:pt x="1720850" y="161291"/>
                  </a:cubicBezTo>
                  <a:cubicBezTo>
                    <a:pt x="1714500" y="163831"/>
                    <a:pt x="1709420" y="167641"/>
                    <a:pt x="1704340" y="170181"/>
                  </a:cubicBezTo>
                  <a:cubicBezTo>
                    <a:pt x="1703070" y="171451"/>
                    <a:pt x="1701800" y="172721"/>
                    <a:pt x="1700530" y="172721"/>
                  </a:cubicBezTo>
                  <a:cubicBezTo>
                    <a:pt x="1691640" y="177801"/>
                    <a:pt x="1681480" y="179071"/>
                    <a:pt x="1670050" y="179071"/>
                  </a:cubicBezTo>
                  <a:cubicBezTo>
                    <a:pt x="1663700" y="179071"/>
                    <a:pt x="1657350" y="179071"/>
                    <a:pt x="1651000" y="177801"/>
                  </a:cubicBezTo>
                  <a:cubicBezTo>
                    <a:pt x="1647190" y="177801"/>
                    <a:pt x="1644650" y="173991"/>
                    <a:pt x="1642110" y="173991"/>
                  </a:cubicBezTo>
                  <a:cubicBezTo>
                    <a:pt x="1633220" y="172720"/>
                    <a:pt x="1625600" y="172720"/>
                    <a:pt x="1616710" y="172720"/>
                  </a:cubicBezTo>
                  <a:cubicBezTo>
                    <a:pt x="1615440" y="172720"/>
                    <a:pt x="1614170" y="173991"/>
                    <a:pt x="1612900" y="173991"/>
                  </a:cubicBezTo>
                  <a:cubicBezTo>
                    <a:pt x="1607820" y="176530"/>
                    <a:pt x="1602740" y="180341"/>
                    <a:pt x="1597660" y="182880"/>
                  </a:cubicBezTo>
                  <a:cubicBezTo>
                    <a:pt x="1588770" y="185420"/>
                    <a:pt x="1579880" y="187960"/>
                    <a:pt x="1570990" y="189230"/>
                  </a:cubicBezTo>
                  <a:lnTo>
                    <a:pt x="1567180" y="189230"/>
                  </a:lnTo>
                  <a:cubicBezTo>
                    <a:pt x="1559560" y="185420"/>
                    <a:pt x="1553210" y="189230"/>
                    <a:pt x="1545590" y="190501"/>
                  </a:cubicBezTo>
                  <a:cubicBezTo>
                    <a:pt x="1537970" y="193041"/>
                    <a:pt x="1530350" y="196851"/>
                    <a:pt x="1522730" y="199391"/>
                  </a:cubicBezTo>
                  <a:cubicBezTo>
                    <a:pt x="1520190" y="200661"/>
                    <a:pt x="1517650" y="199391"/>
                    <a:pt x="1515110" y="198120"/>
                  </a:cubicBezTo>
                  <a:cubicBezTo>
                    <a:pt x="1511300" y="196850"/>
                    <a:pt x="1508760" y="196850"/>
                    <a:pt x="1506220" y="199391"/>
                  </a:cubicBezTo>
                  <a:cubicBezTo>
                    <a:pt x="1504950" y="200661"/>
                    <a:pt x="1503680" y="200661"/>
                    <a:pt x="1502410" y="200661"/>
                  </a:cubicBezTo>
                  <a:cubicBezTo>
                    <a:pt x="1498600" y="201931"/>
                    <a:pt x="1494790" y="201931"/>
                    <a:pt x="1492250" y="203201"/>
                  </a:cubicBezTo>
                  <a:cubicBezTo>
                    <a:pt x="1487170" y="207011"/>
                    <a:pt x="1482090" y="205741"/>
                    <a:pt x="1477010" y="208281"/>
                  </a:cubicBezTo>
                  <a:cubicBezTo>
                    <a:pt x="1471930" y="210821"/>
                    <a:pt x="1466850" y="210821"/>
                    <a:pt x="1463040" y="214631"/>
                  </a:cubicBezTo>
                  <a:cubicBezTo>
                    <a:pt x="1461770" y="215901"/>
                    <a:pt x="1459230" y="215901"/>
                    <a:pt x="1456690" y="215901"/>
                  </a:cubicBezTo>
                  <a:cubicBezTo>
                    <a:pt x="1450340" y="217171"/>
                    <a:pt x="1445260" y="220981"/>
                    <a:pt x="1441450" y="226061"/>
                  </a:cubicBezTo>
                  <a:cubicBezTo>
                    <a:pt x="1436370" y="231141"/>
                    <a:pt x="1431290" y="234951"/>
                    <a:pt x="1426210" y="238761"/>
                  </a:cubicBezTo>
                  <a:cubicBezTo>
                    <a:pt x="1424940" y="240031"/>
                    <a:pt x="1421130" y="240031"/>
                    <a:pt x="1419860" y="240031"/>
                  </a:cubicBezTo>
                  <a:cubicBezTo>
                    <a:pt x="1414780" y="240031"/>
                    <a:pt x="1409700" y="238761"/>
                    <a:pt x="1405890" y="237491"/>
                  </a:cubicBezTo>
                  <a:cubicBezTo>
                    <a:pt x="1403350" y="237491"/>
                    <a:pt x="1402080" y="236220"/>
                    <a:pt x="1399540" y="236220"/>
                  </a:cubicBezTo>
                  <a:cubicBezTo>
                    <a:pt x="1391920" y="240030"/>
                    <a:pt x="1383030" y="237491"/>
                    <a:pt x="1375410" y="237491"/>
                  </a:cubicBezTo>
                  <a:cubicBezTo>
                    <a:pt x="1374140" y="237491"/>
                    <a:pt x="1371600" y="236220"/>
                    <a:pt x="1370330" y="234950"/>
                  </a:cubicBezTo>
                  <a:cubicBezTo>
                    <a:pt x="1365250" y="231141"/>
                    <a:pt x="1360170" y="231141"/>
                    <a:pt x="1355090" y="233680"/>
                  </a:cubicBezTo>
                  <a:cubicBezTo>
                    <a:pt x="1351280" y="234950"/>
                    <a:pt x="1347470" y="234950"/>
                    <a:pt x="1344930" y="232410"/>
                  </a:cubicBezTo>
                  <a:cubicBezTo>
                    <a:pt x="1339850" y="228600"/>
                    <a:pt x="1333500" y="226060"/>
                    <a:pt x="1327150" y="224790"/>
                  </a:cubicBezTo>
                  <a:cubicBezTo>
                    <a:pt x="1322070" y="223520"/>
                    <a:pt x="1316990" y="220980"/>
                    <a:pt x="1311910" y="218440"/>
                  </a:cubicBezTo>
                  <a:cubicBezTo>
                    <a:pt x="1309370" y="217170"/>
                    <a:pt x="1306830" y="218440"/>
                    <a:pt x="1304290" y="218440"/>
                  </a:cubicBezTo>
                  <a:cubicBezTo>
                    <a:pt x="1301750" y="218440"/>
                    <a:pt x="1300480" y="219710"/>
                    <a:pt x="1297940" y="219710"/>
                  </a:cubicBezTo>
                  <a:cubicBezTo>
                    <a:pt x="1290320" y="220980"/>
                    <a:pt x="1282700" y="223520"/>
                    <a:pt x="1276350" y="222250"/>
                  </a:cubicBezTo>
                  <a:cubicBezTo>
                    <a:pt x="1267461" y="219710"/>
                    <a:pt x="1258570" y="220980"/>
                    <a:pt x="1250950" y="215900"/>
                  </a:cubicBezTo>
                  <a:cubicBezTo>
                    <a:pt x="1247140" y="213360"/>
                    <a:pt x="1245870" y="215900"/>
                    <a:pt x="1243330" y="215900"/>
                  </a:cubicBezTo>
                  <a:cubicBezTo>
                    <a:pt x="1242061" y="215900"/>
                    <a:pt x="1240791" y="215900"/>
                    <a:pt x="1238250" y="217170"/>
                  </a:cubicBezTo>
                  <a:cubicBezTo>
                    <a:pt x="1236980" y="220980"/>
                    <a:pt x="1231900" y="223520"/>
                    <a:pt x="1225550" y="220980"/>
                  </a:cubicBezTo>
                  <a:cubicBezTo>
                    <a:pt x="1221740" y="219710"/>
                    <a:pt x="1219200" y="219710"/>
                    <a:pt x="1215390" y="220980"/>
                  </a:cubicBezTo>
                  <a:cubicBezTo>
                    <a:pt x="1211580" y="222250"/>
                    <a:pt x="1207770" y="222250"/>
                    <a:pt x="1202690" y="223520"/>
                  </a:cubicBezTo>
                  <a:lnTo>
                    <a:pt x="1201420" y="223520"/>
                  </a:lnTo>
                  <a:cubicBezTo>
                    <a:pt x="1191260" y="229870"/>
                    <a:pt x="1181100" y="224791"/>
                    <a:pt x="1169670" y="224791"/>
                  </a:cubicBezTo>
                  <a:lnTo>
                    <a:pt x="1163320" y="224791"/>
                  </a:lnTo>
                  <a:cubicBezTo>
                    <a:pt x="1155700" y="226061"/>
                    <a:pt x="1151890" y="219711"/>
                    <a:pt x="1146810" y="215900"/>
                  </a:cubicBezTo>
                  <a:cubicBezTo>
                    <a:pt x="1141730" y="212090"/>
                    <a:pt x="1136650" y="207010"/>
                    <a:pt x="1131570" y="204470"/>
                  </a:cubicBezTo>
                  <a:cubicBezTo>
                    <a:pt x="1130300" y="203200"/>
                    <a:pt x="1126490" y="204470"/>
                    <a:pt x="1123950" y="204470"/>
                  </a:cubicBezTo>
                  <a:lnTo>
                    <a:pt x="1112520" y="204470"/>
                  </a:lnTo>
                  <a:lnTo>
                    <a:pt x="1111250" y="203200"/>
                  </a:lnTo>
                  <a:cubicBezTo>
                    <a:pt x="1102361" y="205741"/>
                    <a:pt x="1097280" y="200660"/>
                    <a:pt x="1090930" y="195580"/>
                  </a:cubicBezTo>
                  <a:cubicBezTo>
                    <a:pt x="1087120" y="193040"/>
                    <a:pt x="1082041" y="190500"/>
                    <a:pt x="1078230" y="189230"/>
                  </a:cubicBezTo>
                  <a:cubicBezTo>
                    <a:pt x="1073150" y="186690"/>
                    <a:pt x="1066800" y="185420"/>
                    <a:pt x="1064261" y="179070"/>
                  </a:cubicBezTo>
                  <a:cubicBezTo>
                    <a:pt x="1062991" y="176530"/>
                    <a:pt x="1060450" y="176530"/>
                    <a:pt x="1059180" y="173990"/>
                  </a:cubicBezTo>
                  <a:cubicBezTo>
                    <a:pt x="1057911" y="171450"/>
                    <a:pt x="1056641" y="168910"/>
                    <a:pt x="1056641" y="167640"/>
                  </a:cubicBezTo>
                  <a:cubicBezTo>
                    <a:pt x="1056641" y="165100"/>
                    <a:pt x="1057911" y="162560"/>
                    <a:pt x="1059180" y="160020"/>
                  </a:cubicBezTo>
                  <a:cubicBezTo>
                    <a:pt x="1060450" y="156210"/>
                    <a:pt x="1057911" y="152400"/>
                    <a:pt x="1054100" y="149860"/>
                  </a:cubicBezTo>
                  <a:cubicBezTo>
                    <a:pt x="1052830" y="148590"/>
                    <a:pt x="1050290" y="148590"/>
                    <a:pt x="1050290" y="147320"/>
                  </a:cubicBezTo>
                  <a:cubicBezTo>
                    <a:pt x="1047750" y="139700"/>
                    <a:pt x="1041400" y="137160"/>
                    <a:pt x="1036320" y="130810"/>
                  </a:cubicBezTo>
                  <a:cubicBezTo>
                    <a:pt x="1032510" y="127000"/>
                    <a:pt x="1029970" y="121920"/>
                    <a:pt x="1027430" y="116840"/>
                  </a:cubicBezTo>
                  <a:cubicBezTo>
                    <a:pt x="1024891" y="114300"/>
                    <a:pt x="1023620" y="111760"/>
                    <a:pt x="1019811" y="109220"/>
                  </a:cubicBezTo>
                  <a:cubicBezTo>
                    <a:pt x="1010921" y="105410"/>
                    <a:pt x="1002030" y="101600"/>
                    <a:pt x="993141" y="96520"/>
                  </a:cubicBezTo>
                  <a:cubicBezTo>
                    <a:pt x="993141" y="106680"/>
                    <a:pt x="990601" y="104140"/>
                    <a:pt x="989330" y="101600"/>
                  </a:cubicBezTo>
                  <a:cubicBezTo>
                    <a:pt x="989330" y="97790"/>
                    <a:pt x="986791" y="96520"/>
                    <a:pt x="982980" y="96520"/>
                  </a:cubicBezTo>
                  <a:cubicBezTo>
                    <a:pt x="982980" y="96520"/>
                    <a:pt x="981711" y="96520"/>
                    <a:pt x="981711" y="95250"/>
                  </a:cubicBezTo>
                  <a:cubicBezTo>
                    <a:pt x="980441" y="87630"/>
                    <a:pt x="974091" y="90170"/>
                    <a:pt x="970280" y="88900"/>
                  </a:cubicBezTo>
                  <a:cubicBezTo>
                    <a:pt x="967741" y="87630"/>
                    <a:pt x="965200" y="86360"/>
                    <a:pt x="962661" y="87630"/>
                  </a:cubicBezTo>
                  <a:cubicBezTo>
                    <a:pt x="957580" y="88900"/>
                    <a:pt x="953771" y="85090"/>
                    <a:pt x="948691" y="83820"/>
                  </a:cubicBezTo>
                  <a:cubicBezTo>
                    <a:pt x="947421" y="83820"/>
                    <a:pt x="946151" y="83820"/>
                    <a:pt x="944880" y="85090"/>
                  </a:cubicBezTo>
                  <a:cubicBezTo>
                    <a:pt x="942341" y="87630"/>
                    <a:pt x="939800" y="87630"/>
                    <a:pt x="935991" y="85090"/>
                  </a:cubicBezTo>
                  <a:cubicBezTo>
                    <a:pt x="930911" y="81280"/>
                    <a:pt x="925830" y="81280"/>
                    <a:pt x="919480" y="83820"/>
                  </a:cubicBezTo>
                  <a:cubicBezTo>
                    <a:pt x="916941" y="85090"/>
                    <a:pt x="914400" y="85090"/>
                    <a:pt x="911861" y="83820"/>
                  </a:cubicBezTo>
                  <a:cubicBezTo>
                    <a:pt x="906780" y="81280"/>
                    <a:pt x="901700" y="77470"/>
                    <a:pt x="895350" y="74930"/>
                  </a:cubicBezTo>
                  <a:cubicBezTo>
                    <a:pt x="894080" y="74930"/>
                    <a:pt x="892811" y="73660"/>
                    <a:pt x="891540" y="73660"/>
                  </a:cubicBezTo>
                  <a:cubicBezTo>
                    <a:pt x="883920" y="74930"/>
                    <a:pt x="877570" y="72390"/>
                    <a:pt x="869950" y="74930"/>
                  </a:cubicBezTo>
                  <a:cubicBezTo>
                    <a:pt x="866140" y="76200"/>
                    <a:pt x="861061" y="76200"/>
                    <a:pt x="858520" y="81280"/>
                  </a:cubicBezTo>
                  <a:cubicBezTo>
                    <a:pt x="857250" y="82550"/>
                    <a:pt x="853440" y="82550"/>
                    <a:pt x="850900" y="83820"/>
                  </a:cubicBezTo>
                  <a:cubicBezTo>
                    <a:pt x="844550" y="85090"/>
                    <a:pt x="838200" y="86360"/>
                    <a:pt x="831850" y="83820"/>
                  </a:cubicBezTo>
                  <a:cubicBezTo>
                    <a:pt x="826770" y="81280"/>
                    <a:pt x="820420" y="82550"/>
                    <a:pt x="815340" y="81280"/>
                  </a:cubicBezTo>
                  <a:cubicBezTo>
                    <a:pt x="811530" y="80010"/>
                    <a:pt x="808990" y="77470"/>
                    <a:pt x="806450" y="76200"/>
                  </a:cubicBezTo>
                  <a:cubicBezTo>
                    <a:pt x="805180" y="74930"/>
                    <a:pt x="803910" y="73660"/>
                    <a:pt x="802640" y="73660"/>
                  </a:cubicBezTo>
                  <a:cubicBezTo>
                    <a:pt x="795020" y="71120"/>
                    <a:pt x="788670" y="66040"/>
                    <a:pt x="784860" y="59690"/>
                  </a:cubicBezTo>
                  <a:cubicBezTo>
                    <a:pt x="782320" y="55880"/>
                    <a:pt x="778510" y="52070"/>
                    <a:pt x="775970" y="48260"/>
                  </a:cubicBezTo>
                  <a:cubicBezTo>
                    <a:pt x="767080" y="45720"/>
                    <a:pt x="768350" y="35560"/>
                    <a:pt x="763270" y="30480"/>
                  </a:cubicBezTo>
                  <a:cubicBezTo>
                    <a:pt x="759460" y="25400"/>
                    <a:pt x="755650" y="22860"/>
                    <a:pt x="749300" y="21590"/>
                  </a:cubicBezTo>
                  <a:lnTo>
                    <a:pt x="748030" y="21590"/>
                  </a:lnTo>
                  <a:cubicBezTo>
                    <a:pt x="741680" y="16510"/>
                    <a:pt x="735330" y="20320"/>
                    <a:pt x="727710" y="20320"/>
                  </a:cubicBezTo>
                  <a:cubicBezTo>
                    <a:pt x="725170" y="20320"/>
                    <a:pt x="721360" y="17780"/>
                    <a:pt x="718820" y="16510"/>
                  </a:cubicBezTo>
                  <a:cubicBezTo>
                    <a:pt x="717550" y="13970"/>
                    <a:pt x="716280" y="12700"/>
                    <a:pt x="715010" y="12700"/>
                  </a:cubicBezTo>
                  <a:cubicBezTo>
                    <a:pt x="707390" y="11430"/>
                    <a:pt x="701040" y="6350"/>
                    <a:pt x="694690" y="0"/>
                  </a:cubicBezTo>
                  <a:cubicBezTo>
                    <a:pt x="692150" y="1270"/>
                    <a:pt x="689610" y="2540"/>
                    <a:pt x="687070" y="2540"/>
                  </a:cubicBezTo>
                  <a:cubicBezTo>
                    <a:pt x="684530" y="3810"/>
                    <a:pt x="680720" y="3810"/>
                    <a:pt x="676910" y="3810"/>
                  </a:cubicBezTo>
                  <a:cubicBezTo>
                    <a:pt x="671830" y="2540"/>
                    <a:pt x="666750" y="3810"/>
                    <a:pt x="661670" y="7620"/>
                  </a:cubicBezTo>
                  <a:cubicBezTo>
                    <a:pt x="659130" y="8890"/>
                    <a:pt x="657860" y="10160"/>
                    <a:pt x="655320" y="11430"/>
                  </a:cubicBezTo>
                  <a:cubicBezTo>
                    <a:pt x="652780" y="12700"/>
                    <a:pt x="651510" y="15240"/>
                    <a:pt x="648970" y="16510"/>
                  </a:cubicBezTo>
                  <a:cubicBezTo>
                    <a:pt x="647700" y="17780"/>
                    <a:pt x="645160" y="17780"/>
                    <a:pt x="643890" y="19050"/>
                  </a:cubicBezTo>
                  <a:lnTo>
                    <a:pt x="636270" y="22860"/>
                  </a:lnTo>
                  <a:cubicBezTo>
                    <a:pt x="636270" y="22860"/>
                    <a:pt x="635000" y="24130"/>
                    <a:pt x="635000" y="22860"/>
                  </a:cubicBezTo>
                  <a:cubicBezTo>
                    <a:pt x="629920" y="20320"/>
                    <a:pt x="626110" y="25400"/>
                    <a:pt x="622300" y="27940"/>
                  </a:cubicBezTo>
                  <a:cubicBezTo>
                    <a:pt x="618490" y="30480"/>
                    <a:pt x="613410" y="30480"/>
                    <a:pt x="609600" y="33020"/>
                  </a:cubicBezTo>
                  <a:lnTo>
                    <a:pt x="608330" y="33020"/>
                  </a:lnTo>
                  <a:cubicBezTo>
                    <a:pt x="601980" y="34290"/>
                    <a:pt x="595630" y="36830"/>
                    <a:pt x="589280" y="38100"/>
                  </a:cubicBezTo>
                  <a:cubicBezTo>
                    <a:pt x="586740" y="38100"/>
                    <a:pt x="585470" y="39370"/>
                    <a:pt x="582930" y="40640"/>
                  </a:cubicBezTo>
                  <a:cubicBezTo>
                    <a:pt x="579120" y="41910"/>
                    <a:pt x="575310" y="44450"/>
                    <a:pt x="571500" y="45720"/>
                  </a:cubicBezTo>
                  <a:cubicBezTo>
                    <a:pt x="568960" y="46990"/>
                    <a:pt x="565150" y="48260"/>
                    <a:pt x="562610" y="49530"/>
                  </a:cubicBezTo>
                  <a:lnTo>
                    <a:pt x="558800" y="49530"/>
                  </a:lnTo>
                  <a:cubicBezTo>
                    <a:pt x="558800" y="49530"/>
                    <a:pt x="556260" y="49530"/>
                    <a:pt x="554990" y="52070"/>
                  </a:cubicBezTo>
                  <a:cubicBezTo>
                    <a:pt x="549910" y="49530"/>
                    <a:pt x="543560" y="48260"/>
                    <a:pt x="538480" y="45720"/>
                  </a:cubicBezTo>
                  <a:cubicBezTo>
                    <a:pt x="534670" y="44450"/>
                    <a:pt x="525780" y="46990"/>
                    <a:pt x="523240" y="50800"/>
                  </a:cubicBezTo>
                  <a:cubicBezTo>
                    <a:pt x="521970" y="52070"/>
                    <a:pt x="520700" y="53340"/>
                    <a:pt x="519430" y="53340"/>
                  </a:cubicBezTo>
                  <a:cubicBezTo>
                    <a:pt x="518160" y="53340"/>
                    <a:pt x="515620" y="52070"/>
                    <a:pt x="514350" y="52070"/>
                  </a:cubicBezTo>
                  <a:cubicBezTo>
                    <a:pt x="513080" y="52070"/>
                    <a:pt x="511810" y="53340"/>
                    <a:pt x="509270" y="53340"/>
                  </a:cubicBezTo>
                  <a:cubicBezTo>
                    <a:pt x="509270" y="54610"/>
                    <a:pt x="510540" y="55880"/>
                    <a:pt x="510540" y="57150"/>
                  </a:cubicBezTo>
                  <a:cubicBezTo>
                    <a:pt x="506730" y="58420"/>
                    <a:pt x="500380" y="68580"/>
                    <a:pt x="500380" y="73660"/>
                  </a:cubicBezTo>
                  <a:cubicBezTo>
                    <a:pt x="494030" y="76200"/>
                    <a:pt x="486410" y="77470"/>
                    <a:pt x="483870" y="85090"/>
                  </a:cubicBezTo>
                  <a:cubicBezTo>
                    <a:pt x="483870" y="86360"/>
                    <a:pt x="482600" y="86360"/>
                    <a:pt x="482600" y="87630"/>
                  </a:cubicBezTo>
                  <a:cubicBezTo>
                    <a:pt x="474980" y="88900"/>
                    <a:pt x="473710" y="96520"/>
                    <a:pt x="469900" y="102870"/>
                  </a:cubicBezTo>
                  <a:lnTo>
                    <a:pt x="469900" y="105410"/>
                  </a:lnTo>
                  <a:cubicBezTo>
                    <a:pt x="468630" y="105410"/>
                    <a:pt x="467360" y="106680"/>
                    <a:pt x="466090" y="106680"/>
                  </a:cubicBezTo>
                  <a:cubicBezTo>
                    <a:pt x="461010" y="109220"/>
                    <a:pt x="458470" y="113030"/>
                    <a:pt x="457200" y="119380"/>
                  </a:cubicBezTo>
                  <a:cubicBezTo>
                    <a:pt x="455930" y="125730"/>
                    <a:pt x="455930" y="130810"/>
                    <a:pt x="454660" y="137160"/>
                  </a:cubicBezTo>
                  <a:cubicBezTo>
                    <a:pt x="452120" y="135890"/>
                    <a:pt x="448310" y="138430"/>
                    <a:pt x="447040" y="134620"/>
                  </a:cubicBezTo>
                  <a:lnTo>
                    <a:pt x="444500" y="134620"/>
                  </a:lnTo>
                  <a:cubicBezTo>
                    <a:pt x="440690" y="139700"/>
                    <a:pt x="436880" y="144780"/>
                    <a:pt x="433070" y="148590"/>
                  </a:cubicBezTo>
                  <a:cubicBezTo>
                    <a:pt x="429260" y="151130"/>
                    <a:pt x="425450" y="152400"/>
                    <a:pt x="420370" y="154940"/>
                  </a:cubicBezTo>
                  <a:lnTo>
                    <a:pt x="420370" y="157480"/>
                  </a:lnTo>
                  <a:cubicBezTo>
                    <a:pt x="415290" y="156210"/>
                    <a:pt x="411480" y="154940"/>
                    <a:pt x="407670" y="152400"/>
                  </a:cubicBezTo>
                  <a:cubicBezTo>
                    <a:pt x="406400" y="152400"/>
                    <a:pt x="405130" y="151130"/>
                    <a:pt x="405130" y="151130"/>
                  </a:cubicBezTo>
                  <a:cubicBezTo>
                    <a:pt x="403860" y="151130"/>
                    <a:pt x="403860" y="149860"/>
                    <a:pt x="403860" y="149860"/>
                  </a:cubicBezTo>
                  <a:cubicBezTo>
                    <a:pt x="402590" y="149860"/>
                    <a:pt x="402590" y="151130"/>
                    <a:pt x="402590" y="152400"/>
                  </a:cubicBezTo>
                  <a:cubicBezTo>
                    <a:pt x="402590" y="157480"/>
                    <a:pt x="400050" y="156210"/>
                    <a:pt x="397510" y="154940"/>
                  </a:cubicBezTo>
                  <a:cubicBezTo>
                    <a:pt x="394970" y="153670"/>
                    <a:pt x="392430" y="153670"/>
                    <a:pt x="391160" y="157480"/>
                  </a:cubicBezTo>
                  <a:cubicBezTo>
                    <a:pt x="391160" y="158750"/>
                    <a:pt x="389890" y="160020"/>
                    <a:pt x="388620" y="160020"/>
                  </a:cubicBezTo>
                  <a:cubicBezTo>
                    <a:pt x="384810" y="161290"/>
                    <a:pt x="381000" y="162560"/>
                    <a:pt x="379730" y="166370"/>
                  </a:cubicBezTo>
                  <a:cubicBezTo>
                    <a:pt x="378460" y="168910"/>
                    <a:pt x="377190" y="170180"/>
                    <a:pt x="374650" y="172720"/>
                  </a:cubicBezTo>
                  <a:lnTo>
                    <a:pt x="355600" y="172720"/>
                  </a:lnTo>
                  <a:cubicBezTo>
                    <a:pt x="353060" y="172720"/>
                    <a:pt x="350520" y="172720"/>
                    <a:pt x="347980" y="173990"/>
                  </a:cubicBezTo>
                  <a:cubicBezTo>
                    <a:pt x="345440" y="173990"/>
                    <a:pt x="342900" y="175260"/>
                    <a:pt x="339090" y="176530"/>
                  </a:cubicBezTo>
                  <a:cubicBezTo>
                    <a:pt x="336550" y="177800"/>
                    <a:pt x="332740" y="180340"/>
                    <a:pt x="330200" y="181610"/>
                  </a:cubicBezTo>
                  <a:cubicBezTo>
                    <a:pt x="328930" y="182880"/>
                    <a:pt x="327660" y="182880"/>
                    <a:pt x="326390" y="182880"/>
                  </a:cubicBezTo>
                  <a:cubicBezTo>
                    <a:pt x="320040" y="182880"/>
                    <a:pt x="316230" y="186690"/>
                    <a:pt x="312420" y="190500"/>
                  </a:cubicBezTo>
                  <a:cubicBezTo>
                    <a:pt x="308610" y="193040"/>
                    <a:pt x="306070" y="196850"/>
                    <a:pt x="302260" y="199390"/>
                  </a:cubicBezTo>
                  <a:cubicBezTo>
                    <a:pt x="299720" y="200660"/>
                    <a:pt x="297180" y="201930"/>
                    <a:pt x="295910" y="203200"/>
                  </a:cubicBezTo>
                  <a:cubicBezTo>
                    <a:pt x="293370" y="204470"/>
                    <a:pt x="292100" y="207010"/>
                    <a:pt x="289560" y="207010"/>
                  </a:cubicBezTo>
                  <a:cubicBezTo>
                    <a:pt x="287020" y="208280"/>
                    <a:pt x="283210" y="208280"/>
                    <a:pt x="280670" y="207010"/>
                  </a:cubicBezTo>
                  <a:cubicBezTo>
                    <a:pt x="276860" y="204470"/>
                    <a:pt x="273050" y="207010"/>
                    <a:pt x="270510" y="208280"/>
                  </a:cubicBezTo>
                  <a:cubicBezTo>
                    <a:pt x="266700" y="209550"/>
                    <a:pt x="264160" y="212090"/>
                    <a:pt x="261620" y="213360"/>
                  </a:cubicBezTo>
                  <a:cubicBezTo>
                    <a:pt x="262890" y="214630"/>
                    <a:pt x="262890" y="215900"/>
                    <a:pt x="264160" y="217170"/>
                  </a:cubicBezTo>
                  <a:lnTo>
                    <a:pt x="260350" y="217170"/>
                  </a:lnTo>
                  <a:cubicBezTo>
                    <a:pt x="260350" y="218440"/>
                    <a:pt x="259080" y="219710"/>
                    <a:pt x="259080" y="220980"/>
                  </a:cubicBezTo>
                  <a:cubicBezTo>
                    <a:pt x="257810" y="220980"/>
                    <a:pt x="256540" y="219710"/>
                    <a:pt x="256540" y="219710"/>
                  </a:cubicBezTo>
                  <a:cubicBezTo>
                    <a:pt x="252730" y="222250"/>
                    <a:pt x="248920" y="224790"/>
                    <a:pt x="245110" y="226060"/>
                  </a:cubicBezTo>
                  <a:cubicBezTo>
                    <a:pt x="243840" y="226060"/>
                    <a:pt x="242570" y="227330"/>
                    <a:pt x="242570" y="227330"/>
                  </a:cubicBezTo>
                  <a:cubicBezTo>
                    <a:pt x="237490" y="226060"/>
                    <a:pt x="231140" y="227330"/>
                    <a:pt x="227330" y="223520"/>
                  </a:cubicBezTo>
                  <a:cubicBezTo>
                    <a:pt x="224790" y="220980"/>
                    <a:pt x="220980" y="219710"/>
                    <a:pt x="218440" y="217170"/>
                  </a:cubicBezTo>
                  <a:cubicBezTo>
                    <a:pt x="214630" y="214630"/>
                    <a:pt x="209550" y="215900"/>
                    <a:pt x="205740" y="222250"/>
                  </a:cubicBezTo>
                  <a:lnTo>
                    <a:pt x="187960" y="204470"/>
                  </a:lnTo>
                  <a:cubicBezTo>
                    <a:pt x="186690" y="205740"/>
                    <a:pt x="184150" y="207010"/>
                    <a:pt x="182880" y="208280"/>
                  </a:cubicBezTo>
                  <a:cubicBezTo>
                    <a:pt x="181610" y="208280"/>
                    <a:pt x="181610" y="209550"/>
                    <a:pt x="180340" y="209550"/>
                  </a:cubicBezTo>
                  <a:cubicBezTo>
                    <a:pt x="175260" y="210820"/>
                    <a:pt x="170180" y="212090"/>
                    <a:pt x="163830" y="213360"/>
                  </a:cubicBezTo>
                  <a:cubicBezTo>
                    <a:pt x="160020" y="214630"/>
                    <a:pt x="157480" y="215900"/>
                    <a:pt x="157480" y="220980"/>
                  </a:cubicBezTo>
                  <a:cubicBezTo>
                    <a:pt x="152400" y="223520"/>
                    <a:pt x="147320" y="222250"/>
                    <a:pt x="143510" y="227330"/>
                  </a:cubicBezTo>
                  <a:lnTo>
                    <a:pt x="139700" y="227330"/>
                  </a:lnTo>
                  <a:cubicBezTo>
                    <a:pt x="132080" y="223520"/>
                    <a:pt x="125730" y="224790"/>
                    <a:pt x="120650" y="231140"/>
                  </a:cubicBezTo>
                  <a:cubicBezTo>
                    <a:pt x="119380" y="232410"/>
                    <a:pt x="118110" y="232410"/>
                    <a:pt x="115570" y="232410"/>
                  </a:cubicBezTo>
                  <a:cubicBezTo>
                    <a:pt x="109220" y="231140"/>
                    <a:pt x="104140" y="234950"/>
                    <a:pt x="99060" y="238760"/>
                  </a:cubicBezTo>
                  <a:cubicBezTo>
                    <a:pt x="96520" y="241300"/>
                    <a:pt x="93980" y="242570"/>
                    <a:pt x="90170" y="242570"/>
                  </a:cubicBezTo>
                  <a:cubicBezTo>
                    <a:pt x="83820" y="243840"/>
                    <a:pt x="78740" y="243840"/>
                    <a:pt x="72390" y="243840"/>
                  </a:cubicBezTo>
                  <a:cubicBezTo>
                    <a:pt x="72390" y="243840"/>
                    <a:pt x="71120" y="243840"/>
                    <a:pt x="71120" y="245110"/>
                  </a:cubicBezTo>
                  <a:cubicBezTo>
                    <a:pt x="66040" y="251460"/>
                    <a:pt x="59690" y="251460"/>
                    <a:pt x="52070" y="251460"/>
                  </a:cubicBezTo>
                  <a:cubicBezTo>
                    <a:pt x="44450" y="251460"/>
                    <a:pt x="36830" y="252730"/>
                    <a:pt x="30480" y="259080"/>
                  </a:cubicBezTo>
                  <a:cubicBezTo>
                    <a:pt x="26670" y="262890"/>
                    <a:pt x="21590" y="265430"/>
                    <a:pt x="16510" y="269240"/>
                  </a:cubicBezTo>
                  <a:cubicBezTo>
                    <a:pt x="15240" y="269240"/>
                    <a:pt x="13970" y="270510"/>
                    <a:pt x="13970" y="270510"/>
                  </a:cubicBezTo>
                  <a:cubicBezTo>
                    <a:pt x="10160" y="270510"/>
                    <a:pt x="5080" y="269240"/>
                    <a:pt x="1270" y="269240"/>
                  </a:cubicBezTo>
                  <a:cubicBezTo>
                    <a:pt x="0" y="284480"/>
                    <a:pt x="2540" y="300990"/>
                    <a:pt x="3810" y="317500"/>
                  </a:cubicBezTo>
                  <a:close/>
                </a:path>
              </a:pathLst>
            </a:custGeom>
            <a:blipFill>
              <a:blip r:embed="rId4"/>
              <a:stretch>
                <a:fillRect l="-66103" t="0" r="-66103" b="0"/>
              </a:stretch>
            </a:blipFill>
          </p:spPr>
        </p:sp>
      </p:grpSp>
      <p:grpSp>
        <p:nvGrpSpPr>
          <p:cNvPr name="Group 7" id="7"/>
          <p:cNvGrpSpPr>
            <a:grpSpLocks noChangeAspect="true"/>
          </p:cNvGrpSpPr>
          <p:nvPr/>
        </p:nvGrpSpPr>
        <p:grpSpPr>
          <a:xfrm rot="0">
            <a:off x="13893141" y="-903462"/>
            <a:ext cx="4394859" cy="6788352"/>
            <a:chOff x="0" y="0"/>
            <a:chExt cx="2192020" cy="3385820"/>
          </a:xfrm>
        </p:grpSpPr>
        <p:sp>
          <p:nvSpPr>
            <p:cNvPr name="Freeform 8" id="8"/>
            <p:cNvSpPr/>
            <p:nvPr/>
          </p:nvSpPr>
          <p:spPr>
            <a:xfrm flipH="false" flipV="false" rot="0">
              <a:off x="1270" y="-1"/>
              <a:ext cx="2194560" cy="3388362"/>
            </a:xfrm>
            <a:custGeom>
              <a:avLst/>
              <a:gdLst/>
              <a:ahLst/>
              <a:cxnLst/>
              <a:rect r="r" b="b" t="t" l="l"/>
              <a:pathLst>
                <a:path h="3388362" w="2194560">
                  <a:moveTo>
                    <a:pt x="3810" y="317501"/>
                  </a:moveTo>
                  <a:cubicBezTo>
                    <a:pt x="13970" y="425451"/>
                    <a:pt x="16510" y="533401"/>
                    <a:pt x="17780" y="642621"/>
                  </a:cubicBezTo>
                  <a:cubicBezTo>
                    <a:pt x="24130" y="1036321"/>
                    <a:pt x="21590" y="1430021"/>
                    <a:pt x="17780" y="1823721"/>
                  </a:cubicBezTo>
                  <a:cubicBezTo>
                    <a:pt x="13970" y="2218691"/>
                    <a:pt x="8890" y="2613661"/>
                    <a:pt x="8890" y="3009901"/>
                  </a:cubicBezTo>
                  <a:cubicBezTo>
                    <a:pt x="8890" y="3013711"/>
                    <a:pt x="8890" y="3017521"/>
                    <a:pt x="7620" y="3021331"/>
                  </a:cubicBezTo>
                  <a:cubicBezTo>
                    <a:pt x="11430" y="3022601"/>
                    <a:pt x="15240" y="3025141"/>
                    <a:pt x="19050" y="3027681"/>
                  </a:cubicBezTo>
                  <a:cubicBezTo>
                    <a:pt x="24130" y="3031491"/>
                    <a:pt x="27940" y="3037841"/>
                    <a:pt x="33020" y="3044191"/>
                  </a:cubicBezTo>
                  <a:cubicBezTo>
                    <a:pt x="44450" y="3058161"/>
                    <a:pt x="55880" y="3072131"/>
                    <a:pt x="66040" y="3086101"/>
                  </a:cubicBezTo>
                  <a:cubicBezTo>
                    <a:pt x="77470" y="3102611"/>
                    <a:pt x="88900" y="3117851"/>
                    <a:pt x="100330" y="3134361"/>
                  </a:cubicBezTo>
                  <a:cubicBezTo>
                    <a:pt x="105410" y="3141981"/>
                    <a:pt x="110490" y="3149601"/>
                    <a:pt x="115570" y="3155951"/>
                  </a:cubicBezTo>
                  <a:cubicBezTo>
                    <a:pt x="119380" y="3161031"/>
                    <a:pt x="125730" y="3163571"/>
                    <a:pt x="129540" y="3167381"/>
                  </a:cubicBezTo>
                  <a:cubicBezTo>
                    <a:pt x="142240" y="3177541"/>
                    <a:pt x="156210" y="3187701"/>
                    <a:pt x="168910" y="3197861"/>
                  </a:cubicBezTo>
                  <a:cubicBezTo>
                    <a:pt x="181610" y="3208021"/>
                    <a:pt x="194310" y="3216911"/>
                    <a:pt x="209550" y="3223261"/>
                  </a:cubicBezTo>
                  <a:cubicBezTo>
                    <a:pt x="243840" y="3238501"/>
                    <a:pt x="276860" y="3255011"/>
                    <a:pt x="311150" y="3270251"/>
                  </a:cubicBezTo>
                  <a:cubicBezTo>
                    <a:pt x="330200" y="3279141"/>
                    <a:pt x="349250" y="3286761"/>
                    <a:pt x="369570" y="3295651"/>
                  </a:cubicBezTo>
                  <a:cubicBezTo>
                    <a:pt x="370840" y="3296921"/>
                    <a:pt x="374650" y="3295651"/>
                    <a:pt x="375920" y="3295651"/>
                  </a:cubicBezTo>
                  <a:lnTo>
                    <a:pt x="383540" y="3295651"/>
                  </a:lnTo>
                  <a:lnTo>
                    <a:pt x="384810" y="3296921"/>
                  </a:lnTo>
                  <a:cubicBezTo>
                    <a:pt x="387350" y="3290571"/>
                    <a:pt x="389890" y="3285491"/>
                    <a:pt x="393700" y="3279141"/>
                  </a:cubicBezTo>
                  <a:cubicBezTo>
                    <a:pt x="397510" y="3274061"/>
                    <a:pt x="400050" y="3265171"/>
                    <a:pt x="408940" y="3265171"/>
                  </a:cubicBezTo>
                  <a:cubicBezTo>
                    <a:pt x="408940" y="3265171"/>
                    <a:pt x="410210" y="3265171"/>
                    <a:pt x="410210" y="3263901"/>
                  </a:cubicBezTo>
                  <a:cubicBezTo>
                    <a:pt x="414020" y="3257551"/>
                    <a:pt x="420370" y="3256281"/>
                    <a:pt x="427990" y="3255011"/>
                  </a:cubicBezTo>
                  <a:cubicBezTo>
                    <a:pt x="435610" y="3253741"/>
                    <a:pt x="441960" y="3249931"/>
                    <a:pt x="448310" y="3247391"/>
                  </a:cubicBezTo>
                  <a:cubicBezTo>
                    <a:pt x="449580" y="3247391"/>
                    <a:pt x="449580" y="3246121"/>
                    <a:pt x="450850" y="3246121"/>
                  </a:cubicBezTo>
                  <a:cubicBezTo>
                    <a:pt x="459740" y="3248661"/>
                    <a:pt x="466090" y="3242311"/>
                    <a:pt x="473710" y="3239771"/>
                  </a:cubicBezTo>
                  <a:lnTo>
                    <a:pt x="474980" y="3239771"/>
                  </a:lnTo>
                  <a:cubicBezTo>
                    <a:pt x="482600" y="3239771"/>
                    <a:pt x="488950" y="3235961"/>
                    <a:pt x="496570" y="3234691"/>
                  </a:cubicBezTo>
                  <a:cubicBezTo>
                    <a:pt x="502920" y="3233421"/>
                    <a:pt x="509270" y="3233421"/>
                    <a:pt x="515620" y="3229611"/>
                  </a:cubicBezTo>
                  <a:cubicBezTo>
                    <a:pt x="521970" y="3225801"/>
                    <a:pt x="529590" y="3223261"/>
                    <a:pt x="535940" y="3220721"/>
                  </a:cubicBezTo>
                  <a:cubicBezTo>
                    <a:pt x="542290" y="3218181"/>
                    <a:pt x="548640" y="3216911"/>
                    <a:pt x="554990" y="3214371"/>
                  </a:cubicBezTo>
                  <a:lnTo>
                    <a:pt x="561340" y="3214371"/>
                  </a:lnTo>
                  <a:cubicBezTo>
                    <a:pt x="567690" y="3214371"/>
                    <a:pt x="572770" y="3214371"/>
                    <a:pt x="577850" y="3210561"/>
                  </a:cubicBezTo>
                  <a:lnTo>
                    <a:pt x="580390" y="3210561"/>
                  </a:lnTo>
                  <a:cubicBezTo>
                    <a:pt x="586740" y="3210561"/>
                    <a:pt x="594360" y="3211831"/>
                    <a:pt x="600710" y="3211831"/>
                  </a:cubicBezTo>
                  <a:lnTo>
                    <a:pt x="605790" y="3211831"/>
                  </a:lnTo>
                  <a:cubicBezTo>
                    <a:pt x="612140" y="3210561"/>
                    <a:pt x="614680" y="3215641"/>
                    <a:pt x="618490" y="3218181"/>
                  </a:cubicBezTo>
                  <a:cubicBezTo>
                    <a:pt x="624840" y="3225801"/>
                    <a:pt x="632460" y="3227071"/>
                    <a:pt x="642620" y="3225801"/>
                  </a:cubicBezTo>
                  <a:cubicBezTo>
                    <a:pt x="651510" y="3224531"/>
                    <a:pt x="659130" y="3223261"/>
                    <a:pt x="668020" y="3223261"/>
                  </a:cubicBezTo>
                  <a:cubicBezTo>
                    <a:pt x="671830" y="3223261"/>
                    <a:pt x="676910" y="3224531"/>
                    <a:pt x="680720" y="3225801"/>
                  </a:cubicBezTo>
                  <a:cubicBezTo>
                    <a:pt x="684530" y="3227071"/>
                    <a:pt x="687070" y="3228341"/>
                    <a:pt x="690880" y="3229611"/>
                  </a:cubicBezTo>
                  <a:lnTo>
                    <a:pt x="694690" y="3233421"/>
                  </a:lnTo>
                  <a:cubicBezTo>
                    <a:pt x="694690" y="3233421"/>
                    <a:pt x="695960" y="3237231"/>
                    <a:pt x="697230" y="3238501"/>
                  </a:cubicBezTo>
                  <a:cubicBezTo>
                    <a:pt x="699770" y="3239771"/>
                    <a:pt x="702310" y="3239771"/>
                    <a:pt x="703580" y="3241041"/>
                  </a:cubicBezTo>
                  <a:lnTo>
                    <a:pt x="704850" y="3242311"/>
                  </a:lnTo>
                  <a:cubicBezTo>
                    <a:pt x="711200" y="3238501"/>
                    <a:pt x="713740" y="3244851"/>
                    <a:pt x="717550" y="3246121"/>
                  </a:cubicBezTo>
                  <a:cubicBezTo>
                    <a:pt x="722630" y="3248661"/>
                    <a:pt x="726440" y="3251201"/>
                    <a:pt x="731520" y="3255011"/>
                  </a:cubicBezTo>
                  <a:cubicBezTo>
                    <a:pt x="731520" y="3253741"/>
                    <a:pt x="731520" y="3252471"/>
                    <a:pt x="732790" y="3251201"/>
                  </a:cubicBezTo>
                  <a:cubicBezTo>
                    <a:pt x="740410" y="3252471"/>
                    <a:pt x="749300" y="3252471"/>
                    <a:pt x="756920" y="3257551"/>
                  </a:cubicBezTo>
                  <a:cubicBezTo>
                    <a:pt x="758190" y="3255011"/>
                    <a:pt x="760730" y="3252471"/>
                    <a:pt x="763270" y="3249931"/>
                  </a:cubicBezTo>
                  <a:cubicBezTo>
                    <a:pt x="763270" y="3249931"/>
                    <a:pt x="763270" y="3248661"/>
                    <a:pt x="764540" y="3248661"/>
                  </a:cubicBezTo>
                  <a:cubicBezTo>
                    <a:pt x="770890" y="3247391"/>
                    <a:pt x="774700" y="3243581"/>
                    <a:pt x="775970" y="3237231"/>
                  </a:cubicBezTo>
                  <a:cubicBezTo>
                    <a:pt x="777240" y="3234691"/>
                    <a:pt x="777240" y="3232151"/>
                    <a:pt x="777240" y="3230881"/>
                  </a:cubicBezTo>
                  <a:cubicBezTo>
                    <a:pt x="782320" y="3228341"/>
                    <a:pt x="786130" y="3225801"/>
                    <a:pt x="791210" y="3223261"/>
                  </a:cubicBezTo>
                  <a:lnTo>
                    <a:pt x="791210" y="3220721"/>
                  </a:lnTo>
                  <a:cubicBezTo>
                    <a:pt x="787400" y="3214371"/>
                    <a:pt x="787400" y="3213101"/>
                    <a:pt x="793750" y="3210561"/>
                  </a:cubicBezTo>
                  <a:cubicBezTo>
                    <a:pt x="795020" y="3209291"/>
                    <a:pt x="795020" y="3208021"/>
                    <a:pt x="796290" y="3208021"/>
                  </a:cubicBezTo>
                  <a:cubicBezTo>
                    <a:pt x="798830" y="3206751"/>
                    <a:pt x="801370" y="3205481"/>
                    <a:pt x="802640" y="3204211"/>
                  </a:cubicBezTo>
                  <a:cubicBezTo>
                    <a:pt x="802640" y="3204211"/>
                    <a:pt x="802640" y="3205481"/>
                    <a:pt x="803910" y="3205481"/>
                  </a:cubicBezTo>
                  <a:lnTo>
                    <a:pt x="803910" y="3202941"/>
                  </a:lnTo>
                  <a:cubicBezTo>
                    <a:pt x="811530" y="3200401"/>
                    <a:pt x="819150" y="3197861"/>
                    <a:pt x="826770" y="3194051"/>
                  </a:cubicBezTo>
                  <a:cubicBezTo>
                    <a:pt x="830580" y="3191511"/>
                    <a:pt x="834390" y="3190241"/>
                    <a:pt x="839470" y="3192781"/>
                  </a:cubicBezTo>
                  <a:cubicBezTo>
                    <a:pt x="842010" y="3194051"/>
                    <a:pt x="844550" y="3192781"/>
                    <a:pt x="847090" y="3191511"/>
                  </a:cubicBezTo>
                  <a:cubicBezTo>
                    <a:pt x="853440" y="3188971"/>
                    <a:pt x="859790" y="3187701"/>
                    <a:pt x="866140" y="3185161"/>
                  </a:cubicBezTo>
                  <a:cubicBezTo>
                    <a:pt x="871220" y="3183891"/>
                    <a:pt x="875030" y="3181351"/>
                    <a:pt x="880110" y="3178811"/>
                  </a:cubicBezTo>
                  <a:cubicBezTo>
                    <a:pt x="880110" y="3178811"/>
                    <a:pt x="881380" y="3176271"/>
                    <a:pt x="880110" y="3175001"/>
                  </a:cubicBezTo>
                  <a:cubicBezTo>
                    <a:pt x="880110" y="3173731"/>
                    <a:pt x="878840" y="3171191"/>
                    <a:pt x="878840" y="3169921"/>
                  </a:cubicBezTo>
                  <a:cubicBezTo>
                    <a:pt x="882650" y="3167381"/>
                    <a:pt x="885190" y="3164841"/>
                    <a:pt x="887730" y="3164841"/>
                  </a:cubicBezTo>
                  <a:cubicBezTo>
                    <a:pt x="891540" y="3163571"/>
                    <a:pt x="896620" y="3163571"/>
                    <a:pt x="901700" y="3162301"/>
                  </a:cubicBezTo>
                  <a:cubicBezTo>
                    <a:pt x="905510" y="3150871"/>
                    <a:pt x="913130" y="3148331"/>
                    <a:pt x="922020" y="3152141"/>
                  </a:cubicBezTo>
                  <a:lnTo>
                    <a:pt x="924560" y="3149601"/>
                  </a:lnTo>
                  <a:cubicBezTo>
                    <a:pt x="925830" y="3150871"/>
                    <a:pt x="925830" y="3150871"/>
                    <a:pt x="925830" y="3152141"/>
                  </a:cubicBezTo>
                  <a:cubicBezTo>
                    <a:pt x="929640" y="3149601"/>
                    <a:pt x="933450" y="3147061"/>
                    <a:pt x="937260" y="3145791"/>
                  </a:cubicBezTo>
                  <a:cubicBezTo>
                    <a:pt x="941070" y="3143251"/>
                    <a:pt x="944880" y="3140711"/>
                    <a:pt x="949960" y="3143251"/>
                  </a:cubicBezTo>
                  <a:cubicBezTo>
                    <a:pt x="949960" y="3136901"/>
                    <a:pt x="953770" y="3136901"/>
                    <a:pt x="957580" y="3138171"/>
                  </a:cubicBezTo>
                  <a:cubicBezTo>
                    <a:pt x="960120" y="3138171"/>
                    <a:pt x="963930" y="3136901"/>
                    <a:pt x="966470" y="3135632"/>
                  </a:cubicBezTo>
                  <a:cubicBezTo>
                    <a:pt x="967740" y="3135632"/>
                    <a:pt x="970280" y="3134361"/>
                    <a:pt x="971550" y="3135632"/>
                  </a:cubicBezTo>
                  <a:cubicBezTo>
                    <a:pt x="976630" y="3139442"/>
                    <a:pt x="984250" y="3140711"/>
                    <a:pt x="989330" y="3147061"/>
                  </a:cubicBezTo>
                  <a:cubicBezTo>
                    <a:pt x="993140" y="3152141"/>
                    <a:pt x="999490" y="3154682"/>
                    <a:pt x="1002030" y="3162301"/>
                  </a:cubicBezTo>
                  <a:cubicBezTo>
                    <a:pt x="1003300" y="3164841"/>
                    <a:pt x="1008380" y="3167381"/>
                    <a:pt x="1010920" y="3168651"/>
                  </a:cubicBezTo>
                  <a:cubicBezTo>
                    <a:pt x="1010920" y="3168651"/>
                    <a:pt x="1012190" y="3168651"/>
                    <a:pt x="1013460" y="3169921"/>
                  </a:cubicBezTo>
                  <a:cubicBezTo>
                    <a:pt x="1014730" y="3173732"/>
                    <a:pt x="1018540" y="3172461"/>
                    <a:pt x="1021080" y="3171192"/>
                  </a:cubicBezTo>
                  <a:cubicBezTo>
                    <a:pt x="1023620" y="3171192"/>
                    <a:pt x="1026160" y="3169921"/>
                    <a:pt x="1027430" y="3173732"/>
                  </a:cubicBezTo>
                  <a:cubicBezTo>
                    <a:pt x="1027430" y="3175002"/>
                    <a:pt x="1031240" y="3176271"/>
                    <a:pt x="1032510" y="3177542"/>
                  </a:cubicBezTo>
                  <a:cubicBezTo>
                    <a:pt x="1036320" y="3180082"/>
                    <a:pt x="1040130" y="3182621"/>
                    <a:pt x="1042670" y="3185162"/>
                  </a:cubicBezTo>
                  <a:cubicBezTo>
                    <a:pt x="1043940" y="3186432"/>
                    <a:pt x="1045210" y="3187702"/>
                    <a:pt x="1045210" y="3188972"/>
                  </a:cubicBezTo>
                  <a:cubicBezTo>
                    <a:pt x="1045210" y="3192782"/>
                    <a:pt x="1049020" y="3195322"/>
                    <a:pt x="1052830" y="3195322"/>
                  </a:cubicBezTo>
                  <a:cubicBezTo>
                    <a:pt x="1057910" y="3196592"/>
                    <a:pt x="1061720" y="3196592"/>
                    <a:pt x="1066800" y="3197862"/>
                  </a:cubicBezTo>
                  <a:cubicBezTo>
                    <a:pt x="1068070" y="3197862"/>
                    <a:pt x="1068070" y="3200402"/>
                    <a:pt x="1069340" y="3200402"/>
                  </a:cubicBezTo>
                  <a:cubicBezTo>
                    <a:pt x="1070610" y="3202942"/>
                    <a:pt x="1071880" y="3206752"/>
                    <a:pt x="1076960" y="3204212"/>
                  </a:cubicBezTo>
                  <a:cubicBezTo>
                    <a:pt x="1079500" y="3202942"/>
                    <a:pt x="1087120" y="3205482"/>
                    <a:pt x="1088390" y="3208022"/>
                  </a:cubicBezTo>
                  <a:cubicBezTo>
                    <a:pt x="1090930" y="3216912"/>
                    <a:pt x="1099820" y="3216912"/>
                    <a:pt x="1106170" y="3219452"/>
                  </a:cubicBezTo>
                  <a:cubicBezTo>
                    <a:pt x="1107440" y="3219452"/>
                    <a:pt x="1108710" y="3219452"/>
                    <a:pt x="1108710" y="3220722"/>
                  </a:cubicBezTo>
                  <a:cubicBezTo>
                    <a:pt x="1112520" y="3225802"/>
                    <a:pt x="1117600" y="3227072"/>
                    <a:pt x="1122680" y="3229612"/>
                  </a:cubicBezTo>
                  <a:cubicBezTo>
                    <a:pt x="1127760" y="3232152"/>
                    <a:pt x="1132840" y="3237232"/>
                    <a:pt x="1137920" y="3242312"/>
                  </a:cubicBezTo>
                  <a:lnTo>
                    <a:pt x="1144270" y="3248662"/>
                  </a:lnTo>
                  <a:cubicBezTo>
                    <a:pt x="1145540" y="3249932"/>
                    <a:pt x="1146810" y="3249932"/>
                    <a:pt x="1148080" y="3249932"/>
                  </a:cubicBezTo>
                  <a:cubicBezTo>
                    <a:pt x="1151890" y="3249932"/>
                    <a:pt x="1155700" y="3248662"/>
                    <a:pt x="1158240" y="3252472"/>
                  </a:cubicBezTo>
                  <a:cubicBezTo>
                    <a:pt x="1158240" y="3252472"/>
                    <a:pt x="1159510" y="3253742"/>
                    <a:pt x="1160780" y="3253742"/>
                  </a:cubicBezTo>
                  <a:cubicBezTo>
                    <a:pt x="1170940" y="3252472"/>
                    <a:pt x="1177290" y="3258822"/>
                    <a:pt x="1183640" y="3265172"/>
                  </a:cubicBezTo>
                  <a:cubicBezTo>
                    <a:pt x="1186180" y="3267712"/>
                    <a:pt x="1191260" y="3268982"/>
                    <a:pt x="1193800" y="3268982"/>
                  </a:cubicBezTo>
                  <a:cubicBezTo>
                    <a:pt x="1201420" y="3271522"/>
                    <a:pt x="1210310" y="3272792"/>
                    <a:pt x="1216660" y="3277872"/>
                  </a:cubicBezTo>
                  <a:cubicBezTo>
                    <a:pt x="1220470" y="3280412"/>
                    <a:pt x="1225550" y="3284222"/>
                    <a:pt x="1229360" y="3284222"/>
                  </a:cubicBezTo>
                  <a:cubicBezTo>
                    <a:pt x="1235710" y="3284222"/>
                    <a:pt x="1238250" y="3289302"/>
                    <a:pt x="1240790" y="3293112"/>
                  </a:cubicBezTo>
                  <a:cubicBezTo>
                    <a:pt x="1248410" y="3294382"/>
                    <a:pt x="1256030" y="3294382"/>
                    <a:pt x="1259840" y="3302002"/>
                  </a:cubicBezTo>
                  <a:cubicBezTo>
                    <a:pt x="1259840" y="3303272"/>
                    <a:pt x="1261110" y="3303272"/>
                    <a:pt x="1262380" y="3303272"/>
                  </a:cubicBezTo>
                  <a:cubicBezTo>
                    <a:pt x="1267460" y="3304542"/>
                    <a:pt x="1272540" y="3305812"/>
                    <a:pt x="1277620" y="3308352"/>
                  </a:cubicBezTo>
                  <a:cubicBezTo>
                    <a:pt x="1280160" y="3309622"/>
                    <a:pt x="1282700" y="3312162"/>
                    <a:pt x="1286510" y="3314702"/>
                  </a:cubicBezTo>
                  <a:cubicBezTo>
                    <a:pt x="1287780" y="3314702"/>
                    <a:pt x="1287780" y="3315972"/>
                    <a:pt x="1289050" y="3315972"/>
                  </a:cubicBezTo>
                  <a:cubicBezTo>
                    <a:pt x="1297940" y="3315972"/>
                    <a:pt x="1300480" y="3322322"/>
                    <a:pt x="1305560" y="3327402"/>
                  </a:cubicBezTo>
                  <a:cubicBezTo>
                    <a:pt x="1313180" y="3333752"/>
                    <a:pt x="1322070" y="3340102"/>
                    <a:pt x="1328420" y="3347722"/>
                  </a:cubicBezTo>
                  <a:cubicBezTo>
                    <a:pt x="1332230" y="3352802"/>
                    <a:pt x="1338580" y="3355342"/>
                    <a:pt x="1342390" y="3357882"/>
                  </a:cubicBezTo>
                  <a:lnTo>
                    <a:pt x="1350010" y="3361692"/>
                  </a:lnTo>
                  <a:cubicBezTo>
                    <a:pt x="1352550" y="3364232"/>
                    <a:pt x="1355090" y="3366772"/>
                    <a:pt x="1358900" y="3369312"/>
                  </a:cubicBezTo>
                  <a:cubicBezTo>
                    <a:pt x="1362710" y="3370582"/>
                    <a:pt x="1363980" y="3375662"/>
                    <a:pt x="1369060" y="3374392"/>
                  </a:cubicBezTo>
                  <a:cubicBezTo>
                    <a:pt x="1371600" y="3374392"/>
                    <a:pt x="1374140" y="3375662"/>
                    <a:pt x="1376680" y="3376932"/>
                  </a:cubicBezTo>
                  <a:cubicBezTo>
                    <a:pt x="1380490" y="3379472"/>
                    <a:pt x="1381760" y="3382012"/>
                    <a:pt x="1386840" y="3382012"/>
                  </a:cubicBezTo>
                  <a:cubicBezTo>
                    <a:pt x="1389380" y="3382012"/>
                    <a:pt x="1391920" y="3384552"/>
                    <a:pt x="1393190" y="3385822"/>
                  </a:cubicBezTo>
                  <a:cubicBezTo>
                    <a:pt x="1399540" y="3388362"/>
                    <a:pt x="1405890" y="3388362"/>
                    <a:pt x="1409700" y="3380742"/>
                  </a:cubicBezTo>
                  <a:lnTo>
                    <a:pt x="1410970" y="3379472"/>
                  </a:lnTo>
                  <a:cubicBezTo>
                    <a:pt x="1416050" y="3382012"/>
                    <a:pt x="1416050" y="3376932"/>
                    <a:pt x="1417320" y="3374392"/>
                  </a:cubicBezTo>
                  <a:cubicBezTo>
                    <a:pt x="1418590" y="3373122"/>
                    <a:pt x="1421130" y="3371852"/>
                    <a:pt x="1422400" y="3370582"/>
                  </a:cubicBezTo>
                  <a:cubicBezTo>
                    <a:pt x="1424940" y="3368042"/>
                    <a:pt x="1427480" y="3366772"/>
                    <a:pt x="1431290" y="3364232"/>
                  </a:cubicBezTo>
                  <a:cubicBezTo>
                    <a:pt x="1432560" y="3362962"/>
                    <a:pt x="1435100" y="3361692"/>
                    <a:pt x="1436370" y="3361692"/>
                  </a:cubicBezTo>
                  <a:cubicBezTo>
                    <a:pt x="1442720" y="3361692"/>
                    <a:pt x="1446530" y="3359152"/>
                    <a:pt x="1451610" y="3354072"/>
                  </a:cubicBezTo>
                  <a:cubicBezTo>
                    <a:pt x="1455420" y="3350262"/>
                    <a:pt x="1461770" y="3347722"/>
                    <a:pt x="1466850" y="3345182"/>
                  </a:cubicBezTo>
                  <a:cubicBezTo>
                    <a:pt x="1471930" y="3342642"/>
                    <a:pt x="1477010" y="3340102"/>
                    <a:pt x="1483360" y="3338832"/>
                  </a:cubicBezTo>
                  <a:cubicBezTo>
                    <a:pt x="1487170" y="3337562"/>
                    <a:pt x="1490980" y="3337562"/>
                    <a:pt x="1494790" y="3337562"/>
                  </a:cubicBezTo>
                  <a:lnTo>
                    <a:pt x="1497330" y="3337562"/>
                  </a:lnTo>
                  <a:cubicBezTo>
                    <a:pt x="1502410" y="3335021"/>
                    <a:pt x="1507490" y="3331212"/>
                    <a:pt x="1513840" y="3328671"/>
                  </a:cubicBezTo>
                  <a:lnTo>
                    <a:pt x="1517650" y="3328671"/>
                  </a:lnTo>
                  <a:cubicBezTo>
                    <a:pt x="1524000" y="3331212"/>
                    <a:pt x="1530350" y="3331212"/>
                    <a:pt x="1536700" y="3326131"/>
                  </a:cubicBezTo>
                  <a:cubicBezTo>
                    <a:pt x="1537970" y="3324861"/>
                    <a:pt x="1540510" y="3323591"/>
                    <a:pt x="1541780" y="3322321"/>
                  </a:cubicBezTo>
                  <a:cubicBezTo>
                    <a:pt x="1548130" y="3324862"/>
                    <a:pt x="1554480" y="3329942"/>
                    <a:pt x="1562100" y="3329942"/>
                  </a:cubicBezTo>
                  <a:cubicBezTo>
                    <a:pt x="1564640" y="3329942"/>
                    <a:pt x="1568450" y="3328671"/>
                    <a:pt x="1570990" y="3327401"/>
                  </a:cubicBezTo>
                  <a:cubicBezTo>
                    <a:pt x="1576070" y="3327401"/>
                    <a:pt x="1581150" y="3327401"/>
                    <a:pt x="1584960" y="3326131"/>
                  </a:cubicBezTo>
                  <a:cubicBezTo>
                    <a:pt x="1590040" y="3324861"/>
                    <a:pt x="1596390" y="3326131"/>
                    <a:pt x="1601470" y="3323591"/>
                  </a:cubicBezTo>
                  <a:cubicBezTo>
                    <a:pt x="1604010" y="3317241"/>
                    <a:pt x="1605280" y="3317241"/>
                    <a:pt x="1611630" y="3318511"/>
                  </a:cubicBezTo>
                  <a:cubicBezTo>
                    <a:pt x="1619250" y="3319781"/>
                    <a:pt x="1624330" y="3318511"/>
                    <a:pt x="1629410" y="3312161"/>
                  </a:cubicBezTo>
                  <a:cubicBezTo>
                    <a:pt x="1631950" y="3308351"/>
                    <a:pt x="1638300" y="3308351"/>
                    <a:pt x="1642110" y="3305811"/>
                  </a:cubicBezTo>
                  <a:cubicBezTo>
                    <a:pt x="1643380" y="3305811"/>
                    <a:pt x="1644650" y="3304541"/>
                    <a:pt x="1645920" y="3304541"/>
                  </a:cubicBezTo>
                  <a:cubicBezTo>
                    <a:pt x="1648460" y="3303271"/>
                    <a:pt x="1649730" y="3303271"/>
                    <a:pt x="1652270" y="3302001"/>
                  </a:cubicBezTo>
                  <a:cubicBezTo>
                    <a:pt x="1658620" y="3299461"/>
                    <a:pt x="1664970" y="3298191"/>
                    <a:pt x="1671320" y="3294381"/>
                  </a:cubicBezTo>
                  <a:cubicBezTo>
                    <a:pt x="1677670" y="3290571"/>
                    <a:pt x="1682750" y="3288031"/>
                    <a:pt x="1689100" y="3293111"/>
                  </a:cubicBezTo>
                  <a:lnTo>
                    <a:pt x="1691640" y="3293111"/>
                  </a:lnTo>
                  <a:cubicBezTo>
                    <a:pt x="1694180" y="3291841"/>
                    <a:pt x="1695450" y="3291841"/>
                    <a:pt x="1697990" y="3290571"/>
                  </a:cubicBezTo>
                  <a:cubicBezTo>
                    <a:pt x="1697990" y="3286761"/>
                    <a:pt x="1697990" y="3281681"/>
                    <a:pt x="1703070" y="3277871"/>
                  </a:cubicBezTo>
                  <a:cubicBezTo>
                    <a:pt x="1704340" y="3276601"/>
                    <a:pt x="1704340" y="3274061"/>
                    <a:pt x="1706880" y="3272791"/>
                  </a:cubicBezTo>
                  <a:cubicBezTo>
                    <a:pt x="1709420" y="3270251"/>
                    <a:pt x="1713230" y="3270251"/>
                    <a:pt x="1715770" y="3271521"/>
                  </a:cubicBezTo>
                  <a:cubicBezTo>
                    <a:pt x="1717040" y="3272791"/>
                    <a:pt x="1719580" y="3271521"/>
                    <a:pt x="1720849" y="3271521"/>
                  </a:cubicBezTo>
                  <a:cubicBezTo>
                    <a:pt x="1728470" y="3270251"/>
                    <a:pt x="1737360" y="3270251"/>
                    <a:pt x="1744979" y="3268981"/>
                  </a:cubicBezTo>
                  <a:cubicBezTo>
                    <a:pt x="1752599" y="3267710"/>
                    <a:pt x="1760219" y="3266440"/>
                    <a:pt x="1767839" y="3263901"/>
                  </a:cubicBezTo>
                  <a:cubicBezTo>
                    <a:pt x="1772919" y="3261360"/>
                    <a:pt x="1777999" y="3262631"/>
                    <a:pt x="1783079" y="3262631"/>
                  </a:cubicBezTo>
                  <a:cubicBezTo>
                    <a:pt x="1793239" y="3263901"/>
                    <a:pt x="1802129" y="3263901"/>
                    <a:pt x="1811019" y="3258821"/>
                  </a:cubicBezTo>
                  <a:lnTo>
                    <a:pt x="1808479" y="3256281"/>
                  </a:lnTo>
                  <a:cubicBezTo>
                    <a:pt x="1811019" y="3255010"/>
                    <a:pt x="1813559" y="3255010"/>
                    <a:pt x="1817369" y="3255010"/>
                  </a:cubicBezTo>
                  <a:cubicBezTo>
                    <a:pt x="1819909" y="3258820"/>
                    <a:pt x="1823719" y="3256281"/>
                    <a:pt x="1826259" y="3253740"/>
                  </a:cubicBezTo>
                  <a:cubicBezTo>
                    <a:pt x="1830069" y="3249930"/>
                    <a:pt x="1833879" y="3251200"/>
                    <a:pt x="1838959" y="3251200"/>
                  </a:cubicBezTo>
                  <a:cubicBezTo>
                    <a:pt x="1844039" y="3252470"/>
                    <a:pt x="1850389" y="3249930"/>
                    <a:pt x="1856739" y="3248660"/>
                  </a:cubicBezTo>
                  <a:cubicBezTo>
                    <a:pt x="1858009" y="3248660"/>
                    <a:pt x="1859279" y="3246120"/>
                    <a:pt x="1859279" y="3244850"/>
                  </a:cubicBezTo>
                  <a:cubicBezTo>
                    <a:pt x="1861819" y="3244850"/>
                    <a:pt x="1864359" y="3243580"/>
                    <a:pt x="1868169" y="3243580"/>
                  </a:cubicBezTo>
                  <a:lnTo>
                    <a:pt x="1873249" y="3243580"/>
                  </a:lnTo>
                  <a:cubicBezTo>
                    <a:pt x="1878329" y="3246120"/>
                    <a:pt x="1883409" y="3246120"/>
                    <a:pt x="1888489" y="3243580"/>
                  </a:cubicBezTo>
                  <a:cubicBezTo>
                    <a:pt x="1889759" y="3242310"/>
                    <a:pt x="1892299" y="3242310"/>
                    <a:pt x="1893569" y="3242310"/>
                  </a:cubicBezTo>
                  <a:cubicBezTo>
                    <a:pt x="1897379" y="3241040"/>
                    <a:pt x="1901189" y="3242310"/>
                    <a:pt x="1903729" y="3238500"/>
                  </a:cubicBezTo>
                  <a:cubicBezTo>
                    <a:pt x="1904999" y="3237230"/>
                    <a:pt x="1907539" y="3238500"/>
                    <a:pt x="1910079" y="3237230"/>
                  </a:cubicBezTo>
                  <a:lnTo>
                    <a:pt x="1946910" y="3237230"/>
                  </a:lnTo>
                  <a:cubicBezTo>
                    <a:pt x="1951990" y="3237230"/>
                    <a:pt x="1958340" y="3238500"/>
                    <a:pt x="1963420" y="3239770"/>
                  </a:cubicBezTo>
                  <a:cubicBezTo>
                    <a:pt x="1969770" y="3241040"/>
                    <a:pt x="1974850" y="3239770"/>
                    <a:pt x="1979930" y="3238500"/>
                  </a:cubicBezTo>
                  <a:lnTo>
                    <a:pt x="1988820" y="3238500"/>
                  </a:lnTo>
                  <a:cubicBezTo>
                    <a:pt x="1992630" y="3238500"/>
                    <a:pt x="1996440" y="3239770"/>
                    <a:pt x="2000250" y="3238500"/>
                  </a:cubicBezTo>
                  <a:cubicBezTo>
                    <a:pt x="2002790" y="3238500"/>
                    <a:pt x="2004060" y="3235960"/>
                    <a:pt x="2005330" y="3233420"/>
                  </a:cubicBezTo>
                  <a:cubicBezTo>
                    <a:pt x="2007870" y="3229610"/>
                    <a:pt x="2011680" y="3228340"/>
                    <a:pt x="2016760" y="3228340"/>
                  </a:cubicBezTo>
                  <a:cubicBezTo>
                    <a:pt x="2020570" y="3228340"/>
                    <a:pt x="2024380" y="3227070"/>
                    <a:pt x="2028190" y="3225800"/>
                  </a:cubicBezTo>
                  <a:lnTo>
                    <a:pt x="2030730" y="3225800"/>
                  </a:lnTo>
                  <a:cubicBezTo>
                    <a:pt x="2035810" y="3233420"/>
                    <a:pt x="2043430" y="3228340"/>
                    <a:pt x="2049780" y="3229610"/>
                  </a:cubicBezTo>
                  <a:lnTo>
                    <a:pt x="2052320" y="3229610"/>
                  </a:lnTo>
                  <a:cubicBezTo>
                    <a:pt x="2057399" y="3232150"/>
                    <a:pt x="2063749" y="3234690"/>
                    <a:pt x="2068830" y="3235960"/>
                  </a:cubicBezTo>
                  <a:cubicBezTo>
                    <a:pt x="2075180" y="3237230"/>
                    <a:pt x="2080260" y="3243580"/>
                    <a:pt x="2085340" y="3243580"/>
                  </a:cubicBezTo>
                  <a:cubicBezTo>
                    <a:pt x="2094230" y="3243580"/>
                    <a:pt x="2101850" y="3249930"/>
                    <a:pt x="2109470" y="3251200"/>
                  </a:cubicBezTo>
                  <a:cubicBezTo>
                    <a:pt x="2115820" y="3252470"/>
                    <a:pt x="2122170" y="3255010"/>
                    <a:pt x="2128520" y="3257550"/>
                  </a:cubicBezTo>
                  <a:cubicBezTo>
                    <a:pt x="2131060" y="3258820"/>
                    <a:pt x="2134870" y="3257550"/>
                    <a:pt x="2137410" y="3257550"/>
                  </a:cubicBezTo>
                  <a:cubicBezTo>
                    <a:pt x="2145030" y="3258820"/>
                    <a:pt x="2152649" y="3258820"/>
                    <a:pt x="2160270" y="3260090"/>
                  </a:cubicBezTo>
                  <a:lnTo>
                    <a:pt x="2161540" y="3260090"/>
                  </a:lnTo>
                  <a:cubicBezTo>
                    <a:pt x="2170430" y="3258820"/>
                    <a:pt x="2179320" y="3261360"/>
                    <a:pt x="2188210" y="3261360"/>
                  </a:cubicBezTo>
                  <a:cubicBezTo>
                    <a:pt x="2189480" y="3035300"/>
                    <a:pt x="2183130" y="2809240"/>
                    <a:pt x="2175510" y="2583181"/>
                  </a:cubicBezTo>
                  <a:cubicBezTo>
                    <a:pt x="2167890" y="2368551"/>
                    <a:pt x="2160270" y="2153920"/>
                    <a:pt x="2159000" y="1939291"/>
                  </a:cubicBezTo>
                  <a:cubicBezTo>
                    <a:pt x="2159000" y="1831341"/>
                    <a:pt x="2160270" y="1724661"/>
                    <a:pt x="2162810" y="1616711"/>
                  </a:cubicBezTo>
                  <a:cubicBezTo>
                    <a:pt x="2166620" y="1508761"/>
                    <a:pt x="2174240" y="1400811"/>
                    <a:pt x="2179320" y="1292861"/>
                  </a:cubicBezTo>
                  <a:cubicBezTo>
                    <a:pt x="2194560" y="951231"/>
                    <a:pt x="2185670" y="608331"/>
                    <a:pt x="2180590" y="266701"/>
                  </a:cubicBezTo>
                  <a:cubicBezTo>
                    <a:pt x="2176780" y="265431"/>
                    <a:pt x="2174240" y="264161"/>
                    <a:pt x="2171700" y="262891"/>
                  </a:cubicBezTo>
                  <a:cubicBezTo>
                    <a:pt x="2167890" y="260351"/>
                    <a:pt x="2164080" y="259081"/>
                    <a:pt x="2159000" y="260351"/>
                  </a:cubicBezTo>
                  <a:lnTo>
                    <a:pt x="2151380" y="260351"/>
                  </a:lnTo>
                  <a:cubicBezTo>
                    <a:pt x="2147570" y="260351"/>
                    <a:pt x="2142490" y="260351"/>
                    <a:pt x="2139950" y="265431"/>
                  </a:cubicBezTo>
                  <a:cubicBezTo>
                    <a:pt x="2139950" y="265431"/>
                    <a:pt x="2138680" y="266701"/>
                    <a:pt x="2137410" y="266701"/>
                  </a:cubicBezTo>
                  <a:lnTo>
                    <a:pt x="2132330" y="266701"/>
                  </a:lnTo>
                  <a:cubicBezTo>
                    <a:pt x="2131060" y="264161"/>
                    <a:pt x="2133600" y="259081"/>
                    <a:pt x="2127250" y="260351"/>
                  </a:cubicBezTo>
                  <a:cubicBezTo>
                    <a:pt x="2124710" y="260351"/>
                    <a:pt x="2120900" y="261621"/>
                    <a:pt x="2118360" y="261621"/>
                  </a:cubicBezTo>
                  <a:lnTo>
                    <a:pt x="2099310" y="261621"/>
                  </a:lnTo>
                  <a:cubicBezTo>
                    <a:pt x="2098040" y="259081"/>
                    <a:pt x="2096770" y="256541"/>
                    <a:pt x="2094230" y="252731"/>
                  </a:cubicBezTo>
                  <a:cubicBezTo>
                    <a:pt x="2092960" y="250191"/>
                    <a:pt x="2091690" y="248921"/>
                    <a:pt x="2087880" y="251461"/>
                  </a:cubicBezTo>
                  <a:cubicBezTo>
                    <a:pt x="2085340" y="252731"/>
                    <a:pt x="2084070" y="252731"/>
                    <a:pt x="2082800" y="250191"/>
                  </a:cubicBezTo>
                  <a:cubicBezTo>
                    <a:pt x="2078990" y="243841"/>
                    <a:pt x="2075180" y="238761"/>
                    <a:pt x="2067560" y="237491"/>
                  </a:cubicBezTo>
                  <a:cubicBezTo>
                    <a:pt x="2066290" y="237491"/>
                    <a:pt x="2065020" y="234950"/>
                    <a:pt x="2063750" y="233681"/>
                  </a:cubicBezTo>
                  <a:cubicBezTo>
                    <a:pt x="2061210" y="231141"/>
                    <a:pt x="2059940" y="228601"/>
                    <a:pt x="2056130" y="228601"/>
                  </a:cubicBezTo>
                  <a:cubicBezTo>
                    <a:pt x="2054860" y="228601"/>
                    <a:pt x="2052320" y="226061"/>
                    <a:pt x="2052320" y="224791"/>
                  </a:cubicBezTo>
                  <a:cubicBezTo>
                    <a:pt x="2051050" y="219711"/>
                    <a:pt x="2051050" y="215901"/>
                    <a:pt x="2051050" y="210821"/>
                  </a:cubicBezTo>
                  <a:cubicBezTo>
                    <a:pt x="2049780" y="205741"/>
                    <a:pt x="2047240" y="200661"/>
                    <a:pt x="2043430" y="198121"/>
                  </a:cubicBezTo>
                  <a:cubicBezTo>
                    <a:pt x="2037080" y="194311"/>
                    <a:pt x="2032000" y="189231"/>
                    <a:pt x="2025650" y="185421"/>
                  </a:cubicBezTo>
                  <a:cubicBezTo>
                    <a:pt x="2024380" y="184151"/>
                    <a:pt x="2021840" y="182881"/>
                    <a:pt x="2019300" y="182881"/>
                  </a:cubicBezTo>
                  <a:cubicBezTo>
                    <a:pt x="2015490" y="181611"/>
                    <a:pt x="2011680" y="180341"/>
                    <a:pt x="2007870" y="180341"/>
                  </a:cubicBezTo>
                  <a:cubicBezTo>
                    <a:pt x="2004060" y="180341"/>
                    <a:pt x="1998980" y="180341"/>
                    <a:pt x="1995170" y="182881"/>
                  </a:cubicBezTo>
                  <a:cubicBezTo>
                    <a:pt x="1987550" y="186691"/>
                    <a:pt x="1981200" y="181611"/>
                    <a:pt x="1974850" y="181611"/>
                  </a:cubicBezTo>
                  <a:cubicBezTo>
                    <a:pt x="1968500" y="180341"/>
                    <a:pt x="1962150" y="177801"/>
                    <a:pt x="1957070" y="176531"/>
                  </a:cubicBezTo>
                  <a:lnTo>
                    <a:pt x="1940560" y="176531"/>
                  </a:lnTo>
                  <a:cubicBezTo>
                    <a:pt x="1926590" y="179071"/>
                    <a:pt x="1915160" y="171451"/>
                    <a:pt x="1901190" y="170181"/>
                  </a:cubicBezTo>
                  <a:cubicBezTo>
                    <a:pt x="1897380" y="170181"/>
                    <a:pt x="1893570" y="166371"/>
                    <a:pt x="1889760" y="163831"/>
                  </a:cubicBezTo>
                  <a:cubicBezTo>
                    <a:pt x="1887220" y="161291"/>
                    <a:pt x="1884680" y="161291"/>
                    <a:pt x="1880870" y="162561"/>
                  </a:cubicBezTo>
                  <a:cubicBezTo>
                    <a:pt x="1875790" y="163831"/>
                    <a:pt x="1870710" y="162561"/>
                    <a:pt x="1865630" y="163831"/>
                  </a:cubicBezTo>
                  <a:cubicBezTo>
                    <a:pt x="1858010" y="166371"/>
                    <a:pt x="1851660" y="160021"/>
                    <a:pt x="1844040" y="160021"/>
                  </a:cubicBezTo>
                  <a:cubicBezTo>
                    <a:pt x="1837690" y="161291"/>
                    <a:pt x="1831340" y="161291"/>
                    <a:pt x="1824990" y="162561"/>
                  </a:cubicBezTo>
                  <a:lnTo>
                    <a:pt x="1809750" y="166371"/>
                  </a:lnTo>
                  <a:cubicBezTo>
                    <a:pt x="1799590" y="171451"/>
                    <a:pt x="1791970" y="165101"/>
                    <a:pt x="1783080" y="162561"/>
                  </a:cubicBezTo>
                  <a:cubicBezTo>
                    <a:pt x="1776730" y="161291"/>
                    <a:pt x="1772920" y="158751"/>
                    <a:pt x="1767840" y="154941"/>
                  </a:cubicBezTo>
                  <a:cubicBezTo>
                    <a:pt x="1762760" y="151131"/>
                    <a:pt x="1757680" y="154941"/>
                    <a:pt x="1753870" y="154941"/>
                  </a:cubicBezTo>
                  <a:cubicBezTo>
                    <a:pt x="1750060" y="154941"/>
                    <a:pt x="1747520" y="158751"/>
                    <a:pt x="1744980" y="160021"/>
                  </a:cubicBezTo>
                  <a:cubicBezTo>
                    <a:pt x="1741170" y="161291"/>
                    <a:pt x="1737360" y="161291"/>
                    <a:pt x="1733550" y="161291"/>
                  </a:cubicBezTo>
                  <a:cubicBezTo>
                    <a:pt x="1729740" y="161291"/>
                    <a:pt x="1724660" y="160021"/>
                    <a:pt x="1720850" y="161291"/>
                  </a:cubicBezTo>
                  <a:cubicBezTo>
                    <a:pt x="1714500" y="163831"/>
                    <a:pt x="1709420" y="167641"/>
                    <a:pt x="1704340" y="170181"/>
                  </a:cubicBezTo>
                  <a:cubicBezTo>
                    <a:pt x="1703070" y="171451"/>
                    <a:pt x="1701800" y="172721"/>
                    <a:pt x="1700530" y="172721"/>
                  </a:cubicBezTo>
                  <a:cubicBezTo>
                    <a:pt x="1691640" y="177801"/>
                    <a:pt x="1681480" y="179071"/>
                    <a:pt x="1670050" y="179071"/>
                  </a:cubicBezTo>
                  <a:cubicBezTo>
                    <a:pt x="1663700" y="179071"/>
                    <a:pt x="1657350" y="179071"/>
                    <a:pt x="1651000" y="177801"/>
                  </a:cubicBezTo>
                  <a:cubicBezTo>
                    <a:pt x="1647190" y="177801"/>
                    <a:pt x="1644650" y="173991"/>
                    <a:pt x="1642110" y="173991"/>
                  </a:cubicBezTo>
                  <a:cubicBezTo>
                    <a:pt x="1633220" y="172720"/>
                    <a:pt x="1625600" y="172720"/>
                    <a:pt x="1616710" y="172720"/>
                  </a:cubicBezTo>
                  <a:cubicBezTo>
                    <a:pt x="1615440" y="172720"/>
                    <a:pt x="1614170" y="173991"/>
                    <a:pt x="1612900" y="173991"/>
                  </a:cubicBezTo>
                  <a:cubicBezTo>
                    <a:pt x="1607820" y="176530"/>
                    <a:pt x="1602740" y="180341"/>
                    <a:pt x="1597660" y="182880"/>
                  </a:cubicBezTo>
                  <a:cubicBezTo>
                    <a:pt x="1588770" y="185420"/>
                    <a:pt x="1579880" y="187960"/>
                    <a:pt x="1570990" y="189230"/>
                  </a:cubicBezTo>
                  <a:lnTo>
                    <a:pt x="1567180" y="189230"/>
                  </a:lnTo>
                  <a:cubicBezTo>
                    <a:pt x="1559560" y="185420"/>
                    <a:pt x="1553210" y="189230"/>
                    <a:pt x="1545590" y="190501"/>
                  </a:cubicBezTo>
                  <a:cubicBezTo>
                    <a:pt x="1537970" y="193041"/>
                    <a:pt x="1530350" y="196851"/>
                    <a:pt x="1522730" y="199391"/>
                  </a:cubicBezTo>
                  <a:cubicBezTo>
                    <a:pt x="1520190" y="200661"/>
                    <a:pt x="1517650" y="199391"/>
                    <a:pt x="1515110" y="198120"/>
                  </a:cubicBezTo>
                  <a:cubicBezTo>
                    <a:pt x="1511300" y="196850"/>
                    <a:pt x="1508760" y="196850"/>
                    <a:pt x="1506220" y="199391"/>
                  </a:cubicBezTo>
                  <a:cubicBezTo>
                    <a:pt x="1504950" y="200661"/>
                    <a:pt x="1503680" y="200661"/>
                    <a:pt x="1502410" y="200661"/>
                  </a:cubicBezTo>
                  <a:cubicBezTo>
                    <a:pt x="1498600" y="201931"/>
                    <a:pt x="1494790" y="201931"/>
                    <a:pt x="1492250" y="203201"/>
                  </a:cubicBezTo>
                  <a:cubicBezTo>
                    <a:pt x="1487170" y="207011"/>
                    <a:pt x="1482090" y="205741"/>
                    <a:pt x="1477010" y="208281"/>
                  </a:cubicBezTo>
                  <a:cubicBezTo>
                    <a:pt x="1471930" y="210821"/>
                    <a:pt x="1466850" y="210821"/>
                    <a:pt x="1463040" y="214631"/>
                  </a:cubicBezTo>
                  <a:cubicBezTo>
                    <a:pt x="1461770" y="215901"/>
                    <a:pt x="1459230" y="215901"/>
                    <a:pt x="1456690" y="215901"/>
                  </a:cubicBezTo>
                  <a:cubicBezTo>
                    <a:pt x="1450340" y="217171"/>
                    <a:pt x="1445260" y="220981"/>
                    <a:pt x="1441450" y="226061"/>
                  </a:cubicBezTo>
                  <a:cubicBezTo>
                    <a:pt x="1436370" y="231141"/>
                    <a:pt x="1431290" y="234951"/>
                    <a:pt x="1426210" y="238761"/>
                  </a:cubicBezTo>
                  <a:cubicBezTo>
                    <a:pt x="1424940" y="240031"/>
                    <a:pt x="1421130" y="240031"/>
                    <a:pt x="1419860" y="240031"/>
                  </a:cubicBezTo>
                  <a:cubicBezTo>
                    <a:pt x="1414780" y="240031"/>
                    <a:pt x="1409700" y="238761"/>
                    <a:pt x="1405890" y="237491"/>
                  </a:cubicBezTo>
                  <a:cubicBezTo>
                    <a:pt x="1403350" y="237491"/>
                    <a:pt x="1402080" y="236220"/>
                    <a:pt x="1399540" y="236220"/>
                  </a:cubicBezTo>
                  <a:cubicBezTo>
                    <a:pt x="1391920" y="240030"/>
                    <a:pt x="1383030" y="237491"/>
                    <a:pt x="1375410" y="237491"/>
                  </a:cubicBezTo>
                  <a:cubicBezTo>
                    <a:pt x="1374140" y="237491"/>
                    <a:pt x="1371600" y="236220"/>
                    <a:pt x="1370330" y="234950"/>
                  </a:cubicBezTo>
                  <a:cubicBezTo>
                    <a:pt x="1365250" y="231141"/>
                    <a:pt x="1360170" y="231141"/>
                    <a:pt x="1355090" y="233680"/>
                  </a:cubicBezTo>
                  <a:cubicBezTo>
                    <a:pt x="1351280" y="234950"/>
                    <a:pt x="1347470" y="234950"/>
                    <a:pt x="1344930" y="232410"/>
                  </a:cubicBezTo>
                  <a:cubicBezTo>
                    <a:pt x="1339850" y="228600"/>
                    <a:pt x="1333500" y="226060"/>
                    <a:pt x="1327150" y="224790"/>
                  </a:cubicBezTo>
                  <a:cubicBezTo>
                    <a:pt x="1322070" y="223520"/>
                    <a:pt x="1316990" y="220980"/>
                    <a:pt x="1311910" y="218440"/>
                  </a:cubicBezTo>
                  <a:cubicBezTo>
                    <a:pt x="1309370" y="217170"/>
                    <a:pt x="1306830" y="218440"/>
                    <a:pt x="1304290" y="218440"/>
                  </a:cubicBezTo>
                  <a:cubicBezTo>
                    <a:pt x="1301750" y="218440"/>
                    <a:pt x="1300480" y="219710"/>
                    <a:pt x="1297940" y="219710"/>
                  </a:cubicBezTo>
                  <a:cubicBezTo>
                    <a:pt x="1290320" y="220980"/>
                    <a:pt x="1282700" y="223520"/>
                    <a:pt x="1276350" y="222250"/>
                  </a:cubicBezTo>
                  <a:cubicBezTo>
                    <a:pt x="1267461" y="219710"/>
                    <a:pt x="1258570" y="220980"/>
                    <a:pt x="1250950" y="215900"/>
                  </a:cubicBezTo>
                  <a:cubicBezTo>
                    <a:pt x="1247140" y="213360"/>
                    <a:pt x="1245870" y="215900"/>
                    <a:pt x="1243330" y="215900"/>
                  </a:cubicBezTo>
                  <a:cubicBezTo>
                    <a:pt x="1242061" y="215900"/>
                    <a:pt x="1240791" y="215900"/>
                    <a:pt x="1238250" y="217170"/>
                  </a:cubicBezTo>
                  <a:cubicBezTo>
                    <a:pt x="1236980" y="220980"/>
                    <a:pt x="1231900" y="223520"/>
                    <a:pt x="1225550" y="220980"/>
                  </a:cubicBezTo>
                  <a:cubicBezTo>
                    <a:pt x="1221740" y="219710"/>
                    <a:pt x="1219200" y="219710"/>
                    <a:pt x="1215390" y="220980"/>
                  </a:cubicBezTo>
                  <a:cubicBezTo>
                    <a:pt x="1211580" y="222250"/>
                    <a:pt x="1207770" y="222250"/>
                    <a:pt x="1202690" y="223520"/>
                  </a:cubicBezTo>
                  <a:lnTo>
                    <a:pt x="1201420" y="223520"/>
                  </a:lnTo>
                  <a:cubicBezTo>
                    <a:pt x="1191260" y="229870"/>
                    <a:pt x="1181100" y="224791"/>
                    <a:pt x="1169670" y="224791"/>
                  </a:cubicBezTo>
                  <a:lnTo>
                    <a:pt x="1163320" y="224791"/>
                  </a:lnTo>
                  <a:cubicBezTo>
                    <a:pt x="1155700" y="226061"/>
                    <a:pt x="1151890" y="219711"/>
                    <a:pt x="1146810" y="215900"/>
                  </a:cubicBezTo>
                  <a:cubicBezTo>
                    <a:pt x="1141730" y="212090"/>
                    <a:pt x="1136650" y="207010"/>
                    <a:pt x="1131570" y="204470"/>
                  </a:cubicBezTo>
                  <a:cubicBezTo>
                    <a:pt x="1130300" y="203200"/>
                    <a:pt x="1126490" y="204470"/>
                    <a:pt x="1123950" y="204470"/>
                  </a:cubicBezTo>
                  <a:lnTo>
                    <a:pt x="1112520" y="204470"/>
                  </a:lnTo>
                  <a:lnTo>
                    <a:pt x="1111250" y="203200"/>
                  </a:lnTo>
                  <a:cubicBezTo>
                    <a:pt x="1102361" y="205741"/>
                    <a:pt x="1097280" y="200660"/>
                    <a:pt x="1090930" y="195580"/>
                  </a:cubicBezTo>
                  <a:cubicBezTo>
                    <a:pt x="1087120" y="193040"/>
                    <a:pt x="1082041" y="190500"/>
                    <a:pt x="1078230" y="189230"/>
                  </a:cubicBezTo>
                  <a:cubicBezTo>
                    <a:pt x="1073150" y="186690"/>
                    <a:pt x="1066800" y="185420"/>
                    <a:pt x="1064261" y="179070"/>
                  </a:cubicBezTo>
                  <a:cubicBezTo>
                    <a:pt x="1062991" y="176530"/>
                    <a:pt x="1060450" y="176530"/>
                    <a:pt x="1059180" y="173990"/>
                  </a:cubicBezTo>
                  <a:cubicBezTo>
                    <a:pt x="1057911" y="171450"/>
                    <a:pt x="1056641" y="168910"/>
                    <a:pt x="1056641" y="167640"/>
                  </a:cubicBezTo>
                  <a:cubicBezTo>
                    <a:pt x="1056641" y="165100"/>
                    <a:pt x="1057911" y="162560"/>
                    <a:pt x="1059180" y="160020"/>
                  </a:cubicBezTo>
                  <a:cubicBezTo>
                    <a:pt x="1060450" y="156210"/>
                    <a:pt x="1057911" y="152400"/>
                    <a:pt x="1054100" y="149860"/>
                  </a:cubicBezTo>
                  <a:cubicBezTo>
                    <a:pt x="1052830" y="148590"/>
                    <a:pt x="1050290" y="148590"/>
                    <a:pt x="1050290" y="147320"/>
                  </a:cubicBezTo>
                  <a:cubicBezTo>
                    <a:pt x="1047750" y="139700"/>
                    <a:pt x="1041400" y="137160"/>
                    <a:pt x="1036320" y="130810"/>
                  </a:cubicBezTo>
                  <a:cubicBezTo>
                    <a:pt x="1032510" y="127000"/>
                    <a:pt x="1029970" y="121920"/>
                    <a:pt x="1027430" y="116840"/>
                  </a:cubicBezTo>
                  <a:cubicBezTo>
                    <a:pt x="1024891" y="114300"/>
                    <a:pt x="1023620" y="111760"/>
                    <a:pt x="1019811" y="109220"/>
                  </a:cubicBezTo>
                  <a:cubicBezTo>
                    <a:pt x="1010921" y="105410"/>
                    <a:pt x="1002030" y="101600"/>
                    <a:pt x="993141" y="96520"/>
                  </a:cubicBezTo>
                  <a:cubicBezTo>
                    <a:pt x="993141" y="106680"/>
                    <a:pt x="990601" y="104140"/>
                    <a:pt x="989330" y="101600"/>
                  </a:cubicBezTo>
                  <a:cubicBezTo>
                    <a:pt x="989330" y="97790"/>
                    <a:pt x="986791" y="96520"/>
                    <a:pt x="982980" y="96520"/>
                  </a:cubicBezTo>
                  <a:cubicBezTo>
                    <a:pt x="982980" y="96520"/>
                    <a:pt x="981711" y="96520"/>
                    <a:pt x="981711" y="95250"/>
                  </a:cubicBezTo>
                  <a:cubicBezTo>
                    <a:pt x="980441" y="87630"/>
                    <a:pt x="974091" y="90170"/>
                    <a:pt x="970280" y="88900"/>
                  </a:cubicBezTo>
                  <a:cubicBezTo>
                    <a:pt x="967741" y="87630"/>
                    <a:pt x="965200" y="86360"/>
                    <a:pt x="962661" y="87630"/>
                  </a:cubicBezTo>
                  <a:cubicBezTo>
                    <a:pt x="957580" y="88900"/>
                    <a:pt x="953771" y="85090"/>
                    <a:pt x="948691" y="83820"/>
                  </a:cubicBezTo>
                  <a:cubicBezTo>
                    <a:pt x="947421" y="83820"/>
                    <a:pt x="946151" y="83820"/>
                    <a:pt x="944880" y="85090"/>
                  </a:cubicBezTo>
                  <a:cubicBezTo>
                    <a:pt x="942341" y="87630"/>
                    <a:pt x="939800" y="87630"/>
                    <a:pt x="935991" y="85090"/>
                  </a:cubicBezTo>
                  <a:cubicBezTo>
                    <a:pt x="930911" y="81280"/>
                    <a:pt x="925830" y="81280"/>
                    <a:pt x="919480" y="83820"/>
                  </a:cubicBezTo>
                  <a:cubicBezTo>
                    <a:pt x="916941" y="85090"/>
                    <a:pt x="914400" y="85090"/>
                    <a:pt x="911861" y="83820"/>
                  </a:cubicBezTo>
                  <a:cubicBezTo>
                    <a:pt x="906780" y="81280"/>
                    <a:pt x="901700" y="77470"/>
                    <a:pt x="895350" y="74930"/>
                  </a:cubicBezTo>
                  <a:cubicBezTo>
                    <a:pt x="894080" y="74930"/>
                    <a:pt x="892811" y="73660"/>
                    <a:pt x="891540" y="73660"/>
                  </a:cubicBezTo>
                  <a:cubicBezTo>
                    <a:pt x="883920" y="74930"/>
                    <a:pt x="877570" y="72390"/>
                    <a:pt x="869950" y="74930"/>
                  </a:cubicBezTo>
                  <a:cubicBezTo>
                    <a:pt x="866140" y="76200"/>
                    <a:pt x="861061" y="76200"/>
                    <a:pt x="858520" y="81280"/>
                  </a:cubicBezTo>
                  <a:cubicBezTo>
                    <a:pt x="857250" y="82550"/>
                    <a:pt x="853440" y="82550"/>
                    <a:pt x="850900" y="83820"/>
                  </a:cubicBezTo>
                  <a:cubicBezTo>
                    <a:pt x="844550" y="85090"/>
                    <a:pt x="838200" y="86360"/>
                    <a:pt x="831850" y="83820"/>
                  </a:cubicBezTo>
                  <a:cubicBezTo>
                    <a:pt x="826770" y="81280"/>
                    <a:pt x="820420" y="82550"/>
                    <a:pt x="815340" y="81280"/>
                  </a:cubicBezTo>
                  <a:cubicBezTo>
                    <a:pt x="811530" y="80010"/>
                    <a:pt x="808990" y="77470"/>
                    <a:pt x="806450" y="76200"/>
                  </a:cubicBezTo>
                  <a:cubicBezTo>
                    <a:pt x="805180" y="74930"/>
                    <a:pt x="803910" y="73660"/>
                    <a:pt x="802640" y="73660"/>
                  </a:cubicBezTo>
                  <a:cubicBezTo>
                    <a:pt x="795020" y="71120"/>
                    <a:pt x="788670" y="66040"/>
                    <a:pt x="784860" y="59690"/>
                  </a:cubicBezTo>
                  <a:cubicBezTo>
                    <a:pt x="782320" y="55880"/>
                    <a:pt x="778510" y="52070"/>
                    <a:pt x="775970" y="48260"/>
                  </a:cubicBezTo>
                  <a:cubicBezTo>
                    <a:pt x="767080" y="45720"/>
                    <a:pt x="768350" y="35560"/>
                    <a:pt x="763270" y="30480"/>
                  </a:cubicBezTo>
                  <a:cubicBezTo>
                    <a:pt x="759460" y="25400"/>
                    <a:pt x="755650" y="22860"/>
                    <a:pt x="749300" y="21590"/>
                  </a:cubicBezTo>
                  <a:lnTo>
                    <a:pt x="748030" y="21590"/>
                  </a:lnTo>
                  <a:cubicBezTo>
                    <a:pt x="741680" y="16510"/>
                    <a:pt x="735330" y="20320"/>
                    <a:pt x="727710" y="20320"/>
                  </a:cubicBezTo>
                  <a:cubicBezTo>
                    <a:pt x="725170" y="20320"/>
                    <a:pt x="721360" y="17780"/>
                    <a:pt x="718820" y="16510"/>
                  </a:cubicBezTo>
                  <a:cubicBezTo>
                    <a:pt x="717550" y="13970"/>
                    <a:pt x="716280" y="12700"/>
                    <a:pt x="715010" y="12700"/>
                  </a:cubicBezTo>
                  <a:cubicBezTo>
                    <a:pt x="707390" y="11430"/>
                    <a:pt x="701040" y="6350"/>
                    <a:pt x="694690" y="0"/>
                  </a:cubicBezTo>
                  <a:cubicBezTo>
                    <a:pt x="692150" y="1270"/>
                    <a:pt x="689610" y="2540"/>
                    <a:pt x="687070" y="2540"/>
                  </a:cubicBezTo>
                  <a:cubicBezTo>
                    <a:pt x="684530" y="3810"/>
                    <a:pt x="680720" y="3810"/>
                    <a:pt x="676910" y="3810"/>
                  </a:cubicBezTo>
                  <a:cubicBezTo>
                    <a:pt x="671830" y="2540"/>
                    <a:pt x="666750" y="3810"/>
                    <a:pt x="661670" y="7620"/>
                  </a:cubicBezTo>
                  <a:cubicBezTo>
                    <a:pt x="659130" y="8890"/>
                    <a:pt x="657860" y="10160"/>
                    <a:pt x="655320" y="11430"/>
                  </a:cubicBezTo>
                  <a:cubicBezTo>
                    <a:pt x="652780" y="12700"/>
                    <a:pt x="651510" y="15240"/>
                    <a:pt x="648970" y="16510"/>
                  </a:cubicBezTo>
                  <a:cubicBezTo>
                    <a:pt x="647700" y="17780"/>
                    <a:pt x="645160" y="17780"/>
                    <a:pt x="643890" y="19050"/>
                  </a:cubicBezTo>
                  <a:lnTo>
                    <a:pt x="636270" y="22860"/>
                  </a:lnTo>
                  <a:cubicBezTo>
                    <a:pt x="636270" y="22860"/>
                    <a:pt x="635000" y="24130"/>
                    <a:pt x="635000" y="22860"/>
                  </a:cubicBezTo>
                  <a:cubicBezTo>
                    <a:pt x="629920" y="20320"/>
                    <a:pt x="626110" y="25400"/>
                    <a:pt x="622300" y="27940"/>
                  </a:cubicBezTo>
                  <a:cubicBezTo>
                    <a:pt x="618490" y="30480"/>
                    <a:pt x="613410" y="30480"/>
                    <a:pt x="609600" y="33020"/>
                  </a:cubicBezTo>
                  <a:lnTo>
                    <a:pt x="608330" y="33020"/>
                  </a:lnTo>
                  <a:cubicBezTo>
                    <a:pt x="601980" y="34290"/>
                    <a:pt x="595630" y="36830"/>
                    <a:pt x="589280" y="38100"/>
                  </a:cubicBezTo>
                  <a:cubicBezTo>
                    <a:pt x="586740" y="38100"/>
                    <a:pt x="585470" y="39370"/>
                    <a:pt x="582930" y="40640"/>
                  </a:cubicBezTo>
                  <a:cubicBezTo>
                    <a:pt x="579120" y="41910"/>
                    <a:pt x="575310" y="44450"/>
                    <a:pt x="571500" y="45720"/>
                  </a:cubicBezTo>
                  <a:cubicBezTo>
                    <a:pt x="568960" y="46990"/>
                    <a:pt x="565150" y="48260"/>
                    <a:pt x="562610" y="49530"/>
                  </a:cubicBezTo>
                  <a:lnTo>
                    <a:pt x="558800" y="49530"/>
                  </a:lnTo>
                  <a:cubicBezTo>
                    <a:pt x="558800" y="49530"/>
                    <a:pt x="556260" y="49530"/>
                    <a:pt x="554990" y="52070"/>
                  </a:cubicBezTo>
                  <a:cubicBezTo>
                    <a:pt x="549910" y="49530"/>
                    <a:pt x="543560" y="48260"/>
                    <a:pt x="538480" y="45720"/>
                  </a:cubicBezTo>
                  <a:cubicBezTo>
                    <a:pt x="534670" y="44450"/>
                    <a:pt x="525780" y="46990"/>
                    <a:pt x="523240" y="50800"/>
                  </a:cubicBezTo>
                  <a:cubicBezTo>
                    <a:pt x="521970" y="52070"/>
                    <a:pt x="520700" y="53340"/>
                    <a:pt x="519430" y="53340"/>
                  </a:cubicBezTo>
                  <a:cubicBezTo>
                    <a:pt x="518160" y="53340"/>
                    <a:pt x="515620" y="52070"/>
                    <a:pt x="514350" y="52070"/>
                  </a:cubicBezTo>
                  <a:cubicBezTo>
                    <a:pt x="513080" y="52070"/>
                    <a:pt x="511810" y="53340"/>
                    <a:pt x="509270" y="53340"/>
                  </a:cubicBezTo>
                  <a:cubicBezTo>
                    <a:pt x="509270" y="54610"/>
                    <a:pt x="510540" y="55880"/>
                    <a:pt x="510540" y="57150"/>
                  </a:cubicBezTo>
                  <a:cubicBezTo>
                    <a:pt x="506730" y="58420"/>
                    <a:pt x="500380" y="68580"/>
                    <a:pt x="500380" y="73660"/>
                  </a:cubicBezTo>
                  <a:cubicBezTo>
                    <a:pt x="494030" y="76200"/>
                    <a:pt x="486410" y="77470"/>
                    <a:pt x="483870" y="85090"/>
                  </a:cubicBezTo>
                  <a:cubicBezTo>
                    <a:pt x="483870" y="86360"/>
                    <a:pt x="482600" y="86360"/>
                    <a:pt x="482600" y="87630"/>
                  </a:cubicBezTo>
                  <a:cubicBezTo>
                    <a:pt x="474980" y="88900"/>
                    <a:pt x="473710" y="96520"/>
                    <a:pt x="469900" y="102870"/>
                  </a:cubicBezTo>
                  <a:lnTo>
                    <a:pt x="469900" y="105410"/>
                  </a:lnTo>
                  <a:cubicBezTo>
                    <a:pt x="468630" y="105410"/>
                    <a:pt x="467360" y="106680"/>
                    <a:pt x="466090" y="106680"/>
                  </a:cubicBezTo>
                  <a:cubicBezTo>
                    <a:pt x="461010" y="109220"/>
                    <a:pt x="458470" y="113030"/>
                    <a:pt x="457200" y="119380"/>
                  </a:cubicBezTo>
                  <a:cubicBezTo>
                    <a:pt x="455930" y="125730"/>
                    <a:pt x="455930" y="130810"/>
                    <a:pt x="454660" y="137160"/>
                  </a:cubicBezTo>
                  <a:cubicBezTo>
                    <a:pt x="452120" y="135890"/>
                    <a:pt x="448310" y="138430"/>
                    <a:pt x="447040" y="134620"/>
                  </a:cubicBezTo>
                  <a:lnTo>
                    <a:pt x="444500" y="134620"/>
                  </a:lnTo>
                  <a:cubicBezTo>
                    <a:pt x="440690" y="139700"/>
                    <a:pt x="436880" y="144780"/>
                    <a:pt x="433070" y="148590"/>
                  </a:cubicBezTo>
                  <a:cubicBezTo>
                    <a:pt x="429260" y="151130"/>
                    <a:pt x="425450" y="152400"/>
                    <a:pt x="420370" y="154940"/>
                  </a:cubicBezTo>
                  <a:lnTo>
                    <a:pt x="420370" y="157480"/>
                  </a:lnTo>
                  <a:cubicBezTo>
                    <a:pt x="415290" y="156210"/>
                    <a:pt x="411480" y="154940"/>
                    <a:pt x="407670" y="152400"/>
                  </a:cubicBezTo>
                  <a:cubicBezTo>
                    <a:pt x="406400" y="152400"/>
                    <a:pt x="405130" y="151130"/>
                    <a:pt x="405130" y="151130"/>
                  </a:cubicBezTo>
                  <a:cubicBezTo>
                    <a:pt x="403860" y="151130"/>
                    <a:pt x="403860" y="149860"/>
                    <a:pt x="403860" y="149860"/>
                  </a:cubicBezTo>
                  <a:cubicBezTo>
                    <a:pt x="402590" y="149860"/>
                    <a:pt x="402590" y="151130"/>
                    <a:pt x="402590" y="152400"/>
                  </a:cubicBezTo>
                  <a:cubicBezTo>
                    <a:pt x="402590" y="157480"/>
                    <a:pt x="400050" y="156210"/>
                    <a:pt x="397510" y="154940"/>
                  </a:cubicBezTo>
                  <a:cubicBezTo>
                    <a:pt x="394970" y="153670"/>
                    <a:pt x="392430" y="153670"/>
                    <a:pt x="391160" y="157480"/>
                  </a:cubicBezTo>
                  <a:cubicBezTo>
                    <a:pt x="391160" y="158750"/>
                    <a:pt x="389890" y="160020"/>
                    <a:pt x="388620" y="160020"/>
                  </a:cubicBezTo>
                  <a:cubicBezTo>
                    <a:pt x="384810" y="161290"/>
                    <a:pt x="381000" y="162560"/>
                    <a:pt x="379730" y="166370"/>
                  </a:cubicBezTo>
                  <a:cubicBezTo>
                    <a:pt x="378460" y="168910"/>
                    <a:pt x="377190" y="170180"/>
                    <a:pt x="374650" y="172720"/>
                  </a:cubicBezTo>
                  <a:lnTo>
                    <a:pt x="355600" y="172720"/>
                  </a:lnTo>
                  <a:cubicBezTo>
                    <a:pt x="353060" y="172720"/>
                    <a:pt x="350520" y="172720"/>
                    <a:pt x="347980" y="173990"/>
                  </a:cubicBezTo>
                  <a:cubicBezTo>
                    <a:pt x="345440" y="173990"/>
                    <a:pt x="342900" y="175260"/>
                    <a:pt x="339090" y="176530"/>
                  </a:cubicBezTo>
                  <a:cubicBezTo>
                    <a:pt x="336550" y="177800"/>
                    <a:pt x="332740" y="180340"/>
                    <a:pt x="330200" y="181610"/>
                  </a:cubicBezTo>
                  <a:cubicBezTo>
                    <a:pt x="328930" y="182880"/>
                    <a:pt x="327660" y="182880"/>
                    <a:pt x="326390" y="182880"/>
                  </a:cubicBezTo>
                  <a:cubicBezTo>
                    <a:pt x="320040" y="182880"/>
                    <a:pt x="316230" y="186690"/>
                    <a:pt x="312420" y="190500"/>
                  </a:cubicBezTo>
                  <a:cubicBezTo>
                    <a:pt x="308610" y="193040"/>
                    <a:pt x="306070" y="196850"/>
                    <a:pt x="302260" y="199390"/>
                  </a:cubicBezTo>
                  <a:cubicBezTo>
                    <a:pt x="299720" y="200660"/>
                    <a:pt x="297180" y="201930"/>
                    <a:pt x="295910" y="203200"/>
                  </a:cubicBezTo>
                  <a:cubicBezTo>
                    <a:pt x="293370" y="204470"/>
                    <a:pt x="292100" y="207010"/>
                    <a:pt x="289560" y="207010"/>
                  </a:cubicBezTo>
                  <a:cubicBezTo>
                    <a:pt x="287020" y="208280"/>
                    <a:pt x="283210" y="208280"/>
                    <a:pt x="280670" y="207010"/>
                  </a:cubicBezTo>
                  <a:cubicBezTo>
                    <a:pt x="276860" y="204470"/>
                    <a:pt x="273050" y="207010"/>
                    <a:pt x="270510" y="208280"/>
                  </a:cubicBezTo>
                  <a:cubicBezTo>
                    <a:pt x="266700" y="209550"/>
                    <a:pt x="264160" y="212090"/>
                    <a:pt x="261620" y="213360"/>
                  </a:cubicBezTo>
                  <a:cubicBezTo>
                    <a:pt x="262890" y="214630"/>
                    <a:pt x="262890" y="215900"/>
                    <a:pt x="264160" y="217170"/>
                  </a:cubicBezTo>
                  <a:lnTo>
                    <a:pt x="260350" y="217170"/>
                  </a:lnTo>
                  <a:cubicBezTo>
                    <a:pt x="260350" y="218440"/>
                    <a:pt x="259080" y="219710"/>
                    <a:pt x="259080" y="220980"/>
                  </a:cubicBezTo>
                  <a:cubicBezTo>
                    <a:pt x="257810" y="220980"/>
                    <a:pt x="256540" y="219710"/>
                    <a:pt x="256540" y="219710"/>
                  </a:cubicBezTo>
                  <a:cubicBezTo>
                    <a:pt x="252730" y="222250"/>
                    <a:pt x="248920" y="224790"/>
                    <a:pt x="245110" y="226060"/>
                  </a:cubicBezTo>
                  <a:cubicBezTo>
                    <a:pt x="243840" y="226060"/>
                    <a:pt x="242570" y="227330"/>
                    <a:pt x="242570" y="227330"/>
                  </a:cubicBezTo>
                  <a:cubicBezTo>
                    <a:pt x="237490" y="226060"/>
                    <a:pt x="231140" y="227330"/>
                    <a:pt x="227330" y="223520"/>
                  </a:cubicBezTo>
                  <a:cubicBezTo>
                    <a:pt x="224790" y="220980"/>
                    <a:pt x="220980" y="219710"/>
                    <a:pt x="218440" y="217170"/>
                  </a:cubicBezTo>
                  <a:cubicBezTo>
                    <a:pt x="214630" y="214630"/>
                    <a:pt x="209550" y="215900"/>
                    <a:pt x="205740" y="222250"/>
                  </a:cubicBezTo>
                  <a:lnTo>
                    <a:pt x="187960" y="204470"/>
                  </a:lnTo>
                  <a:cubicBezTo>
                    <a:pt x="186690" y="205740"/>
                    <a:pt x="184150" y="207010"/>
                    <a:pt x="182880" y="208280"/>
                  </a:cubicBezTo>
                  <a:cubicBezTo>
                    <a:pt x="181610" y="208280"/>
                    <a:pt x="181610" y="209550"/>
                    <a:pt x="180340" y="209550"/>
                  </a:cubicBezTo>
                  <a:cubicBezTo>
                    <a:pt x="175260" y="210820"/>
                    <a:pt x="170180" y="212090"/>
                    <a:pt x="163830" y="213360"/>
                  </a:cubicBezTo>
                  <a:cubicBezTo>
                    <a:pt x="160020" y="214630"/>
                    <a:pt x="157480" y="215900"/>
                    <a:pt x="157480" y="220980"/>
                  </a:cubicBezTo>
                  <a:cubicBezTo>
                    <a:pt x="152400" y="223520"/>
                    <a:pt x="147320" y="222250"/>
                    <a:pt x="143510" y="227330"/>
                  </a:cubicBezTo>
                  <a:lnTo>
                    <a:pt x="139700" y="227330"/>
                  </a:lnTo>
                  <a:cubicBezTo>
                    <a:pt x="132080" y="223520"/>
                    <a:pt x="125730" y="224790"/>
                    <a:pt x="120650" y="231140"/>
                  </a:cubicBezTo>
                  <a:cubicBezTo>
                    <a:pt x="119380" y="232410"/>
                    <a:pt x="118110" y="232410"/>
                    <a:pt x="115570" y="232410"/>
                  </a:cubicBezTo>
                  <a:cubicBezTo>
                    <a:pt x="109220" y="231140"/>
                    <a:pt x="104140" y="234950"/>
                    <a:pt x="99060" y="238760"/>
                  </a:cubicBezTo>
                  <a:cubicBezTo>
                    <a:pt x="96520" y="241300"/>
                    <a:pt x="93980" y="242570"/>
                    <a:pt x="90170" y="242570"/>
                  </a:cubicBezTo>
                  <a:cubicBezTo>
                    <a:pt x="83820" y="243840"/>
                    <a:pt x="78740" y="243840"/>
                    <a:pt x="72390" y="243840"/>
                  </a:cubicBezTo>
                  <a:cubicBezTo>
                    <a:pt x="72390" y="243840"/>
                    <a:pt x="71120" y="243840"/>
                    <a:pt x="71120" y="245110"/>
                  </a:cubicBezTo>
                  <a:cubicBezTo>
                    <a:pt x="66040" y="251460"/>
                    <a:pt x="59690" y="251460"/>
                    <a:pt x="52070" y="251460"/>
                  </a:cubicBezTo>
                  <a:cubicBezTo>
                    <a:pt x="44450" y="251460"/>
                    <a:pt x="36830" y="252730"/>
                    <a:pt x="30480" y="259080"/>
                  </a:cubicBezTo>
                  <a:cubicBezTo>
                    <a:pt x="26670" y="262890"/>
                    <a:pt x="21590" y="265430"/>
                    <a:pt x="16510" y="269240"/>
                  </a:cubicBezTo>
                  <a:cubicBezTo>
                    <a:pt x="15240" y="269240"/>
                    <a:pt x="13970" y="270510"/>
                    <a:pt x="13970" y="270510"/>
                  </a:cubicBezTo>
                  <a:cubicBezTo>
                    <a:pt x="10160" y="270510"/>
                    <a:pt x="5080" y="269240"/>
                    <a:pt x="1270" y="269240"/>
                  </a:cubicBezTo>
                  <a:cubicBezTo>
                    <a:pt x="0" y="284480"/>
                    <a:pt x="2540" y="300990"/>
                    <a:pt x="3810" y="317500"/>
                  </a:cubicBezTo>
                  <a:close/>
                </a:path>
              </a:pathLst>
            </a:custGeom>
            <a:blipFill>
              <a:blip r:embed="rId5"/>
              <a:stretch>
                <a:fillRect l="-111895" t="0" r="-20384" b="0"/>
              </a:stretch>
            </a:blipFill>
          </p:spPr>
        </p:sp>
      </p:grpSp>
      <p:grpSp>
        <p:nvGrpSpPr>
          <p:cNvPr name="Group 9" id="9"/>
          <p:cNvGrpSpPr>
            <a:grpSpLocks noChangeAspect="true"/>
          </p:cNvGrpSpPr>
          <p:nvPr/>
        </p:nvGrpSpPr>
        <p:grpSpPr>
          <a:xfrm rot="0">
            <a:off x="4573388" y="5884890"/>
            <a:ext cx="4394859" cy="6788352"/>
            <a:chOff x="0" y="0"/>
            <a:chExt cx="2192020" cy="3385820"/>
          </a:xfrm>
        </p:grpSpPr>
        <p:sp>
          <p:nvSpPr>
            <p:cNvPr name="Freeform 10" id="10"/>
            <p:cNvSpPr/>
            <p:nvPr/>
          </p:nvSpPr>
          <p:spPr>
            <a:xfrm flipH="false" flipV="false" rot="0">
              <a:off x="1270" y="-1"/>
              <a:ext cx="2194560" cy="3388362"/>
            </a:xfrm>
            <a:custGeom>
              <a:avLst/>
              <a:gdLst/>
              <a:ahLst/>
              <a:cxnLst/>
              <a:rect r="r" b="b" t="t" l="l"/>
              <a:pathLst>
                <a:path h="3388362" w="2194560">
                  <a:moveTo>
                    <a:pt x="3810" y="317501"/>
                  </a:moveTo>
                  <a:cubicBezTo>
                    <a:pt x="13970" y="425451"/>
                    <a:pt x="16510" y="533401"/>
                    <a:pt x="17780" y="642621"/>
                  </a:cubicBezTo>
                  <a:cubicBezTo>
                    <a:pt x="24130" y="1036321"/>
                    <a:pt x="21590" y="1430021"/>
                    <a:pt x="17780" y="1823721"/>
                  </a:cubicBezTo>
                  <a:cubicBezTo>
                    <a:pt x="13970" y="2218691"/>
                    <a:pt x="8890" y="2613661"/>
                    <a:pt x="8890" y="3009901"/>
                  </a:cubicBezTo>
                  <a:cubicBezTo>
                    <a:pt x="8890" y="3013711"/>
                    <a:pt x="8890" y="3017521"/>
                    <a:pt x="7620" y="3021331"/>
                  </a:cubicBezTo>
                  <a:cubicBezTo>
                    <a:pt x="11430" y="3022601"/>
                    <a:pt x="15240" y="3025141"/>
                    <a:pt x="19050" y="3027681"/>
                  </a:cubicBezTo>
                  <a:cubicBezTo>
                    <a:pt x="24130" y="3031491"/>
                    <a:pt x="27940" y="3037841"/>
                    <a:pt x="33020" y="3044191"/>
                  </a:cubicBezTo>
                  <a:cubicBezTo>
                    <a:pt x="44450" y="3058161"/>
                    <a:pt x="55880" y="3072131"/>
                    <a:pt x="66040" y="3086101"/>
                  </a:cubicBezTo>
                  <a:cubicBezTo>
                    <a:pt x="77470" y="3102611"/>
                    <a:pt x="88900" y="3117851"/>
                    <a:pt x="100330" y="3134361"/>
                  </a:cubicBezTo>
                  <a:cubicBezTo>
                    <a:pt x="105410" y="3141981"/>
                    <a:pt x="110490" y="3149601"/>
                    <a:pt x="115570" y="3155951"/>
                  </a:cubicBezTo>
                  <a:cubicBezTo>
                    <a:pt x="119380" y="3161031"/>
                    <a:pt x="125730" y="3163571"/>
                    <a:pt x="129540" y="3167381"/>
                  </a:cubicBezTo>
                  <a:cubicBezTo>
                    <a:pt x="142240" y="3177541"/>
                    <a:pt x="156210" y="3187701"/>
                    <a:pt x="168910" y="3197861"/>
                  </a:cubicBezTo>
                  <a:cubicBezTo>
                    <a:pt x="181610" y="3208021"/>
                    <a:pt x="194310" y="3216911"/>
                    <a:pt x="209550" y="3223261"/>
                  </a:cubicBezTo>
                  <a:cubicBezTo>
                    <a:pt x="243840" y="3238501"/>
                    <a:pt x="276860" y="3255011"/>
                    <a:pt x="311150" y="3270251"/>
                  </a:cubicBezTo>
                  <a:cubicBezTo>
                    <a:pt x="330200" y="3279141"/>
                    <a:pt x="349250" y="3286761"/>
                    <a:pt x="369570" y="3295651"/>
                  </a:cubicBezTo>
                  <a:cubicBezTo>
                    <a:pt x="370840" y="3296921"/>
                    <a:pt x="374650" y="3295651"/>
                    <a:pt x="375920" y="3295651"/>
                  </a:cubicBezTo>
                  <a:lnTo>
                    <a:pt x="383540" y="3295651"/>
                  </a:lnTo>
                  <a:lnTo>
                    <a:pt x="384810" y="3296921"/>
                  </a:lnTo>
                  <a:cubicBezTo>
                    <a:pt x="387350" y="3290571"/>
                    <a:pt x="389890" y="3285491"/>
                    <a:pt x="393700" y="3279141"/>
                  </a:cubicBezTo>
                  <a:cubicBezTo>
                    <a:pt x="397510" y="3274061"/>
                    <a:pt x="400050" y="3265171"/>
                    <a:pt x="408940" y="3265171"/>
                  </a:cubicBezTo>
                  <a:cubicBezTo>
                    <a:pt x="408940" y="3265171"/>
                    <a:pt x="410210" y="3265171"/>
                    <a:pt x="410210" y="3263901"/>
                  </a:cubicBezTo>
                  <a:cubicBezTo>
                    <a:pt x="414020" y="3257551"/>
                    <a:pt x="420370" y="3256281"/>
                    <a:pt x="427990" y="3255011"/>
                  </a:cubicBezTo>
                  <a:cubicBezTo>
                    <a:pt x="435610" y="3253741"/>
                    <a:pt x="441960" y="3249931"/>
                    <a:pt x="448310" y="3247391"/>
                  </a:cubicBezTo>
                  <a:cubicBezTo>
                    <a:pt x="449580" y="3247391"/>
                    <a:pt x="449580" y="3246121"/>
                    <a:pt x="450850" y="3246121"/>
                  </a:cubicBezTo>
                  <a:cubicBezTo>
                    <a:pt x="459740" y="3248661"/>
                    <a:pt x="466090" y="3242311"/>
                    <a:pt x="473710" y="3239771"/>
                  </a:cubicBezTo>
                  <a:lnTo>
                    <a:pt x="474980" y="3239771"/>
                  </a:lnTo>
                  <a:cubicBezTo>
                    <a:pt x="482600" y="3239771"/>
                    <a:pt x="488950" y="3235961"/>
                    <a:pt x="496570" y="3234691"/>
                  </a:cubicBezTo>
                  <a:cubicBezTo>
                    <a:pt x="502920" y="3233421"/>
                    <a:pt x="509270" y="3233421"/>
                    <a:pt x="515620" y="3229611"/>
                  </a:cubicBezTo>
                  <a:cubicBezTo>
                    <a:pt x="521970" y="3225801"/>
                    <a:pt x="529590" y="3223261"/>
                    <a:pt x="535940" y="3220721"/>
                  </a:cubicBezTo>
                  <a:cubicBezTo>
                    <a:pt x="542290" y="3218181"/>
                    <a:pt x="548640" y="3216911"/>
                    <a:pt x="554990" y="3214371"/>
                  </a:cubicBezTo>
                  <a:lnTo>
                    <a:pt x="561340" y="3214371"/>
                  </a:lnTo>
                  <a:cubicBezTo>
                    <a:pt x="567690" y="3214371"/>
                    <a:pt x="572770" y="3214371"/>
                    <a:pt x="577850" y="3210561"/>
                  </a:cubicBezTo>
                  <a:lnTo>
                    <a:pt x="580390" y="3210561"/>
                  </a:lnTo>
                  <a:cubicBezTo>
                    <a:pt x="586740" y="3210561"/>
                    <a:pt x="594360" y="3211831"/>
                    <a:pt x="600710" y="3211831"/>
                  </a:cubicBezTo>
                  <a:lnTo>
                    <a:pt x="605790" y="3211831"/>
                  </a:lnTo>
                  <a:cubicBezTo>
                    <a:pt x="612140" y="3210561"/>
                    <a:pt x="614680" y="3215641"/>
                    <a:pt x="618490" y="3218181"/>
                  </a:cubicBezTo>
                  <a:cubicBezTo>
                    <a:pt x="624840" y="3225801"/>
                    <a:pt x="632460" y="3227071"/>
                    <a:pt x="642620" y="3225801"/>
                  </a:cubicBezTo>
                  <a:cubicBezTo>
                    <a:pt x="651510" y="3224531"/>
                    <a:pt x="659130" y="3223261"/>
                    <a:pt x="668020" y="3223261"/>
                  </a:cubicBezTo>
                  <a:cubicBezTo>
                    <a:pt x="671830" y="3223261"/>
                    <a:pt x="676910" y="3224531"/>
                    <a:pt x="680720" y="3225801"/>
                  </a:cubicBezTo>
                  <a:cubicBezTo>
                    <a:pt x="684530" y="3227071"/>
                    <a:pt x="687070" y="3228341"/>
                    <a:pt x="690880" y="3229611"/>
                  </a:cubicBezTo>
                  <a:lnTo>
                    <a:pt x="694690" y="3233421"/>
                  </a:lnTo>
                  <a:cubicBezTo>
                    <a:pt x="694690" y="3233421"/>
                    <a:pt x="695960" y="3237231"/>
                    <a:pt x="697230" y="3238501"/>
                  </a:cubicBezTo>
                  <a:cubicBezTo>
                    <a:pt x="699770" y="3239771"/>
                    <a:pt x="702310" y="3239771"/>
                    <a:pt x="703580" y="3241041"/>
                  </a:cubicBezTo>
                  <a:lnTo>
                    <a:pt x="704850" y="3242311"/>
                  </a:lnTo>
                  <a:cubicBezTo>
                    <a:pt x="711200" y="3238501"/>
                    <a:pt x="713740" y="3244851"/>
                    <a:pt x="717550" y="3246121"/>
                  </a:cubicBezTo>
                  <a:cubicBezTo>
                    <a:pt x="722630" y="3248661"/>
                    <a:pt x="726440" y="3251201"/>
                    <a:pt x="731520" y="3255011"/>
                  </a:cubicBezTo>
                  <a:cubicBezTo>
                    <a:pt x="731520" y="3253741"/>
                    <a:pt x="731520" y="3252471"/>
                    <a:pt x="732790" y="3251201"/>
                  </a:cubicBezTo>
                  <a:cubicBezTo>
                    <a:pt x="740410" y="3252471"/>
                    <a:pt x="749300" y="3252471"/>
                    <a:pt x="756920" y="3257551"/>
                  </a:cubicBezTo>
                  <a:cubicBezTo>
                    <a:pt x="758190" y="3255011"/>
                    <a:pt x="760730" y="3252471"/>
                    <a:pt x="763270" y="3249931"/>
                  </a:cubicBezTo>
                  <a:cubicBezTo>
                    <a:pt x="763270" y="3249931"/>
                    <a:pt x="763270" y="3248661"/>
                    <a:pt x="764540" y="3248661"/>
                  </a:cubicBezTo>
                  <a:cubicBezTo>
                    <a:pt x="770890" y="3247391"/>
                    <a:pt x="774700" y="3243581"/>
                    <a:pt x="775970" y="3237231"/>
                  </a:cubicBezTo>
                  <a:cubicBezTo>
                    <a:pt x="777240" y="3234691"/>
                    <a:pt x="777240" y="3232151"/>
                    <a:pt x="777240" y="3230881"/>
                  </a:cubicBezTo>
                  <a:cubicBezTo>
                    <a:pt x="782320" y="3228341"/>
                    <a:pt x="786130" y="3225801"/>
                    <a:pt x="791210" y="3223261"/>
                  </a:cubicBezTo>
                  <a:lnTo>
                    <a:pt x="791210" y="3220721"/>
                  </a:lnTo>
                  <a:cubicBezTo>
                    <a:pt x="787400" y="3214371"/>
                    <a:pt x="787400" y="3213101"/>
                    <a:pt x="793750" y="3210561"/>
                  </a:cubicBezTo>
                  <a:cubicBezTo>
                    <a:pt x="795020" y="3209291"/>
                    <a:pt x="795020" y="3208021"/>
                    <a:pt x="796290" y="3208021"/>
                  </a:cubicBezTo>
                  <a:cubicBezTo>
                    <a:pt x="798830" y="3206751"/>
                    <a:pt x="801370" y="3205481"/>
                    <a:pt x="802640" y="3204211"/>
                  </a:cubicBezTo>
                  <a:cubicBezTo>
                    <a:pt x="802640" y="3204211"/>
                    <a:pt x="802640" y="3205481"/>
                    <a:pt x="803910" y="3205481"/>
                  </a:cubicBezTo>
                  <a:lnTo>
                    <a:pt x="803910" y="3202941"/>
                  </a:lnTo>
                  <a:cubicBezTo>
                    <a:pt x="811530" y="3200401"/>
                    <a:pt x="819150" y="3197861"/>
                    <a:pt x="826770" y="3194051"/>
                  </a:cubicBezTo>
                  <a:cubicBezTo>
                    <a:pt x="830580" y="3191511"/>
                    <a:pt x="834390" y="3190241"/>
                    <a:pt x="839470" y="3192781"/>
                  </a:cubicBezTo>
                  <a:cubicBezTo>
                    <a:pt x="842010" y="3194051"/>
                    <a:pt x="844550" y="3192781"/>
                    <a:pt x="847090" y="3191511"/>
                  </a:cubicBezTo>
                  <a:cubicBezTo>
                    <a:pt x="853440" y="3188971"/>
                    <a:pt x="859790" y="3187701"/>
                    <a:pt x="866140" y="3185161"/>
                  </a:cubicBezTo>
                  <a:cubicBezTo>
                    <a:pt x="871220" y="3183891"/>
                    <a:pt x="875030" y="3181351"/>
                    <a:pt x="880110" y="3178811"/>
                  </a:cubicBezTo>
                  <a:cubicBezTo>
                    <a:pt x="880110" y="3178811"/>
                    <a:pt x="881380" y="3176271"/>
                    <a:pt x="880110" y="3175001"/>
                  </a:cubicBezTo>
                  <a:cubicBezTo>
                    <a:pt x="880110" y="3173731"/>
                    <a:pt x="878840" y="3171191"/>
                    <a:pt x="878840" y="3169921"/>
                  </a:cubicBezTo>
                  <a:cubicBezTo>
                    <a:pt x="882650" y="3167381"/>
                    <a:pt x="885190" y="3164841"/>
                    <a:pt x="887730" y="3164841"/>
                  </a:cubicBezTo>
                  <a:cubicBezTo>
                    <a:pt x="891540" y="3163571"/>
                    <a:pt x="896620" y="3163571"/>
                    <a:pt x="901700" y="3162301"/>
                  </a:cubicBezTo>
                  <a:cubicBezTo>
                    <a:pt x="905510" y="3150871"/>
                    <a:pt x="913130" y="3148331"/>
                    <a:pt x="922020" y="3152141"/>
                  </a:cubicBezTo>
                  <a:lnTo>
                    <a:pt x="924560" y="3149601"/>
                  </a:lnTo>
                  <a:cubicBezTo>
                    <a:pt x="925830" y="3150871"/>
                    <a:pt x="925830" y="3150871"/>
                    <a:pt x="925830" y="3152141"/>
                  </a:cubicBezTo>
                  <a:cubicBezTo>
                    <a:pt x="929640" y="3149601"/>
                    <a:pt x="933450" y="3147061"/>
                    <a:pt x="937260" y="3145791"/>
                  </a:cubicBezTo>
                  <a:cubicBezTo>
                    <a:pt x="941070" y="3143251"/>
                    <a:pt x="944880" y="3140711"/>
                    <a:pt x="949960" y="3143251"/>
                  </a:cubicBezTo>
                  <a:cubicBezTo>
                    <a:pt x="949960" y="3136901"/>
                    <a:pt x="953770" y="3136901"/>
                    <a:pt x="957580" y="3138171"/>
                  </a:cubicBezTo>
                  <a:cubicBezTo>
                    <a:pt x="960120" y="3138171"/>
                    <a:pt x="963930" y="3136901"/>
                    <a:pt x="966470" y="3135632"/>
                  </a:cubicBezTo>
                  <a:cubicBezTo>
                    <a:pt x="967740" y="3135632"/>
                    <a:pt x="970280" y="3134361"/>
                    <a:pt x="971550" y="3135632"/>
                  </a:cubicBezTo>
                  <a:cubicBezTo>
                    <a:pt x="976630" y="3139442"/>
                    <a:pt x="984250" y="3140711"/>
                    <a:pt x="989330" y="3147061"/>
                  </a:cubicBezTo>
                  <a:cubicBezTo>
                    <a:pt x="993140" y="3152141"/>
                    <a:pt x="999490" y="3154682"/>
                    <a:pt x="1002030" y="3162301"/>
                  </a:cubicBezTo>
                  <a:cubicBezTo>
                    <a:pt x="1003300" y="3164841"/>
                    <a:pt x="1008380" y="3167381"/>
                    <a:pt x="1010920" y="3168651"/>
                  </a:cubicBezTo>
                  <a:cubicBezTo>
                    <a:pt x="1010920" y="3168651"/>
                    <a:pt x="1012190" y="3168651"/>
                    <a:pt x="1013460" y="3169921"/>
                  </a:cubicBezTo>
                  <a:cubicBezTo>
                    <a:pt x="1014730" y="3173732"/>
                    <a:pt x="1018540" y="3172461"/>
                    <a:pt x="1021080" y="3171192"/>
                  </a:cubicBezTo>
                  <a:cubicBezTo>
                    <a:pt x="1023620" y="3171192"/>
                    <a:pt x="1026160" y="3169921"/>
                    <a:pt x="1027430" y="3173732"/>
                  </a:cubicBezTo>
                  <a:cubicBezTo>
                    <a:pt x="1027430" y="3175002"/>
                    <a:pt x="1031240" y="3176271"/>
                    <a:pt x="1032510" y="3177542"/>
                  </a:cubicBezTo>
                  <a:cubicBezTo>
                    <a:pt x="1036320" y="3180082"/>
                    <a:pt x="1040130" y="3182621"/>
                    <a:pt x="1042670" y="3185162"/>
                  </a:cubicBezTo>
                  <a:cubicBezTo>
                    <a:pt x="1043940" y="3186432"/>
                    <a:pt x="1045210" y="3187702"/>
                    <a:pt x="1045210" y="3188972"/>
                  </a:cubicBezTo>
                  <a:cubicBezTo>
                    <a:pt x="1045210" y="3192782"/>
                    <a:pt x="1049020" y="3195322"/>
                    <a:pt x="1052830" y="3195322"/>
                  </a:cubicBezTo>
                  <a:cubicBezTo>
                    <a:pt x="1057910" y="3196592"/>
                    <a:pt x="1061720" y="3196592"/>
                    <a:pt x="1066800" y="3197862"/>
                  </a:cubicBezTo>
                  <a:cubicBezTo>
                    <a:pt x="1068070" y="3197862"/>
                    <a:pt x="1068070" y="3200402"/>
                    <a:pt x="1069340" y="3200402"/>
                  </a:cubicBezTo>
                  <a:cubicBezTo>
                    <a:pt x="1070610" y="3202942"/>
                    <a:pt x="1071880" y="3206752"/>
                    <a:pt x="1076960" y="3204212"/>
                  </a:cubicBezTo>
                  <a:cubicBezTo>
                    <a:pt x="1079500" y="3202942"/>
                    <a:pt x="1087120" y="3205482"/>
                    <a:pt x="1088390" y="3208022"/>
                  </a:cubicBezTo>
                  <a:cubicBezTo>
                    <a:pt x="1090930" y="3216912"/>
                    <a:pt x="1099820" y="3216912"/>
                    <a:pt x="1106170" y="3219452"/>
                  </a:cubicBezTo>
                  <a:cubicBezTo>
                    <a:pt x="1107440" y="3219452"/>
                    <a:pt x="1108710" y="3219452"/>
                    <a:pt x="1108710" y="3220722"/>
                  </a:cubicBezTo>
                  <a:cubicBezTo>
                    <a:pt x="1112520" y="3225802"/>
                    <a:pt x="1117600" y="3227072"/>
                    <a:pt x="1122680" y="3229612"/>
                  </a:cubicBezTo>
                  <a:cubicBezTo>
                    <a:pt x="1127760" y="3232152"/>
                    <a:pt x="1132840" y="3237232"/>
                    <a:pt x="1137920" y="3242312"/>
                  </a:cubicBezTo>
                  <a:lnTo>
                    <a:pt x="1144270" y="3248662"/>
                  </a:lnTo>
                  <a:cubicBezTo>
                    <a:pt x="1145540" y="3249932"/>
                    <a:pt x="1146810" y="3249932"/>
                    <a:pt x="1148080" y="3249932"/>
                  </a:cubicBezTo>
                  <a:cubicBezTo>
                    <a:pt x="1151890" y="3249932"/>
                    <a:pt x="1155700" y="3248662"/>
                    <a:pt x="1158240" y="3252472"/>
                  </a:cubicBezTo>
                  <a:cubicBezTo>
                    <a:pt x="1158240" y="3252472"/>
                    <a:pt x="1159510" y="3253742"/>
                    <a:pt x="1160780" y="3253742"/>
                  </a:cubicBezTo>
                  <a:cubicBezTo>
                    <a:pt x="1170940" y="3252472"/>
                    <a:pt x="1177290" y="3258822"/>
                    <a:pt x="1183640" y="3265172"/>
                  </a:cubicBezTo>
                  <a:cubicBezTo>
                    <a:pt x="1186180" y="3267712"/>
                    <a:pt x="1191260" y="3268982"/>
                    <a:pt x="1193800" y="3268982"/>
                  </a:cubicBezTo>
                  <a:cubicBezTo>
                    <a:pt x="1201420" y="3271522"/>
                    <a:pt x="1210310" y="3272792"/>
                    <a:pt x="1216660" y="3277872"/>
                  </a:cubicBezTo>
                  <a:cubicBezTo>
                    <a:pt x="1220470" y="3280412"/>
                    <a:pt x="1225550" y="3284222"/>
                    <a:pt x="1229360" y="3284222"/>
                  </a:cubicBezTo>
                  <a:cubicBezTo>
                    <a:pt x="1235710" y="3284222"/>
                    <a:pt x="1238250" y="3289302"/>
                    <a:pt x="1240790" y="3293112"/>
                  </a:cubicBezTo>
                  <a:cubicBezTo>
                    <a:pt x="1248410" y="3294382"/>
                    <a:pt x="1256030" y="3294382"/>
                    <a:pt x="1259840" y="3302002"/>
                  </a:cubicBezTo>
                  <a:cubicBezTo>
                    <a:pt x="1259840" y="3303272"/>
                    <a:pt x="1261110" y="3303272"/>
                    <a:pt x="1262380" y="3303272"/>
                  </a:cubicBezTo>
                  <a:cubicBezTo>
                    <a:pt x="1267460" y="3304542"/>
                    <a:pt x="1272540" y="3305812"/>
                    <a:pt x="1277620" y="3308352"/>
                  </a:cubicBezTo>
                  <a:cubicBezTo>
                    <a:pt x="1280160" y="3309622"/>
                    <a:pt x="1282700" y="3312162"/>
                    <a:pt x="1286510" y="3314702"/>
                  </a:cubicBezTo>
                  <a:cubicBezTo>
                    <a:pt x="1287780" y="3314702"/>
                    <a:pt x="1287780" y="3315972"/>
                    <a:pt x="1289050" y="3315972"/>
                  </a:cubicBezTo>
                  <a:cubicBezTo>
                    <a:pt x="1297940" y="3315972"/>
                    <a:pt x="1300480" y="3322322"/>
                    <a:pt x="1305560" y="3327402"/>
                  </a:cubicBezTo>
                  <a:cubicBezTo>
                    <a:pt x="1313180" y="3333752"/>
                    <a:pt x="1322070" y="3340102"/>
                    <a:pt x="1328420" y="3347722"/>
                  </a:cubicBezTo>
                  <a:cubicBezTo>
                    <a:pt x="1332230" y="3352802"/>
                    <a:pt x="1338580" y="3355342"/>
                    <a:pt x="1342390" y="3357882"/>
                  </a:cubicBezTo>
                  <a:lnTo>
                    <a:pt x="1350010" y="3361692"/>
                  </a:lnTo>
                  <a:cubicBezTo>
                    <a:pt x="1352550" y="3364232"/>
                    <a:pt x="1355090" y="3366772"/>
                    <a:pt x="1358900" y="3369312"/>
                  </a:cubicBezTo>
                  <a:cubicBezTo>
                    <a:pt x="1362710" y="3370582"/>
                    <a:pt x="1363980" y="3375662"/>
                    <a:pt x="1369060" y="3374392"/>
                  </a:cubicBezTo>
                  <a:cubicBezTo>
                    <a:pt x="1371600" y="3374392"/>
                    <a:pt x="1374140" y="3375662"/>
                    <a:pt x="1376680" y="3376932"/>
                  </a:cubicBezTo>
                  <a:cubicBezTo>
                    <a:pt x="1380490" y="3379472"/>
                    <a:pt x="1381760" y="3382012"/>
                    <a:pt x="1386840" y="3382012"/>
                  </a:cubicBezTo>
                  <a:cubicBezTo>
                    <a:pt x="1389380" y="3382012"/>
                    <a:pt x="1391920" y="3384552"/>
                    <a:pt x="1393190" y="3385822"/>
                  </a:cubicBezTo>
                  <a:cubicBezTo>
                    <a:pt x="1399540" y="3388362"/>
                    <a:pt x="1405890" y="3388362"/>
                    <a:pt x="1409700" y="3380742"/>
                  </a:cubicBezTo>
                  <a:lnTo>
                    <a:pt x="1410970" y="3379472"/>
                  </a:lnTo>
                  <a:cubicBezTo>
                    <a:pt x="1416050" y="3382012"/>
                    <a:pt x="1416050" y="3376932"/>
                    <a:pt x="1417320" y="3374392"/>
                  </a:cubicBezTo>
                  <a:cubicBezTo>
                    <a:pt x="1418590" y="3373122"/>
                    <a:pt x="1421130" y="3371852"/>
                    <a:pt x="1422400" y="3370582"/>
                  </a:cubicBezTo>
                  <a:cubicBezTo>
                    <a:pt x="1424940" y="3368042"/>
                    <a:pt x="1427480" y="3366772"/>
                    <a:pt x="1431290" y="3364232"/>
                  </a:cubicBezTo>
                  <a:cubicBezTo>
                    <a:pt x="1432560" y="3362962"/>
                    <a:pt x="1435100" y="3361692"/>
                    <a:pt x="1436370" y="3361692"/>
                  </a:cubicBezTo>
                  <a:cubicBezTo>
                    <a:pt x="1442720" y="3361692"/>
                    <a:pt x="1446530" y="3359152"/>
                    <a:pt x="1451610" y="3354072"/>
                  </a:cubicBezTo>
                  <a:cubicBezTo>
                    <a:pt x="1455420" y="3350262"/>
                    <a:pt x="1461770" y="3347722"/>
                    <a:pt x="1466850" y="3345182"/>
                  </a:cubicBezTo>
                  <a:cubicBezTo>
                    <a:pt x="1471930" y="3342642"/>
                    <a:pt x="1477010" y="3340102"/>
                    <a:pt x="1483360" y="3338832"/>
                  </a:cubicBezTo>
                  <a:cubicBezTo>
                    <a:pt x="1487170" y="3337562"/>
                    <a:pt x="1490980" y="3337562"/>
                    <a:pt x="1494790" y="3337562"/>
                  </a:cubicBezTo>
                  <a:lnTo>
                    <a:pt x="1497330" y="3337562"/>
                  </a:lnTo>
                  <a:cubicBezTo>
                    <a:pt x="1502410" y="3335021"/>
                    <a:pt x="1507490" y="3331212"/>
                    <a:pt x="1513840" y="3328671"/>
                  </a:cubicBezTo>
                  <a:lnTo>
                    <a:pt x="1517650" y="3328671"/>
                  </a:lnTo>
                  <a:cubicBezTo>
                    <a:pt x="1524000" y="3331212"/>
                    <a:pt x="1530350" y="3331212"/>
                    <a:pt x="1536700" y="3326131"/>
                  </a:cubicBezTo>
                  <a:cubicBezTo>
                    <a:pt x="1537970" y="3324861"/>
                    <a:pt x="1540510" y="3323591"/>
                    <a:pt x="1541780" y="3322321"/>
                  </a:cubicBezTo>
                  <a:cubicBezTo>
                    <a:pt x="1548130" y="3324862"/>
                    <a:pt x="1554480" y="3329942"/>
                    <a:pt x="1562100" y="3329942"/>
                  </a:cubicBezTo>
                  <a:cubicBezTo>
                    <a:pt x="1564640" y="3329942"/>
                    <a:pt x="1568450" y="3328671"/>
                    <a:pt x="1570990" y="3327401"/>
                  </a:cubicBezTo>
                  <a:cubicBezTo>
                    <a:pt x="1576070" y="3327401"/>
                    <a:pt x="1581150" y="3327401"/>
                    <a:pt x="1584960" y="3326131"/>
                  </a:cubicBezTo>
                  <a:cubicBezTo>
                    <a:pt x="1590040" y="3324861"/>
                    <a:pt x="1596390" y="3326131"/>
                    <a:pt x="1601470" y="3323591"/>
                  </a:cubicBezTo>
                  <a:cubicBezTo>
                    <a:pt x="1604010" y="3317241"/>
                    <a:pt x="1605280" y="3317241"/>
                    <a:pt x="1611630" y="3318511"/>
                  </a:cubicBezTo>
                  <a:cubicBezTo>
                    <a:pt x="1619250" y="3319781"/>
                    <a:pt x="1624330" y="3318511"/>
                    <a:pt x="1629410" y="3312161"/>
                  </a:cubicBezTo>
                  <a:cubicBezTo>
                    <a:pt x="1631950" y="3308351"/>
                    <a:pt x="1638300" y="3308351"/>
                    <a:pt x="1642110" y="3305811"/>
                  </a:cubicBezTo>
                  <a:cubicBezTo>
                    <a:pt x="1643380" y="3305811"/>
                    <a:pt x="1644650" y="3304541"/>
                    <a:pt x="1645920" y="3304541"/>
                  </a:cubicBezTo>
                  <a:cubicBezTo>
                    <a:pt x="1648460" y="3303271"/>
                    <a:pt x="1649730" y="3303271"/>
                    <a:pt x="1652270" y="3302001"/>
                  </a:cubicBezTo>
                  <a:cubicBezTo>
                    <a:pt x="1658620" y="3299461"/>
                    <a:pt x="1664970" y="3298191"/>
                    <a:pt x="1671320" y="3294381"/>
                  </a:cubicBezTo>
                  <a:cubicBezTo>
                    <a:pt x="1677670" y="3290571"/>
                    <a:pt x="1682750" y="3288031"/>
                    <a:pt x="1689100" y="3293111"/>
                  </a:cubicBezTo>
                  <a:lnTo>
                    <a:pt x="1691640" y="3293111"/>
                  </a:lnTo>
                  <a:cubicBezTo>
                    <a:pt x="1694180" y="3291841"/>
                    <a:pt x="1695450" y="3291841"/>
                    <a:pt x="1697990" y="3290571"/>
                  </a:cubicBezTo>
                  <a:cubicBezTo>
                    <a:pt x="1697990" y="3286761"/>
                    <a:pt x="1697990" y="3281681"/>
                    <a:pt x="1703070" y="3277871"/>
                  </a:cubicBezTo>
                  <a:cubicBezTo>
                    <a:pt x="1704340" y="3276601"/>
                    <a:pt x="1704340" y="3274061"/>
                    <a:pt x="1706880" y="3272791"/>
                  </a:cubicBezTo>
                  <a:cubicBezTo>
                    <a:pt x="1709420" y="3270251"/>
                    <a:pt x="1713230" y="3270251"/>
                    <a:pt x="1715770" y="3271521"/>
                  </a:cubicBezTo>
                  <a:cubicBezTo>
                    <a:pt x="1717040" y="3272791"/>
                    <a:pt x="1719580" y="3271521"/>
                    <a:pt x="1720849" y="3271521"/>
                  </a:cubicBezTo>
                  <a:cubicBezTo>
                    <a:pt x="1728470" y="3270251"/>
                    <a:pt x="1737360" y="3270251"/>
                    <a:pt x="1744979" y="3268981"/>
                  </a:cubicBezTo>
                  <a:cubicBezTo>
                    <a:pt x="1752599" y="3267710"/>
                    <a:pt x="1760219" y="3266440"/>
                    <a:pt x="1767839" y="3263901"/>
                  </a:cubicBezTo>
                  <a:cubicBezTo>
                    <a:pt x="1772919" y="3261360"/>
                    <a:pt x="1777999" y="3262631"/>
                    <a:pt x="1783079" y="3262631"/>
                  </a:cubicBezTo>
                  <a:cubicBezTo>
                    <a:pt x="1793239" y="3263901"/>
                    <a:pt x="1802129" y="3263901"/>
                    <a:pt x="1811019" y="3258821"/>
                  </a:cubicBezTo>
                  <a:lnTo>
                    <a:pt x="1808479" y="3256281"/>
                  </a:lnTo>
                  <a:cubicBezTo>
                    <a:pt x="1811019" y="3255010"/>
                    <a:pt x="1813559" y="3255010"/>
                    <a:pt x="1817369" y="3255010"/>
                  </a:cubicBezTo>
                  <a:cubicBezTo>
                    <a:pt x="1819909" y="3258820"/>
                    <a:pt x="1823719" y="3256281"/>
                    <a:pt x="1826259" y="3253740"/>
                  </a:cubicBezTo>
                  <a:cubicBezTo>
                    <a:pt x="1830069" y="3249930"/>
                    <a:pt x="1833879" y="3251200"/>
                    <a:pt x="1838959" y="3251200"/>
                  </a:cubicBezTo>
                  <a:cubicBezTo>
                    <a:pt x="1844039" y="3252470"/>
                    <a:pt x="1850389" y="3249930"/>
                    <a:pt x="1856739" y="3248660"/>
                  </a:cubicBezTo>
                  <a:cubicBezTo>
                    <a:pt x="1858009" y="3248660"/>
                    <a:pt x="1859279" y="3246120"/>
                    <a:pt x="1859279" y="3244850"/>
                  </a:cubicBezTo>
                  <a:cubicBezTo>
                    <a:pt x="1861819" y="3244850"/>
                    <a:pt x="1864359" y="3243580"/>
                    <a:pt x="1868169" y="3243580"/>
                  </a:cubicBezTo>
                  <a:lnTo>
                    <a:pt x="1873249" y="3243580"/>
                  </a:lnTo>
                  <a:cubicBezTo>
                    <a:pt x="1878329" y="3246120"/>
                    <a:pt x="1883409" y="3246120"/>
                    <a:pt x="1888489" y="3243580"/>
                  </a:cubicBezTo>
                  <a:cubicBezTo>
                    <a:pt x="1889759" y="3242310"/>
                    <a:pt x="1892299" y="3242310"/>
                    <a:pt x="1893569" y="3242310"/>
                  </a:cubicBezTo>
                  <a:cubicBezTo>
                    <a:pt x="1897379" y="3241040"/>
                    <a:pt x="1901189" y="3242310"/>
                    <a:pt x="1903729" y="3238500"/>
                  </a:cubicBezTo>
                  <a:cubicBezTo>
                    <a:pt x="1904999" y="3237230"/>
                    <a:pt x="1907539" y="3238500"/>
                    <a:pt x="1910079" y="3237230"/>
                  </a:cubicBezTo>
                  <a:lnTo>
                    <a:pt x="1946910" y="3237230"/>
                  </a:lnTo>
                  <a:cubicBezTo>
                    <a:pt x="1951990" y="3237230"/>
                    <a:pt x="1958340" y="3238500"/>
                    <a:pt x="1963420" y="3239770"/>
                  </a:cubicBezTo>
                  <a:cubicBezTo>
                    <a:pt x="1969770" y="3241040"/>
                    <a:pt x="1974850" y="3239770"/>
                    <a:pt x="1979930" y="3238500"/>
                  </a:cubicBezTo>
                  <a:lnTo>
                    <a:pt x="1988820" y="3238500"/>
                  </a:lnTo>
                  <a:cubicBezTo>
                    <a:pt x="1992630" y="3238500"/>
                    <a:pt x="1996440" y="3239770"/>
                    <a:pt x="2000250" y="3238500"/>
                  </a:cubicBezTo>
                  <a:cubicBezTo>
                    <a:pt x="2002790" y="3238500"/>
                    <a:pt x="2004060" y="3235960"/>
                    <a:pt x="2005330" y="3233420"/>
                  </a:cubicBezTo>
                  <a:cubicBezTo>
                    <a:pt x="2007870" y="3229610"/>
                    <a:pt x="2011680" y="3228340"/>
                    <a:pt x="2016760" y="3228340"/>
                  </a:cubicBezTo>
                  <a:cubicBezTo>
                    <a:pt x="2020570" y="3228340"/>
                    <a:pt x="2024380" y="3227070"/>
                    <a:pt x="2028190" y="3225800"/>
                  </a:cubicBezTo>
                  <a:lnTo>
                    <a:pt x="2030730" y="3225800"/>
                  </a:lnTo>
                  <a:cubicBezTo>
                    <a:pt x="2035810" y="3233420"/>
                    <a:pt x="2043430" y="3228340"/>
                    <a:pt x="2049780" y="3229610"/>
                  </a:cubicBezTo>
                  <a:lnTo>
                    <a:pt x="2052320" y="3229610"/>
                  </a:lnTo>
                  <a:cubicBezTo>
                    <a:pt x="2057399" y="3232150"/>
                    <a:pt x="2063749" y="3234690"/>
                    <a:pt x="2068830" y="3235960"/>
                  </a:cubicBezTo>
                  <a:cubicBezTo>
                    <a:pt x="2075180" y="3237230"/>
                    <a:pt x="2080260" y="3243580"/>
                    <a:pt x="2085340" y="3243580"/>
                  </a:cubicBezTo>
                  <a:cubicBezTo>
                    <a:pt x="2094230" y="3243580"/>
                    <a:pt x="2101850" y="3249930"/>
                    <a:pt x="2109470" y="3251200"/>
                  </a:cubicBezTo>
                  <a:cubicBezTo>
                    <a:pt x="2115820" y="3252470"/>
                    <a:pt x="2122170" y="3255010"/>
                    <a:pt x="2128520" y="3257550"/>
                  </a:cubicBezTo>
                  <a:cubicBezTo>
                    <a:pt x="2131060" y="3258820"/>
                    <a:pt x="2134870" y="3257550"/>
                    <a:pt x="2137410" y="3257550"/>
                  </a:cubicBezTo>
                  <a:cubicBezTo>
                    <a:pt x="2145030" y="3258820"/>
                    <a:pt x="2152649" y="3258820"/>
                    <a:pt x="2160270" y="3260090"/>
                  </a:cubicBezTo>
                  <a:lnTo>
                    <a:pt x="2161540" y="3260090"/>
                  </a:lnTo>
                  <a:cubicBezTo>
                    <a:pt x="2170430" y="3258820"/>
                    <a:pt x="2179320" y="3261360"/>
                    <a:pt x="2188210" y="3261360"/>
                  </a:cubicBezTo>
                  <a:cubicBezTo>
                    <a:pt x="2189480" y="3035300"/>
                    <a:pt x="2183130" y="2809240"/>
                    <a:pt x="2175510" y="2583181"/>
                  </a:cubicBezTo>
                  <a:cubicBezTo>
                    <a:pt x="2167890" y="2368551"/>
                    <a:pt x="2160270" y="2153920"/>
                    <a:pt x="2159000" y="1939291"/>
                  </a:cubicBezTo>
                  <a:cubicBezTo>
                    <a:pt x="2159000" y="1831341"/>
                    <a:pt x="2160270" y="1724661"/>
                    <a:pt x="2162810" y="1616711"/>
                  </a:cubicBezTo>
                  <a:cubicBezTo>
                    <a:pt x="2166620" y="1508761"/>
                    <a:pt x="2174240" y="1400811"/>
                    <a:pt x="2179320" y="1292861"/>
                  </a:cubicBezTo>
                  <a:cubicBezTo>
                    <a:pt x="2194560" y="951231"/>
                    <a:pt x="2185670" y="608331"/>
                    <a:pt x="2180590" y="266701"/>
                  </a:cubicBezTo>
                  <a:cubicBezTo>
                    <a:pt x="2176780" y="265431"/>
                    <a:pt x="2174240" y="264161"/>
                    <a:pt x="2171700" y="262891"/>
                  </a:cubicBezTo>
                  <a:cubicBezTo>
                    <a:pt x="2167890" y="260351"/>
                    <a:pt x="2164080" y="259081"/>
                    <a:pt x="2159000" y="260351"/>
                  </a:cubicBezTo>
                  <a:lnTo>
                    <a:pt x="2151380" y="260351"/>
                  </a:lnTo>
                  <a:cubicBezTo>
                    <a:pt x="2147570" y="260351"/>
                    <a:pt x="2142490" y="260351"/>
                    <a:pt x="2139950" y="265431"/>
                  </a:cubicBezTo>
                  <a:cubicBezTo>
                    <a:pt x="2139950" y="265431"/>
                    <a:pt x="2138680" y="266701"/>
                    <a:pt x="2137410" y="266701"/>
                  </a:cubicBezTo>
                  <a:lnTo>
                    <a:pt x="2132330" y="266701"/>
                  </a:lnTo>
                  <a:cubicBezTo>
                    <a:pt x="2131060" y="264161"/>
                    <a:pt x="2133600" y="259081"/>
                    <a:pt x="2127250" y="260351"/>
                  </a:cubicBezTo>
                  <a:cubicBezTo>
                    <a:pt x="2124710" y="260351"/>
                    <a:pt x="2120900" y="261621"/>
                    <a:pt x="2118360" y="261621"/>
                  </a:cubicBezTo>
                  <a:lnTo>
                    <a:pt x="2099310" y="261621"/>
                  </a:lnTo>
                  <a:cubicBezTo>
                    <a:pt x="2098040" y="259081"/>
                    <a:pt x="2096770" y="256541"/>
                    <a:pt x="2094230" y="252731"/>
                  </a:cubicBezTo>
                  <a:cubicBezTo>
                    <a:pt x="2092960" y="250191"/>
                    <a:pt x="2091690" y="248921"/>
                    <a:pt x="2087880" y="251461"/>
                  </a:cubicBezTo>
                  <a:cubicBezTo>
                    <a:pt x="2085340" y="252731"/>
                    <a:pt x="2084070" y="252731"/>
                    <a:pt x="2082800" y="250191"/>
                  </a:cubicBezTo>
                  <a:cubicBezTo>
                    <a:pt x="2078990" y="243841"/>
                    <a:pt x="2075180" y="238761"/>
                    <a:pt x="2067560" y="237491"/>
                  </a:cubicBezTo>
                  <a:cubicBezTo>
                    <a:pt x="2066290" y="237491"/>
                    <a:pt x="2065020" y="234950"/>
                    <a:pt x="2063750" y="233681"/>
                  </a:cubicBezTo>
                  <a:cubicBezTo>
                    <a:pt x="2061210" y="231141"/>
                    <a:pt x="2059940" y="228601"/>
                    <a:pt x="2056130" y="228601"/>
                  </a:cubicBezTo>
                  <a:cubicBezTo>
                    <a:pt x="2054860" y="228601"/>
                    <a:pt x="2052320" y="226061"/>
                    <a:pt x="2052320" y="224791"/>
                  </a:cubicBezTo>
                  <a:cubicBezTo>
                    <a:pt x="2051050" y="219711"/>
                    <a:pt x="2051050" y="215901"/>
                    <a:pt x="2051050" y="210821"/>
                  </a:cubicBezTo>
                  <a:cubicBezTo>
                    <a:pt x="2049780" y="205741"/>
                    <a:pt x="2047240" y="200661"/>
                    <a:pt x="2043430" y="198121"/>
                  </a:cubicBezTo>
                  <a:cubicBezTo>
                    <a:pt x="2037080" y="194311"/>
                    <a:pt x="2032000" y="189231"/>
                    <a:pt x="2025650" y="185421"/>
                  </a:cubicBezTo>
                  <a:cubicBezTo>
                    <a:pt x="2024380" y="184151"/>
                    <a:pt x="2021840" y="182881"/>
                    <a:pt x="2019300" y="182881"/>
                  </a:cubicBezTo>
                  <a:cubicBezTo>
                    <a:pt x="2015490" y="181611"/>
                    <a:pt x="2011680" y="180341"/>
                    <a:pt x="2007870" y="180341"/>
                  </a:cubicBezTo>
                  <a:cubicBezTo>
                    <a:pt x="2004060" y="180341"/>
                    <a:pt x="1998980" y="180341"/>
                    <a:pt x="1995170" y="182881"/>
                  </a:cubicBezTo>
                  <a:cubicBezTo>
                    <a:pt x="1987550" y="186691"/>
                    <a:pt x="1981200" y="181611"/>
                    <a:pt x="1974850" y="181611"/>
                  </a:cubicBezTo>
                  <a:cubicBezTo>
                    <a:pt x="1968500" y="180341"/>
                    <a:pt x="1962150" y="177801"/>
                    <a:pt x="1957070" y="176531"/>
                  </a:cubicBezTo>
                  <a:lnTo>
                    <a:pt x="1940560" y="176531"/>
                  </a:lnTo>
                  <a:cubicBezTo>
                    <a:pt x="1926590" y="179071"/>
                    <a:pt x="1915160" y="171451"/>
                    <a:pt x="1901190" y="170181"/>
                  </a:cubicBezTo>
                  <a:cubicBezTo>
                    <a:pt x="1897380" y="170181"/>
                    <a:pt x="1893570" y="166371"/>
                    <a:pt x="1889760" y="163831"/>
                  </a:cubicBezTo>
                  <a:cubicBezTo>
                    <a:pt x="1887220" y="161291"/>
                    <a:pt x="1884680" y="161291"/>
                    <a:pt x="1880870" y="162561"/>
                  </a:cubicBezTo>
                  <a:cubicBezTo>
                    <a:pt x="1875790" y="163831"/>
                    <a:pt x="1870710" y="162561"/>
                    <a:pt x="1865630" y="163831"/>
                  </a:cubicBezTo>
                  <a:cubicBezTo>
                    <a:pt x="1858010" y="166371"/>
                    <a:pt x="1851660" y="160021"/>
                    <a:pt x="1844040" y="160021"/>
                  </a:cubicBezTo>
                  <a:cubicBezTo>
                    <a:pt x="1837690" y="161291"/>
                    <a:pt x="1831340" y="161291"/>
                    <a:pt x="1824990" y="162561"/>
                  </a:cubicBezTo>
                  <a:lnTo>
                    <a:pt x="1809750" y="166371"/>
                  </a:lnTo>
                  <a:cubicBezTo>
                    <a:pt x="1799590" y="171451"/>
                    <a:pt x="1791970" y="165101"/>
                    <a:pt x="1783080" y="162561"/>
                  </a:cubicBezTo>
                  <a:cubicBezTo>
                    <a:pt x="1776730" y="161291"/>
                    <a:pt x="1772920" y="158751"/>
                    <a:pt x="1767840" y="154941"/>
                  </a:cubicBezTo>
                  <a:cubicBezTo>
                    <a:pt x="1762760" y="151131"/>
                    <a:pt x="1757680" y="154941"/>
                    <a:pt x="1753870" y="154941"/>
                  </a:cubicBezTo>
                  <a:cubicBezTo>
                    <a:pt x="1750060" y="154941"/>
                    <a:pt x="1747520" y="158751"/>
                    <a:pt x="1744980" y="160021"/>
                  </a:cubicBezTo>
                  <a:cubicBezTo>
                    <a:pt x="1741170" y="161291"/>
                    <a:pt x="1737360" y="161291"/>
                    <a:pt x="1733550" y="161291"/>
                  </a:cubicBezTo>
                  <a:cubicBezTo>
                    <a:pt x="1729740" y="161291"/>
                    <a:pt x="1724660" y="160021"/>
                    <a:pt x="1720850" y="161291"/>
                  </a:cubicBezTo>
                  <a:cubicBezTo>
                    <a:pt x="1714500" y="163831"/>
                    <a:pt x="1709420" y="167641"/>
                    <a:pt x="1704340" y="170181"/>
                  </a:cubicBezTo>
                  <a:cubicBezTo>
                    <a:pt x="1703070" y="171451"/>
                    <a:pt x="1701800" y="172721"/>
                    <a:pt x="1700530" y="172721"/>
                  </a:cubicBezTo>
                  <a:cubicBezTo>
                    <a:pt x="1691640" y="177801"/>
                    <a:pt x="1681480" y="179071"/>
                    <a:pt x="1670050" y="179071"/>
                  </a:cubicBezTo>
                  <a:cubicBezTo>
                    <a:pt x="1663700" y="179071"/>
                    <a:pt x="1657350" y="179071"/>
                    <a:pt x="1651000" y="177801"/>
                  </a:cubicBezTo>
                  <a:cubicBezTo>
                    <a:pt x="1647190" y="177801"/>
                    <a:pt x="1644650" y="173991"/>
                    <a:pt x="1642110" y="173991"/>
                  </a:cubicBezTo>
                  <a:cubicBezTo>
                    <a:pt x="1633220" y="172720"/>
                    <a:pt x="1625600" y="172720"/>
                    <a:pt x="1616710" y="172720"/>
                  </a:cubicBezTo>
                  <a:cubicBezTo>
                    <a:pt x="1615440" y="172720"/>
                    <a:pt x="1614170" y="173991"/>
                    <a:pt x="1612900" y="173991"/>
                  </a:cubicBezTo>
                  <a:cubicBezTo>
                    <a:pt x="1607820" y="176530"/>
                    <a:pt x="1602740" y="180341"/>
                    <a:pt x="1597660" y="182880"/>
                  </a:cubicBezTo>
                  <a:cubicBezTo>
                    <a:pt x="1588770" y="185420"/>
                    <a:pt x="1579880" y="187960"/>
                    <a:pt x="1570990" y="189230"/>
                  </a:cubicBezTo>
                  <a:lnTo>
                    <a:pt x="1567180" y="189230"/>
                  </a:lnTo>
                  <a:cubicBezTo>
                    <a:pt x="1559560" y="185420"/>
                    <a:pt x="1553210" y="189230"/>
                    <a:pt x="1545590" y="190501"/>
                  </a:cubicBezTo>
                  <a:cubicBezTo>
                    <a:pt x="1537970" y="193041"/>
                    <a:pt x="1530350" y="196851"/>
                    <a:pt x="1522730" y="199391"/>
                  </a:cubicBezTo>
                  <a:cubicBezTo>
                    <a:pt x="1520190" y="200661"/>
                    <a:pt x="1517650" y="199391"/>
                    <a:pt x="1515110" y="198120"/>
                  </a:cubicBezTo>
                  <a:cubicBezTo>
                    <a:pt x="1511300" y="196850"/>
                    <a:pt x="1508760" y="196850"/>
                    <a:pt x="1506220" y="199391"/>
                  </a:cubicBezTo>
                  <a:cubicBezTo>
                    <a:pt x="1504950" y="200661"/>
                    <a:pt x="1503680" y="200661"/>
                    <a:pt x="1502410" y="200661"/>
                  </a:cubicBezTo>
                  <a:cubicBezTo>
                    <a:pt x="1498600" y="201931"/>
                    <a:pt x="1494790" y="201931"/>
                    <a:pt x="1492250" y="203201"/>
                  </a:cubicBezTo>
                  <a:cubicBezTo>
                    <a:pt x="1487170" y="207011"/>
                    <a:pt x="1482090" y="205741"/>
                    <a:pt x="1477010" y="208281"/>
                  </a:cubicBezTo>
                  <a:cubicBezTo>
                    <a:pt x="1471930" y="210821"/>
                    <a:pt x="1466850" y="210821"/>
                    <a:pt x="1463040" y="214631"/>
                  </a:cubicBezTo>
                  <a:cubicBezTo>
                    <a:pt x="1461770" y="215901"/>
                    <a:pt x="1459230" y="215901"/>
                    <a:pt x="1456690" y="215901"/>
                  </a:cubicBezTo>
                  <a:cubicBezTo>
                    <a:pt x="1450340" y="217171"/>
                    <a:pt x="1445260" y="220981"/>
                    <a:pt x="1441450" y="226061"/>
                  </a:cubicBezTo>
                  <a:cubicBezTo>
                    <a:pt x="1436370" y="231141"/>
                    <a:pt x="1431290" y="234951"/>
                    <a:pt x="1426210" y="238761"/>
                  </a:cubicBezTo>
                  <a:cubicBezTo>
                    <a:pt x="1424940" y="240031"/>
                    <a:pt x="1421130" y="240031"/>
                    <a:pt x="1419860" y="240031"/>
                  </a:cubicBezTo>
                  <a:cubicBezTo>
                    <a:pt x="1414780" y="240031"/>
                    <a:pt x="1409700" y="238761"/>
                    <a:pt x="1405890" y="237491"/>
                  </a:cubicBezTo>
                  <a:cubicBezTo>
                    <a:pt x="1403350" y="237491"/>
                    <a:pt x="1402080" y="236220"/>
                    <a:pt x="1399540" y="236220"/>
                  </a:cubicBezTo>
                  <a:cubicBezTo>
                    <a:pt x="1391920" y="240030"/>
                    <a:pt x="1383030" y="237491"/>
                    <a:pt x="1375410" y="237491"/>
                  </a:cubicBezTo>
                  <a:cubicBezTo>
                    <a:pt x="1374140" y="237491"/>
                    <a:pt x="1371600" y="236220"/>
                    <a:pt x="1370330" y="234950"/>
                  </a:cubicBezTo>
                  <a:cubicBezTo>
                    <a:pt x="1365250" y="231141"/>
                    <a:pt x="1360170" y="231141"/>
                    <a:pt x="1355090" y="233680"/>
                  </a:cubicBezTo>
                  <a:cubicBezTo>
                    <a:pt x="1351280" y="234950"/>
                    <a:pt x="1347470" y="234950"/>
                    <a:pt x="1344930" y="232410"/>
                  </a:cubicBezTo>
                  <a:cubicBezTo>
                    <a:pt x="1339850" y="228600"/>
                    <a:pt x="1333500" y="226060"/>
                    <a:pt x="1327150" y="224790"/>
                  </a:cubicBezTo>
                  <a:cubicBezTo>
                    <a:pt x="1322070" y="223520"/>
                    <a:pt x="1316990" y="220980"/>
                    <a:pt x="1311910" y="218440"/>
                  </a:cubicBezTo>
                  <a:cubicBezTo>
                    <a:pt x="1309370" y="217170"/>
                    <a:pt x="1306830" y="218440"/>
                    <a:pt x="1304290" y="218440"/>
                  </a:cubicBezTo>
                  <a:cubicBezTo>
                    <a:pt x="1301750" y="218440"/>
                    <a:pt x="1300480" y="219710"/>
                    <a:pt x="1297940" y="219710"/>
                  </a:cubicBezTo>
                  <a:cubicBezTo>
                    <a:pt x="1290320" y="220980"/>
                    <a:pt x="1282700" y="223520"/>
                    <a:pt x="1276350" y="222250"/>
                  </a:cubicBezTo>
                  <a:cubicBezTo>
                    <a:pt x="1267461" y="219710"/>
                    <a:pt x="1258570" y="220980"/>
                    <a:pt x="1250950" y="215900"/>
                  </a:cubicBezTo>
                  <a:cubicBezTo>
                    <a:pt x="1247140" y="213360"/>
                    <a:pt x="1245870" y="215900"/>
                    <a:pt x="1243330" y="215900"/>
                  </a:cubicBezTo>
                  <a:cubicBezTo>
                    <a:pt x="1242061" y="215900"/>
                    <a:pt x="1240791" y="215900"/>
                    <a:pt x="1238250" y="217170"/>
                  </a:cubicBezTo>
                  <a:cubicBezTo>
                    <a:pt x="1236980" y="220980"/>
                    <a:pt x="1231900" y="223520"/>
                    <a:pt x="1225550" y="220980"/>
                  </a:cubicBezTo>
                  <a:cubicBezTo>
                    <a:pt x="1221740" y="219710"/>
                    <a:pt x="1219200" y="219710"/>
                    <a:pt x="1215390" y="220980"/>
                  </a:cubicBezTo>
                  <a:cubicBezTo>
                    <a:pt x="1211580" y="222250"/>
                    <a:pt x="1207770" y="222250"/>
                    <a:pt x="1202690" y="223520"/>
                  </a:cubicBezTo>
                  <a:lnTo>
                    <a:pt x="1201420" y="223520"/>
                  </a:lnTo>
                  <a:cubicBezTo>
                    <a:pt x="1191260" y="229870"/>
                    <a:pt x="1181100" y="224791"/>
                    <a:pt x="1169670" y="224791"/>
                  </a:cubicBezTo>
                  <a:lnTo>
                    <a:pt x="1163320" y="224791"/>
                  </a:lnTo>
                  <a:cubicBezTo>
                    <a:pt x="1155700" y="226061"/>
                    <a:pt x="1151890" y="219711"/>
                    <a:pt x="1146810" y="215900"/>
                  </a:cubicBezTo>
                  <a:cubicBezTo>
                    <a:pt x="1141730" y="212090"/>
                    <a:pt x="1136650" y="207010"/>
                    <a:pt x="1131570" y="204470"/>
                  </a:cubicBezTo>
                  <a:cubicBezTo>
                    <a:pt x="1130300" y="203200"/>
                    <a:pt x="1126490" y="204470"/>
                    <a:pt x="1123950" y="204470"/>
                  </a:cubicBezTo>
                  <a:lnTo>
                    <a:pt x="1112520" y="204470"/>
                  </a:lnTo>
                  <a:lnTo>
                    <a:pt x="1111250" y="203200"/>
                  </a:lnTo>
                  <a:cubicBezTo>
                    <a:pt x="1102361" y="205741"/>
                    <a:pt x="1097280" y="200660"/>
                    <a:pt x="1090930" y="195580"/>
                  </a:cubicBezTo>
                  <a:cubicBezTo>
                    <a:pt x="1087120" y="193040"/>
                    <a:pt x="1082041" y="190500"/>
                    <a:pt x="1078230" y="189230"/>
                  </a:cubicBezTo>
                  <a:cubicBezTo>
                    <a:pt x="1073150" y="186690"/>
                    <a:pt x="1066800" y="185420"/>
                    <a:pt x="1064261" y="179070"/>
                  </a:cubicBezTo>
                  <a:cubicBezTo>
                    <a:pt x="1062991" y="176530"/>
                    <a:pt x="1060450" y="176530"/>
                    <a:pt x="1059180" y="173990"/>
                  </a:cubicBezTo>
                  <a:cubicBezTo>
                    <a:pt x="1057911" y="171450"/>
                    <a:pt x="1056641" y="168910"/>
                    <a:pt x="1056641" y="167640"/>
                  </a:cubicBezTo>
                  <a:cubicBezTo>
                    <a:pt x="1056641" y="165100"/>
                    <a:pt x="1057911" y="162560"/>
                    <a:pt x="1059180" y="160020"/>
                  </a:cubicBezTo>
                  <a:cubicBezTo>
                    <a:pt x="1060450" y="156210"/>
                    <a:pt x="1057911" y="152400"/>
                    <a:pt x="1054100" y="149860"/>
                  </a:cubicBezTo>
                  <a:cubicBezTo>
                    <a:pt x="1052830" y="148590"/>
                    <a:pt x="1050290" y="148590"/>
                    <a:pt x="1050290" y="147320"/>
                  </a:cubicBezTo>
                  <a:cubicBezTo>
                    <a:pt x="1047750" y="139700"/>
                    <a:pt x="1041400" y="137160"/>
                    <a:pt x="1036320" y="130810"/>
                  </a:cubicBezTo>
                  <a:cubicBezTo>
                    <a:pt x="1032510" y="127000"/>
                    <a:pt x="1029970" y="121920"/>
                    <a:pt x="1027430" y="116840"/>
                  </a:cubicBezTo>
                  <a:cubicBezTo>
                    <a:pt x="1024891" y="114300"/>
                    <a:pt x="1023620" y="111760"/>
                    <a:pt x="1019811" y="109220"/>
                  </a:cubicBezTo>
                  <a:cubicBezTo>
                    <a:pt x="1010921" y="105410"/>
                    <a:pt x="1002030" y="101600"/>
                    <a:pt x="993141" y="96520"/>
                  </a:cubicBezTo>
                  <a:cubicBezTo>
                    <a:pt x="993141" y="106680"/>
                    <a:pt x="990601" y="104140"/>
                    <a:pt x="989330" y="101600"/>
                  </a:cubicBezTo>
                  <a:cubicBezTo>
                    <a:pt x="989330" y="97790"/>
                    <a:pt x="986791" y="96520"/>
                    <a:pt x="982980" y="96520"/>
                  </a:cubicBezTo>
                  <a:cubicBezTo>
                    <a:pt x="982980" y="96520"/>
                    <a:pt x="981711" y="96520"/>
                    <a:pt x="981711" y="95250"/>
                  </a:cubicBezTo>
                  <a:cubicBezTo>
                    <a:pt x="980441" y="87630"/>
                    <a:pt x="974091" y="90170"/>
                    <a:pt x="970280" y="88900"/>
                  </a:cubicBezTo>
                  <a:cubicBezTo>
                    <a:pt x="967741" y="87630"/>
                    <a:pt x="965200" y="86360"/>
                    <a:pt x="962661" y="87630"/>
                  </a:cubicBezTo>
                  <a:cubicBezTo>
                    <a:pt x="957580" y="88900"/>
                    <a:pt x="953771" y="85090"/>
                    <a:pt x="948691" y="83820"/>
                  </a:cubicBezTo>
                  <a:cubicBezTo>
                    <a:pt x="947421" y="83820"/>
                    <a:pt x="946151" y="83820"/>
                    <a:pt x="944880" y="85090"/>
                  </a:cubicBezTo>
                  <a:cubicBezTo>
                    <a:pt x="942341" y="87630"/>
                    <a:pt x="939800" y="87630"/>
                    <a:pt x="935991" y="85090"/>
                  </a:cubicBezTo>
                  <a:cubicBezTo>
                    <a:pt x="930911" y="81280"/>
                    <a:pt x="925830" y="81280"/>
                    <a:pt x="919480" y="83820"/>
                  </a:cubicBezTo>
                  <a:cubicBezTo>
                    <a:pt x="916941" y="85090"/>
                    <a:pt x="914400" y="85090"/>
                    <a:pt x="911861" y="83820"/>
                  </a:cubicBezTo>
                  <a:cubicBezTo>
                    <a:pt x="906780" y="81280"/>
                    <a:pt x="901700" y="77470"/>
                    <a:pt x="895350" y="74930"/>
                  </a:cubicBezTo>
                  <a:cubicBezTo>
                    <a:pt x="894080" y="74930"/>
                    <a:pt x="892811" y="73660"/>
                    <a:pt x="891540" y="73660"/>
                  </a:cubicBezTo>
                  <a:cubicBezTo>
                    <a:pt x="883920" y="74930"/>
                    <a:pt x="877570" y="72390"/>
                    <a:pt x="869950" y="74930"/>
                  </a:cubicBezTo>
                  <a:cubicBezTo>
                    <a:pt x="866140" y="76200"/>
                    <a:pt x="861061" y="76200"/>
                    <a:pt x="858520" y="81280"/>
                  </a:cubicBezTo>
                  <a:cubicBezTo>
                    <a:pt x="857250" y="82550"/>
                    <a:pt x="853440" y="82550"/>
                    <a:pt x="850900" y="83820"/>
                  </a:cubicBezTo>
                  <a:cubicBezTo>
                    <a:pt x="844550" y="85090"/>
                    <a:pt x="838200" y="86360"/>
                    <a:pt x="831850" y="83820"/>
                  </a:cubicBezTo>
                  <a:cubicBezTo>
                    <a:pt x="826770" y="81280"/>
                    <a:pt x="820420" y="82550"/>
                    <a:pt x="815340" y="81280"/>
                  </a:cubicBezTo>
                  <a:cubicBezTo>
                    <a:pt x="811530" y="80010"/>
                    <a:pt x="808990" y="77470"/>
                    <a:pt x="806450" y="76200"/>
                  </a:cubicBezTo>
                  <a:cubicBezTo>
                    <a:pt x="805180" y="74930"/>
                    <a:pt x="803910" y="73660"/>
                    <a:pt x="802640" y="73660"/>
                  </a:cubicBezTo>
                  <a:cubicBezTo>
                    <a:pt x="795020" y="71120"/>
                    <a:pt x="788670" y="66040"/>
                    <a:pt x="784860" y="59690"/>
                  </a:cubicBezTo>
                  <a:cubicBezTo>
                    <a:pt x="782320" y="55880"/>
                    <a:pt x="778510" y="52070"/>
                    <a:pt x="775970" y="48260"/>
                  </a:cubicBezTo>
                  <a:cubicBezTo>
                    <a:pt x="767080" y="45720"/>
                    <a:pt x="768350" y="35560"/>
                    <a:pt x="763270" y="30480"/>
                  </a:cubicBezTo>
                  <a:cubicBezTo>
                    <a:pt x="759460" y="25400"/>
                    <a:pt x="755650" y="22860"/>
                    <a:pt x="749300" y="21590"/>
                  </a:cubicBezTo>
                  <a:lnTo>
                    <a:pt x="748030" y="21590"/>
                  </a:lnTo>
                  <a:cubicBezTo>
                    <a:pt x="741680" y="16510"/>
                    <a:pt x="735330" y="20320"/>
                    <a:pt x="727710" y="20320"/>
                  </a:cubicBezTo>
                  <a:cubicBezTo>
                    <a:pt x="725170" y="20320"/>
                    <a:pt x="721360" y="17780"/>
                    <a:pt x="718820" y="16510"/>
                  </a:cubicBezTo>
                  <a:cubicBezTo>
                    <a:pt x="717550" y="13970"/>
                    <a:pt x="716280" y="12700"/>
                    <a:pt x="715010" y="12700"/>
                  </a:cubicBezTo>
                  <a:cubicBezTo>
                    <a:pt x="707390" y="11430"/>
                    <a:pt x="701040" y="6350"/>
                    <a:pt x="694690" y="0"/>
                  </a:cubicBezTo>
                  <a:cubicBezTo>
                    <a:pt x="692150" y="1270"/>
                    <a:pt x="689610" y="2540"/>
                    <a:pt x="687070" y="2540"/>
                  </a:cubicBezTo>
                  <a:cubicBezTo>
                    <a:pt x="684530" y="3810"/>
                    <a:pt x="680720" y="3810"/>
                    <a:pt x="676910" y="3810"/>
                  </a:cubicBezTo>
                  <a:cubicBezTo>
                    <a:pt x="671830" y="2540"/>
                    <a:pt x="666750" y="3810"/>
                    <a:pt x="661670" y="7620"/>
                  </a:cubicBezTo>
                  <a:cubicBezTo>
                    <a:pt x="659130" y="8890"/>
                    <a:pt x="657860" y="10160"/>
                    <a:pt x="655320" y="11430"/>
                  </a:cubicBezTo>
                  <a:cubicBezTo>
                    <a:pt x="652780" y="12700"/>
                    <a:pt x="651510" y="15240"/>
                    <a:pt x="648970" y="16510"/>
                  </a:cubicBezTo>
                  <a:cubicBezTo>
                    <a:pt x="647700" y="17780"/>
                    <a:pt x="645160" y="17780"/>
                    <a:pt x="643890" y="19050"/>
                  </a:cubicBezTo>
                  <a:lnTo>
                    <a:pt x="636270" y="22860"/>
                  </a:lnTo>
                  <a:cubicBezTo>
                    <a:pt x="636270" y="22860"/>
                    <a:pt x="635000" y="24130"/>
                    <a:pt x="635000" y="22860"/>
                  </a:cubicBezTo>
                  <a:cubicBezTo>
                    <a:pt x="629920" y="20320"/>
                    <a:pt x="626110" y="25400"/>
                    <a:pt x="622300" y="27940"/>
                  </a:cubicBezTo>
                  <a:cubicBezTo>
                    <a:pt x="618490" y="30480"/>
                    <a:pt x="613410" y="30480"/>
                    <a:pt x="609600" y="33020"/>
                  </a:cubicBezTo>
                  <a:lnTo>
                    <a:pt x="608330" y="33020"/>
                  </a:lnTo>
                  <a:cubicBezTo>
                    <a:pt x="601980" y="34290"/>
                    <a:pt x="595630" y="36830"/>
                    <a:pt x="589280" y="38100"/>
                  </a:cubicBezTo>
                  <a:cubicBezTo>
                    <a:pt x="586740" y="38100"/>
                    <a:pt x="585470" y="39370"/>
                    <a:pt x="582930" y="40640"/>
                  </a:cubicBezTo>
                  <a:cubicBezTo>
                    <a:pt x="579120" y="41910"/>
                    <a:pt x="575310" y="44450"/>
                    <a:pt x="571500" y="45720"/>
                  </a:cubicBezTo>
                  <a:cubicBezTo>
                    <a:pt x="568960" y="46990"/>
                    <a:pt x="565150" y="48260"/>
                    <a:pt x="562610" y="49530"/>
                  </a:cubicBezTo>
                  <a:lnTo>
                    <a:pt x="558800" y="49530"/>
                  </a:lnTo>
                  <a:cubicBezTo>
                    <a:pt x="558800" y="49530"/>
                    <a:pt x="556260" y="49530"/>
                    <a:pt x="554990" y="52070"/>
                  </a:cubicBezTo>
                  <a:cubicBezTo>
                    <a:pt x="549910" y="49530"/>
                    <a:pt x="543560" y="48260"/>
                    <a:pt x="538480" y="45720"/>
                  </a:cubicBezTo>
                  <a:cubicBezTo>
                    <a:pt x="534670" y="44450"/>
                    <a:pt x="525780" y="46990"/>
                    <a:pt x="523240" y="50800"/>
                  </a:cubicBezTo>
                  <a:cubicBezTo>
                    <a:pt x="521970" y="52070"/>
                    <a:pt x="520700" y="53340"/>
                    <a:pt x="519430" y="53340"/>
                  </a:cubicBezTo>
                  <a:cubicBezTo>
                    <a:pt x="518160" y="53340"/>
                    <a:pt x="515620" y="52070"/>
                    <a:pt x="514350" y="52070"/>
                  </a:cubicBezTo>
                  <a:cubicBezTo>
                    <a:pt x="513080" y="52070"/>
                    <a:pt x="511810" y="53340"/>
                    <a:pt x="509270" y="53340"/>
                  </a:cubicBezTo>
                  <a:cubicBezTo>
                    <a:pt x="509270" y="54610"/>
                    <a:pt x="510540" y="55880"/>
                    <a:pt x="510540" y="57150"/>
                  </a:cubicBezTo>
                  <a:cubicBezTo>
                    <a:pt x="506730" y="58420"/>
                    <a:pt x="500380" y="68580"/>
                    <a:pt x="500380" y="73660"/>
                  </a:cubicBezTo>
                  <a:cubicBezTo>
                    <a:pt x="494030" y="76200"/>
                    <a:pt x="486410" y="77470"/>
                    <a:pt x="483870" y="85090"/>
                  </a:cubicBezTo>
                  <a:cubicBezTo>
                    <a:pt x="483870" y="86360"/>
                    <a:pt x="482600" y="86360"/>
                    <a:pt x="482600" y="87630"/>
                  </a:cubicBezTo>
                  <a:cubicBezTo>
                    <a:pt x="474980" y="88900"/>
                    <a:pt x="473710" y="96520"/>
                    <a:pt x="469900" y="102870"/>
                  </a:cubicBezTo>
                  <a:lnTo>
                    <a:pt x="469900" y="105410"/>
                  </a:lnTo>
                  <a:cubicBezTo>
                    <a:pt x="468630" y="105410"/>
                    <a:pt x="467360" y="106680"/>
                    <a:pt x="466090" y="106680"/>
                  </a:cubicBezTo>
                  <a:cubicBezTo>
                    <a:pt x="461010" y="109220"/>
                    <a:pt x="458470" y="113030"/>
                    <a:pt x="457200" y="119380"/>
                  </a:cubicBezTo>
                  <a:cubicBezTo>
                    <a:pt x="455930" y="125730"/>
                    <a:pt x="455930" y="130810"/>
                    <a:pt x="454660" y="137160"/>
                  </a:cubicBezTo>
                  <a:cubicBezTo>
                    <a:pt x="452120" y="135890"/>
                    <a:pt x="448310" y="138430"/>
                    <a:pt x="447040" y="134620"/>
                  </a:cubicBezTo>
                  <a:lnTo>
                    <a:pt x="444500" y="134620"/>
                  </a:lnTo>
                  <a:cubicBezTo>
                    <a:pt x="440690" y="139700"/>
                    <a:pt x="436880" y="144780"/>
                    <a:pt x="433070" y="148590"/>
                  </a:cubicBezTo>
                  <a:cubicBezTo>
                    <a:pt x="429260" y="151130"/>
                    <a:pt x="425450" y="152400"/>
                    <a:pt x="420370" y="154940"/>
                  </a:cubicBezTo>
                  <a:lnTo>
                    <a:pt x="420370" y="157480"/>
                  </a:lnTo>
                  <a:cubicBezTo>
                    <a:pt x="415290" y="156210"/>
                    <a:pt x="411480" y="154940"/>
                    <a:pt x="407670" y="152400"/>
                  </a:cubicBezTo>
                  <a:cubicBezTo>
                    <a:pt x="406400" y="152400"/>
                    <a:pt x="405130" y="151130"/>
                    <a:pt x="405130" y="151130"/>
                  </a:cubicBezTo>
                  <a:cubicBezTo>
                    <a:pt x="403860" y="151130"/>
                    <a:pt x="403860" y="149860"/>
                    <a:pt x="403860" y="149860"/>
                  </a:cubicBezTo>
                  <a:cubicBezTo>
                    <a:pt x="402590" y="149860"/>
                    <a:pt x="402590" y="151130"/>
                    <a:pt x="402590" y="152400"/>
                  </a:cubicBezTo>
                  <a:cubicBezTo>
                    <a:pt x="402590" y="157480"/>
                    <a:pt x="400050" y="156210"/>
                    <a:pt x="397510" y="154940"/>
                  </a:cubicBezTo>
                  <a:cubicBezTo>
                    <a:pt x="394970" y="153670"/>
                    <a:pt x="392430" y="153670"/>
                    <a:pt x="391160" y="157480"/>
                  </a:cubicBezTo>
                  <a:cubicBezTo>
                    <a:pt x="391160" y="158750"/>
                    <a:pt x="389890" y="160020"/>
                    <a:pt x="388620" y="160020"/>
                  </a:cubicBezTo>
                  <a:cubicBezTo>
                    <a:pt x="384810" y="161290"/>
                    <a:pt x="381000" y="162560"/>
                    <a:pt x="379730" y="166370"/>
                  </a:cubicBezTo>
                  <a:cubicBezTo>
                    <a:pt x="378460" y="168910"/>
                    <a:pt x="377190" y="170180"/>
                    <a:pt x="374650" y="172720"/>
                  </a:cubicBezTo>
                  <a:lnTo>
                    <a:pt x="355600" y="172720"/>
                  </a:lnTo>
                  <a:cubicBezTo>
                    <a:pt x="353060" y="172720"/>
                    <a:pt x="350520" y="172720"/>
                    <a:pt x="347980" y="173990"/>
                  </a:cubicBezTo>
                  <a:cubicBezTo>
                    <a:pt x="345440" y="173990"/>
                    <a:pt x="342900" y="175260"/>
                    <a:pt x="339090" y="176530"/>
                  </a:cubicBezTo>
                  <a:cubicBezTo>
                    <a:pt x="336550" y="177800"/>
                    <a:pt x="332740" y="180340"/>
                    <a:pt x="330200" y="181610"/>
                  </a:cubicBezTo>
                  <a:cubicBezTo>
                    <a:pt x="328930" y="182880"/>
                    <a:pt x="327660" y="182880"/>
                    <a:pt x="326390" y="182880"/>
                  </a:cubicBezTo>
                  <a:cubicBezTo>
                    <a:pt x="320040" y="182880"/>
                    <a:pt x="316230" y="186690"/>
                    <a:pt x="312420" y="190500"/>
                  </a:cubicBezTo>
                  <a:cubicBezTo>
                    <a:pt x="308610" y="193040"/>
                    <a:pt x="306070" y="196850"/>
                    <a:pt x="302260" y="199390"/>
                  </a:cubicBezTo>
                  <a:cubicBezTo>
                    <a:pt x="299720" y="200660"/>
                    <a:pt x="297180" y="201930"/>
                    <a:pt x="295910" y="203200"/>
                  </a:cubicBezTo>
                  <a:cubicBezTo>
                    <a:pt x="293370" y="204470"/>
                    <a:pt x="292100" y="207010"/>
                    <a:pt x="289560" y="207010"/>
                  </a:cubicBezTo>
                  <a:cubicBezTo>
                    <a:pt x="287020" y="208280"/>
                    <a:pt x="283210" y="208280"/>
                    <a:pt x="280670" y="207010"/>
                  </a:cubicBezTo>
                  <a:cubicBezTo>
                    <a:pt x="276860" y="204470"/>
                    <a:pt x="273050" y="207010"/>
                    <a:pt x="270510" y="208280"/>
                  </a:cubicBezTo>
                  <a:cubicBezTo>
                    <a:pt x="266700" y="209550"/>
                    <a:pt x="264160" y="212090"/>
                    <a:pt x="261620" y="213360"/>
                  </a:cubicBezTo>
                  <a:cubicBezTo>
                    <a:pt x="262890" y="214630"/>
                    <a:pt x="262890" y="215900"/>
                    <a:pt x="264160" y="217170"/>
                  </a:cubicBezTo>
                  <a:lnTo>
                    <a:pt x="260350" y="217170"/>
                  </a:lnTo>
                  <a:cubicBezTo>
                    <a:pt x="260350" y="218440"/>
                    <a:pt x="259080" y="219710"/>
                    <a:pt x="259080" y="220980"/>
                  </a:cubicBezTo>
                  <a:cubicBezTo>
                    <a:pt x="257810" y="220980"/>
                    <a:pt x="256540" y="219710"/>
                    <a:pt x="256540" y="219710"/>
                  </a:cubicBezTo>
                  <a:cubicBezTo>
                    <a:pt x="252730" y="222250"/>
                    <a:pt x="248920" y="224790"/>
                    <a:pt x="245110" y="226060"/>
                  </a:cubicBezTo>
                  <a:cubicBezTo>
                    <a:pt x="243840" y="226060"/>
                    <a:pt x="242570" y="227330"/>
                    <a:pt x="242570" y="227330"/>
                  </a:cubicBezTo>
                  <a:cubicBezTo>
                    <a:pt x="237490" y="226060"/>
                    <a:pt x="231140" y="227330"/>
                    <a:pt x="227330" y="223520"/>
                  </a:cubicBezTo>
                  <a:cubicBezTo>
                    <a:pt x="224790" y="220980"/>
                    <a:pt x="220980" y="219710"/>
                    <a:pt x="218440" y="217170"/>
                  </a:cubicBezTo>
                  <a:cubicBezTo>
                    <a:pt x="214630" y="214630"/>
                    <a:pt x="209550" y="215900"/>
                    <a:pt x="205740" y="222250"/>
                  </a:cubicBezTo>
                  <a:lnTo>
                    <a:pt x="187960" y="204470"/>
                  </a:lnTo>
                  <a:cubicBezTo>
                    <a:pt x="186690" y="205740"/>
                    <a:pt x="184150" y="207010"/>
                    <a:pt x="182880" y="208280"/>
                  </a:cubicBezTo>
                  <a:cubicBezTo>
                    <a:pt x="181610" y="208280"/>
                    <a:pt x="181610" y="209550"/>
                    <a:pt x="180340" y="209550"/>
                  </a:cubicBezTo>
                  <a:cubicBezTo>
                    <a:pt x="175260" y="210820"/>
                    <a:pt x="170180" y="212090"/>
                    <a:pt x="163830" y="213360"/>
                  </a:cubicBezTo>
                  <a:cubicBezTo>
                    <a:pt x="160020" y="214630"/>
                    <a:pt x="157480" y="215900"/>
                    <a:pt x="157480" y="220980"/>
                  </a:cubicBezTo>
                  <a:cubicBezTo>
                    <a:pt x="152400" y="223520"/>
                    <a:pt x="147320" y="222250"/>
                    <a:pt x="143510" y="227330"/>
                  </a:cubicBezTo>
                  <a:lnTo>
                    <a:pt x="139700" y="227330"/>
                  </a:lnTo>
                  <a:cubicBezTo>
                    <a:pt x="132080" y="223520"/>
                    <a:pt x="125730" y="224790"/>
                    <a:pt x="120650" y="231140"/>
                  </a:cubicBezTo>
                  <a:cubicBezTo>
                    <a:pt x="119380" y="232410"/>
                    <a:pt x="118110" y="232410"/>
                    <a:pt x="115570" y="232410"/>
                  </a:cubicBezTo>
                  <a:cubicBezTo>
                    <a:pt x="109220" y="231140"/>
                    <a:pt x="104140" y="234950"/>
                    <a:pt x="99060" y="238760"/>
                  </a:cubicBezTo>
                  <a:cubicBezTo>
                    <a:pt x="96520" y="241300"/>
                    <a:pt x="93980" y="242570"/>
                    <a:pt x="90170" y="242570"/>
                  </a:cubicBezTo>
                  <a:cubicBezTo>
                    <a:pt x="83820" y="243840"/>
                    <a:pt x="78740" y="243840"/>
                    <a:pt x="72390" y="243840"/>
                  </a:cubicBezTo>
                  <a:cubicBezTo>
                    <a:pt x="72390" y="243840"/>
                    <a:pt x="71120" y="243840"/>
                    <a:pt x="71120" y="245110"/>
                  </a:cubicBezTo>
                  <a:cubicBezTo>
                    <a:pt x="66040" y="251460"/>
                    <a:pt x="59690" y="251460"/>
                    <a:pt x="52070" y="251460"/>
                  </a:cubicBezTo>
                  <a:cubicBezTo>
                    <a:pt x="44450" y="251460"/>
                    <a:pt x="36830" y="252730"/>
                    <a:pt x="30480" y="259080"/>
                  </a:cubicBezTo>
                  <a:cubicBezTo>
                    <a:pt x="26670" y="262890"/>
                    <a:pt x="21590" y="265430"/>
                    <a:pt x="16510" y="269240"/>
                  </a:cubicBezTo>
                  <a:cubicBezTo>
                    <a:pt x="15240" y="269240"/>
                    <a:pt x="13970" y="270510"/>
                    <a:pt x="13970" y="270510"/>
                  </a:cubicBezTo>
                  <a:cubicBezTo>
                    <a:pt x="10160" y="270510"/>
                    <a:pt x="5080" y="269240"/>
                    <a:pt x="1270" y="269240"/>
                  </a:cubicBezTo>
                  <a:cubicBezTo>
                    <a:pt x="0" y="284480"/>
                    <a:pt x="2540" y="300990"/>
                    <a:pt x="3810" y="317500"/>
                  </a:cubicBezTo>
                  <a:close/>
                </a:path>
              </a:pathLst>
            </a:custGeom>
            <a:blipFill>
              <a:blip r:embed="rId6"/>
              <a:stretch>
                <a:fillRect l="-86344" t="-8662" r="-66214" b="0"/>
              </a:stretch>
            </a:blipFill>
          </p:spPr>
        </p:sp>
      </p:grpSp>
      <p:grpSp>
        <p:nvGrpSpPr>
          <p:cNvPr name="Group 11" id="11"/>
          <p:cNvGrpSpPr>
            <a:grpSpLocks noChangeAspect="true"/>
          </p:cNvGrpSpPr>
          <p:nvPr/>
        </p:nvGrpSpPr>
        <p:grpSpPr>
          <a:xfrm rot="0">
            <a:off x="13893141" y="5884890"/>
            <a:ext cx="4394859" cy="6788352"/>
            <a:chOff x="0" y="0"/>
            <a:chExt cx="2192020" cy="3385820"/>
          </a:xfrm>
        </p:grpSpPr>
        <p:sp>
          <p:nvSpPr>
            <p:cNvPr name="Freeform 12" id="12"/>
            <p:cNvSpPr/>
            <p:nvPr/>
          </p:nvSpPr>
          <p:spPr>
            <a:xfrm flipH="false" flipV="false" rot="0">
              <a:off x="1270" y="-1"/>
              <a:ext cx="2194560" cy="3388362"/>
            </a:xfrm>
            <a:custGeom>
              <a:avLst/>
              <a:gdLst/>
              <a:ahLst/>
              <a:cxnLst/>
              <a:rect r="r" b="b" t="t" l="l"/>
              <a:pathLst>
                <a:path h="3388362" w="2194560">
                  <a:moveTo>
                    <a:pt x="3810" y="317501"/>
                  </a:moveTo>
                  <a:cubicBezTo>
                    <a:pt x="13970" y="425451"/>
                    <a:pt x="16510" y="533401"/>
                    <a:pt x="17780" y="642621"/>
                  </a:cubicBezTo>
                  <a:cubicBezTo>
                    <a:pt x="24130" y="1036321"/>
                    <a:pt x="21590" y="1430021"/>
                    <a:pt x="17780" y="1823721"/>
                  </a:cubicBezTo>
                  <a:cubicBezTo>
                    <a:pt x="13970" y="2218691"/>
                    <a:pt x="8890" y="2613661"/>
                    <a:pt x="8890" y="3009901"/>
                  </a:cubicBezTo>
                  <a:cubicBezTo>
                    <a:pt x="8890" y="3013711"/>
                    <a:pt x="8890" y="3017521"/>
                    <a:pt x="7620" y="3021331"/>
                  </a:cubicBezTo>
                  <a:cubicBezTo>
                    <a:pt x="11430" y="3022601"/>
                    <a:pt x="15240" y="3025141"/>
                    <a:pt x="19050" y="3027681"/>
                  </a:cubicBezTo>
                  <a:cubicBezTo>
                    <a:pt x="24130" y="3031491"/>
                    <a:pt x="27940" y="3037841"/>
                    <a:pt x="33020" y="3044191"/>
                  </a:cubicBezTo>
                  <a:cubicBezTo>
                    <a:pt x="44450" y="3058161"/>
                    <a:pt x="55880" y="3072131"/>
                    <a:pt x="66040" y="3086101"/>
                  </a:cubicBezTo>
                  <a:cubicBezTo>
                    <a:pt x="77470" y="3102611"/>
                    <a:pt x="88900" y="3117851"/>
                    <a:pt x="100330" y="3134361"/>
                  </a:cubicBezTo>
                  <a:cubicBezTo>
                    <a:pt x="105410" y="3141981"/>
                    <a:pt x="110490" y="3149601"/>
                    <a:pt x="115570" y="3155951"/>
                  </a:cubicBezTo>
                  <a:cubicBezTo>
                    <a:pt x="119380" y="3161031"/>
                    <a:pt x="125730" y="3163571"/>
                    <a:pt x="129540" y="3167381"/>
                  </a:cubicBezTo>
                  <a:cubicBezTo>
                    <a:pt x="142240" y="3177541"/>
                    <a:pt x="156210" y="3187701"/>
                    <a:pt x="168910" y="3197861"/>
                  </a:cubicBezTo>
                  <a:cubicBezTo>
                    <a:pt x="181610" y="3208021"/>
                    <a:pt x="194310" y="3216911"/>
                    <a:pt x="209550" y="3223261"/>
                  </a:cubicBezTo>
                  <a:cubicBezTo>
                    <a:pt x="243840" y="3238501"/>
                    <a:pt x="276860" y="3255011"/>
                    <a:pt x="311150" y="3270251"/>
                  </a:cubicBezTo>
                  <a:cubicBezTo>
                    <a:pt x="330200" y="3279141"/>
                    <a:pt x="349250" y="3286761"/>
                    <a:pt x="369570" y="3295651"/>
                  </a:cubicBezTo>
                  <a:cubicBezTo>
                    <a:pt x="370840" y="3296921"/>
                    <a:pt x="374650" y="3295651"/>
                    <a:pt x="375920" y="3295651"/>
                  </a:cubicBezTo>
                  <a:lnTo>
                    <a:pt x="383540" y="3295651"/>
                  </a:lnTo>
                  <a:lnTo>
                    <a:pt x="384810" y="3296921"/>
                  </a:lnTo>
                  <a:cubicBezTo>
                    <a:pt x="387350" y="3290571"/>
                    <a:pt x="389890" y="3285491"/>
                    <a:pt x="393700" y="3279141"/>
                  </a:cubicBezTo>
                  <a:cubicBezTo>
                    <a:pt x="397510" y="3274061"/>
                    <a:pt x="400050" y="3265171"/>
                    <a:pt x="408940" y="3265171"/>
                  </a:cubicBezTo>
                  <a:cubicBezTo>
                    <a:pt x="408940" y="3265171"/>
                    <a:pt x="410210" y="3265171"/>
                    <a:pt x="410210" y="3263901"/>
                  </a:cubicBezTo>
                  <a:cubicBezTo>
                    <a:pt x="414020" y="3257551"/>
                    <a:pt x="420370" y="3256281"/>
                    <a:pt x="427990" y="3255011"/>
                  </a:cubicBezTo>
                  <a:cubicBezTo>
                    <a:pt x="435610" y="3253741"/>
                    <a:pt x="441960" y="3249931"/>
                    <a:pt x="448310" y="3247391"/>
                  </a:cubicBezTo>
                  <a:cubicBezTo>
                    <a:pt x="449580" y="3247391"/>
                    <a:pt x="449580" y="3246121"/>
                    <a:pt x="450850" y="3246121"/>
                  </a:cubicBezTo>
                  <a:cubicBezTo>
                    <a:pt x="459740" y="3248661"/>
                    <a:pt x="466090" y="3242311"/>
                    <a:pt x="473710" y="3239771"/>
                  </a:cubicBezTo>
                  <a:lnTo>
                    <a:pt x="474980" y="3239771"/>
                  </a:lnTo>
                  <a:cubicBezTo>
                    <a:pt x="482600" y="3239771"/>
                    <a:pt x="488950" y="3235961"/>
                    <a:pt x="496570" y="3234691"/>
                  </a:cubicBezTo>
                  <a:cubicBezTo>
                    <a:pt x="502920" y="3233421"/>
                    <a:pt x="509270" y="3233421"/>
                    <a:pt x="515620" y="3229611"/>
                  </a:cubicBezTo>
                  <a:cubicBezTo>
                    <a:pt x="521970" y="3225801"/>
                    <a:pt x="529590" y="3223261"/>
                    <a:pt x="535940" y="3220721"/>
                  </a:cubicBezTo>
                  <a:cubicBezTo>
                    <a:pt x="542290" y="3218181"/>
                    <a:pt x="548640" y="3216911"/>
                    <a:pt x="554990" y="3214371"/>
                  </a:cubicBezTo>
                  <a:lnTo>
                    <a:pt x="561340" y="3214371"/>
                  </a:lnTo>
                  <a:cubicBezTo>
                    <a:pt x="567690" y="3214371"/>
                    <a:pt x="572770" y="3214371"/>
                    <a:pt x="577850" y="3210561"/>
                  </a:cubicBezTo>
                  <a:lnTo>
                    <a:pt x="580390" y="3210561"/>
                  </a:lnTo>
                  <a:cubicBezTo>
                    <a:pt x="586740" y="3210561"/>
                    <a:pt x="594360" y="3211831"/>
                    <a:pt x="600710" y="3211831"/>
                  </a:cubicBezTo>
                  <a:lnTo>
                    <a:pt x="605790" y="3211831"/>
                  </a:lnTo>
                  <a:cubicBezTo>
                    <a:pt x="612140" y="3210561"/>
                    <a:pt x="614680" y="3215641"/>
                    <a:pt x="618490" y="3218181"/>
                  </a:cubicBezTo>
                  <a:cubicBezTo>
                    <a:pt x="624840" y="3225801"/>
                    <a:pt x="632460" y="3227071"/>
                    <a:pt x="642620" y="3225801"/>
                  </a:cubicBezTo>
                  <a:cubicBezTo>
                    <a:pt x="651510" y="3224531"/>
                    <a:pt x="659130" y="3223261"/>
                    <a:pt x="668020" y="3223261"/>
                  </a:cubicBezTo>
                  <a:cubicBezTo>
                    <a:pt x="671830" y="3223261"/>
                    <a:pt x="676910" y="3224531"/>
                    <a:pt x="680720" y="3225801"/>
                  </a:cubicBezTo>
                  <a:cubicBezTo>
                    <a:pt x="684530" y="3227071"/>
                    <a:pt x="687070" y="3228341"/>
                    <a:pt x="690880" y="3229611"/>
                  </a:cubicBezTo>
                  <a:lnTo>
                    <a:pt x="694690" y="3233421"/>
                  </a:lnTo>
                  <a:cubicBezTo>
                    <a:pt x="694690" y="3233421"/>
                    <a:pt x="695960" y="3237231"/>
                    <a:pt x="697230" y="3238501"/>
                  </a:cubicBezTo>
                  <a:cubicBezTo>
                    <a:pt x="699770" y="3239771"/>
                    <a:pt x="702310" y="3239771"/>
                    <a:pt x="703580" y="3241041"/>
                  </a:cubicBezTo>
                  <a:lnTo>
                    <a:pt x="704850" y="3242311"/>
                  </a:lnTo>
                  <a:cubicBezTo>
                    <a:pt x="711200" y="3238501"/>
                    <a:pt x="713740" y="3244851"/>
                    <a:pt x="717550" y="3246121"/>
                  </a:cubicBezTo>
                  <a:cubicBezTo>
                    <a:pt x="722630" y="3248661"/>
                    <a:pt x="726440" y="3251201"/>
                    <a:pt x="731520" y="3255011"/>
                  </a:cubicBezTo>
                  <a:cubicBezTo>
                    <a:pt x="731520" y="3253741"/>
                    <a:pt x="731520" y="3252471"/>
                    <a:pt x="732790" y="3251201"/>
                  </a:cubicBezTo>
                  <a:cubicBezTo>
                    <a:pt x="740410" y="3252471"/>
                    <a:pt x="749300" y="3252471"/>
                    <a:pt x="756920" y="3257551"/>
                  </a:cubicBezTo>
                  <a:cubicBezTo>
                    <a:pt x="758190" y="3255011"/>
                    <a:pt x="760730" y="3252471"/>
                    <a:pt x="763270" y="3249931"/>
                  </a:cubicBezTo>
                  <a:cubicBezTo>
                    <a:pt x="763270" y="3249931"/>
                    <a:pt x="763270" y="3248661"/>
                    <a:pt x="764540" y="3248661"/>
                  </a:cubicBezTo>
                  <a:cubicBezTo>
                    <a:pt x="770890" y="3247391"/>
                    <a:pt x="774700" y="3243581"/>
                    <a:pt x="775970" y="3237231"/>
                  </a:cubicBezTo>
                  <a:cubicBezTo>
                    <a:pt x="777240" y="3234691"/>
                    <a:pt x="777240" y="3232151"/>
                    <a:pt x="777240" y="3230881"/>
                  </a:cubicBezTo>
                  <a:cubicBezTo>
                    <a:pt x="782320" y="3228341"/>
                    <a:pt x="786130" y="3225801"/>
                    <a:pt x="791210" y="3223261"/>
                  </a:cubicBezTo>
                  <a:lnTo>
                    <a:pt x="791210" y="3220721"/>
                  </a:lnTo>
                  <a:cubicBezTo>
                    <a:pt x="787400" y="3214371"/>
                    <a:pt x="787400" y="3213101"/>
                    <a:pt x="793750" y="3210561"/>
                  </a:cubicBezTo>
                  <a:cubicBezTo>
                    <a:pt x="795020" y="3209291"/>
                    <a:pt x="795020" y="3208021"/>
                    <a:pt x="796290" y="3208021"/>
                  </a:cubicBezTo>
                  <a:cubicBezTo>
                    <a:pt x="798830" y="3206751"/>
                    <a:pt x="801370" y="3205481"/>
                    <a:pt x="802640" y="3204211"/>
                  </a:cubicBezTo>
                  <a:cubicBezTo>
                    <a:pt x="802640" y="3204211"/>
                    <a:pt x="802640" y="3205481"/>
                    <a:pt x="803910" y="3205481"/>
                  </a:cubicBezTo>
                  <a:lnTo>
                    <a:pt x="803910" y="3202941"/>
                  </a:lnTo>
                  <a:cubicBezTo>
                    <a:pt x="811530" y="3200401"/>
                    <a:pt x="819150" y="3197861"/>
                    <a:pt x="826770" y="3194051"/>
                  </a:cubicBezTo>
                  <a:cubicBezTo>
                    <a:pt x="830580" y="3191511"/>
                    <a:pt x="834390" y="3190241"/>
                    <a:pt x="839470" y="3192781"/>
                  </a:cubicBezTo>
                  <a:cubicBezTo>
                    <a:pt x="842010" y="3194051"/>
                    <a:pt x="844550" y="3192781"/>
                    <a:pt x="847090" y="3191511"/>
                  </a:cubicBezTo>
                  <a:cubicBezTo>
                    <a:pt x="853440" y="3188971"/>
                    <a:pt x="859790" y="3187701"/>
                    <a:pt x="866140" y="3185161"/>
                  </a:cubicBezTo>
                  <a:cubicBezTo>
                    <a:pt x="871220" y="3183891"/>
                    <a:pt x="875030" y="3181351"/>
                    <a:pt x="880110" y="3178811"/>
                  </a:cubicBezTo>
                  <a:cubicBezTo>
                    <a:pt x="880110" y="3178811"/>
                    <a:pt x="881380" y="3176271"/>
                    <a:pt x="880110" y="3175001"/>
                  </a:cubicBezTo>
                  <a:cubicBezTo>
                    <a:pt x="880110" y="3173731"/>
                    <a:pt x="878840" y="3171191"/>
                    <a:pt x="878840" y="3169921"/>
                  </a:cubicBezTo>
                  <a:cubicBezTo>
                    <a:pt x="882650" y="3167381"/>
                    <a:pt x="885190" y="3164841"/>
                    <a:pt x="887730" y="3164841"/>
                  </a:cubicBezTo>
                  <a:cubicBezTo>
                    <a:pt x="891540" y="3163571"/>
                    <a:pt x="896620" y="3163571"/>
                    <a:pt x="901700" y="3162301"/>
                  </a:cubicBezTo>
                  <a:cubicBezTo>
                    <a:pt x="905510" y="3150871"/>
                    <a:pt x="913130" y="3148331"/>
                    <a:pt x="922020" y="3152141"/>
                  </a:cubicBezTo>
                  <a:lnTo>
                    <a:pt x="924560" y="3149601"/>
                  </a:lnTo>
                  <a:cubicBezTo>
                    <a:pt x="925830" y="3150871"/>
                    <a:pt x="925830" y="3150871"/>
                    <a:pt x="925830" y="3152141"/>
                  </a:cubicBezTo>
                  <a:cubicBezTo>
                    <a:pt x="929640" y="3149601"/>
                    <a:pt x="933450" y="3147061"/>
                    <a:pt x="937260" y="3145791"/>
                  </a:cubicBezTo>
                  <a:cubicBezTo>
                    <a:pt x="941070" y="3143251"/>
                    <a:pt x="944880" y="3140711"/>
                    <a:pt x="949960" y="3143251"/>
                  </a:cubicBezTo>
                  <a:cubicBezTo>
                    <a:pt x="949960" y="3136901"/>
                    <a:pt x="953770" y="3136901"/>
                    <a:pt x="957580" y="3138171"/>
                  </a:cubicBezTo>
                  <a:cubicBezTo>
                    <a:pt x="960120" y="3138171"/>
                    <a:pt x="963930" y="3136901"/>
                    <a:pt x="966470" y="3135632"/>
                  </a:cubicBezTo>
                  <a:cubicBezTo>
                    <a:pt x="967740" y="3135632"/>
                    <a:pt x="970280" y="3134361"/>
                    <a:pt x="971550" y="3135632"/>
                  </a:cubicBezTo>
                  <a:cubicBezTo>
                    <a:pt x="976630" y="3139442"/>
                    <a:pt x="984250" y="3140711"/>
                    <a:pt x="989330" y="3147061"/>
                  </a:cubicBezTo>
                  <a:cubicBezTo>
                    <a:pt x="993140" y="3152141"/>
                    <a:pt x="999490" y="3154682"/>
                    <a:pt x="1002030" y="3162301"/>
                  </a:cubicBezTo>
                  <a:cubicBezTo>
                    <a:pt x="1003300" y="3164841"/>
                    <a:pt x="1008380" y="3167381"/>
                    <a:pt x="1010920" y="3168651"/>
                  </a:cubicBezTo>
                  <a:cubicBezTo>
                    <a:pt x="1010920" y="3168651"/>
                    <a:pt x="1012190" y="3168651"/>
                    <a:pt x="1013460" y="3169921"/>
                  </a:cubicBezTo>
                  <a:cubicBezTo>
                    <a:pt x="1014730" y="3173732"/>
                    <a:pt x="1018540" y="3172461"/>
                    <a:pt x="1021080" y="3171192"/>
                  </a:cubicBezTo>
                  <a:cubicBezTo>
                    <a:pt x="1023620" y="3171192"/>
                    <a:pt x="1026160" y="3169921"/>
                    <a:pt x="1027430" y="3173732"/>
                  </a:cubicBezTo>
                  <a:cubicBezTo>
                    <a:pt x="1027430" y="3175002"/>
                    <a:pt x="1031240" y="3176271"/>
                    <a:pt x="1032510" y="3177542"/>
                  </a:cubicBezTo>
                  <a:cubicBezTo>
                    <a:pt x="1036320" y="3180082"/>
                    <a:pt x="1040130" y="3182621"/>
                    <a:pt x="1042670" y="3185162"/>
                  </a:cubicBezTo>
                  <a:cubicBezTo>
                    <a:pt x="1043940" y="3186432"/>
                    <a:pt x="1045210" y="3187702"/>
                    <a:pt x="1045210" y="3188972"/>
                  </a:cubicBezTo>
                  <a:cubicBezTo>
                    <a:pt x="1045210" y="3192782"/>
                    <a:pt x="1049020" y="3195322"/>
                    <a:pt x="1052830" y="3195322"/>
                  </a:cubicBezTo>
                  <a:cubicBezTo>
                    <a:pt x="1057910" y="3196592"/>
                    <a:pt x="1061720" y="3196592"/>
                    <a:pt x="1066800" y="3197862"/>
                  </a:cubicBezTo>
                  <a:cubicBezTo>
                    <a:pt x="1068070" y="3197862"/>
                    <a:pt x="1068070" y="3200402"/>
                    <a:pt x="1069340" y="3200402"/>
                  </a:cubicBezTo>
                  <a:cubicBezTo>
                    <a:pt x="1070610" y="3202942"/>
                    <a:pt x="1071880" y="3206752"/>
                    <a:pt x="1076960" y="3204212"/>
                  </a:cubicBezTo>
                  <a:cubicBezTo>
                    <a:pt x="1079500" y="3202942"/>
                    <a:pt x="1087120" y="3205482"/>
                    <a:pt x="1088390" y="3208022"/>
                  </a:cubicBezTo>
                  <a:cubicBezTo>
                    <a:pt x="1090930" y="3216912"/>
                    <a:pt x="1099820" y="3216912"/>
                    <a:pt x="1106170" y="3219452"/>
                  </a:cubicBezTo>
                  <a:cubicBezTo>
                    <a:pt x="1107440" y="3219452"/>
                    <a:pt x="1108710" y="3219452"/>
                    <a:pt x="1108710" y="3220722"/>
                  </a:cubicBezTo>
                  <a:cubicBezTo>
                    <a:pt x="1112520" y="3225802"/>
                    <a:pt x="1117600" y="3227072"/>
                    <a:pt x="1122680" y="3229612"/>
                  </a:cubicBezTo>
                  <a:cubicBezTo>
                    <a:pt x="1127760" y="3232152"/>
                    <a:pt x="1132840" y="3237232"/>
                    <a:pt x="1137920" y="3242312"/>
                  </a:cubicBezTo>
                  <a:lnTo>
                    <a:pt x="1144270" y="3248662"/>
                  </a:lnTo>
                  <a:cubicBezTo>
                    <a:pt x="1145540" y="3249932"/>
                    <a:pt x="1146810" y="3249932"/>
                    <a:pt x="1148080" y="3249932"/>
                  </a:cubicBezTo>
                  <a:cubicBezTo>
                    <a:pt x="1151890" y="3249932"/>
                    <a:pt x="1155700" y="3248662"/>
                    <a:pt x="1158240" y="3252472"/>
                  </a:cubicBezTo>
                  <a:cubicBezTo>
                    <a:pt x="1158240" y="3252472"/>
                    <a:pt x="1159510" y="3253742"/>
                    <a:pt x="1160780" y="3253742"/>
                  </a:cubicBezTo>
                  <a:cubicBezTo>
                    <a:pt x="1170940" y="3252472"/>
                    <a:pt x="1177290" y="3258822"/>
                    <a:pt x="1183640" y="3265172"/>
                  </a:cubicBezTo>
                  <a:cubicBezTo>
                    <a:pt x="1186180" y="3267712"/>
                    <a:pt x="1191260" y="3268982"/>
                    <a:pt x="1193800" y="3268982"/>
                  </a:cubicBezTo>
                  <a:cubicBezTo>
                    <a:pt x="1201420" y="3271522"/>
                    <a:pt x="1210310" y="3272792"/>
                    <a:pt x="1216660" y="3277872"/>
                  </a:cubicBezTo>
                  <a:cubicBezTo>
                    <a:pt x="1220470" y="3280412"/>
                    <a:pt x="1225550" y="3284222"/>
                    <a:pt x="1229360" y="3284222"/>
                  </a:cubicBezTo>
                  <a:cubicBezTo>
                    <a:pt x="1235710" y="3284222"/>
                    <a:pt x="1238250" y="3289302"/>
                    <a:pt x="1240790" y="3293112"/>
                  </a:cubicBezTo>
                  <a:cubicBezTo>
                    <a:pt x="1248410" y="3294382"/>
                    <a:pt x="1256030" y="3294382"/>
                    <a:pt x="1259840" y="3302002"/>
                  </a:cubicBezTo>
                  <a:cubicBezTo>
                    <a:pt x="1259840" y="3303272"/>
                    <a:pt x="1261110" y="3303272"/>
                    <a:pt x="1262380" y="3303272"/>
                  </a:cubicBezTo>
                  <a:cubicBezTo>
                    <a:pt x="1267460" y="3304542"/>
                    <a:pt x="1272540" y="3305812"/>
                    <a:pt x="1277620" y="3308352"/>
                  </a:cubicBezTo>
                  <a:cubicBezTo>
                    <a:pt x="1280160" y="3309622"/>
                    <a:pt x="1282700" y="3312162"/>
                    <a:pt x="1286510" y="3314702"/>
                  </a:cubicBezTo>
                  <a:cubicBezTo>
                    <a:pt x="1287780" y="3314702"/>
                    <a:pt x="1287780" y="3315972"/>
                    <a:pt x="1289050" y="3315972"/>
                  </a:cubicBezTo>
                  <a:cubicBezTo>
                    <a:pt x="1297940" y="3315972"/>
                    <a:pt x="1300480" y="3322322"/>
                    <a:pt x="1305560" y="3327402"/>
                  </a:cubicBezTo>
                  <a:cubicBezTo>
                    <a:pt x="1313180" y="3333752"/>
                    <a:pt x="1322070" y="3340102"/>
                    <a:pt x="1328420" y="3347722"/>
                  </a:cubicBezTo>
                  <a:cubicBezTo>
                    <a:pt x="1332230" y="3352802"/>
                    <a:pt x="1338580" y="3355342"/>
                    <a:pt x="1342390" y="3357882"/>
                  </a:cubicBezTo>
                  <a:lnTo>
                    <a:pt x="1350010" y="3361692"/>
                  </a:lnTo>
                  <a:cubicBezTo>
                    <a:pt x="1352550" y="3364232"/>
                    <a:pt x="1355090" y="3366772"/>
                    <a:pt x="1358900" y="3369312"/>
                  </a:cubicBezTo>
                  <a:cubicBezTo>
                    <a:pt x="1362710" y="3370582"/>
                    <a:pt x="1363980" y="3375662"/>
                    <a:pt x="1369060" y="3374392"/>
                  </a:cubicBezTo>
                  <a:cubicBezTo>
                    <a:pt x="1371600" y="3374392"/>
                    <a:pt x="1374140" y="3375662"/>
                    <a:pt x="1376680" y="3376932"/>
                  </a:cubicBezTo>
                  <a:cubicBezTo>
                    <a:pt x="1380490" y="3379472"/>
                    <a:pt x="1381760" y="3382012"/>
                    <a:pt x="1386840" y="3382012"/>
                  </a:cubicBezTo>
                  <a:cubicBezTo>
                    <a:pt x="1389380" y="3382012"/>
                    <a:pt x="1391920" y="3384552"/>
                    <a:pt x="1393190" y="3385822"/>
                  </a:cubicBezTo>
                  <a:cubicBezTo>
                    <a:pt x="1399540" y="3388362"/>
                    <a:pt x="1405890" y="3388362"/>
                    <a:pt x="1409700" y="3380742"/>
                  </a:cubicBezTo>
                  <a:lnTo>
                    <a:pt x="1410970" y="3379472"/>
                  </a:lnTo>
                  <a:cubicBezTo>
                    <a:pt x="1416050" y="3382012"/>
                    <a:pt x="1416050" y="3376932"/>
                    <a:pt x="1417320" y="3374392"/>
                  </a:cubicBezTo>
                  <a:cubicBezTo>
                    <a:pt x="1418590" y="3373122"/>
                    <a:pt x="1421130" y="3371852"/>
                    <a:pt x="1422400" y="3370582"/>
                  </a:cubicBezTo>
                  <a:cubicBezTo>
                    <a:pt x="1424940" y="3368042"/>
                    <a:pt x="1427480" y="3366772"/>
                    <a:pt x="1431290" y="3364232"/>
                  </a:cubicBezTo>
                  <a:cubicBezTo>
                    <a:pt x="1432560" y="3362962"/>
                    <a:pt x="1435100" y="3361692"/>
                    <a:pt x="1436370" y="3361692"/>
                  </a:cubicBezTo>
                  <a:cubicBezTo>
                    <a:pt x="1442720" y="3361692"/>
                    <a:pt x="1446530" y="3359152"/>
                    <a:pt x="1451610" y="3354072"/>
                  </a:cubicBezTo>
                  <a:cubicBezTo>
                    <a:pt x="1455420" y="3350262"/>
                    <a:pt x="1461770" y="3347722"/>
                    <a:pt x="1466850" y="3345182"/>
                  </a:cubicBezTo>
                  <a:cubicBezTo>
                    <a:pt x="1471930" y="3342642"/>
                    <a:pt x="1477010" y="3340102"/>
                    <a:pt x="1483360" y="3338832"/>
                  </a:cubicBezTo>
                  <a:cubicBezTo>
                    <a:pt x="1487170" y="3337562"/>
                    <a:pt x="1490980" y="3337562"/>
                    <a:pt x="1494790" y="3337562"/>
                  </a:cubicBezTo>
                  <a:lnTo>
                    <a:pt x="1497330" y="3337562"/>
                  </a:lnTo>
                  <a:cubicBezTo>
                    <a:pt x="1502410" y="3335021"/>
                    <a:pt x="1507490" y="3331212"/>
                    <a:pt x="1513840" y="3328671"/>
                  </a:cubicBezTo>
                  <a:lnTo>
                    <a:pt x="1517650" y="3328671"/>
                  </a:lnTo>
                  <a:cubicBezTo>
                    <a:pt x="1524000" y="3331212"/>
                    <a:pt x="1530350" y="3331212"/>
                    <a:pt x="1536700" y="3326131"/>
                  </a:cubicBezTo>
                  <a:cubicBezTo>
                    <a:pt x="1537970" y="3324861"/>
                    <a:pt x="1540510" y="3323591"/>
                    <a:pt x="1541780" y="3322321"/>
                  </a:cubicBezTo>
                  <a:cubicBezTo>
                    <a:pt x="1548130" y="3324862"/>
                    <a:pt x="1554480" y="3329942"/>
                    <a:pt x="1562100" y="3329942"/>
                  </a:cubicBezTo>
                  <a:cubicBezTo>
                    <a:pt x="1564640" y="3329942"/>
                    <a:pt x="1568450" y="3328671"/>
                    <a:pt x="1570990" y="3327401"/>
                  </a:cubicBezTo>
                  <a:cubicBezTo>
                    <a:pt x="1576070" y="3327401"/>
                    <a:pt x="1581150" y="3327401"/>
                    <a:pt x="1584960" y="3326131"/>
                  </a:cubicBezTo>
                  <a:cubicBezTo>
                    <a:pt x="1590040" y="3324861"/>
                    <a:pt x="1596390" y="3326131"/>
                    <a:pt x="1601470" y="3323591"/>
                  </a:cubicBezTo>
                  <a:cubicBezTo>
                    <a:pt x="1604010" y="3317241"/>
                    <a:pt x="1605280" y="3317241"/>
                    <a:pt x="1611630" y="3318511"/>
                  </a:cubicBezTo>
                  <a:cubicBezTo>
                    <a:pt x="1619250" y="3319781"/>
                    <a:pt x="1624330" y="3318511"/>
                    <a:pt x="1629410" y="3312161"/>
                  </a:cubicBezTo>
                  <a:cubicBezTo>
                    <a:pt x="1631950" y="3308351"/>
                    <a:pt x="1638300" y="3308351"/>
                    <a:pt x="1642110" y="3305811"/>
                  </a:cubicBezTo>
                  <a:cubicBezTo>
                    <a:pt x="1643380" y="3305811"/>
                    <a:pt x="1644650" y="3304541"/>
                    <a:pt x="1645920" y="3304541"/>
                  </a:cubicBezTo>
                  <a:cubicBezTo>
                    <a:pt x="1648460" y="3303271"/>
                    <a:pt x="1649730" y="3303271"/>
                    <a:pt x="1652270" y="3302001"/>
                  </a:cubicBezTo>
                  <a:cubicBezTo>
                    <a:pt x="1658620" y="3299461"/>
                    <a:pt x="1664970" y="3298191"/>
                    <a:pt x="1671320" y="3294381"/>
                  </a:cubicBezTo>
                  <a:cubicBezTo>
                    <a:pt x="1677670" y="3290571"/>
                    <a:pt x="1682750" y="3288031"/>
                    <a:pt x="1689100" y="3293111"/>
                  </a:cubicBezTo>
                  <a:lnTo>
                    <a:pt x="1691640" y="3293111"/>
                  </a:lnTo>
                  <a:cubicBezTo>
                    <a:pt x="1694180" y="3291841"/>
                    <a:pt x="1695450" y="3291841"/>
                    <a:pt x="1697990" y="3290571"/>
                  </a:cubicBezTo>
                  <a:cubicBezTo>
                    <a:pt x="1697990" y="3286761"/>
                    <a:pt x="1697990" y="3281681"/>
                    <a:pt x="1703070" y="3277871"/>
                  </a:cubicBezTo>
                  <a:cubicBezTo>
                    <a:pt x="1704340" y="3276601"/>
                    <a:pt x="1704340" y="3274061"/>
                    <a:pt x="1706880" y="3272791"/>
                  </a:cubicBezTo>
                  <a:cubicBezTo>
                    <a:pt x="1709420" y="3270251"/>
                    <a:pt x="1713230" y="3270251"/>
                    <a:pt x="1715770" y="3271521"/>
                  </a:cubicBezTo>
                  <a:cubicBezTo>
                    <a:pt x="1717040" y="3272791"/>
                    <a:pt x="1719580" y="3271521"/>
                    <a:pt x="1720849" y="3271521"/>
                  </a:cubicBezTo>
                  <a:cubicBezTo>
                    <a:pt x="1728470" y="3270251"/>
                    <a:pt x="1737360" y="3270251"/>
                    <a:pt x="1744979" y="3268981"/>
                  </a:cubicBezTo>
                  <a:cubicBezTo>
                    <a:pt x="1752599" y="3267710"/>
                    <a:pt x="1760219" y="3266440"/>
                    <a:pt x="1767839" y="3263901"/>
                  </a:cubicBezTo>
                  <a:cubicBezTo>
                    <a:pt x="1772919" y="3261360"/>
                    <a:pt x="1777999" y="3262631"/>
                    <a:pt x="1783079" y="3262631"/>
                  </a:cubicBezTo>
                  <a:cubicBezTo>
                    <a:pt x="1793239" y="3263901"/>
                    <a:pt x="1802129" y="3263901"/>
                    <a:pt x="1811019" y="3258821"/>
                  </a:cubicBezTo>
                  <a:lnTo>
                    <a:pt x="1808479" y="3256281"/>
                  </a:lnTo>
                  <a:cubicBezTo>
                    <a:pt x="1811019" y="3255010"/>
                    <a:pt x="1813559" y="3255010"/>
                    <a:pt x="1817369" y="3255010"/>
                  </a:cubicBezTo>
                  <a:cubicBezTo>
                    <a:pt x="1819909" y="3258820"/>
                    <a:pt x="1823719" y="3256281"/>
                    <a:pt x="1826259" y="3253740"/>
                  </a:cubicBezTo>
                  <a:cubicBezTo>
                    <a:pt x="1830069" y="3249930"/>
                    <a:pt x="1833879" y="3251200"/>
                    <a:pt x="1838959" y="3251200"/>
                  </a:cubicBezTo>
                  <a:cubicBezTo>
                    <a:pt x="1844039" y="3252470"/>
                    <a:pt x="1850389" y="3249930"/>
                    <a:pt x="1856739" y="3248660"/>
                  </a:cubicBezTo>
                  <a:cubicBezTo>
                    <a:pt x="1858009" y="3248660"/>
                    <a:pt x="1859279" y="3246120"/>
                    <a:pt x="1859279" y="3244850"/>
                  </a:cubicBezTo>
                  <a:cubicBezTo>
                    <a:pt x="1861819" y="3244850"/>
                    <a:pt x="1864359" y="3243580"/>
                    <a:pt x="1868169" y="3243580"/>
                  </a:cubicBezTo>
                  <a:lnTo>
                    <a:pt x="1873249" y="3243580"/>
                  </a:lnTo>
                  <a:cubicBezTo>
                    <a:pt x="1878329" y="3246120"/>
                    <a:pt x="1883409" y="3246120"/>
                    <a:pt x="1888489" y="3243580"/>
                  </a:cubicBezTo>
                  <a:cubicBezTo>
                    <a:pt x="1889759" y="3242310"/>
                    <a:pt x="1892299" y="3242310"/>
                    <a:pt x="1893569" y="3242310"/>
                  </a:cubicBezTo>
                  <a:cubicBezTo>
                    <a:pt x="1897379" y="3241040"/>
                    <a:pt x="1901189" y="3242310"/>
                    <a:pt x="1903729" y="3238500"/>
                  </a:cubicBezTo>
                  <a:cubicBezTo>
                    <a:pt x="1904999" y="3237230"/>
                    <a:pt x="1907539" y="3238500"/>
                    <a:pt x="1910079" y="3237230"/>
                  </a:cubicBezTo>
                  <a:lnTo>
                    <a:pt x="1946910" y="3237230"/>
                  </a:lnTo>
                  <a:cubicBezTo>
                    <a:pt x="1951990" y="3237230"/>
                    <a:pt x="1958340" y="3238500"/>
                    <a:pt x="1963420" y="3239770"/>
                  </a:cubicBezTo>
                  <a:cubicBezTo>
                    <a:pt x="1969770" y="3241040"/>
                    <a:pt x="1974850" y="3239770"/>
                    <a:pt x="1979930" y="3238500"/>
                  </a:cubicBezTo>
                  <a:lnTo>
                    <a:pt x="1988820" y="3238500"/>
                  </a:lnTo>
                  <a:cubicBezTo>
                    <a:pt x="1992630" y="3238500"/>
                    <a:pt x="1996440" y="3239770"/>
                    <a:pt x="2000250" y="3238500"/>
                  </a:cubicBezTo>
                  <a:cubicBezTo>
                    <a:pt x="2002790" y="3238500"/>
                    <a:pt x="2004060" y="3235960"/>
                    <a:pt x="2005330" y="3233420"/>
                  </a:cubicBezTo>
                  <a:cubicBezTo>
                    <a:pt x="2007870" y="3229610"/>
                    <a:pt x="2011680" y="3228340"/>
                    <a:pt x="2016760" y="3228340"/>
                  </a:cubicBezTo>
                  <a:cubicBezTo>
                    <a:pt x="2020570" y="3228340"/>
                    <a:pt x="2024380" y="3227070"/>
                    <a:pt x="2028190" y="3225800"/>
                  </a:cubicBezTo>
                  <a:lnTo>
                    <a:pt x="2030730" y="3225800"/>
                  </a:lnTo>
                  <a:cubicBezTo>
                    <a:pt x="2035810" y="3233420"/>
                    <a:pt x="2043430" y="3228340"/>
                    <a:pt x="2049780" y="3229610"/>
                  </a:cubicBezTo>
                  <a:lnTo>
                    <a:pt x="2052320" y="3229610"/>
                  </a:lnTo>
                  <a:cubicBezTo>
                    <a:pt x="2057399" y="3232150"/>
                    <a:pt x="2063749" y="3234690"/>
                    <a:pt x="2068830" y="3235960"/>
                  </a:cubicBezTo>
                  <a:cubicBezTo>
                    <a:pt x="2075180" y="3237230"/>
                    <a:pt x="2080260" y="3243580"/>
                    <a:pt x="2085340" y="3243580"/>
                  </a:cubicBezTo>
                  <a:cubicBezTo>
                    <a:pt x="2094230" y="3243580"/>
                    <a:pt x="2101850" y="3249930"/>
                    <a:pt x="2109470" y="3251200"/>
                  </a:cubicBezTo>
                  <a:cubicBezTo>
                    <a:pt x="2115820" y="3252470"/>
                    <a:pt x="2122170" y="3255010"/>
                    <a:pt x="2128520" y="3257550"/>
                  </a:cubicBezTo>
                  <a:cubicBezTo>
                    <a:pt x="2131060" y="3258820"/>
                    <a:pt x="2134870" y="3257550"/>
                    <a:pt x="2137410" y="3257550"/>
                  </a:cubicBezTo>
                  <a:cubicBezTo>
                    <a:pt x="2145030" y="3258820"/>
                    <a:pt x="2152649" y="3258820"/>
                    <a:pt x="2160270" y="3260090"/>
                  </a:cubicBezTo>
                  <a:lnTo>
                    <a:pt x="2161540" y="3260090"/>
                  </a:lnTo>
                  <a:cubicBezTo>
                    <a:pt x="2170430" y="3258820"/>
                    <a:pt x="2179320" y="3261360"/>
                    <a:pt x="2188210" y="3261360"/>
                  </a:cubicBezTo>
                  <a:cubicBezTo>
                    <a:pt x="2189480" y="3035300"/>
                    <a:pt x="2183130" y="2809240"/>
                    <a:pt x="2175510" y="2583181"/>
                  </a:cubicBezTo>
                  <a:cubicBezTo>
                    <a:pt x="2167890" y="2368551"/>
                    <a:pt x="2160270" y="2153920"/>
                    <a:pt x="2159000" y="1939291"/>
                  </a:cubicBezTo>
                  <a:cubicBezTo>
                    <a:pt x="2159000" y="1831341"/>
                    <a:pt x="2160270" y="1724661"/>
                    <a:pt x="2162810" y="1616711"/>
                  </a:cubicBezTo>
                  <a:cubicBezTo>
                    <a:pt x="2166620" y="1508761"/>
                    <a:pt x="2174240" y="1400811"/>
                    <a:pt x="2179320" y="1292861"/>
                  </a:cubicBezTo>
                  <a:cubicBezTo>
                    <a:pt x="2194560" y="951231"/>
                    <a:pt x="2185670" y="608331"/>
                    <a:pt x="2180590" y="266701"/>
                  </a:cubicBezTo>
                  <a:cubicBezTo>
                    <a:pt x="2176780" y="265431"/>
                    <a:pt x="2174240" y="264161"/>
                    <a:pt x="2171700" y="262891"/>
                  </a:cubicBezTo>
                  <a:cubicBezTo>
                    <a:pt x="2167890" y="260351"/>
                    <a:pt x="2164080" y="259081"/>
                    <a:pt x="2159000" y="260351"/>
                  </a:cubicBezTo>
                  <a:lnTo>
                    <a:pt x="2151380" y="260351"/>
                  </a:lnTo>
                  <a:cubicBezTo>
                    <a:pt x="2147570" y="260351"/>
                    <a:pt x="2142490" y="260351"/>
                    <a:pt x="2139950" y="265431"/>
                  </a:cubicBezTo>
                  <a:cubicBezTo>
                    <a:pt x="2139950" y="265431"/>
                    <a:pt x="2138680" y="266701"/>
                    <a:pt x="2137410" y="266701"/>
                  </a:cubicBezTo>
                  <a:lnTo>
                    <a:pt x="2132330" y="266701"/>
                  </a:lnTo>
                  <a:cubicBezTo>
                    <a:pt x="2131060" y="264161"/>
                    <a:pt x="2133600" y="259081"/>
                    <a:pt x="2127250" y="260351"/>
                  </a:cubicBezTo>
                  <a:cubicBezTo>
                    <a:pt x="2124710" y="260351"/>
                    <a:pt x="2120900" y="261621"/>
                    <a:pt x="2118360" y="261621"/>
                  </a:cubicBezTo>
                  <a:lnTo>
                    <a:pt x="2099310" y="261621"/>
                  </a:lnTo>
                  <a:cubicBezTo>
                    <a:pt x="2098040" y="259081"/>
                    <a:pt x="2096770" y="256541"/>
                    <a:pt x="2094230" y="252731"/>
                  </a:cubicBezTo>
                  <a:cubicBezTo>
                    <a:pt x="2092960" y="250191"/>
                    <a:pt x="2091690" y="248921"/>
                    <a:pt x="2087880" y="251461"/>
                  </a:cubicBezTo>
                  <a:cubicBezTo>
                    <a:pt x="2085340" y="252731"/>
                    <a:pt x="2084070" y="252731"/>
                    <a:pt x="2082800" y="250191"/>
                  </a:cubicBezTo>
                  <a:cubicBezTo>
                    <a:pt x="2078990" y="243841"/>
                    <a:pt x="2075180" y="238761"/>
                    <a:pt x="2067560" y="237491"/>
                  </a:cubicBezTo>
                  <a:cubicBezTo>
                    <a:pt x="2066290" y="237491"/>
                    <a:pt x="2065020" y="234950"/>
                    <a:pt x="2063750" y="233681"/>
                  </a:cubicBezTo>
                  <a:cubicBezTo>
                    <a:pt x="2061210" y="231141"/>
                    <a:pt x="2059940" y="228601"/>
                    <a:pt x="2056130" y="228601"/>
                  </a:cubicBezTo>
                  <a:cubicBezTo>
                    <a:pt x="2054860" y="228601"/>
                    <a:pt x="2052320" y="226061"/>
                    <a:pt x="2052320" y="224791"/>
                  </a:cubicBezTo>
                  <a:cubicBezTo>
                    <a:pt x="2051050" y="219711"/>
                    <a:pt x="2051050" y="215901"/>
                    <a:pt x="2051050" y="210821"/>
                  </a:cubicBezTo>
                  <a:cubicBezTo>
                    <a:pt x="2049780" y="205741"/>
                    <a:pt x="2047240" y="200661"/>
                    <a:pt x="2043430" y="198121"/>
                  </a:cubicBezTo>
                  <a:cubicBezTo>
                    <a:pt x="2037080" y="194311"/>
                    <a:pt x="2032000" y="189231"/>
                    <a:pt x="2025650" y="185421"/>
                  </a:cubicBezTo>
                  <a:cubicBezTo>
                    <a:pt x="2024380" y="184151"/>
                    <a:pt x="2021840" y="182881"/>
                    <a:pt x="2019300" y="182881"/>
                  </a:cubicBezTo>
                  <a:cubicBezTo>
                    <a:pt x="2015490" y="181611"/>
                    <a:pt x="2011680" y="180341"/>
                    <a:pt x="2007870" y="180341"/>
                  </a:cubicBezTo>
                  <a:cubicBezTo>
                    <a:pt x="2004060" y="180341"/>
                    <a:pt x="1998980" y="180341"/>
                    <a:pt x="1995170" y="182881"/>
                  </a:cubicBezTo>
                  <a:cubicBezTo>
                    <a:pt x="1987550" y="186691"/>
                    <a:pt x="1981200" y="181611"/>
                    <a:pt x="1974850" y="181611"/>
                  </a:cubicBezTo>
                  <a:cubicBezTo>
                    <a:pt x="1968500" y="180341"/>
                    <a:pt x="1962150" y="177801"/>
                    <a:pt x="1957070" y="176531"/>
                  </a:cubicBezTo>
                  <a:lnTo>
                    <a:pt x="1940560" y="176531"/>
                  </a:lnTo>
                  <a:cubicBezTo>
                    <a:pt x="1926590" y="179071"/>
                    <a:pt x="1915160" y="171451"/>
                    <a:pt x="1901190" y="170181"/>
                  </a:cubicBezTo>
                  <a:cubicBezTo>
                    <a:pt x="1897380" y="170181"/>
                    <a:pt x="1893570" y="166371"/>
                    <a:pt x="1889760" y="163831"/>
                  </a:cubicBezTo>
                  <a:cubicBezTo>
                    <a:pt x="1887220" y="161291"/>
                    <a:pt x="1884680" y="161291"/>
                    <a:pt x="1880870" y="162561"/>
                  </a:cubicBezTo>
                  <a:cubicBezTo>
                    <a:pt x="1875790" y="163831"/>
                    <a:pt x="1870710" y="162561"/>
                    <a:pt x="1865630" y="163831"/>
                  </a:cubicBezTo>
                  <a:cubicBezTo>
                    <a:pt x="1858010" y="166371"/>
                    <a:pt x="1851660" y="160021"/>
                    <a:pt x="1844040" y="160021"/>
                  </a:cubicBezTo>
                  <a:cubicBezTo>
                    <a:pt x="1837690" y="161291"/>
                    <a:pt x="1831340" y="161291"/>
                    <a:pt x="1824990" y="162561"/>
                  </a:cubicBezTo>
                  <a:lnTo>
                    <a:pt x="1809750" y="166371"/>
                  </a:lnTo>
                  <a:cubicBezTo>
                    <a:pt x="1799590" y="171451"/>
                    <a:pt x="1791970" y="165101"/>
                    <a:pt x="1783080" y="162561"/>
                  </a:cubicBezTo>
                  <a:cubicBezTo>
                    <a:pt x="1776730" y="161291"/>
                    <a:pt x="1772920" y="158751"/>
                    <a:pt x="1767840" y="154941"/>
                  </a:cubicBezTo>
                  <a:cubicBezTo>
                    <a:pt x="1762760" y="151131"/>
                    <a:pt x="1757680" y="154941"/>
                    <a:pt x="1753870" y="154941"/>
                  </a:cubicBezTo>
                  <a:cubicBezTo>
                    <a:pt x="1750060" y="154941"/>
                    <a:pt x="1747520" y="158751"/>
                    <a:pt x="1744980" y="160021"/>
                  </a:cubicBezTo>
                  <a:cubicBezTo>
                    <a:pt x="1741170" y="161291"/>
                    <a:pt x="1737360" y="161291"/>
                    <a:pt x="1733550" y="161291"/>
                  </a:cubicBezTo>
                  <a:cubicBezTo>
                    <a:pt x="1729740" y="161291"/>
                    <a:pt x="1724660" y="160021"/>
                    <a:pt x="1720850" y="161291"/>
                  </a:cubicBezTo>
                  <a:cubicBezTo>
                    <a:pt x="1714500" y="163831"/>
                    <a:pt x="1709420" y="167641"/>
                    <a:pt x="1704340" y="170181"/>
                  </a:cubicBezTo>
                  <a:cubicBezTo>
                    <a:pt x="1703070" y="171451"/>
                    <a:pt x="1701800" y="172721"/>
                    <a:pt x="1700530" y="172721"/>
                  </a:cubicBezTo>
                  <a:cubicBezTo>
                    <a:pt x="1691640" y="177801"/>
                    <a:pt x="1681480" y="179071"/>
                    <a:pt x="1670050" y="179071"/>
                  </a:cubicBezTo>
                  <a:cubicBezTo>
                    <a:pt x="1663700" y="179071"/>
                    <a:pt x="1657350" y="179071"/>
                    <a:pt x="1651000" y="177801"/>
                  </a:cubicBezTo>
                  <a:cubicBezTo>
                    <a:pt x="1647190" y="177801"/>
                    <a:pt x="1644650" y="173991"/>
                    <a:pt x="1642110" y="173991"/>
                  </a:cubicBezTo>
                  <a:cubicBezTo>
                    <a:pt x="1633220" y="172720"/>
                    <a:pt x="1625600" y="172720"/>
                    <a:pt x="1616710" y="172720"/>
                  </a:cubicBezTo>
                  <a:cubicBezTo>
                    <a:pt x="1615440" y="172720"/>
                    <a:pt x="1614170" y="173991"/>
                    <a:pt x="1612900" y="173991"/>
                  </a:cubicBezTo>
                  <a:cubicBezTo>
                    <a:pt x="1607820" y="176530"/>
                    <a:pt x="1602740" y="180341"/>
                    <a:pt x="1597660" y="182880"/>
                  </a:cubicBezTo>
                  <a:cubicBezTo>
                    <a:pt x="1588770" y="185420"/>
                    <a:pt x="1579880" y="187960"/>
                    <a:pt x="1570990" y="189230"/>
                  </a:cubicBezTo>
                  <a:lnTo>
                    <a:pt x="1567180" y="189230"/>
                  </a:lnTo>
                  <a:cubicBezTo>
                    <a:pt x="1559560" y="185420"/>
                    <a:pt x="1553210" y="189230"/>
                    <a:pt x="1545590" y="190501"/>
                  </a:cubicBezTo>
                  <a:cubicBezTo>
                    <a:pt x="1537970" y="193041"/>
                    <a:pt x="1530350" y="196851"/>
                    <a:pt x="1522730" y="199391"/>
                  </a:cubicBezTo>
                  <a:cubicBezTo>
                    <a:pt x="1520190" y="200661"/>
                    <a:pt x="1517650" y="199391"/>
                    <a:pt x="1515110" y="198120"/>
                  </a:cubicBezTo>
                  <a:cubicBezTo>
                    <a:pt x="1511300" y="196850"/>
                    <a:pt x="1508760" y="196850"/>
                    <a:pt x="1506220" y="199391"/>
                  </a:cubicBezTo>
                  <a:cubicBezTo>
                    <a:pt x="1504950" y="200661"/>
                    <a:pt x="1503680" y="200661"/>
                    <a:pt x="1502410" y="200661"/>
                  </a:cubicBezTo>
                  <a:cubicBezTo>
                    <a:pt x="1498600" y="201931"/>
                    <a:pt x="1494790" y="201931"/>
                    <a:pt x="1492250" y="203201"/>
                  </a:cubicBezTo>
                  <a:cubicBezTo>
                    <a:pt x="1487170" y="207011"/>
                    <a:pt x="1482090" y="205741"/>
                    <a:pt x="1477010" y="208281"/>
                  </a:cubicBezTo>
                  <a:cubicBezTo>
                    <a:pt x="1471930" y="210821"/>
                    <a:pt x="1466850" y="210821"/>
                    <a:pt x="1463040" y="214631"/>
                  </a:cubicBezTo>
                  <a:cubicBezTo>
                    <a:pt x="1461770" y="215901"/>
                    <a:pt x="1459230" y="215901"/>
                    <a:pt x="1456690" y="215901"/>
                  </a:cubicBezTo>
                  <a:cubicBezTo>
                    <a:pt x="1450340" y="217171"/>
                    <a:pt x="1445260" y="220981"/>
                    <a:pt x="1441450" y="226061"/>
                  </a:cubicBezTo>
                  <a:cubicBezTo>
                    <a:pt x="1436370" y="231141"/>
                    <a:pt x="1431290" y="234951"/>
                    <a:pt x="1426210" y="238761"/>
                  </a:cubicBezTo>
                  <a:cubicBezTo>
                    <a:pt x="1424940" y="240031"/>
                    <a:pt x="1421130" y="240031"/>
                    <a:pt x="1419860" y="240031"/>
                  </a:cubicBezTo>
                  <a:cubicBezTo>
                    <a:pt x="1414780" y="240031"/>
                    <a:pt x="1409700" y="238761"/>
                    <a:pt x="1405890" y="237491"/>
                  </a:cubicBezTo>
                  <a:cubicBezTo>
                    <a:pt x="1403350" y="237491"/>
                    <a:pt x="1402080" y="236220"/>
                    <a:pt x="1399540" y="236220"/>
                  </a:cubicBezTo>
                  <a:cubicBezTo>
                    <a:pt x="1391920" y="240030"/>
                    <a:pt x="1383030" y="237491"/>
                    <a:pt x="1375410" y="237491"/>
                  </a:cubicBezTo>
                  <a:cubicBezTo>
                    <a:pt x="1374140" y="237491"/>
                    <a:pt x="1371600" y="236220"/>
                    <a:pt x="1370330" y="234950"/>
                  </a:cubicBezTo>
                  <a:cubicBezTo>
                    <a:pt x="1365250" y="231141"/>
                    <a:pt x="1360170" y="231141"/>
                    <a:pt x="1355090" y="233680"/>
                  </a:cubicBezTo>
                  <a:cubicBezTo>
                    <a:pt x="1351280" y="234950"/>
                    <a:pt x="1347470" y="234950"/>
                    <a:pt x="1344930" y="232410"/>
                  </a:cubicBezTo>
                  <a:cubicBezTo>
                    <a:pt x="1339850" y="228600"/>
                    <a:pt x="1333500" y="226060"/>
                    <a:pt x="1327150" y="224790"/>
                  </a:cubicBezTo>
                  <a:cubicBezTo>
                    <a:pt x="1322070" y="223520"/>
                    <a:pt x="1316990" y="220980"/>
                    <a:pt x="1311910" y="218440"/>
                  </a:cubicBezTo>
                  <a:cubicBezTo>
                    <a:pt x="1309370" y="217170"/>
                    <a:pt x="1306830" y="218440"/>
                    <a:pt x="1304290" y="218440"/>
                  </a:cubicBezTo>
                  <a:cubicBezTo>
                    <a:pt x="1301750" y="218440"/>
                    <a:pt x="1300480" y="219710"/>
                    <a:pt x="1297940" y="219710"/>
                  </a:cubicBezTo>
                  <a:cubicBezTo>
                    <a:pt x="1290320" y="220980"/>
                    <a:pt x="1282700" y="223520"/>
                    <a:pt x="1276350" y="222250"/>
                  </a:cubicBezTo>
                  <a:cubicBezTo>
                    <a:pt x="1267461" y="219710"/>
                    <a:pt x="1258570" y="220980"/>
                    <a:pt x="1250950" y="215900"/>
                  </a:cubicBezTo>
                  <a:cubicBezTo>
                    <a:pt x="1247140" y="213360"/>
                    <a:pt x="1245870" y="215900"/>
                    <a:pt x="1243330" y="215900"/>
                  </a:cubicBezTo>
                  <a:cubicBezTo>
                    <a:pt x="1242061" y="215900"/>
                    <a:pt x="1240791" y="215900"/>
                    <a:pt x="1238250" y="217170"/>
                  </a:cubicBezTo>
                  <a:cubicBezTo>
                    <a:pt x="1236980" y="220980"/>
                    <a:pt x="1231900" y="223520"/>
                    <a:pt x="1225550" y="220980"/>
                  </a:cubicBezTo>
                  <a:cubicBezTo>
                    <a:pt x="1221740" y="219710"/>
                    <a:pt x="1219200" y="219710"/>
                    <a:pt x="1215390" y="220980"/>
                  </a:cubicBezTo>
                  <a:cubicBezTo>
                    <a:pt x="1211580" y="222250"/>
                    <a:pt x="1207770" y="222250"/>
                    <a:pt x="1202690" y="223520"/>
                  </a:cubicBezTo>
                  <a:lnTo>
                    <a:pt x="1201420" y="223520"/>
                  </a:lnTo>
                  <a:cubicBezTo>
                    <a:pt x="1191260" y="229870"/>
                    <a:pt x="1181100" y="224791"/>
                    <a:pt x="1169670" y="224791"/>
                  </a:cubicBezTo>
                  <a:lnTo>
                    <a:pt x="1163320" y="224791"/>
                  </a:lnTo>
                  <a:cubicBezTo>
                    <a:pt x="1155700" y="226061"/>
                    <a:pt x="1151890" y="219711"/>
                    <a:pt x="1146810" y="215900"/>
                  </a:cubicBezTo>
                  <a:cubicBezTo>
                    <a:pt x="1141730" y="212090"/>
                    <a:pt x="1136650" y="207010"/>
                    <a:pt x="1131570" y="204470"/>
                  </a:cubicBezTo>
                  <a:cubicBezTo>
                    <a:pt x="1130300" y="203200"/>
                    <a:pt x="1126490" y="204470"/>
                    <a:pt x="1123950" y="204470"/>
                  </a:cubicBezTo>
                  <a:lnTo>
                    <a:pt x="1112520" y="204470"/>
                  </a:lnTo>
                  <a:lnTo>
                    <a:pt x="1111250" y="203200"/>
                  </a:lnTo>
                  <a:cubicBezTo>
                    <a:pt x="1102361" y="205741"/>
                    <a:pt x="1097280" y="200660"/>
                    <a:pt x="1090930" y="195580"/>
                  </a:cubicBezTo>
                  <a:cubicBezTo>
                    <a:pt x="1087120" y="193040"/>
                    <a:pt x="1082041" y="190500"/>
                    <a:pt x="1078230" y="189230"/>
                  </a:cubicBezTo>
                  <a:cubicBezTo>
                    <a:pt x="1073150" y="186690"/>
                    <a:pt x="1066800" y="185420"/>
                    <a:pt x="1064261" y="179070"/>
                  </a:cubicBezTo>
                  <a:cubicBezTo>
                    <a:pt x="1062991" y="176530"/>
                    <a:pt x="1060450" y="176530"/>
                    <a:pt x="1059180" y="173990"/>
                  </a:cubicBezTo>
                  <a:cubicBezTo>
                    <a:pt x="1057911" y="171450"/>
                    <a:pt x="1056641" y="168910"/>
                    <a:pt x="1056641" y="167640"/>
                  </a:cubicBezTo>
                  <a:cubicBezTo>
                    <a:pt x="1056641" y="165100"/>
                    <a:pt x="1057911" y="162560"/>
                    <a:pt x="1059180" y="160020"/>
                  </a:cubicBezTo>
                  <a:cubicBezTo>
                    <a:pt x="1060450" y="156210"/>
                    <a:pt x="1057911" y="152400"/>
                    <a:pt x="1054100" y="149860"/>
                  </a:cubicBezTo>
                  <a:cubicBezTo>
                    <a:pt x="1052830" y="148590"/>
                    <a:pt x="1050290" y="148590"/>
                    <a:pt x="1050290" y="147320"/>
                  </a:cubicBezTo>
                  <a:cubicBezTo>
                    <a:pt x="1047750" y="139700"/>
                    <a:pt x="1041400" y="137160"/>
                    <a:pt x="1036320" y="130810"/>
                  </a:cubicBezTo>
                  <a:cubicBezTo>
                    <a:pt x="1032510" y="127000"/>
                    <a:pt x="1029970" y="121920"/>
                    <a:pt x="1027430" y="116840"/>
                  </a:cubicBezTo>
                  <a:cubicBezTo>
                    <a:pt x="1024891" y="114300"/>
                    <a:pt x="1023620" y="111760"/>
                    <a:pt x="1019811" y="109220"/>
                  </a:cubicBezTo>
                  <a:cubicBezTo>
                    <a:pt x="1010921" y="105410"/>
                    <a:pt x="1002030" y="101600"/>
                    <a:pt x="993141" y="96520"/>
                  </a:cubicBezTo>
                  <a:cubicBezTo>
                    <a:pt x="993141" y="106680"/>
                    <a:pt x="990601" y="104140"/>
                    <a:pt x="989330" y="101600"/>
                  </a:cubicBezTo>
                  <a:cubicBezTo>
                    <a:pt x="989330" y="97790"/>
                    <a:pt x="986791" y="96520"/>
                    <a:pt x="982980" y="96520"/>
                  </a:cubicBezTo>
                  <a:cubicBezTo>
                    <a:pt x="982980" y="96520"/>
                    <a:pt x="981711" y="96520"/>
                    <a:pt x="981711" y="95250"/>
                  </a:cubicBezTo>
                  <a:cubicBezTo>
                    <a:pt x="980441" y="87630"/>
                    <a:pt x="974091" y="90170"/>
                    <a:pt x="970280" y="88900"/>
                  </a:cubicBezTo>
                  <a:cubicBezTo>
                    <a:pt x="967741" y="87630"/>
                    <a:pt x="965200" y="86360"/>
                    <a:pt x="962661" y="87630"/>
                  </a:cubicBezTo>
                  <a:cubicBezTo>
                    <a:pt x="957580" y="88900"/>
                    <a:pt x="953771" y="85090"/>
                    <a:pt x="948691" y="83820"/>
                  </a:cubicBezTo>
                  <a:cubicBezTo>
                    <a:pt x="947421" y="83820"/>
                    <a:pt x="946151" y="83820"/>
                    <a:pt x="944880" y="85090"/>
                  </a:cubicBezTo>
                  <a:cubicBezTo>
                    <a:pt x="942341" y="87630"/>
                    <a:pt x="939800" y="87630"/>
                    <a:pt x="935991" y="85090"/>
                  </a:cubicBezTo>
                  <a:cubicBezTo>
                    <a:pt x="930911" y="81280"/>
                    <a:pt x="925830" y="81280"/>
                    <a:pt x="919480" y="83820"/>
                  </a:cubicBezTo>
                  <a:cubicBezTo>
                    <a:pt x="916941" y="85090"/>
                    <a:pt x="914400" y="85090"/>
                    <a:pt x="911861" y="83820"/>
                  </a:cubicBezTo>
                  <a:cubicBezTo>
                    <a:pt x="906780" y="81280"/>
                    <a:pt x="901700" y="77470"/>
                    <a:pt x="895350" y="74930"/>
                  </a:cubicBezTo>
                  <a:cubicBezTo>
                    <a:pt x="894080" y="74930"/>
                    <a:pt x="892811" y="73660"/>
                    <a:pt x="891540" y="73660"/>
                  </a:cubicBezTo>
                  <a:cubicBezTo>
                    <a:pt x="883920" y="74930"/>
                    <a:pt x="877570" y="72390"/>
                    <a:pt x="869950" y="74930"/>
                  </a:cubicBezTo>
                  <a:cubicBezTo>
                    <a:pt x="866140" y="76200"/>
                    <a:pt x="861061" y="76200"/>
                    <a:pt x="858520" y="81280"/>
                  </a:cubicBezTo>
                  <a:cubicBezTo>
                    <a:pt x="857250" y="82550"/>
                    <a:pt x="853440" y="82550"/>
                    <a:pt x="850900" y="83820"/>
                  </a:cubicBezTo>
                  <a:cubicBezTo>
                    <a:pt x="844550" y="85090"/>
                    <a:pt x="838200" y="86360"/>
                    <a:pt x="831850" y="83820"/>
                  </a:cubicBezTo>
                  <a:cubicBezTo>
                    <a:pt x="826770" y="81280"/>
                    <a:pt x="820420" y="82550"/>
                    <a:pt x="815340" y="81280"/>
                  </a:cubicBezTo>
                  <a:cubicBezTo>
                    <a:pt x="811530" y="80010"/>
                    <a:pt x="808990" y="77470"/>
                    <a:pt x="806450" y="76200"/>
                  </a:cubicBezTo>
                  <a:cubicBezTo>
                    <a:pt x="805180" y="74930"/>
                    <a:pt x="803910" y="73660"/>
                    <a:pt x="802640" y="73660"/>
                  </a:cubicBezTo>
                  <a:cubicBezTo>
                    <a:pt x="795020" y="71120"/>
                    <a:pt x="788670" y="66040"/>
                    <a:pt x="784860" y="59690"/>
                  </a:cubicBezTo>
                  <a:cubicBezTo>
                    <a:pt x="782320" y="55880"/>
                    <a:pt x="778510" y="52070"/>
                    <a:pt x="775970" y="48260"/>
                  </a:cubicBezTo>
                  <a:cubicBezTo>
                    <a:pt x="767080" y="45720"/>
                    <a:pt x="768350" y="35560"/>
                    <a:pt x="763270" y="30480"/>
                  </a:cubicBezTo>
                  <a:cubicBezTo>
                    <a:pt x="759460" y="25400"/>
                    <a:pt x="755650" y="22860"/>
                    <a:pt x="749300" y="21590"/>
                  </a:cubicBezTo>
                  <a:lnTo>
                    <a:pt x="748030" y="21590"/>
                  </a:lnTo>
                  <a:cubicBezTo>
                    <a:pt x="741680" y="16510"/>
                    <a:pt x="735330" y="20320"/>
                    <a:pt x="727710" y="20320"/>
                  </a:cubicBezTo>
                  <a:cubicBezTo>
                    <a:pt x="725170" y="20320"/>
                    <a:pt x="721360" y="17780"/>
                    <a:pt x="718820" y="16510"/>
                  </a:cubicBezTo>
                  <a:cubicBezTo>
                    <a:pt x="717550" y="13970"/>
                    <a:pt x="716280" y="12700"/>
                    <a:pt x="715010" y="12700"/>
                  </a:cubicBezTo>
                  <a:cubicBezTo>
                    <a:pt x="707390" y="11430"/>
                    <a:pt x="701040" y="6350"/>
                    <a:pt x="694690" y="0"/>
                  </a:cubicBezTo>
                  <a:cubicBezTo>
                    <a:pt x="692150" y="1270"/>
                    <a:pt x="689610" y="2540"/>
                    <a:pt x="687070" y="2540"/>
                  </a:cubicBezTo>
                  <a:cubicBezTo>
                    <a:pt x="684530" y="3810"/>
                    <a:pt x="680720" y="3810"/>
                    <a:pt x="676910" y="3810"/>
                  </a:cubicBezTo>
                  <a:cubicBezTo>
                    <a:pt x="671830" y="2540"/>
                    <a:pt x="666750" y="3810"/>
                    <a:pt x="661670" y="7620"/>
                  </a:cubicBezTo>
                  <a:cubicBezTo>
                    <a:pt x="659130" y="8890"/>
                    <a:pt x="657860" y="10160"/>
                    <a:pt x="655320" y="11430"/>
                  </a:cubicBezTo>
                  <a:cubicBezTo>
                    <a:pt x="652780" y="12700"/>
                    <a:pt x="651510" y="15240"/>
                    <a:pt x="648970" y="16510"/>
                  </a:cubicBezTo>
                  <a:cubicBezTo>
                    <a:pt x="647700" y="17780"/>
                    <a:pt x="645160" y="17780"/>
                    <a:pt x="643890" y="19050"/>
                  </a:cubicBezTo>
                  <a:lnTo>
                    <a:pt x="636270" y="22860"/>
                  </a:lnTo>
                  <a:cubicBezTo>
                    <a:pt x="636270" y="22860"/>
                    <a:pt x="635000" y="24130"/>
                    <a:pt x="635000" y="22860"/>
                  </a:cubicBezTo>
                  <a:cubicBezTo>
                    <a:pt x="629920" y="20320"/>
                    <a:pt x="626110" y="25400"/>
                    <a:pt x="622300" y="27940"/>
                  </a:cubicBezTo>
                  <a:cubicBezTo>
                    <a:pt x="618490" y="30480"/>
                    <a:pt x="613410" y="30480"/>
                    <a:pt x="609600" y="33020"/>
                  </a:cubicBezTo>
                  <a:lnTo>
                    <a:pt x="608330" y="33020"/>
                  </a:lnTo>
                  <a:cubicBezTo>
                    <a:pt x="601980" y="34290"/>
                    <a:pt x="595630" y="36830"/>
                    <a:pt x="589280" y="38100"/>
                  </a:cubicBezTo>
                  <a:cubicBezTo>
                    <a:pt x="586740" y="38100"/>
                    <a:pt x="585470" y="39370"/>
                    <a:pt x="582930" y="40640"/>
                  </a:cubicBezTo>
                  <a:cubicBezTo>
                    <a:pt x="579120" y="41910"/>
                    <a:pt x="575310" y="44450"/>
                    <a:pt x="571500" y="45720"/>
                  </a:cubicBezTo>
                  <a:cubicBezTo>
                    <a:pt x="568960" y="46990"/>
                    <a:pt x="565150" y="48260"/>
                    <a:pt x="562610" y="49530"/>
                  </a:cubicBezTo>
                  <a:lnTo>
                    <a:pt x="558800" y="49530"/>
                  </a:lnTo>
                  <a:cubicBezTo>
                    <a:pt x="558800" y="49530"/>
                    <a:pt x="556260" y="49530"/>
                    <a:pt x="554990" y="52070"/>
                  </a:cubicBezTo>
                  <a:cubicBezTo>
                    <a:pt x="549910" y="49530"/>
                    <a:pt x="543560" y="48260"/>
                    <a:pt x="538480" y="45720"/>
                  </a:cubicBezTo>
                  <a:cubicBezTo>
                    <a:pt x="534670" y="44450"/>
                    <a:pt x="525780" y="46990"/>
                    <a:pt x="523240" y="50800"/>
                  </a:cubicBezTo>
                  <a:cubicBezTo>
                    <a:pt x="521970" y="52070"/>
                    <a:pt x="520700" y="53340"/>
                    <a:pt x="519430" y="53340"/>
                  </a:cubicBezTo>
                  <a:cubicBezTo>
                    <a:pt x="518160" y="53340"/>
                    <a:pt x="515620" y="52070"/>
                    <a:pt x="514350" y="52070"/>
                  </a:cubicBezTo>
                  <a:cubicBezTo>
                    <a:pt x="513080" y="52070"/>
                    <a:pt x="511810" y="53340"/>
                    <a:pt x="509270" y="53340"/>
                  </a:cubicBezTo>
                  <a:cubicBezTo>
                    <a:pt x="509270" y="54610"/>
                    <a:pt x="510540" y="55880"/>
                    <a:pt x="510540" y="57150"/>
                  </a:cubicBezTo>
                  <a:cubicBezTo>
                    <a:pt x="506730" y="58420"/>
                    <a:pt x="500380" y="68580"/>
                    <a:pt x="500380" y="73660"/>
                  </a:cubicBezTo>
                  <a:cubicBezTo>
                    <a:pt x="494030" y="76200"/>
                    <a:pt x="486410" y="77470"/>
                    <a:pt x="483870" y="85090"/>
                  </a:cubicBezTo>
                  <a:cubicBezTo>
                    <a:pt x="483870" y="86360"/>
                    <a:pt x="482600" y="86360"/>
                    <a:pt x="482600" y="87630"/>
                  </a:cubicBezTo>
                  <a:cubicBezTo>
                    <a:pt x="474980" y="88900"/>
                    <a:pt x="473710" y="96520"/>
                    <a:pt x="469900" y="102870"/>
                  </a:cubicBezTo>
                  <a:lnTo>
                    <a:pt x="469900" y="105410"/>
                  </a:lnTo>
                  <a:cubicBezTo>
                    <a:pt x="468630" y="105410"/>
                    <a:pt x="467360" y="106680"/>
                    <a:pt x="466090" y="106680"/>
                  </a:cubicBezTo>
                  <a:cubicBezTo>
                    <a:pt x="461010" y="109220"/>
                    <a:pt x="458470" y="113030"/>
                    <a:pt x="457200" y="119380"/>
                  </a:cubicBezTo>
                  <a:cubicBezTo>
                    <a:pt x="455930" y="125730"/>
                    <a:pt x="455930" y="130810"/>
                    <a:pt x="454660" y="137160"/>
                  </a:cubicBezTo>
                  <a:cubicBezTo>
                    <a:pt x="452120" y="135890"/>
                    <a:pt x="448310" y="138430"/>
                    <a:pt x="447040" y="134620"/>
                  </a:cubicBezTo>
                  <a:lnTo>
                    <a:pt x="444500" y="134620"/>
                  </a:lnTo>
                  <a:cubicBezTo>
                    <a:pt x="440690" y="139700"/>
                    <a:pt x="436880" y="144780"/>
                    <a:pt x="433070" y="148590"/>
                  </a:cubicBezTo>
                  <a:cubicBezTo>
                    <a:pt x="429260" y="151130"/>
                    <a:pt x="425450" y="152400"/>
                    <a:pt x="420370" y="154940"/>
                  </a:cubicBezTo>
                  <a:lnTo>
                    <a:pt x="420370" y="157480"/>
                  </a:lnTo>
                  <a:cubicBezTo>
                    <a:pt x="415290" y="156210"/>
                    <a:pt x="411480" y="154940"/>
                    <a:pt x="407670" y="152400"/>
                  </a:cubicBezTo>
                  <a:cubicBezTo>
                    <a:pt x="406400" y="152400"/>
                    <a:pt x="405130" y="151130"/>
                    <a:pt x="405130" y="151130"/>
                  </a:cubicBezTo>
                  <a:cubicBezTo>
                    <a:pt x="403860" y="151130"/>
                    <a:pt x="403860" y="149860"/>
                    <a:pt x="403860" y="149860"/>
                  </a:cubicBezTo>
                  <a:cubicBezTo>
                    <a:pt x="402590" y="149860"/>
                    <a:pt x="402590" y="151130"/>
                    <a:pt x="402590" y="152400"/>
                  </a:cubicBezTo>
                  <a:cubicBezTo>
                    <a:pt x="402590" y="157480"/>
                    <a:pt x="400050" y="156210"/>
                    <a:pt x="397510" y="154940"/>
                  </a:cubicBezTo>
                  <a:cubicBezTo>
                    <a:pt x="394970" y="153670"/>
                    <a:pt x="392430" y="153670"/>
                    <a:pt x="391160" y="157480"/>
                  </a:cubicBezTo>
                  <a:cubicBezTo>
                    <a:pt x="391160" y="158750"/>
                    <a:pt x="389890" y="160020"/>
                    <a:pt x="388620" y="160020"/>
                  </a:cubicBezTo>
                  <a:cubicBezTo>
                    <a:pt x="384810" y="161290"/>
                    <a:pt x="381000" y="162560"/>
                    <a:pt x="379730" y="166370"/>
                  </a:cubicBezTo>
                  <a:cubicBezTo>
                    <a:pt x="378460" y="168910"/>
                    <a:pt x="377190" y="170180"/>
                    <a:pt x="374650" y="172720"/>
                  </a:cubicBezTo>
                  <a:lnTo>
                    <a:pt x="355600" y="172720"/>
                  </a:lnTo>
                  <a:cubicBezTo>
                    <a:pt x="353060" y="172720"/>
                    <a:pt x="350520" y="172720"/>
                    <a:pt x="347980" y="173990"/>
                  </a:cubicBezTo>
                  <a:cubicBezTo>
                    <a:pt x="345440" y="173990"/>
                    <a:pt x="342900" y="175260"/>
                    <a:pt x="339090" y="176530"/>
                  </a:cubicBezTo>
                  <a:cubicBezTo>
                    <a:pt x="336550" y="177800"/>
                    <a:pt x="332740" y="180340"/>
                    <a:pt x="330200" y="181610"/>
                  </a:cubicBezTo>
                  <a:cubicBezTo>
                    <a:pt x="328930" y="182880"/>
                    <a:pt x="327660" y="182880"/>
                    <a:pt x="326390" y="182880"/>
                  </a:cubicBezTo>
                  <a:cubicBezTo>
                    <a:pt x="320040" y="182880"/>
                    <a:pt x="316230" y="186690"/>
                    <a:pt x="312420" y="190500"/>
                  </a:cubicBezTo>
                  <a:cubicBezTo>
                    <a:pt x="308610" y="193040"/>
                    <a:pt x="306070" y="196850"/>
                    <a:pt x="302260" y="199390"/>
                  </a:cubicBezTo>
                  <a:cubicBezTo>
                    <a:pt x="299720" y="200660"/>
                    <a:pt x="297180" y="201930"/>
                    <a:pt x="295910" y="203200"/>
                  </a:cubicBezTo>
                  <a:cubicBezTo>
                    <a:pt x="293370" y="204470"/>
                    <a:pt x="292100" y="207010"/>
                    <a:pt x="289560" y="207010"/>
                  </a:cubicBezTo>
                  <a:cubicBezTo>
                    <a:pt x="287020" y="208280"/>
                    <a:pt x="283210" y="208280"/>
                    <a:pt x="280670" y="207010"/>
                  </a:cubicBezTo>
                  <a:cubicBezTo>
                    <a:pt x="276860" y="204470"/>
                    <a:pt x="273050" y="207010"/>
                    <a:pt x="270510" y="208280"/>
                  </a:cubicBezTo>
                  <a:cubicBezTo>
                    <a:pt x="266700" y="209550"/>
                    <a:pt x="264160" y="212090"/>
                    <a:pt x="261620" y="213360"/>
                  </a:cubicBezTo>
                  <a:cubicBezTo>
                    <a:pt x="262890" y="214630"/>
                    <a:pt x="262890" y="215900"/>
                    <a:pt x="264160" y="217170"/>
                  </a:cubicBezTo>
                  <a:lnTo>
                    <a:pt x="260350" y="217170"/>
                  </a:lnTo>
                  <a:cubicBezTo>
                    <a:pt x="260350" y="218440"/>
                    <a:pt x="259080" y="219710"/>
                    <a:pt x="259080" y="220980"/>
                  </a:cubicBezTo>
                  <a:cubicBezTo>
                    <a:pt x="257810" y="220980"/>
                    <a:pt x="256540" y="219710"/>
                    <a:pt x="256540" y="219710"/>
                  </a:cubicBezTo>
                  <a:cubicBezTo>
                    <a:pt x="252730" y="222250"/>
                    <a:pt x="248920" y="224790"/>
                    <a:pt x="245110" y="226060"/>
                  </a:cubicBezTo>
                  <a:cubicBezTo>
                    <a:pt x="243840" y="226060"/>
                    <a:pt x="242570" y="227330"/>
                    <a:pt x="242570" y="227330"/>
                  </a:cubicBezTo>
                  <a:cubicBezTo>
                    <a:pt x="237490" y="226060"/>
                    <a:pt x="231140" y="227330"/>
                    <a:pt x="227330" y="223520"/>
                  </a:cubicBezTo>
                  <a:cubicBezTo>
                    <a:pt x="224790" y="220980"/>
                    <a:pt x="220980" y="219710"/>
                    <a:pt x="218440" y="217170"/>
                  </a:cubicBezTo>
                  <a:cubicBezTo>
                    <a:pt x="214630" y="214630"/>
                    <a:pt x="209550" y="215900"/>
                    <a:pt x="205740" y="222250"/>
                  </a:cubicBezTo>
                  <a:lnTo>
                    <a:pt x="187960" y="204470"/>
                  </a:lnTo>
                  <a:cubicBezTo>
                    <a:pt x="186690" y="205740"/>
                    <a:pt x="184150" y="207010"/>
                    <a:pt x="182880" y="208280"/>
                  </a:cubicBezTo>
                  <a:cubicBezTo>
                    <a:pt x="181610" y="208280"/>
                    <a:pt x="181610" y="209550"/>
                    <a:pt x="180340" y="209550"/>
                  </a:cubicBezTo>
                  <a:cubicBezTo>
                    <a:pt x="175260" y="210820"/>
                    <a:pt x="170180" y="212090"/>
                    <a:pt x="163830" y="213360"/>
                  </a:cubicBezTo>
                  <a:cubicBezTo>
                    <a:pt x="160020" y="214630"/>
                    <a:pt x="157480" y="215900"/>
                    <a:pt x="157480" y="220980"/>
                  </a:cubicBezTo>
                  <a:cubicBezTo>
                    <a:pt x="152400" y="223520"/>
                    <a:pt x="147320" y="222250"/>
                    <a:pt x="143510" y="227330"/>
                  </a:cubicBezTo>
                  <a:lnTo>
                    <a:pt x="139700" y="227330"/>
                  </a:lnTo>
                  <a:cubicBezTo>
                    <a:pt x="132080" y="223520"/>
                    <a:pt x="125730" y="224790"/>
                    <a:pt x="120650" y="231140"/>
                  </a:cubicBezTo>
                  <a:cubicBezTo>
                    <a:pt x="119380" y="232410"/>
                    <a:pt x="118110" y="232410"/>
                    <a:pt x="115570" y="232410"/>
                  </a:cubicBezTo>
                  <a:cubicBezTo>
                    <a:pt x="109220" y="231140"/>
                    <a:pt x="104140" y="234950"/>
                    <a:pt x="99060" y="238760"/>
                  </a:cubicBezTo>
                  <a:cubicBezTo>
                    <a:pt x="96520" y="241300"/>
                    <a:pt x="93980" y="242570"/>
                    <a:pt x="90170" y="242570"/>
                  </a:cubicBezTo>
                  <a:cubicBezTo>
                    <a:pt x="83820" y="243840"/>
                    <a:pt x="78740" y="243840"/>
                    <a:pt x="72390" y="243840"/>
                  </a:cubicBezTo>
                  <a:cubicBezTo>
                    <a:pt x="72390" y="243840"/>
                    <a:pt x="71120" y="243840"/>
                    <a:pt x="71120" y="245110"/>
                  </a:cubicBezTo>
                  <a:cubicBezTo>
                    <a:pt x="66040" y="251460"/>
                    <a:pt x="59690" y="251460"/>
                    <a:pt x="52070" y="251460"/>
                  </a:cubicBezTo>
                  <a:cubicBezTo>
                    <a:pt x="44450" y="251460"/>
                    <a:pt x="36830" y="252730"/>
                    <a:pt x="30480" y="259080"/>
                  </a:cubicBezTo>
                  <a:cubicBezTo>
                    <a:pt x="26670" y="262890"/>
                    <a:pt x="21590" y="265430"/>
                    <a:pt x="16510" y="269240"/>
                  </a:cubicBezTo>
                  <a:cubicBezTo>
                    <a:pt x="15240" y="269240"/>
                    <a:pt x="13970" y="270510"/>
                    <a:pt x="13970" y="270510"/>
                  </a:cubicBezTo>
                  <a:cubicBezTo>
                    <a:pt x="10160" y="270510"/>
                    <a:pt x="5080" y="269240"/>
                    <a:pt x="1270" y="269240"/>
                  </a:cubicBezTo>
                  <a:cubicBezTo>
                    <a:pt x="0" y="284480"/>
                    <a:pt x="2540" y="300990"/>
                    <a:pt x="3810" y="317500"/>
                  </a:cubicBezTo>
                  <a:close/>
                </a:path>
              </a:pathLst>
            </a:custGeom>
            <a:blipFill>
              <a:blip r:embed="rId7"/>
              <a:stretch>
                <a:fillRect l="-63512" t="-11212" r="-94813" b="0"/>
              </a:stretch>
            </a:blipFill>
          </p:spPr>
        </p:sp>
      </p:grpSp>
      <p:grpSp>
        <p:nvGrpSpPr>
          <p:cNvPr name="Group 13" id="13"/>
          <p:cNvGrpSpPr>
            <a:grpSpLocks noChangeAspect="true"/>
          </p:cNvGrpSpPr>
          <p:nvPr/>
        </p:nvGrpSpPr>
        <p:grpSpPr>
          <a:xfrm rot="0">
            <a:off x="9233264" y="-3291818"/>
            <a:ext cx="4394859" cy="6788352"/>
            <a:chOff x="0" y="0"/>
            <a:chExt cx="2192020" cy="3385820"/>
          </a:xfrm>
        </p:grpSpPr>
        <p:sp>
          <p:nvSpPr>
            <p:cNvPr name="Freeform 14" id="14"/>
            <p:cNvSpPr/>
            <p:nvPr/>
          </p:nvSpPr>
          <p:spPr>
            <a:xfrm flipH="false" flipV="false" rot="0">
              <a:off x="1270" y="-1"/>
              <a:ext cx="2194560" cy="3388362"/>
            </a:xfrm>
            <a:custGeom>
              <a:avLst/>
              <a:gdLst/>
              <a:ahLst/>
              <a:cxnLst/>
              <a:rect r="r" b="b" t="t" l="l"/>
              <a:pathLst>
                <a:path h="3388362" w="2194560">
                  <a:moveTo>
                    <a:pt x="3810" y="317501"/>
                  </a:moveTo>
                  <a:cubicBezTo>
                    <a:pt x="13970" y="425451"/>
                    <a:pt x="16510" y="533401"/>
                    <a:pt x="17780" y="642621"/>
                  </a:cubicBezTo>
                  <a:cubicBezTo>
                    <a:pt x="24130" y="1036321"/>
                    <a:pt x="21590" y="1430021"/>
                    <a:pt x="17780" y="1823721"/>
                  </a:cubicBezTo>
                  <a:cubicBezTo>
                    <a:pt x="13970" y="2218691"/>
                    <a:pt x="8890" y="2613661"/>
                    <a:pt x="8890" y="3009901"/>
                  </a:cubicBezTo>
                  <a:cubicBezTo>
                    <a:pt x="8890" y="3013711"/>
                    <a:pt x="8890" y="3017521"/>
                    <a:pt x="7620" y="3021331"/>
                  </a:cubicBezTo>
                  <a:cubicBezTo>
                    <a:pt x="11430" y="3022601"/>
                    <a:pt x="15240" y="3025141"/>
                    <a:pt x="19050" y="3027681"/>
                  </a:cubicBezTo>
                  <a:cubicBezTo>
                    <a:pt x="24130" y="3031491"/>
                    <a:pt x="27940" y="3037841"/>
                    <a:pt x="33020" y="3044191"/>
                  </a:cubicBezTo>
                  <a:cubicBezTo>
                    <a:pt x="44450" y="3058161"/>
                    <a:pt x="55880" y="3072131"/>
                    <a:pt x="66040" y="3086101"/>
                  </a:cubicBezTo>
                  <a:cubicBezTo>
                    <a:pt x="77470" y="3102611"/>
                    <a:pt x="88900" y="3117851"/>
                    <a:pt x="100330" y="3134361"/>
                  </a:cubicBezTo>
                  <a:cubicBezTo>
                    <a:pt x="105410" y="3141981"/>
                    <a:pt x="110490" y="3149601"/>
                    <a:pt x="115570" y="3155951"/>
                  </a:cubicBezTo>
                  <a:cubicBezTo>
                    <a:pt x="119380" y="3161031"/>
                    <a:pt x="125730" y="3163571"/>
                    <a:pt x="129540" y="3167381"/>
                  </a:cubicBezTo>
                  <a:cubicBezTo>
                    <a:pt x="142240" y="3177541"/>
                    <a:pt x="156210" y="3187701"/>
                    <a:pt x="168910" y="3197861"/>
                  </a:cubicBezTo>
                  <a:cubicBezTo>
                    <a:pt x="181610" y="3208021"/>
                    <a:pt x="194310" y="3216911"/>
                    <a:pt x="209550" y="3223261"/>
                  </a:cubicBezTo>
                  <a:cubicBezTo>
                    <a:pt x="243840" y="3238501"/>
                    <a:pt x="276860" y="3255011"/>
                    <a:pt x="311150" y="3270251"/>
                  </a:cubicBezTo>
                  <a:cubicBezTo>
                    <a:pt x="330200" y="3279141"/>
                    <a:pt x="349250" y="3286761"/>
                    <a:pt x="369570" y="3295651"/>
                  </a:cubicBezTo>
                  <a:cubicBezTo>
                    <a:pt x="370840" y="3296921"/>
                    <a:pt x="374650" y="3295651"/>
                    <a:pt x="375920" y="3295651"/>
                  </a:cubicBezTo>
                  <a:lnTo>
                    <a:pt x="383540" y="3295651"/>
                  </a:lnTo>
                  <a:lnTo>
                    <a:pt x="384810" y="3296921"/>
                  </a:lnTo>
                  <a:cubicBezTo>
                    <a:pt x="387350" y="3290571"/>
                    <a:pt x="389890" y="3285491"/>
                    <a:pt x="393700" y="3279141"/>
                  </a:cubicBezTo>
                  <a:cubicBezTo>
                    <a:pt x="397510" y="3274061"/>
                    <a:pt x="400050" y="3265171"/>
                    <a:pt x="408940" y="3265171"/>
                  </a:cubicBezTo>
                  <a:cubicBezTo>
                    <a:pt x="408940" y="3265171"/>
                    <a:pt x="410210" y="3265171"/>
                    <a:pt x="410210" y="3263901"/>
                  </a:cubicBezTo>
                  <a:cubicBezTo>
                    <a:pt x="414020" y="3257551"/>
                    <a:pt x="420370" y="3256281"/>
                    <a:pt x="427990" y="3255011"/>
                  </a:cubicBezTo>
                  <a:cubicBezTo>
                    <a:pt x="435610" y="3253741"/>
                    <a:pt x="441960" y="3249931"/>
                    <a:pt x="448310" y="3247391"/>
                  </a:cubicBezTo>
                  <a:cubicBezTo>
                    <a:pt x="449580" y="3247391"/>
                    <a:pt x="449580" y="3246121"/>
                    <a:pt x="450850" y="3246121"/>
                  </a:cubicBezTo>
                  <a:cubicBezTo>
                    <a:pt x="459740" y="3248661"/>
                    <a:pt x="466090" y="3242311"/>
                    <a:pt x="473710" y="3239771"/>
                  </a:cubicBezTo>
                  <a:lnTo>
                    <a:pt x="474980" y="3239771"/>
                  </a:lnTo>
                  <a:cubicBezTo>
                    <a:pt x="482600" y="3239771"/>
                    <a:pt x="488950" y="3235961"/>
                    <a:pt x="496570" y="3234691"/>
                  </a:cubicBezTo>
                  <a:cubicBezTo>
                    <a:pt x="502920" y="3233421"/>
                    <a:pt x="509270" y="3233421"/>
                    <a:pt x="515620" y="3229611"/>
                  </a:cubicBezTo>
                  <a:cubicBezTo>
                    <a:pt x="521970" y="3225801"/>
                    <a:pt x="529590" y="3223261"/>
                    <a:pt x="535940" y="3220721"/>
                  </a:cubicBezTo>
                  <a:cubicBezTo>
                    <a:pt x="542290" y="3218181"/>
                    <a:pt x="548640" y="3216911"/>
                    <a:pt x="554990" y="3214371"/>
                  </a:cubicBezTo>
                  <a:lnTo>
                    <a:pt x="561340" y="3214371"/>
                  </a:lnTo>
                  <a:cubicBezTo>
                    <a:pt x="567690" y="3214371"/>
                    <a:pt x="572770" y="3214371"/>
                    <a:pt x="577850" y="3210561"/>
                  </a:cubicBezTo>
                  <a:lnTo>
                    <a:pt x="580390" y="3210561"/>
                  </a:lnTo>
                  <a:cubicBezTo>
                    <a:pt x="586740" y="3210561"/>
                    <a:pt x="594360" y="3211831"/>
                    <a:pt x="600710" y="3211831"/>
                  </a:cubicBezTo>
                  <a:lnTo>
                    <a:pt x="605790" y="3211831"/>
                  </a:lnTo>
                  <a:cubicBezTo>
                    <a:pt x="612140" y="3210561"/>
                    <a:pt x="614680" y="3215641"/>
                    <a:pt x="618490" y="3218181"/>
                  </a:cubicBezTo>
                  <a:cubicBezTo>
                    <a:pt x="624840" y="3225801"/>
                    <a:pt x="632460" y="3227071"/>
                    <a:pt x="642620" y="3225801"/>
                  </a:cubicBezTo>
                  <a:cubicBezTo>
                    <a:pt x="651510" y="3224531"/>
                    <a:pt x="659130" y="3223261"/>
                    <a:pt x="668020" y="3223261"/>
                  </a:cubicBezTo>
                  <a:cubicBezTo>
                    <a:pt x="671830" y="3223261"/>
                    <a:pt x="676910" y="3224531"/>
                    <a:pt x="680720" y="3225801"/>
                  </a:cubicBezTo>
                  <a:cubicBezTo>
                    <a:pt x="684530" y="3227071"/>
                    <a:pt x="687070" y="3228341"/>
                    <a:pt x="690880" y="3229611"/>
                  </a:cubicBezTo>
                  <a:lnTo>
                    <a:pt x="694690" y="3233421"/>
                  </a:lnTo>
                  <a:cubicBezTo>
                    <a:pt x="694690" y="3233421"/>
                    <a:pt x="695960" y="3237231"/>
                    <a:pt x="697230" y="3238501"/>
                  </a:cubicBezTo>
                  <a:cubicBezTo>
                    <a:pt x="699770" y="3239771"/>
                    <a:pt x="702310" y="3239771"/>
                    <a:pt x="703580" y="3241041"/>
                  </a:cubicBezTo>
                  <a:lnTo>
                    <a:pt x="704850" y="3242311"/>
                  </a:lnTo>
                  <a:cubicBezTo>
                    <a:pt x="711200" y="3238501"/>
                    <a:pt x="713740" y="3244851"/>
                    <a:pt x="717550" y="3246121"/>
                  </a:cubicBezTo>
                  <a:cubicBezTo>
                    <a:pt x="722630" y="3248661"/>
                    <a:pt x="726440" y="3251201"/>
                    <a:pt x="731520" y="3255011"/>
                  </a:cubicBezTo>
                  <a:cubicBezTo>
                    <a:pt x="731520" y="3253741"/>
                    <a:pt x="731520" y="3252471"/>
                    <a:pt x="732790" y="3251201"/>
                  </a:cubicBezTo>
                  <a:cubicBezTo>
                    <a:pt x="740410" y="3252471"/>
                    <a:pt x="749300" y="3252471"/>
                    <a:pt x="756920" y="3257551"/>
                  </a:cubicBezTo>
                  <a:cubicBezTo>
                    <a:pt x="758190" y="3255011"/>
                    <a:pt x="760730" y="3252471"/>
                    <a:pt x="763270" y="3249931"/>
                  </a:cubicBezTo>
                  <a:cubicBezTo>
                    <a:pt x="763270" y="3249931"/>
                    <a:pt x="763270" y="3248661"/>
                    <a:pt x="764540" y="3248661"/>
                  </a:cubicBezTo>
                  <a:cubicBezTo>
                    <a:pt x="770890" y="3247391"/>
                    <a:pt x="774700" y="3243581"/>
                    <a:pt x="775970" y="3237231"/>
                  </a:cubicBezTo>
                  <a:cubicBezTo>
                    <a:pt x="777240" y="3234691"/>
                    <a:pt x="777240" y="3232151"/>
                    <a:pt x="777240" y="3230881"/>
                  </a:cubicBezTo>
                  <a:cubicBezTo>
                    <a:pt x="782320" y="3228341"/>
                    <a:pt x="786130" y="3225801"/>
                    <a:pt x="791210" y="3223261"/>
                  </a:cubicBezTo>
                  <a:lnTo>
                    <a:pt x="791210" y="3220721"/>
                  </a:lnTo>
                  <a:cubicBezTo>
                    <a:pt x="787400" y="3214371"/>
                    <a:pt x="787400" y="3213101"/>
                    <a:pt x="793750" y="3210561"/>
                  </a:cubicBezTo>
                  <a:cubicBezTo>
                    <a:pt x="795020" y="3209291"/>
                    <a:pt x="795020" y="3208021"/>
                    <a:pt x="796290" y="3208021"/>
                  </a:cubicBezTo>
                  <a:cubicBezTo>
                    <a:pt x="798830" y="3206751"/>
                    <a:pt x="801370" y="3205481"/>
                    <a:pt x="802640" y="3204211"/>
                  </a:cubicBezTo>
                  <a:cubicBezTo>
                    <a:pt x="802640" y="3204211"/>
                    <a:pt x="802640" y="3205481"/>
                    <a:pt x="803910" y="3205481"/>
                  </a:cubicBezTo>
                  <a:lnTo>
                    <a:pt x="803910" y="3202941"/>
                  </a:lnTo>
                  <a:cubicBezTo>
                    <a:pt x="811530" y="3200401"/>
                    <a:pt x="819150" y="3197861"/>
                    <a:pt x="826770" y="3194051"/>
                  </a:cubicBezTo>
                  <a:cubicBezTo>
                    <a:pt x="830580" y="3191511"/>
                    <a:pt x="834390" y="3190241"/>
                    <a:pt x="839470" y="3192781"/>
                  </a:cubicBezTo>
                  <a:cubicBezTo>
                    <a:pt x="842010" y="3194051"/>
                    <a:pt x="844550" y="3192781"/>
                    <a:pt x="847090" y="3191511"/>
                  </a:cubicBezTo>
                  <a:cubicBezTo>
                    <a:pt x="853440" y="3188971"/>
                    <a:pt x="859790" y="3187701"/>
                    <a:pt x="866140" y="3185161"/>
                  </a:cubicBezTo>
                  <a:cubicBezTo>
                    <a:pt x="871220" y="3183891"/>
                    <a:pt x="875030" y="3181351"/>
                    <a:pt x="880110" y="3178811"/>
                  </a:cubicBezTo>
                  <a:cubicBezTo>
                    <a:pt x="880110" y="3178811"/>
                    <a:pt x="881380" y="3176271"/>
                    <a:pt x="880110" y="3175001"/>
                  </a:cubicBezTo>
                  <a:cubicBezTo>
                    <a:pt x="880110" y="3173731"/>
                    <a:pt x="878840" y="3171191"/>
                    <a:pt x="878840" y="3169921"/>
                  </a:cubicBezTo>
                  <a:cubicBezTo>
                    <a:pt x="882650" y="3167381"/>
                    <a:pt x="885190" y="3164841"/>
                    <a:pt x="887730" y="3164841"/>
                  </a:cubicBezTo>
                  <a:cubicBezTo>
                    <a:pt x="891540" y="3163571"/>
                    <a:pt x="896620" y="3163571"/>
                    <a:pt x="901700" y="3162301"/>
                  </a:cubicBezTo>
                  <a:cubicBezTo>
                    <a:pt x="905510" y="3150871"/>
                    <a:pt x="913130" y="3148331"/>
                    <a:pt x="922020" y="3152141"/>
                  </a:cubicBezTo>
                  <a:lnTo>
                    <a:pt x="924560" y="3149601"/>
                  </a:lnTo>
                  <a:cubicBezTo>
                    <a:pt x="925830" y="3150871"/>
                    <a:pt x="925830" y="3150871"/>
                    <a:pt x="925830" y="3152141"/>
                  </a:cubicBezTo>
                  <a:cubicBezTo>
                    <a:pt x="929640" y="3149601"/>
                    <a:pt x="933450" y="3147061"/>
                    <a:pt x="937260" y="3145791"/>
                  </a:cubicBezTo>
                  <a:cubicBezTo>
                    <a:pt x="941070" y="3143251"/>
                    <a:pt x="944880" y="3140711"/>
                    <a:pt x="949960" y="3143251"/>
                  </a:cubicBezTo>
                  <a:cubicBezTo>
                    <a:pt x="949960" y="3136901"/>
                    <a:pt x="953770" y="3136901"/>
                    <a:pt x="957580" y="3138171"/>
                  </a:cubicBezTo>
                  <a:cubicBezTo>
                    <a:pt x="960120" y="3138171"/>
                    <a:pt x="963930" y="3136901"/>
                    <a:pt x="966470" y="3135632"/>
                  </a:cubicBezTo>
                  <a:cubicBezTo>
                    <a:pt x="967740" y="3135632"/>
                    <a:pt x="970280" y="3134361"/>
                    <a:pt x="971550" y="3135632"/>
                  </a:cubicBezTo>
                  <a:cubicBezTo>
                    <a:pt x="976630" y="3139442"/>
                    <a:pt x="984250" y="3140711"/>
                    <a:pt x="989330" y="3147061"/>
                  </a:cubicBezTo>
                  <a:cubicBezTo>
                    <a:pt x="993140" y="3152141"/>
                    <a:pt x="999490" y="3154682"/>
                    <a:pt x="1002030" y="3162301"/>
                  </a:cubicBezTo>
                  <a:cubicBezTo>
                    <a:pt x="1003300" y="3164841"/>
                    <a:pt x="1008380" y="3167381"/>
                    <a:pt x="1010920" y="3168651"/>
                  </a:cubicBezTo>
                  <a:cubicBezTo>
                    <a:pt x="1010920" y="3168651"/>
                    <a:pt x="1012190" y="3168651"/>
                    <a:pt x="1013460" y="3169921"/>
                  </a:cubicBezTo>
                  <a:cubicBezTo>
                    <a:pt x="1014730" y="3173732"/>
                    <a:pt x="1018540" y="3172461"/>
                    <a:pt x="1021080" y="3171192"/>
                  </a:cubicBezTo>
                  <a:cubicBezTo>
                    <a:pt x="1023620" y="3171192"/>
                    <a:pt x="1026160" y="3169921"/>
                    <a:pt x="1027430" y="3173732"/>
                  </a:cubicBezTo>
                  <a:cubicBezTo>
                    <a:pt x="1027430" y="3175002"/>
                    <a:pt x="1031240" y="3176271"/>
                    <a:pt x="1032510" y="3177542"/>
                  </a:cubicBezTo>
                  <a:cubicBezTo>
                    <a:pt x="1036320" y="3180082"/>
                    <a:pt x="1040130" y="3182621"/>
                    <a:pt x="1042670" y="3185162"/>
                  </a:cubicBezTo>
                  <a:cubicBezTo>
                    <a:pt x="1043940" y="3186432"/>
                    <a:pt x="1045210" y="3187702"/>
                    <a:pt x="1045210" y="3188972"/>
                  </a:cubicBezTo>
                  <a:cubicBezTo>
                    <a:pt x="1045210" y="3192782"/>
                    <a:pt x="1049020" y="3195322"/>
                    <a:pt x="1052830" y="3195322"/>
                  </a:cubicBezTo>
                  <a:cubicBezTo>
                    <a:pt x="1057910" y="3196592"/>
                    <a:pt x="1061720" y="3196592"/>
                    <a:pt x="1066800" y="3197862"/>
                  </a:cubicBezTo>
                  <a:cubicBezTo>
                    <a:pt x="1068070" y="3197862"/>
                    <a:pt x="1068070" y="3200402"/>
                    <a:pt x="1069340" y="3200402"/>
                  </a:cubicBezTo>
                  <a:cubicBezTo>
                    <a:pt x="1070610" y="3202942"/>
                    <a:pt x="1071880" y="3206752"/>
                    <a:pt x="1076960" y="3204212"/>
                  </a:cubicBezTo>
                  <a:cubicBezTo>
                    <a:pt x="1079500" y="3202942"/>
                    <a:pt x="1087120" y="3205482"/>
                    <a:pt x="1088390" y="3208022"/>
                  </a:cubicBezTo>
                  <a:cubicBezTo>
                    <a:pt x="1090930" y="3216912"/>
                    <a:pt x="1099820" y="3216912"/>
                    <a:pt x="1106170" y="3219452"/>
                  </a:cubicBezTo>
                  <a:cubicBezTo>
                    <a:pt x="1107440" y="3219452"/>
                    <a:pt x="1108710" y="3219452"/>
                    <a:pt x="1108710" y="3220722"/>
                  </a:cubicBezTo>
                  <a:cubicBezTo>
                    <a:pt x="1112520" y="3225802"/>
                    <a:pt x="1117600" y="3227072"/>
                    <a:pt x="1122680" y="3229612"/>
                  </a:cubicBezTo>
                  <a:cubicBezTo>
                    <a:pt x="1127760" y="3232152"/>
                    <a:pt x="1132840" y="3237232"/>
                    <a:pt x="1137920" y="3242312"/>
                  </a:cubicBezTo>
                  <a:lnTo>
                    <a:pt x="1144270" y="3248662"/>
                  </a:lnTo>
                  <a:cubicBezTo>
                    <a:pt x="1145540" y="3249932"/>
                    <a:pt x="1146810" y="3249932"/>
                    <a:pt x="1148080" y="3249932"/>
                  </a:cubicBezTo>
                  <a:cubicBezTo>
                    <a:pt x="1151890" y="3249932"/>
                    <a:pt x="1155700" y="3248662"/>
                    <a:pt x="1158240" y="3252472"/>
                  </a:cubicBezTo>
                  <a:cubicBezTo>
                    <a:pt x="1158240" y="3252472"/>
                    <a:pt x="1159510" y="3253742"/>
                    <a:pt x="1160780" y="3253742"/>
                  </a:cubicBezTo>
                  <a:cubicBezTo>
                    <a:pt x="1170940" y="3252472"/>
                    <a:pt x="1177290" y="3258822"/>
                    <a:pt x="1183640" y="3265172"/>
                  </a:cubicBezTo>
                  <a:cubicBezTo>
                    <a:pt x="1186180" y="3267712"/>
                    <a:pt x="1191260" y="3268982"/>
                    <a:pt x="1193800" y="3268982"/>
                  </a:cubicBezTo>
                  <a:cubicBezTo>
                    <a:pt x="1201420" y="3271522"/>
                    <a:pt x="1210310" y="3272792"/>
                    <a:pt x="1216660" y="3277872"/>
                  </a:cubicBezTo>
                  <a:cubicBezTo>
                    <a:pt x="1220470" y="3280412"/>
                    <a:pt x="1225550" y="3284222"/>
                    <a:pt x="1229360" y="3284222"/>
                  </a:cubicBezTo>
                  <a:cubicBezTo>
                    <a:pt x="1235710" y="3284222"/>
                    <a:pt x="1238250" y="3289302"/>
                    <a:pt x="1240790" y="3293112"/>
                  </a:cubicBezTo>
                  <a:cubicBezTo>
                    <a:pt x="1248410" y="3294382"/>
                    <a:pt x="1256030" y="3294382"/>
                    <a:pt x="1259840" y="3302002"/>
                  </a:cubicBezTo>
                  <a:cubicBezTo>
                    <a:pt x="1259840" y="3303272"/>
                    <a:pt x="1261110" y="3303272"/>
                    <a:pt x="1262380" y="3303272"/>
                  </a:cubicBezTo>
                  <a:cubicBezTo>
                    <a:pt x="1267460" y="3304542"/>
                    <a:pt x="1272540" y="3305812"/>
                    <a:pt x="1277620" y="3308352"/>
                  </a:cubicBezTo>
                  <a:cubicBezTo>
                    <a:pt x="1280160" y="3309622"/>
                    <a:pt x="1282700" y="3312162"/>
                    <a:pt x="1286510" y="3314702"/>
                  </a:cubicBezTo>
                  <a:cubicBezTo>
                    <a:pt x="1287780" y="3314702"/>
                    <a:pt x="1287780" y="3315972"/>
                    <a:pt x="1289050" y="3315972"/>
                  </a:cubicBezTo>
                  <a:cubicBezTo>
                    <a:pt x="1297940" y="3315972"/>
                    <a:pt x="1300480" y="3322322"/>
                    <a:pt x="1305560" y="3327402"/>
                  </a:cubicBezTo>
                  <a:cubicBezTo>
                    <a:pt x="1313180" y="3333752"/>
                    <a:pt x="1322070" y="3340102"/>
                    <a:pt x="1328420" y="3347722"/>
                  </a:cubicBezTo>
                  <a:cubicBezTo>
                    <a:pt x="1332230" y="3352802"/>
                    <a:pt x="1338580" y="3355342"/>
                    <a:pt x="1342390" y="3357882"/>
                  </a:cubicBezTo>
                  <a:lnTo>
                    <a:pt x="1350010" y="3361692"/>
                  </a:lnTo>
                  <a:cubicBezTo>
                    <a:pt x="1352550" y="3364232"/>
                    <a:pt x="1355090" y="3366772"/>
                    <a:pt x="1358900" y="3369312"/>
                  </a:cubicBezTo>
                  <a:cubicBezTo>
                    <a:pt x="1362710" y="3370582"/>
                    <a:pt x="1363980" y="3375662"/>
                    <a:pt x="1369060" y="3374392"/>
                  </a:cubicBezTo>
                  <a:cubicBezTo>
                    <a:pt x="1371600" y="3374392"/>
                    <a:pt x="1374140" y="3375662"/>
                    <a:pt x="1376680" y="3376932"/>
                  </a:cubicBezTo>
                  <a:cubicBezTo>
                    <a:pt x="1380490" y="3379472"/>
                    <a:pt x="1381760" y="3382012"/>
                    <a:pt x="1386840" y="3382012"/>
                  </a:cubicBezTo>
                  <a:cubicBezTo>
                    <a:pt x="1389380" y="3382012"/>
                    <a:pt x="1391920" y="3384552"/>
                    <a:pt x="1393190" y="3385822"/>
                  </a:cubicBezTo>
                  <a:cubicBezTo>
                    <a:pt x="1399540" y="3388362"/>
                    <a:pt x="1405890" y="3388362"/>
                    <a:pt x="1409700" y="3380742"/>
                  </a:cubicBezTo>
                  <a:lnTo>
                    <a:pt x="1410970" y="3379472"/>
                  </a:lnTo>
                  <a:cubicBezTo>
                    <a:pt x="1416050" y="3382012"/>
                    <a:pt x="1416050" y="3376932"/>
                    <a:pt x="1417320" y="3374392"/>
                  </a:cubicBezTo>
                  <a:cubicBezTo>
                    <a:pt x="1418590" y="3373122"/>
                    <a:pt x="1421130" y="3371852"/>
                    <a:pt x="1422400" y="3370582"/>
                  </a:cubicBezTo>
                  <a:cubicBezTo>
                    <a:pt x="1424940" y="3368042"/>
                    <a:pt x="1427480" y="3366772"/>
                    <a:pt x="1431290" y="3364232"/>
                  </a:cubicBezTo>
                  <a:cubicBezTo>
                    <a:pt x="1432560" y="3362962"/>
                    <a:pt x="1435100" y="3361692"/>
                    <a:pt x="1436370" y="3361692"/>
                  </a:cubicBezTo>
                  <a:cubicBezTo>
                    <a:pt x="1442720" y="3361692"/>
                    <a:pt x="1446530" y="3359152"/>
                    <a:pt x="1451610" y="3354072"/>
                  </a:cubicBezTo>
                  <a:cubicBezTo>
                    <a:pt x="1455420" y="3350262"/>
                    <a:pt x="1461770" y="3347722"/>
                    <a:pt x="1466850" y="3345182"/>
                  </a:cubicBezTo>
                  <a:cubicBezTo>
                    <a:pt x="1471930" y="3342642"/>
                    <a:pt x="1477010" y="3340102"/>
                    <a:pt x="1483360" y="3338832"/>
                  </a:cubicBezTo>
                  <a:cubicBezTo>
                    <a:pt x="1487170" y="3337562"/>
                    <a:pt x="1490980" y="3337562"/>
                    <a:pt x="1494790" y="3337562"/>
                  </a:cubicBezTo>
                  <a:lnTo>
                    <a:pt x="1497330" y="3337562"/>
                  </a:lnTo>
                  <a:cubicBezTo>
                    <a:pt x="1502410" y="3335021"/>
                    <a:pt x="1507490" y="3331212"/>
                    <a:pt x="1513840" y="3328671"/>
                  </a:cubicBezTo>
                  <a:lnTo>
                    <a:pt x="1517650" y="3328671"/>
                  </a:lnTo>
                  <a:cubicBezTo>
                    <a:pt x="1524000" y="3331212"/>
                    <a:pt x="1530350" y="3331212"/>
                    <a:pt x="1536700" y="3326131"/>
                  </a:cubicBezTo>
                  <a:cubicBezTo>
                    <a:pt x="1537970" y="3324861"/>
                    <a:pt x="1540510" y="3323591"/>
                    <a:pt x="1541780" y="3322321"/>
                  </a:cubicBezTo>
                  <a:cubicBezTo>
                    <a:pt x="1548130" y="3324862"/>
                    <a:pt x="1554480" y="3329942"/>
                    <a:pt x="1562100" y="3329942"/>
                  </a:cubicBezTo>
                  <a:cubicBezTo>
                    <a:pt x="1564640" y="3329942"/>
                    <a:pt x="1568450" y="3328671"/>
                    <a:pt x="1570990" y="3327401"/>
                  </a:cubicBezTo>
                  <a:cubicBezTo>
                    <a:pt x="1576070" y="3327401"/>
                    <a:pt x="1581150" y="3327401"/>
                    <a:pt x="1584960" y="3326131"/>
                  </a:cubicBezTo>
                  <a:cubicBezTo>
                    <a:pt x="1590040" y="3324861"/>
                    <a:pt x="1596390" y="3326131"/>
                    <a:pt x="1601470" y="3323591"/>
                  </a:cubicBezTo>
                  <a:cubicBezTo>
                    <a:pt x="1604010" y="3317241"/>
                    <a:pt x="1605280" y="3317241"/>
                    <a:pt x="1611630" y="3318511"/>
                  </a:cubicBezTo>
                  <a:cubicBezTo>
                    <a:pt x="1619250" y="3319781"/>
                    <a:pt x="1624330" y="3318511"/>
                    <a:pt x="1629410" y="3312161"/>
                  </a:cubicBezTo>
                  <a:cubicBezTo>
                    <a:pt x="1631950" y="3308351"/>
                    <a:pt x="1638300" y="3308351"/>
                    <a:pt x="1642110" y="3305811"/>
                  </a:cubicBezTo>
                  <a:cubicBezTo>
                    <a:pt x="1643380" y="3305811"/>
                    <a:pt x="1644650" y="3304541"/>
                    <a:pt x="1645920" y="3304541"/>
                  </a:cubicBezTo>
                  <a:cubicBezTo>
                    <a:pt x="1648460" y="3303271"/>
                    <a:pt x="1649730" y="3303271"/>
                    <a:pt x="1652270" y="3302001"/>
                  </a:cubicBezTo>
                  <a:cubicBezTo>
                    <a:pt x="1658620" y="3299461"/>
                    <a:pt x="1664970" y="3298191"/>
                    <a:pt x="1671320" y="3294381"/>
                  </a:cubicBezTo>
                  <a:cubicBezTo>
                    <a:pt x="1677670" y="3290571"/>
                    <a:pt x="1682750" y="3288031"/>
                    <a:pt x="1689100" y="3293111"/>
                  </a:cubicBezTo>
                  <a:lnTo>
                    <a:pt x="1691640" y="3293111"/>
                  </a:lnTo>
                  <a:cubicBezTo>
                    <a:pt x="1694180" y="3291841"/>
                    <a:pt x="1695450" y="3291841"/>
                    <a:pt x="1697990" y="3290571"/>
                  </a:cubicBezTo>
                  <a:cubicBezTo>
                    <a:pt x="1697990" y="3286761"/>
                    <a:pt x="1697990" y="3281681"/>
                    <a:pt x="1703070" y="3277871"/>
                  </a:cubicBezTo>
                  <a:cubicBezTo>
                    <a:pt x="1704340" y="3276601"/>
                    <a:pt x="1704340" y="3274061"/>
                    <a:pt x="1706880" y="3272791"/>
                  </a:cubicBezTo>
                  <a:cubicBezTo>
                    <a:pt x="1709420" y="3270251"/>
                    <a:pt x="1713230" y="3270251"/>
                    <a:pt x="1715770" y="3271521"/>
                  </a:cubicBezTo>
                  <a:cubicBezTo>
                    <a:pt x="1717040" y="3272791"/>
                    <a:pt x="1719580" y="3271521"/>
                    <a:pt x="1720849" y="3271521"/>
                  </a:cubicBezTo>
                  <a:cubicBezTo>
                    <a:pt x="1728470" y="3270251"/>
                    <a:pt x="1737360" y="3270251"/>
                    <a:pt x="1744979" y="3268981"/>
                  </a:cubicBezTo>
                  <a:cubicBezTo>
                    <a:pt x="1752599" y="3267710"/>
                    <a:pt x="1760219" y="3266440"/>
                    <a:pt x="1767839" y="3263901"/>
                  </a:cubicBezTo>
                  <a:cubicBezTo>
                    <a:pt x="1772919" y="3261360"/>
                    <a:pt x="1777999" y="3262631"/>
                    <a:pt x="1783079" y="3262631"/>
                  </a:cubicBezTo>
                  <a:cubicBezTo>
                    <a:pt x="1793239" y="3263901"/>
                    <a:pt x="1802129" y="3263901"/>
                    <a:pt x="1811019" y="3258821"/>
                  </a:cubicBezTo>
                  <a:lnTo>
                    <a:pt x="1808479" y="3256281"/>
                  </a:lnTo>
                  <a:cubicBezTo>
                    <a:pt x="1811019" y="3255010"/>
                    <a:pt x="1813559" y="3255010"/>
                    <a:pt x="1817369" y="3255010"/>
                  </a:cubicBezTo>
                  <a:cubicBezTo>
                    <a:pt x="1819909" y="3258820"/>
                    <a:pt x="1823719" y="3256281"/>
                    <a:pt x="1826259" y="3253740"/>
                  </a:cubicBezTo>
                  <a:cubicBezTo>
                    <a:pt x="1830069" y="3249930"/>
                    <a:pt x="1833879" y="3251200"/>
                    <a:pt x="1838959" y="3251200"/>
                  </a:cubicBezTo>
                  <a:cubicBezTo>
                    <a:pt x="1844039" y="3252470"/>
                    <a:pt x="1850389" y="3249930"/>
                    <a:pt x="1856739" y="3248660"/>
                  </a:cubicBezTo>
                  <a:cubicBezTo>
                    <a:pt x="1858009" y="3248660"/>
                    <a:pt x="1859279" y="3246120"/>
                    <a:pt x="1859279" y="3244850"/>
                  </a:cubicBezTo>
                  <a:cubicBezTo>
                    <a:pt x="1861819" y="3244850"/>
                    <a:pt x="1864359" y="3243580"/>
                    <a:pt x="1868169" y="3243580"/>
                  </a:cubicBezTo>
                  <a:lnTo>
                    <a:pt x="1873249" y="3243580"/>
                  </a:lnTo>
                  <a:cubicBezTo>
                    <a:pt x="1878329" y="3246120"/>
                    <a:pt x="1883409" y="3246120"/>
                    <a:pt x="1888489" y="3243580"/>
                  </a:cubicBezTo>
                  <a:cubicBezTo>
                    <a:pt x="1889759" y="3242310"/>
                    <a:pt x="1892299" y="3242310"/>
                    <a:pt x="1893569" y="3242310"/>
                  </a:cubicBezTo>
                  <a:cubicBezTo>
                    <a:pt x="1897379" y="3241040"/>
                    <a:pt x="1901189" y="3242310"/>
                    <a:pt x="1903729" y="3238500"/>
                  </a:cubicBezTo>
                  <a:cubicBezTo>
                    <a:pt x="1904999" y="3237230"/>
                    <a:pt x="1907539" y="3238500"/>
                    <a:pt x="1910079" y="3237230"/>
                  </a:cubicBezTo>
                  <a:lnTo>
                    <a:pt x="1946910" y="3237230"/>
                  </a:lnTo>
                  <a:cubicBezTo>
                    <a:pt x="1951990" y="3237230"/>
                    <a:pt x="1958340" y="3238500"/>
                    <a:pt x="1963420" y="3239770"/>
                  </a:cubicBezTo>
                  <a:cubicBezTo>
                    <a:pt x="1969770" y="3241040"/>
                    <a:pt x="1974850" y="3239770"/>
                    <a:pt x="1979930" y="3238500"/>
                  </a:cubicBezTo>
                  <a:lnTo>
                    <a:pt x="1988820" y="3238500"/>
                  </a:lnTo>
                  <a:cubicBezTo>
                    <a:pt x="1992630" y="3238500"/>
                    <a:pt x="1996440" y="3239770"/>
                    <a:pt x="2000250" y="3238500"/>
                  </a:cubicBezTo>
                  <a:cubicBezTo>
                    <a:pt x="2002790" y="3238500"/>
                    <a:pt x="2004060" y="3235960"/>
                    <a:pt x="2005330" y="3233420"/>
                  </a:cubicBezTo>
                  <a:cubicBezTo>
                    <a:pt x="2007870" y="3229610"/>
                    <a:pt x="2011680" y="3228340"/>
                    <a:pt x="2016760" y="3228340"/>
                  </a:cubicBezTo>
                  <a:cubicBezTo>
                    <a:pt x="2020570" y="3228340"/>
                    <a:pt x="2024380" y="3227070"/>
                    <a:pt x="2028190" y="3225800"/>
                  </a:cubicBezTo>
                  <a:lnTo>
                    <a:pt x="2030730" y="3225800"/>
                  </a:lnTo>
                  <a:cubicBezTo>
                    <a:pt x="2035810" y="3233420"/>
                    <a:pt x="2043430" y="3228340"/>
                    <a:pt x="2049780" y="3229610"/>
                  </a:cubicBezTo>
                  <a:lnTo>
                    <a:pt x="2052320" y="3229610"/>
                  </a:lnTo>
                  <a:cubicBezTo>
                    <a:pt x="2057399" y="3232150"/>
                    <a:pt x="2063749" y="3234690"/>
                    <a:pt x="2068830" y="3235960"/>
                  </a:cubicBezTo>
                  <a:cubicBezTo>
                    <a:pt x="2075180" y="3237230"/>
                    <a:pt x="2080260" y="3243580"/>
                    <a:pt x="2085340" y="3243580"/>
                  </a:cubicBezTo>
                  <a:cubicBezTo>
                    <a:pt x="2094230" y="3243580"/>
                    <a:pt x="2101850" y="3249930"/>
                    <a:pt x="2109470" y="3251200"/>
                  </a:cubicBezTo>
                  <a:cubicBezTo>
                    <a:pt x="2115820" y="3252470"/>
                    <a:pt x="2122170" y="3255010"/>
                    <a:pt x="2128520" y="3257550"/>
                  </a:cubicBezTo>
                  <a:cubicBezTo>
                    <a:pt x="2131060" y="3258820"/>
                    <a:pt x="2134870" y="3257550"/>
                    <a:pt x="2137410" y="3257550"/>
                  </a:cubicBezTo>
                  <a:cubicBezTo>
                    <a:pt x="2145030" y="3258820"/>
                    <a:pt x="2152649" y="3258820"/>
                    <a:pt x="2160270" y="3260090"/>
                  </a:cubicBezTo>
                  <a:lnTo>
                    <a:pt x="2161540" y="3260090"/>
                  </a:lnTo>
                  <a:cubicBezTo>
                    <a:pt x="2170430" y="3258820"/>
                    <a:pt x="2179320" y="3261360"/>
                    <a:pt x="2188210" y="3261360"/>
                  </a:cubicBezTo>
                  <a:cubicBezTo>
                    <a:pt x="2189480" y="3035300"/>
                    <a:pt x="2183130" y="2809240"/>
                    <a:pt x="2175510" y="2583181"/>
                  </a:cubicBezTo>
                  <a:cubicBezTo>
                    <a:pt x="2167890" y="2368551"/>
                    <a:pt x="2160270" y="2153920"/>
                    <a:pt x="2159000" y="1939291"/>
                  </a:cubicBezTo>
                  <a:cubicBezTo>
                    <a:pt x="2159000" y="1831341"/>
                    <a:pt x="2160270" y="1724661"/>
                    <a:pt x="2162810" y="1616711"/>
                  </a:cubicBezTo>
                  <a:cubicBezTo>
                    <a:pt x="2166620" y="1508761"/>
                    <a:pt x="2174240" y="1400811"/>
                    <a:pt x="2179320" y="1292861"/>
                  </a:cubicBezTo>
                  <a:cubicBezTo>
                    <a:pt x="2194560" y="951231"/>
                    <a:pt x="2185670" y="608331"/>
                    <a:pt x="2180590" y="266701"/>
                  </a:cubicBezTo>
                  <a:cubicBezTo>
                    <a:pt x="2176780" y="265431"/>
                    <a:pt x="2174240" y="264161"/>
                    <a:pt x="2171700" y="262891"/>
                  </a:cubicBezTo>
                  <a:cubicBezTo>
                    <a:pt x="2167890" y="260351"/>
                    <a:pt x="2164080" y="259081"/>
                    <a:pt x="2159000" y="260351"/>
                  </a:cubicBezTo>
                  <a:lnTo>
                    <a:pt x="2151380" y="260351"/>
                  </a:lnTo>
                  <a:cubicBezTo>
                    <a:pt x="2147570" y="260351"/>
                    <a:pt x="2142490" y="260351"/>
                    <a:pt x="2139950" y="265431"/>
                  </a:cubicBezTo>
                  <a:cubicBezTo>
                    <a:pt x="2139950" y="265431"/>
                    <a:pt x="2138680" y="266701"/>
                    <a:pt x="2137410" y="266701"/>
                  </a:cubicBezTo>
                  <a:lnTo>
                    <a:pt x="2132330" y="266701"/>
                  </a:lnTo>
                  <a:cubicBezTo>
                    <a:pt x="2131060" y="264161"/>
                    <a:pt x="2133600" y="259081"/>
                    <a:pt x="2127250" y="260351"/>
                  </a:cubicBezTo>
                  <a:cubicBezTo>
                    <a:pt x="2124710" y="260351"/>
                    <a:pt x="2120900" y="261621"/>
                    <a:pt x="2118360" y="261621"/>
                  </a:cubicBezTo>
                  <a:lnTo>
                    <a:pt x="2099310" y="261621"/>
                  </a:lnTo>
                  <a:cubicBezTo>
                    <a:pt x="2098040" y="259081"/>
                    <a:pt x="2096770" y="256541"/>
                    <a:pt x="2094230" y="252731"/>
                  </a:cubicBezTo>
                  <a:cubicBezTo>
                    <a:pt x="2092960" y="250191"/>
                    <a:pt x="2091690" y="248921"/>
                    <a:pt x="2087880" y="251461"/>
                  </a:cubicBezTo>
                  <a:cubicBezTo>
                    <a:pt x="2085340" y="252731"/>
                    <a:pt x="2084070" y="252731"/>
                    <a:pt x="2082800" y="250191"/>
                  </a:cubicBezTo>
                  <a:cubicBezTo>
                    <a:pt x="2078990" y="243841"/>
                    <a:pt x="2075180" y="238761"/>
                    <a:pt x="2067560" y="237491"/>
                  </a:cubicBezTo>
                  <a:cubicBezTo>
                    <a:pt x="2066290" y="237491"/>
                    <a:pt x="2065020" y="234950"/>
                    <a:pt x="2063750" y="233681"/>
                  </a:cubicBezTo>
                  <a:cubicBezTo>
                    <a:pt x="2061210" y="231141"/>
                    <a:pt x="2059940" y="228601"/>
                    <a:pt x="2056130" y="228601"/>
                  </a:cubicBezTo>
                  <a:cubicBezTo>
                    <a:pt x="2054860" y="228601"/>
                    <a:pt x="2052320" y="226061"/>
                    <a:pt x="2052320" y="224791"/>
                  </a:cubicBezTo>
                  <a:cubicBezTo>
                    <a:pt x="2051050" y="219711"/>
                    <a:pt x="2051050" y="215901"/>
                    <a:pt x="2051050" y="210821"/>
                  </a:cubicBezTo>
                  <a:cubicBezTo>
                    <a:pt x="2049780" y="205741"/>
                    <a:pt x="2047240" y="200661"/>
                    <a:pt x="2043430" y="198121"/>
                  </a:cubicBezTo>
                  <a:cubicBezTo>
                    <a:pt x="2037080" y="194311"/>
                    <a:pt x="2032000" y="189231"/>
                    <a:pt x="2025650" y="185421"/>
                  </a:cubicBezTo>
                  <a:cubicBezTo>
                    <a:pt x="2024380" y="184151"/>
                    <a:pt x="2021840" y="182881"/>
                    <a:pt x="2019300" y="182881"/>
                  </a:cubicBezTo>
                  <a:cubicBezTo>
                    <a:pt x="2015490" y="181611"/>
                    <a:pt x="2011680" y="180341"/>
                    <a:pt x="2007870" y="180341"/>
                  </a:cubicBezTo>
                  <a:cubicBezTo>
                    <a:pt x="2004060" y="180341"/>
                    <a:pt x="1998980" y="180341"/>
                    <a:pt x="1995170" y="182881"/>
                  </a:cubicBezTo>
                  <a:cubicBezTo>
                    <a:pt x="1987550" y="186691"/>
                    <a:pt x="1981200" y="181611"/>
                    <a:pt x="1974850" y="181611"/>
                  </a:cubicBezTo>
                  <a:cubicBezTo>
                    <a:pt x="1968500" y="180341"/>
                    <a:pt x="1962150" y="177801"/>
                    <a:pt x="1957070" y="176531"/>
                  </a:cubicBezTo>
                  <a:lnTo>
                    <a:pt x="1940560" y="176531"/>
                  </a:lnTo>
                  <a:cubicBezTo>
                    <a:pt x="1926590" y="179071"/>
                    <a:pt x="1915160" y="171451"/>
                    <a:pt x="1901190" y="170181"/>
                  </a:cubicBezTo>
                  <a:cubicBezTo>
                    <a:pt x="1897380" y="170181"/>
                    <a:pt x="1893570" y="166371"/>
                    <a:pt x="1889760" y="163831"/>
                  </a:cubicBezTo>
                  <a:cubicBezTo>
                    <a:pt x="1887220" y="161291"/>
                    <a:pt x="1884680" y="161291"/>
                    <a:pt x="1880870" y="162561"/>
                  </a:cubicBezTo>
                  <a:cubicBezTo>
                    <a:pt x="1875790" y="163831"/>
                    <a:pt x="1870710" y="162561"/>
                    <a:pt x="1865630" y="163831"/>
                  </a:cubicBezTo>
                  <a:cubicBezTo>
                    <a:pt x="1858010" y="166371"/>
                    <a:pt x="1851660" y="160021"/>
                    <a:pt x="1844040" y="160021"/>
                  </a:cubicBezTo>
                  <a:cubicBezTo>
                    <a:pt x="1837690" y="161291"/>
                    <a:pt x="1831340" y="161291"/>
                    <a:pt x="1824990" y="162561"/>
                  </a:cubicBezTo>
                  <a:lnTo>
                    <a:pt x="1809750" y="166371"/>
                  </a:lnTo>
                  <a:cubicBezTo>
                    <a:pt x="1799590" y="171451"/>
                    <a:pt x="1791970" y="165101"/>
                    <a:pt x="1783080" y="162561"/>
                  </a:cubicBezTo>
                  <a:cubicBezTo>
                    <a:pt x="1776730" y="161291"/>
                    <a:pt x="1772920" y="158751"/>
                    <a:pt x="1767840" y="154941"/>
                  </a:cubicBezTo>
                  <a:cubicBezTo>
                    <a:pt x="1762760" y="151131"/>
                    <a:pt x="1757680" y="154941"/>
                    <a:pt x="1753870" y="154941"/>
                  </a:cubicBezTo>
                  <a:cubicBezTo>
                    <a:pt x="1750060" y="154941"/>
                    <a:pt x="1747520" y="158751"/>
                    <a:pt x="1744980" y="160021"/>
                  </a:cubicBezTo>
                  <a:cubicBezTo>
                    <a:pt x="1741170" y="161291"/>
                    <a:pt x="1737360" y="161291"/>
                    <a:pt x="1733550" y="161291"/>
                  </a:cubicBezTo>
                  <a:cubicBezTo>
                    <a:pt x="1729740" y="161291"/>
                    <a:pt x="1724660" y="160021"/>
                    <a:pt x="1720850" y="161291"/>
                  </a:cubicBezTo>
                  <a:cubicBezTo>
                    <a:pt x="1714500" y="163831"/>
                    <a:pt x="1709420" y="167641"/>
                    <a:pt x="1704340" y="170181"/>
                  </a:cubicBezTo>
                  <a:cubicBezTo>
                    <a:pt x="1703070" y="171451"/>
                    <a:pt x="1701800" y="172721"/>
                    <a:pt x="1700530" y="172721"/>
                  </a:cubicBezTo>
                  <a:cubicBezTo>
                    <a:pt x="1691640" y="177801"/>
                    <a:pt x="1681480" y="179071"/>
                    <a:pt x="1670050" y="179071"/>
                  </a:cubicBezTo>
                  <a:cubicBezTo>
                    <a:pt x="1663700" y="179071"/>
                    <a:pt x="1657350" y="179071"/>
                    <a:pt x="1651000" y="177801"/>
                  </a:cubicBezTo>
                  <a:cubicBezTo>
                    <a:pt x="1647190" y="177801"/>
                    <a:pt x="1644650" y="173991"/>
                    <a:pt x="1642110" y="173991"/>
                  </a:cubicBezTo>
                  <a:cubicBezTo>
                    <a:pt x="1633220" y="172720"/>
                    <a:pt x="1625600" y="172720"/>
                    <a:pt x="1616710" y="172720"/>
                  </a:cubicBezTo>
                  <a:cubicBezTo>
                    <a:pt x="1615440" y="172720"/>
                    <a:pt x="1614170" y="173991"/>
                    <a:pt x="1612900" y="173991"/>
                  </a:cubicBezTo>
                  <a:cubicBezTo>
                    <a:pt x="1607820" y="176530"/>
                    <a:pt x="1602740" y="180341"/>
                    <a:pt x="1597660" y="182880"/>
                  </a:cubicBezTo>
                  <a:cubicBezTo>
                    <a:pt x="1588770" y="185420"/>
                    <a:pt x="1579880" y="187960"/>
                    <a:pt x="1570990" y="189230"/>
                  </a:cubicBezTo>
                  <a:lnTo>
                    <a:pt x="1567180" y="189230"/>
                  </a:lnTo>
                  <a:cubicBezTo>
                    <a:pt x="1559560" y="185420"/>
                    <a:pt x="1553210" y="189230"/>
                    <a:pt x="1545590" y="190501"/>
                  </a:cubicBezTo>
                  <a:cubicBezTo>
                    <a:pt x="1537970" y="193041"/>
                    <a:pt x="1530350" y="196851"/>
                    <a:pt x="1522730" y="199391"/>
                  </a:cubicBezTo>
                  <a:cubicBezTo>
                    <a:pt x="1520190" y="200661"/>
                    <a:pt x="1517650" y="199391"/>
                    <a:pt x="1515110" y="198120"/>
                  </a:cubicBezTo>
                  <a:cubicBezTo>
                    <a:pt x="1511300" y="196850"/>
                    <a:pt x="1508760" y="196850"/>
                    <a:pt x="1506220" y="199391"/>
                  </a:cubicBezTo>
                  <a:cubicBezTo>
                    <a:pt x="1504950" y="200661"/>
                    <a:pt x="1503680" y="200661"/>
                    <a:pt x="1502410" y="200661"/>
                  </a:cubicBezTo>
                  <a:cubicBezTo>
                    <a:pt x="1498600" y="201931"/>
                    <a:pt x="1494790" y="201931"/>
                    <a:pt x="1492250" y="203201"/>
                  </a:cubicBezTo>
                  <a:cubicBezTo>
                    <a:pt x="1487170" y="207011"/>
                    <a:pt x="1482090" y="205741"/>
                    <a:pt x="1477010" y="208281"/>
                  </a:cubicBezTo>
                  <a:cubicBezTo>
                    <a:pt x="1471930" y="210821"/>
                    <a:pt x="1466850" y="210821"/>
                    <a:pt x="1463040" y="214631"/>
                  </a:cubicBezTo>
                  <a:cubicBezTo>
                    <a:pt x="1461770" y="215901"/>
                    <a:pt x="1459230" y="215901"/>
                    <a:pt x="1456690" y="215901"/>
                  </a:cubicBezTo>
                  <a:cubicBezTo>
                    <a:pt x="1450340" y="217171"/>
                    <a:pt x="1445260" y="220981"/>
                    <a:pt x="1441450" y="226061"/>
                  </a:cubicBezTo>
                  <a:cubicBezTo>
                    <a:pt x="1436370" y="231141"/>
                    <a:pt x="1431290" y="234951"/>
                    <a:pt x="1426210" y="238761"/>
                  </a:cubicBezTo>
                  <a:cubicBezTo>
                    <a:pt x="1424940" y="240031"/>
                    <a:pt x="1421130" y="240031"/>
                    <a:pt x="1419860" y="240031"/>
                  </a:cubicBezTo>
                  <a:cubicBezTo>
                    <a:pt x="1414780" y="240031"/>
                    <a:pt x="1409700" y="238761"/>
                    <a:pt x="1405890" y="237491"/>
                  </a:cubicBezTo>
                  <a:cubicBezTo>
                    <a:pt x="1403350" y="237491"/>
                    <a:pt x="1402080" y="236220"/>
                    <a:pt x="1399540" y="236220"/>
                  </a:cubicBezTo>
                  <a:cubicBezTo>
                    <a:pt x="1391920" y="240030"/>
                    <a:pt x="1383030" y="237491"/>
                    <a:pt x="1375410" y="237491"/>
                  </a:cubicBezTo>
                  <a:cubicBezTo>
                    <a:pt x="1374140" y="237491"/>
                    <a:pt x="1371600" y="236220"/>
                    <a:pt x="1370330" y="234950"/>
                  </a:cubicBezTo>
                  <a:cubicBezTo>
                    <a:pt x="1365250" y="231141"/>
                    <a:pt x="1360170" y="231141"/>
                    <a:pt x="1355090" y="233680"/>
                  </a:cubicBezTo>
                  <a:cubicBezTo>
                    <a:pt x="1351280" y="234950"/>
                    <a:pt x="1347470" y="234950"/>
                    <a:pt x="1344930" y="232410"/>
                  </a:cubicBezTo>
                  <a:cubicBezTo>
                    <a:pt x="1339850" y="228600"/>
                    <a:pt x="1333500" y="226060"/>
                    <a:pt x="1327150" y="224790"/>
                  </a:cubicBezTo>
                  <a:cubicBezTo>
                    <a:pt x="1322070" y="223520"/>
                    <a:pt x="1316990" y="220980"/>
                    <a:pt x="1311910" y="218440"/>
                  </a:cubicBezTo>
                  <a:cubicBezTo>
                    <a:pt x="1309370" y="217170"/>
                    <a:pt x="1306830" y="218440"/>
                    <a:pt x="1304290" y="218440"/>
                  </a:cubicBezTo>
                  <a:cubicBezTo>
                    <a:pt x="1301750" y="218440"/>
                    <a:pt x="1300480" y="219710"/>
                    <a:pt x="1297940" y="219710"/>
                  </a:cubicBezTo>
                  <a:cubicBezTo>
                    <a:pt x="1290320" y="220980"/>
                    <a:pt x="1282700" y="223520"/>
                    <a:pt x="1276350" y="222250"/>
                  </a:cubicBezTo>
                  <a:cubicBezTo>
                    <a:pt x="1267461" y="219710"/>
                    <a:pt x="1258570" y="220980"/>
                    <a:pt x="1250950" y="215900"/>
                  </a:cubicBezTo>
                  <a:cubicBezTo>
                    <a:pt x="1247140" y="213360"/>
                    <a:pt x="1245870" y="215900"/>
                    <a:pt x="1243330" y="215900"/>
                  </a:cubicBezTo>
                  <a:cubicBezTo>
                    <a:pt x="1242061" y="215900"/>
                    <a:pt x="1240791" y="215900"/>
                    <a:pt x="1238250" y="217170"/>
                  </a:cubicBezTo>
                  <a:cubicBezTo>
                    <a:pt x="1236980" y="220980"/>
                    <a:pt x="1231900" y="223520"/>
                    <a:pt x="1225550" y="220980"/>
                  </a:cubicBezTo>
                  <a:cubicBezTo>
                    <a:pt x="1221740" y="219710"/>
                    <a:pt x="1219200" y="219710"/>
                    <a:pt x="1215390" y="220980"/>
                  </a:cubicBezTo>
                  <a:cubicBezTo>
                    <a:pt x="1211580" y="222250"/>
                    <a:pt x="1207770" y="222250"/>
                    <a:pt x="1202690" y="223520"/>
                  </a:cubicBezTo>
                  <a:lnTo>
                    <a:pt x="1201420" y="223520"/>
                  </a:lnTo>
                  <a:cubicBezTo>
                    <a:pt x="1191260" y="229870"/>
                    <a:pt x="1181100" y="224791"/>
                    <a:pt x="1169670" y="224791"/>
                  </a:cubicBezTo>
                  <a:lnTo>
                    <a:pt x="1163320" y="224791"/>
                  </a:lnTo>
                  <a:cubicBezTo>
                    <a:pt x="1155700" y="226061"/>
                    <a:pt x="1151890" y="219711"/>
                    <a:pt x="1146810" y="215900"/>
                  </a:cubicBezTo>
                  <a:cubicBezTo>
                    <a:pt x="1141730" y="212090"/>
                    <a:pt x="1136650" y="207010"/>
                    <a:pt x="1131570" y="204470"/>
                  </a:cubicBezTo>
                  <a:cubicBezTo>
                    <a:pt x="1130300" y="203200"/>
                    <a:pt x="1126490" y="204470"/>
                    <a:pt x="1123950" y="204470"/>
                  </a:cubicBezTo>
                  <a:lnTo>
                    <a:pt x="1112520" y="204470"/>
                  </a:lnTo>
                  <a:lnTo>
                    <a:pt x="1111250" y="203200"/>
                  </a:lnTo>
                  <a:cubicBezTo>
                    <a:pt x="1102361" y="205741"/>
                    <a:pt x="1097280" y="200660"/>
                    <a:pt x="1090930" y="195580"/>
                  </a:cubicBezTo>
                  <a:cubicBezTo>
                    <a:pt x="1087120" y="193040"/>
                    <a:pt x="1082041" y="190500"/>
                    <a:pt x="1078230" y="189230"/>
                  </a:cubicBezTo>
                  <a:cubicBezTo>
                    <a:pt x="1073150" y="186690"/>
                    <a:pt x="1066800" y="185420"/>
                    <a:pt x="1064261" y="179070"/>
                  </a:cubicBezTo>
                  <a:cubicBezTo>
                    <a:pt x="1062991" y="176530"/>
                    <a:pt x="1060450" y="176530"/>
                    <a:pt x="1059180" y="173990"/>
                  </a:cubicBezTo>
                  <a:cubicBezTo>
                    <a:pt x="1057911" y="171450"/>
                    <a:pt x="1056641" y="168910"/>
                    <a:pt x="1056641" y="167640"/>
                  </a:cubicBezTo>
                  <a:cubicBezTo>
                    <a:pt x="1056641" y="165100"/>
                    <a:pt x="1057911" y="162560"/>
                    <a:pt x="1059180" y="160020"/>
                  </a:cubicBezTo>
                  <a:cubicBezTo>
                    <a:pt x="1060450" y="156210"/>
                    <a:pt x="1057911" y="152400"/>
                    <a:pt x="1054100" y="149860"/>
                  </a:cubicBezTo>
                  <a:cubicBezTo>
                    <a:pt x="1052830" y="148590"/>
                    <a:pt x="1050290" y="148590"/>
                    <a:pt x="1050290" y="147320"/>
                  </a:cubicBezTo>
                  <a:cubicBezTo>
                    <a:pt x="1047750" y="139700"/>
                    <a:pt x="1041400" y="137160"/>
                    <a:pt x="1036320" y="130810"/>
                  </a:cubicBezTo>
                  <a:cubicBezTo>
                    <a:pt x="1032510" y="127000"/>
                    <a:pt x="1029970" y="121920"/>
                    <a:pt x="1027430" y="116840"/>
                  </a:cubicBezTo>
                  <a:cubicBezTo>
                    <a:pt x="1024891" y="114300"/>
                    <a:pt x="1023620" y="111760"/>
                    <a:pt x="1019811" y="109220"/>
                  </a:cubicBezTo>
                  <a:cubicBezTo>
                    <a:pt x="1010921" y="105410"/>
                    <a:pt x="1002030" y="101600"/>
                    <a:pt x="993141" y="96520"/>
                  </a:cubicBezTo>
                  <a:cubicBezTo>
                    <a:pt x="993141" y="106680"/>
                    <a:pt x="990601" y="104140"/>
                    <a:pt x="989330" y="101600"/>
                  </a:cubicBezTo>
                  <a:cubicBezTo>
                    <a:pt x="989330" y="97790"/>
                    <a:pt x="986791" y="96520"/>
                    <a:pt x="982980" y="96520"/>
                  </a:cubicBezTo>
                  <a:cubicBezTo>
                    <a:pt x="982980" y="96520"/>
                    <a:pt x="981711" y="96520"/>
                    <a:pt x="981711" y="95250"/>
                  </a:cubicBezTo>
                  <a:cubicBezTo>
                    <a:pt x="980441" y="87630"/>
                    <a:pt x="974091" y="90170"/>
                    <a:pt x="970280" y="88900"/>
                  </a:cubicBezTo>
                  <a:cubicBezTo>
                    <a:pt x="967741" y="87630"/>
                    <a:pt x="965200" y="86360"/>
                    <a:pt x="962661" y="87630"/>
                  </a:cubicBezTo>
                  <a:cubicBezTo>
                    <a:pt x="957580" y="88900"/>
                    <a:pt x="953771" y="85090"/>
                    <a:pt x="948691" y="83820"/>
                  </a:cubicBezTo>
                  <a:cubicBezTo>
                    <a:pt x="947421" y="83820"/>
                    <a:pt x="946151" y="83820"/>
                    <a:pt x="944880" y="85090"/>
                  </a:cubicBezTo>
                  <a:cubicBezTo>
                    <a:pt x="942341" y="87630"/>
                    <a:pt x="939800" y="87630"/>
                    <a:pt x="935991" y="85090"/>
                  </a:cubicBezTo>
                  <a:cubicBezTo>
                    <a:pt x="930911" y="81280"/>
                    <a:pt x="925830" y="81280"/>
                    <a:pt x="919480" y="83820"/>
                  </a:cubicBezTo>
                  <a:cubicBezTo>
                    <a:pt x="916941" y="85090"/>
                    <a:pt x="914400" y="85090"/>
                    <a:pt x="911861" y="83820"/>
                  </a:cubicBezTo>
                  <a:cubicBezTo>
                    <a:pt x="906780" y="81280"/>
                    <a:pt x="901700" y="77470"/>
                    <a:pt x="895350" y="74930"/>
                  </a:cubicBezTo>
                  <a:cubicBezTo>
                    <a:pt x="894080" y="74930"/>
                    <a:pt x="892811" y="73660"/>
                    <a:pt x="891540" y="73660"/>
                  </a:cubicBezTo>
                  <a:cubicBezTo>
                    <a:pt x="883920" y="74930"/>
                    <a:pt x="877570" y="72390"/>
                    <a:pt x="869950" y="74930"/>
                  </a:cubicBezTo>
                  <a:cubicBezTo>
                    <a:pt x="866140" y="76200"/>
                    <a:pt x="861061" y="76200"/>
                    <a:pt x="858520" y="81280"/>
                  </a:cubicBezTo>
                  <a:cubicBezTo>
                    <a:pt x="857250" y="82550"/>
                    <a:pt x="853440" y="82550"/>
                    <a:pt x="850900" y="83820"/>
                  </a:cubicBezTo>
                  <a:cubicBezTo>
                    <a:pt x="844550" y="85090"/>
                    <a:pt x="838200" y="86360"/>
                    <a:pt x="831850" y="83820"/>
                  </a:cubicBezTo>
                  <a:cubicBezTo>
                    <a:pt x="826770" y="81280"/>
                    <a:pt x="820420" y="82550"/>
                    <a:pt x="815340" y="81280"/>
                  </a:cubicBezTo>
                  <a:cubicBezTo>
                    <a:pt x="811530" y="80010"/>
                    <a:pt x="808990" y="77470"/>
                    <a:pt x="806450" y="76200"/>
                  </a:cubicBezTo>
                  <a:cubicBezTo>
                    <a:pt x="805180" y="74930"/>
                    <a:pt x="803910" y="73660"/>
                    <a:pt x="802640" y="73660"/>
                  </a:cubicBezTo>
                  <a:cubicBezTo>
                    <a:pt x="795020" y="71120"/>
                    <a:pt x="788670" y="66040"/>
                    <a:pt x="784860" y="59690"/>
                  </a:cubicBezTo>
                  <a:cubicBezTo>
                    <a:pt x="782320" y="55880"/>
                    <a:pt x="778510" y="52070"/>
                    <a:pt x="775970" y="48260"/>
                  </a:cubicBezTo>
                  <a:cubicBezTo>
                    <a:pt x="767080" y="45720"/>
                    <a:pt x="768350" y="35560"/>
                    <a:pt x="763270" y="30480"/>
                  </a:cubicBezTo>
                  <a:cubicBezTo>
                    <a:pt x="759460" y="25400"/>
                    <a:pt x="755650" y="22860"/>
                    <a:pt x="749300" y="21590"/>
                  </a:cubicBezTo>
                  <a:lnTo>
                    <a:pt x="748030" y="21590"/>
                  </a:lnTo>
                  <a:cubicBezTo>
                    <a:pt x="741680" y="16510"/>
                    <a:pt x="735330" y="20320"/>
                    <a:pt x="727710" y="20320"/>
                  </a:cubicBezTo>
                  <a:cubicBezTo>
                    <a:pt x="725170" y="20320"/>
                    <a:pt x="721360" y="17780"/>
                    <a:pt x="718820" y="16510"/>
                  </a:cubicBezTo>
                  <a:cubicBezTo>
                    <a:pt x="717550" y="13970"/>
                    <a:pt x="716280" y="12700"/>
                    <a:pt x="715010" y="12700"/>
                  </a:cubicBezTo>
                  <a:cubicBezTo>
                    <a:pt x="707390" y="11430"/>
                    <a:pt x="701040" y="6350"/>
                    <a:pt x="694690" y="0"/>
                  </a:cubicBezTo>
                  <a:cubicBezTo>
                    <a:pt x="692150" y="1270"/>
                    <a:pt x="689610" y="2540"/>
                    <a:pt x="687070" y="2540"/>
                  </a:cubicBezTo>
                  <a:cubicBezTo>
                    <a:pt x="684530" y="3810"/>
                    <a:pt x="680720" y="3810"/>
                    <a:pt x="676910" y="3810"/>
                  </a:cubicBezTo>
                  <a:cubicBezTo>
                    <a:pt x="671830" y="2540"/>
                    <a:pt x="666750" y="3810"/>
                    <a:pt x="661670" y="7620"/>
                  </a:cubicBezTo>
                  <a:cubicBezTo>
                    <a:pt x="659130" y="8890"/>
                    <a:pt x="657860" y="10160"/>
                    <a:pt x="655320" y="11430"/>
                  </a:cubicBezTo>
                  <a:cubicBezTo>
                    <a:pt x="652780" y="12700"/>
                    <a:pt x="651510" y="15240"/>
                    <a:pt x="648970" y="16510"/>
                  </a:cubicBezTo>
                  <a:cubicBezTo>
                    <a:pt x="647700" y="17780"/>
                    <a:pt x="645160" y="17780"/>
                    <a:pt x="643890" y="19050"/>
                  </a:cubicBezTo>
                  <a:lnTo>
                    <a:pt x="636270" y="22860"/>
                  </a:lnTo>
                  <a:cubicBezTo>
                    <a:pt x="636270" y="22860"/>
                    <a:pt x="635000" y="24130"/>
                    <a:pt x="635000" y="22860"/>
                  </a:cubicBezTo>
                  <a:cubicBezTo>
                    <a:pt x="629920" y="20320"/>
                    <a:pt x="626110" y="25400"/>
                    <a:pt x="622300" y="27940"/>
                  </a:cubicBezTo>
                  <a:cubicBezTo>
                    <a:pt x="618490" y="30480"/>
                    <a:pt x="613410" y="30480"/>
                    <a:pt x="609600" y="33020"/>
                  </a:cubicBezTo>
                  <a:lnTo>
                    <a:pt x="608330" y="33020"/>
                  </a:lnTo>
                  <a:cubicBezTo>
                    <a:pt x="601980" y="34290"/>
                    <a:pt x="595630" y="36830"/>
                    <a:pt x="589280" y="38100"/>
                  </a:cubicBezTo>
                  <a:cubicBezTo>
                    <a:pt x="586740" y="38100"/>
                    <a:pt x="585470" y="39370"/>
                    <a:pt x="582930" y="40640"/>
                  </a:cubicBezTo>
                  <a:cubicBezTo>
                    <a:pt x="579120" y="41910"/>
                    <a:pt x="575310" y="44450"/>
                    <a:pt x="571500" y="45720"/>
                  </a:cubicBezTo>
                  <a:cubicBezTo>
                    <a:pt x="568960" y="46990"/>
                    <a:pt x="565150" y="48260"/>
                    <a:pt x="562610" y="49530"/>
                  </a:cubicBezTo>
                  <a:lnTo>
                    <a:pt x="558800" y="49530"/>
                  </a:lnTo>
                  <a:cubicBezTo>
                    <a:pt x="558800" y="49530"/>
                    <a:pt x="556260" y="49530"/>
                    <a:pt x="554990" y="52070"/>
                  </a:cubicBezTo>
                  <a:cubicBezTo>
                    <a:pt x="549910" y="49530"/>
                    <a:pt x="543560" y="48260"/>
                    <a:pt x="538480" y="45720"/>
                  </a:cubicBezTo>
                  <a:cubicBezTo>
                    <a:pt x="534670" y="44450"/>
                    <a:pt x="525780" y="46990"/>
                    <a:pt x="523240" y="50800"/>
                  </a:cubicBezTo>
                  <a:cubicBezTo>
                    <a:pt x="521970" y="52070"/>
                    <a:pt x="520700" y="53340"/>
                    <a:pt x="519430" y="53340"/>
                  </a:cubicBezTo>
                  <a:cubicBezTo>
                    <a:pt x="518160" y="53340"/>
                    <a:pt x="515620" y="52070"/>
                    <a:pt x="514350" y="52070"/>
                  </a:cubicBezTo>
                  <a:cubicBezTo>
                    <a:pt x="513080" y="52070"/>
                    <a:pt x="511810" y="53340"/>
                    <a:pt x="509270" y="53340"/>
                  </a:cubicBezTo>
                  <a:cubicBezTo>
                    <a:pt x="509270" y="54610"/>
                    <a:pt x="510540" y="55880"/>
                    <a:pt x="510540" y="57150"/>
                  </a:cubicBezTo>
                  <a:cubicBezTo>
                    <a:pt x="506730" y="58420"/>
                    <a:pt x="500380" y="68580"/>
                    <a:pt x="500380" y="73660"/>
                  </a:cubicBezTo>
                  <a:cubicBezTo>
                    <a:pt x="494030" y="76200"/>
                    <a:pt x="486410" y="77470"/>
                    <a:pt x="483870" y="85090"/>
                  </a:cubicBezTo>
                  <a:cubicBezTo>
                    <a:pt x="483870" y="86360"/>
                    <a:pt x="482600" y="86360"/>
                    <a:pt x="482600" y="87630"/>
                  </a:cubicBezTo>
                  <a:cubicBezTo>
                    <a:pt x="474980" y="88900"/>
                    <a:pt x="473710" y="96520"/>
                    <a:pt x="469900" y="102870"/>
                  </a:cubicBezTo>
                  <a:lnTo>
                    <a:pt x="469900" y="105410"/>
                  </a:lnTo>
                  <a:cubicBezTo>
                    <a:pt x="468630" y="105410"/>
                    <a:pt x="467360" y="106680"/>
                    <a:pt x="466090" y="106680"/>
                  </a:cubicBezTo>
                  <a:cubicBezTo>
                    <a:pt x="461010" y="109220"/>
                    <a:pt x="458470" y="113030"/>
                    <a:pt x="457200" y="119380"/>
                  </a:cubicBezTo>
                  <a:cubicBezTo>
                    <a:pt x="455930" y="125730"/>
                    <a:pt x="455930" y="130810"/>
                    <a:pt x="454660" y="137160"/>
                  </a:cubicBezTo>
                  <a:cubicBezTo>
                    <a:pt x="452120" y="135890"/>
                    <a:pt x="448310" y="138430"/>
                    <a:pt x="447040" y="134620"/>
                  </a:cubicBezTo>
                  <a:lnTo>
                    <a:pt x="444500" y="134620"/>
                  </a:lnTo>
                  <a:cubicBezTo>
                    <a:pt x="440690" y="139700"/>
                    <a:pt x="436880" y="144780"/>
                    <a:pt x="433070" y="148590"/>
                  </a:cubicBezTo>
                  <a:cubicBezTo>
                    <a:pt x="429260" y="151130"/>
                    <a:pt x="425450" y="152400"/>
                    <a:pt x="420370" y="154940"/>
                  </a:cubicBezTo>
                  <a:lnTo>
                    <a:pt x="420370" y="157480"/>
                  </a:lnTo>
                  <a:cubicBezTo>
                    <a:pt x="415290" y="156210"/>
                    <a:pt x="411480" y="154940"/>
                    <a:pt x="407670" y="152400"/>
                  </a:cubicBezTo>
                  <a:cubicBezTo>
                    <a:pt x="406400" y="152400"/>
                    <a:pt x="405130" y="151130"/>
                    <a:pt x="405130" y="151130"/>
                  </a:cubicBezTo>
                  <a:cubicBezTo>
                    <a:pt x="403860" y="151130"/>
                    <a:pt x="403860" y="149860"/>
                    <a:pt x="403860" y="149860"/>
                  </a:cubicBezTo>
                  <a:cubicBezTo>
                    <a:pt x="402590" y="149860"/>
                    <a:pt x="402590" y="151130"/>
                    <a:pt x="402590" y="152400"/>
                  </a:cubicBezTo>
                  <a:cubicBezTo>
                    <a:pt x="402590" y="157480"/>
                    <a:pt x="400050" y="156210"/>
                    <a:pt x="397510" y="154940"/>
                  </a:cubicBezTo>
                  <a:cubicBezTo>
                    <a:pt x="394970" y="153670"/>
                    <a:pt x="392430" y="153670"/>
                    <a:pt x="391160" y="157480"/>
                  </a:cubicBezTo>
                  <a:cubicBezTo>
                    <a:pt x="391160" y="158750"/>
                    <a:pt x="389890" y="160020"/>
                    <a:pt x="388620" y="160020"/>
                  </a:cubicBezTo>
                  <a:cubicBezTo>
                    <a:pt x="384810" y="161290"/>
                    <a:pt x="381000" y="162560"/>
                    <a:pt x="379730" y="166370"/>
                  </a:cubicBezTo>
                  <a:cubicBezTo>
                    <a:pt x="378460" y="168910"/>
                    <a:pt x="377190" y="170180"/>
                    <a:pt x="374650" y="172720"/>
                  </a:cubicBezTo>
                  <a:lnTo>
                    <a:pt x="355600" y="172720"/>
                  </a:lnTo>
                  <a:cubicBezTo>
                    <a:pt x="353060" y="172720"/>
                    <a:pt x="350520" y="172720"/>
                    <a:pt x="347980" y="173990"/>
                  </a:cubicBezTo>
                  <a:cubicBezTo>
                    <a:pt x="345440" y="173990"/>
                    <a:pt x="342900" y="175260"/>
                    <a:pt x="339090" y="176530"/>
                  </a:cubicBezTo>
                  <a:cubicBezTo>
                    <a:pt x="336550" y="177800"/>
                    <a:pt x="332740" y="180340"/>
                    <a:pt x="330200" y="181610"/>
                  </a:cubicBezTo>
                  <a:cubicBezTo>
                    <a:pt x="328930" y="182880"/>
                    <a:pt x="327660" y="182880"/>
                    <a:pt x="326390" y="182880"/>
                  </a:cubicBezTo>
                  <a:cubicBezTo>
                    <a:pt x="320040" y="182880"/>
                    <a:pt x="316230" y="186690"/>
                    <a:pt x="312420" y="190500"/>
                  </a:cubicBezTo>
                  <a:cubicBezTo>
                    <a:pt x="308610" y="193040"/>
                    <a:pt x="306070" y="196850"/>
                    <a:pt x="302260" y="199390"/>
                  </a:cubicBezTo>
                  <a:cubicBezTo>
                    <a:pt x="299720" y="200660"/>
                    <a:pt x="297180" y="201930"/>
                    <a:pt x="295910" y="203200"/>
                  </a:cubicBezTo>
                  <a:cubicBezTo>
                    <a:pt x="293370" y="204470"/>
                    <a:pt x="292100" y="207010"/>
                    <a:pt x="289560" y="207010"/>
                  </a:cubicBezTo>
                  <a:cubicBezTo>
                    <a:pt x="287020" y="208280"/>
                    <a:pt x="283210" y="208280"/>
                    <a:pt x="280670" y="207010"/>
                  </a:cubicBezTo>
                  <a:cubicBezTo>
                    <a:pt x="276860" y="204470"/>
                    <a:pt x="273050" y="207010"/>
                    <a:pt x="270510" y="208280"/>
                  </a:cubicBezTo>
                  <a:cubicBezTo>
                    <a:pt x="266700" y="209550"/>
                    <a:pt x="264160" y="212090"/>
                    <a:pt x="261620" y="213360"/>
                  </a:cubicBezTo>
                  <a:cubicBezTo>
                    <a:pt x="262890" y="214630"/>
                    <a:pt x="262890" y="215900"/>
                    <a:pt x="264160" y="217170"/>
                  </a:cubicBezTo>
                  <a:lnTo>
                    <a:pt x="260350" y="217170"/>
                  </a:lnTo>
                  <a:cubicBezTo>
                    <a:pt x="260350" y="218440"/>
                    <a:pt x="259080" y="219710"/>
                    <a:pt x="259080" y="220980"/>
                  </a:cubicBezTo>
                  <a:cubicBezTo>
                    <a:pt x="257810" y="220980"/>
                    <a:pt x="256540" y="219710"/>
                    <a:pt x="256540" y="219710"/>
                  </a:cubicBezTo>
                  <a:cubicBezTo>
                    <a:pt x="252730" y="222250"/>
                    <a:pt x="248920" y="224790"/>
                    <a:pt x="245110" y="226060"/>
                  </a:cubicBezTo>
                  <a:cubicBezTo>
                    <a:pt x="243840" y="226060"/>
                    <a:pt x="242570" y="227330"/>
                    <a:pt x="242570" y="227330"/>
                  </a:cubicBezTo>
                  <a:cubicBezTo>
                    <a:pt x="237490" y="226060"/>
                    <a:pt x="231140" y="227330"/>
                    <a:pt x="227330" y="223520"/>
                  </a:cubicBezTo>
                  <a:cubicBezTo>
                    <a:pt x="224790" y="220980"/>
                    <a:pt x="220980" y="219710"/>
                    <a:pt x="218440" y="217170"/>
                  </a:cubicBezTo>
                  <a:cubicBezTo>
                    <a:pt x="214630" y="214630"/>
                    <a:pt x="209550" y="215900"/>
                    <a:pt x="205740" y="222250"/>
                  </a:cubicBezTo>
                  <a:lnTo>
                    <a:pt x="187960" y="204470"/>
                  </a:lnTo>
                  <a:cubicBezTo>
                    <a:pt x="186690" y="205740"/>
                    <a:pt x="184150" y="207010"/>
                    <a:pt x="182880" y="208280"/>
                  </a:cubicBezTo>
                  <a:cubicBezTo>
                    <a:pt x="181610" y="208280"/>
                    <a:pt x="181610" y="209550"/>
                    <a:pt x="180340" y="209550"/>
                  </a:cubicBezTo>
                  <a:cubicBezTo>
                    <a:pt x="175260" y="210820"/>
                    <a:pt x="170180" y="212090"/>
                    <a:pt x="163830" y="213360"/>
                  </a:cubicBezTo>
                  <a:cubicBezTo>
                    <a:pt x="160020" y="214630"/>
                    <a:pt x="157480" y="215900"/>
                    <a:pt x="157480" y="220980"/>
                  </a:cubicBezTo>
                  <a:cubicBezTo>
                    <a:pt x="152400" y="223520"/>
                    <a:pt x="147320" y="222250"/>
                    <a:pt x="143510" y="227330"/>
                  </a:cubicBezTo>
                  <a:lnTo>
                    <a:pt x="139700" y="227330"/>
                  </a:lnTo>
                  <a:cubicBezTo>
                    <a:pt x="132080" y="223520"/>
                    <a:pt x="125730" y="224790"/>
                    <a:pt x="120650" y="231140"/>
                  </a:cubicBezTo>
                  <a:cubicBezTo>
                    <a:pt x="119380" y="232410"/>
                    <a:pt x="118110" y="232410"/>
                    <a:pt x="115570" y="232410"/>
                  </a:cubicBezTo>
                  <a:cubicBezTo>
                    <a:pt x="109220" y="231140"/>
                    <a:pt x="104140" y="234950"/>
                    <a:pt x="99060" y="238760"/>
                  </a:cubicBezTo>
                  <a:cubicBezTo>
                    <a:pt x="96520" y="241300"/>
                    <a:pt x="93980" y="242570"/>
                    <a:pt x="90170" y="242570"/>
                  </a:cubicBezTo>
                  <a:cubicBezTo>
                    <a:pt x="83820" y="243840"/>
                    <a:pt x="78740" y="243840"/>
                    <a:pt x="72390" y="243840"/>
                  </a:cubicBezTo>
                  <a:cubicBezTo>
                    <a:pt x="72390" y="243840"/>
                    <a:pt x="71120" y="243840"/>
                    <a:pt x="71120" y="245110"/>
                  </a:cubicBezTo>
                  <a:cubicBezTo>
                    <a:pt x="66040" y="251460"/>
                    <a:pt x="59690" y="251460"/>
                    <a:pt x="52070" y="251460"/>
                  </a:cubicBezTo>
                  <a:cubicBezTo>
                    <a:pt x="44450" y="251460"/>
                    <a:pt x="36830" y="252730"/>
                    <a:pt x="30480" y="259080"/>
                  </a:cubicBezTo>
                  <a:cubicBezTo>
                    <a:pt x="26670" y="262890"/>
                    <a:pt x="21590" y="265430"/>
                    <a:pt x="16510" y="269240"/>
                  </a:cubicBezTo>
                  <a:cubicBezTo>
                    <a:pt x="15240" y="269240"/>
                    <a:pt x="13970" y="270510"/>
                    <a:pt x="13970" y="270510"/>
                  </a:cubicBezTo>
                  <a:cubicBezTo>
                    <a:pt x="10160" y="270510"/>
                    <a:pt x="5080" y="269240"/>
                    <a:pt x="1270" y="269240"/>
                  </a:cubicBezTo>
                  <a:cubicBezTo>
                    <a:pt x="0" y="284480"/>
                    <a:pt x="2540" y="300990"/>
                    <a:pt x="3810" y="317500"/>
                  </a:cubicBezTo>
                  <a:close/>
                </a:path>
              </a:pathLst>
            </a:custGeom>
            <a:blipFill>
              <a:blip r:embed="rId8"/>
              <a:stretch>
                <a:fillRect l="-66067" t="0" r="-66067" b="0"/>
              </a:stretch>
            </a:blipFill>
          </p:spPr>
        </p:sp>
      </p:grpSp>
      <p:sp>
        <p:nvSpPr>
          <p:cNvPr name="TextBox 15" id="15"/>
          <p:cNvSpPr txBox="true"/>
          <p:nvPr/>
        </p:nvSpPr>
        <p:spPr>
          <a:xfrm rot="0">
            <a:off x="1028700" y="2706509"/>
            <a:ext cx="3236064" cy="2105025"/>
          </a:xfrm>
          <a:prstGeom prst="rect">
            <a:avLst/>
          </a:prstGeom>
        </p:spPr>
        <p:txBody>
          <a:bodyPr anchor="t" rtlCol="false" tIns="0" lIns="0" bIns="0" rIns="0">
            <a:spAutoFit/>
          </a:bodyPr>
          <a:lstStyle/>
          <a:p>
            <a:pPr algn="l">
              <a:lnSpc>
                <a:spcPts val="8399"/>
              </a:lnSpc>
            </a:pPr>
            <a:r>
              <a:rPr lang="en-US" sz="6999">
                <a:solidFill>
                  <a:srgbClr val="E57E29"/>
                </a:solidFill>
                <a:latin typeface="Hobo"/>
                <a:ea typeface="Hobo"/>
                <a:cs typeface="Hobo"/>
                <a:sym typeface="Hobo"/>
              </a:rPr>
              <a:t>Gallery 02</a:t>
            </a:r>
          </a:p>
        </p:txBody>
      </p:sp>
      <p:sp>
        <p:nvSpPr>
          <p:cNvPr name="TextBox 16" id="16"/>
          <p:cNvSpPr txBox="true"/>
          <p:nvPr/>
        </p:nvSpPr>
        <p:spPr>
          <a:xfrm rot="0">
            <a:off x="1028700" y="5052450"/>
            <a:ext cx="2872078" cy="2074545"/>
          </a:xfrm>
          <a:prstGeom prst="rect">
            <a:avLst/>
          </a:prstGeom>
        </p:spPr>
        <p:txBody>
          <a:bodyPr anchor="t" rtlCol="false" tIns="0" lIns="0" bIns="0" rIns="0">
            <a:spAutoFit/>
          </a:bodyPr>
          <a:lstStyle/>
          <a:p>
            <a:pPr algn="l">
              <a:lnSpc>
                <a:spcPts val="4199"/>
              </a:lnSpc>
            </a:pPr>
            <a:r>
              <a:rPr lang="en-US" sz="2799">
                <a:solidFill>
                  <a:srgbClr val="000000"/>
                </a:solidFill>
                <a:latin typeface="Lato"/>
                <a:ea typeface="Lato"/>
                <a:cs typeface="Lato"/>
                <a:sym typeface="Lato"/>
              </a:rPr>
              <a:t>Lorem ipsum dolor sit amet, consectetur adipiscing elit. </a:t>
            </a:r>
          </a:p>
        </p:txBody>
      </p:sp>
      <p:pic>
        <p:nvPicPr>
          <p:cNvPr name="Picture 17" id="17"/>
          <p:cNvPicPr>
            <a:picLocks noChangeAspect="true"/>
          </p:cNvPicPr>
          <p:nvPr/>
        </p:nvPicPr>
        <p:blipFill>
          <a:blip r:embed="rId9"/>
          <a:srcRect l="0" t="0" r="0" b="0"/>
          <a:stretch>
            <a:fillRect/>
          </a:stretch>
        </p:blipFill>
        <p:spPr>
          <a:xfrm flipH="false" flipV="false" rot="360447">
            <a:off x="-665267" y="7965276"/>
            <a:ext cx="5238655" cy="3508624"/>
          </a:xfrm>
          <a:prstGeom prst="rect">
            <a:avLst/>
          </a:prstGeom>
        </p:spPr>
      </p:pic>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AEEC8"/>
        </a:solidFill>
      </p:bgPr>
    </p:bg>
    <p:spTree>
      <p:nvGrpSpPr>
        <p:cNvPr id="1" name=""/>
        <p:cNvGrpSpPr/>
        <p:nvPr/>
      </p:nvGrpSpPr>
      <p:grpSpPr>
        <a:xfrm>
          <a:off x="0" y="0"/>
          <a:ext cx="0" cy="0"/>
          <a:chOff x="0" y="0"/>
          <a:chExt cx="0" cy="0"/>
        </a:xfrm>
      </p:grpSpPr>
      <p:grpSp>
        <p:nvGrpSpPr>
          <p:cNvPr name="Group 2" id="2"/>
          <p:cNvGrpSpPr/>
          <p:nvPr/>
        </p:nvGrpSpPr>
        <p:grpSpPr>
          <a:xfrm rot="0">
            <a:off x="638428" y="2561886"/>
            <a:ext cx="5397631" cy="6154857"/>
            <a:chOff x="0" y="0"/>
            <a:chExt cx="1421598" cy="1621032"/>
          </a:xfrm>
        </p:grpSpPr>
        <p:sp>
          <p:nvSpPr>
            <p:cNvPr name="Freeform 3" id="3"/>
            <p:cNvSpPr/>
            <p:nvPr/>
          </p:nvSpPr>
          <p:spPr>
            <a:xfrm flipH="false" flipV="false" rot="0">
              <a:off x="0" y="0"/>
              <a:ext cx="1421598" cy="1621032"/>
            </a:xfrm>
            <a:custGeom>
              <a:avLst/>
              <a:gdLst/>
              <a:ahLst/>
              <a:cxnLst/>
              <a:rect r="r" b="b" t="t" l="l"/>
              <a:pathLst>
                <a:path h="1621032" w="1421598">
                  <a:moveTo>
                    <a:pt x="73150" y="0"/>
                  </a:moveTo>
                  <a:lnTo>
                    <a:pt x="1348448" y="0"/>
                  </a:lnTo>
                  <a:cubicBezTo>
                    <a:pt x="1367849" y="0"/>
                    <a:pt x="1386455" y="7707"/>
                    <a:pt x="1400173" y="21425"/>
                  </a:cubicBezTo>
                  <a:cubicBezTo>
                    <a:pt x="1413892" y="35144"/>
                    <a:pt x="1421598" y="53750"/>
                    <a:pt x="1421598" y="73150"/>
                  </a:cubicBezTo>
                  <a:lnTo>
                    <a:pt x="1421598" y="1547882"/>
                  </a:lnTo>
                  <a:cubicBezTo>
                    <a:pt x="1421598" y="1588282"/>
                    <a:pt x="1388848" y="1621032"/>
                    <a:pt x="1348448" y="1621032"/>
                  </a:cubicBezTo>
                  <a:lnTo>
                    <a:pt x="73150" y="1621032"/>
                  </a:lnTo>
                  <a:cubicBezTo>
                    <a:pt x="53750" y="1621032"/>
                    <a:pt x="35144" y="1613325"/>
                    <a:pt x="21425" y="1599607"/>
                  </a:cubicBezTo>
                  <a:cubicBezTo>
                    <a:pt x="7707" y="1585889"/>
                    <a:pt x="0" y="1567283"/>
                    <a:pt x="0" y="1547882"/>
                  </a:cubicBezTo>
                  <a:lnTo>
                    <a:pt x="0" y="73150"/>
                  </a:lnTo>
                  <a:cubicBezTo>
                    <a:pt x="0" y="53750"/>
                    <a:pt x="7707" y="35144"/>
                    <a:pt x="21425" y="21425"/>
                  </a:cubicBezTo>
                  <a:cubicBezTo>
                    <a:pt x="35144" y="7707"/>
                    <a:pt x="53750" y="0"/>
                    <a:pt x="73150" y="0"/>
                  </a:cubicBezTo>
                  <a:close/>
                </a:path>
              </a:pathLst>
            </a:custGeom>
            <a:solidFill>
              <a:srgbClr val="FFFFFF"/>
            </a:solidFill>
          </p:spPr>
        </p:sp>
        <p:sp>
          <p:nvSpPr>
            <p:cNvPr name="TextBox 4" id="4"/>
            <p:cNvSpPr txBox="true"/>
            <p:nvPr/>
          </p:nvSpPr>
          <p:spPr>
            <a:xfrm>
              <a:off x="0" y="-47625"/>
              <a:ext cx="1421598" cy="1668657"/>
            </a:xfrm>
            <a:prstGeom prst="rect">
              <a:avLst/>
            </a:prstGeom>
          </p:spPr>
          <p:txBody>
            <a:bodyPr anchor="ctr" rtlCol="false" tIns="50800" lIns="50800" bIns="50800" rIns="50800"/>
            <a:lstStyle/>
            <a:p>
              <a:pPr algn="ctr">
                <a:lnSpc>
                  <a:spcPts val="3359"/>
                </a:lnSpc>
              </a:pPr>
            </a:p>
          </p:txBody>
        </p:sp>
      </p:grpSp>
      <p:sp>
        <p:nvSpPr>
          <p:cNvPr name="TextBox 5" id="5"/>
          <p:cNvSpPr txBox="true"/>
          <p:nvPr/>
        </p:nvSpPr>
        <p:spPr>
          <a:xfrm rot="0">
            <a:off x="3562131" y="1038225"/>
            <a:ext cx="11388626" cy="1047750"/>
          </a:xfrm>
          <a:prstGeom prst="rect">
            <a:avLst/>
          </a:prstGeom>
        </p:spPr>
        <p:txBody>
          <a:bodyPr anchor="t" rtlCol="false" tIns="0" lIns="0" bIns="0" rIns="0">
            <a:spAutoFit/>
          </a:bodyPr>
          <a:lstStyle/>
          <a:p>
            <a:pPr algn="ctr">
              <a:lnSpc>
                <a:spcPts val="8399"/>
              </a:lnSpc>
            </a:pPr>
            <a:r>
              <a:rPr lang="en-US" sz="6999">
                <a:solidFill>
                  <a:srgbClr val="E57E29"/>
                </a:solidFill>
                <a:latin typeface="Hobo"/>
                <a:ea typeface="Hobo"/>
                <a:cs typeface="Hobo"/>
                <a:sym typeface="Hobo"/>
              </a:rPr>
              <a:t>How to Use This Presentation</a:t>
            </a:r>
          </a:p>
        </p:txBody>
      </p:sp>
      <p:sp>
        <p:nvSpPr>
          <p:cNvPr name="TextBox 6" id="6"/>
          <p:cNvSpPr txBox="true"/>
          <p:nvPr/>
        </p:nvSpPr>
        <p:spPr>
          <a:xfrm rot="0">
            <a:off x="1030147" y="4018521"/>
            <a:ext cx="4614192" cy="3769995"/>
          </a:xfrm>
          <a:prstGeom prst="rect">
            <a:avLst/>
          </a:prstGeom>
        </p:spPr>
        <p:txBody>
          <a:bodyPr anchor="t" rtlCol="false" tIns="0" lIns="0" bIns="0" rIns="0">
            <a:spAutoFit/>
          </a:bodyPr>
          <a:lstStyle/>
          <a:p>
            <a:pPr algn="ctr">
              <a:lnSpc>
                <a:spcPts val="2700"/>
              </a:lnSpc>
            </a:pPr>
            <a:r>
              <a:rPr lang="en-US" sz="1800">
                <a:solidFill>
                  <a:srgbClr val="0F1A38"/>
                </a:solidFill>
                <a:latin typeface="Lato"/>
                <a:ea typeface="Lato"/>
                <a:cs typeface="Lato"/>
                <a:sym typeface="Lato"/>
              </a:rPr>
              <a:t>Click on the "Google Slides" button below this presentation preview. Make sure to sign in to your Google account. Click on "Make a copy." Start editing your presentation.</a:t>
            </a:r>
          </a:p>
          <a:p>
            <a:pPr algn="ctr">
              <a:lnSpc>
                <a:spcPts val="2700"/>
              </a:lnSpc>
            </a:pPr>
          </a:p>
          <a:p>
            <a:pPr algn="ctr">
              <a:lnSpc>
                <a:spcPts val="2700"/>
              </a:lnSpc>
            </a:pPr>
            <a:r>
              <a:rPr lang="en-US" sz="1800" u="sng">
                <a:solidFill>
                  <a:srgbClr val="0F1A38"/>
                </a:solidFill>
                <a:latin typeface="Lato"/>
                <a:ea typeface="Lato"/>
                <a:cs typeface="Lato"/>
                <a:sym typeface="Lato"/>
              </a:rPr>
              <a:t>Alternative: </a:t>
            </a:r>
            <a:r>
              <a:rPr lang="en-US" sz="1800">
                <a:solidFill>
                  <a:srgbClr val="0F1A38"/>
                </a:solidFill>
                <a:latin typeface="Lato"/>
                <a:ea typeface="Lato"/>
                <a:cs typeface="Lato"/>
                <a:sym typeface="Lato"/>
              </a:rPr>
              <a:t>Click on the "Share" button on the top right corner in Canva and click on "More" at the bottom of the menu. Enter "Google Drive" in the search bar and click on the GDrive icon to add this design as a Google slide in your GDrive.</a:t>
            </a:r>
          </a:p>
        </p:txBody>
      </p:sp>
      <p:sp>
        <p:nvSpPr>
          <p:cNvPr name="TextBox 7" id="7"/>
          <p:cNvSpPr txBox="true"/>
          <p:nvPr/>
        </p:nvSpPr>
        <p:spPr>
          <a:xfrm rot="0">
            <a:off x="1759348" y="3269462"/>
            <a:ext cx="3155790" cy="459740"/>
          </a:xfrm>
          <a:prstGeom prst="rect">
            <a:avLst/>
          </a:prstGeom>
        </p:spPr>
        <p:txBody>
          <a:bodyPr anchor="t" rtlCol="false" tIns="0" lIns="0" bIns="0" rIns="0">
            <a:spAutoFit/>
          </a:bodyPr>
          <a:lstStyle/>
          <a:p>
            <a:pPr algn="ctr" marL="0" indent="0" lvl="0">
              <a:lnSpc>
                <a:spcPts val="3639"/>
              </a:lnSpc>
              <a:spcBef>
                <a:spcPct val="0"/>
              </a:spcBef>
            </a:pPr>
            <a:r>
              <a:rPr lang="en-US" sz="2799">
                <a:solidFill>
                  <a:srgbClr val="E57E29"/>
                </a:solidFill>
                <a:latin typeface="Lato Bold"/>
                <a:ea typeface="Lato Bold"/>
                <a:cs typeface="Lato Bold"/>
                <a:sym typeface="Lato Bold"/>
              </a:rPr>
              <a:t>Google Slides</a:t>
            </a:r>
          </a:p>
        </p:txBody>
      </p:sp>
      <p:pic>
        <p:nvPicPr>
          <p:cNvPr name="Picture 8" id="8"/>
          <p:cNvPicPr>
            <a:picLocks noChangeAspect="true"/>
          </p:cNvPicPr>
          <p:nvPr/>
        </p:nvPicPr>
        <p:blipFill>
          <a:blip r:embed="rId2"/>
          <a:srcRect l="0" t="0" r="0" b="0"/>
          <a:stretch>
            <a:fillRect/>
          </a:stretch>
        </p:blipFill>
        <p:spPr>
          <a:xfrm flipH="false" flipV="false" rot="1083586">
            <a:off x="-1382427" y="7879444"/>
            <a:ext cx="5548998" cy="3716478"/>
          </a:xfrm>
          <a:prstGeom prst="rect">
            <a:avLst/>
          </a:prstGeom>
        </p:spPr>
      </p:pic>
      <p:grpSp>
        <p:nvGrpSpPr>
          <p:cNvPr name="Group 9" id="9"/>
          <p:cNvGrpSpPr/>
          <p:nvPr/>
        </p:nvGrpSpPr>
        <p:grpSpPr>
          <a:xfrm rot="0">
            <a:off x="6444734" y="2561886"/>
            <a:ext cx="5397631" cy="6154857"/>
            <a:chOff x="0" y="0"/>
            <a:chExt cx="1421598" cy="1621032"/>
          </a:xfrm>
        </p:grpSpPr>
        <p:sp>
          <p:nvSpPr>
            <p:cNvPr name="Freeform 10" id="10"/>
            <p:cNvSpPr/>
            <p:nvPr/>
          </p:nvSpPr>
          <p:spPr>
            <a:xfrm flipH="false" flipV="false" rot="0">
              <a:off x="0" y="0"/>
              <a:ext cx="1421598" cy="1621032"/>
            </a:xfrm>
            <a:custGeom>
              <a:avLst/>
              <a:gdLst/>
              <a:ahLst/>
              <a:cxnLst/>
              <a:rect r="r" b="b" t="t" l="l"/>
              <a:pathLst>
                <a:path h="1621032" w="1421598">
                  <a:moveTo>
                    <a:pt x="73150" y="0"/>
                  </a:moveTo>
                  <a:lnTo>
                    <a:pt x="1348448" y="0"/>
                  </a:lnTo>
                  <a:cubicBezTo>
                    <a:pt x="1367849" y="0"/>
                    <a:pt x="1386455" y="7707"/>
                    <a:pt x="1400173" y="21425"/>
                  </a:cubicBezTo>
                  <a:cubicBezTo>
                    <a:pt x="1413892" y="35144"/>
                    <a:pt x="1421598" y="53750"/>
                    <a:pt x="1421598" y="73150"/>
                  </a:cubicBezTo>
                  <a:lnTo>
                    <a:pt x="1421598" y="1547882"/>
                  </a:lnTo>
                  <a:cubicBezTo>
                    <a:pt x="1421598" y="1588282"/>
                    <a:pt x="1388848" y="1621032"/>
                    <a:pt x="1348448" y="1621032"/>
                  </a:cubicBezTo>
                  <a:lnTo>
                    <a:pt x="73150" y="1621032"/>
                  </a:lnTo>
                  <a:cubicBezTo>
                    <a:pt x="53750" y="1621032"/>
                    <a:pt x="35144" y="1613325"/>
                    <a:pt x="21425" y="1599607"/>
                  </a:cubicBezTo>
                  <a:cubicBezTo>
                    <a:pt x="7707" y="1585889"/>
                    <a:pt x="0" y="1567283"/>
                    <a:pt x="0" y="1547882"/>
                  </a:cubicBezTo>
                  <a:lnTo>
                    <a:pt x="0" y="73150"/>
                  </a:lnTo>
                  <a:cubicBezTo>
                    <a:pt x="0" y="53750"/>
                    <a:pt x="7707" y="35144"/>
                    <a:pt x="21425" y="21425"/>
                  </a:cubicBezTo>
                  <a:cubicBezTo>
                    <a:pt x="35144" y="7707"/>
                    <a:pt x="53750" y="0"/>
                    <a:pt x="73150" y="0"/>
                  </a:cubicBezTo>
                  <a:close/>
                </a:path>
              </a:pathLst>
            </a:custGeom>
            <a:solidFill>
              <a:srgbClr val="FFFFFF"/>
            </a:solidFill>
          </p:spPr>
        </p:sp>
        <p:sp>
          <p:nvSpPr>
            <p:cNvPr name="TextBox 11" id="11"/>
            <p:cNvSpPr txBox="true"/>
            <p:nvPr/>
          </p:nvSpPr>
          <p:spPr>
            <a:xfrm>
              <a:off x="0" y="-47625"/>
              <a:ext cx="1421598" cy="1668657"/>
            </a:xfrm>
            <a:prstGeom prst="rect">
              <a:avLst/>
            </a:prstGeom>
          </p:spPr>
          <p:txBody>
            <a:bodyPr anchor="ctr" rtlCol="false" tIns="50800" lIns="50800" bIns="50800" rIns="50800"/>
            <a:lstStyle/>
            <a:p>
              <a:pPr algn="ctr">
                <a:lnSpc>
                  <a:spcPts val="3359"/>
                </a:lnSpc>
              </a:pPr>
            </a:p>
          </p:txBody>
        </p:sp>
      </p:grpSp>
      <p:sp>
        <p:nvSpPr>
          <p:cNvPr name="TextBox 12" id="12"/>
          <p:cNvSpPr txBox="true"/>
          <p:nvPr/>
        </p:nvSpPr>
        <p:spPr>
          <a:xfrm rot="0">
            <a:off x="6996185" y="4018521"/>
            <a:ext cx="4295629" cy="3427095"/>
          </a:xfrm>
          <a:prstGeom prst="rect">
            <a:avLst/>
          </a:prstGeom>
        </p:spPr>
        <p:txBody>
          <a:bodyPr anchor="t" rtlCol="false" tIns="0" lIns="0" bIns="0" rIns="0">
            <a:spAutoFit/>
          </a:bodyPr>
          <a:lstStyle/>
          <a:p>
            <a:pPr algn="ctr">
              <a:lnSpc>
                <a:spcPts val="2700"/>
              </a:lnSpc>
            </a:pPr>
            <a:r>
              <a:rPr lang="en-US" sz="1800">
                <a:solidFill>
                  <a:srgbClr val="0F1A38"/>
                </a:solidFill>
                <a:latin typeface="Lato"/>
                <a:ea typeface="Lato"/>
                <a:cs typeface="Lato"/>
                <a:sym typeface="Lato"/>
              </a:rPr>
              <a:t>Click on the "PowerPoint" button below this presentation preview. Start editing your presentation.</a:t>
            </a:r>
          </a:p>
          <a:p>
            <a:pPr algn="ctr">
              <a:lnSpc>
                <a:spcPts val="2700"/>
              </a:lnSpc>
            </a:pPr>
          </a:p>
          <a:p>
            <a:pPr algn="ctr">
              <a:lnSpc>
                <a:spcPts val="2700"/>
              </a:lnSpc>
            </a:pPr>
            <a:r>
              <a:rPr lang="en-US" sz="1800">
                <a:solidFill>
                  <a:srgbClr val="0F1A38"/>
                </a:solidFill>
                <a:latin typeface="Lato"/>
                <a:ea typeface="Lato"/>
                <a:cs typeface="Lato"/>
                <a:sym typeface="Lato"/>
              </a:rPr>
              <a:t>Alternative: From Canva template file, Click on the "Share" button on the top right corner in Canva and click on "More" at the bottom of the menu. Enter "PowerPoint" in the search bar and click on the PowerPoint icon to download.</a:t>
            </a:r>
          </a:p>
        </p:txBody>
      </p:sp>
      <p:sp>
        <p:nvSpPr>
          <p:cNvPr name="TextBox 13" id="13"/>
          <p:cNvSpPr txBox="true"/>
          <p:nvPr/>
        </p:nvSpPr>
        <p:spPr>
          <a:xfrm rot="0">
            <a:off x="7565655" y="3269462"/>
            <a:ext cx="3155790" cy="459740"/>
          </a:xfrm>
          <a:prstGeom prst="rect">
            <a:avLst/>
          </a:prstGeom>
        </p:spPr>
        <p:txBody>
          <a:bodyPr anchor="t" rtlCol="false" tIns="0" lIns="0" bIns="0" rIns="0">
            <a:spAutoFit/>
          </a:bodyPr>
          <a:lstStyle/>
          <a:p>
            <a:pPr algn="ctr" marL="0" indent="0" lvl="0">
              <a:lnSpc>
                <a:spcPts val="3639"/>
              </a:lnSpc>
              <a:spcBef>
                <a:spcPct val="0"/>
              </a:spcBef>
            </a:pPr>
            <a:r>
              <a:rPr lang="en-US" sz="2799">
                <a:solidFill>
                  <a:srgbClr val="E57E29"/>
                </a:solidFill>
                <a:latin typeface="Lato Bold"/>
                <a:ea typeface="Lato Bold"/>
                <a:cs typeface="Lato Bold"/>
                <a:sym typeface="Lato Bold"/>
              </a:rPr>
              <a:t>PowerPoint</a:t>
            </a:r>
          </a:p>
        </p:txBody>
      </p:sp>
      <p:grpSp>
        <p:nvGrpSpPr>
          <p:cNvPr name="Group 14" id="14"/>
          <p:cNvGrpSpPr/>
          <p:nvPr/>
        </p:nvGrpSpPr>
        <p:grpSpPr>
          <a:xfrm rot="0">
            <a:off x="12251941" y="2561886"/>
            <a:ext cx="5397631" cy="6154857"/>
            <a:chOff x="0" y="0"/>
            <a:chExt cx="1421598" cy="1621032"/>
          </a:xfrm>
        </p:grpSpPr>
        <p:sp>
          <p:nvSpPr>
            <p:cNvPr name="Freeform 15" id="15"/>
            <p:cNvSpPr/>
            <p:nvPr/>
          </p:nvSpPr>
          <p:spPr>
            <a:xfrm flipH="false" flipV="false" rot="0">
              <a:off x="0" y="0"/>
              <a:ext cx="1421598" cy="1621032"/>
            </a:xfrm>
            <a:custGeom>
              <a:avLst/>
              <a:gdLst/>
              <a:ahLst/>
              <a:cxnLst/>
              <a:rect r="r" b="b" t="t" l="l"/>
              <a:pathLst>
                <a:path h="1621032" w="1421598">
                  <a:moveTo>
                    <a:pt x="73150" y="0"/>
                  </a:moveTo>
                  <a:lnTo>
                    <a:pt x="1348448" y="0"/>
                  </a:lnTo>
                  <a:cubicBezTo>
                    <a:pt x="1367849" y="0"/>
                    <a:pt x="1386455" y="7707"/>
                    <a:pt x="1400173" y="21425"/>
                  </a:cubicBezTo>
                  <a:cubicBezTo>
                    <a:pt x="1413892" y="35144"/>
                    <a:pt x="1421598" y="53750"/>
                    <a:pt x="1421598" y="73150"/>
                  </a:cubicBezTo>
                  <a:lnTo>
                    <a:pt x="1421598" y="1547882"/>
                  </a:lnTo>
                  <a:cubicBezTo>
                    <a:pt x="1421598" y="1588282"/>
                    <a:pt x="1388848" y="1621032"/>
                    <a:pt x="1348448" y="1621032"/>
                  </a:cubicBezTo>
                  <a:lnTo>
                    <a:pt x="73150" y="1621032"/>
                  </a:lnTo>
                  <a:cubicBezTo>
                    <a:pt x="53750" y="1621032"/>
                    <a:pt x="35144" y="1613325"/>
                    <a:pt x="21425" y="1599607"/>
                  </a:cubicBezTo>
                  <a:cubicBezTo>
                    <a:pt x="7707" y="1585889"/>
                    <a:pt x="0" y="1567283"/>
                    <a:pt x="0" y="1547882"/>
                  </a:cubicBezTo>
                  <a:lnTo>
                    <a:pt x="0" y="73150"/>
                  </a:lnTo>
                  <a:cubicBezTo>
                    <a:pt x="0" y="53750"/>
                    <a:pt x="7707" y="35144"/>
                    <a:pt x="21425" y="21425"/>
                  </a:cubicBezTo>
                  <a:cubicBezTo>
                    <a:pt x="35144" y="7707"/>
                    <a:pt x="53750" y="0"/>
                    <a:pt x="73150" y="0"/>
                  </a:cubicBezTo>
                  <a:close/>
                </a:path>
              </a:pathLst>
            </a:custGeom>
            <a:solidFill>
              <a:srgbClr val="FFFFFF"/>
            </a:solidFill>
          </p:spPr>
        </p:sp>
        <p:sp>
          <p:nvSpPr>
            <p:cNvPr name="TextBox 16" id="16"/>
            <p:cNvSpPr txBox="true"/>
            <p:nvPr/>
          </p:nvSpPr>
          <p:spPr>
            <a:xfrm>
              <a:off x="0" y="-47625"/>
              <a:ext cx="1421598" cy="1668657"/>
            </a:xfrm>
            <a:prstGeom prst="rect">
              <a:avLst/>
            </a:prstGeom>
          </p:spPr>
          <p:txBody>
            <a:bodyPr anchor="ctr" rtlCol="false" tIns="50800" lIns="50800" bIns="50800" rIns="50800"/>
            <a:lstStyle/>
            <a:p>
              <a:pPr algn="ctr">
                <a:lnSpc>
                  <a:spcPts val="3359"/>
                </a:lnSpc>
              </a:pPr>
            </a:p>
          </p:txBody>
        </p:sp>
      </p:grpSp>
      <p:sp>
        <p:nvSpPr>
          <p:cNvPr name="TextBox 17" id="17"/>
          <p:cNvSpPr txBox="true"/>
          <p:nvPr/>
        </p:nvSpPr>
        <p:spPr>
          <a:xfrm rot="0">
            <a:off x="12643660" y="4018521"/>
            <a:ext cx="4614192" cy="1369695"/>
          </a:xfrm>
          <a:prstGeom prst="rect">
            <a:avLst/>
          </a:prstGeom>
        </p:spPr>
        <p:txBody>
          <a:bodyPr anchor="t" rtlCol="false" tIns="0" lIns="0" bIns="0" rIns="0">
            <a:spAutoFit/>
          </a:bodyPr>
          <a:lstStyle/>
          <a:p>
            <a:pPr algn="ctr">
              <a:lnSpc>
                <a:spcPts val="2700"/>
              </a:lnSpc>
            </a:pPr>
            <a:r>
              <a:rPr lang="en-US" sz="1800">
                <a:solidFill>
                  <a:srgbClr val="0F1A38"/>
                </a:solidFill>
                <a:latin typeface="Lato"/>
                <a:ea typeface="Lato"/>
                <a:cs typeface="Lato"/>
                <a:sym typeface="Lato"/>
              </a:rPr>
              <a:t>Click on the "Canva" button under this presentation preview. Start editing your presentation. You need to sign in to your Canva account.</a:t>
            </a:r>
          </a:p>
        </p:txBody>
      </p:sp>
      <p:pic>
        <p:nvPicPr>
          <p:cNvPr name="Picture 18" id="18"/>
          <p:cNvPicPr>
            <a:picLocks noChangeAspect="true"/>
          </p:cNvPicPr>
          <p:nvPr/>
        </p:nvPicPr>
        <p:blipFill>
          <a:blip r:embed="rId2"/>
          <a:srcRect l="0" t="0" r="0" b="0"/>
          <a:stretch>
            <a:fillRect/>
          </a:stretch>
        </p:blipFill>
        <p:spPr>
          <a:xfrm flipH="false" flipV="false" rot="-941868">
            <a:off x="13715534" y="7760387"/>
            <a:ext cx="5548998" cy="3716478"/>
          </a:xfrm>
          <a:prstGeom prst="rect">
            <a:avLst/>
          </a:prstGeom>
        </p:spPr>
      </p:pic>
      <p:sp>
        <p:nvSpPr>
          <p:cNvPr name="TextBox 19" id="19"/>
          <p:cNvSpPr txBox="true"/>
          <p:nvPr/>
        </p:nvSpPr>
        <p:spPr>
          <a:xfrm rot="0">
            <a:off x="13372861" y="3269462"/>
            <a:ext cx="3155790" cy="459740"/>
          </a:xfrm>
          <a:prstGeom prst="rect">
            <a:avLst/>
          </a:prstGeom>
        </p:spPr>
        <p:txBody>
          <a:bodyPr anchor="t" rtlCol="false" tIns="0" lIns="0" bIns="0" rIns="0">
            <a:spAutoFit/>
          </a:bodyPr>
          <a:lstStyle/>
          <a:p>
            <a:pPr algn="ctr" marL="0" indent="0" lvl="0">
              <a:lnSpc>
                <a:spcPts val="3639"/>
              </a:lnSpc>
              <a:spcBef>
                <a:spcPct val="0"/>
              </a:spcBef>
            </a:pPr>
            <a:r>
              <a:rPr lang="en-US" sz="2799">
                <a:solidFill>
                  <a:srgbClr val="E57E29"/>
                </a:solidFill>
                <a:latin typeface="Lato Bold"/>
                <a:ea typeface="Lato Bold"/>
                <a:cs typeface="Lato Bold"/>
                <a:sym typeface="Lato Bold"/>
              </a:rPr>
              <a:t>Canva</a:t>
            </a:r>
          </a:p>
        </p:txBody>
      </p:sp>
      <p:sp>
        <p:nvSpPr>
          <p:cNvPr name="Freeform 20" id="20"/>
          <p:cNvSpPr/>
          <p:nvPr/>
        </p:nvSpPr>
        <p:spPr>
          <a:xfrm flipH="false" flipV="false" rot="0">
            <a:off x="13372861" y="5936856"/>
            <a:ext cx="5776600" cy="4768321"/>
          </a:xfrm>
          <a:custGeom>
            <a:avLst/>
            <a:gdLst/>
            <a:ahLst/>
            <a:cxnLst/>
            <a:rect r="r" b="b" t="t" l="l"/>
            <a:pathLst>
              <a:path h="4768321" w="5776600">
                <a:moveTo>
                  <a:pt x="0" y="0"/>
                </a:moveTo>
                <a:lnTo>
                  <a:pt x="5776600" y="0"/>
                </a:lnTo>
                <a:lnTo>
                  <a:pt x="5776600" y="4768321"/>
                </a:lnTo>
                <a:lnTo>
                  <a:pt x="0" y="476832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21" id="21"/>
          <p:cNvSpPr/>
          <p:nvPr/>
        </p:nvSpPr>
        <p:spPr>
          <a:xfrm flipH="true" flipV="false" rot="0">
            <a:off x="8020258" y="7798041"/>
            <a:ext cx="5402374" cy="2602962"/>
          </a:xfrm>
          <a:custGeom>
            <a:avLst/>
            <a:gdLst/>
            <a:ahLst/>
            <a:cxnLst/>
            <a:rect r="r" b="b" t="t" l="l"/>
            <a:pathLst>
              <a:path h="2602962" w="5402374">
                <a:moveTo>
                  <a:pt x="5402374" y="0"/>
                </a:moveTo>
                <a:lnTo>
                  <a:pt x="0" y="0"/>
                </a:lnTo>
                <a:lnTo>
                  <a:pt x="0" y="2602962"/>
                </a:lnTo>
                <a:lnTo>
                  <a:pt x="5402374" y="2602962"/>
                </a:lnTo>
                <a:lnTo>
                  <a:pt x="5402374"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FFE9A2"/>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6650423"/>
          </a:xfrm>
          <a:custGeom>
            <a:avLst/>
            <a:gdLst/>
            <a:ahLst/>
            <a:cxnLst/>
            <a:rect r="r" b="b" t="t" l="l"/>
            <a:pathLst>
              <a:path h="6650423" w="18288000">
                <a:moveTo>
                  <a:pt x="18288000" y="0"/>
                </a:moveTo>
                <a:lnTo>
                  <a:pt x="0" y="0"/>
                </a:lnTo>
                <a:lnTo>
                  <a:pt x="0" y="6650423"/>
                </a:lnTo>
                <a:lnTo>
                  <a:pt x="18288000" y="6650423"/>
                </a:lnTo>
                <a:lnTo>
                  <a:pt x="18288000" y="0"/>
                </a:lnTo>
                <a:close/>
              </a:path>
            </a:pathLst>
          </a:custGeom>
          <a:blipFill>
            <a:blip r:embed="rId2"/>
            <a:stretch>
              <a:fillRect l="0" t="0" r="-10196" b="0"/>
            </a:stretch>
          </a:blipFill>
        </p:spPr>
      </p:sp>
      <p:sp>
        <p:nvSpPr>
          <p:cNvPr name="Freeform 3" id="3"/>
          <p:cNvSpPr/>
          <p:nvPr/>
        </p:nvSpPr>
        <p:spPr>
          <a:xfrm flipH="true" flipV="false" rot="0">
            <a:off x="7891274" y="3228883"/>
            <a:ext cx="12432581" cy="3829235"/>
          </a:xfrm>
          <a:custGeom>
            <a:avLst/>
            <a:gdLst/>
            <a:ahLst/>
            <a:cxnLst/>
            <a:rect r="r" b="b" t="t" l="l"/>
            <a:pathLst>
              <a:path h="3829235" w="12432581">
                <a:moveTo>
                  <a:pt x="12432581" y="0"/>
                </a:moveTo>
                <a:lnTo>
                  <a:pt x="0" y="0"/>
                </a:lnTo>
                <a:lnTo>
                  <a:pt x="0" y="3829234"/>
                </a:lnTo>
                <a:lnTo>
                  <a:pt x="12432581" y="3829234"/>
                </a:lnTo>
                <a:lnTo>
                  <a:pt x="12432581"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4" id="4"/>
          <p:cNvGrpSpPr/>
          <p:nvPr/>
        </p:nvGrpSpPr>
        <p:grpSpPr>
          <a:xfrm rot="0">
            <a:off x="-549519" y="6987589"/>
            <a:ext cx="19479868" cy="4021818"/>
            <a:chOff x="0" y="0"/>
            <a:chExt cx="5130500" cy="1059244"/>
          </a:xfrm>
        </p:grpSpPr>
        <p:sp>
          <p:nvSpPr>
            <p:cNvPr name="Freeform 5" id="5"/>
            <p:cNvSpPr/>
            <p:nvPr/>
          </p:nvSpPr>
          <p:spPr>
            <a:xfrm flipH="false" flipV="false" rot="0">
              <a:off x="0" y="0"/>
              <a:ext cx="5130500" cy="1059244"/>
            </a:xfrm>
            <a:custGeom>
              <a:avLst/>
              <a:gdLst/>
              <a:ahLst/>
              <a:cxnLst/>
              <a:rect r="r" b="b" t="t" l="l"/>
              <a:pathLst>
                <a:path h="1059244" w="5130500">
                  <a:moveTo>
                    <a:pt x="0" y="0"/>
                  </a:moveTo>
                  <a:lnTo>
                    <a:pt x="5130500" y="0"/>
                  </a:lnTo>
                  <a:lnTo>
                    <a:pt x="5130500" y="1059244"/>
                  </a:lnTo>
                  <a:lnTo>
                    <a:pt x="0" y="1059244"/>
                  </a:lnTo>
                  <a:close/>
                </a:path>
              </a:pathLst>
            </a:custGeom>
            <a:solidFill>
              <a:srgbClr val="BB916E"/>
            </a:solidFill>
          </p:spPr>
        </p:sp>
        <p:sp>
          <p:nvSpPr>
            <p:cNvPr name="TextBox 6" id="6"/>
            <p:cNvSpPr txBox="true"/>
            <p:nvPr/>
          </p:nvSpPr>
          <p:spPr>
            <a:xfrm>
              <a:off x="0" y="-47625"/>
              <a:ext cx="5130500" cy="1106869"/>
            </a:xfrm>
            <a:prstGeom prst="rect">
              <a:avLst/>
            </a:prstGeom>
          </p:spPr>
          <p:txBody>
            <a:bodyPr anchor="ctr" rtlCol="false" tIns="50800" lIns="50800" bIns="50800" rIns="50800"/>
            <a:lstStyle/>
            <a:p>
              <a:pPr algn="ctr">
                <a:lnSpc>
                  <a:spcPts val="3359"/>
                </a:lnSpc>
              </a:pPr>
            </a:p>
          </p:txBody>
        </p:sp>
      </p:grpSp>
      <p:sp>
        <p:nvSpPr>
          <p:cNvPr name="Freeform 7" id="7"/>
          <p:cNvSpPr/>
          <p:nvPr/>
        </p:nvSpPr>
        <p:spPr>
          <a:xfrm flipH="true" flipV="false" rot="0">
            <a:off x="371626" y="8226856"/>
            <a:ext cx="1829613" cy="1031444"/>
          </a:xfrm>
          <a:custGeom>
            <a:avLst/>
            <a:gdLst/>
            <a:ahLst/>
            <a:cxnLst/>
            <a:rect r="r" b="b" t="t" l="l"/>
            <a:pathLst>
              <a:path h="1031444" w="1829613">
                <a:moveTo>
                  <a:pt x="1829612" y="0"/>
                </a:moveTo>
                <a:lnTo>
                  <a:pt x="0" y="0"/>
                </a:lnTo>
                <a:lnTo>
                  <a:pt x="0" y="1031444"/>
                </a:lnTo>
                <a:lnTo>
                  <a:pt x="1829612" y="1031444"/>
                </a:lnTo>
                <a:lnTo>
                  <a:pt x="1829612"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267558" y="3941511"/>
            <a:ext cx="11244540" cy="5417824"/>
          </a:xfrm>
          <a:custGeom>
            <a:avLst/>
            <a:gdLst/>
            <a:ahLst/>
            <a:cxnLst/>
            <a:rect r="r" b="b" t="t" l="l"/>
            <a:pathLst>
              <a:path h="5417824" w="11244540">
                <a:moveTo>
                  <a:pt x="0" y="0"/>
                </a:moveTo>
                <a:lnTo>
                  <a:pt x="11244540" y="0"/>
                </a:lnTo>
                <a:lnTo>
                  <a:pt x="11244540" y="5417824"/>
                </a:lnTo>
                <a:lnTo>
                  <a:pt x="0" y="541782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9" id="9"/>
          <p:cNvSpPr/>
          <p:nvPr/>
        </p:nvSpPr>
        <p:spPr>
          <a:xfrm flipH="false" flipV="false" rot="0">
            <a:off x="9556875" y="7910045"/>
            <a:ext cx="2331434" cy="1314346"/>
          </a:xfrm>
          <a:custGeom>
            <a:avLst/>
            <a:gdLst/>
            <a:ahLst/>
            <a:cxnLst/>
            <a:rect r="r" b="b" t="t" l="l"/>
            <a:pathLst>
              <a:path h="1314346" w="2331434">
                <a:moveTo>
                  <a:pt x="0" y="0"/>
                </a:moveTo>
                <a:lnTo>
                  <a:pt x="2331434" y="0"/>
                </a:lnTo>
                <a:lnTo>
                  <a:pt x="2331434" y="1314346"/>
                </a:lnTo>
                <a:lnTo>
                  <a:pt x="0" y="131434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0" id="10"/>
          <p:cNvSpPr/>
          <p:nvPr/>
        </p:nvSpPr>
        <p:spPr>
          <a:xfrm flipH="true" flipV="false" rot="-421262">
            <a:off x="10594191" y="825285"/>
            <a:ext cx="7550328" cy="6232452"/>
          </a:xfrm>
          <a:custGeom>
            <a:avLst/>
            <a:gdLst/>
            <a:ahLst/>
            <a:cxnLst/>
            <a:rect r="r" b="b" t="t" l="l"/>
            <a:pathLst>
              <a:path h="6232452" w="7550328">
                <a:moveTo>
                  <a:pt x="7550328" y="0"/>
                </a:moveTo>
                <a:lnTo>
                  <a:pt x="0" y="0"/>
                </a:lnTo>
                <a:lnTo>
                  <a:pt x="0" y="6232453"/>
                </a:lnTo>
                <a:lnTo>
                  <a:pt x="7550328" y="6232453"/>
                </a:lnTo>
                <a:lnTo>
                  <a:pt x="7550328" y="0"/>
                </a:lnTo>
                <a:close/>
              </a:path>
            </a:pathLst>
          </a:custGeom>
          <a:blipFill>
            <a:blip r:embed="rId9">
              <a:extLst>
                <a:ext uri="{96DAC541-7B7A-43D3-8B79-37D633B846F1}">
                  <asvg:svgBlip xmlns:asvg="http://schemas.microsoft.com/office/drawing/2016/SVG/main" r:embed="rId10"/>
                </a:ext>
              </a:extLst>
            </a:blip>
            <a:stretch>
              <a:fillRect l="0" t="0" r="0" b="0"/>
            </a:stretch>
          </a:blipFill>
        </p:spPr>
      </p:sp>
      <p:pic>
        <p:nvPicPr>
          <p:cNvPr name="Picture 11" id="11"/>
          <p:cNvPicPr>
            <a:picLocks noChangeAspect="true"/>
          </p:cNvPicPr>
          <p:nvPr/>
        </p:nvPicPr>
        <p:blipFill>
          <a:blip r:embed="rId11"/>
          <a:srcRect l="0" t="0" r="0" b="0"/>
          <a:stretch>
            <a:fillRect/>
          </a:stretch>
        </p:blipFill>
        <p:spPr>
          <a:xfrm flipH="false" flipV="false" rot="0">
            <a:off x="13780728" y="7439376"/>
            <a:ext cx="5330340" cy="3570031"/>
          </a:xfrm>
          <a:prstGeom prst="rect">
            <a:avLst/>
          </a:prstGeom>
        </p:spPr>
      </p:pic>
      <p:sp>
        <p:nvSpPr>
          <p:cNvPr name="TextBox 12" id="12"/>
          <p:cNvSpPr txBox="true"/>
          <p:nvPr/>
        </p:nvSpPr>
        <p:spPr>
          <a:xfrm rot="0">
            <a:off x="1112271" y="1488791"/>
            <a:ext cx="6975787" cy="1047750"/>
          </a:xfrm>
          <a:prstGeom prst="rect">
            <a:avLst/>
          </a:prstGeom>
        </p:spPr>
        <p:txBody>
          <a:bodyPr anchor="t" rtlCol="false" tIns="0" lIns="0" bIns="0" rIns="0">
            <a:spAutoFit/>
          </a:bodyPr>
          <a:lstStyle/>
          <a:p>
            <a:pPr algn="l">
              <a:lnSpc>
                <a:spcPts val="8399"/>
              </a:lnSpc>
            </a:pPr>
            <a:r>
              <a:rPr lang="en-US" sz="6999">
                <a:solidFill>
                  <a:srgbClr val="E57E29"/>
                </a:solidFill>
                <a:latin typeface="Hobo"/>
                <a:ea typeface="Hobo"/>
                <a:cs typeface="Hobo"/>
                <a:sym typeface="Hobo"/>
              </a:rPr>
              <a:t>Thank You!</a:t>
            </a:r>
          </a:p>
        </p:txBody>
      </p:sp>
      <p:sp>
        <p:nvSpPr>
          <p:cNvPr name="TextBox 13" id="13"/>
          <p:cNvSpPr txBox="true"/>
          <p:nvPr/>
        </p:nvSpPr>
        <p:spPr>
          <a:xfrm rot="0">
            <a:off x="1154747" y="2822291"/>
            <a:ext cx="8853915" cy="502920"/>
          </a:xfrm>
          <a:prstGeom prst="rect">
            <a:avLst/>
          </a:prstGeom>
        </p:spPr>
        <p:txBody>
          <a:bodyPr anchor="t" rtlCol="false" tIns="0" lIns="0" bIns="0" rIns="0">
            <a:spAutoFit/>
          </a:bodyPr>
          <a:lstStyle/>
          <a:p>
            <a:pPr algn="l">
              <a:lnSpc>
                <a:spcPts val="4199"/>
              </a:lnSpc>
            </a:pPr>
            <a:r>
              <a:rPr lang="en-US" sz="2799">
                <a:solidFill>
                  <a:srgbClr val="000000"/>
                </a:solidFill>
                <a:latin typeface="Lato"/>
                <a:ea typeface="Lato"/>
                <a:cs typeface="Lato"/>
                <a:sym typeface="Lato"/>
              </a:rPr>
              <a:t>Lorem ipsum dolor sit amet, consectetur adipiscing elit. </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FAEEC8"/>
        </a:solidFill>
      </p:bgPr>
    </p:bg>
    <p:spTree>
      <p:nvGrpSpPr>
        <p:cNvPr id="1" name=""/>
        <p:cNvGrpSpPr/>
        <p:nvPr/>
      </p:nvGrpSpPr>
      <p:grpSpPr>
        <a:xfrm>
          <a:off x="0" y="0"/>
          <a:ext cx="0" cy="0"/>
          <a:chOff x="0" y="0"/>
          <a:chExt cx="0" cy="0"/>
        </a:xfrm>
      </p:grpSpPr>
      <p:sp>
        <p:nvSpPr>
          <p:cNvPr name="TextBox 2" id="2"/>
          <p:cNvSpPr txBox="true"/>
          <p:nvPr/>
        </p:nvSpPr>
        <p:spPr>
          <a:xfrm rot="0">
            <a:off x="1073956" y="3656937"/>
            <a:ext cx="4244198" cy="5566410"/>
          </a:xfrm>
          <a:prstGeom prst="rect">
            <a:avLst/>
          </a:prstGeom>
        </p:spPr>
        <p:txBody>
          <a:bodyPr anchor="t" rtlCol="false" tIns="0" lIns="0" bIns="0" rIns="0">
            <a:spAutoFit/>
          </a:bodyPr>
          <a:lstStyle/>
          <a:p>
            <a:pPr algn="l">
              <a:lnSpc>
                <a:spcPts val="2940"/>
              </a:lnSpc>
            </a:pPr>
            <a:r>
              <a:rPr lang="en-US" sz="2100">
                <a:solidFill>
                  <a:srgbClr val="0F1A38"/>
                </a:solidFill>
                <a:latin typeface="Lato"/>
                <a:ea typeface="Lato"/>
                <a:cs typeface="Lato"/>
                <a:sym typeface="Lato"/>
              </a:rPr>
              <a:t>Use these design resources in your Canva Presentation.</a:t>
            </a:r>
          </a:p>
          <a:p>
            <a:pPr algn="l">
              <a:lnSpc>
                <a:spcPts val="2940"/>
              </a:lnSpc>
            </a:pPr>
          </a:p>
          <a:p>
            <a:pPr algn="l">
              <a:lnSpc>
                <a:spcPts val="2940"/>
              </a:lnSpc>
            </a:pPr>
            <a:r>
              <a:rPr lang="en-US" sz="2100">
                <a:solidFill>
                  <a:srgbClr val="0F1A38"/>
                </a:solidFill>
                <a:latin typeface="Lato"/>
                <a:ea typeface="Lato"/>
                <a:cs typeface="Lato"/>
                <a:sym typeface="Lato"/>
              </a:rPr>
              <a:t>This presentation template uses the following free fonts:</a:t>
            </a:r>
          </a:p>
          <a:p>
            <a:pPr algn="l">
              <a:lnSpc>
                <a:spcPts val="2940"/>
              </a:lnSpc>
            </a:pPr>
          </a:p>
          <a:p>
            <a:pPr algn="l">
              <a:lnSpc>
                <a:spcPts val="2940"/>
              </a:lnSpc>
            </a:pPr>
            <a:r>
              <a:rPr lang="en-US" sz="2100">
                <a:solidFill>
                  <a:srgbClr val="0F1A38"/>
                </a:solidFill>
                <a:latin typeface="Lato Bold"/>
                <a:ea typeface="Lato Bold"/>
                <a:cs typeface="Lato Bold"/>
                <a:sym typeface="Lato Bold"/>
              </a:rPr>
              <a:t>Titles: Hobo</a:t>
            </a:r>
          </a:p>
          <a:p>
            <a:pPr algn="l">
              <a:lnSpc>
                <a:spcPts val="2940"/>
              </a:lnSpc>
            </a:pPr>
            <a:r>
              <a:rPr lang="en-US" sz="2100">
                <a:solidFill>
                  <a:srgbClr val="0F1A38"/>
                </a:solidFill>
                <a:latin typeface="Lato Bold"/>
                <a:ea typeface="Lato Bold"/>
                <a:cs typeface="Lato Bold"/>
                <a:sym typeface="Lato Bold"/>
              </a:rPr>
              <a:t>Headers: Lato Bold</a:t>
            </a:r>
          </a:p>
          <a:p>
            <a:pPr algn="l">
              <a:lnSpc>
                <a:spcPts val="2940"/>
              </a:lnSpc>
            </a:pPr>
            <a:r>
              <a:rPr lang="en-US" sz="2100">
                <a:solidFill>
                  <a:srgbClr val="0F1A38"/>
                </a:solidFill>
                <a:latin typeface="Lato Bold"/>
                <a:ea typeface="Lato Bold"/>
                <a:cs typeface="Lato Bold"/>
                <a:sym typeface="Lato Bold"/>
              </a:rPr>
              <a:t>Body Copy: Lato Regular</a:t>
            </a:r>
          </a:p>
          <a:p>
            <a:pPr algn="l">
              <a:lnSpc>
                <a:spcPts val="2940"/>
              </a:lnSpc>
            </a:pPr>
          </a:p>
          <a:p>
            <a:pPr algn="l">
              <a:lnSpc>
                <a:spcPts val="2940"/>
              </a:lnSpc>
            </a:pPr>
            <a:r>
              <a:rPr lang="en-US" sz="2100">
                <a:solidFill>
                  <a:srgbClr val="0F1A38"/>
                </a:solidFill>
                <a:latin typeface="Lato"/>
                <a:ea typeface="Lato"/>
                <a:cs typeface="Lato"/>
                <a:sym typeface="Lato"/>
              </a:rPr>
              <a:t>You can find these fonts online too. Happy designing! </a:t>
            </a:r>
          </a:p>
          <a:p>
            <a:pPr algn="l">
              <a:lnSpc>
                <a:spcPts val="2940"/>
              </a:lnSpc>
            </a:pPr>
          </a:p>
          <a:p>
            <a:pPr algn="l">
              <a:lnSpc>
                <a:spcPts val="2940"/>
              </a:lnSpc>
              <a:spcBef>
                <a:spcPct val="0"/>
              </a:spcBef>
            </a:pPr>
            <a:r>
              <a:rPr lang="en-US" sz="2100">
                <a:solidFill>
                  <a:srgbClr val="0F1A38"/>
                </a:solidFill>
                <a:latin typeface="Lato"/>
                <a:ea typeface="Lato"/>
                <a:cs typeface="Lato"/>
                <a:sym typeface="Lato"/>
              </a:rPr>
              <a:t>Don't forget to delete this page before presenting. </a:t>
            </a:r>
          </a:p>
        </p:txBody>
      </p:sp>
      <p:sp>
        <p:nvSpPr>
          <p:cNvPr name="TextBox 3" id="3"/>
          <p:cNvSpPr txBox="true"/>
          <p:nvPr/>
        </p:nvSpPr>
        <p:spPr>
          <a:xfrm rot="0">
            <a:off x="1073956" y="1038225"/>
            <a:ext cx="4862080" cy="2105025"/>
          </a:xfrm>
          <a:prstGeom prst="rect">
            <a:avLst/>
          </a:prstGeom>
        </p:spPr>
        <p:txBody>
          <a:bodyPr anchor="t" rtlCol="false" tIns="0" lIns="0" bIns="0" rIns="0">
            <a:spAutoFit/>
          </a:bodyPr>
          <a:lstStyle/>
          <a:p>
            <a:pPr algn="l">
              <a:lnSpc>
                <a:spcPts val="8399"/>
              </a:lnSpc>
            </a:pPr>
            <a:r>
              <a:rPr lang="en-US" sz="6999">
                <a:solidFill>
                  <a:srgbClr val="E57E29"/>
                </a:solidFill>
                <a:latin typeface="Hobo"/>
                <a:ea typeface="Hobo"/>
                <a:cs typeface="Hobo"/>
                <a:sym typeface="Hobo"/>
              </a:rPr>
              <a:t>Resource Page</a:t>
            </a:r>
          </a:p>
        </p:txBody>
      </p:sp>
      <p:sp>
        <p:nvSpPr>
          <p:cNvPr name="Freeform 4" id="4"/>
          <p:cNvSpPr/>
          <p:nvPr/>
        </p:nvSpPr>
        <p:spPr>
          <a:xfrm flipH="true" flipV="false" rot="0">
            <a:off x="12291698" y="1435097"/>
            <a:ext cx="2420358" cy="1918684"/>
          </a:xfrm>
          <a:custGeom>
            <a:avLst/>
            <a:gdLst/>
            <a:ahLst/>
            <a:cxnLst/>
            <a:rect r="r" b="b" t="t" l="l"/>
            <a:pathLst>
              <a:path h="1918684" w="2420358">
                <a:moveTo>
                  <a:pt x="2420358" y="0"/>
                </a:moveTo>
                <a:lnTo>
                  <a:pt x="0" y="0"/>
                </a:lnTo>
                <a:lnTo>
                  <a:pt x="0" y="1918683"/>
                </a:lnTo>
                <a:lnTo>
                  <a:pt x="2420358" y="1918683"/>
                </a:lnTo>
                <a:lnTo>
                  <a:pt x="2420358"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true" flipV="false" rot="0">
            <a:off x="9138948" y="1028700"/>
            <a:ext cx="2816727" cy="2325080"/>
          </a:xfrm>
          <a:custGeom>
            <a:avLst/>
            <a:gdLst/>
            <a:ahLst/>
            <a:cxnLst/>
            <a:rect r="r" b="b" t="t" l="l"/>
            <a:pathLst>
              <a:path h="2325080" w="2816727">
                <a:moveTo>
                  <a:pt x="2816727" y="0"/>
                </a:moveTo>
                <a:lnTo>
                  <a:pt x="0" y="0"/>
                </a:lnTo>
                <a:lnTo>
                  <a:pt x="0" y="2325080"/>
                </a:lnTo>
                <a:lnTo>
                  <a:pt x="2816727" y="2325080"/>
                </a:lnTo>
                <a:lnTo>
                  <a:pt x="2816727"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15045431" y="1461301"/>
            <a:ext cx="2292651" cy="1892479"/>
          </a:xfrm>
          <a:custGeom>
            <a:avLst/>
            <a:gdLst/>
            <a:ahLst/>
            <a:cxnLst/>
            <a:rect r="r" b="b" t="t" l="l"/>
            <a:pathLst>
              <a:path h="1892479" w="2292651">
                <a:moveTo>
                  <a:pt x="0" y="0"/>
                </a:moveTo>
                <a:lnTo>
                  <a:pt x="2292650" y="0"/>
                </a:lnTo>
                <a:lnTo>
                  <a:pt x="2292650" y="1892479"/>
                </a:lnTo>
                <a:lnTo>
                  <a:pt x="0" y="189247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0">
            <a:off x="5936036" y="1785878"/>
            <a:ext cx="3202912" cy="1543221"/>
          </a:xfrm>
          <a:custGeom>
            <a:avLst/>
            <a:gdLst/>
            <a:ahLst/>
            <a:cxnLst/>
            <a:rect r="r" b="b" t="t" l="l"/>
            <a:pathLst>
              <a:path h="1543221" w="3202912">
                <a:moveTo>
                  <a:pt x="0" y="0"/>
                </a:moveTo>
                <a:lnTo>
                  <a:pt x="3202912" y="0"/>
                </a:lnTo>
                <a:lnTo>
                  <a:pt x="3202912" y="1543221"/>
                </a:lnTo>
                <a:lnTo>
                  <a:pt x="0" y="154322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8" id="8"/>
          <p:cNvSpPr/>
          <p:nvPr/>
        </p:nvSpPr>
        <p:spPr>
          <a:xfrm flipH="false" flipV="false" rot="0">
            <a:off x="10912207" y="4077738"/>
            <a:ext cx="4680937" cy="1544709"/>
          </a:xfrm>
          <a:custGeom>
            <a:avLst/>
            <a:gdLst/>
            <a:ahLst/>
            <a:cxnLst/>
            <a:rect r="r" b="b" t="t" l="l"/>
            <a:pathLst>
              <a:path h="1544709" w="4680937">
                <a:moveTo>
                  <a:pt x="0" y="0"/>
                </a:moveTo>
                <a:lnTo>
                  <a:pt x="4680937" y="0"/>
                </a:lnTo>
                <a:lnTo>
                  <a:pt x="4680937" y="1544709"/>
                </a:lnTo>
                <a:lnTo>
                  <a:pt x="0" y="1544709"/>
                </a:lnTo>
                <a:lnTo>
                  <a:pt x="0" y="0"/>
                </a:lnTo>
                <a:close/>
              </a:path>
            </a:pathLst>
          </a:custGeom>
          <a:blipFill>
            <a:blip r:embed="rId10"/>
            <a:stretch>
              <a:fillRect l="0" t="0" r="0" b="0"/>
            </a:stretch>
          </a:blipFill>
        </p:spPr>
      </p:sp>
      <p:sp>
        <p:nvSpPr>
          <p:cNvPr name="Freeform 9" id="9"/>
          <p:cNvSpPr/>
          <p:nvPr/>
        </p:nvSpPr>
        <p:spPr>
          <a:xfrm flipH="false" flipV="false" rot="0">
            <a:off x="6051491" y="4309718"/>
            <a:ext cx="4262105" cy="1312728"/>
          </a:xfrm>
          <a:custGeom>
            <a:avLst/>
            <a:gdLst/>
            <a:ahLst/>
            <a:cxnLst/>
            <a:rect r="r" b="b" t="t" l="l"/>
            <a:pathLst>
              <a:path h="1312728" w="4262105">
                <a:moveTo>
                  <a:pt x="0" y="0"/>
                </a:moveTo>
                <a:lnTo>
                  <a:pt x="4262105" y="0"/>
                </a:lnTo>
                <a:lnTo>
                  <a:pt x="4262105" y="1312729"/>
                </a:lnTo>
                <a:lnTo>
                  <a:pt x="0" y="1312729"/>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pic>
        <p:nvPicPr>
          <p:cNvPr name="Picture 10" id="10"/>
          <p:cNvPicPr>
            <a:picLocks noChangeAspect="true"/>
          </p:cNvPicPr>
          <p:nvPr/>
        </p:nvPicPr>
        <p:blipFill>
          <a:blip r:embed="rId13"/>
          <a:srcRect l="0" t="0" r="0" b="0"/>
          <a:stretch>
            <a:fillRect/>
          </a:stretch>
        </p:blipFill>
        <p:spPr>
          <a:xfrm flipH="false" flipV="false" rot="0">
            <a:off x="7410440" y="6574947"/>
            <a:ext cx="3123348" cy="2091883"/>
          </a:xfrm>
          <a:prstGeom prst="rect">
            <a:avLst/>
          </a:prstGeom>
        </p:spPr>
      </p:pic>
      <p:sp>
        <p:nvSpPr>
          <p:cNvPr name="Freeform 11" id="11"/>
          <p:cNvSpPr/>
          <p:nvPr/>
        </p:nvSpPr>
        <p:spPr>
          <a:xfrm flipH="false" flipV="false" rot="0">
            <a:off x="16191756" y="4705602"/>
            <a:ext cx="1626332" cy="916845"/>
          </a:xfrm>
          <a:custGeom>
            <a:avLst/>
            <a:gdLst/>
            <a:ahLst/>
            <a:cxnLst/>
            <a:rect r="r" b="b" t="t" l="l"/>
            <a:pathLst>
              <a:path h="916845" w="1626332">
                <a:moveTo>
                  <a:pt x="0" y="0"/>
                </a:moveTo>
                <a:lnTo>
                  <a:pt x="1626332" y="0"/>
                </a:lnTo>
                <a:lnTo>
                  <a:pt x="1626332" y="916845"/>
                </a:lnTo>
                <a:lnTo>
                  <a:pt x="0" y="916845"/>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2" id="12"/>
          <p:cNvSpPr/>
          <p:nvPr/>
        </p:nvSpPr>
        <p:spPr>
          <a:xfrm flipH="false" flipV="false" rot="0">
            <a:off x="10955161" y="6728186"/>
            <a:ext cx="1512725" cy="1785405"/>
          </a:xfrm>
          <a:custGeom>
            <a:avLst/>
            <a:gdLst/>
            <a:ahLst/>
            <a:cxnLst/>
            <a:rect r="r" b="b" t="t" l="l"/>
            <a:pathLst>
              <a:path h="1785405" w="1512725">
                <a:moveTo>
                  <a:pt x="0" y="0"/>
                </a:moveTo>
                <a:lnTo>
                  <a:pt x="1512725" y="0"/>
                </a:lnTo>
                <a:lnTo>
                  <a:pt x="1512725" y="1785405"/>
                </a:lnTo>
                <a:lnTo>
                  <a:pt x="0" y="1785405"/>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13363236" y="7195105"/>
            <a:ext cx="1128580" cy="851565"/>
          </a:xfrm>
          <a:custGeom>
            <a:avLst/>
            <a:gdLst/>
            <a:ahLst/>
            <a:cxnLst/>
            <a:rect r="r" b="b" t="t" l="l"/>
            <a:pathLst>
              <a:path h="851565" w="1128580">
                <a:moveTo>
                  <a:pt x="0" y="0"/>
                </a:moveTo>
                <a:lnTo>
                  <a:pt x="1128580" y="0"/>
                </a:lnTo>
                <a:lnTo>
                  <a:pt x="1128580" y="851566"/>
                </a:lnTo>
                <a:lnTo>
                  <a:pt x="0" y="851566"/>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4" id="14"/>
          <p:cNvSpPr/>
          <p:nvPr/>
        </p:nvSpPr>
        <p:spPr>
          <a:xfrm flipH="false" flipV="false" rot="0">
            <a:off x="15540514" y="7140690"/>
            <a:ext cx="960396" cy="960396"/>
          </a:xfrm>
          <a:custGeom>
            <a:avLst/>
            <a:gdLst/>
            <a:ahLst/>
            <a:cxnLst/>
            <a:rect r="r" b="b" t="t" l="l"/>
            <a:pathLst>
              <a:path h="960396" w="960396">
                <a:moveTo>
                  <a:pt x="0" y="0"/>
                </a:moveTo>
                <a:lnTo>
                  <a:pt x="960396" y="0"/>
                </a:lnTo>
                <a:lnTo>
                  <a:pt x="960396" y="960396"/>
                </a:lnTo>
                <a:lnTo>
                  <a:pt x="0" y="960396"/>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FAEEC8"/>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9258300"/>
          </a:xfrm>
          <a:custGeom>
            <a:avLst/>
            <a:gdLst/>
            <a:ahLst/>
            <a:cxnLst/>
            <a:rect r="r" b="b" t="t" l="l"/>
            <a:pathLst>
              <a:path h="9258300" w="18288000">
                <a:moveTo>
                  <a:pt x="18288000" y="0"/>
                </a:moveTo>
                <a:lnTo>
                  <a:pt x="0" y="0"/>
                </a:lnTo>
                <a:lnTo>
                  <a:pt x="0" y="9258300"/>
                </a:lnTo>
                <a:lnTo>
                  <a:pt x="18288000" y="9258300"/>
                </a:lnTo>
                <a:lnTo>
                  <a:pt x="18288000" y="0"/>
                </a:lnTo>
                <a:close/>
              </a:path>
            </a:pathLst>
          </a:custGeom>
          <a:blipFill>
            <a:blip r:embed="rId2"/>
            <a:stretch>
              <a:fillRect l="-39503" t="0" r="-13905" b="0"/>
            </a:stretch>
          </a:blipFill>
        </p:spPr>
      </p:sp>
      <p:grpSp>
        <p:nvGrpSpPr>
          <p:cNvPr name="Group 3" id="3"/>
          <p:cNvGrpSpPr/>
          <p:nvPr/>
        </p:nvGrpSpPr>
        <p:grpSpPr>
          <a:xfrm rot="0">
            <a:off x="-549519" y="8432401"/>
            <a:ext cx="19479868" cy="4021818"/>
            <a:chOff x="0" y="0"/>
            <a:chExt cx="5130500" cy="1059244"/>
          </a:xfrm>
        </p:grpSpPr>
        <p:sp>
          <p:nvSpPr>
            <p:cNvPr name="Freeform 4" id="4"/>
            <p:cNvSpPr/>
            <p:nvPr/>
          </p:nvSpPr>
          <p:spPr>
            <a:xfrm flipH="false" flipV="false" rot="0">
              <a:off x="0" y="0"/>
              <a:ext cx="5130500" cy="1059244"/>
            </a:xfrm>
            <a:custGeom>
              <a:avLst/>
              <a:gdLst/>
              <a:ahLst/>
              <a:cxnLst/>
              <a:rect r="r" b="b" t="t" l="l"/>
              <a:pathLst>
                <a:path h="1059244" w="5130500">
                  <a:moveTo>
                    <a:pt x="0" y="0"/>
                  </a:moveTo>
                  <a:lnTo>
                    <a:pt x="5130500" y="0"/>
                  </a:lnTo>
                  <a:lnTo>
                    <a:pt x="5130500" y="1059244"/>
                  </a:lnTo>
                  <a:lnTo>
                    <a:pt x="0" y="1059244"/>
                  </a:lnTo>
                  <a:close/>
                </a:path>
              </a:pathLst>
            </a:custGeom>
            <a:solidFill>
              <a:srgbClr val="BB916E"/>
            </a:solidFill>
          </p:spPr>
        </p:sp>
        <p:sp>
          <p:nvSpPr>
            <p:cNvPr name="TextBox 5" id="5"/>
            <p:cNvSpPr txBox="true"/>
            <p:nvPr/>
          </p:nvSpPr>
          <p:spPr>
            <a:xfrm>
              <a:off x="0" y="-47625"/>
              <a:ext cx="5130500" cy="1106869"/>
            </a:xfrm>
            <a:prstGeom prst="rect">
              <a:avLst/>
            </a:prstGeom>
          </p:spPr>
          <p:txBody>
            <a:bodyPr anchor="ctr" rtlCol="false" tIns="50800" lIns="50800" bIns="50800" rIns="50800"/>
            <a:lstStyle/>
            <a:p>
              <a:pPr algn="ctr">
                <a:lnSpc>
                  <a:spcPts val="3359"/>
                </a:lnSpc>
              </a:pPr>
            </a:p>
          </p:txBody>
        </p:sp>
      </p:grpSp>
      <p:sp>
        <p:nvSpPr>
          <p:cNvPr name="Freeform 6" id="6"/>
          <p:cNvSpPr/>
          <p:nvPr/>
        </p:nvSpPr>
        <p:spPr>
          <a:xfrm flipH="true" flipV="false" rot="0">
            <a:off x="7677228" y="5429065"/>
            <a:ext cx="12432581" cy="3829235"/>
          </a:xfrm>
          <a:custGeom>
            <a:avLst/>
            <a:gdLst/>
            <a:ahLst/>
            <a:cxnLst/>
            <a:rect r="r" b="b" t="t" l="l"/>
            <a:pathLst>
              <a:path h="3829235" w="12432581">
                <a:moveTo>
                  <a:pt x="12432581" y="0"/>
                </a:moveTo>
                <a:lnTo>
                  <a:pt x="0" y="0"/>
                </a:lnTo>
                <a:lnTo>
                  <a:pt x="0" y="3829235"/>
                </a:lnTo>
                <a:lnTo>
                  <a:pt x="12432581" y="3829235"/>
                </a:lnTo>
                <a:lnTo>
                  <a:pt x="12432581"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0">
            <a:off x="-1821809" y="5429065"/>
            <a:ext cx="12432581" cy="3829235"/>
          </a:xfrm>
          <a:custGeom>
            <a:avLst/>
            <a:gdLst/>
            <a:ahLst/>
            <a:cxnLst/>
            <a:rect r="r" b="b" t="t" l="l"/>
            <a:pathLst>
              <a:path h="3829235" w="12432581">
                <a:moveTo>
                  <a:pt x="0" y="0"/>
                </a:moveTo>
                <a:lnTo>
                  <a:pt x="12432581" y="0"/>
                </a:lnTo>
                <a:lnTo>
                  <a:pt x="12432581" y="3829235"/>
                </a:lnTo>
                <a:lnTo>
                  <a:pt x="0" y="382923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8" id="8"/>
          <p:cNvSpPr txBox="true"/>
          <p:nvPr/>
        </p:nvSpPr>
        <p:spPr>
          <a:xfrm rot="0">
            <a:off x="9144000" y="1708785"/>
            <a:ext cx="6851477" cy="2920365"/>
          </a:xfrm>
          <a:prstGeom prst="rect">
            <a:avLst/>
          </a:prstGeom>
        </p:spPr>
        <p:txBody>
          <a:bodyPr anchor="t" rtlCol="false" tIns="0" lIns="0" bIns="0" rIns="0">
            <a:spAutoFit/>
          </a:bodyPr>
          <a:lstStyle/>
          <a:p>
            <a:pPr algn="l">
              <a:lnSpc>
                <a:spcPts val="3359"/>
              </a:lnSpc>
            </a:pPr>
            <a:r>
              <a:rPr lang="en-US" sz="2400">
                <a:solidFill>
                  <a:srgbClr val="0F1A38"/>
                </a:solidFill>
                <a:latin typeface="Lato"/>
                <a:ea typeface="Lato"/>
                <a:cs typeface="Lato"/>
                <a:sym typeface="Lato"/>
              </a:rPr>
              <a:t>This presentation template is free for everyone to use thanks to the following:</a:t>
            </a:r>
          </a:p>
          <a:p>
            <a:pPr algn="l">
              <a:lnSpc>
                <a:spcPts val="3359"/>
              </a:lnSpc>
            </a:pPr>
          </a:p>
          <a:p>
            <a:pPr algn="l">
              <a:lnSpc>
                <a:spcPts val="3359"/>
              </a:lnSpc>
            </a:pPr>
            <a:r>
              <a:rPr lang="en-US" sz="2400">
                <a:solidFill>
                  <a:srgbClr val="0F1A38"/>
                </a:solidFill>
                <a:latin typeface="Lato"/>
                <a:ea typeface="Lato"/>
                <a:cs typeface="Lato"/>
                <a:sym typeface="Lato"/>
              </a:rPr>
              <a:t>SlidesCarnival for the presentation template</a:t>
            </a:r>
          </a:p>
          <a:p>
            <a:pPr algn="l">
              <a:lnSpc>
                <a:spcPts val="3359"/>
              </a:lnSpc>
            </a:pPr>
            <a:r>
              <a:rPr lang="en-US" sz="2400">
                <a:solidFill>
                  <a:srgbClr val="0F1A38"/>
                </a:solidFill>
                <a:latin typeface="Lato"/>
                <a:ea typeface="Lato"/>
                <a:cs typeface="Lato"/>
                <a:sym typeface="Lato"/>
              </a:rPr>
              <a:t>Pexels and Pixabay for the photos</a:t>
            </a:r>
          </a:p>
          <a:p>
            <a:pPr algn="l">
              <a:lnSpc>
                <a:spcPts val="3359"/>
              </a:lnSpc>
            </a:pPr>
          </a:p>
          <a:p>
            <a:pPr algn="l">
              <a:lnSpc>
                <a:spcPts val="3359"/>
              </a:lnSpc>
              <a:spcBef>
                <a:spcPct val="0"/>
              </a:spcBef>
            </a:pPr>
            <a:r>
              <a:rPr lang="en-US" sz="2400">
                <a:solidFill>
                  <a:srgbClr val="0F1A38"/>
                </a:solidFill>
                <a:latin typeface="Lato"/>
                <a:ea typeface="Lato"/>
                <a:cs typeface="Lato"/>
                <a:sym typeface="Lato"/>
              </a:rPr>
              <a:t>Happy Designing!</a:t>
            </a:r>
          </a:p>
        </p:txBody>
      </p:sp>
      <p:sp>
        <p:nvSpPr>
          <p:cNvPr name="Freeform 9" id="9"/>
          <p:cNvSpPr/>
          <p:nvPr/>
        </p:nvSpPr>
        <p:spPr>
          <a:xfrm flipH="false" flipV="false" rot="0">
            <a:off x="3388146" y="3378427"/>
            <a:ext cx="4027543" cy="1006886"/>
          </a:xfrm>
          <a:custGeom>
            <a:avLst/>
            <a:gdLst/>
            <a:ahLst/>
            <a:cxnLst/>
            <a:rect r="r" b="b" t="t" l="l"/>
            <a:pathLst>
              <a:path h="1006886" w="4027543">
                <a:moveTo>
                  <a:pt x="0" y="0"/>
                </a:moveTo>
                <a:lnTo>
                  <a:pt x="4027543" y="0"/>
                </a:lnTo>
                <a:lnTo>
                  <a:pt x="4027543" y="1006886"/>
                </a:lnTo>
                <a:lnTo>
                  <a:pt x="0" y="100688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0" id="10"/>
          <p:cNvSpPr txBox="true"/>
          <p:nvPr/>
        </p:nvSpPr>
        <p:spPr>
          <a:xfrm rot="0">
            <a:off x="3388146" y="1765935"/>
            <a:ext cx="4862080" cy="1047750"/>
          </a:xfrm>
          <a:prstGeom prst="rect">
            <a:avLst/>
          </a:prstGeom>
        </p:spPr>
        <p:txBody>
          <a:bodyPr anchor="t" rtlCol="false" tIns="0" lIns="0" bIns="0" rIns="0">
            <a:spAutoFit/>
          </a:bodyPr>
          <a:lstStyle/>
          <a:p>
            <a:pPr algn="l">
              <a:lnSpc>
                <a:spcPts val="8399"/>
              </a:lnSpc>
            </a:pPr>
            <a:r>
              <a:rPr lang="en-US" sz="6999">
                <a:solidFill>
                  <a:srgbClr val="E57E29"/>
                </a:solidFill>
                <a:latin typeface="Hobo"/>
                <a:ea typeface="Hobo"/>
                <a:cs typeface="Hobo"/>
                <a:sym typeface="Hobo"/>
              </a:rPr>
              <a:t>Credits</a:t>
            </a:r>
          </a:p>
        </p:txBody>
      </p:sp>
      <p:sp>
        <p:nvSpPr>
          <p:cNvPr name="Freeform 11" id="11"/>
          <p:cNvSpPr/>
          <p:nvPr/>
        </p:nvSpPr>
        <p:spPr>
          <a:xfrm flipH="true" flipV="false" rot="0">
            <a:off x="3565052" y="5429065"/>
            <a:ext cx="11670081" cy="5622857"/>
          </a:xfrm>
          <a:custGeom>
            <a:avLst/>
            <a:gdLst/>
            <a:ahLst/>
            <a:cxnLst/>
            <a:rect r="r" b="b" t="t" l="l"/>
            <a:pathLst>
              <a:path h="5622857" w="11670081">
                <a:moveTo>
                  <a:pt x="11670081" y="0"/>
                </a:moveTo>
                <a:lnTo>
                  <a:pt x="0" y="0"/>
                </a:lnTo>
                <a:lnTo>
                  <a:pt x="0" y="5622857"/>
                </a:lnTo>
                <a:lnTo>
                  <a:pt x="11670081" y="5622857"/>
                </a:lnTo>
                <a:lnTo>
                  <a:pt x="11670081"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AEEC8"/>
        </a:solidFill>
      </p:bgPr>
    </p:bg>
    <p:spTree>
      <p:nvGrpSpPr>
        <p:cNvPr id="1" name=""/>
        <p:cNvGrpSpPr/>
        <p:nvPr/>
      </p:nvGrpSpPr>
      <p:grpSpPr>
        <a:xfrm>
          <a:off x="0" y="0"/>
          <a:ext cx="0" cy="0"/>
          <a:chOff x="0" y="0"/>
          <a:chExt cx="0" cy="0"/>
        </a:xfrm>
      </p:grpSpPr>
      <p:sp>
        <p:nvSpPr>
          <p:cNvPr name="Freeform 2" id="2"/>
          <p:cNvSpPr/>
          <p:nvPr/>
        </p:nvSpPr>
        <p:spPr>
          <a:xfrm flipH="false" flipV="false" rot="0">
            <a:off x="0" y="-390786"/>
            <a:ext cx="18288000" cy="10764844"/>
          </a:xfrm>
          <a:custGeom>
            <a:avLst/>
            <a:gdLst/>
            <a:ahLst/>
            <a:cxnLst/>
            <a:rect r="r" b="b" t="t" l="l"/>
            <a:pathLst>
              <a:path h="10764844" w="18288000">
                <a:moveTo>
                  <a:pt x="0" y="0"/>
                </a:moveTo>
                <a:lnTo>
                  <a:pt x="18288000" y="0"/>
                </a:lnTo>
                <a:lnTo>
                  <a:pt x="18288000" y="10764845"/>
                </a:lnTo>
                <a:lnTo>
                  <a:pt x="0" y="10764845"/>
                </a:lnTo>
                <a:lnTo>
                  <a:pt x="0" y="0"/>
                </a:lnTo>
                <a:close/>
              </a:path>
            </a:pathLst>
          </a:custGeom>
          <a:blipFill>
            <a:blip r:embed="rId2"/>
            <a:stretch>
              <a:fillRect l="-27431" t="0" r="-50940" b="0"/>
            </a:stretch>
          </a:blipFill>
        </p:spPr>
      </p:sp>
      <p:sp>
        <p:nvSpPr>
          <p:cNvPr name="Freeform 3" id="3"/>
          <p:cNvSpPr/>
          <p:nvPr/>
        </p:nvSpPr>
        <p:spPr>
          <a:xfrm flipH="true" flipV="false" rot="0">
            <a:off x="7677228" y="6935609"/>
            <a:ext cx="12432581" cy="3829235"/>
          </a:xfrm>
          <a:custGeom>
            <a:avLst/>
            <a:gdLst/>
            <a:ahLst/>
            <a:cxnLst/>
            <a:rect r="r" b="b" t="t" l="l"/>
            <a:pathLst>
              <a:path h="3829235" w="12432581">
                <a:moveTo>
                  <a:pt x="12432581" y="0"/>
                </a:moveTo>
                <a:lnTo>
                  <a:pt x="0" y="0"/>
                </a:lnTo>
                <a:lnTo>
                  <a:pt x="0" y="3829235"/>
                </a:lnTo>
                <a:lnTo>
                  <a:pt x="12432581" y="3829235"/>
                </a:lnTo>
                <a:lnTo>
                  <a:pt x="12432581"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414132" y="1028700"/>
            <a:ext cx="9144000" cy="9345359"/>
          </a:xfrm>
          <a:custGeom>
            <a:avLst/>
            <a:gdLst/>
            <a:ahLst/>
            <a:cxnLst/>
            <a:rect r="r" b="b" t="t" l="l"/>
            <a:pathLst>
              <a:path h="9345359" w="9144000">
                <a:moveTo>
                  <a:pt x="0" y="0"/>
                </a:moveTo>
                <a:lnTo>
                  <a:pt x="9144000" y="0"/>
                </a:lnTo>
                <a:lnTo>
                  <a:pt x="9144000" y="9345359"/>
                </a:lnTo>
                <a:lnTo>
                  <a:pt x="0" y="9345359"/>
                </a:lnTo>
                <a:lnTo>
                  <a:pt x="0" y="0"/>
                </a:lnTo>
                <a:close/>
              </a:path>
            </a:pathLst>
          </a:custGeom>
          <a:blipFill>
            <a:blip r:embed="rId5"/>
            <a:stretch>
              <a:fillRect l="-20819" t="-14546" r="-19698" b="0"/>
            </a:stretch>
          </a:blipFill>
        </p:spPr>
      </p:sp>
      <p:sp>
        <p:nvSpPr>
          <p:cNvPr name="TextBox 5" id="5"/>
          <p:cNvSpPr txBox="true"/>
          <p:nvPr/>
        </p:nvSpPr>
        <p:spPr>
          <a:xfrm rot="0">
            <a:off x="7677228" y="2410576"/>
            <a:ext cx="6661108" cy="2105025"/>
          </a:xfrm>
          <a:prstGeom prst="rect">
            <a:avLst/>
          </a:prstGeom>
        </p:spPr>
        <p:txBody>
          <a:bodyPr anchor="t" rtlCol="false" tIns="0" lIns="0" bIns="0" rIns="0">
            <a:spAutoFit/>
          </a:bodyPr>
          <a:lstStyle/>
          <a:p>
            <a:pPr algn="l">
              <a:lnSpc>
                <a:spcPts val="8399"/>
              </a:lnSpc>
            </a:pPr>
            <a:r>
              <a:rPr lang="en-US" sz="6999">
                <a:solidFill>
                  <a:srgbClr val="E57E29"/>
                </a:solidFill>
                <a:latin typeface="Hobo"/>
                <a:ea typeface="Hobo"/>
                <a:cs typeface="Hobo"/>
                <a:sym typeface="Hobo"/>
              </a:rPr>
              <a:t>This book belongs to Rain!</a:t>
            </a:r>
          </a:p>
        </p:txBody>
      </p:sp>
      <p:sp>
        <p:nvSpPr>
          <p:cNvPr name="Freeform 6" id="6"/>
          <p:cNvSpPr/>
          <p:nvPr/>
        </p:nvSpPr>
        <p:spPr>
          <a:xfrm flipH="true" flipV="false" rot="-169008">
            <a:off x="12858464" y="151506"/>
            <a:ext cx="6293692" cy="5195157"/>
          </a:xfrm>
          <a:custGeom>
            <a:avLst/>
            <a:gdLst/>
            <a:ahLst/>
            <a:cxnLst/>
            <a:rect r="r" b="b" t="t" l="l"/>
            <a:pathLst>
              <a:path h="5195157" w="6293692">
                <a:moveTo>
                  <a:pt x="6293692" y="0"/>
                </a:moveTo>
                <a:lnTo>
                  <a:pt x="0" y="0"/>
                </a:lnTo>
                <a:lnTo>
                  <a:pt x="0" y="5195157"/>
                </a:lnTo>
                <a:lnTo>
                  <a:pt x="6293692" y="5195157"/>
                </a:lnTo>
                <a:lnTo>
                  <a:pt x="6293692"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0">
            <a:off x="8838628" y="6748047"/>
            <a:ext cx="5499709" cy="4359769"/>
          </a:xfrm>
          <a:custGeom>
            <a:avLst/>
            <a:gdLst/>
            <a:ahLst/>
            <a:cxnLst/>
            <a:rect r="r" b="b" t="t" l="l"/>
            <a:pathLst>
              <a:path h="4359769" w="5499709">
                <a:moveTo>
                  <a:pt x="0" y="0"/>
                </a:moveTo>
                <a:lnTo>
                  <a:pt x="5499708" y="0"/>
                </a:lnTo>
                <a:lnTo>
                  <a:pt x="5499708" y="4359769"/>
                </a:lnTo>
                <a:lnTo>
                  <a:pt x="0" y="4359769"/>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8" id="8"/>
          <p:cNvSpPr txBox="true"/>
          <p:nvPr/>
        </p:nvSpPr>
        <p:spPr>
          <a:xfrm rot="0">
            <a:off x="7677228" y="4915437"/>
            <a:ext cx="6661108" cy="1356360"/>
          </a:xfrm>
          <a:prstGeom prst="rect">
            <a:avLst/>
          </a:prstGeom>
        </p:spPr>
        <p:txBody>
          <a:bodyPr anchor="t" rtlCol="false" tIns="0" lIns="0" bIns="0" rIns="0">
            <a:spAutoFit/>
          </a:bodyPr>
          <a:lstStyle/>
          <a:p>
            <a:pPr algn="l">
              <a:lnSpc>
                <a:spcPts val="3600"/>
              </a:lnSpc>
            </a:pPr>
            <a:r>
              <a:rPr lang="en-US" sz="2400">
                <a:solidFill>
                  <a:srgbClr val="0F1A38"/>
                </a:solidFill>
                <a:latin typeface="Lato"/>
                <a:ea typeface="Lato"/>
                <a:cs typeface="Lato"/>
                <a:sym typeface="Lato"/>
              </a:rPr>
              <a:t>Yo, it's Rain! I'm busting at the seams to spill my stunning ideas with you. Hit me up on @reallygreatsite to get your dose of inspiration!</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AEEC8"/>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0" r="0" b="0"/>
          <a:stretch>
            <a:fillRect/>
          </a:stretch>
        </p:blipFill>
        <p:spPr>
          <a:xfrm flipH="false" flipV="false" rot="0">
            <a:off x="12536920" y="7759026"/>
            <a:ext cx="7203668" cy="4824704"/>
          </a:xfrm>
          <a:prstGeom prst="rect">
            <a:avLst/>
          </a:prstGeom>
        </p:spPr>
      </p:pic>
      <p:pic>
        <p:nvPicPr>
          <p:cNvPr name="Picture 3" id="3"/>
          <p:cNvPicPr>
            <a:picLocks noChangeAspect="true"/>
          </p:cNvPicPr>
          <p:nvPr/>
        </p:nvPicPr>
        <p:blipFill>
          <a:blip r:embed="rId2"/>
          <a:srcRect l="0" t="0" r="0" b="0"/>
          <a:stretch>
            <a:fillRect/>
          </a:stretch>
        </p:blipFill>
        <p:spPr>
          <a:xfrm flipH="false" flipV="false" rot="0">
            <a:off x="-456810" y="7423709"/>
            <a:ext cx="9090714" cy="6088567"/>
          </a:xfrm>
          <a:prstGeom prst="rect">
            <a:avLst/>
          </a:prstGeom>
        </p:spPr>
      </p:pic>
      <p:sp>
        <p:nvSpPr>
          <p:cNvPr name="Freeform 4" id="4"/>
          <p:cNvSpPr/>
          <p:nvPr/>
        </p:nvSpPr>
        <p:spPr>
          <a:xfrm flipH="true" flipV="false" rot="0">
            <a:off x="2908670" y="676112"/>
            <a:ext cx="13637460" cy="11257104"/>
          </a:xfrm>
          <a:custGeom>
            <a:avLst/>
            <a:gdLst/>
            <a:ahLst/>
            <a:cxnLst/>
            <a:rect r="r" b="b" t="t" l="l"/>
            <a:pathLst>
              <a:path h="11257104" w="13637460">
                <a:moveTo>
                  <a:pt x="13637461" y="0"/>
                </a:moveTo>
                <a:lnTo>
                  <a:pt x="0" y="0"/>
                </a:lnTo>
                <a:lnTo>
                  <a:pt x="0" y="11257103"/>
                </a:lnTo>
                <a:lnTo>
                  <a:pt x="13637461" y="11257103"/>
                </a:lnTo>
                <a:lnTo>
                  <a:pt x="13637461"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5" id="5"/>
          <p:cNvSpPr txBox="true"/>
          <p:nvPr/>
        </p:nvSpPr>
        <p:spPr>
          <a:xfrm rot="0">
            <a:off x="14457972" y="4199639"/>
            <a:ext cx="4176318" cy="2105025"/>
          </a:xfrm>
          <a:prstGeom prst="rect">
            <a:avLst/>
          </a:prstGeom>
        </p:spPr>
        <p:txBody>
          <a:bodyPr anchor="t" rtlCol="false" tIns="0" lIns="0" bIns="0" rIns="0">
            <a:spAutoFit/>
          </a:bodyPr>
          <a:lstStyle/>
          <a:p>
            <a:pPr algn="l">
              <a:lnSpc>
                <a:spcPts val="8399"/>
              </a:lnSpc>
            </a:pPr>
            <a:r>
              <a:rPr lang="en-US" sz="6999">
                <a:solidFill>
                  <a:srgbClr val="E57E29"/>
                </a:solidFill>
                <a:latin typeface="Hobo"/>
                <a:ea typeface="Hobo"/>
                <a:cs typeface="Hobo"/>
                <a:sym typeface="Hobo"/>
              </a:rPr>
              <a:t>Keep in mind....</a:t>
            </a:r>
          </a:p>
        </p:txBody>
      </p:sp>
      <p:grpSp>
        <p:nvGrpSpPr>
          <p:cNvPr name="Group 6" id="6"/>
          <p:cNvGrpSpPr/>
          <p:nvPr/>
        </p:nvGrpSpPr>
        <p:grpSpPr>
          <a:xfrm rot="0">
            <a:off x="830828" y="662912"/>
            <a:ext cx="2305898" cy="2721553"/>
            <a:chOff x="0" y="0"/>
            <a:chExt cx="3074530" cy="3628738"/>
          </a:xfrm>
        </p:grpSpPr>
        <p:sp>
          <p:nvSpPr>
            <p:cNvPr name="Freeform 7" id="7"/>
            <p:cNvSpPr/>
            <p:nvPr/>
          </p:nvSpPr>
          <p:spPr>
            <a:xfrm flipH="false" flipV="false" rot="0">
              <a:off x="0" y="0"/>
              <a:ext cx="3074530" cy="3628738"/>
            </a:xfrm>
            <a:custGeom>
              <a:avLst/>
              <a:gdLst/>
              <a:ahLst/>
              <a:cxnLst/>
              <a:rect r="r" b="b" t="t" l="l"/>
              <a:pathLst>
                <a:path h="3628738" w="3074530">
                  <a:moveTo>
                    <a:pt x="0" y="0"/>
                  </a:moveTo>
                  <a:lnTo>
                    <a:pt x="3074530" y="0"/>
                  </a:lnTo>
                  <a:lnTo>
                    <a:pt x="3074530" y="3628738"/>
                  </a:lnTo>
                  <a:lnTo>
                    <a:pt x="0" y="36287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8" id="8"/>
            <p:cNvSpPr txBox="true"/>
            <p:nvPr/>
          </p:nvSpPr>
          <p:spPr>
            <a:xfrm rot="0">
              <a:off x="69780" y="1119044"/>
              <a:ext cx="2934970" cy="1400175"/>
            </a:xfrm>
            <a:prstGeom prst="rect">
              <a:avLst/>
            </a:prstGeom>
          </p:spPr>
          <p:txBody>
            <a:bodyPr anchor="t" rtlCol="false" tIns="0" lIns="0" bIns="0" rIns="0">
              <a:spAutoFit/>
            </a:bodyPr>
            <a:lstStyle/>
            <a:p>
              <a:pPr algn="ctr">
                <a:lnSpc>
                  <a:spcPts val="8399"/>
                </a:lnSpc>
              </a:pPr>
              <a:r>
                <a:rPr lang="en-US" sz="6999">
                  <a:solidFill>
                    <a:srgbClr val="E57E29"/>
                  </a:solidFill>
                  <a:latin typeface="Hobo"/>
                  <a:ea typeface="Hobo"/>
                  <a:cs typeface="Hobo"/>
                  <a:sym typeface="Hobo"/>
                </a:rPr>
                <a:t>01</a:t>
              </a:r>
            </a:p>
          </p:txBody>
        </p:sp>
      </p:grpSp>
      <p:sp>
        <p:nvSpPr>
          <p:cNvPr name="TextBox 9" id="9"/>
          <p:cNvSpPr txBox="true"/>
          <p:nvPr/>
        </p:nvSpPr>
        <p:spPr>
          <a:xfrm rot="0">
            <a:off x="819258" y="4948304"/>
            <a:ext cx="2329037" cy="1356360"/>
          </a:xfrm>
          <a:prstGeom prst="rect">
            <a:avLst/>
          </a:prstGeom>
        </p:spPr>
        <p:txBody>
          <a:bodyPr anchor="t" rtlCol="false" tIns="0" lIns="0" bIns="0" rIns="0">
            <a:spAutoFit/>
          </a:bodyPr>
          <a:lstStyle/>
          <a:p>
            <a:pPr algn="ctr">
              <a:lnSpc>
                <a:spcPts val="3600"/>
              </a:lnSpc>
            </a:pPr>
            <a:r>
              <a:rPr lang="en-US" sz="2400">
                <a:solidFill>
                  <a:srgbClr val="0F1A38"/>
                </a:solidFill>
                <a:latin typeface="Lato"/>
                <a:ea typeface="Lato"/>
                <a:cs typeface="Lato"/>
                <a:sym typeface="Lato"/>
              </a:rPr>
              <a:t>Briefly elaborate on what you want to discuss.</a:t>
            </a:r>
            <a:r>
              <a:rPr lang="en-US" sz="2400">
                <a:solidFill>
                  <a:srgbClr val="0F1A38"/>
                </a:solidFill>
                <a:latin typeface="Lato"/>
                <a:ea typeface="Lato"/>
                <a:cs typeface="Lato"/>
                <a:sym typeface="Lato"/>
              </a:rPr>
              <a:t> </a:t>
            </a:r>
          </a:p>
        </p:txBody>
      </p:sp>
      <p:sp>
        <p:nvSpPr>
          <p:cNvPr name="TextBox 10" id="10"/>
          <p:cNvSpPr txBox="true"/>
          <p:nvPr/>
        </p:nvSpPr>
        <p:spPr>
          <a:xfrm rot="0">
            <a:off x="983012" y="3786225"/>
            <a:ext cx="2001528" cy="1045210"/>
          </a:xfrm>
          <a:prstGeom prst="rect">
            <a:avLst/>
          </a:prstGeom>
        </p:spPr>
        <p:txBody>
          <a:bodyPr anchor="t" rtlCol="false" tIns="0" lIns="0" bIns="0" rIns="0">
            <a:spAutoFit/>
          </a:bodyPr>
          <a:lstStyle/>
          <a:p>
            <a:pPr algn="ctr" marL="0" indent="0" lvl="0">
              <a:lnSpc>
                <a:spcPts val="4160"/>
              </a:lnSpc>
              <a:spcBef>
                <a:spcPct val="0"/>
              </a:spcBef>
            </a:pPr>
            <a:r>
              <a:rPr lang="en-US" sz="3200">
                <a:solidFill>
                  <a:srgbClr val="E57E29"/>
                </a:solidFill>
                <a:latin typeface="Lato Bold"/>
                <a:ea typeface="Lato Bold"/>
                <a:cs typeface="Lato Bold"/>
                <a:sym typeface="Lato Bold"/>
              </a:rPr>
              <a:t>Add a main point</a:t>
            </a:r>
          </a:p>
        </p:txBody>
      </p:sp>
      <p:grpSp>
        <p:nvGrpSpPr>
          <p:cNvPr name="Group 11" id="11"/>
          <p:cNvGrpSpPr/>
          <p:nvPr/>
        </p:nvGrpSpPr>
        <p:grpSpPr>
          <a:xfrm rot="0">
            <a:off x="4517692" y="662912"/>
            <a:ext cx="2305898" cy="2721553"/>
            <a:chOff x="0" y="0"/>
            <a:chExt cx="3074530" cy="3628738"/>
          </a:xfrm>
        </p:grpSpPr>
        <p:sp>
          <p:nvSpPr>
            <p:cNvPr name="Freeform 12" id="12"/>
            <p:cNvSpPr/>
            <p:nvPr/>
          </p:nvSpPr>
          <p:spPr>
            <a:xfrm flipH="false" flipV="false" rot="0">
              <a:off x="0" y="0"/>
              <a:ext cx="3074530" cy="3628738"/>
            </a:xfrm>
            <a:custGeom>
              <a:avLst/>
              <a:gdLst/>
              <a:ahLst/>
              <a:cxnLst/>
              <a:rect r="r" b="b" t="t" l="l"/>
              <a:pathLst>
                <a:path h="3628738" w="3074530">
                  <a:moveTo>
                    <a:pt x="0" y="0"/>
                  </a:moveTo>
                  <a:lnTo>
                    <a:pt x="3074530" y="0"/>
                  </a:lnTo>
                  <a:lnTo>
                    <a:pt x="3074530" y="3628738"/>
                  </a:lnTo>
                  <a:lnTo>
                    <a:pt x="0" y="36287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3" id="13"/>
            <p:cNvSpPr txBox="true"/>
            <p:nvPr/>
          </p:nvSpPr>
          <p:spPr>
            <a:xfrm rot="0">
              <a:off x="69780" y="1119044"/>
              <a:ext cx="2934970" cy="1400175"/>
            </a:xfrm>
            <a:prstGeom prst="rect">
              <a:avLst/>
            </a:prstGeom>
          </p:spPr>
          <p:txBody>
            <a:bodyPr anchor="t" rtlCol="false" tIns="0" lIns="0" bIns="0" rIns="0">
              <a:spAutoFit/>
            </a:bodyPr>
            <a:lstStyle/>
            <a:p>
              <a:pPr algn="ctr">
                <a:lnSpc>
                  <a:spcPts val="8399"/>
                </a:lnSpc>
              </a:pPr>
              <a:r>
                <a:rPr lang="en-US" sz="6999">
                  <a:solidFill>
                    <a:srgbClr val="E57E29"/>
                  </a:solidFill>
                  <a:latin typeface="Hobo"/>
                  <a:ea typeface="Hobo"/>
                  <a:cs typeface="Hobo"/>
                  <a:sym typeface="Hobo"/>
                </a:rPr>
                <a:t>02</a:t>
              </a:r>
            </a:p>
          </p:txBody>
        </p:sp>
      </p:grpSp>
      <p:sp>
        <p:nvSpPr>
          <p:cNvPr name="TextBox 14" id="14"/>
          <p:cNvSpPr txBox="true"/>
          <p:nvPr/>
        </p:nvSpPr>
        <p:spPr>
          <a:xfrm rot="0">
            <a:off x="4506123" y="4948304"/>
            <a:ext cx="2329037" cy="1356360"/>
          </a:xfrm>
          <a:prstGeom prst="rect">
            <a:avLst/>
          </a:prstGeom>
        </p:spPr>
        <p:txBody>
          <a:bodyPr anchor="t" rtlCol="false" tIns="0" lIns="0" bIns="0" rIns="0">
            <a:spAutoFit/>
          </a:bodyPr>
          <a:lstStyle/>
          <a:p>
            <a:pPr algn="ctr">
              <a:lnSpc>
                <a:spcPts val="3600"/>
              </a:lnSpc>
            </a:pPr>
            <a:r>
              <a:rPr lang="en-US" sz="2400">
                <a:solidFill>
                  <a:srgbClr val="0F1A38"/>
                </a:solidFill>
                <a:latin typeface="Lato"/>
                <a:ea typeface="Lato"/>
                <a:cs typeface="Lato"/>
                <a:sym typeface="Lato"/>
              </a:rPr>
              <a:t>Briefly elaborate on what you want to discuss.</a:t>
            </a:r>
            <a:r>
              <a:rPr lang="en-US" sz="2400">
                <a:solidFill>
                  <a:srgbClr val="0F1A38"/>
                </a:solidFill>
                <a:latin typeface="Lato"/>
                <a:ea typeface="Lato"/>
                <a:cs typeface="Lato"/>
                <a:sym typeface="Lato"/>
              </a:rPr>
              <a:t> </a:t>
            </a:r>
          </a:p>
        </p:txBody>
      </p:sp>
      <p:sp>
        <p:nvSpPr>
          <p:cNvPr name="TextBox 15" id="15"/>
          <p:cNvSpPr txBox="true"/>
          <p:nvPr/>
        </p:nvSpPr>
        <p:spPr>
          <a:xfrm rot="0">
            <a:off x="4669877" y="3786225"/>
            <a:ext cx="2001528" cy="1045210"/>
          </a:xfrm>
          <a:prstGeom prst="rect">
            <a:avLst/>
          </a:prstGeom>
        </p:spPr>
        <p:txBody>
          <a:bodyPr anchor="t" rtlCol="false" tIns="0" lIns="0" bIns="0" rIns="0">
            <a:spAutoFit/>
          </a:bodyPr>
          <a:lstStyle/>
          <a:p>
            <a:pPr algn="ctr" marL="0" indent="0" lvl="0">
              <a:lnSpc>
                <a:spcPts val="4160"/>
              </a:lnSpc>
              <a:spcBef>
                <a:spcPct val="0"/>
              </a:spcBef>
            </a:pPr>
            <a:r>
              <a:rPr lang="en-US" sz="3200">
                <a:solidFill>
                  <a:srgbClr val="E57E29"/>
                </a:solidFill>
                <a:latin typeface="Lato Bold"/>
                <a:ea typeface="Lato Bold"/>
                <a:cs typeface="Lato Bold"/>
                <a:sym typeface="Lato Bold"/>
              </a:rPr>
              <a:t>Add a main point</a:t>
            </a:r>
          </a:p>
        </p:txBody>
      </p:sp>
      <p:grpSp>
        <p:nvGrpSpPr>
          <p:cNvPr name="Group 16" id="16"/>
          <p:cNvGrpSpPr/>
          <p:nvPr/>
        </p:nvGrpSpPr>
        <p:grpSpPr>
          <a:xfrm rot="0">
            <a:off x="8481720" y="662912"/>
            <a:ext cx="2305898" cy="2721553"/>
            <a:chOff x="0" y="0"/>
            <a:chExt cx="3074530" cy="3628738"/>
          </a:xfrm>
        </p:grpSpPr>
        <p:sp>
          <p:nvSpPr>
            <p:cNvPr name="Freeform 17" id="17"/>
            <p:cNvSpPr/>
            <p:nvPr/>
          </p:nvSpPr>
          <p:spPr>
            <a:xfrm flipH="false" flipV="false" rot="0">
              <a:off x="0" y="0"/>
              <a:ext cx="3074530" cy="3628738"/>
            </a:xfrm>
            <a:custGeom>
              <a:avLst/>
              <a:gdLst/>
              <a:ahLst/>
              <a:cxnLst/>
              <a:rect r="r" b="b" t="t" l="l"/>
              <a:pathLst>
                <a:path h="3628738" w="3074530">
                  <a:moveTo>
                    <a:pt x="0" y="0"/>
                  </a:moveTo>
                  <a:lnTo>
                    <a:pt x="3074530" y="0"/>
                  </a:lnTo>
                  <a:lnTo>
                    <a:pt x="3074530" y="3628738"/>
                  </a:lnTo>
                  <a:lnTo>
                    <a:pt x="0" y="36287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8" id="18"/>
            <p:cNvSpPr txBox="true"/>
            <p:nvPr/>
          </p:nvSpPr>
          <p:spPr>
            <a:xfrm rot="0">
              <a:off x="69780" y="1119044"/>
              <a:ext cx="2934970" cy="1400175"/>
            </a:xfrm>
            <a:prstGeom prst="rect">
              <a:avLst/>
            </a:prstGeom>
          </p:spPr>
          <p:txBody>
            <a:bodyPr anchor="t" rtlCol="false" tIns="0" lIns="0" bIns="0" rIns="0">
              <a:spAutoFit/>
            </a:bodyPr>
            <a:lstStyle/>
            <a:p>
              <a:pPr algn="ctr">
                <a:lnSpc>
                  <a:spcPts val="8399"/>
                </a:lnSpc>
              </a:pPr>
              <a:r>
                <a:rPr lang="en-US" sz="6999">
                  <a:solidFill>
                    <a:srgbClr val="E57E29"/>
                  </a:solidFill>
                  <a:latin typeface="Hobo"/>
                  <a:ea typeface="Hobo"/>
                  <a:cs typeface="Hobo"/>
                  <a:sym typeface="Hobo"/>
                </a:rPr>
                <a:t>03</a:t>
              </a:r>
            </a:p>
          </p:txBody>
        </p:sp>
      </p:grpSp>
      <p:sp>
        <p:nvSpPr>
          <p:cNvPr name="TextBox 19" id="19"/>
          <p:cNvSpPr txBox="true"/>
          <p:nvPr/>
        </p:nvSpPr>
        <p:spPr>
          <a:xfrm rot="0">
            <a:off x="8470150" y="4948304"/>
            <a:ext cx="2329037" cy="1356360"/>
          </a:xfrm>
          <a:prstGeom prst="rect">
            <a:avLst/>
          </a:prstGeom>
        </p:spPr>
        <p:txBody>
          <a:bodyPr anchor="t" rtlCol="false" tIns="0" lIns="0" bIns="0" rIns="0">
            <a:spAutoFit/>
          </a:bodyPr>
          <a:lstStyle/>
          <a:p>
            <a:pPr algn="ctr">
              <a:lnSpc>
                <a:spcPts val="3600"/>
              </a:lnSpc>
            </a:pPr>
            <a:r>
              <a:rPr lang="en-US" sz="2400">
                <a:solidFill>
                  <a:srgbClr val="0F1A38"/>
                </a:solidFill>
                <a:latin typeface="Lato"/>
                <a:ea typeface="Lato"/>
                <a:cs typeface="Lato"/>
                <a:sym typeface="Lato"/>
              </a:rPr>
              <a:t>Briefly elaborate on what you want to discuss.</a:t>
            </a:r>
            <a:r>
              <a:rPr lang="en-US" sz="2400">
                <a:solidFill>
                  <a:srgbClr val="0F1A38"/>
                </a:solidFill>
                <a:latin typeface="Lato"/>
                <a:ea typeface="Lato"/>
                <a:cs typeface="Lato"/>
                <a:sym typeface="Lato"/>
              </a:rPr>
              <a:t> </a:t>
            </a:r>
          </a:p>
        </p:txBody>
      </p:sp>
      <p:sp>
        <p:nvSpPr>
          <p:cNvPr name="TextBox 20" id="20"/>
          <p:cNvSpPr txBox="true"/>
          <p:nvPr/>
        </p:nvSpPr>
        <p:spPr>
          <a:xfrm rot="0">
            <a:off x="8633905" y="3786225"/>
            <a:ext cx="2001528" cy="1045210"/>
          </a:xfrm>
          <a:prstGeom prst="rect">
            <a:avLst/>
          </a:prstGeom>
        </p:spPr>
        <p:txBody>
          <a:bodyPr anchor="t" rtlCol="false" tIns="0" lIns="0" bIns="0" rIns="0">
            <a:spAutoFit/>
          </a:bodyPr>
          <a:lstStyle/>
          <a:p>
            <a:pPr algn="ctr" marL="0" indent="0" lvl="0">
              <a:lnSpc>
                <a:spcPts val="4160"/>
              </a:lnSpc>
              <a:spcBef>
                <a:spcPct val="0"/>
              </a:spcBef>
            </a:pPr>
            <a:r>
              <a:rPr lang="en-US" sz="3200">
                <a:solidFill>
                  <a:srgbClr val="E57E29"/>
                </a:solidFill>
                <a:latin typeface="Lato Bold"/>
                <a:ea typeface="Lato Bold"/>
                <a:cs typeface="Lato Bold"/>
                <a:sym typeface="Lato Bold"/>
              </a:rPr>
              <a:t>Add a main point</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AEEC8"/>
        </a:solidFill>
      </p:bgPr>
    </p:bg>
    <p:spTree>
      <p:nvGrpSpPr>
        <p:cNvPr id="1" name=""/>
        <p:cNvGrpSpPr/>
        <p:nvPr/>
      </p:nvGrpSpPr>
      <p:grpSpPr>
        <a:xfrm>
          <a:off x="0" y="0"/>
          <a:ext cx="0" cy="0"/>
          <a:chOff x="0" y="0"/>
          <a:chExt cx="0" cy="0"/>
        </a:xfrm>
      </p:grpSpPr>
      <p:sp>
        <p:nvSpPr>
          <p:cNvPr name="Freeform 2" id="2"/>
          <p:cNvSpPr/>
          <p:nvPr/>
        </p:nvSpPr>
        <p:spPr>
          <a:xfrm flipH="false" flipV="false" rot="0">
            <a:off x="0" y="-643364"/>
            <a:ext cx="18288000" cy="6035040"/>
          </a:xfrm>
          <a:custGeom>
            <a:avLst/>
            <a:gdLst/>
            <a:ahLst/>
            <a:cxnLst/>
            <a:rect r="r" b="b" t="t" l="l"/>
            <a:pathLst>
              <a:path h="6035040" w="18288000">
                <a:moveTo>
                  <a:pt x="0" y="0"/>
                </a:moveTo>
                <a:lnTo>
                  <a:pt x="18288000" y="0"/>
                </a:lnTo>
                <a:lnTo>
                  <a:pt x="18288000" y="6035040"/>
                </a:lnTo>
                <a:lnTo>
                  <a:pt x="0" y="6035040"/>
                </a:lnTo>
                <a:lnTo>
                  <a:pt x="0" y="0"/>
                </a:lnTo>
                <a:close/>
              </a:path>
            </a:pathLst>
          </a:custGeom>
          <a:blipFill>
            <a:blip r:embed="rId2"/>
            <a:stretch>
              <a:fillRect l="0" t="0" r="0" b="0"/>
            </a:stretch>
          </a:blipFill>
        </p:spPr>
      </p:sp>
      <p:sp>
        <p:nvSpPr>
          <p:cNvPr name="Freeform 3" id="3"/>
          <p:cNvSpPr/>
          <p:nvPr/>
        </p:nvSpPr>
        <p:spPr>
          <a:xfrm flipH="true" flipV="false" rot="0">
            <a:off x="7677228" y="1562441"/>
            <a:ext cx="12432581" cy="3829235"/>
          </a:xfrm>
          <a:custGeom>
            <a:avLst/>
            <a:gdLst/>
            <a:ahLst/>
            <a:cxnLst/>
            <a:rect r="r" b="b" t="t" l="l"/>
            <a:pathLst>
              <a:path h="3829235" w="12432581">
                <a:moveTo>
                  <a:pt x="12432581" y="0"/>
                </a:moveTo>
                <a:lnTo>
                  <a:pt x="0" y="0"/>
                </a:lnTo>
                <a:lnTo>
                  <a:pt x="0" y="3829235"/>
                </a:lnTo>
                <a:lnTo>
                  <a:pt x="12432581" y="3829235"/>
                </a:lnTo>
                <a:lnTo>
                  <a:pt x="12432581"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821809" y="1562441"/>
            <a:ext cx="12432581" cy="3829235"/>
          </a:xfrm>
          <a:custGeom>
            <a:avLst/>
            <a:gdLst/>
            <a:ahLst/>
            <a:cxnLst/>
            <a:rect r="r" b="b" t="t" l="l"/>
            <a:pathLst>
              <a:path h="3829235" w="12432581">
                <a:moveTo>
                  <a:pt x="0" y="0"/>
                </a:moveTo>
                <a:lnTo>
                  <a:pt x="12432581" y="0"/>
                </a:lnTo>
                <a:lnTo>
                  <a:pt x="12432581" y="3829235"/>
                </a:lnTo>
                <a:lnTo>
                  <a:pt x="0" y="382923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6120262" y="2477892"/>
            <a:ext cx="6047476" cy="2913784"/>
          </a:xfrm>
          <a:custGeom>
            <a:avLst/>
            <a:gdLst/>
            <a:ahLst/>
            <a:cxnLst/>
            <a:rect r="r" b="b" t="t" l="l"/>
            <a:pathLst>
              <a:path h="2913784" w="6047476">
                <a:moveTo>
                  <a:pt x="0" y="0"/>
                </a:moveTo>
                <a:lnTo>
                  <a:pt x="6047476" y="0"/>
                </a:lnTo>
                <a:lnTo>
                  <a:pt x="6047476" y="2913784"/>
                </a:lnTo>
                <a:lnTo>
                  <a:pt x="0" y="291378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4950556" y="858642"/>
            <a:ext cx="8386889" cy="1047750"/>
          </a:xfrm>
          <a:prstGeom prst="rect">
            <a:avLst/>
          </a:prstGeom>
        </p:spPr>
        <p:txBody>
          <a:bodyPr anchor="t" rtlCol="false" tIns="0" lIns="0" bIns="0" rIns="0">
            <a:spAutoFit/>
          </a:bodyPr>
          <a:lstStyle/>
          <a:p>
            <a:pPr algn="ctr">
              <a:lnSpc>
                <a:spcPts val="8399"/>
              </a:lnSpc>
            </a:pPr>
            <a:r>
              <a:rPr lang="en-US" sz="6999">
                <a:solidFill>
                  <a:srgbClr val="E57E29"/>
                </a:solidFill>
                <a:latin typeface="Hobo"/>
                <a:ea typeface="Hobo"/>
                <a:cs typeface="Hobo"/>
                <a:sym typeface="Hobo"/>
              </a:rPr>
              <a:t>Table of Contents</a:t>
            </a:r>
          </a:p>
        </p:txBody>
      </p:sp>
      <p:grpSp>
        <p:nvGrpSpPr>
          <p:cNvPr name="Group 7" id="7"/>
          <p:cNvGrpSpPr/>
          <p:nvPr/>
        </p:nvGrpSpPr>
        <p:grpSpPr>
          <a:xfrm rot="0">
            <a:off x="450438" y="5963176"/>
            <a:ext cx="5325112" cy="1479514"/>
            <a:chOff x="0" y="0"/>
            <a:chExt cx="7100149" cy="1972685"/>
          </a:xfrm>
        </p:grpSpPr>
        <p:sp>
          <p:nvSpPr>
            <p:cNvPr name="Freeform 8" id="8"/>
            <p:cNvSpPr/>
            <p:nvPr/>
          </p:nvSpPr>
          <p:spPr>
            <a:xfrm flipH="false" flipV="false" rot="0">
              <a:off x="0" y="0"/>
              <a:ext cx="1671402" cy="1972685"/>
            </a:xfrm>
            <a:custGeom>
              <a:avLst/>
              <a:gdLst/>
              <a:ahLst/>
              <a:cxnLst/>
              <a:rect r="r" b="b" t="t" l="l"/>
              <a:pathLst>
                <a:path h="1972685" w="1671402">
                  <a:moveTo>
                    <a:pt x="0" y="0"/>
                  </a:moveTo>
                  <a:lnTo>
                    <a:pt x="1671402" y="0"/>
                  </a:lnTo>
                  <a:lnTo>
                    <a:pt x="1671402" y="1972685"/>
                  </a:lnTo>
                  <a:lnTo>
                    <a:pt x="0" y="197268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9" id="9"/>
            <p:cNvSpPr txBox="true"/>
            <p:nvPr/>
          </p:nvSpPr>
          <p:spPr>
            <a:xfrm rot="0">
              <a:off x="37934" y="603166"/>
              <a:ext cx="1595533" cy="766353"/>
            </a:xfrm>
            <a:prstGeom prst="rect">
              <a:avLst/>
            </a:prstGeom>
          </p:spPr>
          <p:txBody>
            <a:bodyPr anchor="t" rtlCol="false" tIns="0" lIns="0" bIns="0" rIns="0">
              <a:spAutoFit/>
            </a:bodyPr>
            <a:lstStyle/>
            <a:p>
              <a:pPr algn="ctr">
                <a:lnSpc>
                  <a:spcPts val="4566"/>
                </a:lnSpc>
              </a:pPr>
              <a:r>
                <a:rPr lang="en-US" sz="3805">
                  <a:solidFill>
                    <a:srgbClr val="E57E29"/>
                  </a:solidFill>
                  <a:latin typeface="Hobo"/>
                  <a:ea typeface="Hobo"/>
                  <a:cs typeface="Hobo"/>
                  <a:sym typeface="Hobo"/>
                </a:rPr>
                <a:t>01</a:t>
              </a:r>
            </a:p>
          </p:txBody>
        </p:sp>
        <p:sp>
          <p:nvSpPr>
            <p:cNvPr name="TextBox 10" id="10"/>
            <p:cNvSpPr txBox="true"/>
            <p:nvPr/>
          </p:nvSpPr>
          <p:spPr>
            <a:xfrm rot="0">
              <a:off x="2216133" y="667149"/>
              <a:ext cx="4884016" cy="600287"/>
            </a:xfrm>
            <a:prstGeom prst="rect">
              <a:avLst/>
            </a:prstGeom>
          </p:spPr>
          <p:txBody>
            <a:bodyPr anchor="t" rtlCol="false" tIns="0" lIns="0" bIns="0" rIns="0">
              <a:spAutoFit/>
            </a:bodyPr>
            <a:lstStyle/>
            <a:p>
              <a:pPr algn="l" marL="0" indent="0" lvl="0">
                <a:lnSpc>
                  <a:spcPts val="3639"/>
                </a:lnSpc>
                <a:spcBef>
                  <a:spcPct val="0"/>
                </a:spcBef>
              </a:pPr>
              <a:r>
                <a:rPr lang="en-US" sz="2799">
                  <a:solidFill>
                    <a:srgbClr val="E57E29"/>
                  </a:solidFill>
                  <a:latin typeface="Lato Bold"/>
                  <a:ea typeface="Lato Bold"/>
                  <a:cs typeface="Lato Bold"/>
                  <a:sym typeface="Lato Bold"/>
                </a:rPr>
                <a:t>Write an agenda here.</a:t>
              </a:r>
            </a:p>
          </p:txBody>
        </p:sp>
      </p:grpSp>
      <p:grpSp>
        <p:nvGrpSpPr>
          <p:cNvPr name="Group 11" id="11"/>
          <p:cNvGrpSpPr/>
          <p:nvPr/>
        </p:nvGrpSpPr>
        <p:grpSpPr>
          <a:xfrm rot="0">
            <a:off x="450438" y="8018411"/>
            <a:ext cx="5325112" cy="1479514"/>
            <a:chOff x="0" y="0"/>
            <a:chExt cx="7100149" cy="1972685"/>
          </a:xfrm>
        </p:grpSpPr>
        <p:sp>
          <p:nvSpPr>
            <p:cNvPr name="Freeform 12" id="12"/>
            <p:cNvSpPr/>
            <p:nvPr/>
          </p:nvSpPr>
          <p:spPr>
            <a:xfrm flipH="false" flipV="false" rot="0">
              <a:off x="0" y="0"/>
              <a:ext cx="1671402" cy="1972685"/>
            </a:xfrm>
            <a:custGeom>
              <a:avLst/>
              <a:gdLst/>
              <a:ahLst/>
              <a:cxnLst/>
              <a:rect r="r" b="b" t="t" l="l"/>
              <a:pathLst>
                <a:path h="1972685" w="1671402">
                  <a:moveTo>
                    <a:pt x="0" y="0"/>
                  </a:moveTo>
                  <a:lnTo>
                    <a:pt x="1671402" y="0"/>
                  </a:lnTo>
                  <a:lnTo>
                    <a:pt x="1671402" y="1972685"/>
                  </a:lnTo>
                  <a:lnTo>
                    <a:pt x="0" y="197268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3" id="13"/>
            <p:cNvSpPr txBox="true"/>
            <p:nvPr/>
          </p:nvSpPr>
          <p:spPr>
            <a:xfrm rot="0">
              <a:off x="37934" y="603166"/>
              <a:ext cx="1595533" cy="766353"/>
            </a:xfrm>
            <a:prstGeom prst="rect">
              <a:avLst/>
            </a:prstGeom>
          </p:spPr>
          <p:txBody>
            <a:bodyPr anchor="t" rtlCol="false" tIns="0" lIns="0" bIns="0" rIns="0">
              <a:spAutoFit/>
            </a:bodyPr>
            <a:lstStyle/>
            <a:p>
              <a:pPr algn="ctr">
                <a:lnSpc>
                  <a:spcPts val="4566"/>
                </a:lnSpc>
              </a:pPr>
              <a:r>
                <a:rPr lang="en-US" sz="3805">
                  <a:solidFill>
                    <a:srgbClr val="E57E29"/>
                  </a:solidFill>
                  <a:latin typeface="Hobo"/>
                  <a:ea typeface="Hobo"/>
                  <a:cs typeface="Hobo"/>
                  <a:sym typeface="Hobo"/>
                </a:rPr>
                <a:t>04</a:t>
              </a:r>
            </a:p>
          </p:txBody>
        </p:sp>
        <p:sp>
          <p:nvSpPr>
            <p:cNvPr name="TextBox 14" id="14"/>
            <p:cNvSpPr txBox="true"/>
            <p:nvPr/>
          </p:nvSpPr>
          <p:spPr>
            <a:xfrm rot="0">
              <a:off x="2216133" y="667149"/>
              <a:ext cx="4884016" cy="600287"/>
            </a:xfrm>
            <a:prstGeom prst="rect">
              <a:avLst/>
            </a:prstGeom>
          </p:spPr>
          <p:txBody>
            <a:bodyPr anchor="t" rtlCol="false" tIns="0" lIns="0" bIns="0" rIns="0">
              <a:spAutoFit/>
            </a:bodyPr>
            <a:lstStyle/>
            <a:p>
              <a:pPr algn="l" marL="0" indent="0" lvl="0">
                <a:lnSpc>
                  <a:spcPts val="3639"/>
                </a:lnSpc>
                <a:spcBef>
                  <a:spcPct val="0"/>
                </a:spcBef>
              </a:pPr>
              <a:r>
                <a:rPr lang="en-US" sz="2799">
                  <a:solidFill>
                    <a:srgbClr val="E57E29"/>
                  </a:solidFill>
                  <a:latin typeface="Lato Bold"/>
                  <a:ea typeface="Lato Bold"/>
                  <a:cs typeface="Lato Bold"/>
                  <a:sym typeface="Lato Bold"/>
                </a:rPr>
                <a:t>Write an agenda here.</a:t>
              </a:r>
            </a:p>
          </p:txBody>
        </p:sp>
      </p:grpSp>
      <p:grpSp>
        <p:nvGrpSpPr>
          <p:cNvPr name="Group 15" id="15"/>
          <p:cNvGrpSpPr/>
          <p:nvPr/>
        </p:nvGrpSpPr>
        <p:grpSpPr>
          <a:xfrm rot="0">
            <a:off x="6481444" y="5963176"/>
            <a:ext cx="5325112" cy="1479514"/>
            <a:chOff x="0" y="0"/>
            <a:chExt cx="7100149" cy="1972685"/>
          </a:xfrm>
        </p:grpSpPr>
        <p:sp>
          <p:nvSpPr>
            <p:cNvPr name="Freeform 16" id="16"/>
            <p:cNvSpPr/>
            <p:nvPr/>
          </p:nvSpPr>
          <p:spPr>
            <a:xfrm flipH="false" flipV="false" rot="0">
              <a:off x="0" y="0"/>
              <a:ext cx="1671402" cy="1972685"/>
            </a:xfrm>
            <a:custGeom>
              <a:avLst/>
              <a:gdLst/>
              <a:ahLst/>
              <a:cxnLst/>
              <a:rect r="r" b="b" t="t" l="l"/>
              <a:pathLst>
                <a:path h="1972685" w="1671402">
                  <a:moveTo>
                    <a:pt x="0" y="0"/>
                  </a:moveTo>
                  <a:lnTo>
                    <a:pt x="1671402" y="0"/>
                  </a:lnTo>
                  <a:lnTo>
                    <a:pt x="1671402" y="1972685"/>
                  </a:lnTo>
                  <a:lnTo>
                    <a:pt x="0" y="197268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7" id="17"/>
            <p:cNvSpPr txBox="true"/>
            <p:nvPr/>
          </p:nvSpPr>
          <p:spPr>
            <a:xfrm rot="0">
              <a:off x="37934" y="603166"/>
              <a:ext cx="1595533" cy="766353"/>
            </a:xfrm>
            <a:prstGeom prst="rect">
              <a:avLst/>
            </a:prstGeom>
          </p:spPr>
          <p:txBody>
            <a:bodyPr anchor="t" rtlCol="false" tIns="0" lIns="0" bIns="0" rIns="0">
              <a:spAutoFit/>
            </a:bodyPr>
            <a:lstStyle/>
            <a:p>
              <a:pPr algn="ctr">
                <a:lnSpc>
                  <a:spcPts val="4566"/>
                </a:lnSpc>
              </a:pPr>
              <a:r>
                <a:rPr lang="en-US" sz="3805">
                  <a:solidFill>
                    <a:srgbClr val="E57E29"/>
                  </a:solidFill>
                  <a:latin typeface="Hobo"/>
                  <a:ea typeface="Hobo"/>
                  <a:cs typeface="Hobo"/>
                  <a:sym typeface="Hobo"/>
                </a:rPr>
                <a:t>02</a:t>
              </a:r>
            </a:p>
          </p:txBody>
        </p:sp>
        <p:sp>
          <p:nvSpPr>
            <p:cNvPr name="TextBox 18" id="18"/>
            <p:cNvSpPr txBox="true"/>
            <p:nvPr/>
          </p:nvSpPr>
          <p:spPr>
            <a:xfrm rot="0">
              <a:off x="2216133" y="667149"/>
              <a:ext cx="4884016" cy="600287"/>
            </a:xfrm>
            <a:prstGeom prst="rect">
              <a:avLst/>
            </a:prstGeom>
          </p:spPr>
          <p:txBody>
            <a:bodyPr anchor="t" rtlCol="false" tIns="0" lIns="0" bIns="0" rIns="0">
              <a:spAutoFit/>
            </a:bodyPr>
            <a:lstStyle/>
            <a:p>
              <a:pPr algn="l" marL="0" indent="0" lvl="0">
                <a:lnSpc>
                  <a:spcPts val="3639"/>
                </a:lnSpc>
                <a:spcBef>
                  <a:spcPct val="0"/>
                </a:spcBef>
              </a:pPr>
              <a:r>
                <a:rPr lang="en-US" sz="2799">
                  <a:solidFill>
                    <a:srgbClr val="E57E29"/>
                  </a:solidFill>
                  <a:latin typeface="Lato Bold"/>
                  <a:ea typeface="Lato Bold"/>
                  <a:cs typeface="Lato Bold"/>
                  <a:sym typeface="Lato Bold"/>
                </a:rPr>
                <a:t>Write an agenda here.</a:t>
              </a:r>
            </a:p>
          </p:txBody>
        </p:sp>
      </p:grpSp>
      <p:grpSp>
        <p:nvGrpSpPr>
          <p:cNvPr name="Group 19" id="19"/>
          <p:cNvGrpSpPr/>
          <p:nvPr/>
        </p:nvGrpSpPr>
        <p:grpSpPr>
          <a:xfrm rot="0">
            <a:off x="12512450" y="5963176"/>
            <a:ext cx="5325112" cy="1479514"/>
            <a:chOff x="0" y="0"/>
            <a:chExt cx="7100149" cy="1972685"/>
          </a:xfrm>
        </p:grpSpPr>
        <p:sp>
          <p:nvSpPr>
            <p:cNvPr name="Freeform 20" id="20"/>
            <p:cNvSpPr/>
            <p:nvPr/>
          </p:nvSpPr>
          <p:spPr>
            <a:xfrm flipH="false" flipV="false" rot="0">
              <a:off x="0" y="0"/>
              <a:ext cx="1671402" cy="1972685"/>
            </a:xfrm>
            <a:custGeom>
              <a:avLst/>
              <a:gdLst/>
              <a:ahLst/>
              <a:cxnLst/>
              <a:rect r="r" b="b" t="t" l="l"/>
              <a:pathLst>
                <a:path h="1972685" w="1671402">
                  <a:moveTo>
                    <a:pt x="0" y="0"/>
                  </a:moveTo>
                  <a:lnTo>
                    <a:pt x="1671402" y="0"/>
                  </a:lnTo>
                  <a:lnTo>
                    <a:pt x="1671402" y="1972685"/>
                  </a:lnTo>
                  <a:lnTo>
                    <a:pt x="0" y="197268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21" id="21"/>
            <p:cNvSpPr txBox="true"/>
            <p:nvPr/>
          </p:nvSpPr>
          <p:spPr>
            <a:xfrm rot="0">
              <a:off x="37934" y="603166"/>
              <a:ext cx="1595533" cy="766353"/>
            </a:xfrm>
            <a:prstGeom prst="rect">
              <a:avLst/>
            </a:prstGeom>
          </p:spPr>
          <p:txBody>
            <a:bodyPr anchor="t" rtlCol="false" tIns="0" lIns="0" bIns="0" rIns="0">
              <a:spAutoFit/>
            </a:bodyPr>
            <a:lstStyle/>
            <a:p>
              <a:pPr algn="ctr">
                <a:lnSpc>
                  <a:spcPts val="4566"/>
                </a:lnSpc>
              </a:pPr>
              <a:r>
                <a:rPr lang="en-US" sz="3805">
                  <a:solidFill>
                    <a:srgbClr val="E57E29"/>
                  </a:solidFill>
                  <a:latin typeface="Hobo"/>
                  <a:ea typeface="Hobo"/>
                  <a:cs typeface="Hobo"/>
                  <a:sym typeface="Hobo"/>
                </a:rPr>
                <a:t>03</a:t>
              </a:r>
            </a:p>
          </p:txBody>
        </p:sp>
        <p:sp>
          <p:nvSpPr>
            <p:cNvPr name="TextBox 22" id="22"/>
            <p:cNvSpPr txBox="true"/>
            <p:nvPr/>
          </p:nvSpPr>
          <p:spPr>
            <a:xfrm rot="0">
              <a:off x="2216133" y="667149"/>
              <a:ext cx="4884016" cy="600287"/>
            </a:xfrm>
            <a:prstGeom prst="rect">
              <a:avLst/>
            </a:prstGeom>
          </p:spPr>
          <p:txBody>
            <a:bodyPr anchor="t" rtlCol="false" tIns="0" lIns="0" bIns="0" rIns="0">
              <a:spAutoFit/>
            </a:bodyPr>
            <a:lstStyle/>
            <a:p>
              <a:pPr algn="l" marL="0" indent="0" lvl="0">
                <a:lnSpc>
                  <a:spcPts val="3639"/>
                </a:lnSpc>
                <a:spcBef>
                  <a:spcPct val="0"/>
                </a:spcBef>
              </a:pPr>
              <a:r>
                <a:rPr lang="en-US" sz="2799">
                  <a:solidFill>
                    <a:srgbClr val="E57E29"/>
                  </a:solidFill>
                  <a:latin typeface="Lato Bold"/>
                  <a:ea typeface="Lato Bold"/>
                  <a:cs typeface="Lato Bold"/>
                  <a:sym typeface="Lato Bold"/>
                </a:rPr>
                <a:t>Write an agenda here.</a:t>
              </a:r>
            </a:p>
          </p:txBody>
        </p:sp>
      </p:grpSp>
      <p:grpSp>
        <p:nvGrpSpPr>
          <p:cNvPr name="Group 23" id="23"/>
          <p:cNvGrpSpPr/>
          <p:nvPr/>
        </p:nvGrpSpPr>
        <p:grpSpPr>
          <a:xfrm rot="0">
            <a:off x="6481444" y="8023715"/>
            <a:ext cx="5325112" cy="1479514"/>
            <a:chOff x="0" y="0"/>
            <a:chExt cx="7100149" cy="1972685"/>
          </a:xfrm>
        </p:grpSpPr>
        <p:sp>
          <p:nvSpPr>
            <p:cNvPr name="Freeform 24" id="24"/>
            <p:cNvSpPr/>
            <p:nvPr/>
          </p:nvSpPr>
          <p:spPr>
            <a:xfrm flipH="false" flipV="false" rot="0">
              <a:off x="0" y="0"/>
              <a:ext cx="1671402" cy="1972685"/>
            </a:xfrm>
            <a:custGeom>
              <a:avLst/>
              <a:gdLst/>
              <a:ahLst/>
              <a:cxnLst/>
              <a:rect r="r" b="b" t="t" l="l"/>
              <a:pathLst>
                <a:path h="1972685" w="1671402">
                  <a:moveTo>
                    <a:pt x="0" y="0"/>
                  </a:moveTo>
                  <a:lnTo>
                    <a:pt x="1671402" y="0"/>
                  </a:lnTo>
                  <a:lnTo>
                    <a:pt x="1671402" y="1972685"/>
                  </a:lnTo>
                  <a:lnTo>
                    <a:pt x="0" y="197268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25" id="25"/>
            <p:cNvSpPr txBox="true"/>
            <p:nvPr/>
          </p:nvSpPr>
          <p:spPr>
            <a:xfrm rot="0">
              <a:off x="37934" y="603166"/>
              <a:ext cx="1595533" cy="766353"/>
            </a:xfrm>
            <a:prstGeom prst="rect">
              <a:avLst/>
            </a:prstGeom>
          </p:spPr>
          <p:txBody>
            <a:bodyPr anchor="t" rtlCol="false" tIns="0" lIns="0" bIns="0" rIns="0">
              <a:spAutoFit/>
            </a:bodyPr>
            <a:lstStyle/>
            <a:p>
              <a:pPr algn="ctr">
                <a:lnSpc>
                  <a:spcPts val="4566"/>
                </a:lnSpc>
              </a:pPr>
              <a:r>
                <a:rPr lang="en-US" sz="3805">
                  <a:solidFill>
                    <a:srgbClr val="E57E29"/>
                  </a:solidFill>
                  <a:latin typeface="Hobo"/>
                  <a:ea typeface="Hobo"/>
                  <a:cs typeface="Hobo"/>
                  <a:sym typeface="Hobo"/>
                </a:rPr>
                <a:t>05</a:t>
              </a:r>
            </a:p>
          </p:txBody>
        </p:sp>
        <p:sp>
          <p:nvSpPr>
            <p:cNvPr name="TextBox 26" id="26"/>
            <p:cNvSpPr txBox="true"/>
            <p:nvPr/>
          </p:nvSpPr>
          <p:spPr>
            <a:xfrm rot="0">
              <a:off x="2216133" y="667149"/>
              <a:ext cx="4884016" cy="600287"/>
            </a:xfrm>
            <a:prstGeom prst="rect">
              <a:avLst/>
            </a:prstGeom>
          </p:spPr>
          <p:txBody>
            <a:bodyPr anchor="t" rtlCol="false" tIns="0" lIns="0" bIns="0" rIns="0">
              <a:spAutoFit/>
            </a:bodyPr>
            <a:lstStyle/>
            <a:p>
              <a:pPr algn="l" marL="0" indent="0" lvl="0">
                <a:lnSpc>
                  <a:spcPts val="3639"/>
                </a:lnSpc>
                <a:spcBef>
                  <a:spcPct val="0"/>
                </a:spcBef>
              </a:pPr>
              <a:r>
                <a:rPr lang="en-US" sz="2799">
                  <a:solidFill>
                    <a:srgbClr val="E57E29"/>
                  </a:solidFill>
                  <a:latin typeface="Lato Bold"/>
                  <a:ea typeface="Lato Bold"/>
                  <a:cs typeface="Lato Bold"/>
                  <a:sym typeface="Lato Bold"/>
                </a:rPr>
                <a:t>Write an agenda here.</a:t>
              </a:r>
            </a:p>
          </p:txBody>
        </p:sp>
      </p:grpSp>
      <p:grpSp>
        <p:nvGrpSpPr>
          <p:cNvPr name="Group 27" id="27"/>
          <p:cNvGrpSpPr/>
          <p:nvPr/>
        </p:nvGrpSpPr>
        <p:grpSpPr>
          <a:xfrm rot="0">
            <a:off x="12512450" y="8023715"/>
            <a:ext cx="5325112" cy="1479514"/>
            <a:chOff x="0" y="0"/>
            <a:chExt cx="7100149" cy="1972685"/>
          </a:xfrm>
        </p:grpSpPr>
        <p:sp>
          <p:nvSpPr>
            <p:cNvPr name="Freeform 28" id="28"/>
            <p:cNvSpPr/>
            <p:nvPr/>
          </p:nvSpPr>
          <p:spPr>
            <a:xfrm flipH="false" flipV="false" rot="0">
              <a:off x="0" y="0"/>
              <a:ext cx="1671402" cy="1972685"/>
            </a:xfrm>
            <a:custGeom>
              <a:avLst/>
              <a:gdLst/>
              <a:ahLst/>
              <a:cxnLst/>
              <a:rect r="r" b="b" t="t" l="l"/>
              <a:pathLst>
                <a:path h="1972685" w="1671402">
                  <a:moveTo>
                    <a:pt x="0" y="0"/>
                  </a:moveTo>
                  <a:lnTo>
                    <a:pt x="1671402" y="0"/>
                  </a:lnTo>
                  <a:lnTo>
                    <a:pt x="1671402" y="1972685"/>
                  </a:lnTo>
                  <a:lnTo>
                    <a:pt x="0" y="197268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29" id="29"/>
            <p:cNvSpPr txBox="true"/>
            <p:nvPr/>
          </p:nvSpPr>
          <p:spPr>
            <a:xfrm rot="0">
              <a:off x="37934" y="603166"/>
              <a:ext cx="1595533" cy="766353"/>
            </a:xfrm>
            <a:prstGeom prst="rect">
              <a:avLst/>
            </a:prstGeom>
          </p:spPr>
          <p:txBody>
            <a:bodyPr anchor="t" rtlCol="false" tIns="0" lIns="0" bIns="0" rIns="0">
              <a:spAutoFit/>
            </a:bodyPr>
            <a:lstStyle/>
            <a:p>
              <a:pPr algn="ctr">
                <a:lnSpc>
                  <a:spcPts val="4566"/>
                </a:lnSpc>
              </a:pPr>
              <a:r>
                <a:rPr lang="en-US" sz="3805">
                  <a:solidFill>
                    <a:srgbClr val="E57E29"/>
                  </a:solidFill>
                  <a:latin typeface="Hobo"/>
                  <a:ea typeface="Hobo"/>
                  <a:cs typeface="Hobo"/>
                  <a:sym typeface="Hobo"/>
                </a:rPr>
                <a:t>06</a:t>
              </a:r>
            </a:p>
          </p:txBody>
        </p:sp>
        <p:sp>
          <p:nvSpPr>
            <p:cNvPr name="TextBox 30" id="30"/>
            <p:cNvSpPr txBox="true"/>
            <p:nvPr/>
          </p:nvSpPr>
          <p:spPr>
            <a:xfrm rot="0">
              <a:off x="2216133" y="667149"/>
              <a:ext cx="4884016" cy="600287"/>
            </a:xfrm>
            <a:prstGeom prst="rect">
              <a:avLst/>
            </a:prstGeom>
          </p:spPr>
          <p:txBody>
            <a:bodyPr anchor="t" rtlCol="false" tIns="0" lIns="0" bIns="0" rIns="0">
              <a:spAutoFit/>
            </a:bodyPr>
            <a:lstStyle/>
            <a:p>
              <a:pPr algn="l" marL="0" indent="0" lvl="0">
                <a:lnSpc>
                  <a:spcPts val="3639"/>
                </a:lnSpc>
                <a:spcBef>
                  <a:spcPct val="0"/>
                </a:spcBef>
              </a:pPr>
              <a:r>
                <a:rPr lang="en-US" sz="2799">
                  <a:solidFill>
                    <a:srgbClr val="E57E29"/>
                  </a:solidFill>
                  <a:latin typeface="Lato Bold"/>
                  <a:ea typeface="Lato Bold"/>
                  <a:cs typeface="Lato Bold"/>
                  <a:sym typeface="Lato Bold"/>
                </a:rPr>
                <a:t>Write an agenda here.</a:t>
              </a:r>
            </a:p>
          </p:txBody>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AEEC8"/>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6265182"/>
          </a:xfrm>
          <a:custGeom>
            <a:avLst/>
            <a:gdLst/>
            <a:ahLst/>
            <a:cxnLst/>
            <a:rect r="r" b="b" t="t" l="l"/>
            <a:pathLst>
              <a:path h="6265182" w="18288000">
                <a:moveTo>
                  <a:pt x="18288000" y="0"/>
                </a:moveTo>
                <a:lnTo>
                  <a:pt x="0" y="0"/>
                </a:lnTo>
                <a:lnTo>
                  <a:pt x="0" y="6265182"/>
                </a:lnTo>
                <a:lnTo>
                  <a:pt x="18288000" y="6265182"/>
                </a:lnTo>
                <a:lnTo>
                  <a:pt x="18288000" y="0"/>
                </a:lnTo>
                <a:close/>
              </a:path>
            </a:pathLst>
          </a:custGeom>
          <a:blipFill>
            <a:blip r:embed="rId2"/>
            <a:stretch>
              <a:fillRect l="-1906" t="0" r="-1906" b="0"/>
            </a:stretch>
          </a:blipFill>
        </p:spPr>
      </p:sp>
      <p:pic>
        <p:nvPicPr>
          <p:cNvPr name="Picture 3" id="3"/>
          <p:cNvPicPr>
            <a:picLocks noChangeAspect="true"/>
          </p:cNvPicPr>
          <p:nvPr/>
        </p:nvPicPr>
        <p:blipFill>
          <a:blip r:embed="rId3"/>
          <a:srcRect l="0" t="0" r="0" b="0"/>
          <a:stretch>
            <a:fillRect/>
          </a:stretch>
        </p:blipFill>
        <p:spPr>
          <a:xfrm flipH="false" flipV="false" rot="0">
            <a:off x="10345609" y="3415320"/>
            <a:ext cx="7582886" cy="5078688"/>
          </a:xfrm>
          <a:prstGeom prst="rect">
            <a:avLst/>
          </a:prstGeom>
        </p:spPr>
      </p:pic>
      <p:pic>
        <p:nvPicPr>
          <p:cNvPr name="Picture 4" id="4"/>
          <p:cNvPicPr>
            <a:picLocks noChangeAspect="true"/>
          </p:cNvPicPr>
          <p:nvPr/>
        </p:nvPicPr>
        <p:blipFill>
          <a:blip r:embed="rId3"/>
          <a:srcRect l="0" t="0" r="0" b="0"/>
          <a:stretch>
            <a:fillRect/>
          </a:stretch>
        </p:blipFill>
        <p:spPr>
          <a:xfrm flipH="false" flipV="false" rot="0">
            <a:off x="-386524" y="3598846"/>
            <a:ext cx="7582886" cy="5078688"/>
          </a:xfrm>
          <a:prstGeom prst="rect">
            <a:avLst/>
          </a:prstGeom>
        </p:spPr>
      </p:pic>
      <p:grpSp>
        <p:nvGrpSpPr>
          <p:cNvPr name="Group 5" id="5"/>
          <p:cNvGrpSpPr/>
          <p:nvPr/>
        </p:nvGrpSpPr>
        <p:grpSpPr>
          <a:xfrm rot="0">
            <a:off x="-514350" y="6265182"/>
            <a:ext cx="19479868" cy="4021818"/>
            <a:chOff x="0" y="0"/>
            <a:chExt cx="5130500" cy="1059244"/>
          </a:xfrm>
        </p:grpSpPr>
        <p:sp>
          <p:nvSpPr>
            <p:cNvPr name="Freeform 6" id="6"/>
            <p:cNvSpPr/>
            <p:nvPr/>
          </p:nvSpPr>
          <p:spPr>
            <a:xfrm flipH="false" flipV="false" rot="0">
              <a:off x="0" y="0"/>
              <a:ext cx="5130500" cy="1059244"/>
            </a:xfrm>
            <a:custGeom>
              <a:avLst/>
              <a:gdLst/>
              <a:ahLst/>
              <a:cxnLst/>
              <a:rect r="r" b="b" t="t" l="l"/>
              <a:pathLst>
                <a:path h="1059244" w="5130500">
                  <a:moveTo>
                    <a:pt x="0" y="0"/>
                  </a:moveTo>
                  <a:lnTo>
                    <a:pt x="5130500" y="0"/>
                  </a:lnTo>
                  <a:lnTo>
                    <a:pt x="5130500" y="1059244"/>
                  </a:lnTo>
                  <a:lnTo>
                    <a:pt x="0" y="1059244"/>
                  </a:lnTo>
                  <a:close/>
                </a:path>
              </a:pathLst>
            </a:custGeom>
            <a:solidFill>
              <a:srgbClr val="74573E"/>
            </a:solidFill>
          </p:spPr>
        </p:sp>
        <p:sp>
          <p:nvSpPr>
            <p:cNvPr name="TextBox 7" id="7"/>
            <p:cNvSpPr txBox="true"/>
            <p:nvPr/>
          </p:nvSpPr>
          <p:spPr>
            <a:xfrm>
              <a:off x="0" y="-47625"/>
              <a:ext cx="5130500" cy="1106869"/>
            </a:xfrm>
            <a:prstGeom prst="rect">
              <a:avLst/>
            </a:prstGeom>
          </p:spPr>
          <p:txBody>
            <a:bodyPr anchor="ctr" rtlCol="false" tIns="50800" lIns="50800" bIns="50800" rIns="50800"/>
            <a:lstStyle/>
            <a:p>
              <a:pPr algn="ctr">
                <a:lnSpc>
                  <a:spcPts val="3359"/>
                </a:lnSpc>
              </a:pPr>
            </a:p>
          </p:txBody>
        </p:sp>
      </p:grpSp>
      <p:sp>
        <p:nvSpPr>
          <p:cNvPr name="Freeform 8" id="8"/>
          <p:cNvSpPr/>
          <p:nvPr/>
        </p:nvSpPr>
        <p:spPr>
          <a:xfrm flipH="false" flipV="false" rot="0">
            <a:off x="-386524" y="8854063"/>
            <a:ext cx="2541794" cy="1432937"/>
          </a:xfrm>
          <a:custGeom>
            <a:avLst/>
            <a:gdLst/>
            <a:ahLst/>
            <a:cxnLst/>
            <a:rect r="r" b="b" t="t" l="l"/>
            <a:pathLst>
              <a:path h="1432937" w="2541794">
                <a:moveTo>
                  <a:pt x="0" y="0"/>
                </a:moveTo>
                <a:lnTo>
                  <a:pt x="2541794" y="0"/>
                </a:lnTo>
                <a:lnTo>
                  <a:pt x="2541794" y="1432937"/>
                </a:lnTo>
                <a:lnTo>
                  <a:pt x="0" y="143293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9" id="9"/>
          <p:cNvSpPr/>
          <p:nvPr/>
        </p:nvSpPr>
        <p:spPr>
          <a:xfrm flipH="true" flipV="false" rot="0">
            <a:off x="10368455" y="4323287"/>
            <a:ext cx="3239740" cy="2568231"/>
          </a:xfrm>
          <a:custGeom>
            <a:avLst/>
            <a:gdLst/>
            <a:ahLst/>
            <a:cxnLst/>
            <a:rect r="r" b="b" t="t" l="l"/>
            <a:pathLst>
              <a:path h="2568231" w="3239740">
                <a:moveTo>
                  <a:pt x="3239741" y="0"/>
                </a:moveTo>
                <a:lnTo>
                  <a:pt x="0" y="0"/>
                </a:lnTo>
                <a:lnTo>
                  <a:pt x="0" y="2568230"/>
                </a:lnTo>
                <a:lnTo>
                  <a:pt x="3239741" y="2568230"/>
                </a:lnTo>
                <a:lnTo>
                  <a:pt x="3239741"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true" flipV="false" rot="0">
            <a:off x="5336977" y="3247662"/>
            <a:ext cx="4414362" cy="3643855"/>
          </a:xfrm>
          <a:custGeom>
            <a:avLst/>
            <a:gdLst/>
            <a:ahLst/>
            <a:cxnLst/>
            <a:rect r="r" b="b" t="t" l="l"/>
            <a:pathLst>
              <a:path h="3643855" w="4414362">
                <a:moveTo>
                  <a:pt x="4414362" y="0"/>
                </a:moveTo>
                <a:lnTo>
                  <a:pt x="0" y="0"/>
                </a:lnTo>
                <a:lnTo>
                  <a:pt x="0" y="3643855"/>
                </a:lnTo>
                <a:lnTo>
                  <a:pt x="4414362" y="3643855"/>
                </a:lnTo>
                <a:lnTo>
                  <a:pt x="4414362"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false" flipV="false" rot="0">
            <a:off x="14225312" y="4323287"/>
            <a:ext cx="3111293" cy="2568231"/>
          </a:xfrm>
          <a:custGeom>
            <a:avLst/>
            <a:gdLst/>
            <a:ahLst/>
            <a:cxnLst/>
            <a:rect r="r" b="b" t="t" l="l"/>
            <a:pathLst>
              <a:path h="2568231" w="3111293">
                <a:moveTo>
                  <a:pt x="0" y="0"/>
                </a:moveTo>
                <a:lnTo>
                  <a:pt x="3111293" y="0"/>
                </a:lnTo>
                <a:lnTo>
                  <a:pt x="3111293" y="2568230"/>
                </a:lnTo>
                <a:lnTo>
                  <a:pt x="0" y="256823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2" id="12"/>
          <p:cNvSpPr/>
          <p:nvPr/>
        </p:nvSpPr>
        <p:spPr>
          <a:xfrm flipH="false" flipV="false" rot="0">
            <a:off x="831035" y="5017811"/>
            <a:ext cx="3888825" cy="1873707"/>
          </a:xfrm>
          <a:custGeom>
            <a:avLst/>
            <a:gdLst/>
            <a:ahLst/>
            <a:cxnLst/>
            <a:rect r="r" b="b" t="t" l="l"/>
            <a:pathLst>
              <a:path h="1873707" w="3888825">
                <a:moveTo>
                  <a:pt x="0" y="0"/>
                </a:moveTo>
                <a:lnTo>
                  <a:pt x="3888825" y="0"/>
                </a:lnTo>
                <a:lnTo>
                  <a:pt x="3888825" y="1873706"/>
                </a:lnTo>
                <a:lnTo>
                  <a:pt x="0" y="1873706"/>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3" id="13"/>
          <p:cNvSpPr/>
          <p:nvPr/>
        </p:nvSpPr>
        <p:spPr>
          <a:xfrm flipH="true" flipV="false" rot="0">
            <a:off x="15988403" y="8854063"/>
            <a:ext cx="2541794" cy="1432937"/>
          </a:xfrm>
          <a:custGeom>
            <a:avLst/>
            <a:gdLst/>
            <a:ahLst/>
            <a:cxnLst/>
            <a:rect r="r" b="b" t="t" l="l"/>
            <a:pathLst>
              <a:path h="1432937" w="2541794">
                <a:moveTo>
                  <a:pt x="2541794" y="0"/>
                </a:moveTo>
                <a:lnTo>
                  <a:pt x="0" y="0"/>
                </a:lnTo>
                <a:lnTo>
                  <a:pt x="0" y="1432937"/>
                </a:lnTo>
                <a:lnTo>
                  <a:pt x="2541794" y="1432937"/>
                </a:lnTo>
                <a:lnTo>
                  <a:pt x="2541794"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4" id="14"/>
          <p:cNvSpPr txBox="true"/>
          <p:nvPr/>
        </p:nvSpPr>
        <p:spPr>
          <a:xfrm rot="0">
            <a:off x="4950556" y="1247897"/>
            <a:ext cx="8386889" cy="1047750"/>
          </a:xfrm>
          <a:prstGeom prst="rect">
            <a:avLst/>
          </a:prstGeom>
        </p:spPr>
        <p:txBody>
          <a:bodyPr anchor="t" rtlCol="false" tIns="0" lIns="0" bIns="0" rIns="0">
            <a:spAutoFit/>
          </a:bodyPr>
          <a:lstStyle/>
          <a:p>
            <a:pPr algn="ctr">
              <a:lnSpc>
                <a:spcPts val="8399"/>
              </a:lnSpc>
            </a:pPr>
            <a:r>
              <a:rPr lang="en-US" sz="6999">
                <a:solidFill>
                  <a:srgbClr val="E57E29"/>
                </a:solidFill>
                <a:latin typeface="Hobo"/>
                <a:ea typeface="Hobo"/>
                <a:cs typeface="Hobo"/>
                <a:sym typeface="Hobo"/>
              </a:rPr>
              <a:t>Main Characters</a:t>
            </a:r>
          </a:p>
        </p:txBody>
      </p:sp>
      <p:sp>
        <p:nvSpPr>
          <p:cNvPr name="TextBox 15" id="15"/>
          <p:cNvSpPr txBox="true"/>
          <p:nvPr/>
        </p:nvSpPr>
        <p:spPr>
          <a:xfrm rot="0">
            <a:off x="856361" y="7890769"/>
            <a:ext cx="3352012" cy="786765"/>
          </a:xfrm>
          <a:prstGeom prst="rect">
            <a:avLst/>
          </a:prstGeom>
        </p:spPr>
        <p:txBody>
          <a:bodyPr anchor="t" rtlCol="false" tIns="0" lIns="0" bIns="0" rIns="0">
            <a:spAutoFit/>
          </a:bodyPr>
          <a:lstStyle/>
          <a:p>
            <a:pPr algn="ctr">
              <a:lnSpc>
                <a:spcPts val="3150"/>
              </a:lnSpc>
            </a:pPr>
            <a:r>
              <a:rPr lang="en-US" sz="2100">
                <a:solidFill>
                  <a:srgbClr val="FFFFFF"/>
                </a:solidFill>
                <a:latin typeface="Lato"/>
                <a:ea typeface="Lato"/>
                <a:cs typeface="Lato"/>
                <a:sym typeface="Lato"/>
              </a:rPr>
              <a:t>Briefly elaborate on what you want to discuss.</a:t>
            </a:r>
            <a:r>
              <a:rPr lang="en-US" sz="2100">
                <a:solidFill>
                  <a:srgbClr val="FFFFFF"/>
                </a:solidFill>
                <a:latin typeface="Lato"/>
                <a:ea typeface="Lato"/>
                <a:cs typeface="Lato"/>
                <a:sym typeface="Lato"/>
              </a:rPr>
              <a:t> </a:t>
            </a:r>
          </a:p>
        </p:txBody>
      </p:sp>
      <p:sp>
        <p:nvSpPr>
          <p:cNvPr name="TextBox 16" id="16"/>
          <p:cNvSpPr txBox="true"/>
          <p:nvPr/>
        </p:nvSpPr>
        <p:spPr>
          <a:xfrm rot="0">
            <a:off x="1193982" y="7304087"/>
            <a:ext cx="2676770" cy="521335"/>
          </a:xfrm>
          <a:prstGeom prst="rect">
            <a:avLst/>
          </a:prstGeom>
        </p:spPr>
        <p:txBody>
          <a:bodyPr anchor="t" rtlCol="false" tIns="0" lIns="0" bIns="0" rIns="0">
            <a:spAutoFit/>
          </a:bodyPr>
          <a:lstStyle/>
          <a:p>
            <a:pPr algn="ctr" marL="0" indent="0" lvl="0">
              <a:lnSpc>
                <a:spcPts val="4160"/>
              </a:lnSpc>
              <a:spcBef>
                <a:spcPct val="0"/>
              </a:spcBef>
            </a:pPr>
            <a:r>
              <a:rPr lang="en-US" sz="3200">
                <a:solidFill>
                  <a:srgbClr val="FFE9A2"/>
                </a:solidFill>
                <a:latin typeface="Lato Bold"/>
                <a:ea typeface="Lato Bold"/>
                <a:cs typeface="Lato Bold"/>
                <a:sym typeface="Lato Bold"/>
              </a:rPr>
              <a:t>Name 01</a:t>
            </a:r>
          </a:p>
        </p:txBody>
      </p:sp>
      <p:sp>
        <p:nvSpPr>
          <p:cNvPr name="TextBox 17" id="17"/>
          <p:cNvSpPr txBox="true"/>
          <p:nvPr/>
        </p:nvSpPr>
        <p:spPr>
          <a:xfrm rot="0">
            <a:off x="6058435" y="7890769"/>
            <a:ext cx="3352012" cy="786765"/>
          </a:xfrm>
          <a:prstGeom prst="rect">
            <a:avLst/>
          </a:prstGeom>
        </p:spPr>
        <p:txBody>
          <a:bodyPr anchor="t" rtlCol="false" tIns="0" lIns="0" bIns="0" rIns="0">
            <a:spAutoFit/>
          </a:bodyPr>
          <a:lstStyle/>
          <a:p>
            <a:pPr algn="ctr">
              <a:lnSpc>
                <a:spcPts val="3150"/>
              </a:lnSpc>
            </a:pPr>
            <a:r>
              <a:rPr lang="en-US" sz="2100">
                <a:solidFill>
                  <a:srgbClr val="FFFFFF"/>
                </a:solidFill>
                <a:latin typeface="Lato"/>
                <a:ea typeface="Lato"/>
                <a:cs typeface="Lato"/>
                <a:sym typeface="Lato"/>
              </a:rPr>
              <a:t>Briefly elaborate on what you want to discuss.</a:t>
            </a:r>
            <a:r>
              <a:rPr lang="en-US" sz="2100">
                <a:solidFill>
                  <a:srgbClr val="FFFFFF"/>
                </a:solidFill>
                <a:latin typeface="Lato"/>
                <a:ea typeface="Lato"/>
                <a:cs typeface="Lato"/>
                <a:sym typeface="Lato"/>
              </a:rPr>
              <a:t> </a:t>
            </a:r>
          </a:p>
        </p:txBody>
      </p:sp>
      <p:sp>
        <p:nvSpPr>
          <p:cNvPr name="TextBox 18" id="18"/>
          <p:cNvSpPr txBox="true"/>
          <p:nvPr/>
        </p:nvSpPr>
        <p:spPr>
          <a:xfrm rot="0">
            <a:off x="6396056" y="7304087"/>
            <a:ext cx="2676770" cy="521335"/>
          </a:xfrm>
          <a:prstGeom prst="rect">
            <a:avLst/>
          </a:prstGeom>
        </p:spPr>
        <p:txBody>
          <a:bodyPr anchor="t" rtlCol="false" tIns="0" lIns="0" bIns="0" rIns="0">
            <a:spAutoFit/>
          </a:bodyPr>
          <a:lstStyle/>
          <a:p>
            <a:pPr algn="ctr" marL="0" indent="0" lvl="0">
              <a:lnSpc>
                <a:spcPts val="4160"/>
              </a:lnSpc>
              <a:spcBef>
                <a:spcPct val="0"/>
              </a:spcBef>
            </a:pPr>
            <a:r>
              <a:rPr lang="en-US" sz="3200">
                <a:solidFill>
                  <a:srgbClr val="FFE9A2"/>
                </a:solidFill>
                <a:latin typeface="Lato Bold"/>
                <a:ea typeface="Lato Bold"/>
                <a:cs typeface="Lato Bold"/>
                <a:sym typeface="Lato Bold"/>
              </a:rPr>
              <a:t>Name 01</a:t>
            </a:r>
          </a:p>
        </p:txBody>
      </p:sp>
      <p:sp>
        <p:nvSpPr>
          <p:cNvPr name="TextBox 19" id="19"/>
          <p:cNvSpPr txBox="true"/>
          <p:nvPr/>
        </p:nvSpPr>
        <p:spPr>
          <a:xfrm rot="0">
            <a:off x="10312320" y="7890769"/>
            <a:ext cx="3352012" cy="786765"/>
          </a:xfrm>
          <a:prstGeom prst="rect">
            <a:avLst/>
          </a:prstGeom>
        </p:spPr>
        <p:txBody>
          <a:bodyPr anchor="t" rtlCol="false" tIns="0" lIns="0" bIns="0" rIns="0">
            <a:spAutoFit/>
          </a:bodyPr>
          <a:lstStyle/>
          <a:p>
            <a:pPr algn="ctr">
              <a:lnSpc>
                <a:spcPts val="3150"/>
              </a:lnSpc>
            </a:pPr>
            <a:r>
              <a:rPr lang="en-US" sz="2100">
                <a:solidFill>
                  <a:srgbClr val="FFFFFF"/>
                </a:solidFill>
                <a:latin typeface="Lato"/>
                <a:ea typeface="Lato"/>
                <a:cs typeface="Lato"/>
                <a:sym typeface="Lato"/>
              </a:rPr>
              <a:t>Briefly elaborate on what you want to discuss.</a:t>
            </a:r>
            <a:r>
              <a:rPr lang="en-US" sz="2100">
                <a:solidFill>
                  <a:srgbClr val="FFFFFF"/>
                </a:solidFill>
                <a:latin typeface="Lato"/>
                <a:ea typeface="Lato"/>
                <a:cs typeface="Lato"/>
                <a:sym typeface="Lato"/>
              </a:rPr>
              <a:t> </a:t>
            </a:r>
          </a:p>
        </p:txBody>
      </p:sp>
      <p:sp>
        <p:nvSpPr>
          <p:cNvPr name="TextBox 20" id="20"/>
          <p:cNvSpPr txBox="true"/>
          <p:nvPr/>
        </p:nvSpPr>
        <p:spPr>
          <a:xfrm rot="0">
            <a:off x="10649940" y="7304087"/>
            <a:ext cx="2676770" cy="521335"/>
          </a:xfrm>
          <a:prstGeom prst="rect">
            <a:avLst/>
          </a:prstGeom>
        </p:spPr>
        <p:txBody>
          <a:bodyPr anchor="t" rtlCol="false" tIns="0" lIns="0" bIns="0" rIns="0">
            <a:spAutoFit/>
          </a:bodyPr>
          <a:lstStyle/>
          <a:p>
            <a:pPr algn="ctr" marL="0" indent="0" lvl="0">
              <a:lnSpc>
                <a:spcPts val="4160"/>
              </a:lnSpc>
              <a:spcBef>
                <a:spcPct val="0"/>
              </a:spcBef>
            </a:pPr>
            <a:r>
              <a:rPr lang="en-US" sz="3200">
                <a:solidFill>
                  <a:srgbClr val="FFE9A2"/>
                </a:solidFill>
                <a:latin typeface="Lato Bold"/>
                <a:ea typeface="Lato Bold"/>
                <a:cs typeface="Lato Bold"/>
                <a:sym typeface="Lato Bold"/>
              </a:rPr>
              <a:t>Name 01</a:t>
            </a:r>
          </a:p>
        </p:txBody>
      </p:sp>
      <p:sp>
        <p:nvSpPr>
          <p:cNvPr name="TextBox 21" id="21"/>
          <p:cNvSpPr txBox="true"/>
          <p:nvPr/>
        </p:nvSpPr>
        <p:spPr>
          <a:xfrm rot="0">
            <a:off x="14104953" y="7890769"/>
            <a:ext cx="3352012" cy="786765"/>
          </a:xfrm>
          <a:prstGeom prst="rect">
            <a:avLst/>
          </a:prstGeom>
        </p:spPr>
        <p:txBody>
          <a:bodyPr anchor="t" rtlCol="false" tIns="0" lIns="0" bIns="0" rIns="0">
            <a:spAutoFit/>
          </a:bodyPr>
          <a:lstStyle/>
          <a:p>
            <a:pPr algn="ctr">
              <a:lnSpc>
                <a:spcPts val="3150"/>
              </a:lnSpc>
            </a:pPr>
            <a:r>
              <a:rPr lang="en-US" sz="2100">
                <a:solidFill>
                  <a:srgbClr val="FFFFFF"/>
                </a:solidFill>
                <a:latin typeface="Lato"/>
                <a:ea typeface="Lato"/>
                <a:cs typeface="Lato"/>
                <a:sym typeface="Lato"/>
              </a:rPr>
              <a:t>Briefly elaborate on what you want to discuss.</a:t>
            </a:r>
            <a:r>
              <a:rPr lang="en-US" sz="2100">
                <a:solidFill>
                  <a:srgbClr val="FFFFFF"/>
                </a:solidFill>
                <a:latin typeface="Lato"/>
                <a:ea typeface="Lato"/>
                <a:cs typeface="Lato"/>
                <a:sym typeface="Lato"/>
              </a:rPr>
              <a:t> </a:t>
            </a:r>
          </a:p>
        </p:txBody>
      </p:sp>
      <p:sp>
        <p:nvSpPr>
          <p:cNvPr name="TextBox 22" id="22"/>
          <p:cNvSpPr txBox="true"/>
          <p:nvPr/>
        </p:nvSpPr>
        <p:spPr>
          <a:xfrm rot="0">
            <a:off x="14442574" y="7304087"/>
            <a:ext cx="2676770" cy="521335"/>
          </a:xfrm>
          <a:prstGeom prst="rect">
            <a:avLst/>
          </a:prstGeom>
        </p:spPr>
        <p:txBody>
          <a:bodyPr anchor="t" rtlCol="false" tIns="0" lIns="0" bIns="0" rIns="0">
            <a:spAutoFit/>
          </a:bodyPr>
          <a:lstStyle/>
          <a:p>
            <a:pPr algn="ctr" marL="0" indent="0" lvl="0">
              <a:lnSpc>
                <a:spcPts val="4160"/>
              </a:lnSpc>
              <a:spcBef>
                <a:spcPct val="0"/>
              </a:spcBef>
            </a:pPr>
            <a:r>
              <a:rPr lang="en-US" sz="3200">
                <a:solidFill>
                  <a:srgbClr val="FFE9A2"/>
                </a:solidFill>
                <a:latin typeface="Lato Bold"/>
                <a:ea typeface="Lato Bold"/>
                <a:cs typeface="Lato Bold"/>
                <a:sym typeface="Lato Bold"/>
              </a:rPr>
              <a:t>Name 01</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FE9A2"/>
        </a:solidFill>
      </p:bgPr>
    </p:bg>
    <p:spTree>
      <p:nvGrpSpPr>
        <p:cNvPr id="1" name=""/>
        <p:cNvGrpSpPr/>
        <p:nvPr/>
      </p:nvGrpSpPr>
      <p:grpSpPr>
        <a:xfrm>
          <a:off x="0" y="0"/>
          <a:ext cx="0" cy="0"/>
          <a:chOff x="0" y="0"/>
          <a:chExt cx="0" cy="0"/>
        </a:xfrm>
      </p:grpSpPr>
      <p:grpSp>
        <p:nvGrpSpPr>
          <p:cNvPr name="Group 2" id="2"/>
          <p:cNvGrpSpPr/>
          <p:nvPr/>
        </p:nvGrpSpPr>
        <p:grpSpPr>
          <a:xfrm rot="0">
            <a:off x="-514350" y="6265182"/>
            <a:ext cx="19479868" cy="4021818"/>
            <a:chOff x="0" y="0"/>
            <a:chExt cx="5130500" cy="1059244"/>
          </a:xfrm>
        </p:grpSpPr>
        <p:sp>
          <p:nvSpPr>
            <p:cNvPr name="Freeform 3" id="3"/>
            <p:cNvSpPr/>
            <p:nvPr/>
          </p:nvSpPr>
          <p:spPr>
            <a:xfrm flipH="false" flipV="false" rot="0">
              <a:off x="0" y="0"/>
              <a:ext cx="5130500" cy="1059244"/>
            </a:xfrm>
            <a:custGeom>
              <a:avLst/>
              <a:gdLst/>
              <a:ahLst/>
              <a:cxnLst/>
              <a:rect r="r" b="b" t="t" l="l"/>
              <a:pathLst>
                <a:path h="1059244" w="5130500">
                  <a:moveTo>
                    <a:pt x="0" y="0"/>
                  </a:moveTo>
                  <a:lnTo>
                    <a:pt x="5130500" y="0"/>
                  </a:lnTo>
                  <a:lnTo>
                    <a:pt x="5130500" y="1059244"/>
                  </a:lnTo>
                  <a:lnTo>
                    <a:pt x="0" y="1059244"/>
                  </a:lnTo>
                  <a:close/>
                </a:path>
              </a:pathLst>
            </a:custGeom>
            <a:solidFill>
              <a:srgbClr val="829D6A"/>
            </a:solidFill>
          </p:spPr>
        </p:sp>
        <p:sp>
          <p:nvSpPr>
            <p:cNvPr name="TextBox 4" id="4"/>
            <p:cNvSpPr txBox="true"/>
            <p:nvPr/>
          </p:nvSpPr>
          <p:spPr>
            <a:xfrm>
              <a:off x="0" y="-47625"/>
              <a:ext cx="5130500" cy="1106869"/>
            </a:xfrm>
            <a:prstGeom prst="rect">
              <a:avLst/>
            </a:prstGeom>
          </p:spPr>
          <p:txBody>
            <a:bodyPr anchor="ctr" rtlCol="false" tIns="50800" lIns="50800" bIns="50800" rIns="50800"/>
            <a:lstStyle/>
            <a:p>
              <a:pPr algn="ctr">
                <a:lnSpc>
                  <a:spcPts val="3359"/>
                </a:lnSpc>
              </a:pPr>
            </a:p>
          </p:txBody>
        </p:sp>
      </p:grpSp>
      <p:sp>
        <p:nvSpPr>
          <p:cNvPr name="Freeform 5" id="5"/>
          <p:cNvSpPr/>
          <p:nvPr/>
        </p:nvSpPr>
        <p:spPr>
          <a:xfrm flipH="false" flipV="false" rot="0">
            <a:off x="0" y="0"/>
            <a:ext cx="18288000" cy="6035040"/>
          </a:xfrm>
          <a:custGeom>
            <a:avLst/>
            <a:gdLst/>
            <a:ahLst/>
            <a:cxnLst/>
            <a:rect r="r" b="b" t="t" l="l"/>
            <a:pathLst>
              <a:path h="6035040" w="18288000">
                <a:moveTo>
                  <a:pt x="0" y="0"/>
                </a:moveTo>
                <a:lnTo>
                  <a:pt x="18288000" y="0"/>
                </a:lnTo>
                <a:lnTo>
                  <a:pt x="18288000" y="6035040"/>
                </a:lnTo>
                <a:lnTo>
                  <a:pt x="0" y="6035040"/>
                </a:lnTo>
                <a:lnTo>
                  <a:pt x="0" y="0"/>
                </a:lnTo>
                <a:close/>
              </a:path>
            </a:pathLst>
          </a:custGeom>
          <a:blipFill>
            <a:blip r:embed="rId2"/>
            <a:stretch>
              <a:fillRect l="0" t="0" r="0" b="0"/>
            </a:stretch>
          </a:blipFill>
        </p:spPr>
      </p:sp>
      <p:sp>
        <p:nvSpPr>
          <p:cNvPr name="Freeform 6" id="6"/>
          <p:cNvSpPr/>
          <p:nvPr/>
        </p:nvSpPr>
        <p:spPr>
          <a:xfrm flipH="true" flipV="false" rot="0">
            <a:off x="7712396" y="2794633"/>
            <a:ext cx="12432581" cy="3829235"/>
          </a:xfrm>
          <a:custGeom>
            <a:avLst/>
            <a:gdLst/>
            <a:ahLst/>
            <a:cxnLst/>
            <a:rect r="r" b="b" t="t" l="l"/>
            <a:pathLst>
              <a:path h="3829235" w="12432581">
                <a:moveTo>
                  <a:pt x="12432581" y="0"/>
                </a:moveTo>
                <a:lnTo>
                  <a:pt x="0" y="0"/>
                </a:lnTo>
                <a:lnTo>
                  <a:pt x="0" y="3829235"/>
                </a:lnTo>
                <a:lnTo>
                  <a:pt x="12432581" y="3829235"/>
                </a:lnTo>
                <a:lnTo>
                  <a:pt x="12432581"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0">
            <a:off x="-1786640" y="2794633"/>
            <a:ext cx="12432581" cy="3829235"/>
          </a:xfrm>
          <a:custGeom>
            <a:avLst/>
            <a:gdLst/>
            <a:ahLst/>
            <a:cxnLst/>
            <a:rect r="r" b="b" t="t" l="l"/>
            <a:pathLst>
              <a:path h="3829235" w="12432581">
                <a:moveTo>
                  <a:pt x="0" y="0"/>
                </a:moveTo>
                <a:lnTo>
                  <a:pt x="12432581" y="0"/>
                </a:lnTo>
                <a:lnTo>
                  <a:pt x="12432581" y="3829235"/>
                </a:lnTo>
                <a:lnTo>
                  <a:pt x="0" y="382923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8" id="8"/>
          <p:cNvGrpSpPr/>
          <p:nvPr/>
        </p:nvGrpSpPr>
        <p:grpSpPr>
          <a:xfrm rot="0">
            <a:off x="7991051" y="1028700"/>
            <a:ext cx="2305898" cy="2721553"/>
            <a:chOff x="0" y="0"/>
            <a:chExt cx="3074530" cy="3628738"/>
          </a:xfrm>
        </p:grpSpPr>
        <p:sp>
          <p:nvSpPr>
            <p:cNvPr name="Freeform 9" id="9"/>
            <p:cNvSpPr/>
            <p:nvPr/>
          </p:nvSpPr>
          <p:spPr>
            <a:xfrm flipH="false" flipV="false" rot="0">
              <a:off x="0" y="0"/>
              <a:ext cx="3074530" cy="3628738"/>
            </a:xfrm>
            <a:custGeom>
              <a:avLst/>
              <a:gdLst/>
              <a:ahLst/>
              <a:cxnLst/>
              <a:rect r="r" b="b" t="t" l="l"/>
              <a:pathLst>
                <a:path h="3628738" w="3074530">
                  <a:moveTo>
                    <a:pt x="0" y="0"/>
                  </a:moveTo>
                  <a:lnTo>
                    <a:pt x="3074530" y="0"/>
                  </a:lnTo>
                  <a:lnTo>
                    <a:pt x="3074530" y="3628738"/>
                  </a:lnTo>
                  <a:lnTo>
                    <a:pt x="0" y="36287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0" id="10"/>
            <p:cNvSpPr txBox="true"/>
            <p:nvPr/>
          </p:nvSpPr>
          <p:spPr>
            <a:xfrm rot="0">
              <a:off x="69780" y="1119044"/>
              <a:ext cx="2934970" cy="1400175"/>
            </a:xfrm>
            <a:prstGeom prst="rect">
              <a:avLst/>
            </a:prstGeom>
          </p:spPr>
          <p:txBody>
            <a:bodyPr anchor="t" rtlCol="false" tIns="0" lIns="0" bIns="0" rIns="0">
              <a:spAutoFit/>
            </a:bodyPr>
            <a:lstStyle/>
            <a:p>
              <a:pPr algn="ctr">
                <a:lnSpc>
                  <a:spcPts val="8399"/>
                </a:lnSpc>
              </a:pPr>
              <a:r>
                <a:rPr lang="en-US" sz="6999">
                  <a:solidFill>
                    <a:srgbClr val="E57E29"/>
                  </a:solidFill>
                  <a:latin typeface="Hobo"/>
                  <a:ea typeface="Hobo"/>
                  <a:cs typeface="Hobo"/>
                  <a:sym typeface="Hobo"/>
                </a:rPr>
                <a:t>01</a:t>
              </a:r>
            </a:p>
          </p:txBody>
        </p:sp>
      </p:grpSp>
      <p:sp>
        <p:nvSpPr>
          <p:cNvPr name="TextBox 11" id="11"/>
          <p:cNvSpPr txBox="true"/>
          <p:nvPr/>
        </p:nvSpPr>
        <p:spPr>
          <a:xfrm rot="0">
            <a:off x="4515607" y="7546403"/>
            <a:ext cx="9256786" cy="1047750"/>
          </a:xfrm>
          <a:prstGeom prst="rect">
            <a:avLst/>
          </a:prstGeom>
        </p:spPr>
        <p:txBody>
          <a:bodyPr anchor="t" rtlCol="false" tIns="0" lIns="0" bIns="0" rIns="0">
            <a:spAutoFit/>
          </a:bodyPr>
          <a:lstStyle/>
          <a:p>
            <a:pPr algn="ctr">
              <a:lnSpc>
                <a:spcPts val="8399"/>
              </a:lnSpc>
            </a:pPr>
            <a:r>
              <a:rPr lang="en-US" sz="6999">
                <a:solidFill>
                  <a:srgbClr val="FFCD36"/>
                </a:solidFill>
                <a:latin typeface="Hobo"/>
                <a:ea typeface="Hobo"/>
                <a:cs typeface="Hobo"/>
                <a:sym typeface="Hobo"/>
              </a:rPr>
              <a:t>Add Section Title here</a:t>
            </a:r>
          </a:p>
        </p:txBody>
      </p:sp>
      <p:sp>
        <p:nvSpPr>
          <p:cNvPr name="TextBox 12" id="12"/>
          <p:cNvSpPr txBox="true"/>
          <p:nvPr/>
        </p:nvSpPr>
        <p:spPr>
          <a:xfrm rot="0">
            <a:off x="5318659" y="8755380"/>
            <a:ext cx="7801203" cy="502920"/>
          </a:xfrm>
          <a:prstGeom prst="rect">
            <a:avLst/>
          </a:prstGeom>
        </p:spPr>
        <p:txBody>
          <a:bodyPr anchor="t" rtlCol="false" tIns="0" lIns="0" bIns="0" rIns="0">
            <a:spAutoFit/>
          </a:bodyPr>
          <a:lstStyle/>
          <a:p>
            <a:pPr algn="ctr">
              <a:lnSpc>
                <a:spcPts val="4199"/>
              </a:lnSpc>
            </a:pPr>
            <a:r>
              <a:rPr lang="en-US" sz="2799">
                <a:solidFill>
                  <a:srgbClr val="FFFFFF"/>
                </a:solidFill>
                <a:latin typeface="Lato"/>
                <a:ea typeface="Lato"/>
                <a:cs typeface="Lato"/>
                <a:sym typeface="Lato"/>
              </a:rPr>
              <a:t>Briefly elaborate on what you want to discuss.</a:t>
            </a:r>
            <a:r>
              <a:rPr lang="en-US" sz="2799">
                <a:solidFill>
                  <a:srgbClr val="FFFFFF"/>
                </a:solidFill>
                <a:latin typeface="Lato"/>
                <a:ea typeface="Lato"/>
                <a:cs typeface="Lato"/>
                <a:sym typeface="Lato"/>
              </a:rPr>
              <a:t> </a:t>
            </a:r>
          </a:p>
        </p:txBody>
      </p:sp>
      <p:sp>
        <p:nvSpPr>
          <p:cNvPr name="Freeform 13" id="13"/>
          <p:cNvSpPr/>
          <p:nvPr/>
        </p:nvSpPr>
        <p:spPr>
          <a:xfrm flipH="false" flipV="false" rot="0">
            <a:off x="14070554" y="4091420"/>
            <a:ext cx="5706078" cy="4523363"/>
          </a:xfrm>
          <a:custGeom>
            <a:avLst/>
            <a:gdLst/>
            <a:ahLst/>
            <a:cxnLst/>
            <a:rect r="r" b="b" t="t" l="l"/>
            <a:pathLst>
              <a:path h="4523363" w="5706078">
                <a:moveTo>
                  <a:pt x="0" y="0"/>
                </a:moveTo>
                <a:lnTo>
                  <a:pt x="5706078" y="0"/>
                </a:lnTo>
                <a:lnTo>
                  <a:pt x="5706078" y="4523364"/>
                </a:lnTo>
                <a:lnTo>
                  <a:pt x="0" y="452336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4" id="14"/>
          <p:cNvSpPr/>
          <p:nvPr/>
        </p:nvSpPr>
        <p:spPr>
          <a:xfrm flipH="true" flipV="false" rot="0">
            <a:off x="-3794530" y="1672216"/>
            <a:ext cx="8385606" cy="6921937"/>
          </a:xfrm>
          <a:custGeom>
            <a:avLst/>
            <a:gdLst/>
            <a:ahLst/>
            <a:cxnLst/>
            <a:rect r="r" b="b" t="t" l="l"/>
            <a:pathLst>
              <a:path h="6921937" w="8385606">
                <a:moveTo>
                  <a:pt x="8385607" y="0"/>
                </a:moveTo>
                <a:lnTo>
                  <a:pt x="0" y="0"/>
                </a:lnTo>
                <a:lnTo>
                  <a:pt x="0" y="6921937"/>
                </a:lnTo>
                <a:lnTo>
                  <a:pt x="8385607" y="6921937"/>
                </a:lnTo>
                <a:lnTo>
                  <a:pt x="8385607" y="0"/>
                </a:lnTo>
                <a:close/>
              </a:path>
            </a:pathLst>
          </a:custGeom>
          <a:blipFill>
            <a:blip r:embed="rId9">
              <a:extLst>
                <a:ext uri="{96DAC541-7B7A-43D3-8B79-37D633B846F1}">
                  <asvg:svgBlip xmlns:asvg="http://schemas.microsoft.com/office/drawing/2016/SVG/main" r:embed="rId10"/>
                </a:ext>
              </a:extLst>
            </a:blip>
            <a:stretch>
              <a:fillRect l="0" t="0" r="0" b="0"/>
            </a:stretch>
          </a:blipFill>
        </p:spPr>
      </p:sp>
      <p:pic>
        <p:nvPicPr>
          <p:cNvPr name="Picture 15" id="15"/>
          <p:cNvPicPr>
            <a:picLocks noChangeAspect="true"/>
          </p:cNvPicPr>
          <p:nvPr/>
        </p:nvPicPr>
        <p:blipFill>
          <a:blip r:embed="rId11"/>
          <a:srcRect l="0" t="0" r="0" b="0"/>
          <a:stretch>
            <a:fillRect/>
          </a:stretch>
        </p:blipFill>
        <p:spPr>
          <a:xfrm flipH="false" flipV="false" rot="-941868">
            <a:off x="14196691" y="7312860"/>
            <a:ext cx="5548998" cy="3716478"/>
          </a:xfrm>
          <a:prstGeom prst="rect">
            <a:avLst/>
          </a:prstGeom>
        </p:spPr>
      </p:pic>
      <p:pic>
        <p:nvPicPr>
          <p:cNvPr name="Picture 16" id="16"/>
          <p:cNvPicPr>
            <a:picLocks noChangeAspect="true"/>
          </p:cNvPicPr>
          <p:nvPr/>
        </p:nvPicPr>
        <p:blipFill>
          <a:blip r:embed="rId11"/>
          <a:srcRect l="0" t="0" r="0" b="0"/>
          <a:stretch>
            <a:fillRect/>
          </a:stretch>
        </p:blipFill>
        <p:spPr>
          <a:xfrm flipH="false" flipV="false" rot="1083586">
            <a:off x="-1347259" y="7400061"/>
            <a:ext cx="5548998" cy="3716478"/>
          </a:xfrm>
          <a:prstGeom prst="rect">
            <a:avLst/>
          </a:prstGeom>
        </p:spPr>
      </p:pic>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AEEC8"/>
        </a:solidFill>
      </p:bgPr>
    </p:bg>
    <p:spTree>
      <p:nvGrpSpPr>
        <p:cNvPr id="1" name=""/>
        <p:cNvGrpSpPr/>
        <p:nvPr/>
      </p:nvGrpSpPr>
      <p:grpSpPr>
        <a:xfrm>
          <a:off x="0" y="0"/>
          <a:ext cx="0" cy="0"/>
          <a:chOff x="0" y="0"/>
          <a:chExt cx="0" cy="0"/>
        </a:xfrm>
      </p:grpSpPr>
      <p:sp>
        <p:nvSpPr>
          <p:cNvPr name="Freeform 2" id="2"/>
          <p:cNvSpPr/>
          <p:nvPr/>
        </p:nvSpPr>
        <p:spPr>
          <a:xfrm flipH="false" flipV="false" rot="0">
            <a:off x="0" y="-718874"/>
            <a:ext cx="18288000" cy="6035040"/>
          </a:xfrm>
          <a:custGeom>
            <a:avLst/>
            <a:gdLst/>
            <a:ahLst/>
            <a:cxnLst/>
            <a:rect r="r" b="b" t="t" l="l"/>
            <a:pathLst>
              <a:path h="6035040" w="18288000">
                <a:moveTo>
                  <a:pt x="0" y="0"/>
                </a:moveTo>
                <a:lnTo>
                  <a:pt x="18288000" y="0"/>
                </a:lnTo>
                <a:lnTo>
                  <a:pt x="18288000" y="6035040"/>
                </a:lnTo>
                <a:lnTo>
                  <a:pt x="0" y="6035040"/>
                </a:lnTo>
                <a:lnTo>
                  <a:pt x="0" y="0"/>
                </a:lnTo>
                <a:close/>
              </a:path>
            </a:pathLst>
          </a:custGeom>
          <a:blipFill>
            <a:blip r:embed="rId2"/>
            <a:stretch>
              <a:fillRect l="0" t="0" r="0" b="0"/>
            </a:stretch>
          </a:blipFill>
        </p:spPr>
      </p:sp>
      <p:grpSp>
        <p:nvGrpSpPr>
          <p:cNvPr name="Group 3" id="3"/>
          <p:cNvGrpSpPr/>
          <p:nvPr/>
        </p:nvGrpSpPr>
        <p:grpSpPr>
          <a:xfrm rot="0">
            <a:off x="-595934" y="5186871"/>
            <a:ext cx="19479868" cy="5100129"/>
            <a:chOff x="0" y="0"/>
            <a:chExt cx="5130500" cy="1343244"/>
          </a:xfrm>
        </p:grpSpPr>
        <p:sp>
          <p:nvSpPr>
            <p:cNvPr name="Freeform 4" id="4"/>
            <p:cNvSpPr/>
            <p:nvPr/>
          </p:nvSpPr>
          <p:spPr>
            <a:xfrm flipH="false" flipV="false" rot="0">
              <a:off x="0" y="0"/>
              <a:ext cx="5130500" cy="1343244"/>
            </a:xfrm>
            <a:custGeom>
              <a:avLst/>
              <a:gdLst/>
              <a:ahLst/>
              <a:cxnLst/>
              <a:rect r="r" b="b" t="t" l="l"/>
              <a:pathLst>
                <a:path h="1343244" w="5130500">
                  <a:moveTo>
                    <a:pt x="0" y="0"/>
                  </a:moveTo>
                  <a:lnTo>
                    <a:pt x="5130500" y="0"/>
                  </a:lnTo>
                  <a:lnTo>
                    <a:pt x="5130500" y="1343244"/>
                  </a:lnTo>
                  <a:lnTo>
                    <a:pt x="0" y="1343244"/>
                  </a:lnTo>
                  <a:close/>
                </a:path>
              </a:pathLst>
            </a:custGeom>
            <a:solidFill>
              <a:srgbClr val="5A694D"/>
            </a:solidFill>
          </p:spPr>
        </p:sp>
        <p:sp>
          <p:nvSpPr>
            <p:cNvPr name="TextBox 5" id="5"/>
            <p:cNvSpPr txBox="true"/>
            <p:nvPr/>
          </p:nvSpPr>
          <p:spPr>
            <a:xfrm>
              <a:off x="0" y="-47625"/>
              <a:ext cx="5130500" cy="1390869"/>
            </a:xfrm>
            <a:prstGeom prst="rect">
              <a:avLst/>
            </a:prstGeom>
          </p:spPr>
          <p:txBody>
            <a:bodyPr anchor="ctr" rtlCol="false" tIns="50800" lIns="50800" bIns="50800" rIns="50800"/>
            <a:lstStyle/>
            <a:p>
              <a:pPr algn="ctr">
                <a:lnSpc>
                  <a:spcPts val="3359"/>
                </a:lnSpc>
              </a:pPr>
            </a:p>
          </p:txBody>
        </p:sp>
      </p:grpSp>
      <p:sp>
        <p:nvSpPr>
          <p:cNvPr name="Freeform 6" id="6"/>
          <p:cNvSpPr/>
          <p:nvPr/>
        </p:nvSpPr>
        <p:spPr>
          <a:xfrm flipH="false" flipV="false" rot="0">
            <a:off x="1386567" y="2920756"/>
            <a:ext cx="7372015" cy="3551971"/>
          </a:xfrm>
          <a:custGeom>
            <a:avLst/>
            <a:gdLst/>
            <a:ahLst/>
            <a:cxnLst/>
            <a:rect r="r" b="b" t="t" l="l"/>
            <a:pathLst>
              <a:path h="3551971" w="7372015">
                <a:moveTo>
                  <a:pt x="0" y="0"/>
                </a:moveTo>
                <a:lnTo>
                  <a:pt x="7372015" y="0"/>
                </a:lnTo>
                <a:lnTo>
                  <a:pt x="7372015" y="3551971"/>
                </a:lnTo>
                <a:lnTo>
                  <a:pt x="0" y="355197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0">
            <a:off x="10917792" y="1709257"/>
            <a:ext cx="5770139" cy="4574147"/>
          </a:xfrm>
          <a:custGeom>
            <a:avLst/>
            <a:gdLst/>
            <a:ahLst/>
            <a:cxnLst/>
            <a:rect r="r" b="b" t="t" l="l"/>
            <a:pathLst>
              <a:path h="4574147" w="5770139">
                <a:moveTo>
                  <a:pt x="0" y="0"/>
                </a:moveTo>
                <a:lnTo>
                  <a:pt x="5770139" y="0"/>
                </a:lnTo>
                <a:lnTo>
                  <a:pt x="5770139" y="4574146"/>
                </a:lnTo>
                <a:lnTo>
                  <a:pt x="0" y="457414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8" id="8"/>
          <p:cNvSpPr txBox="true"/>
          <p:nvPr/>
        </p:nvSpPr>
        <p:spPr>
          <a:xfrm rot="0">
            <a:off x="1876675" y="1910026"/>
            <a:ext cx="6881907" cy="662940"/>
          </a:xfrm>
          <a:prstGeom prst="rect">
            <a:avLst/>
          </a:prstGeom>
        </p:spPr>
        <p:txBody>
          <a:bodyPr anchor="t" rtlCol="false" tIns="0" lIns="0" bIns="0" rIns="0">
            <a:spAutoFit/>
          </a:bodyPr>
          <a:lstStyle/>
          <a:p>
            <a:pPr algn="l">
              <a:lnSpc>
                <a:spcPts val="5400"/>
              </a:lnSpc>
            </a:pPr>
            <a:r>
              <a:rPr lang="en-US" sz="3600">
                <a:solidFill>
                  <a:srgbClr val="5A694D"/>
                </a:solidFill>
                <a:latin typeface="Lato Bold"/>
                <a:ea typeface="Lato Bold"/>
                <a:cs typeface="Lato Bold"/>
                <a:sym typeface="Lato Bold"/>
              </a:rPr>
              <a:t>Hey, how are you doing today?"</a:t>
            </a:r>
          </a:p>
        </p:txBody>
      </p:sp>
      <p:sp>
        <p:nvSpPr>
          <p:cNvPr name="TextBox 9" id="9"/>
          <p:cNvSpPr txBox="true"/>
          <p:nvPr/>
        </p:nvSpPr>
        <p:spPr>
          <a:xfrm rot="0">
            <a:off x="8490348" y="703417"/>
            <a:ext cx="8768952" cy="662940"/>
          </a:xfrm>
          <a:prstGeom prst="rect">
            <a:avLst/>
          </a:prstGeom>
        </p:spPr>
        <p:txBody>
          <a:bodyPr anchor="t" rtlCol="false" tIns="0" lIns="0" bIns="0" rIns="0">
            <a:spAutoFit/>
          </a:bodyPr>
          <a:lstStyle/>
          <a:p>
            <a:pPr algn="ctr">
              <a:lnSpc>
                <a:spcPts val="5400"/>
              </a:lnSpc>
            </a:pPr>
            <a:r>
              <a:rPr lang="en-US" sz="3600">
                <a:solidFill>
                  <a:srgbClr val="1A8C25"/>
                </a:solidFill>
                <a:latin typeface="Lato Bold"/>
                <a:ea typeface="Lato Bold"/>
                <a:cs typeface="Lato Bold"/>
                <a:sym typeface="Lato Bold"/>
              </a:rPr>
              <a:t>"I'm doing okay!" </a:t>
            </a:r>
          </a:p>
        </p:txBody>
      </p:sp>
      <p:sp>
        <p:nvSpPr>
          <p:cNvPr name="Freeform 10" id="10"/>
          <p:cNvSpPr/>
          <p:nvPr/>
        </p:nvSpPr>
        <p:spPr>
          <a:xfrm flipH="false" flipV="false" rot="0">
            <a:off x="9144000" y="4696741"/>
            <a:ext cx="2542512" cy="1433341"/>
          </a:xfrm>
          <a:custGeom>
            <a:avLst/>
            <a:gdLst/>
            <a:ahLst/>
            <a:cxnLst/>
            <a:rect r="r" b="b" t="t" l="l"/>
            <a:pathLst>
              <a:path h="1433341" w="2542512">
                <a:moveTo>
                  <a:pt x="0" y="0"/>
                </a:moveTo>
                <a:lnTo>
                  <a:pt x="2542512" y="0"/>
                </a:lnTo>
                <a:lnTo>
                  <a:pt x="2542512" y="1433342"/>
                </a:lnTo>
                <a:lnTo>
                  <a:pt x="0" y="143334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1" id="11"/>
          <p:cNvSpPr/>
          <p:nvPr/>
        </p:nvSpPr>
        <p:spPr>
          <a:xfrm flipH="true" flipV="false" rot="0">
            <a:off x="-595934" y="4997547"/>
            <a:ext cx="2280897" cy="1285856"/>
          </a:xfrm>
          <a:custGeom>
            <a:avLst/>
            <a:gdLst/>
            <a:ahLst/>
            <a:cxnLst/>
            <a:rect r="r" b="b" t="t" l="l"/>
            <a:pathLst>
              <a:path h="1285856" w="2280897">
                <a:moveTo>
                  <a:pt x="2280897" y="0"/>
                </a:moveTo>
                <a:lnTo>
                  <a:pt x="0" y="0"/>
                </a:lnTo>
                <a:lnTo>
                  <a:pt x="0" y="1285856"/>
                </a:lnTo>
                <a:lnTo>
                  <a:pt x="2280897" y="1285856"/>
                </a:lnTo>
                <a:lnTo>
                  <a:pt x="2280897"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2" id="12"/>
          <p:cNvSpPr txBox="true"/>
          <p:nvPr/>
        </p:nvSpPr>
        <p:spPr>
          <a:xfrm rot="0">
            <a:off x="3766780" y="7217823"/>
            <a:ext cx="10754440" cy="1047750"/>
          </a:xfrm>
          <a:prstGeom prst="rect">
            <a:avLst/>
          </a:prstGeom>
        </p:spPr>
        <p:txBody>
          <a:bodyPr anchor="t" rtlCol="false" tIns="0" lIns="0" bIns="0" rIns="0">
            <a:spAutoFit/>
          </a:bodyPr>
          <a:lstStyle/>
          <a:p>
            <a:pPr algn="ctr">
              <a:lnSpc>
                <a:spcPts val="8399"/>
              </a:lnSpc>
            </a:pPr>
            <a:r>
              <a:rPr lang="en-US" sz="6999">
                <a:solidFill>
                  <a:srgbClr val="E57E29"/>
                </a:solidFill>
                <a:latin typeface="Hobo"/>
                <a:ea typeface="Hobo"/>
                <a:cs typeface="Hobo"/>
                <a:sym typeface="Hobo"/>
              </a:rPr>
              <a:t>Write Your Topic or Idea</a:t>
            </a:r>
          </a:p>
        </p:txBody>
      </p:sp>
      <p:sp>
        <p:nvSpPr>
          <p:cNvPr name="TextBox 13" id="13"/>
          <p:cNvSpPr txBox="true"/>
          <p:nvPr/>
        </p:nvSpPr>
        <p:spPr>
          <a:xfrm rot="0">
            <a:off x="4015322" y="8522870"/>
            <a:ext cx="10257357" cy="1026795"/>
          </a:xfrm>
          <a:prstGeom prst="rect">
            <a:avLst/>
          </a:prstGeom>
        </p:spPr>
        <p:txBody>
          <a:bodyPr anchor="t" rtlCol="false" tIns="0" lIns="0" bIns="0" rIns="0">
            <a:spAutoFit/>
          </a:bodyPr>
          <a:lstStyle/>
          <a:p>
            <a:pPr algn="ctr">
              <a:lnSpc>
                <a:spcPts val="4199"/>
              </a:lnSpc>
            </a:pPr>
            <a:r>
              <a:rPr lang="en-US" sz="2799">
                <a:solidFill>
                  <a:srgbClr val="FFFFFF"/>
                </a:solidFill>
                <a:latin typeface="Lato"/>
                <a:ea typeface="Lato"/>
                <a:cs typeface="Lato"/>
                <a:sym typeface="Lato"/>
              </a:rPr>
              <a:t>Lorem ipsum dolor sit amet, consectetur adipiscing elit, sed do eiusmod tempor incididunt ut labore et dolore magna aliqua. </a:t>
            </a:r>
          </a:p>
        </p:txBody>
      </p:sp>
      <p:sp>
        <p:nvSpPr>
          <p:cNvPr name="Freeform 14" id="14"/>
          <p:cNvSpPr/>
          <p:nvPr/>
        </p:nvSpPr>
        <p:spPr>
          <a:xfrm flipH="false" flipV="false" rot="0">
            <a:off x="16874076" y="4696741"/>
            <a:ext cx="2009858" cy="1133057"/>
          </a:xfrm>
          <a:custGeom>
            <a:avLst/>
            <a:gdLst/>
            <a:ahLst/>
            <a:cxnLst/>
            <a:rect r="r" b="b" t="t" l="l"/>
            <a:pathLst>
              <a:path h="1133057" w="2009858">
                <a:moveTo>
                  <a:pt x="0" y="0"/>
                </a:moveTo>
                <a:lnTo>
                  <a:pt x="2009858" y="0"/>
                </a:lnTo>
                <a:lnTo>
                  <a:pt x="2009858" y="1133058"/>
                </a:lnTo>
                <a:lnTo>
                  <a:pt x="0" y="113305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pic>
        <p:nvPicPr>
          <p:cNvPr name="Picture 15" id="15"/>
          <p:cNvPicPr>
            <a:picLocks noChangeAspect="true"/>
          </p:cNvPicPr>
          <p:nvPr/>
        </p:nvPicPr>
        <p:blipFill>
          <a:blip r:embed="rId9"/>
          <a:srcRect l="0" t="0" r="0" b="0"/>
          <a:stretch>
            <a:fillRect/>
          </a:stretch>
        </p:blipFill>
        <p:spPr>
          <a:xfrm flipH="false" flipV="false" rot="-941868">
            <a:off x="14196691" y="7312860"/>
            <a:ext cx="5548998" cy="3716478"/>
          </a:xfrm>
          <a:prstGeom prst="rect">
            <a:avLst/>
          </a:prstGeom>
        </p:spPr>
      </p:pic>
      <p:pic>
        <p:nvPicPr>
          <p:cNvPr name="Picture 16" id="16"/>
          <p:cNvPicPr>
            <a:picLocks noChangeAspect="true"/>
          </p:cNvPicPr>
          <p:nvPr/>
        </p:nvPicPr>
        <p:blipFill>
          <a:blip r:embed="rId9"/>
          <a:srcRect l="0" t="0" r="0" b="0"/>
          <a:stretch>
            <a:fillRect/>
          </a:stretch>
        </p:blipFill>
        <p:spPr>
          <a:xfrm flipH="false" flipV="false" rot="1083586">
            <a:off x="-1347259" y="7400061"/>
            <a:ext cx="5548998" cy="3716478"/>
          </a:xfrm>
          <a:prstGeom prst="rect">
            <a:avLst/>
          </a:prstGeom>
        </p:spPr>
      </p:pic>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AEEC8"/>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7058117"/>
          </a:xfrm>
          <a:custGeom>
            <a:avLst/>
            <a:gdLst/>
            <a:ahLst/>
            <a:cxnLst/>
            <a:rect r="r" b="b" t="t" l="l"/>
            <a:pathLst>
              <a:path h="7058117" w="18288000">
                <a:moveTo>
                  <a:pt x="18288000" y="0"/>
                </a:moveTo>
                <a:lnTo>
                  <a:pt x="0" y="0"/>
                </a:lnTo>
                <a:lnTo>
                  <a:pt x="0" y="7058117"/>
                </a:lnTo>
                <a:lnTo>
                  <a:pt x="18288000" y="7058117"/>
                </a:lnTo>
                <a:lnTo>
                  <a:pt x="18288000" y="0"/>
                </a:lnTo>
                <a:close/>
              </a:path>
            </a:pathLst>
          </a:custGeom>
          <a:blipFill>
            <a:blip r:embed="rId2"/>
            <a:stretch>
              <a:fillRect l="-8476" t="0" r="-8476" b="0"/>
            </a:stretch>
          </a:blipFill>
        </p:spPr>
      </p:sp>
      <p:grpSp>
        <p:nvGrpSpPr>
          <p:cNvPr name="Group 3" id="3"/>
          <p:cNvGrpSpPr/>
          <p:nvPr/>
        </p:nvGrpSpPr>
        <p:grpSpPr>
          <a:xfrm rot="0">
            <a:off x="-514350" y="6488311"/>
            <a:ext cx="19479868" cy="3798689"/>
            <a:chOff x="0" y="0"/>
            <a:chExt cx="5130500" cy="1000478"/>
          </a:xfrm>
        </p:grpSpPr>
        <p:sp>
          <p:nvSpPr>
            <p:cNvPr name="Freeform 4" id="4"/>
            <p:cNvSpPr/>
            <p:nvPr/>
          </p:nvSpPr>
          <p:spPr>
            <a:xfrm flipH="false" flipV="false" rot="0">
              <a:off x="0" y="0"/>
              <a:ext cx="5130500" cy="1000478"/>
            </a:xfrm>
            <a:custGeom>
              <a:avLst/>
              <a:gdLst/>
              <a:ahLst/>
              <a:cxnLst/>
              <a:rect r="r" b="b" t="t" l="l"/>
              <a:pathLst>
                <a:path h="1000478" w="5130500">
                  <a:moveTo>
                    <a:pt x="0" y="0"/>
                  </a:moveTo>
                  <a:lnTo>
                    <a:pt x="5130500" y="0"/>
                  </a:lnTo>
                  <a:lnTo>
                    <a:pt x="5130500" y="1000478"/>
                  </a:lnTo>
                  <a:lnTo>
                    <a:pt x="0" y="1000478"/>
                  </a:lnTo>
                  <a:close/>
                </a:path>
              </a:pathLst>
            </a:custGeom>
            <a:solidFill>
              <a:srgbClr val="74573E"/>
            </a:solidFill>
          </p:spPr>
        </p:sp>
        <p:sp>
          <p:nvSpPr>
            <p:cNvPr name="TextBox 5" id="5"/>
            <p:cNvSpPr txBox="true"/>
            <p:nvPr/>
          </p:nvSpPr>
          <p:spPr>
            <a:xfrm>
              <a:off x="0" y="-47625"/>
              <a:ext cx="5130500" cy="1048103"/>
            </a:xfrm>
            <a:prstGeom prst="rect">
              <a:avLst/>
            </a:prstGeom>
          </p:spPr>
          <p:txBody>
            <a:bodyPr anchor="ctr" rtlCol="false" tIns="50800" lIns="50800" bIns="50800" rIns="50800"/>
            <a:lstStyle/>
            <a:p>
              <a:pPr algn="ctr">
                <a:lnSpc>
                  <a:spcPts val="3359"/>
                </a:lnSpc>
              </a:pPr>
            </a:p>
          </p:txBody>
        </p:sp>
      </p:grpSp>
      <p:sp>
        <p:nvSpPr>
          <p:cNvPr name="Freeform 6" id="6"/>
          <p:cNvSpPr/>
          <p:nvPr/>
        </p:nvSpPr>
        <p:spPr>
          <a:xfrm flipH="true" flipV="false" rot="0">
            <a:off x="7946806" y="3228883"/>
            <a:ext cx="12432581" cy="3829235"/>
          </a:xfrm>
          <a:custGeom>
            <a:avLst/>
            <a:gdLst/>
            <a:ahLst/>
            <a:cxnLst/>
            <a:rect r="r" b="b" t="t" l="l"/>
            <a:pathLst>
              <a:path h="3829235" w="12432581">
                <a:moveTo>
                  <a:pt x="12432581" y="0"/>
                </a:moveTo>
                <a:lnTo>
                  <a:pt x="0" y="0"/>
                </a:lnTo>
                <a:lnTo>
                  <a:pt x="0" y="3829234"/>
                </a:lnTo>
                <a:lnTo>
                  <a:pt x="12432581" y="3829234"/>
                </a:lnTo>
                <a:lnTo>
                  <a:pt x="12432581"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0">
            <a:off x="-1552231" y="3228883"/>
            <a:ext cx="12432581" cy="3829235"/>
          </a:xfrm>
          <a:custGeom>
            <a:avLst/>
            <a:gdLst/>
            <a:ahLst/>
            <a:cxnLst/>
            <a:rect r="r" b="b" t="t" l="l"/>
            <a:pathLst>
              <a:path h="3829235" w="12432581">
                <a:moveTo>
                  <a:pt x="0" y="0"/>
                </a:moveTo>
                <a:lnTo>
                  <a:pt x="12432581" y="0"/>
                </a:lnTo>
                <a:lnTo>
                  <a:pt x="12432581" y="3829234"/>
                </a:lnTo>
                <a:lnTo>
                  <a:pt x="0" y="382923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8" id="8"/>
          <p:cNvSpPr/>
          <p:nvPr/>
        </p:nvSpPr>
        <p:spPr>
          <a:xfrm flipH="true" flipV="false" rot="0">
            <a:off x="-5078773" y="1577340"/>
            <a:ext cx="11198440" cy="9243803"/>
          </a:xfrm>
          <a:custGeom>
            <a:avLst/>
            <a:gdLst/>
            <a:ahLst/>
            <a:cxnLst/>
            <a:rect r="r" b="b" t="t" l="l"/>
            <a:pathLst>
              <a:path h="9243803" w="11198440">
                <a:moveTo>
                  <a:pt x="11198440" y="0"/>
                </a:moveTo>
                <a:lnTo>
                  <a:pt x="0" y="0"/>
                </a:lnTo>
                <a:lnTo>
                  <a:pt x="0" y="9243803"/>
                </a:lnTo>
                <a:lnTo>
                  <a:pt x="11198440" y="9243803"/>
                </a:lnTo>
                <a:lnTo>
                  <a:pt x="1119844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true" flipV="false" rot="0">
            <a:off x="12693629" y="639310"/>
            <a:ext cx="6041757" cy="4987196"/>
          </a:xfrm>
          <a:custGeom>
            <a:avLst/>
            <a:gdLst/>
            <a:ahLst/>
            <a:cxnLst/>
            <a:rect r="r" b="b" t="t" l="l"/>
            <a:pathLst>
              <a:path h="4987196" w="6041757">
                <a:moveTo>
                  <a:pt x="6041757" y="0"/>
                </a:moveTo>
                <a:lnTo>
                  <a:pt x="0" y="0"/>
                </a:lnTo>
                <a:lnTo>
                  <a:pt x="0" y="4987196"/>
                </a:lnTo>
                <a:lnTo>
                  <a:pt x="6041757" y="4987196"/>
                </a:lnTo>
                <a:lnTo>
                  <a:pt x="6041757"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0" id="10"/>
          <p:cNvSpPr txBox="true"/>
          <p:nvPr/>
        </p:nvSpPr>
        <p:spPr>
          <a:xfrm rot="0">
            <a:off x="6502120" y="2497363"/>
            <a:ext cx="3976457" cy="1348740"/>
          </a:xfrm>
          <a:prstGeom prst="rect">
            <a:avLst/>
          </a:prstGeom>
        </p:spPr>
        <p:txBody>
          <a:bodyPr anchor="t" rtlCol="false" tIns="0" lIns="0" bIns="0" rIns="0">
            <a:spAutoFit/>
          </a:bodyPr>
          <a:lstStyle/>
          <a:p>
            <a:pPr algn="l">
              <a:lnSpc>
                <a:spcPts val="5400"/>
              </a:lnSpc>
            </a:pPr>
            <a:r>
              <a:rPr lang="en-US" sz="3600">
                <a:solidFill>
                  <a:srgbClr val="006475"/>
                </a:solidFill>
                <a:latin typeface="Lato Bold"/>
                <a:ea typeface="Lato Bold"/>
                <a:cs typeface="Lato Bold"/>
                <a:sym typeface="Lato Bold"/>
              </a:rPr>
              <a:t>Hey, how are you doing today?"</a:t>
            </a:r>
          </a:p>
        </p:txBody>
      </p:sp>
      <p:sp>
        <p:nvSpPr>
          <p:cNvPr name="TextBox 11" id="11"/>
          <p:cNvSpPr txBox="true"/>
          <p:nvPr/>
        </p:nvSpPr>
        <p:spPr>
          <a:xfrm rot="0">
            <a:off x="8490348" y="845820"/>
            <a:ext cx="4635425" cy="1348740"/>
          </a:xfrm>
          <a:prstGeom prst="rect">
            <a:avLst/>
          </a:prstGeom>
        </p:spPr>
        <p:txBody>
          <a:bodyPr anchor="t" rtlCol="false" tIns="0" lIns="0" bIns="0" rIns="0">
            <a:spAutoFit/>
          </a:bodyPr>
          <a:lstStyle/>
          <a:p>
            <a:pPr algn="r">
              <a:lnSpc>
                <a:spcPts val="5400"/>
              </a:lnSpc>
            </a:pPr>
            <a:r>
              <a:rPr lang="en-US" sz="3600">
                <a:solidFill>
                  <a:srgbClr val="934206"/>
                </a:solidFill>
                <a:latin typeface="Lato Bold"/>
                <a:ea typeface="Lato Bold"/>
                <a:cs typeface="Lato Bold"/>
                <a:sym typeface="Lato Bold"/>
              </a:rPr>
              <a:t>"I'm doing okay, just a little tired." </a:t>
            </a:r>
          </a:p>
        </p:txBody>
      </p:sp>
      <p:sp>
        <p:nvSpPr>
          <p:cNvPr name="TextBox 12" id="12"/>
          <p:cNvSpPr txBox="true"/>
          <p:nvPr/>
        </p:nvSpPr>
        <p:spPr>
          <a:xfrm rot="0">
            <a:off x="5217404" y="7486742"/>
            <a:ext cx="5458804" cy="2105025"/>
          </a:xfrm>
          <a:prstGeom prst="rect">
            <a:avLst/>
          </a:prstGeom>
        </p:spPr>
        <p:txBody>
          <a:bodyPr anchor="t" rtlCol="false" tIns="0" lIns="0" bIns="0" rIns="0">
            <a:spAutoFit/>
          </a:bodyPr>
          <a:lstStyle/>
          <a:p>
            <a:pPr algn="l">
              <a:lnSpc>
                <a:spcPts val="8399"/>
              </a:lnSpc>
            </a:pPr>
            <a:r>
              <a:rPr lang="en-US" sz="6999">
                <a:solidFill>
                  <a:srgbClr val="E57E29"/>
                </a:solidFill>
                <a:latin typeface="Hobo"/>
                <a:ea typeface="Hobo"/>
                <a:cs typeface="Hobo"/>
                <a:sym typeface="Hobo"/>
              </a:rPr>
              <a:t>Write Your Topic or Idea</a:t>
            </a:r>
          </a:p>
        </p:txBody>
      </p:sp>
      <p:sp>
        <p:nvSpPr>
          <p:cNvPr name="TextBox 13" id="13"/>
          <p:cNvSpPr txBox="true"/>
          <p:nvPr/>
        </p:nvSpPr>
        <p:spPr>
          <a:xfrm rot="0">
            <a:off x="11191040" y="7454357"/>
            <a:ext cx="6068260" cy="2074545"/>
          </a:xfrm>
          <a:prstGeom prst="rect">
            <a:avLst/>
          </a:prstGeom>
        </p:spPr>
        <p:txBody>
          <a:bodyPr anchor="t" rtlCol="false" tIns="0" lIns="0" bIns="0" rIns="0">
            <a:spAutoFit/>
          </a:bodyPr>
          <a:lstStyle/>
          <a:p>
            <a:pPr algn="l">
              <a:lnSpc>
                <a:spcPts val="4199"/>
              </a:lnSpc>
            </a:pPr>
            <a:r>
              <a:rPr lang="en-US" sz="2799">
                <a:solidFill>
                  <a:srgbClr val="FFFFFF"/>
                </a:solidFill>
                <a:latin typeface="Lato"/>
                <a:ea typeface="Lato"/>
                <a:cs typeface="Lato"/>
                <a:sym typeface="Lato"/>
              </a:rPr>
              <a:t>Lorem ipsum dolor sit amet, consectetur adipiscing elit, sed do eiusmod tempor incididunt ut labore et dolore magna aliqua.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DAGK6NDCpxI</dc:identifier>
  <dcterms:modified xsi:type="dcterms:W3CDTF">2011-08-01T06:04:30Z</dcterms:modified>
  <cp:revision>1</cp:revision>
  <dc:title>Copia de Cute Dinosaur Storybook Presentation</dc:title>
</cp:coreProperties>
</file>