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x="18288000" cy="10287000"/>
  <p:notesSz cx="6858000" cy="9144000"/>
  <p:embeddedFontLst>
    <p:embeddedFont>
      <p:font typeface="Obra Letra Bold" charset="1" panose="00000000000000000000"/>
      <p:regular r:id="rId32"/>
    </p:embeddedFont>
    <p:embeddedFont>
      <p:font typeface="Sniglet" charset="1" panose="04070505030100020000"/>
      <p:regular r:id="rId33"/>
    </p:embeddedFont>
    <p:embeddedFont>
      <p:font typeface="Obra Letra" charset="1" panose="0000000000000000000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png" Type="http://schemas.openxmlformats.org/officeDocument/2006/relationships/image"/><Relationship Id="rId11" Target="../media/image40.svg" Type="http://schemas.openxmlformats.org/officeDocument/2006/relationships/image"/><Relationship Id="rId12" Target="../media/image31.png" Type="http://schemas.openxmlformats.org/officeDocument/2006/relationships/image"/><Relationship Id="rId13" Target="../media/image32.svg" Type="http://schemas.openxmlformats.org/officeDocument/2006/relationships/image"/><Relationship Id="rId2" Target="../media/image3.png" Type="http://schemas.openxmlformats.org/officeDocument/2006/relationships/image"/><Relationship Id="rId3" Target="../media/image4.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35.png" Type="http://schemas.openxmlformats.org/officeDocument/2006/relationships/image"/><Relationship Id="rId7" Target="../media/image36.svg" Type="http://schemas.openxmlformats.org/officeDocument/2006/relationships/image"/><Relationship Id="rId8" Target="../media/image37.png" Type="http://schemas.openxmlformats.org/officeDocument/2006/relationships/image"/><Relationship Id="rId9" Target="../media/image38.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21.png" Type="http://schemas.openxmlformats.org/officeDocument/2006/relationships/image"/><Relationship Id="rId7" Target="../media/image22.svg" Type="http://schemas.openxmlformats.org/officeDocument/2006/relationships/image"/><Relationship Id="rId8" Target="../media/image27.png" Type="http://schemas.openxmlformats.org/officeDocument/2006/relationships/image"/><Relationship Id="rId9" Target="../media/image28.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 Id="rId5" Target="../media/image21.png" Type="http://schemas.openxmlformats.org/officeDocument/2006/relationships/image"/><Relationship Id="rId6" Target="../media/image22.svg" Type="http://schemas.openxmlformats.org/officeDocument/2006/relationships/image"/><Relationship Id="rId7" Target="../media/image37.png" Type="http://schemas.openxmlformats.org/officeDocument/2006/relationships/image"/><Relationship Id="rId8" Target="../media/image38.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svg" Type="http://schemas.openxmlformats.org/officeDocument/2006/relationships/image"/><Relationship Id="rId11" Target="../media/image35.png" Type="http://schemas.openxmlformats.org/officeDocument/2006/relationships/image"/><Relationship Id="rId12" Target="../media/image36.svg" Type="http://schemas.openxmlformats.org/officeDocument/2006/relationships/image"/><Relationship Id="rId13" Target="../media/image42.png" Type="http://schemas.openxmlformats.org/officeDocument/2006/relationships/image"/><Relationship Id="rId14" Target="../media/image43.svg" Type="http://schemas.openxmlformats.org/officeDocument/2006/relationships/image"/><Relationship Id="rId2" Target="../media/image3.png" Type="http://schemas.openxmlformats.org/officeDocument/2006/relationships/image"/><Relationship Id="rId3" Target="../media/image4.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41.png" Type="http://schemas.openxmlformats.org/officeDocument/2006/relationships/image"/><Relationship Id="rId7" Target="../media/image37.png" Type="http://schemas.openxmlformats.org/officeDocument/2006/relationships/image"/><Relationship Id="rId8" Target="../media/image38.svg" Type="http://schemas.openxmlformats.org/officeDocument/2006/relationships/image"/><Relationship Id="rId9" Target="../media/image27.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25.png" Type="http://schemas.openxmlformats.org/officeDocument/2006/relationships/image"/><Relationship Id="rId7" Target="../media/image26.svg" Type="http://schemas.openxmlformats.org/officeDocument/2006/relationships/image"/><Relationship Id="rId8" Target="../media/image19.png" Type="http://schemas.openxmlformats.org/officeDocument/2006/relationships/image"/><Relationship Id="rId9" Target="../media/image20.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svg" Type="http://schemas.openxmlformats.org/officeDocument/2006/relationships/image"/><Relationship Id="rId11" Target="../media/image35.png" Type="http://schemas.openxmlformats.org/officeDocument/2006/relationships/image"/><Relationship Id="rId12" Target="../media/image36.svg" Type="http://schemas.openxmlformats.org/officeDocument/2006/relationships/image"/><Relationship Id="rId2" Target="../media/image44.png" Type="http://schemas.openxmlformats.org/officeDocument/2006/relationships/image"/><Relationship Id="rId3" Target="../media/image25.png" Type="http://schemas.openxmlformats.org/officeDocument/2006/relationships/image"/><Relationship Id="rId4" Target="../media/image26.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37.png" Type="http://schemas.openxmlformats.org/officeDocument/2006/relationships/image"/><Relationship Id="rId8" Target="../media/image38.svg" Type="http://schemas.openxmlformats.org/officeDocument/2006/relationships/image"/><Relationship Id="rId9" Target="../media/image12.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7.png" Type="http://schemas.openxmlformats.org/officeDocument/2006/relationships/image"/><Relationship Id="rId11" Target="../media/image38.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35.png" Type="http://schemas.openxmlformats.org/officeDocument/2006/relationships/image"/><Relationship Id="rId7" Target="../media/image36.svg" Type="http://schemas.openxmlformats.org/officeDocument/2006/relationships/image"/><Relationship Id="rId8" Target="../media/image19.png" Type="http://schemas.openxmlformats.org/officeDocument/2006/relationships/image"/><Relationship Id="rId9" Target="../media/image20.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45.pn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46.png" Type="http://schemas.openxmlformats.org/officeDocument/2006/relationships/image"/><Relationship Id="rId7" Target="../media/image27.png" Type="http://schemas.openxmlformats.org/officeDocument/2006/relationships/image"/><Relationship Id="rId8" Target="../media/image28.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7.jpeg" Type="http://schemas.openxmlformats.org/officeDocument/2006/relationships/image"/><Relationship Id="rId3" Target="../media/image48.jpeg" Type="http://schemas.openxmlformats.org/officeDocument/2006/relationships/image"/><Relationship Id="rId4" Target="../media/image49.jpe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50.png" Type="http://schemas.openxmlformats.org/officeDocument/2006/relationships/image"/><Relationship Id="rId5" Target="../media/image51.jpeg" Type="http://schemas.openxmlformats.org/officeDocument/2006/relationships/image"/><Relationship Id="rId6" Target="../media/image52.jpeg" Type="http://schemas.openxmlformats.org/officeDocument/2006/relationships/image"/><Relationship Id="rId7" Target="../media/image53.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2.png" Type="http://schemas.openxmlformats.org/officeDocument/2006/relationships/image"/><Relationship Id="rId7" Target="../media/image13.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46.png" Type="http://schemas.openxmlformats.org/officeDocument/2006/relationships/image"/><Relationship Id="rId5" Target="../media/image31.png" Type="http://schemas.openxmlformats.org/officeDocument/2006/relationships/image"/><Relationship Id="rId6" Target="../media/image32.svg" Type="http://schemas.openxmlformats.org/officeDocument/2006/relationships/image"/><Relationship Id="rId7" Target="../media/image54.png" Type="http://schemas.openxmlformats.org/officeDocument/2006/relationships/image"/><Relationship Id="rId8" Target="../media/image55.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1.png" Type="http://schemas.openxmlformats.org/officeDocument/2006/relationships/image"/><Relationship Id="rId11" Target="../media/image32.svg" Type="http://schemas.openxmlformats.org/officeDocument/2006/relationships/image"/><Relationship Id="rId12" Target="../media/image25.png" Type="http://schemas.openxmlformats.org/officeDocument/2006/relationships/image"/><Relationship Id="rId13" Target="../media/image26.svg" Type="http://schemas.openxmlformats.org/officeDocument/2006/relationships/image"/><Relationship Id="rId14" Target="../media/image19.png" Type="http://schemas.openxmlformats.org/officeDocument/2006/relationships/image"/><Relationship Id="rId15" Target="../media/image20.svg" Type="http://schemas.openxmlformats.org/officeDocument/2006/relationships/image"/><Relationship Id="rId16" Target="../media/image27.png" Type="http://schemas.openxmlformats.org/officeDocument/2006/relationships/image"/><Relationship Id="rId17" Target="../media/image28.svg" Type="http://schemas.openxmlformats.org/officeDocument/2006/relationships/image"/><Relationship Id="rId18" Target="../media/image21.png" Type="http://schemas.openxmlformats.org/officeDocument/2006/relationships/image"/><Relationship Id="rId19" Target="../media/image22.svg" Type="http://schemas.openxmlformats.org/officeDocument/2006/relationships/image"/><Relationship Id="rId2" Target="../media/image10.png" Type="http://schemas.openxmlformats.org/officeDocument/2006/relationships/image"/><Relationship Id="rId20" Target="../media/image33.png" Type="http://schemas.openxmlformats.org/officeDocument/2006/relationships/image"/><Relationship Id="rId21" Target="../media/image34.svg" Type="http://schemas.openxmlformats.org/officeDocument/2006/relationships/image"/><Relationship Id="rId22" Target="../media/image12.png" Type="http://schemas.openxmlformats.org/officeDocument/2006/relationships/image"/><Relationship Id="rId23" Target="../media/image13.svg" Type="http://schemas.openxmlformats.org/officeDocument/2006/relationships/image"/><Relationship Id="rId24" Target="../media/image8.png" Type="http://schemas.openxmlformats.org/officeDocument/2006/relationships/image"/><Relationship Id="rId25" Target="../media/image9.svg" Type="http://schemas.openxmlformats.org/officeDocument/2006/relationships/image"/><Relationship Id="rId3" Target="../media/image11.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9.png" Type="http://schemas.openxmlformats.org/officeDocument/2006/relationships/image"/><Relationship Id="rId7" Target="../media/image40.svg" Type="http://schemas.openxmlformats.org/officeDocument/2006/relationships/image"/><Relationship Id="rId8" Target="../media/image42.png" Type="http://schemas.openxmlformats.org/officeDocument/2006/relationships/image"/><Relationship Id="rId9" Target="../media/image43.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png" Type="http://schemas.openxmlformats.org/officeDocument/2006/relationships/image"/><Relationship Id="rId11" Target="../media/image17.png" Type="http://schemas.openxmlformats.org/officeDocument/2006/relationships/image"/><Relationship Id="rId12" Target="../media/image18.svg" Type="http://schemas.openxmlformats.org/officeDocument/2006/relationships/image"/><Relationship Id="rId13" Target="../media/image35.png" Type="http://schemas.openxmlformats.org/officeDocument/2006/relationships/image"/><Relationship Id="rId14" Target="../media/image36.svg" Type="http://schemas.openxmlformats.org/officeDocument/2006/relationships/image"/><Relationship Id="rId15" Target="../media/image45.png" Type="http://schemas.openxmlformats.org/officeDocument/2006/relationships/image"/><Relationship Id="rId16" Target="../media/image46.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5.png" Type="http://schemas.openxmlformats.org/officeDocument/2006/relationships/image"/><Relationship Id="rId7" Target="../media/image3.png" Type="http://schemas.openxmlformats.org/officeDocument/2006/relationships/image"/><Relationship Id="rId8" Target="../media/image4.svg" Type="http://schemas.openxmlformats.org/officeDocument/2006/relationships/image"/><Relationship Id="rId9" Target="../media/image44.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46.png" Type="http://schemas.openxmlformats.org/officeDocument/2006/relationships/image"/><Relationship Id="rId5" Target="../media/image56.png" Type="http://schemas.openxmlformats.org/officeDocument/2006/relationships/image"/><Relationship Id="rId6" Target="../media/image57.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 Id="rId5" Target="../media/image16.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19.png" Type="http://schemas.openxmlformats.org/officeDocument/2006/relationships/image"/><Relationship Id="rId7" Target="../media/image20.svg"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21.png" Type="http://schemas.openxmlformats.org/officeDocument/2006/relationships/image"/><Relationship Id="rId7" Target="../media/image22.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7.png" Type="http://schemas.openxmlformats.org/officeDocument/2006/relationships/image"/><Relationship Id="rId11" Target="../media/image28.svg" Type="http://schemas.openxmlformats.org/officeDocument/2006/relationships/image"/><Relationship Id="rId12" Target="../media/image21.png" Type="http://schemas.openxmlformats.org/officeDocument/2006/relationships/image"/><Relationship Id="rId13" Target="../media/image22.sv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3.png" Type="http://schemas.openxmlformats.org/officeDocument/2006/relationships/image"/><Relationship Id="rId5" Target="../media/image24.svg" Type="http://schemas.openxmlformats.org/officeDocument/2006/relationships/image"/><Relationship Id="rId6" Target="../media/image3.png" Type="http://schemas.openxmlformats.org/officeDocument/2006/relationships/image"/><Relationship Id="rId7" Target="../media/image4.svg" Type="http://schemas.openxmlformats.org/officeDocument/2006/relationships/image"/><Relationship Id="rId8" Target="../media/image25.png" Type="http://schemas.openxmlformats.org/officeDocument/2006/relationships/image"/><Relationship Id="rId9" Target="../media/image26.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31.png" Type="http://schemas.openxmlformats.org/officeDocument/2006/relationships/image"/><Relationship Id="rId7" Target="../media/image32.svg" Type="http://schemas.openxmlformats.org/officeDocument/2006/relationships/image"/><Relationship Id="rId8" Target="../media/image33.png" Type="http://schemas.openxmlformats.org/officeDocument/2006/relationships/image"/><Relationship Id="rId9" Target="../media/image34.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 Id="rId5" Target="../media/image33.png" Type="http://schemas.openxmlformats.org/officeDocument/2006/relationships/image"/><Relationship Id="rId6" Target="../media/image34.svg" Type="http://schemas.openxmlformats.org/officeDocument/2006/relationships/image"/><Relationship Id="rId7" Target="../media/image35.png" Type="http://schemas.openxmlformats.org/officeDocument/2006/relationships/image"/><Relationship Id="rId8" Target="../media/image36.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17301" y="-7363607"/>
            <a:ext cx="18805301" cy="18805301"/>
          </a:xfrm>
          <a:custGeom>
            <a:avLst/>
            <a:gdLst/>
            <a:ahLst/>
            <a:cxnLst/>
            <a:rect r="r" b="b" t="t" l="l"/>
            <a:pathLst>
              <a:path h="18805301" w="18805301">
                <a:moveTo>
                  <a:pt x="0" y="0"/>
                </a:moveTo>
                <a:lnTo>
                  <a:pt x="18805301" y="0"/>
                </a:lnTo>
                <a:lnTo>
                  <a:pt x="18805301" y="18805302"/>
                </a:lnTo>
                <a:lnTo>
                  <a:pt x="0" y="1880530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0800000">
            <a:off x="14210889" y="0"/>
            <a:ext cx="4015515" cy="4025579"/>
          </a:xfrm>
          <a:custGeom>
            <a:avLst/>
            <a:gdLst/>
            <a:ahLst/>
            <a:cxnLst/>
            <a:rect r="r" b="b" t="t" l="l"/>
            <a:pathLst>
              <a:path h="4025579" w="4015515">
                <a:moveTo>
                  <a:pt x="0" y="0"/>
                </a:moveTo>
                <a:lnTo>
                  <a:pt x="4015515" y="0"/>
                </a:lnTo>
                <a:lnTo>
                  <a:pt x="4015515" y="4025579"/>
                </a:lnTo>
                <a:lnTo>
                  <a:pt x="0" y="402557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true" flipV="true" rot="-10800000">
            <a:off x="0" y="6261421"/>
            <a:ext cx="4015515" cy="4025579"/>
          </a:xfrm>
          <a:custGeom>
            <a:avLst/>
            <a:gdLst/>
            <a:ahLst/>
            <a:cxnLst/>
            <a:rect r="r" b="b" t="t" l="l"/>
            <a:pathLst>
              <a:path h="4025579" w="4015515">
                <a:moveTo>
                  <a:pt x="4015515" y="4025579"/>
                </a:moveTo>
                <a:lnTo>
                  <a:pt x="0" y="4025579"/>
                </a:lnTo>
                <a:lnTo>
                  <a:pt x="0" y="0"/>
                </a:lnTo>
                <a:lnTo>
                  <a:pt x="4015515" y="0"/>
                </a:lnTo>
                <a:lnTo>
                  <a:pt x="4015515" y="4025579"/>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true" rot="-10800000">
            <a:off x="14272485" y="6261421"/>
            <a:ext cx="4015515" cy="4025579"/>
          </a:xfrm>
          <a:custGeom>
            <a:avLst/>
            <a:gdLst/>
            <a:ahLst/>
            <a:cxnLst/>
            <a:rect r="r" b="b" t="t" l="l"/>
            <a:pathLst>
              <a:path h="4025579" w="4015515">
                <a:moveTo>
                  <a:pt x="0" y="4025579"/>
                </a:moveTo>
                <a:lnTo>
                  <a:pt x="4015515" y="4025579"/>
                </a:lnTo>
                <a:lnTo>
                  <a:pt x="4015515" y="0"/>
                </a:lnTo>
                <a:lnTo>
                  <a:pt x="0" y="0"/>
                </a:lnTo>
                <a:lnTo>
                  <a:pt x="0" y="4025579"/>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2797858" y="4667007"/>
            <a:ext cx="12692284" cy="7821352"/>
          </a:xfrm>
          <a:custGeom>
            <a:avLst/>
            <a:gdLst/>
            <a:ahLst/>
            <a:cxnLst/>
            <a:rect r="r" b="b" t="t" l="l"/>
            <a:pathLst>
              <a:path h="7821352" w="12692284">
                <a:moveTo>
                  <a:pt x="0" y="0"/>
                </a:moveTo>
                <a:lnTo>
                  <a:pt x="12692284" y="0"/>
                </a:lnTo>
                <a:lnTo>
                  <a:pt x="12692284" y="7821352"/>
                </a:lnTo>
                <a:lnTo>
                  <a:pt x="0" y="7821352"/>
                </a:lnTo>
                <a:lnTo>
                  <a:pt x="0" y="0"/>
                </a:lnTo>
                <a:close/>
              </a:path>
            </a:pathLst>
          </a:custGeom>
          <a:blipFill>
            <a:blip r:embed="rId6"/>
            <a:stretch>
              <a:fillRect l="0" t="-30924" r="-207" b="0"/>
            </a:stretch>
          </a:blipFill>
        </p:spPr>
      </p:sp>
      <p:sp>
        <p:nvSpPr>
          <p:cNvPr name="Freeform 7" id="7"/>
          <p:cNvSpPr/>
          <p:nvPr/>
        </p:nvSpPr>
        <p:spPr>
          <a:xfrm flipH="false" flipV="false" rot="0">
            <a:off x="9242391" y="4823645"/>
            <a:ext cx="2692231" cy="7664713"/>
          </a:xfrm>
          <a:custGeom>
            <a:avLst/>
            <a:gdLst/>
            <a:ahLst/>
            <a:cxnLst/>
            <a:rect r="r" b="b" t="t" l="l"/>
            <a:pathLst>
              <a:path h="7664713" w="2692231">
                <a:moveTo>
                  <a:pt x="0" y="0"/>
                </a:moveTo>
                <a:lnTo>
                  <a:pt x="2692231" y="0"/>
                </a:lnTo>
                <a:lnTo>
                  <a:pt x="2692231" y="7664714"/>
                </a:lnTo>
                <a:lnTo>
                  <a:pt x="0" y="766471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4785488" y="5281641"/>
            <a:ext cx="5062719" cy="7206718"/>
          </a:xfrm>
          <a:custGeom>
            <a:avLst/>
            <a:gdLst/>
            <a:ahLst/>
            <a:cxnLst/>
            <a:rect r="r" b="b" t="t" l="l"/>
            <a:pathLst>
              <a:path h="7206718" w="5062719">
                <a:moveTo>
                  <a:pt x="0" y="0"/>
                </a:moveTo>
                <a:lnTo>
                  <a:pt x="5062719" y="0"/>
                </a:lnTo>
                <a:lnTo>
                  <a:pt x="5062719" y="7206718"/>
                </a:lnTo>
                <a:lnTo>
                  <a:pt x="0" y="720671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true" flipV="false" rot="-10800000">
            <a:off x="0" y="0"/>
            <a:ext cx="4015515" cy="4025579"/>
          </a:xfrm>
          <a:custGeom>
            <a:avLst/>
            <a:gdLst/>
            <a:ahLst/>
            <a:cxnLst/>
            <a:rect r="r" b="b" t="t" l="l"/>
            <a:pathLst>
              <a:path h="4025579" w="4015515">
                <a:moveTo>
                  <a:pt x="4015515" y="0"/>
                </a:moveTo>
                <a:lnTo>
                  <a:pt x="0" y="0"/>
                </a:lnTo>
                <a:lnTo>
                  <a:pt x="0" y="4025579"/>
                </a:lnTo>
                <a:lnTo>
                  <a:pt x="4015515" y="4025579"/>
                </a:lnTo>
                <a:lnTo>
                  <a:pt x="4015515"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0" id="10"/>
          <p:cNvGrpSpPr/>
          <p:nvPr/>
        </p:nvGrpSpPr>
        <p:grpSpPr>
          <a:xfrm rot="-5400000">
            <a:off x="-9268835" y="4491462"/>
            <a:ext cx="19841745" cy="1304075"/>
            <a:chOff x="0" y="0"/>
            <a:chExt cx="26455660" cy="1738767"/>
          </a:xfrm>
        </p:grpSpPr>
        <p:grpSp>
          <p:nvGrpSpPr>
            <p:cNvPr name="Group 11" id="11"/>
            <p:cNvGrpSpPr/>
            <p:nvPr/>
          </p:nvGrpSpPr>
          <p:grpSpPr>
            <a:xfrm rot="0">
              <a:off x="1035830" y="0"/>
              <a:ext cx="24384000" cy="1738767"/>
              <a:chOff x="0" y="0"/>
              <a:chExt cx="4816593" cy="343460"/>
            </a:xfrm>
          </p:grpSpPr>
          <p:sp>
            <p:nvSpPr>
              <p:cNvPr name="Freeform 12" id="12"/>
              <p:cNvSpPr/>
              <p:nvPr/>
            </p:nvSpPr>
            <p:spPr>
              <a:xfrm flipH="false" flipV="false" rot="0">
                <a:off x="0" y="0"/>
                <a:ext cx="4816592" cy="343460"/>
              </a:xfrm>
              <a:custGeom>
                <a:avLst/>
                <a:gdLst/>
                <a:ahLst/>
                <a:cxnLst/>
                <a:rect r="r" b="b" t="t" l="l"/>
                <a:pathLst>
                  <a:path h="343460" w="4816592">
                    <a:moveTo>
                      <a:pt x="0" y="0"/>
                    </a:moveTo>
                    <a:lnTo>
                      <a:pt x="4816592" y="0"/>
                    </a:lnTo>
                    <a:lnTo>
                      <a:pt x="4816592" y="343460"/>
                    </a:lnTo>
                    <a:lnTo>
                      <a:pt x="0" y="343460"/>
                    </a:lnTo>
                    <a:close/>
                  </a:path>
                </a:pathLst>
              </a:custGeom>
              <a:solidFill>
                <a:srgbClr val="F0DBC1"/>
              </a:solidFill>
            </p:spPr>
          </p:sp>
          <p:sp>
            <p:nvSpPr>
              <p:cNvPr name="TextBox 13" id="13"/>
              <p:cNvSpPr txBox="true"/>
              <p:nvPr/>
            </p:nvSpPr>
            <p:spPr>
              <a:xfrm>
                <a:off x="0" y="-47625"/>
                <a:ext cx="4816593" cy="391085"/>
              </a:xfrm>
              <a:prstGeom prst="rect">
                <a:avLst/>
              </a:prstGeom>
            </p:spPr>
            <p:txBody>
              <a:bodyPr anchor="ctr" rtlCol="false" tIns="50800" lIns="50800" bIns="50800" rIns="50800"/>
              <a:lstStyle/>
              <a:p>
                <a:pPr algn="ctr">
                  <a:lnSpc>
                    <a:spcPts val="3359"/>
                  </a:lnSpc>
                </a:pPr>
              </a:p>
            </p:txBody>
          </p:sp>
        </p:grpSp>
        <p:sp>
          <p:nvSpPr>
            <p:cNvPr name="Freeform 14" id="14"/>
            <p:cNvSpPr/>
            <p:nvPr/>
          </p:nvSpPr>
          <p:spPr>
            <a:xfrm flipH="false" flipV="false" rot="0">
              <a:off x="0"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5" id="15"/>
            <p:cNvSpPr/>
            <p:nvPr/>
          </p:nvSpPr>
          <p:spPr>
            <a:xfrm flipH="false" flipV="false" rot="0">
              <a:off x="8711552"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p:cNvSpPr/>
            <p:nvPr/>
          </p:nvSpPr>
          <p:spPr>
            <a:xfrm flipH="false" flipV="false" rot="0">
              <a:off x="17423104"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grpSp>
        <p:nvGrpSpPr>
          <p:cNvPr name="Group 17" id="17"/>
          <p:cNvGrpSpPr/>
          <p:nvPr/>
        </p:nvGrpSpPr>
        <p:grpSpPr>
          <a:xfrm rot="-5400000">
            <a:off x="7715090" y="4629150"/>
            <a:ext cx="19841745" cy="1304075"/>
            <a:chOff x="0" y="0"/>
            <a:chExt cx="26455660" cy="1738767"/>
          </a:xfrm>
        </p:grpSpPr>
        <p:grpSp>
          <p:nvGrpSpPr>
            <p:cNvPr name="Group 18" id="18"/>
            <p:cNvGrpSpPr/>
            <p:nvPr/>
          </p:nvGrpSpPr>
          <p:grpSpPr>
            <a:xfrm rot="0">
              <a:off x="1035830" y="0"/>
              <a:ext cx="24384000" cy="1738767"/>
              <a:chOff x="0" y="0"/>
              <a:chExt cx="4816593" cy="343460"/>
            </a:xfrm>
          </p:grpSpPr>
          <p:sp>
            <p:nvSpPr>
              <p:cNvPr name="Freeform 19" id="19"/>
              <p:cNvSpPr/>
              <p:nvPr/>
            </p:nvSpPr>
            <p:spPr>
              <a:xfrm flipH="false" flipV="false" rot="0">
                <a:off x="0" y="0"/>
                <a:ext cx="4816592" cy="343460"/>
              </a:xfrm>
              <a:custGeom>
                <a:avLst/>
                <a:gdLst/>
                <a:ahLst/>
                <a:cxnLst/>
                <a:rect r="r" b="b" t="t" l="l"/>
                <a:pathLst>
                  <a:path h="343460" w="4816592">
                    <a:moveTo>
                      <a:pt x="0" y="0"/>
                    </a:moveTo>
                    <a:lnTo>
                      <a:pt x="4816592" y="0"/>
                    </a:lnTo>
                    <a:lnTo>
                      <a:pt x="4816592" y="343460"/>
                    </a:lnTo>
                    <a:lnTo>
                      <a:pt x="0" y="343460"/>
                    </a:lnTo>
                    <a:close/>
                  </a:path>
                </a:pathLst>
              </a:custGeom>
              <a:solidFill>
                <a:srgbClr val="F0DBC1"/>
              </a:solidFill>
            </p:spPr>
          </p:sp>
          <p:sp>
            <p:nvSpPr>
              <p:cNvPr name="TextBox 20" id="20"/>
              <p:cNvSpPr txBox="true"/>
              <p:nvPr/>
            </p:nvSpPr>
            <p:spPr>
              <a:xfrm>
                <a:off x="0" y="-47625"/>
                <a:ext cx="4816593" cy="391085"/>
              </a:xfrm>
              <a:prstGeom prst="rect">
                <a:avLst/>
              </a:prstGeom>
            </p:spPr>
            <p:txBody>
              <a:bodyPr anchor="ctr" rtlCol="false" tIns="50800" lIns="50800" bIns="50800" rIns="50800"/>
              <a:lstStyle/>
              <a:p>
                <a:pPr algn="ctr">
                  <a:lnSpc>
                    <a:spcPts val="3359"/>
                  </a:lnSpc>
                </a:pPr>
              </a:p>
            </p:txBody>
          </p:sp>
        </p:grpSp>
        <p:sp>
          <p:nvSpPr>
            <p:cNvPr name="Freeform 21" id="21"/>
            <p:cNvSpPr/>
            <p:nvPr/>
          </p:nvSpPr>
          <p:spPr>
            <a:xfrm flipH="false" flipV="false" rot="0">
              <a:off x="0"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2" id="22"/>
            <p:cNvSpPr/>
            <p:nvPr/>
          </p:nvSpPr>
          <p:spPr>
            <a:xfrm flipH="false" flipV="false" rot="0">
              <a:off x="8711552"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3" id="23"/>
            <p:cNvSpPr/>
            <p:nvPr/>
          </p:nvSpPr>
          <p:spPr>
            <a:xfrm flipH="false" flipV="false" rot="0">
              <a:off x="17423104"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sp>
        <p:nvSpPr>
          <p:cNvPr name="TextBox 24" id="24"/>
          <p:cNvSpPr txBox="true"/>
          <p:nvPr/>
        </p:nvSpPr>
        <p:spPr>
          <a:xfrm rot="0">
            <a:off x="3456671" y="869771"/>
            <a:ext cx="11054140" cy="2955582"/>
          </a:xfrm>
          <a:prstGeom prst="rect">
            <a:avLst/>
          </a:prstGeom>
        </p:spPr>
        <p:txBody>
          <a:bodyPr anchor="t" rtlCol="false" tIns="0" lIns="0" bIns="0" rIns="0">
            <a:spAutoFit/>
          </a:bodyPr>
          <a:lstStyle/>
          <a:p>
            <a:pPr algn="ctr">
              <a:lnSpc>
                <a:spcPts val="11338"/>
              </a:lnSpc>
            </a:pPr>
            <a:r>
              <a:rPr lang="en-US" sz="11452">
                <a:solidFill>
                  <a:srgbClr val="EB391B"/>
                </a:solidFill>
                <a:latin typeface="Obra Letra Bold"/>
                <a:ea typeface="Obra Letra Bold"/>
                <a:cs typeface="Obra Letra Bold"/>
                <a:sym typeface="Obra Letra Bold"/>
              </a:rPr>
              <a:t>Medieval</a:t>
            </a:r>
          </a:p>
          <a:p>
            <a:pPr algn="ctr">
              <a:lnSpc>
                <a:spcPts val="11338"/>
              </a:lnSpc>
            </a:pPr>
            <a:r>
              <a:rPr lang="en-US" sz="11452">
                <a:solidFill>
                  <a:srgbClr val="EB391B"/>
                </a:solidFill>
                <a:latin typeface="Obra Letra Bold"/>
                <a:ea typeface="Obra Letra Bold"/>
                <a:cs typeface="Obra Letra Bold"/>
                <a:sym typeface="Obra Letra Bold"/>
              </a:rPr>
              <a:t>Storybook</a:t>
            </a:r>
          </a:p>
        </p:txBody>
      </p:sp>
      <p:sp>
        <p:nvSpPr>
          <p:cNvPr name="TextBox 25" id="25"/>
          <p:cNvSpPr txBox="true"/>
          <p:nvPr/>
        </p:nvSpPr>
        <p:spPr>
          <a:xfrm rot="0">
            <a:off x="6166794" y="3834878"/>
            <a:ext cx="5633895" cy="590550"/>
          </a:xfrm>
          <a:prstGeom prst="rect">
            <a:avLst/>
          </a:prstGeom>
        </p:spPr>
        <p:txBody>
          <a:bodyPr anchor="t" rtlCol="false" tIns="0" lIns="0" bIns="0" rIns="0">
            <a:spAutoFit/>
          </a:bodyPr>
          <a:lstStyle/>
          <a:p>
            <a:pPr algn="ctr">
              <a:lnSpc>
                <a:spcPts val="4799"/>
              </a:lnSpc>
            </a:pPr>
            <a:r>
              <a:rPr lang="en-US" sz="3999">
                <a:solidFill>
                  <a:srgbClr val="233466"/>
                </a:solidFill>
                <a:latin typeface="Sniglet"/>
                <a:ea typeface="Sniglet"/>
                <a:cs typeface="Sniglet"/>
                <a:sym typeface="Sniglet"/>
              </a:rPr>
              <a:t>Education Presentation</a:t>
            </a:r>
          </a:p>
        </p:txBody>
      </p:sp>
      <p:sp>
        <p:nvSpPr>
          <p:cNvPr name="Freeform 26" id="26"/>
          <p:cNvSpPr/>
          <p:nvPr/>
        </p:nvSpPr>
        <p:spPr>
          <a:xfrm flipH="false" flipV="false" rot="0">
            <a:off x="12913215" y="2316582"/>
            <a:ext cx="6130879" cy="3417995"/>
          </a:xfrm>
          <a:custGeom>
            <a:avLst/>
            <a:gdLst/>
            <a:ahLst/>
            <a:cxnLst/>
            <a:rect r="r" b="b" t="t" l="l"/>
            <a:pathLst>
              <a:path h="3417995" w="6130879">
                <a:moveTo>
                  <a:pt x="0" y="0"/>
                </a:moveTo>
                <a:lnTo>
                  <a:pt x="6130879" y="0"/>
                </a:lnTo>
                <a:lnTo>
                  <a:pt x="6130879" y="3417995"/>
                </a:lnTo>
                <a:lnTo>
                  <a:pt x="0" y="341799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7" id="27"/>
          <p:cNvSpPr/>
          <p:nvPr/>
        </p:nvSpPr>
        <p:spPr>
          <a:xfrm flipH="true" flipV="false" rot="0">
            <a:off x="-735610" y="2316582"/>
            <a:ext cx="6130879" cy="3417995"/>
          </a:xfrm>
          <a:custGeom>
            <a:avLst/>
            <a:gdLst/>
            <a:ahLst/>
            <a:cxnLst/>
            <a:rect r="r" b="b" t="t" l="l"/>
            <a:pathLst>
              <a:path h="3417995" w="6130879">
                <a:moveTo>
                  <a:pt x="6130879" y="0"/>
                </a:moveTo>
                <a:lnTo>
                  <a:pt x="0" y="0"/>
                </a:lnTo>
                <a:lnTo>
                  <a:pt x="0" y="3417995"/>
                </a:lnTo>
                <a:lnTo>
                  <a:pt x="6130879" y="3417995"/>
                </a:lnTo>
                <a:lnTo>
                  <a:pt x="6130879"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1DCC1"/>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7754070" y="0"/>
            <a:ext cx="10261282" cy="10287000"/>
          </a:xfrm>
          <a:custGeom>
            <a:avLst/>
            <a:gdLst/>
            <a:ahLst/>
            <a:cxnLst/>
            <a:rect r="r" b="b" t="t" l="l"/>
            <a:pathLst>
              <a:path h="10287000" w="10261282">
                <a:moveTo>
                  <a:pt x="0" y="0"/>
                </a:moveTo>
                <a:lnTo>
                  <a:pt x="10261283" y="0"/>
                </a:lnTo>
                <a:lnTo>
                  <a:pt x="10261283"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5400000">
            <a:off x="7715090" y="2195325"/>
            <a:ext cx="19841745" cy="1304075"/>
            <a:chOff x="0" y="0"/>
            <a:chExt cx="26455660" cy="1738767"/>
          </a:xfrm>
        </p:grpSpPr>
        <p:grpSp>
          <p:nvGrpSpPr>
            <p:cNvPr name="Group 4" id="4"/>
            <p:cNvGrpSpPr/>
            <p:nvPr/>
          </p:nvGrpSpPr>
          <p:grpSpPr>
            <a:xfrm rot="0">
              <a:off x="0" y="0"/>
              <a:ext cx="25419830" cy="1738767"/>
              <a:chOff x="0" y="0"/>
              <a:chExt cx="5021201" cy="343460"/>
            </a:xfrm>
          </p:grpSpPr>
          <p:sp>
            <p:nvSpPr>
              <p:cNvPr name="Freeform 5" id="5"/>
              <p:cNvSpPr/>
              <p:nvPr/>
            </p:nvSpPr>
            <p:spPr>
              <a:xfrm flipH="false" flipV="false" rot="0">
                <a:off x="0" y="0"/>
                <a:ext cx="5021201" cy="343460"/>
              </a:xfrm>
              <a:custGeom>
                <a:avLst/>
                <a:gdLst/>
                <a:ahLst/>
                <a:cxnLst/>
                <a:rect r="r" b="b" t="t" l="l"/>
                <a:pathLst>
                  <a:path h="343460" w="5021201">
                    <a:moveTo>
                      <a:pt x="0" y="0"/>
                    </a:moveTo>
                    <a:lnTo>
                      <a:pt x="5021201" y="0"/>
                    </a:lnTo>
                    <a:lnTo>
                      <a:pt x="5021201" y="343460"/>
                    </a:lnTo>
                    <a:lnTo>
                      <a:pt x="0" y="343460"/>
                    </a:lnTo>
                    <a:close/>
                  </a:path>
                </a:pathLst>
              </a:custGeom>
              <a:solidFill>
                <a:srgbClr val="F8DCA2"/>
              </a:solidFill>
            </p:spPr>
          </p:sp>
          <p:sp>
            <p:nvSpPr>
              <p:cNvPr name="TextBox 6" id="6"/>
              <p:cNvSpPr txBox="true"/>
              <p:nvPr/>
            </p:nvSpPr>
            <p:spPr>
              <a:xfrm>
                <a:off x="0" y="-47625"/>
                <a:ext cx="5021201" cy="391085"/>
              </a:xfrm>
              <a:prstGeom prst="rect">
                <a:avLst/>
              </a:prstGeom>
            </p:spPr>
            <p:txBody>
              <a:bodyPr anchor="ctr" rtlCol="false" tIns="50800" lIns="50800" bIns="50800" rIns="50800"/>
              <a:lstStyle/>
              <a:p>
                <a:pPr algn="ctr">
                  <a:lnSpc>
                    <a:spcPts val="3359"/>
                  </a:lnSpc>
                </a:pPr>
              </a:p>
            </p:txBody>
          </p:sp>
        </p:grpSp>
        <p:sp>
          <p:nvSpPr>
            <p:cNvPr name="Freeform 7" id="7"/>
            <p:cNvSpPr/>
            <p:nvPr/>
          </p:nvSpPr>
          <p:spPr>
            <a:xfrm flipH="false" flipV="false" rot="0">
              <a:off x="0"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8711552"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17423104"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Freeform 10" id="10"/>
          <p:cNvSpPr/>
          <p:nvPr/>
        </p:nvSpPr>
        <p:spPr>
          <a:xfrm flipH="false" flipV="false" rot="0">
            <a:off x="5563614" y="3528022"/>
            <a:ext cx="5437185" cy="4844038"/>
          </a:xfrm>
          <a:custGeom>
            <a:avLst/>
            <a:gdLst/>
            <a:ahLst/>
            <a:cxnLst/>
            <a:rect r="r" b="b" t="t" l="l"/>
            <a:pathLst>
              <a:path h="4844038" w="5437185">
                <a:moveTo>
                  <a:pt x="0" y="0"/>
                </a:moveTo>
                <a:lnTo>
                  <a:pt x="5437185" y="0"/>
                </a:lnTo>
                <a:lnTo>
                  <a:pt x="5437185" y="4844038"/>
                </a:lnTo>
                <a:lnTo>
                  <a:pt x="0" y="484403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8442639" y="285861"/>
            <a:ext cx="6357753" cy="5664180"/>
          </a:xfrm>
          <a:custGeom>
            <a:avLst/>
            <a:gdLst/>
            <a:ahLst/>
            <a:cxnLst/>
            <a:rect r="r" b="b" t="t" l="l"/>
            <a:pathLst>
              <a:path h="5664180" w="6357753">
                <a:moveTo>
                  <a:pt x="0" y="0"/>
                </a:moveTo>
                <a:lnTo>
                  <a:pt x="6357752" y="0"/>
                </a:lnTo>
                <a:lnTo>
                  <a:pt x="6357752" y="5664180"/>
                </a:lnTo>
                <a:lnTo>
                  <a:pt x="0" y="566418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0">
            <a:off x="10218168" y="4394200"/>
            <a:ext cx="1981133" cy="6852975"/>
          </a:xfrm>
          <a:custGeom>
            <a:avLst/>
            <a:gdLst/>
            <a:ahLst/>
            <a:cxnLst/>
            <a:rect r="r" b="b" t="t" l="l"/>
            <a:pathLst>
              <a:path h="6852975" w="1981133">
                <a:moveTo>
                  <a:pt x="0" y="0"/>
                </a:moveTo>
                <a:lnTo>
                  <a:pt x="1981133" y="0"/>
                </a:lnTo>
                <a:lnTo>
                  <a:pt x="1981133" y="6852975"/>
                </a:lnTo>
                <a:lnTo>
                  <a:pt x="0" y="685297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p:cNvSpPr/>
          <p:nvPr/>
        </p:nvSpPr>
        <p:spPr>
          <a:xfrm flipH="false" flipV="false" rot="0">
            <a:off x="12199301" y="1917700"/>
            <a:ext cx="5816052" cy="9573749"/>
          </a:xfrm>
          <a:custGeom>
            <a:avLst/>
            <a:gdLst/>
            <a:ahLst/>
            <a:cxnLst/>
            <a:rect r="r" b="b" t="t" l="l"/>
            <a:pathLst>
              <a:path h="9573749" w="5816052">
                <a:moveTo>
                  <a:pt x="0" y="0"/>
                </a:moveTo>
                <a:lnTo>
                  <a:pt x="5816052" y="0"/>
                </a:lnTo>
                <a:lnTo>
                  <a:pt x="5816052" y="9573749"/>
                </a:lnTo>
                <a:lnTo>
                  <a:pt x="0" y="957374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1028700" y="2072712"/>
            <a:ext cx="6351008" cy="938212"/>
          </a:xfrm>
          <a:prstGeom prst="rect">
            <a:avLst/>
          </a:prstGeom>
        </p:spPr>
        <p:txBody>
          <a:bodyPr anchor="t" rtlCol="false" tIns="0" lIns="0" bIns="0" rIns="0">
            <a:spAutoFit/>
          </a:bodyPr>
          <a:lstStyle/>
          <a:p>
            <a:pPr algn="l" marL="0" indent="0" lvl="0">
              <a:lnSpc>
                <a:spcPts val="7200"/>
              </a:lnSpc>
              <a:spcBef>
                <a:spcPct val="0"/>
              </a:spcBef>
            </a:pPr>
            <a:r>
              <a:rPr lang="en-US" sz="6000">
                <a:solidFill>
                  <a:srgbClr val="DF4B4A"/>
                </a:solidFill>
                <a:latin typeface="Obra Letra Bold"/>
                <a:ea typeface="Obra Letra Bold"/>
                <a:cs typeface="Obra Letra Bold"/>
                <a:sym typeface="Obra Letra Bold"/>
              </a:rPr>
              <a:t>Add story here</a:t>
            </a:r>
          </a:p>
        </p:txBody>
      </p:sp>
      <p:sp>
        <p:nvSpPr>
          <p:cNvPr name="TextBox 15" id="15"/>
          <p:cNvSpPr txBox="true"/>
          <p:nvPr/>
        </p:nvSpPr>
        <p:spPr>
          <a:xfrm rot="0">
            <a:off x="1028700" y="3440906"/>
            <a:ext cx="3972346" cy="2444750"/>
          </a:xfrm>
          <a:prstGeom prst="rect">
            <a:avLst/>
          </a:prstGeom>
        </p:spPr>
        <p:txBody>
          <a:bodyPr anchor="t" rtlCol="false" tIns="0" lIns="0" bIns="0" rIns="0">
            <a:spAutoFit/>
          </a:bodyPr>
          <a:lstStyle/>
          <a:p>
            <a:pPr algn="l">
              <a:lnSpc>
                <a:spcPts val="2799"/>
              </a:lnSpc>
            </a:pPr>
            <a:r>
              <a:rPr lang="en-US" sz="1999">
                <a:solidFill>
                  <a:srgbClr val="233466"/>
                </a:solidFill>
                <a:latin typeface="Sniglet"/>
                <a:ea typeface="Sniglet"/>
                <a:cs typeface="Sniglet"/>
                <a:sym typeface="Sniglet"/>
              </a:rPr>
              <a:t>Lorem ipsum dolor sit amet, consectetur adipiscing elit, sed do eiusmod tempor incididunt ut labore et dolore magna aliqua. Feugiat vivamus at augue eget arcu dictum. Faucibus ornare suspendisse sed nisi.</a:t>
            </a:r>
          </a:p>
        </p:txBody>
      </p:sp>
      <p:sp>
        <p:nvSpPr>
          <p:cNvPr name="TextBox 16" id="16"/>
          <p:cNvSpPr txBox="true"/>
          <p:nvPr/>
        </p:nvSpPr>
        <p:spPr>
          <a:xfrm rot="0">
            <a:off x="1028700" y="6315638"/>
            <a:ext cx="3972346" cy="2444750"/>
          </a:xfrm>
          <a:prstGeom prst="rect">
            <a:avLst/>
          </a:prstGeom>
        </p:spPr>
        <p:txBody>
          <a:bodyPr anchor="t" rtlCol="false" tIns="0" lIns="0" bIns="0" rIns="0">
            <a:spAutoFit/>
          </a:bodyPr>
          <a:lstStyle/>
          <a:p>
            <a:pPr algn="l">
              <a:lnSpc>
                <a:spcPts val="2799"/>
              </a:lnSpc>
            </a:pPr>
            <a:r>
              <a:rPr lang="en-US" sz="1999">
                <a:solidFill>
                  <a:srgbClr val="233466"/>
                </a:solidFill>
                <a:latin typeface="Sniglet"/>
                <a:ea typeface="Sniglet"/>
                <a:cs typeface="Sniglet"/>
                <a:sym typeface="Sniglet"/>
              </a:rPr>
              <a:t>Lorem ipsum dolor sit amet, consectetur adipiscing elit, sed do eiusmod tempor incididunt ut labore et dolore magna aliqua. Feugiat vivamus at augue eget arcu dictum. Faucibus ornare suspendisse sed nisi.</a:t>
            </a:r>
          </a:p>
        </p:txBody>
      </p:sp>
      <p:sp>
        <p:nvSpPr>
          <p:cNvPr name="TextBox 17" id="17"/>
          <p:cNvSpPr txBox="true"/>
          <p:nvPr/>
        </p:nvSpPr>
        <p:spPr>
          <a:xfrm rot="0">
            <a:off x="9764716" y="1667105"/>
            <a:ext cx="3713598" cy="1739900"/>
          </a:xfrm>
          <a:prstGeom prst="rect">
            <a:avLst/>
          </a:prstGeom>
        </p:spPr>
        <p:txBody>
          <a:bodyPr anchor="t" rtlCol="false" tIns="0" lIns="0" bIns="0" rIns="0">
            <a:spAutoFit/>
          </a:bodyPr>
          <a:lstStyle/>
          <a:p>
            <a:pPr algn="ctr">
              <a:lnSpc>
                <a:spcPts val="2799"/>
              </a:lnSpc>
            </a:pPr>
            <a:r>
              <a:rPr lang="en-US" sz="1999">
                <a:solidFill>
                  <a:srgbClr val="233466"/>
                </a:solidFill>
                <a:latin typeface="Sniglet"/>
                <a:ea typeface="Sniglet"/>
                <a:cs typeface="Sniglet"/>
                <a:sym typeface="Sniglet"/>
              </a:rPr>
              <a:t>Add dialogue here.</a:t>
            </a:r>
          </a:p>
          <a:p>
            <a:pPr algn="ctr">
              <a:lnSpc>
                <a:spcPts val="2799"/>
              </a:lnSpc>
            </a:pPr>
            <a:r>
              <a:rPr lang="en-US" sz="1999">
                <a:solidFill>
                  <a:srgbClr val="233466"/>
                </a:solidFill>
                <a:latin typeface="Sniglet"/>
                <a:ea typeface="Sniglet"/>
                <a:cs typeface="Sniglet"/>
                <a:sym typeface="Sniglet"/>
              </a:rPr>
              <a:t>Lorem ipsum dolor sit amet, consectetur adipiscing elit, sed do eiusmod tempor incididunt ut labore et dolore magna aliqua. </a:t>
            </a:r>
          </a:p>
        </p:txBody>
      </p:sp>
      <p:sp>
        <p:nvSpPr>
          <p:cNvPr name="TextBox 18" id="18"/>
          <p:cNvSpPr txBox="true"/>
          <p:nvPr/>
        </p:nvSpPr>
        <p:spPr>
          <a:xfrm rot="0">
            <a:off x="6425407" y="4604313"/>
            <a:ext cx="3713598" cy="1739900"/>
          </a:xfrm>
          <a:prstGeom prst="rect">
            <a:avLst/>
          </a:prstGeom>
        </p:spPr>
        <p:txBody>
          <a:bodyPr anchor="t" rtlCol="false" tIns="0" lIns="0" bIns="0" rIns="0">
            <a:spAutoFit/>
          </a:bodyPr>
          <a:lstStyle/>
          <a:p>
            <a:pPr algn="ctr">
              <a:lnSpc>
                <a:spcPts val="2799"/>
              </a:lnSpc>
            </a:pPr>
            <a:r>
              <a:rPr lang="en-US" sz="1999">
                <a:solidFill>
                  <a:srgbClr val="233466"/>
                </a:solidFill>
                <a:latin typeface="Sniglet"/>
                <a:ea typeface="Sniglet"/>
                <a:cs typeface="Sniglet"/>
                <a:sym typeface="Sniglet"/>
              </a:rPr>
              <a:t>Add dialogue here.</a:t>
            </a:r>
          </a:p>
          <a:p>
            <a:pPr algn="ctr">
              <a:lnSpc>
                <a:spcPts val="2799"/>
              </a:lnSpc>
            </a:pPr>
            <a:r>
              <a:rPr lang="en-US" sz="1999">
                <a:solidFill>
                  <a:srgbClr val="233466"/>
                </a:solidFill>
                <a:latin typeface="Sniglet"/>
                <a:ea typeface="Sniglet"/>
                <a:cs typeface="Sniglet"/>
                <a:sym typeface="Sniglet"/>
              </a:rPr>
              <a:t>Lorem ipsum dolor sit amet, consectetur adipiscing elit, sed do eiusmod tempor incididunt ut labore et dolore magna aliqua. </a:t>
            </a:r>
          </a:p>
        </p:txBody>
      </p:sp>
    </p:spTree>
  </p:cSld>
  <p:clrMapOvr>
    <a:masterClrMapping/>
  </p:clrMapOvr>
  <p:transition spd="slow">
    <p:push dir="l"/>
  </p:transition>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8DCA2"/>
        </a:solidFill>
      </p:bgPr>
    </p:bg>
    <p:spTree>
      <p:nvGrpSpPr>
        <p:cNvPr id="1" name=""/>
        <p:cNvGrpSpPr/>
        <p:nvPr/>
      </p:nvGrpSpPr>
      <p:grpSpPr>
        <a:xfrm>
          <a:off x="0" y="0"/>
          <a:ext cx="0" cy="0"/>
          <a:chOff x="0" y="0"/>
          <a:chExt cx="0" cy="0"/>
        </a:xfrm>
      </p:grpSpPr>
      <p:grpSp>
        <p:nvGrpSpPr>
          <p:cNvPr name="Group 2" id="2"/>
          <p:cNvGrpSpPr/>
          <p:nvPr/>
        </p:nvGrpSpPr>
        <p:grpSpPr>
          <a:xfrm rot="-5400000">
            <a:off x="-9268835" y="4491462"/>
            <a:ext cx="19841745" cy="1304075"/>
            <a:chOff x="0" y="0"/>
            <a:chExt cx="26455660" cy="1738767"/>
          </a:xfrm>
        </p:grpSpPr>
        <p:grpSp>
          <p:nvGrpSpPr>
            <p:cNvPr name="Group 3" id="3"/>
            <p:cNvGrpSpPr/>
            <p:nvPr/>
          </p:nvGrpSpPr>
          <p:grpSpPr>
            <a:xfrm rot="0">
              <a:off x="1035830" y="0"/>
              <a:ext cx="24384000" cy="1738767"/>
              <a:chOff x="0" y="0"/>
              <a:chExt cx="4816593" cy="343460"/>
            </a:xfrm>
          </p:grpSpPr>
          <p:sp>
            <p:nvSpPr>
              <p:cNvPr name="Freeform 4" id="4"/>
              <p:cNvSpPr/>
              <p:nvPr/>
            </p:nvSpPr>
            <p:spPr>
              <a:xfrm flipH="false" flipV="false" rot="0">
                <a:off x="0" y="0"/>
                <a:ext cx="4816592" cy="343460"/>
              </a:xfrm>
              <a:custGeom>
                <a:avLst/>
                <a:gdLst/>
                <a:ahLst/>
                <a:cxnLst/>
                <a:rect r="r" b="b" t="t" l="l"/>
                <a:pathLst>
                  <a:path h="343460" w="4816592">
                    <a:moveTo>
                      <a:pt x="0" y="0"/>
                    </a:moveTo>
                    <a:lnTo>
                      <a:pt x="4816592" y="0"/>
                    </a:lnTo>
                    <a:lnTo>
                      <a:pt x="4816592" y="343460"/>
                    </a:lnTo>
                    <a:lnTo>
                      <a:pt x="0" y="343460"/>
                    </a:lnTo>
                    <a:close/>
                  </a:path>
                </a:pathLst>
              </a:custGeom>
              <a:solidFill>
                <a:srgbClr val="F0DBC1"/>
              </a:solidFill>
            </p:spPr>
          </p:sp>
          <p:sp>
            <p:nvSpPr>
              <p:cNvPr name="TextBox 5" id="5"/>
              <p:cNvSpPr txBox="true"/>
              <p:nvPr/>
            </p:nvSpPr>
            <p:spPr>
              <a:xfrm>
                <a:off x="0" y="-47625"/>
                <a:ext cx="4816593" cy="391085"/>
              </a:xfrm>
              <a:prstGeom prst="rect">
                <a:avLst/>
              </a:prstGeom>
            </p:spPr>
            <p:txBody>
              <a:bodyPr anchor="ctr" rtlCol="false" tIns="50800" lIns="50800" bIns="50800" rIns="50800"/>
              <a:lstStyle/>
              <a:p>
                <a:pPr algn="ctr">
                  <a:lnSpc>
                    <a:spcPts val="3359"/>
                  </a:lnSpc>
                </a:pPr>
              </a:p>
            </p:txBody>
          </p:sp>
        </p:grpSp>
        <p:sp>
          <p:nvSpPr>
            <p:cNvPr name="Freeform 6" id="6"/>
            <p:cNvSpPr/>
            <p:nvPr/>
          </p:nvSpPr>
          <p:spPr>
            <a:xfrm flipH="false" flipV="false" rot="0">
              <a:off x="0"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8711552"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7423104"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grpSp>
        <p:nvGrpSpPr>
          <p:cNvPr name="Group 9" id="9"/>
          <p:cNvGrpSpPr/>
          <p:nvPr/>
        </p:nvGrpSpPr>
        <p:grpSpPr>
          <a:xfrm rot="-5400000">
            <a:off x="7715090" y="4629150"/>
            <a:ext cx="19841745" cy="1304075"/>
            <a:chOff x="0" y="0"/>
            <a:chExt cx="26455660" cy="1738767"/>
          </a:xfrm>
        </p:grpSpPr>
        <p:grpSp>
          <p:nvGrpSpPr>
            <p:cNvPr name="Group 10" id="10"/>
            <p:cNvGrpSpPr/>
            <p:nvPr/>
          </p:nvGrpSpPr>
          <p:grpSpPr>
            <a:xfrm rot="0">
              <a:off x="1035830" y="0"/>
              <a:ext cx="24384000" cy="1738767"/>
              <a:chOff x="0" y="0"/>
              <a:chExt cx="4816593" cy="343460"/>
            </a:xfrm>
          </p:grpSpPr>
          <p:sp>
            <p:nvSpPr>
              <p:cNvPr name="Freeform 11" id="11"/>
              <p:cNvSpPr/>
              <p:nvPr/>
            </p:nvSpPr>
            <p:spPr>
              <a:xfrm flipH="false" flipV="false" rot="0">
                <a:off x="0" y="0"/>
                <a:ext cx="4816592" cy="343460"/>
              </a:xfrm>
              <a:custGeom>
                <a:avLst/>
                <a:gdLst/>
                <a:ahLst/>
                <a:cxnLst/>
                <a:rect r="r" b="b" t="t" l="l"/>
                <a:pathLst>
                  <a:path h="343460" w="4816592">
                    <a:moveTo>
                      <a:pt x="0" y="0"/>
                    </a:moveTo>
                    <a:lnTo>
                      <a:pt x="4816592" y="0"/>
                    </a:lnTo>
                    <a:lnTo>
                      <a:pt x="4816592" y="343460"/>
                    </a:lnTo>
                    <a:lnTo>
                      <a:pt x="0" y="343460"/>
                    </a:lnTo>
                    <a:close/>
                  </a:path>
                </a:pathLst>
              </a:custGeom>
              <a:solidFill>
                <a:srgbClr val="F0DBC1"/>
              </a:solidFill>
            </p:spPr>
          </p:sp>
          <p:sp>
            <p:nvSpPr>
              <p:cNvPr name="TextBox 12" id="12"/>
              <p:cNvSpPr txBox="true"/>
              <p:nvPr/>
            </p:nvSpPr>
            <p:spPr>
              <a:xfrm>
                <a:off x="0" y="-47625"/>
                <a:ext cx="4816593" cy="391085"/>
              </a:xfrm>
              <a:prstGeom prst="rect">
                <a:avLst/>
              </a:prstGeom>
            </p:spPr>
            <p:txBody>
              <a:bodyPr anchor="ctr" rtlCol="false" tIns="50800" lIns="50800" bIns="50800" rIns="50800"/>
              <a:lstStyle/>
              <a:p>
                <a:pPr algn="ctr">
                  <a:lnSpc>
                    <a:spcPts val="3359"/>
                  </a:lnSpc>
                </a:pPr>
              </a:p>
            </p:txBody>
          </p:sp>
        </p:grpSp>
        <p:sp>
          <p:nvSpPr>
            <p:cNvPr name="Freeform 13" id="13"/>
            <p:cNvSpPr/>
            <p:nvPr/>
          </p:nvSpPr>
          <p:spPr>
            <a:xfrm flipH="false" flipV="false" rot="0">
              <a:off x="0"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8711552"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17423104"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sp>
        <p:nvSpPr>
          <p:cNvPr name="Freeform 16" id="16"/>
          <p:cNvSpPr/>
          <p:nvPr/>
        </p:nvSpPr>
        <p:spPr>
          <a:xfrm flipH="false" flipV="false" rot="0">
            <a:off x="8097705" y="2034812"/>
            <a:ext cx="2092590" cy="2480107"/>
          </a:xfrm>
          <a:custGeom>
            <a:avLst/>
            <a:gdLst/>
            <a:ahLst/>
            <a:cxnLst/>
            <a:rect r="r" b="b" t="t" l="l"/>
            <a:pathLst>
              <a:path h="2480107" w="2092590">
                <a:moveTo>
                  <a:pt x="0" y="0"/>
                </a:moveTo>
                <a:lnTo>
                  <a:pt x="2092590" y="0"/>
                </a:lnTo>
                <a:lnTo>
                  <a:pt x="2092590" y="2480107"/>
                </a:lnTo>
                <a:lnTo>
                  <a:pt x="0" y="2480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7" id="17"/>
          <p:cNvSpPr txBox="true"/>
          <p:nvPr/>
        </p:nvSpPr>
        <p:spPr>
          <a:xfrm rot="0">
            <a:off x="8327786" y="2777114"/>
            <a:ext cx="1632427" cy="938212"/>
          </a:xfrm>
          <a:prstGeom prst="rect">
            <a:avLst/>
          </a:prstGeom>
        </p:spPr>
        <p:txBody>
          <a:bodyPr anchor="t" rtlCol="false" tIns="0" lIns="0" bIns="0" rIns="0">
            <a:spAutoFit/>
          </a:bodyPr>
          <a:lstStyle/>
          <a:p>
            <a:pPr algn="ctr" marL="0" indent="0" lvl="0">
              <a:lnSpc>
                <a:spcPts val="7200"/>
              </a:lnSpc>
              <a:spcBef>
                <a:spcPct val="0"/>
              </a:spcBef>
            </a:pPr>
            <a:r>
              <a:rPr lang="en-US" sz="6000">
                <a:solidFill>
                  <a:srgbClr val="FFFFFF"/>
                </a:solidFill>
                <a:latin typeface="Obra Letra Bold"/>
                <a:ea typeface="Obra Letra Bold"/>
                <a:cs typeface="Obra Letra Bold"/>
                <a:sym typeface="Obra Letra Bold"/>
              </a:rPr>
              <a:t>02</a:t>
            </a:r>
          </a:p>
        </p:txBody>
      </p:sp>
      <p:sp>
        <p:nvSpPr>
          <p:cNvPr name="TextBox 18" id="18"/>
          <p:cNvSpPr txBox="true"/>
          <p:nvPr/>
        </p:nvSpPr>
        <p:spPr>
          <a:xfrm rot="0">
            <a:off x="5424204" y="5054155"/>
            <a:ext cx="7439592" cy="938212"/>
          </a:xfrm>
          <a:prstGeom prst="rect">
            <a:avLst/>
          </a:prstGeom>
        </p:spPr>
        <p:txBody>
          <a:bodyPr anchor="t" rtlCol="false" tIns="0" lIns="0" bIns="0" rIns="0">
            <a:spAutoFit/>
          </a:bodyPr>
          <a:lstStyle/>
          <a:p>
            <a:pPr algn="ctr" marL="0" indent="0" lvl="0">
              <a:lnSpc>
                <a:spcPts val="7200"/>
              </a:lnSpc>
              <a:spcBef>
                <a:spcPct val="0"/>
              </a:spcBef>
            </a:pPr>
            <a:r>
              <a:rPr lang="en-US" sz="6000">
                <a:solidFill>
                  <a:srgbClr val="DF4B4A"/>
                </a:solidFill>
                <a:latin typeface="Obra Letra Bold"/>
                <a:ea typeface="Obra Letra Bold"/>
                <a:cs typeface="Obra Letra Bold"/>
                <a:sym typeface="Obra Letra Bold"/>
              </a:rPr>
              <a:t>Chapter 2: Title here</a:t>
            </a:r>
          </a:p>
        </p:txBody>
      </p:sp>
      <p:sp>
        <p:nvSpPr>
          <p:cNvPr name="TextBox 19" id="19"/>
          <p:cNvSpPr txBox="true"/>
          <p:nvPr/>
        </p:nvSpPr>
        <p:spPr>
          <a:xfrm rot="0">
            <a:off x="5945450" y="6320532"/>
            <a:ext cx="6397100" cy="1298575"/>
          </a:xfrm>
          <a:prstGeom prst="rect">
            <a:avLst/>
          </a:prstGeom>
        </p:spPr>
        <p:txBody>
          <a:bodyPr anchor="t" rtlCol="false" tIns="0" lIns="0" bIns="0" rIns="0">
            <a:spAutoFit/>
          </a:bodyPr>
          <a:lstStyle/>
          <a:p>
            <a:pPr algn="ctr">
              <a:lnSpc>
                <a:spcPts val="3499"/>
              </a:lnSpc>
            </a:pPr>
            <a:r>
              <a:rPr lang="en-US" sz="2499">
                <a:solidFill>
                  <a:srgbClr val="233466"/>
                </a:solidFill>
                <a:latin typeface="Sniglet"/>
                <a:ea typeface="Sniglet"/>
                <a:cs typeface="Sniglet"/>
                <a:sym typeface="Sniglet"/>
              </a:rPr>
              <a:t>Lorem ipsum dolor sit amet, consectetur adipiscing elit, sed do eiusmod tempor incididunt ut labore et dolore magna aliqua. </a:t>
            </a:r>
          </a:p>
        </p:txBody>
      </p:sp>
      <p:sp>
        <p:nvSpPr>
          <p:cNvPr name="Freeform 20" id="20"/>
          <p:cNvSpPr/>
          <p:nvPr/>
        </p:nvSpPr>
        <p:spPr>
          <a:xfrm flipH="false" flipV="false" rot="0">
            <a:off x="14360920" y="1900771"/>
            <a:ext cx="5796760" cy="9444823"/>
          </a:xfrm>
          <a:custGeom>
            <a:avLst/>
            <a:gdLst/>
            <a:ahLst/>
            <a:cxnLst/>
            <a:rect r="r" b="b" t="t" l="l"/>
            <a:pathLst>
              <a:path h="9444823" w="5796760">
                <a:moveTo>
                  <a:pt x="0" y="0"/>
                </a:moveTo>
                <a:lnTo>
                  <a:pt x="5796760" y="0"/>
                </a:lnTo>
                <a:lnTo>
                  <a:pt x="5796760" y="9444823"/>
                </a:lnTo>
                <a:lnTo>
                  <a:pt x="0" y="944482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1" id="21"/>
          <p:cNvSpPr/>
          <p:nvPr/>
        </p:nvSpPr>
        <p:spPr>
          <a:xfrm flipH="true" flipV="false" rot="0">
            <a:off x="-1228120" y="1900771"/>
            <a:ext cx="6139135" cy="9444823"/>
          </a:xfrm>
          <a:custGeom>
            <a:avLst/>
            <a:gdLst/>
            <a:ahLst/>
            <a:cxnLst/>
            <a:rect r="r" b="b" t="t" l="l"/>
            <a:pathLst>
              <a:path h="9444823" w="6139135">
                <a:moveTo>
                  <a:pt x="6139135" y="0"/>
                </a:moveTo>
                <a:lnTo>
                  <a:pt x="0" y="0"/>
                </a:lnTo>
                <a:lnTo>
                  <a:pt x="0" y="9444823"/>
                </a:lnTo>
                <a:lnTo>
                  <a:pt x="6139135" y="9444823"/>
                </a:lnTo>
                <a:lnTo>
                  <a:pt x="6139135"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transition spd="slow">
    <p:push dir="l"/>
  </p:transition>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1DCC1"/>
        </a:solidFill>
      </p:bgPr>
    </p:bg>
    <p:spTree>
      <p:nvGrpSpPr>
        <p:cNvPr id="1" name=""/>
        <p:cNvGrpSpPr/>
        <p:nvPr/>
      </p:nvGrpSpPr>
      <p:grpSpPr>
        <a:xfrm>
          <a:off x="0" y="0"/>
          <a:ext cx="0" cy="0"/>
          <a:chOff x="0" y="0"/>
          <a:chExt cx="0" cy="0"/>
        </a:xfrm>
      </p:grpSpPr>
      <p:sp>
        <p:nvSpPr>
          <p:cNvPr name="Freeform 2" id="2"/>
          <p:cNvSpPr/>
          <p:nvPr/>
        </p:nvSpPr>
        <p:spPr>
          <a:xfrm flipH="false" flipV="false" rot="0">
            <a:off x="2630655" y="666750"/>
            <a:ext cx="13026690" cy="10488061"/>
          </a:xfrm>
          <a:custGeom>
            <a:avLst/>
            <a:gdLst/>
            <a:ahLst/>
            <a:cxnLst/>
            <a:rect r="r" b="b" t="t" l="l"/>
            <a:pathLst>
              <a:path h="10488061" w="13026690">
                <a:moveTo>
                  <a:pt x="0" y="0"/>
                </a:moveTo>
                <a:lnTo>
                  <a:pt x="13026690" y="0"/>
                </a:lnTo>
                <a:lnTo>
                  <a:pt x="13026690" y="10488061"/>
                </a:lnTo>
                <a:lnTo>
                  <a:pt x="0" y="10488061"/>
                </a:lnTo>
                <a:lnTo>
                  <a:pt x="0" y="0"/>
                </a:lnTo>
                <a:close/>
              </a:path>
            </a:pathLst>
          </a:custGeom>
          <a:blipFill>
            <a:blip r:embed="rId2"/>
            <a:stretch>
              <a:fillRect l="0" t="0" r="0" b="0"/>
            </a:stretch>
          </a:blipFill>
        </p:spPr>
      </p:sp>
      <p:grpSp>
        <p:nvGrpSpPr>
          <p:cNvPr name="Group 3" id="3"/>
          <p:cNvGrpSpPr/>
          <p:nvPr/>
        </p:nvGrpSpPr>
        <p:grpSpPr>
          <a:xfrm rot="0">
            <a:off x="-776872" y="8982925"/>
            <a:ext cx="19841745" cy="1304075"/>
            <a:chOff x="0" y="0"/>
            <a:chExt cx="26455660" cy="1738767"/>
          </a:xfrm>
        </p:grpSpPr>
        <p:grpSp>
          <p:nvGrpSpPr>
            <p:cNvPr name="Group 4" id="4"/>
            <p:cNvGrpSpPr/>
            <p:nvPr/>
          </p:nvGrpSpPr>
          <p:grpSpPr>
            <a:xfrm rot="0">
              <a:off x="0" y="0"/>
              <a:ext cx="25419830" cy="1738767"/>
              <a:chOff x="0" y="0"/>
              <a:chExt cx="5021201" cy="343460"/>
            </a:xfrm>
          </p:grpSpPr>
          <p:sp>
            <p:nvSpPr>
              <p:cNvPr name="Freeform 5" id="5"/>
              <p:cNvSpPr/>
              <p:nvPr/>
            </p:nvSpPr>
            <p:spPr>
              <a:xfrm flipH="false" flipV="false" rot="0">
                <a:off x="0" y="0"/>
                <a:ext cx="5021201" cy="343460"/>
              </a:xfrm>
              <a:custGeom>
                <a:avLst/>
                <a:gdLst/>
                <a:ahLst/>
                <a:cxnLst/>
                <a:rect r="r" b="b" t="t" l="l"/>
                <a:pathLst>
                  <a:path h="343460" w="5021201">
                    <a:moveTo>
                      <a:pt x="0" y="0"/>
                    </a:moveTo>
                    <a:lnTo>
                      <a:pt x="5021201" y="0"/>
                    </a:lnTo>
                    <a:lnTo>
                      <a:pt x="5021201" y="343460"/>
                    </a:lnTo>
                    <a:lnTo>
                      <a:pt x="0" y="343460"/>
                    </a:lnTo>
                    <a:close/>
                  </a:path>
                </a:pathLst>
              </a:custGeom>
              <a:solidFill>
                <a:srgbClr val="F8DCA2"/>
              </a:solidFill>
            </p:spPr>
          </p:sp>
          <p:sp>
            <p:nvSpPr>
              <p:cNvPr name="TextBox 6" id="6"/>
              <p:cNvSpPr txBox="true"/>
              <p:nvPr/>
            </p:nvSpPr>
            <p:spPr>
              <a:xfrm>
                <a:off x="0" y="-47625"/>
                <a:ext cx="5021201" cy="391085"/>
              </a:xfrm>
              <a:prstGeom prst="rect">
                <a:avLst/>
              </a:prstGeom>
            </p:spPr>
            <p:txBody>
              <a:bodyPr anchor="ctr" rtlCol="false" tIns="50800" lIns="50800" bIns="50800" rIns="50800"/>
              <a:lstStyle/>
              <a:p>
                <a:pPr algn="ctr">
                  <a:lnSpc>
                    <a:spcPts val="3359"/>
                  </a:lnSpc>
                </a:pPr>
              </a:p>
            </p:txBody>
          </p:sp>
        </p:grpSp>
        <p:sp>
          <p:nvSpPr>
            <p:cNvPr name="Freeform 7" id="7"/>
            <p:cNvSpPr/>
            <p:nvPr/>
          </p:nvSpPr>
          <p:spPr>
            <a:xfrm flipH="false" flipV="false" rot="0">
              <a:off x="0"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8711552"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17423104"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sp>
        <p:nvSpPr>
          <p:cNvPr name="Freeform 10" id="10"/>
          <p:cNvSpPr/>
          <p:nvPr/>
        </p:nvSpPr>
        <p:spPr>
          <a:xfrm flipH="false" flipV="false" rot="0">
            <a:off x="7379708" y="3063828"/>
            <a:ext cx="5023350" cy="8184684"/>
          </a:xfrm>
          <a:custGeom>
            <a:avLst/>
            <a:gdLst/>
            <a:ahLst/>
            <a:cxnLst/>
            <a:rect r="r" b="b" t="t" l="l"/>
            <a:pathLst>
              <a:path h="8184684" w="5023350">
                <a:moveTo>
                  <a:pt x="0" y="0"/>
                </a:moveTo>
                <a:lnTo>
                  <a:pt x="5023349" y="0"/>
                </a:lnTo>
                <a:lnTo>
                  <a:pt x="5023349" y="8184684"/>
                </a:lnTo>
                <a:lnTo>
                  <a:pt x="0" y="818468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1" id="11"/>
          <p:cNvSpPr txBox="true"/>
          <p:nvPr/>
        </p:nvSpPr>
        <p:spPr>
          <a:xfrm rot="0">
            <a:off x="1028700" y="1009650"/>
            <a:ext cx="6351008" cy="938212"/>
          </a:xfrm>
          <a:prstGeom prst="rect">
            <a:avLst/>
          </a:prstGeom>
        </p:spPr>
        <p:txBody>
          <a:bodyPr anchor="t" rtlCol="false" tIns="0" lIns="0" bIns="0" rIns="0">
            <a:spAutoFit/>
          </a:bodyPr>
          <a:lstStyle/>
          <a:p>
            <a:pPr algn="l" marL="0" indent="0" lvl="0">
              <a:lnSpc>
                <a:spcPts val="7200"/>
              </a:lnSpc>
              <a:spcBef>
                <a:spcPct val="0"/>
              </a:spcBef>
            </a:pPr>
            <a:r>
              <a:rPr lang="en-US" sz="6000">
                <a:solidFill>
                  <a:srgbClr val="DF4B4A"/>
                </a:solidFill>
                <a:latin typeface="Obra Letra Bold"/>
                <a:ea typeface="Obra Letra Bold"/>
                <a:cs typeface="Obra Letra Bold"/>
                <a:sym typeface="Obra Letra Bold"/>
              </a:rPr>
              <a:t>Add story here</a:t>
            </a:r>
          </a:p>
        </p:txBody>
      </p:sp>
      <p:sp>
        <p:nvSpPr>
          <p:cNvPr name="TextBox 12" id="12"/>
          <p:cNvSpPr txBox="true"/>
          <p:nvPr/>
        </p:nvSpPr>
        <p:spPr>
          <a:xfrm rot="0">
            <a:off x="1028700" y="2179590"/>
            <a:ext cx="5464596" cy="1739900"/>
          </a:xfrm>
          <a:prstGeom prst="rect">
            <a:avLst/>
          </a:prstGeom>
        </p:spPr>
        <p:txBody>
          <a:bodyPr anchor="t" rtlCol="false" tIns="0" lIns="0" bIns="0" rIns="0">
            <a:spAutoFit/>
          </a:bodyPr>
          <a:lstStyle/>
          <a:p>
            <a:pPr algn="l">
              <a:lnSpc>
                <a:spcPts val="2799"/>
              </a:lnSpc>
            </a:pPr>
            <a:r>
              <a:rPr lang="en-US" sz="1999">
                <a:solidFill>
                  <a:srgbClr val="233466"/>
                </a:solidFill>
                <a:latin typeface="Sniglet"/>
                <a:ea typeface="Sniglet"/>
                <a:cs typeface="Sniglet"/>
                <a:sym typeface="Sniglet"/>
              </a:rPr>
              <a:t>Lorem ipsum dolor sit amet, consectetur adipiscing elit, sed do eiusmod tempor incididunt ut labore et dolore magna aliqua. Feugiat vivamus at augue eget arcu dictum. Faucibus ornare suspendisse sed nisi.</a:t>
            </a:r>
          </a:p>
        </p:txBody>
      </p:sp>
      <p:sp>
        <p:nvSpPr>
          <p:cNvPr name="TextBox 13" id="13"/>
          <p:cNvSpPr txBox="true"/>
          <p:nvPr/>
        </p:nvSpPr>
        <p:spPr>
          <a:xfrm rot="0">
            <a:off x="11794704" y="2179590"/>
            <a:ext cx="5464596" cy="1739900"/>
          </a:xfrm>
          <a:prstGeom prst="rect">
            <a:avLst/>
          </a:prstGeom>
        </p:spPr>
        <p:txBody>
          <a:bodyPr anchor="t" rtlCol="false" tIns="0" lIns="0" bIns="0" rIns="0">
            <a:spAutoFit/>
          </a:bodyPr>
          <a:lstStyle/>
          <a:p>
            <a:pPr algn="r">
              <a:lnSpc>
                <a:spcPts val="2799"/>
              </a:lnSpc>
            </a:pPr>
            <a:r>
              <a:rPr lang="en-US" sz="1999">
                <a:solidFill>
                  <a:srgbClr val="233466"/>
                </a:solidFill>
                <a:latin typeface="Sniglet"/>
                <a:ea typeface="Sniglet"/>
                <a:cs typeface="Sniglet"/>
                <a:sym typeface="Sniglet"/>
              </a:rPr>
              <a:t>Lorem ipsum dolor sit amet, consectetur adipiscing elit, sed do eiusmod tempor incididunt ut labore et dolore magna aliqua. Feugiat vivamus at augue eget arcu dictum. Faucibus ornare suspendisse sed nisi.</a:t>
            </a:r>
          </a:p>
        </p:txBody>
      </p:sp>
      <p:sp>
        <p:nvSpPr>
          <p:cNvPr name="Freeform 14" id="14"/>
          <p:cNvSpPr/>
          <p:nvPr/>
        </p:nvSpPr>
        <p:spPr>
          <a:xfrm flipH="false" flipV="false" rot="0">
            <a:off x="2886389" y="4491462"/>
            <a:ext cx="5041437" cy="4491462"/>
          </a:xfrm>
          <a:custGeom>
            <a:avLst/>
            <a:gdLst/>
            <a:ahLst/>
            <a:cxnLst/>
            <a:rect r="r" b="b" t="t" l="l"/>
            <a:pathLst>
              <a:path h="4491462" w="5041437">
                <a:moveTo>
                  <a:pt x="0" y="0"/>
                </a:moveTo>
                <a:lnTo>
                  <a:pt x="5041437" y="0"/>
                </a:lnTo>
                <a:lnTo>
                  <a:pt x="5041437" y="4491463"/>
                </a:lnTo>
                <a:lnTo>
                  <a:pt x="0" y="449146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5" id="15"/>
          <p:cNvSpPr txBox="true"/>
          <p:nvPr/>
        </p:nvSpPr>
        <p:spPr>
          <a:xfrm rot="0">
            <a:off x="3550308" y="5416270"/>
            <a:ext cx="3713598" cy="1739900"/>
          </a:xfrm>
          <a:prstGeom prst="rect">
            <a:avLst/>
          </a:prstGeom>
        </p:spPr>
        <p:txBody>
          <a:bodyPr anchor="t" rtlCol="false" tIns="0" lIns="0" bIns="0" rIns="0">
            <a:spAutoFit/>
          </a:bodyPr>
          <a:lstStyle/>
          <a:p>
            <a:pPr algn="ctr">
              <a:lnSpc>
                <a:spcPts val="2799"/>
              </a:lnSpc>
            </a:pPr>
            <a:r>
              <a:rPr lang="en-US" sz="1999">
                <a:solidFill>
                  <a:srgbClr val="233466"/>
                </a:solidFill>
                <a:latin typeface="Sniglet"/>
                <a:ea typeface="Sniglet"/>
                <a:cs typeface="Sniglet"/>
                <a:sym typeface="Sniglet"/>
              </a:rPr>
              <a:t>Add dialogue here.</a:t>
            </a:r>
          </a:p>
          <a:p>
            <a:pPr algn="ctr">
              <a:lnSpc>
                <a:spcPts val="2799"/>
              </a:lnSpc>
            </a:pPr>
            <a:r>
              <a:rPr lang="en-US" sz="1999">
                <a:solidFill>
                  <a:srgbClr val="233466"/>
                </a:solidFill>
                <a:latin typeface="Sniglet"/>
                <a:ea typeface="Sniglet"/>
                <a:cs typeface="Sniglet"/>
                <a:sym typeface="Sniglet"/>
              </a:rPr>
              <a:t>Lorem ipsum dolor sit amet, consectetur adipiscing elit, sed do eiusmod tempor incididunt ut labore et dolore magna aliqua. </a:t>
            </a:r>
          </a:p>
        </p:txBody>
      </p:sp>
    </p:spTree>
  </p:cSld>
  <p:clrMapOvr>
    <a:masterClrMapping/>
  </p:clrMapOvr>
  <p:transition spd="slow">
    <p:push dir="l"/>
  </p:transition>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1DCC1"/>
        </a:solidFill>
      </p:bgPr>
    </p:bg>
    <p:spTree>
      <p:nvGrpSpPr>
        <p:cNvPr id="1" name=""/>
        <p:cNvGrpSpPr/>
        <p:nvPr/>
      </p:nvGrpSpPr>
      <p:grpSpPr>
        <a:xfrm>
          <a:off x="0" y="0"/>
          <a:ext cx="0" cy="0"/>
          <a:chOff x="0" y="0"/>
          <a:chExt cx="0" cy="0"/>
        </a:xfrm>
      </p:grpSpPr>
      <p:sp>
        <p:nvSpPr>
          <p:cNvPr name="Freeform 2" id="2"/>
          <p:cNvSpPr/>
          <p:nvPr/>
        </p:nvSpPr>
        <p:spPr>
          <a:xfrm flipH="true" flipV="false" rot="-10800000">
            <a:off x="-344434" y="-20148"/>
            <a:ext cx="10261282" cy="10287000"/>
          </a:xfrm>
          <a:custGeom>
            <a:avLst/>
            <a:gdLst/>
            <a:ahLst/>
            <a:cxnLst/>
            <a:rect r="r" b="b" t="t" l="l"/>
            <a:pathLst>
              <a:path h="10287000" w="10261282">
                <a:moveTo>
                  <a:pt x="10261283" y="0"/>
                </a:moveTo>
                <a:lnTo>
                  <a:pt x="0" y="0"/>
                </a:lnTo>
                <a:lnTo>
                  <a:pt x="0" y="10287000"/>
                </a:lnTo>
                <a:lnTo>
                  <a:pt x="10261283" y="10287000"/>
                </a:lnTo>
                <a:lnTo>
                  <a:pt x="10261283"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776872" y="8982925"/>
            <a:ext cx="19841745" cy="1304075"/>
            <a:chOff x="0" y="0"/>
            <a:chExt cx="26455660" cy="1738767"/>
          </a:xfrm>
        </p:grpSpPr>
        <p:grpSp>
          <p:nvGrpSpPr>
            <p:cNvPr name="Group 4" id="4"/>
            <p:cNvGrpSpPr/>
            <p:nvPr/>
          </p:nvGrpSpPr>
          <p:grpSpPr>
            <a:xfrm rot="0">
              <a:off x="0" y="0"/>
              <a:ext cx="25419830" cy="1738767"/>
              <a:chOff x="0" y="0"/>
              <a:chExt cx="5021201" cy="343460"/>
            </a:xfrm>
          </p:grpSpPr>
          <p:sp>
            <p:nvSpPr>
              <p:cNvPr name="Freeform 5" id="5"/>
              <p:cNvSpPr/>
              <p:nvPr/>
            </p:nvSpPr>
            <p:spPr>
              <a:xfrm flipH="false" flipV="false" rot="0">
                <a:off x="0" y="0"/>
                <a:ext cx="5021201" cy="343460"/>
              </a:xfrm>
              <a:custGeom>
                <a:avLst/>
                <a:gdLst/>
                <a:ahLst/>
                <a:cxnLst/>
                <a:rect r="r" b="b" t="t" l="l"/>
                <a:pathLst>
                  <a:path h="343460" w="5021201">
                    <a:moveTo>
                      <a:pt x="0" y="0"/>
                    </a:moveTo>
                    <a:lnTo>
                      <a:pt x="5021201" y="0"/>
                    </a:lnTo>
                    <a:lnTo>
                      <a:pt x="5021201" y="343460"/>
                    </a:lnTo>
                    <a:lnTo>
                      <a:pt x="0" y="343460"/>
                    </a:lnTo>
                    <a:close/>
                  </a:path>
                </a:pathLst>
              </a:custGeom>
              <a:solidFill>
                <a:srgbClr val="F8DCA2"/>
              </a:solidFill>
            </p:spPr>
          </p:sp>
          <p:sp>
            <p:nvSpPr>
              <p:cNvPr name="TextBox 6" id="6"/>
              <p:cNvSpPr txBox="true"/>
              <p:nvPr/>
            </p:nvSpPr>
            <p:spPr>
              <a:xfrm>
                <a:off x="0" y="-47625"/>
                <a:ext cx="5021201" cy="391085"/>
              </a:xfrm>
              <a:prstGeom prst="rect">
                <a:avLst/>
              </a:prstGeom>
            </p:spPr>
            <p:txBody>
              <a:bodyPr anchor="ctr" rtlCol="false" tIns="50800" lIns="50800" bIns="50800" rIns="50800"/>
              <a:lstStyle/>
              <a:p>
                <a:pPr algn="ctr">
                  <a:lnSpc>
                    <a:spcPts val="3359"/>
                  </a:lnSpc>
                </a:pPr>
              </a:p>
            </p:txBody>
          </p:sp>
        </p:grpSp>
        <p:sp>
          <p:nvSpPr>
            <p:cNvPr name="Freeform 7" id="7"/>
            <p:cNvSpPr/>
            <p:nvPr/>
          </p:nvSpPr>
          <p:spPr>
            <a:xfrm flipH="false" flipV="false" rot="0">
              <a:off x="0"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8711552"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17423104"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grpSp>
        <p:nvGrpSpPr>
          <p:cNvPr name="Group 10" id="10"/>
          <p:cNvGrpSpPr/>
          <p:nvPr/>
        </p:nvGrpSpPr>
        <p:grpSpPr>
          <a:xfrm rot="0">
            <a:off x="-776872" y="0"/>
            <a:ext cx="19841745" cy="1304075"/>
            <a:chOff x="0" y="0"/>
            <a:chExt cx="26455660" cy="1738767"/>
          </a:xfrm>
        </p:grpSpPr>
        <p:grpSp>
          <p:nvGrpSpPr>
            <p:cNvPr name="Group 11" id="11"/>
            <p:cNvGrpSpPr/>
            <p:nvPr/>
          </p:nvGrpSpPr>
          <p:grpSpPr>
            <a:xfrm rot="0">
              <a:off x="0" y="0"/>
              <a:ext cx="25419830" cy="1738767"/>
              <a:chOff x="0" y="0"/>
              <a:chExt cx="5021201" cy="343460"/>
            </a:xfrm>
          </p:grpSpPr>
          <p:sp>
            <p:nvSpPr>
              <p:cNvPr name="Freeform 12" id="12"/>
              <p:cNvSpPr/>
              <p:nvPr/>
            </p:nvSpPr>
            <p:spPr>
              <a:xfrm flipH="false" flipV="false" rot="0">
                <a:off x="0" y="0"/>
                <a:ext cx="5021201" cy="343460"/>
              </a:xfrm>
              <a:custGeom>
                <a:avLst/>
                <a:gdLst/>
                <a:ahLst/>
                <a:cxnLst/>
                <a:rect r="r" b="b" t="t" l="l"/>
                <a:pathLst>
                  <a:path h="343460" w="5021201">
                    <a:moveTo>
                      <a:pt x="0" y="0"/>
                    </a:moveTo>
                    <a:lnTo>
                      <a:pt x="5021201" y="0"/>
                    </a:lnTo>
                    <a:lnTo>
                      <a:pt x="5021201" y="343460"/>
                    </a:lnTo>
                    <a:lnTo>
                      <a:pt x="0" y="343460"/>
                    </a:lnTo>
                    <a:close/>
                  </a:path>
                </a:pathLst>
              </a:custGeom>
              <a:solidFill>
                <a:srgbClr val="F8DCA2"/>
              </a:solidFill>
            </p:spPr>
          </p:sp>
          <p:sp>
            <p:nvSpPr>
              <p:cNvPr name="TextBox 13" id="13"/>
              <p:cNvSpPr txBox="true"/>
              <p:nvPr/>
            </p:nvSpPr>
            <p:spPr>
              <a:xfrm>
                <a:off x="0" y="-47625"/>
                <a:ext cx="5021201" cy="391085"/>
              </a:xfrm>
              <a:prstGeom prst="rect">
                <a:avLst/>
              </a:prstGeom>
            </p:spPr>
            <p:txBody>
              <a:bodyPr anchor="ctr" rtlCol="false" tIns="50800" lIns="50800" bIns="50800" rIns="50800"/>
              <a:lstStyle/>
              <a:p>
                <a:pPr algn="ctr">
                  <a:lnSpc>
                    <a:spcPts val="3359"/>
                  </a:lnSpc>
                </a:pPr>
              </a:p>
            </p:txBody>
          </p:sp>
        </p:grpSp>
        <p:sp>
          <p:nvSpPr>
            <p:cNvPr name="Freeform 14" id="14"/>
            <p:cNvSpPr/>
            <p:nvPr/>
          </p:nvSpPr>
          <p:spPr>
            <a:xfrm flipH="false" flipV="false" rot="0">
              <a:off x="0"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p:cNvSpPr/>
            <p:nvPr/>
          </p:nvSpPr>
          <p:spPr>
            <a:xfrm flipH="false" flipV="false" rot="0">
              <a:off x="8711552"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p:cNvSpPr/>
            <p:nvPr/>
          </p:nvSpPr>
          <p:spPr>
            <a:xfrm flipH="false" flipV="false" rot="0">
              <a:off x="17423104"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grpSp>
        <p:nvGrpSpPr>
          <p:cNvPr name="Group 17" id="17"/>
          <p:cNvGrpSpPr>
            <a:grpSpLocks noChangeAspect="true"/>
          </p:cNvGrpSpPr>
          <p:nvPr/>
        </p:nvGrpSpPr>
        <p:grpSpPr>
          <a:xfrm rot="0">
            <a:off x="219214" y="1893315"/>
            <a:ext cx="4091886" cy="6500369"/>
            <a:chOff x="0" y="0"/>
            <a:chExt cx="6350000" cy="10087610"/>
          </a:xfrm>
        </p:grpSpPr>
        <p:sp>
          <p:nvSpPr>
            <p:cNvPr name="Freeform 18" id="18"/>
            <p:cNvSpPr/>
            <p:nvPr/>
          </p:nvSpPr>
          <p:spPr>
            <a:xfrm flipH="false" flipV="false" rot="0">
              <a:off x="0" y="0"/>
              <a:ext cx="6350000" cy="10087610"/>
            </a:xfrm>
            <a:custGeom>
              <a:avLst/>
              <a:gdLst/>
              <a:ahLst/>
              <a:cxnLst/>
              <a:rect r="r" b="b" t="t" l="l"/>
              <a:pathLst>
                <a:path h="10087610" w="6350000">
                  <a:moveTo>
                    <a:pt x="5913120" y="9559290"/>
                  </a:moveTo>
                  <a:lnTo>
                    <a:pt x="5946140" y="9559290"/>
                  </a:lnTo>
                  <a:lnTo>
                    <a:pt x="5946140" y="9188450"/>
                  </a:lnTo>
                  <a:lnTo>
                    <a:pt x="5824220" y="9188450"/>
                  </a:lnTo>
                  <a:lnTo>
                    <a:pt x="5824220" y="2649220"/>
                  </a:lnTo>
                  <a:cubicBezTo>
                    <a:pt x="5824220" y="1188720"/>
                    <a:pt x="4635500" y="0"/>
                    <a:pt x="3175000" y="0"/>
                  </a:cubicBezTo>
                  <a:cubicBezTo>
                    <a:pt x="1714500" y="0"/>
                    <a:pt x="525780" y="1188720"/>
                    <a:pt x="525780" y="2649220"/>
                  </a:cubicBezTo>
                  <a:lnTo>
                    <a:pt x="525780" y="9188450"/>
                  </a:lnTo>
                  <a:lnTo>
                    <a:pt x="407670" y="9188450"/>
                  </a:lnTo>
                  <a:lnTo>
                    <a:pt x="407670" y="9559290"/>
                  </a:lnTo>
                  <a:lnTo>
                    <a:pt x="435610" y="9559290"/>
                  </a:lnTo>
                  <a:lnTo>
                    <a:pt x="0" y="9624060"/>
                  </a:lnTo>
                  <a:lnTo>
                    <a:pt x="0" y="10087610"/>
                  </a:lnTo>
                  <a:lnTo>
                    <a:pt x="6350000" y="10087610"/>
                  </a:lnTo>
                  <a:lnTo>
                    <a:pt x="6350000" y="9624060"/>
                  </a:lnTo>
                  <a:lnTo>
                    <a:pt x="5913120" y="9559290"/>
                  </a:lnTo>
                  <a:close/>
                </a:path>
              </a:pathLst>
            </a:custGeom>
            <a:blipFill>
              <a:blip r:embed="rId6"/>
              <a:stretch>
                <a:fillRect l="-57693" t="0" r="-1166" b="0"/>
              </a:stretch>
            </a:blipFill>
          </p:spPr>
        </p:sp>
        <p:sp>
          <p:nvSpPr>
            <p:cNvPr name="Freeform 19" id="19"/>
            <p:cNvSpPr/>
            <p:nvPr/>
          </p:nvSpPr>
          <p:spPr>
            <a:xfrm flipH="false" flipV="false" rot="0">
              <a:off x="0" y="0"/>
              <a:ext cx="6350000" cy="10087610"/>
            </a:xfrm>
            <a:custGeom>
              <a:avLst/>
              <a:gdLst/>
              <a:ahLst/>
              <a:cxnLst/>
              <a:rect r="r" b="b" t="t" l="l"/>
              <a:pathLst>
                <a:path h="10087610" w="6350000">
                  <a:moveTo>
                    <a:pt x="5913120" y="9559290"/>
                  </a:moveTo>
                  <a:lnTo>
                    <a:pt x="5946140" y="9559290"/>
                  </a:lnTo>
                  <a:lnTo>
                    <a:pt x="5946140" y="9188450"/>
                  </a:lnTo>
                  <a:lnTo>
                    <a:pt x="5824220" y="9188450"/>
                  </a:lnTo>
                  <a:lnTo>
                    <a:pt x="5824220" y="2649220"/>
                  </a:lnTo>
                  <a:cubicBezTo>
                    <a:pt x="5824220" y="1188720"/>
                    <a:pt x="4635500" y="0"/>
                    <a:pt x="3175000" y="0"/>
                  </a:cubicBezTo>
                  <a:cubicBezTo>
                    <a:pt x="1714500" y="0"/>
                    <a:pt x="525780" y="1188720"/>
                    <a:pt x="525780" y="2649220"/>
                  </a:cubicBezTo>
                  <a:lnTo>
                    <a:pt x="525780" y="9188450"/>
                  </a:lnTo>
                  <a:lnTo>
                    <a:pt x="407670" y="9188450"/>
                  </a:lnTo>
                  <a:lnTo>
                    <a:pt x="407670" y="9559290"/>
                  </a:lnTo>
                  <a:lnTo>
                    <a:pt x="435610" y="9559290"/>
                  </a:lnTo>
                  <a:lnTo>
                    <a:pt x="0" y="9624060"/>
                  </a:lnTo>
                  <a:lnTo>
                    <a:pt x="0" y="10087610"/>
                  </a:lnTo>
                  <a:lnTo>
                    <a:pt x="6350000" y="10087610"/>
                  </a:lnTo>
                  <a:lnTo>
                    <a:pt x="6350000" y="9624060"/>
                  </a:lnTo>
                  <a:lnTo>
                    <a:pt x="5913120" y="9559290"/>
                  </a:lnTo>
                  <a:close/>
                  <a:moveTo>
                    <a:pt x="5135880" y="2918460"/>
                  </a:moveTo>
                  <a:lnTo>
                    <a:pt x="3404870" y="2918460"/>
                  </a:lnTo>
                  <a:lnTo>
                    <a:pt x="4776470" y="1546860"/>
                  </a:lnTo>
                  <a:cubicBezTo>
                    <a:pt x="5002530" y="1865630"/>
                    <a:pt x="5134610" y="2255520"/>
                    <a:pt x="5134610" y="2675890"/>
                  </a:cubicBezTo>
                  <a:lnTo>
                    <a:pt x="5135880" y="2918460"/>
                  </a:lnTo>
                  <a:close/>
                  <a:moveTo>
                    <a:pt x="5601970" y="7118350"/>
                  </a:moveTo>
                  <a:lnTo>
                    <a:pt x="5355590" y="7118350"/>
                  </a:lnTo>
                  <a:lnTo>
                    <a:pt x="5355590" y="5317490"/>
                  </a:lnTo>
                  <a:lnTo>
                    <a:pt x="5601970" y="5317490"/>
                  </a:lnTo>
                  <a:lnTo>
                    <a:pt x="5601970" y="7118350"/>
                  </a:lnTo>
                  <a:close/>
                  <a:moveTo>
                    <a:pt x="3284220" y="9188450"/>
                  </a:moveTo>
                  <a:lnTo>
                    <a:pt x="3284220" y="7406640"/>
                  </a:lnTo>
                  <a:lnTo>
                    <a:pt x="5135880" y="7406640"/>
                  </a:lnTo>
                  <a:lnTo>
                    <a:pt x="5135880" y="9188450"/>
                  </a:lnTo>
                  <a:lnTo>
                    <a:pt x="3284220" y="9188450"/>
                  </a:lnTo>
                  <a:close/>
                  <a:moveTo>
                    <a:pt x="3284220" y="7118350"/>
                  </a:moveTo>
                  <a:lnTo>
                    <a:pt x="3284220" y="5317490"/>
                  </a:lnTo>
                  <a:lnTo>
                    <a:pt x="5135880" y="5317490"/>
                  </a:lnTo>
                  <a:lnTo>
                    <a:pt x="5135880" y="7117080"/>
                  </a:lnTo>
                  <a:lnTo>
                    <a:pt x="3284220" y="7118350"/>
                  </a:lnTo>
                  <a:close/>
                  <a:moveTo>
                    <a:pt x="5601970" y="5006340"/>
                  </a:moveTo>
                  <a:lnTo>
                    <a:pt x="5355590" y="5006340"/>
                  </a:lnTo>
                  <a:lnTo>
                    <a:pt x="5355590" y="3206750"/>
                  </a:lnTo>
                  <a:lnTo>
                    <a:pt x="5601970" y="3206750"/>
                  </a:lnTo>
                  <a:lnTo>
                    <a:pt x="5601970" y="5006340"/>
                  </a:lnTo>
                  <a:close/>
                  <a:moveTo>
                    <a:pt x="5135880" y="5006340"/>
                  </a:moveTo>
                  <a:lnTo>
                    <a:pt x="3284220" y="5006340"/>
                  </a:lnTo>
                  <a:lnTo>
                    <a:pt x="3284220" y="3206750"/>
                  </a:lnTo>
                  <a:lnTo>
                    <a:pt x="5135880" y="3206750"/>
                  </a:lnTo>
                  <a:lnTo>
                    <a:pt x="5135880" y="5006340"/>
                  </a:lnTo>
                  <a:close/>
                  <a:moveTo>
                    <a:pt x="3284220" y="2644140"/>
                  </a:moveTo>
                  <a:lnTo>
                    <a:pt x="3284220" y="717550"/>
                  </a:lnTo>
                  <a:cubicBezTo>
                    <a:pt x="3801110" y="745490"/>
                    <a:pt x="4264660" y="975360"/>
                    <a:pt x="4598670" y="1329690"/>
                  </a:cubicBezTo>
                  <a:lnTo>
                    <a:pt x="3284220" y="2644140"/>
                  </a:lnTo>
                  <a:close/>
                  <a:moveTo>
                    <a:pt x="3065780" y="2640330"/>
                  </a:moveTo>
                  <a:lnTo>
                    <a:pt x="1752600" y="1327150"/>
                  </a:lnTo>
                  <a:cubicBezTo>
                    <a:pt x="2086610" y="974090"/>
                    <a:pt x="2550160" y="745490"/>
                    <a:pt x="3065780" y="717550"/>
                  </a:cubicBezTo>
                  <a:lnTo>
                    <a:pt x="3065780" y="2640330"/>
                  </a:lnTo>
                  <a:close/>
                  <a:moveTo>
                    <a:pt x="2947670" y="2918460"/>
                  </a:moveTo>
                  <a:lnTo>
                    <a:pt x="1214120" y="2918460"/>
                  </a:lnTo>
                  <a:lnTo>
                    <a:pt x="1214120" y="2674620"/>
                  </a:lnTo>
                  <a:cubicBezTo>
                    <a:pt x="1214120" y="2254250"/>
                    <a:pt x="1347470" y="1864360"/>
                    <a:pt x="1574800" y="1544320"/>
                  </a:cubicBezTo>
                  <a:lnTo>
                    <a:pt x="2947670" y="2918460"/>
                  </a:lnTo>
                  <a:close/>
                  <a:moveTo>
                    <a:pt x="3065780" y="3206750"/>
                  </a:moveTo>
                  <a:lnTo>
                    <a:pt x="3065780" y="5006340"/>
                  </a:lnTo>
                  <a:lnTo>
                    <a:pt x="1214120" y="5006340"/>
                  </a:lnTo>
                  <a:lnTo>
                    <a:pt x="1214120" y="3206750"/>
                  </a:lnTo>
                  <a:lnTo>
                    <a:pt x="3065780" y="3206750"/>
                  </a:lnTo>
                  <a:close/>
                  <a:moveTo>
                    <a:pt x="994410" y="5006340"/>
                  </a:moveTo>
                  <a:lnTo>
                    <a:pt x="748030" y="5006340"/>
                  </a:lnTo>
                  <a:lnTo>
                    <a:pt x="748030" y="3206750"/>
                  </a:lnTo>
                  <a:lnTo>
                    <a:pt x="994410" y="3206750"/>
                  </a:lnTo>
                  <a:lnTo>
                    <a:pt x="994410" y="5006340"/>
                  </a:lnTo>
                  <a:close/>
                  <a:moveTo>
                    <a:pt x="994410" y="5317490"/>
                  </a:moveTo>
                  <a:lnTo>
                    <a:pt x="994410" y="7117080"/>
                  </a:lnTo>
                  <a:lnTo>
                    <a:pt x="748030" y="7117080"/>
                  </a:lnTo>
                  <a:lnTo>
                    <a:pt x="748030" y="5317490"/>
                  </a:lnTo>
                  <a:lnTo>
                    <a:pt x="994410" y="5317490"/>
                  </a:lnTo>
                  <a:close/>
                  <a:moveTo>
                    <a:pt x="1214120" y="5317490"/>
                  </a:moveTo>
                  <a:lnTo>
                    <a:pt x="3065780" y="5317490"/>
                  </a:lnTo>
                  <a:lnTo>
                    <a:pt x="3065780" y="7117080"/>
                  </a:lnTo>
                  <a:lnTo>
                    <a:pt x="1214120" y="7117080"/>
                  </a:lnTo>
                  <a:lnTo>
                    <a:pt x="1214120" y="5317490"/>
                  </a:lnTo>
                  <a:close/>
                  <a:moveTo>
                    <a:pt x="3065780" y="7406640"/>
                  </a:moveTo>
                  <a:lnTo>
                    <a:pt x="3065780" y="9188450"/>
                  </a:lnTo>
                  <a:lnTo>
                    <a:pt x="1214120" y="9188450"/>
                  </a:lnTo>
                  <a:lnTo>
                    <a:pt x="1214120" y="7406640"/>
                  </a:lnTo>
                  <a:lnTo>
                    <a:pt x="3065780" y="7406640"/>
                  </a:lnTo>
                  <a:close/>
                  <a:moveTo>
                    <a:pt x="5355590" y="9188450"/>
                  </a:moveTo>
                  <a:lnTo>
                    <a:pt x="5355590" y="7406640"/>
                  </a:lnTo>
                  <a:lnTo>
                    <a:pt x="5601970" y="7406640"/>
                  </a:lnTo>
                  <a:lnTo>
                    <a:pt x="5601970" y="9188450"/>
                  </a:lnTo>
                  <a:lnTo>
                    <a:pt x="5355590" y="9188450"/>
                  </a:lnTo>
                  <a:close/>
                  <a:moveTo>
                    <a:pt x="5601970" y="2918460"/>
                  </a:moveTo>
                  <a:lnTo>
                    <a:pt x="5355590" y="2918460"/>
                  </a:lnTo>
                  <a:lnTo>
                    <a:pt x="5355590" y="2674620"/>
                  </a:lnTo>
                  <a:cubicBezTo>
                    <a:pt x="5355590" y="2193290"/>
                    <a:pt x="5199380" y="1748790"/>
                    <a:pt x="4935220" y="1388110"/>
                  </a:cubicBezTo>
                  <a:lnTo>
                    <a:pt x="5121910" y="1201420"/>
                  </a:lnTo>
                  <a:cubicBezTo>
                    <a:pt x="5422900" y="1605280"/>
                    <a:pt x="5601970" y="2106930"/>
                    <a:pt x="5601970" y="2649220"/>
                  </a:cubicBezTo>
                  <a:lnTo>
                    <a:pt x="5601970" y="2918460"/>
                  </a:lnTo>
                  <a:close/>
                  <a:moveTo>
                    <a:pt x="4941570" y="986790"/>
                  </a:moveTo>
                  <a:lnTo>
                    <a:pt x="4756150" y="1172210"/>
                  </a:lnTo>
                  <a:cubicBezTo>
                    <a:pt x="4382770" y="778510"/>
                    <a:pt x="3863340" y="524510"/>
                    <a:pt x="3285490" y="496570"/>
                  </a:cubicBezTo>
                  <a:lnTo>
                    <a:pt x="3285490" y="224790"/>
                  </a:lnTo>
                  <a:cubicBezTo>
                    <a:pt x="3935730" y="254000"/>
                    <a:pt x="4521200" y="541020"/>
                    <a:pt x="4941570" y="986790"/>
                  </a:cubicBezTo>
                  <a:close/>
                  <a:moveTo>
                    <a:pt x="3065780" y="224790"/>
                  </a:moveTo>
                  <a:lnTo>
                    <a:pt x="3065780" y="496570"/>
                  </a:lnTo>
                  <a:cubicBezTo>
                    <a:pt x="2487930" y="524510"/>
                    <a:pt x="1969770" y="778510"/>
                    <a:pt x="1596390" y="1170940"/>
                  </a:cubicBezTo>
                  <a:lnTo>
                    <a:pt x="1410970" y="985520"/>
                  </a:lnTo>
                  <a:cubicBezTo>
                    <a:pt x="1830070" y="541020"/>
                    <a:pt x="2414270" y="254000"/>
                    <a:pt x="3065780" y="224790"/>
                  </a:cubicBezTo>
                  <a:close/>
                  <a:moveTo>
                    <a:pt x="1229360" y="1200150"/>
                  </a:moveTo>
                  <a:lnTo>
                    <a:pt x="1416050" y="1386840"/>
                  </a:lnTo>
                  <a:cubicBezTo>
                    <a:pt x="1150620" y="1747520"/>
                    <a:pt x="994410" y="2193290"/>
                    <a:pt x="994410" y="2675890"/>
                  </a:cubicBezTo>
                  <a:lnTo>
                    <a:pt x="994410" y="2919730"/>
                  </a:lnTo>
                  <a:lnTo>
                    <a:pt x="748030" y="2919730"/>
                  </a:lnTo>
                  <a:lnTo>
                    <a:pt x="748030" y="2650490"/>
                  </a:lnTo>
                  <a:cubicBezTo>
                    <a:pt x="748030" y="2106930"/>
                    <a:pt x="927100" y="1604010"/>
                    <a:pt x="1229360" y="1200150"/>
                  </a:cubicBezTo>
                  <a:close/>
                  <a:moveTo>
                    <a:pt x="748030" y="7406640"/>
                  </a:moveTo>
                  <a:lnTo>
                    <a:pt x="994410" y="7406640"/>
                  </a:lnTo>
                  <a:lnTo>
                    <a:pt x="994410" y="9188450"/>
                  </a:lnTo>
                  <a:lnTo>
                    <a:pt x="748030" y="9188450"/>
                  </a:lnTo>
                  <a:lnTo>
                    <a:pt x="748030" y="7406640"/>
                  </a:lnTo>
                  <a:close/>
                </a:path>
              </a:pathLst>
            </a:custGeom>
            <a:solidFill>
              <a:srgbClr val="BF7355"/>
            </a:solidFill>
          </p:spPr>
        </p:sp>
      </p:grpSp>
      <p:sp>
        <p:nvSpPr>
          <p:cNvPr name="Freeform 20" id="20"/>
          <p:cNvSpPr/>
          <p:nvPr/>
        </p:nvSpPr>
        <p:spPr>
          <a:xfrm flipH="true" flipV="false" rot="0">
            <a:off x="4470784" y="1304075"/>
            <a:ext cx="5041437" cy="4491462"/>
          </a:xfrm>
          <a:custGeom>
            <a:avLst/>
            <a:gdLst/>
            <a:ahLst/>
            <a:cxnLst/>
            <a:rect r="r" b="b" t="t" l="l"/>
            <a:pathLst>
              <a:path h="4491462" w="5041437">
                <a:moveTo>
                  <a:pt x="5041438" y="0"/>
                </a:moveTo>
                <a:lnTo>
                  <a:pt x="0" y="0"/>
                </a:lnTo>
                <a:lnTo>
                  <a:pt x="0" y="4491463"/>
                </a:lnTo>
                <a:lnTo>
                  <a:pt x="5041438" y="4491463"/>
                </a:lnTo>
                <a:lnTo>
                  <a:pt x="5041438"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1" id="21"/>
          <p:cNvSpPr/>
          <p:nvPr/>
        </p:nvSpPr>
        <p:spPr>
          <a:xfrm flipH="true" flipV="false" rot="0">
            <a:off x="866761" y="2412770"/>
            <a:ext cx="5118250" cy="7874230"/>
          </a:xfrm>
          <a:custGeom>
            <a:avLst/>
            <a:gdLst/>
            <a:ahLst/>
            <a:cxnLst/>
            <a:rect r="r" b="b" t="t" l="l"/>
            <a:pathLst>
              <a:path h="7874230" w="5118250">
                <a:moveTo>
                  <a:pt x="5118250" y="0"/>
                </a:moveTo>
                <a:lnTo>
                  <a:pt x="0" y="0"/>
                </a:lnTo>
                <a:lnTo>
                  <a:pt x="0" y="7874230"/>
                </a:lnTo>
                <a:lnTo>
                  <a:pt x="5118250" y="7874230"/>
                </a:lnTo>
                <a:lnTo>
                  <a:pt x="511825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22" id="22"/>
          <p:cNvSpPr txBox="true"/>
          <p:nvPr/>
        </p:nvSpPr>
        <p:spPr>
          <a:xfrm rot="0">
            <a:off x="5134704" y="2182854"/>
            <a:ext cx="3713598" cy="1739900"/>
          </a:xfrm>
          <a:prstGeom prst="rect">
            <a:avLst/>
          </a:prstGeom>
        </p:spPr>
        <p:txBody>
          <a:bodyPr anchor="t" rtlCol="false" tIns="0" lIns="0" bIns="0" rIns="0">
            <a:spAutoFit/>
          </a:bodyPr>
          <a:lstStyle/>
          <a:p>
            <a:pPr algn="ctr">
              <a:lnSpc>
                <a:spcPts val="2799"/>
              </a:lnSpc>
            </a:pPr>
            <a:r>
              <a:rPr lang="en-US" sz="1999">
                <a:solidFill>
                  <a:srgbClr val="233466"/>
                </a:solidFill>
                <a:latin typeface="Sniglet"/>
                <a:ea typeface="Sniglet"/>
                <a:cs typeface="Sniglet"/>
                <a:sym typeface="Sniglet"/>
              </a:rPr>
              <a:t>Add dialogue here.</a:t>
            </a:r>
          </a:p>
          <a:p>
            <a:pPr algn="ctr">
              <a:lnSpc>
                <a:spcPts val="2799"/>
              </a:lnSpc>
            </a:pPr>
            <a:r>
              <a:rPr lang="en-US" sz="1999">
                <a:solidFill>
                  <a:srgbClr val="233466"/>
                </a:solidFill>
                <a:latin typeface="Sniglet"/>
                <a:ea typeface="Sniglet"/>
                <a:cs typeface="Sniglet"/>
                <a:sym typeface="Sniglet"/>
              </a:rPr>
              <a:t>Lorem ipsum dolor sit amet, consectetur adipiscing elit, sed do eiusmod tempor incididunt ut labore et dolore magna aliqua. </a:t>
            </a:r>
          </a:p>
        </p:txBody>
      </p:sp>
      <p:sp>
        <p:nvSpPr>
          <p:cNvPr name="Freeform 23" id="23"/>
          <p:cNvSpPr/>
          <p:nvPr/>
        </p:nvSpPr>
        <p:spPr>
          <a:xfrm flipH="false" flipV="false" rot="0">
            <a:off x="6191671" y="4830107"/>
            <a:ext cx="4799308" cy="4275747"/>
          </a:xfrm>
          <a:custGeom>
            <a:avLst/>
            <a:gdLst/>
            <a:ahLst/>
            <a:cxnLst/>
            <a:rect r="r" b="b" t="t" l="l"/>
            <a:pathLst>
              <a:path h="4275747" w="4799308">
                <a:moveTo>
                  <a:pt x="0" y="0"/>
                </a:moveTo>
                <a:lnTo>
                  <a:pt x="4799308" y="0"/>
                </a:lnTo>
                <a:lnTo>
                  <a:pt x="4799308" y="4275748"/>
                </a:lnTo>
                <a:lnTo>
                  <a:pt x="0" y="427574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24" id="24"/>
          <p:cNvSpPr txBox="true"/>
          <p:nvPr/>
        </p:nvSpPr>
        <p:spPr>
          <a:xfrm rot="0">
            <a:off x="6734526" y="5655566"/>
            <a:ext cx="3713598" cy="1739900"/>
          </a:xfrm>
          <a:prstGeom prst="rect">
            <a:avLst/>
          </a:prstGeom>
        </p:spPr>
        <p:txBody>
          <a:bodyPr anchor="t" rtlCol="false" tIns="0" lIns="0" bIns="0" rIns="0">
            <a:spAutoFit/>
          </a:bodyPr>
          <a:lstStyle/>
          <a:p>
            <a:pPr algn="ctr">
              <a:lnSpc>
                <a:spcPts val="2799"/>
              </a:lnSpc>
            </a:pPr>
            <a:r>
              <a:rPr lang="en-US" sz="1999">
                <a:solidFill>
                  <a:srgbClr val="233466"/>
                </a:solidFill>
                <a:latin typeface="Sniglet"/>
                <a:ea typeface="Sniglet"/>
                <a:cs typeface="Sniglet"/>
                <a:sym typeface="Sniglet"/>
              </a:rPr>
              <a:t>Add dialogue here.</a:t>
            </a:r>
          </a:p>
          <a:p>
            <a:pPr algn="ctr">
              <a:lnSpc>
                <a:spcPts val="2799"/>
              </a:lnSpc>
            </a:pPr>
            <a:r>
              <a:rPr lang="en-US" sz="1999">
                <a:solidFill>
                  <a:srgbClr val="233466"/>
                </a:solidFill>
                <a:latin typeface="Sniglet"/>
                <a:ea typeface="Sniglet"/>
                <a:cs typeface="Sniglet"/>
                <a:sym typeface="Sniglet"/>
              </a:rPr>
              <a:t>Lorem ipsum dolor sit amet, consectetur adipiscing elit, sed do eiusmod tempor incididunt ut labore et dolore magna aliqua. </a:t>
            </a:r>
          </a:p>
        </p:txBody>
      </p:sp>
      <p:sp>
        <p:nvSpPr>
          <p:cNvPr name="Freeform 25" id="25"/>
          <p:cNvSpPr/>
          <p:nvPr/>
        </p:nvSpPr>
        <p:spPr>
          <a:xfrm flipH="false" flipV="false" rot="0">
            <a:off x="9674147" y="5123352"/>
            <a:ext cx="4525919" cy="5906583"/>
          </a:xfrm>
          <a:custGeom>
            <a:avLst/>
            <a:gdLst/>
            <a:ahLst/>
            <a:cxnLst/>
            <a:rect r="r" b="b" t="t" l="l"/>
            <a:pathLst>
              <a:path h="5906583" w="4525919">
                <a:moveTo>
                  <a:pt x="0" y="0"/>
                </a:moveTo>
                <a:lnTo>
                  <a:pt x="4525919" y="0"/>
                </a:lnTo>
                <a:lnTo>
                  <a:pt x="4525919" y="5906583"/>
                </a:lnTo>
                <a:lnTo>
                  <a:pt x="0" y="5906583"/>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26" id="26"/>
          <p:cNvSpPr txBox="true"/>
          <p:nvPr/>
        </p:nvSpPr>
        <p:spPr>
          <a:xfrm rot="0">
            <a:off x="10908292" y="1785979"/>
            <a:ext cx="6351008" cy="938212"/>
          </a:xfrm>
          <a:prstGeom prst="rect">
            <a:avLst/>
          </a:prstGeom>
        </p:spPr>
        <p:txBody>
          <a:bodyPr anchor="t" rtlCol="false" tIns="0" lIns="0" bIns="0" rIns="0">
            <a:spAutoFit/>
          </a:bodyPr>
          <a:lstStyle/>
          <a:p>
            <a:pPr algn="r" marL="0" indent="0" lvl="0">
              <a:lnSpc>
                <a:spcPts val="7200"/>
              </a:lnSpc>
              <a:spcBef>
                <a:spcPct val="0"/>
              </a:spcBef>
            </a:pPr>
            <a:r>
              <a:rPr lang="en-US" sz="6000">
                <a:solidFill>
                  <a:srgbClr val="DF4B4A"/>
                </a:solidFill>
                <a:latin typeface="Obra Letra Bold"/>
                <a:ea typeface="Obra Letra Bold"/>
                <a:cs typeface="Obra Letra Bold"/>
                <a:sym typeface="Obra Letra Bold"/>
              </a:rPr>
              <a:t>Add story here</a:t>
            </a:r>
          </a:p>
        </p:txBody>
      </p:sp>
      <p:sp>
        <p:nvSpPr>
          <p:cNvPr name="TextBox 27" id="27"/>
          <p:cNvSpPr txBox="true"/>
          <p:nvPr/>
        </p:nvSpPr>
        <p:spPr>
          <a:xfrm rot="0">
            <a:off x="11937106" y="3038516"/>
            <a:ext cx="5322194" cy="1739900"/>
          </a:xfrm>
          <a:prstGeom prst="rect">
            <a:avLst/>
          </a:prstGeom>
        </p:spPr>
        <p:txBody>
          <a:bodyPr anchor="t" rtlCol="false" tIns="0" lIns="0" bIns="0" rIns="0">
            <a:spAutoFit/>
          </a:bodyPr>
          <a:lstStyle/>
          <a:p>
            <a:pPr algn="r">
              <a:lnSpc>
                <a:spcPts val="2799"/>
              </a:lnSpc>
            </a:pPr>
            <a:r>
              <a:rPr lang="en-US" sz="1999">
                <a:solidFill>
                  <a:srgbClr val="233466"/>
                </a:solidFill>
                <a:latin typeface="Sniglet"/>
                <a:ea typeface="Sniglet"/>
                <a:cs typeface="Sniglet"/>
                <a:sym typeface="Sniglet"/>
              </a:rPr>
              <a:t>Lorem ipsum dolor sit amet, consectetur adipiscing elit, sed do eiusmod tempor incididunt ut labore et dolore magna aliqua. Feugiat vivamus at augue eget arcu dictum. Faucibus ornare suspendisse sed nisi.</a:t>
            </a:r>
          </a:p>
        </p:txBody>
      </p:sp>
      <p:sp>
        <p:nvSpPr>
          <p:cNvPr name="TextBox 28" id="28"/>
          <p:cNvSpPr txBox="true"/>
          <p:nvPr/>
        </p:nvSpPr>
        <p:spPr>
          <a:xfrm rot="0">
            <a:off x="13410329" y="5092741"/>
            <a:ext cx="3848971" cy="2444750"/>
          </a:xfrm>
          <a:prstGeom prst="rect">
            <a:avLst/>
          </a:prstGeom>
        </p:spPr>
        <p:txBody>
          <a:bodyPr anchor="t" rtlCol="false" tIns="0" lIns="0" bIns="0" rIns="0">
            <a:spAutoFit/>
          </a:bodyPr>
          <a:lstStyle/>
          <a:p>
            <a:pPr algn="r">
              <a:lnSpc>
                <a:spcPts val="2799"/>
              </a:lnSpc>
            </a:pPr>
            <a:r>
              <a:rPr lang="en-US" sz="1999">
                <a:solidFill>
                  <a:srgbClr val="233466"/>
                </a:solidFill>
                <a:latin typeface="Sniglet"/>
                <a:ea typeface="Sniglet"/>
                <a:cs typeface="Sniglet"/>
                <a:sym typeface="Sniglet"/>
              </a:rPr>
              <a:t>Lorem ipsum dolor sit amet, consectetur adipiscing elit, sed do eiusmod tempor incididunt ut labore et dolore magna aliqua. Feugiat vivamus at augue eget arcu dictum. Faucibus ornare suspendisse sed nisi.</a:t>
            </a:r>
          </a:p>
        </p:txBody>
      </p:sp>
    </p:spTree>
  </p:cSld>
  <p:clrMapOvr>
    <a:masterClrMapping/>
  </p:clrMapOvr>
  <p:transition spd="slow">
    <p:push dir="l"/>
  </p:transition>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8DCA2"/>
        </a:solidFill>
      </p:bgPr>
    </p:bg>
    <p:spTree>
      <p:nvGrpSpPr>
        <p:cNvPr id="1" name=""/>
        <p:cNvGrpSpPr/>
        <p:nvPr/>
      </p:nvGrpSpPr>
      <p:grpSpPr>
        <a:xfrm>
          <a:off x="0" y="0"/>
          <a:ext cx="0" cy="0"/>
          <a:chOff x="0" y="0"/>
          <a:chExt cx="0" cy="0"/>
        </a:xfrm>
      </p:grpSpPr>
      <p:grpSp>
        <p:nvGrpSpPr>
          <p:cNvPr name="Group 2" id="2"/>
          <p:cNvGrpSpPr/>
          <p:nvPr/>
        </p:nvGrpSpPr>
        <p:grpSpPr>
          <a:xfrm rot="-5400000">
            <a:off x="-9268835" y="4491462"/>
            <a:ext cx="19841745" cy="1304075"/>
            <a:chOff x="0" y="0"/>
            <a:chExt cx="26455660" cy="1738767"/>
          </a:xfrm>
        </p:grpSpPr>
        <p:grpSp>
          <p:nvGrpSpPr>
            <p:cNvPr name="Group 3" id="3"/>
            <p:cNvGrpSpPr/>
            <p:nvPr/>
          </p:nvGrpSpPr>
          <p:grpSpPr>
            <a:xfrm rot="0">
              <a:off x="1035830" y="0"/>
              <a:ext cx="24384000" cy="1738767"/>
              <a:chOff x="0" y="0"/>
              <a:chExt cx="4816593" cy="343460"/>
            </a:xfrm>
          </p:grpSpPr>
          <p:sp>
            <p:nvSpPr>
              <p:cNvPr name="Freeform 4" id="4"/>
              <p:cNvSpPr/>
              <p:nvPr/>
            </p:nvSpPr>
            <p:spPr>
              <a:xfrm flipH="false" flipV="false" rot="0">
                <a:off x="0" y="0"/>
                <a:ext cx="4816592" cy="343460"/>
              </a:xfrm>
              <a:custGeom>
                <a:avLst/>
                <a:gdLst/>
                <a:ahLst/>
                <a:cxnLst/>
                <a:rect r="r" b="b" t="t" l="l"/>
                <a:pathLst>
                  <a:path h="343460" w="4816592">
                    <a:moveTo>
                      <a:pt x="0" y="0"/>
                    </a:moveTo>
                    <a:lnTo>
                      <a:pt x="4816592" y="0"/>
                    </a:lnTo>
                    <a:lnTo>
                      <a:pt x="4816592" y="343460"/>
                    </a:lnTo>
                    <a:lnTo>
                      <a:pt x="0" y="343460"/>
                    </a:lnTo>
                    <a:close/>
                  </a:path>
                </a:pathLst>
              </a:custGeom>
              <a:solidFill>
                <a:srgbClr val="F0DBC1"/>
              </a:solidFill>
            </p:spPr>
          </p:sp>
          <p:sp>
            <p:nvSpPr>
              <p:cNvPr name="TextBox 5" id="5"/>
              <p:cNvSpPr txBox="true"/>
              <p:nvPr/>
            </p:nvSpPr>
            <p:spPr>
              <a:xfrm>
                <a:off x="0" y="-47625"/>
                <a:ext cx="4816593" cy="391085"/>
              </a:xfrm>
              <a:prstGeom prst="rect">
                <a:avLst/>
              </a:prstGeom>
            </p:spPr>
            <p:txBody>
              <a:bodyPr anchor="ctr" rtlCol="false" tIns="50800" lIns="50800" bIns="50800" rIns="50800"/>
              <a:lstStyle/>
              <a:p>
                <a:pPr algn="ctr">
                  <a:lnSpc>
                    <a:spcPts val="3359"/>
                  </a:lnSpc>
                </a:pPr>
              </a:p>
            </p:txBody>
          </p:sp>
        </p:grpSp>
        <p:sp>
          <p:nvSpPr>
            <p:cNvPr name="Freeform 6" id="6"/>
            <p:cNvSpPr/>
            <p:nvPr/>
          </p:nvSpPr>
          <p:spPr>
            <a:xfrm flipH="false" flipV="false" rot="0">
              <a:off x="0"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8711552"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7423104"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grpSp>
        <p:nvGrpSpPr>
          <p:cNvPr name="Group 9" id="9"/>
          <p:cNvGrpSpPr/>
          <p:nvPr/>
        </p:nvGrpSpPr>
        <p:grpSpPr>
          <a:xfrm rot="-5400000">
            <a:off x="7715090" y="4629150"/>
            <a:ext cx="19841745" cy="1304075"/>
            <a:chOff x="0" y="0"/>
            <a:chExt cx="26455660" cy="1738767"/>
          </a:xfrm>
        </p:grpSpPr>
        <p:grpSp>
          <p:nvGrpSpPr>
            <p:cNvPr name="Group 10" id="10"/>
            <p:cNvGrpSpPr/>
            <p:nvPr/>
          </p:nvGrpSpPr>
          <p:grpSpPr>
            <a:xfrm rot="0">
              <a:off x="1035830" y="0"/>
              <a:ext cx="24384000" cy="1738767"/>
              <a:chOff x="0" y="0"/>
              <a:chExt cx="4816593" cy="343460"/>
            </a:xfrm>
          </p:grpSpPr>
          <p:sp>
            <p:nvSpPr>
              <p:cNvPr name="Freeform 11" id="11"/>
              <p:cNvSpPr/>
              <p:nvPr/>
            </p:nvSpPr>
            <p:spPr>
              <a:xfrm flipH="false" flipV="false" rot="0">
                <a:off x="0" y="0"/>
                <a:ext cx="4816592" cy="343460"/>
              </a:xfrm>
              <a:custGeom>
                <a:avLst/>
                <a:gdLst/>
                <a:ahLst/>
                <a:cxnLst/>
                <a:rect r="r" b="b" t="t" l="l"/>
                <a:pathLst>
                  <a:path h="343460" w="4816592">
                    <a:moveTo>
                      <a:pt x="0" y="0"/>
                    </a:moveTo>
                    <a:lnTo>
                      <a:pt x="4816592" y="0"/>
                    </a:lnTo>
                    <a:lnTo>
                      <a:pt x="4816592" y="343460"/>
                    </a:lnTo>
                    <a:lnTo>
                      <a:pt x="0" y="343460"/>
                    </a:lnTo>
                    <a:close/>
                  </a:path>
                </a:pathLst>
              </a:custGeom>
              <a:solidFill>
                <a:srgbClr val="F0DBC1"/>
              </a:solidFill>
            </p:spPr>
          </p:sp>
          <p:sp>
            <p:nvSpPr>
              <p:cNvPr name="TextBox 12" id="12"/>
              <p:cNvSpPr txBox="true"/>
              <p:nvPr/>
            </p:nvSpPr>
            <p:spPr>
              <a:xfrm>
                <a:off x="0" y="-47625"/>
                <a:ext cx="4816593" cy="391085"/>
              </a:xfrm>
              <a:prstGeom prst="rect">
                <a:avLst/>
              </a:prstGeom>
            </p:spPr>
            <p:txBody>
              <a:bodyPr anchor="ctr" rtlCol="false" tIns="50800" lIns="50800" bIns="50800" rIns="50800"/>
              <a:lstStyle/>
              <a:p>
                <a:pPr algn="ctr">
                  <a:lnSpc>
                    <a:spcPts val="3359"/>
                  </a:lnSpc>
                </a:pPr>
              </a:p>
            </p:txBody>
          </p:sp>
        </p:grpSp>
        <p:sp>
          <p:nvSpPr>
            <p:cNvPr name="Freeform 13" id="13"/>
            <p:cNvSpPr/>
            <p:nvPr/>
          </p:nvSpPr>
          <p:spPr>
            <a:xfrm flipH="false" flipV="false" rot="0">
              <a:off x="0"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8711552"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17423104"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sp>
        <p:nvSpPr>
          <p:cNvPr name="Freeform 16" id="16"/>
          <p:cNvSpPr/>
          <p:nvPr/>
        </p:nvSpPr>
        <p:spPr>
          <a:xfrm flipH="false" flipV="false" rot="0">
            <a:off x="8097705" y="2034812"/>
            <a:ext cx="2092590" cy="2480107"/>
          </a:xfrm>
          <a:custGeom>
            <a:avLst/>
            <a:gdLst/>
            <a:ahLst/>
            <a:cxnLst/>
            <a:rect r="r" b="b" t="t" l="l"/>
            <a:pathLst>
              <a:path h="2480107" w="2092590">
                <a:moveTo>
                  <a:pt x="0" y="0"/>
                </a:moveTo>
                <a:lnTo>
                  <a:pt x="2092590" y="0"/>
                </a:lnTo>
                <a:lnTo>
                  <a:pt x="2092590" y="2480107"/>
                </a:lnTo>
                <a:lnTo>
                  <a:pt x="0" y="2480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7" id="17"/>
          <p:cNvSpPr txBox="true"/>
          <p:nvPr/>
        </p:nvSpPr>
        <p:spPr>
          <a:xfrm rot="0">
            <a:off x="8327786" y="2777114"/>
            <a:ext cx="1632427" cy="938212"/>
          </a:xfrm>
          <a:prstGeom prst="rect">
            <a:avLst/>
          </a:prstGeom>
        </p:spPr>
        <p:txBody>
          <a:bodyPr anchor="t" rtlCol="false" tIns="0" lIns="0" bIns="0" rIns="0">
            <a:spAutoFit/>
          </a:bodyPr>
          <a:lstStyle/>
          <a:p>
            <a:pPr algn="ctr" marL="0" indent="0" lvl="0">
              <a:lnSpc>
                <a:spcPts val="7200"/>
              </a:lnSpc>
              <a:spcBef>
                <a:spcPct val="0"/>
              </a:spcBef>
            </a:pPr>
            <a:r>
              <a:rPr lang="en-US" sz="6000">
                <a:solidFill>
                  <a:srgbClr val="FFFFFF"/>
                </a:solidFill>
                <a:latin typeface="Obra Letra Bold"/>
                <a:ea typeface="Obra Letra Bold"/>
                <a:cs typeface="Obra Letra Bold"/>
                <a:sym typeface="Obra Letra Bold"/>
              </a:rPr>
              <a:t>03</a:t>
            </a:r>
          </a:p>
        </p:txBody>
      </p:sp>
      <p:sp>
        <p:nvSpPr>
          <p:cNvPr name="TextBox 18" id="18"/>
          <p:cNvSpPr txBox="true"/>
          <p:nvPr/>
        </p:nvSpPr>
        <p:spPr>
          <a:xfrm rot="0">
            <a:off x="5424204" y="5054155"/>
            <a:ext cx="7439592" cy="938212"/>
          </a:xfrm>
          <a:prstGeom prst="rect">
            <a:avLst/>
          </a:prstGeom>
        </p:spPr>
        <p:txBody>
          <a:bodyPr anchor="t" rtlCol="false" tIns="0" lIns="0" bIns="0" rIns="0">
            <a:spAutoFit/>
          </a:bodyPr>
          <a:lstStyle/>
          <a:p>
            <a:pPr algn="ctr" marL="0" indent="0" lvl="0">
              <a:lnSpc>
                <a:spcPts val="7200"/>
              </a:lnSpc>
              <a:spcBef>
                <a:spcPct val="0"/>
              </a:spcBef>
            </a:pPr>
            <a:r>
              <a:rPr lang="en-US" sz="6000">
                <a:solidFill>
                  <a:srgbClr val="DF4B4A"/>
                </a:solidFill>
                <a:latin typeface="Obra Letra Bold"/>
                <a:ea typeface="Obra Letra Bold"/>
                <a:cs typeface="Obra Letra Bold"/>
                <a:sym typeface="Obra Letra Bold"/>
              </a:rPr>
              <a:t>Chapter 3: Title here</a:t>
            </a:r>
          </a:p>
        </p:txBody>
      </p:sp>
      <p:sp>
        <p:nvSpPr>
          <p:cNvPr name="TextBox 19" id="19"/>
          <p:cNvSpPr txBox="true"/>
          <p:nvPr/>
        </p:nvSpPr>
        <p:spPr>
          <a:xfrm rot="0">
            <a:off x="5945450" y="6320532"/>
            <a:ext cx="6397100" cy="1298575"/>
          </a:xfrm>
          <a:prstGeom prst="rect">
            <a:avLst/>
          </a:prstGeom>
        </p:spPr>
        <p:txBody>
          <a:bodyPr anchor="t" rtlCol="false" tIns="0" lIns="0" bIns="0" rIns="0">
            <a:spAutoFit/>
          </a:bodyPr>
          <a:lstStyle/>
          <a:p>
            <a:pPr algn="ctr">
              <a:lnSpc>
                <a:spcPts val="3499"/>
              </a:lnSpc>
            </a:pPr>
            <a:r>
              <a:rPr lang="en-US" sz="2499">
                <a:solidFill>
                  <a:srgbClr val="233466"/>
                </a:solidFill>
                <a:latin typeface="Sniglet"/>
                <a:ea typeface="Sniglet"/>
                <a:cs typeface="Sniglet"/>
                <a:sym typeface="Sniglet"/>
              </a:rPr>
              <a:t>Lorem ipsum dolor sit amet, consectetur adipiscing elit, sed do eiusmod tempor incididunt ut labore et dolore magna aliqua. </a:t>
            </a:r>
          </a:p>
        </p:txBody>
      </p:sp>
      <p:sp>
        <p:nvSpPr>
          <p:cNvPr name="Freeform 20" id="20"/>
          <p:cNvSpPr/>
          <p:nvPr/>
        </p:nvSpPr>
        <p:spPr>
          <a:xfrm flipH="false" flipV="false" rot="0">
            <a:off x="12512190" y="2564361"/>
            <a:ext cx="5775810" cy="8385931"/>
          </a:xfrm>
          <a:custGeom>
            <a:avLst/>
            <a:gdLst/>
            <a:ahLst/>
            <a:cxnLst/>
            <a:rect r="r" b="b" t="t" l="l"/>
            <a:pathLst>
              <a:path h="8385931" w="5775810">
                <a:moveTo>
                  <a:pt x="0" y="0"/>
                </a:moveTo>
                <a:lnTo>
                  <a:pt x="5775810" y="0"/>
                </a:lnTo>
                <a:lnTo>
                  <a:pt x="5775810" y="8385932"/>
                </a:lnTo>
                <a:lnTo>
                  <a:pt x="0" y="838593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1" id="21"/>
          <p:cNvSpPr/>
          <p:nvPr/>
        </p:nvSpPr>
        <p:spPr>
          <a:xfrm flipH="false" flipV="false" rot="0">
            <a:off x="-381530" y="2564361"/>
            <a:ext cx="5004199" cy="10109492"/>
          </a:xfrm>
          <a:custGeom>
            <a:avLst/>
            <a:gdLst/>
            <a:ahLst/>
            <a:cxnLst/>
            <a:rect r="r" b="b" t="t" l="l"/>
            <a:pathLst>
              <a:path h="10109492" w="5004199">
                <a:moveTo>
                  <a:pt x="0" y="0"/>
                </a:moveTo>
                <a:lnTo>
                  <a:pt x="5004198" y="0"/>
                </a:lnTo>
                <a:lnTo>
                  <a:pt x="5004198" y="10109492"/>
                </a:lnTo>
                <a:lnTo>
                  <a:pt x="0" y="1010949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transition spd="slow">
    <p:push dir="l"/>
  </p:transition>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1DCC1"/>
        </a:solidFill>
      </p:bgPr>
    </p:bg>
    <p:spTree>
      <p:nvGrpSpPr>
        <p:cNvPr id="1" name=""/>
        <p:cNvGrpSpPr/>
        <p:nvPr/>
      </p:nvGrpSpPr>
      <p:grpSpPr>
        <a:xfrm>
          <a:off x="0" y="0"/>
          <a:ext cx="0" cy="0"/>
          <a:chOff x="0" y="0"/>
          <a:chExt cx="0" cy="0"/>
        </a:xfrm>
      </p:grpSpPr>
      <p:sp>
        <p:nvSpPr>
          <p:cNvPr name="Freeform 2" id="2"/>
          <p:cNvSpPr/>
          <p:nvPr/>
        </p:nvSpPr>
        <p:spPr>
          <a:xfrm flipH="false" flipV="false" rot="0">
            <a:off x="4893789" y="2221760"/>
            <a:ext cx="12365511" cy="8065240"/>
          </a:xfrm>
          <a:custGeom>
            <a:avLst/>
            <a:gdLst/>
            <a:ahLst/>
            <a:cxnLst/>
            <a:rect r="r" b="b" t="t" l="l"/>
            <a:pathLst>
              <a:path h="8065240" w="12365511">
                <a:moveTo>
                  <a:pt x="0" y="0"/>
                </a:moveTo>
                <a:lnTo>
                  <a:pt x="12365511" y="0"/>
                </a:lnTo>
                <a:lnTo>
                  <a:pt x="12365511" y="8065240"/>
                </a:lnTo>
                <a:lnTo>
                  <a:pt x="0" y="8065240"/>
                </a:lnTo>
                <a:lnTo>
                  <a:pt x="0" y="0"/>
                </a:lnTo>
                <a:close/>
              </a:path>
            </a:pathLst>
          </a:custGeom>
          <a:blipFill>
            <a:blip r:embed="rId2"/>
            <a:stretch>
              <a:fillRect l="0" t="0" r="0" b="0"/>
            </a:stretch>
          </a:blipFill>
        </p:spPr>
      </p:sp>
      <p:sp>
        <p:nvSpPr>
          <p:cNvPr name="Freeform 3" id="3"/>
          <p:cNvSpPr/>
          <p:nvPr/>
        </p:nvSpPr>
        <p:spPr>
          <a:xfrm flipH="false" flipV="false" rot="0">
            <a:off x="4722911" y="4511134"/>
            <a:ext cx="3978128" cy="5775866"/>
          </a:xfrm>
          <a:custGeom>
            <a:avLst/>
            <a:gdLst/>
            <a:ahLst/>
            <a:cxnLst/>
            <a:rect r="r" b="b" t="t" l="l"/>
            <a:pathLst>
              <a:path h="5775866" w="3978128">
                <a:moveTo>
                  <a:pt x="0" y="0"/>
                </a:moveTo>
                <a:lnTo>
                  <a:pt x="3978128" y="0"/>
                </a:lnTo>
                <a:lnTo>
                  <a:pt x="3978128" y="5775866"/>
                </a:lnTo>
                <a:lnTo>
                  <a:pt x="0" y="57758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776872" y="8982925"/>
            <a:ext cx="19841745" cy="1304075"/>
            <a:chOff x="0" y="0"/>
            <a:chExt cx="26455660" cy="1738767"/>
          </a:xfrm>
        </p:grpSpPr>
        <p:grpSp>
          <p:nvGrpSpPr>
            <p:cNvPr name="Group 5" id="5"/>
            <p:cNvGrpSpPr/>
            <p:nvPr/>
          </p:nvGrpSpPr>
          <p:grpSpPr>
            <a:xfrm rot="0">
              <a:off x="0" y="0"/>
              <a:ext cx="25419830" cy="1738767"/>
              <a:chOff x="0" y="0"/>
              <a:chExt cx="5021201" cy="343460"/>
            </a:xfrm>
          </p:grpSpPr>
          <p:sp>
            <p:nvSpPr>
              <p:cNvPr name="Freeform 6" id="6"/>
              <p:cNvSpPr/>
              <p:nvPr/>
            </p:nvSpPr>
            <p:spPr>
              <a:xfrm flipH="false" flipV="false" rot="0">
                <a:off x="0" y="0"/>
                <a:ext cx="5021201" cy="343460"/>
              </a:xfrm>
              <a:custGeom>
                <a:avLst/>
                <a:gdLst/>
                <a:ahLst/>
                <a:cxnLst/>
                <a:rect r="r" b="b" t="t" l="l"/>
                <a:pathLst>
                  <a:path h="343460" w="5021201">
                    <a:moveTo>
                      <a:pt x="0" y="0"/>
                    </a:moveTo>
                    <a:lnTo>
                      <a:pt x="5021201" y="0"/>
                    </a:lnTo>
                    <a:lnTo>
                      <a:pt x="5021201" y="343460"/>
                    </a:lnTo>
                    <a:lnTo>
                      <a:pt x="0" y="343460"/>
                    </a:lnTo>
                    <a:close/>
                  </a:path>
                </a:pathLst>
              </a:custGeom>
              <a:solidFill>
                <a:srgbClr val="F8DCA2"/>
              </a:solidFill>
            </p:spPr>
          </p:sp>
          <p:sp>
            <p:nvSpPr>
              <p:cNvPr name="TextBox 7" id="7"/>
              <p:cNvSpPr txBox="true"/>
              <p:nvPr/>
            </p:nvSpPr>
            <p:spPr>
              <a:xfrm>
                <a:off x="0" y="-47625"/>
                <a:ext cx="5021201" cy="391085"/>
              </a:xfrm>
              <a:prstGeom prst="rect">
                <a:avLst/>
              </a:prstGeom>
            </p:spPr>
            <p:txBody>
              <a:bodyPr anchor="ctr" rtlCol="false" tIns="50800" lIns="50800" bIns="50800" rIns="50800"/>
              <a:lstStyle/>
              <a:p>
                <a:pPr algn="ctr">
                  <a:lnSpc>
                    <a:spcPts val="3359"/>
                  </a:lnSpc>
                </a:pPr>
              </a:p>
            </p:txBody>
          </p:sp>
        </p:grpSp>
        <p:sp>
          <p:nvSpPr>
            <p:cNvPr name="Freeform 8" id="8"/>
            <p:cNvSpPr/>
            <p:nvPr/>
          </p:nvSpPr>
          <p:spPr>
            <a:xfrm flipH="false" flipV="false" rot="0">
              <a:off x="0"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8711552"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17423104"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sp>
        <p:nvSpPr>
          <p:cNvPr name="TextBox 11" id="11"/>
          <p:cNvSpPr txBox="true"/>
          <p:nvPr/>
        </p:nvSpPr>
        <p:spPr>
          <a:xfrm rot="0">
            <a:off x="1028700" y="1009650"/>
            <a:ext cx="6351008" cy="938212"/>
          </a:xfrm>
          <a:prstGeom prst="rect">
            <a:avLst/>
          </a:prstGeom>
        </p:spPr>
        <p:txBody>
          <a:bodyPr anchor="t" rtlCol="false" tIns="0" lIns="0" bIns="0" rIns="0">
            <a:spAutoFit/>
          </a:bodyPr>
          <a:lstStyle/>
          <a:p>
            <a:pPr algn="l" marL="0" indent="0" lvl="0">
              <a:lnSpc>
                <a:spcPts val="7200"/>
              </a:lnSpc>
              <a:spcBef>
                <a:spcPct val="0"/>
              </a:spcBef>
            </a:pPr>
            <a:r>
              <a:rPr lang="en-US" sz="6000">
                <a:solidFill>
                  <a:srgbClr val="DF4B4A"/>
                </a:solidFill>
                <a:latin typeface="Obra Letra Bold"/>
                <a:ea typeface="Obra Letra Bold"/>
                <a:cs typeface="Obra Letra Bold"/>
                <a:sym typeface="Obra Letra Bold"/>
              </a:rPr>
              <a:t>Add story here</a:t>
            </a:r>
          </a:p>
        </p:txBody>
      </p:sp>
      <p:sp>
        <p:nvSpPr>
          <p:cNvPr name="TextBox 12" id="12"/>
          <p:cNvSpPr txBox="true"/>
          <p:nvPr/>
        </p:nvSpPr>
        <p:spPr>
          <a:xfrm rot="0">
            <a:off x="1028700" y="2194835"/>
            <a:ext cx="3175504" cy="2797175"/>
          </a:xfrm>
          <a:prstGeom prst="rect">
            <a:avLst/>
          </a:prstGeom>
        </p:spPr>
        <p:txBody>
          <a:bodyPr anchor="t" rtlCol="false" tIns="0" lIns="0" bIns="0" rIns="0">
            <a:spAutoFit/>
          </a:bodyPr>
          <a:lstStyle/>
          <a:p>
            <a:pPr algn="l">
              <a:lnSpc>
                <a:spcPts val="2799"/>
              </a:lnSpc>
            </a:pPr>
            <a:r>
              <a:rPr lang="en-US" sz="1999">
                <a:solidFill>
                  <a:srgbClr val="233466"/>
                </a:solidFill>
                <a:latin typeface="Sniglet"/>
                <a:ea typeface="Sniglet"/>
                <a:cs typeface="Sniglet"/>
                <a:sym typeface="Sniglet"/>
              </a:rPr>
              <a:t>Lorem ipsum dolor sit amet, consectetur adipiscing elit, sed do eiusmod tempor incididunt ut labore et dolore magna aliqua. Feugiat vivamus at augue eget arcu dictum. Faucibus ornare suspendisse sed nisi.</a:t>
            </a:r>
          </a:p>
        </p:txBody>
      </p:sp>
      <p:sp>
        <p:nvSpPr>
          <p:cNvPr name="TextBox 13" id="13"/>
          <p:cNvSpPr txBox="true"/>
          <p:nvPr/>
        </p:nvSpPr>
        <p:spPr>
          <a:xfrm rot="0">
            <a:off x="1028700" y="5493063"/>
            <a:ext cx="3175504" cy="2797175"/>
          </a:xfrm>
          <a:prstGeom prst="rect">
            <a:avLst/>
          </a:prstGeom>
        </p:spPr>
        <p:txBody>
          <a:bodyPr anchor="t" rtlCol="false" tIns="0" lIns="0" bIns="0" rIns="0">
            <a:spAutoFit/>
          </a:bodyPr>
          <a:lstStyle/>
          <a:p>
            <a:pPr algn="l">
              <a:lnSpc>
                <a:spcPts val="2799"/>
              </a:lnSpc>
            </a:pPr>
            <a:r>
              <a:rPr lang="en-US" sz="1999">
                <a:solidFill>
                  <a:srgbClr val="233466"/>
                </a:solidFill>
                <a:latin typeface="Sniglet"/>
                <a:ea typeface="Sniglet"/>
                <a:cs typeface="Sniglet"/>
                <a:sym typeface="Sniglet"/>
              </a:rPr>
              <a:t>Lorem ipsum dolor sit amet, consectetur adipiscing elit, sed do eiusmod tempor incididunt ut labore et dolore magna aliqua. Feugiat vivamus at augue eget arcu dictum. Faucibus ornare suspendisse sed nisi.</a:t>
            </a:r>
          </a:p>
        </p:txBody>
      </p:sp>
      <p:sp>
        <p:nvSpPr>
          <p:cNvPr name="Freeform 14" id="14"/>
          <p:cNvSpPr/>
          <p:nvPr/>
        </p:nvSpPr>
        <p:spPr>
          <a:xfrm flipH="false" flipV="false" rot="-327607">
            <a:off x="6900794" y="-59525"/>
            <a:ext cx="5121253" cy="4562571"/>
          </a:xfrm>
          <a:custGeom>
            <a:avLst/>
            <a:gdLst/>
            <a:ahLst/>
            <a:cxnLst/>
            <a:rect r="r" b="b" t="t" l="l"/>
            <a:pathLst>
              <a:path h="4562571" w="5121253">
                <a:moveTo>
                  <a:pt x="0" y="0"/>
                </a:moveTo>
                <a:lnTo>
                  <a:pt x="5121253" y="0"/>
                </a:lnTo>
                <a:lnTo>
                  <a:pt x="5121253" y="4562571"/>
                </a:lnTo>
                <a:lnTo>
                  <a:pt x="0" y="456257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5" id="15"/>
          <p:cNvSpPr txBox="true"/>
          <p:nvPr/>
        </p:nvSpPr>
        <p:spPr>
          <a:xfrm rot="0">
            <a:off x="7604621" y="884013"/>
            <a:ext cx="3713598" cy="1739900"/>
          </a:xfrm>
          <a:prstGeom prst="rect">
            <a:avLst/>
          </a:prstGeom>
        </p:spPr>
        <p:txBody>
          <a:bodyPr anchor="t" rtlCol="false" tIns="0" lIns="0" bIns="0" rIns="0">
            <a:spAutoFit/>
          </a:bodyPr>
          <a:lstStyle/>
          <a:p>
            <a:pPr algn="ctr">
              <a:lnSpc>
                <a:spcPts val="2799"/>
              </a:lnSpc>
            </a:pPr>
            <a:r>
              <a:rPr lang="en-US" sz="1999">
                <a:solidFill>
                  <a:srgbClr val="233466"/>
                </a:solidFill>
                <a:latin typeface="Sniglet"/>
                <a:ea typeface="Sniglet"/>
                <a:cs typeface="Sniglet"/>
                <a:sym typeface="Sniglet"/>
              </a:rPr>
              <a:t>Add dialogue here.</a:t>
            </a:r>
          </a:p>
          <a:p>
            <a:pPr algn="ctr">
              <a:lnSpc>
                <a:spcPts val="2799"/>
              </a:lnSpc>
            </a:pPr>
            <a:r>
              <a:rPr lang="en-US" sz="1999">
                <a:solidFill>
                  <a:srgbClr val="233466"/>
                </a:solidFill>
                <a:latin typeface="Sniglet"/>
                <a:ea typeface="Sniglet"/>
                <a:cs typeface="Sniglet"/>
                <a:sym typeface="Sniglet"/>
              </a:rPr>
              <a:t>Lorem ipsum dolor sit amet, consectetur adipiscing elit, sed do eiusmod tempor incididunt ut labore et dolore magna aliqua. </a:t>
            </a:r>
          </a:p>
        </p:txBody>
      </p:sp>
      <p:sp>
        <p:nvSpPr>
          <p:cNvPr name="Freeform 16" id="16"/>
          <p:cNvSpPr/>
          <p:nvPr/>
        </p:nvSpPr>
        <p:spPr>
          <a:xfrm flipH="false" flipV="false" rot="-652348">
            <a:off x="11029794" y="1274337"/>
            <a:ext cx="7699355" cy="4292428"/>
          </a:xfrm>
          <a:custGeom>
            <a:avLst/>
            <a:gdLst/>
            <a:ahLst/>
            <a:cxnLst/>
            <a:rect r="r" b="b" t="t" l="l"/>
            <a:pathLst>
              <a:path h="4292428" w="7699355">
                <a:moveTo>
                  <a:pt x="0" y="0"/>
                </a:moveTo>
                <a:lnTo>
                  <a:pt x="7699355" y="0"/>
                </a:lnTo>
                <a:lnTo>
                  <a:pt x="7699355" y="4292428"/>
                </a:lnTo>
                <a:lnTo>
                  <a:pt x="0" y="429242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7" id="17"/>
          <p:cNvSpPr/>
          <p:nvPr/>
        </p:nvSpPr>
        <p:spPr>
          <a:xfrm flipH="true" flipV="false" rot="0">
            <a:off x="7864444" y="4497996"/>
            <a:ext cx="5034104" cy="4484929"/>
          </a:xfrm>
          <a:custGeom>
            <a:avLst/>
            <a:gdLst/>
            <a:ahLst/>
            <a:cxnLst/>
            <a:rect r="r" b="b" t="t" l="l"/>
            <a:pathLst>
              <a:path h="4484929" w="5034104">
                <a:moveTo>
                  <a:pt x="5034104" y="0"/>
                </a:moveTo>
                <a:lnTo>
                  <a:pt x="0" y="0"/>
                </a:lnTo>
                <a:lnTo>
                  <a:pt x="0" y="4484929"/>
                </a:lnTo>
                <a:lnTo>
                  <a:pt x="5034104" y="4484929"/>
                </a:lnTo>
                <a:lnTo>
                  <a:pt x="5034104"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8" id="18"/>
          <p:cNvSpPr txBox="true"/>
          <p:nvPr/>
        </p:nvSpPr>
        <p:spPr>
          <a:xfrm rot="0">
            <a:off x="8524697" y="5370143"/>
            <a:ext cx="3713598" cy="1739900"/>
          </a:xfrm>
          <a:prstGeom prst="rect">
            <a:avLst/>
          </a:prstGeom>
        </p:spPr>
        <p:txBody>
          <a:bodyPr anchor="t" rtlCol="false" tIns="0" lIns="0" bIns="0" rIns="0">
            <a:spAutoFit/>
          </a:bodyPr>
          <a:lstStyle/>
          <a:p>
            <a:pPr algn="ctr">
              <a:lnSpc>
                <a:spcPts val="2799"/>
              </a:lnSpc>
            </a:pPr>
            <a:r>
              <a:rPr lang="en-US" sz="1999">
                <a:solidFill>
                  <a:srgbClr val="233466"/>
                </a:solidFill>
                <a:latin typeface="Sniglet"/>
                <a:ea typeface="Sniglet"/>
                <a:cs typeface="Sniglet"/>
                <a:sym typeface="Sniglet"/>
              </a:rPr>
              <a:t>Add dialogue here.</a:t>
            </a:r>
          </a:p>
          <a:p>
            <a:pPr algn="ctr">
              <a:lnSpc>
                <a:spcPts val="2799"/>
              </a:lnSpc>
            </a:pPr>
            <a:r>
              <a:rPr lang="en-US" sz="1999">
                <a:solidFill>
                  <a:srgbClr val="233466"/>
                </a:solidFill>
                <a:latin typeface="Sniglet"/>
                <a:ea typeface="Sniglet"/>
                <a:cs typeface="Sniglet"/>
                <a:sym typeface="Sniglet"/>
              </a:rPr>
              <a:t>Lorem ipsum dolor sit amet, consectetur adipiscing elit, sed do eiusmod tempor incididunt ut labore et dolore magna aliqua. </a:t>
            </a:r>
          </a:p>
        </p:txBody>
      </p:sp>
    </p:spTree>
  </p:cSld>
  <p:clrMapOvr>
    <a:masterClrMapping/>
  </p:clrMapOvr>
  <p:transition spd="slow">
    <p:push dir="l"/>
  </p:transition>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1DCC1"/>
        </a:solidFill>
      </p:bgPr>
    </p:bg>
    <p:spTree>
      <p:nvGrpSpPr>
        <p:cNvPr id="1" name=""/>
        <p:cNvGrpSpPr/>
        <p:nvPr/>
      </p:nvGrpSpPr>
      <p:grpSpPr>
        <a:xfrm>
          <a:off x="0" y="0"/>
          <a:ext cx="0" cy="0"/>
          <a:chOff x="0" y="0"/>
          <a:chExt cx="0" cy="0"/>
        </a:xfrm>
      </p:grpSpPr>
      <p:grpSp>
        <p:nvGrpSpPr>
          <p:cNvPr name="Group 2" id="2"/>
          <p:cNvGrpSpPr/>
          <p:nvPr/>
        </p:nvGrpSpPr>
        <p:grpSpPr>
          <a:xfrm rot="0">
            <a:off x="-776872" y="8982925"/>
            <a:ext cx="19841745" cy="1304075"/>
            <a:chOff x="0" y="0"/>
            <a:chExt cx="26455660" cy="1738767"/>
          </a:xfrm>
        </p:grpSpPr>
        <p:grpSp>
          <p:nvGrpSpPr>
            <p:cNvPr name="Group 3" id="3"/>
            <p:cNvGrpSpPr/>
            <p:nvPr/>
          </p:nvGrpSpPr>
          <p:grpSpPr>
            <a:xfrm rot="0">
              <a:off x="0" y="0"/>
              <a:ext cx="25419830" cy="1738767"/>
              <a:chOff x="0" y="0"/>
              <a:chExt cx="5021201" cy="343460"/>
            </a:xfrm>
          </p:grpSpPr>
          <p:sp>
            <p:nvSpPr>
              <p:cNvPr name="Freeform 4" id="4"/>
              <p:cNvSpPr/>
              <p:nvPr/>
            </p:nvSpPr>
            <p:spPr>
              <a:xfrm flipH="false" flipV="false" rot="0">
                <a:off x="0" y="0"/>
                <a:ext cx="5021201" cy="343460"/>
              </a:xfrm>
              <a:custGeom>
                <a:avLst/>
                <a:gdLst/>
                <a:ahLst/>
                <a:cxnLst/>
                <a:rect r="r" b="b" t="t" l="l"/>
                <a:pathLst>
                  <a:path h="343460" w="5021201">
                    <a:moveTo>
                      <a:pt x="0" y="0"/>
                    </a:moveTo>
                    <a:lnTo>
                      <a:pt x="5021201" y="0"/>
                    </a:lnTo>
                    <a:lnTo>
                      <a:pt x="5021201" y="343460"/>
                    </a:lnTo>
                    <a:lnTo>
                      <a:pt x="0" y="343460"/>
                    </a:lnTo>
                    <a:close/>
                  </a:path>
                </a:pathLst>
              </a:custGeom>
              <a:solidFill>
                <a:srgbClr val="F8DCA2"/>
              </a:solidFill>
            </p:spPr>
          </p:sp>
          <p:sp>
            <p:nvSpPr>
              <p:cNvPr name="TextBox 5" id="5"/>
              <p:cNvSpPr txBox="true"/>
              <p:nvPr/>
            </p:nvSpPr>
            <p:spPr>
              <a:xfrm>
                <a:off x="0" y="-47625"/>
                <a:ext cx="5021201" cy="391085"/>
              </a:xfrm>
              <a:prstGeom prst="rect">
                <a:avLst/>
              </a:prstGeom>
            </p:spPr>
            <p:txBody>
              <a:bodyPr anchor="ctr" rtlCol="false" tIns="50800" lIns="50800" bIns="50800" rIns="50800"/>
              <a:lstStyle/>
              <a:p>
                <a:pPr algn="ctr">
                  <a:lnSpc>
                    <a:spcPts val="3359"/>
                  </a:lnSpc>
                </a:pPr>
              </a:p>
            </p:txBody>
          </p:sp>
        </p:grpSp>
        <p:sp>
          <p:nvSpPr>
            <p:cNvPr name="Freeform 6" id="6"/>
            <p:cNvSpPr/>
            <p:nvPr/>
          </p:nvSpPr>
          <p:spPr>
            <a:xfrm flipH="false" flipV="false" rot="0">
              <a:off x="0"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8711552"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7423104"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sp>
        <p:nvSpPr>
          <p:cNvPr name="Freeform 9" id="9"/>
          <p:cNvSpPr/>
          <p:nvPr/>
        </p:nvSpPr>
        <p:spPr>
          <a:xfrm flipH="false" flipV="false" rot="-10800000">
            <a:off x="12540361" y="0"/>
            <a:ext cx="5747639" cy="5762044"/>
          </a:xfrm>
          <a:custGeom>
            <a:avLst/>
            <a:gdLst/>
            <a:ahLst/>
            <a:cxnLst/>
            <a:rect r="r" b="b" t="t" l="l"/>
            <a:pathLst>
              <a:path h="5762044" w="5747639">
                <a:moveTo>
                  <a:pt x="0" y="0"/>
                </a:moveTo>
                <a:lnTo>
                  <a:pt x="5747639" y="0"/>
                </a:lnTo>
                <a:lnTo>
                  <a:pt x="5747639" y="5762044"/>
                </a:lnTo>
                <a:lnTo>
                  <a:pt x="0" y="576204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true" flipV="false" rot="-10800000">
            <a:off x="0" y="0"/>
            <a:ext cx="5747639" cy="5762044"/>
          </a:xfrm>
          <a:custGeom>
            <a:avLst/>
            <a:gdLst/>
            <a:ahLst/>
            <a:cxnLst/>
            <a:rect r="r" b="b" t="t" l="l"/>
            <a:pathLst>
              <a:path h="5762044" w="5747639">
                <a:moveTo>
                  <a:pt x="5747639" y="0"/>
                </a:moveTo>
                <a:lnTo>
                  <a:pt x="0" y="0"/>
                </a:lnTo>
                <a:lnTo>
                  <a:pt x="0" y="5762044"/>
                </a:lnTo>
                <a:lnTo>
                  <a:pt x="5747639" y="5762044"/>
                </a:lnTo>
                <a:lnTo>
                  <a:pt x="5747639"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true" flipV="false" rot="0">
            <a:off x="1853262" y="1439051"/>
            <a:ext cx="4515809" cy="4023175"/>
          </a:xfrm>
          <a:custGeom>
            <a:avLst/>
            <a:gdLst/>
            <a:ahLst/>
            <a:cxnLst/>
            <a:rect r="r" b="b" t="t" l="l"/>
            <a:pathLst>
              <a:path h="4023175" w="4515809">
                <a:moveTo>
                  <a:pt x="4515808" y="0"/>
                </a:moveTo>
                <a:lnTo>
                  <a:pt x="0" y="0"/>
                </a:lnTo>
                <a:lnTo>
                  <a:pt x="0" y="4023175"/>
                </a:lnTo>
                <a:lnTo>
                  <a:pt x="4515808" y="4023175"/>
                </a:lnTo>
                <a:lnTo>
                  <a:pt x="4515808"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0">
            <a:off x="355498" y="4175824"/>
            <a:ext cx="3755668" cy="7587208"/>
          </a:xfrm>
          <a:custGeom>
            <a:avLst/>
            <a:gdLst/>
            <a:ahLst/>
            <a:cxnLst/>
            <a:rect r="r" b="b" t="t" l="l"/>
            <a:pathLst>
              <a:path h="7587208" w="3755668">
                <a:moveTo>
                  <a:pt x="0" y="0"/>
                </a:moveTo>
                <a:lnTo>
                  <a:pt x="3755668" y="0"/>
                </a:lnTo>
                <a:lnTo>
                  <a:pt x="3755668" y="7587209"/>
                </a:lnTo>
                <a:lnTo>
                  <a:pt x="0" y="758720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p:cNvSpPr/>
          <p:nvPr/>
        </p:nvSpPr>
        <p:spPr>
          <a:xfrm flipH="false" flipV="false" rot="-327607">
            <a:off x="6880328" y="587476"/>
            <a:ext cx="5148776" cy="4587091"/>
          </a:xfrm>
          <a:custGeom>
            <a:avLst/>
            <a:gdLst/>
            <a:ahLst/>
            <a:cxnLst/>
            <a:rect r="r" b="b" t="t" l="l"/>
            <a:pathLst>
              <a:path h="4587091" w="5148776">
                <a:moveTo>
                  <a:pt x="0" y="0"/>
                </a:moveTo>
                <a:lnTo>
                  <a:pt x="5148776" y="0"/>
                </a:lnTo>
                <a:lnTo>
                  <a:pt x="5148776" y="4587091"/>
                </a:lnTo>
                <a:lnTo>
                  <a:pt x="0" y="458709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p:cNvSpPr/>
          <p:nvPr/>
        </p:nvSpPr>
        <p:spPr>
          <a:xfrm flipH="false" flipV="false" rot="-126703">
            <a:off x="10596566" y="228691"/>
            <a:ext cx="12541428" cy="6991907"/>
          </a:xfrm>
          <a:custGeom>
            <a:avLst/>
            <a:gdLst/>
            <a:ahLst/>
            <a:cxnLst/>
            <a:rect r="r" b="b" t="t" l="l"/>
            <a:pathLst>
              <a:path h="6991907" w="12541428">
                <a:moveTo>
                  <a:pt x="0" y="0"/>
                </a:moveTo>
                <a:lnTo>
                  <a:pt x="12541428" y="0"/>
                </a:lnTo>
                <a:lnTo>
                  <a:pt x="12541428" y="6991907"/>
                </a:lnTo>
                <a:lnTo>
                  <a:pt x="0" y="699190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5" id="15"/>
          <p:cNvSpPr txBox="true"/>
          <p:nvPr/>
        </p:nvSpPr>
        <p:spPr>
          <a:xfrm rot="0">
            <a:off x="7597917" y="1710738"/>
            <a:ext cx="3713598" cy="1739900"/>
          </a:xfrm>
          <a:prstGeom prst="rect">
            <a:avLst/>
          </a:prstGeom>
        </p:spPr>
        <p:txBody>
          <a:bodyPr anchor="t" rtlCol="false" tIns="0" lIns="0" bIns="0" rIns="0">
            <a:spAutoFit/>
          </a:bodyPr>
          <a:lstStyle/>
          <a:p>
            <a:pPr algn="ctr">
              <a:lnSpc>
                <a:spcPts val="2799"/>
              </a:lnSpc>
            </a:pPr>
            <a:r>
              <a:rPr lang="en-US" sz="1999">
                <a:solidFill>
                  <a:srgbClr val="233466"/>
                </a:solidFill>
                <a:latin typeface="Sniglet"/>
                <a:ea typeface="Sniglet"/>
                <a:cs typeface="Sniglet"/>
                <a:sym typeface="Sniglet"/>
              </a:rPr>
              <a:t>Add dialogue here.</a:t>
            </a:r>
          </a:p>
          <a:p>
            <a:pPr algn="ctr">
              <a:lnSpc>
                <a:spcPts val="2799"/>
              </a:lnSpc>
            </a:pPr>
            <a:r>
              <a:rPr lang="en-US" sz="1999">
                <a:solidFill>
                  <a:srgbClr val="233466"/>
                </a:solidFill>
                <a:latin typeface="Sniglet"/>
                <a:ea typeface="Sniglet"/>
                <a:cs typeface="Sniglet"/>
                <a:sym typeface="Sniglet"/>
              </a:rPr>
              <a:t>Lorem ipsum dolor sit amet, consectetur adipiscing elit, sed do eiusmod tempor incididunt ut labore et dolore magna aliqua. </a:t>
            </a:r>
          </a:p>
        </p:txBody>
      </p:sp>
      <p:sp>
        <p:nvSpPr>
          <p:cNvPr name="TextBox 16" id="16"/>
          <p:cNvSpPr txBox="true"/>
          <p:nvPr/>
        </p:nvSpPr>
        <p:spPr>
          <a:xfrm rot="0">
            <a:off x="2254367" y="2002035"/>
            <a:ext cx="3713598" cy="1739900"/>
          </a:xfrm>
          <a:prstGeom prst="rect">
            <a:avLst/>
          </a:prstGeom>
        </p:spPr>
        <p:txBody>
          <a:bodyPr anchor="t" rtlCol="false" tIns="0" lIns="0" bIns="0" rIns="0">
            <a:spAutoFit/>
          </a:bodyPr>
          <a:lstStyle/>
          <a:p>
            <a:pPr algn="ctr">
              <a:lnSpc>
                <a:spcPts val="2799"/>
              </a:lnSpc>
            </a:pPr>
            <a:r>
              <a:rPr lang="en-US" sz="1999">
                <a:solidFill>
                  <a:srgbClr val="233466"/>
                </a:solidFill>
                <a:latin typeface="Sniglet"/>
                <a:ea typeface="Sniglet"/>
                <a:cs typeface="Sniglet"/>
                <a:sym typeface="Sniglet"/>
              </a:rPr>
              <a:t>Add dialogue here.</a:t>
            </a:r>
          </a:p>
          <a:p>
            <a:pPr algn="ctr">
              <a:lnSpc>
                <a:spcPts val="2799"/>
              </a:lnSpc>
            </a:pPr>
            <a:r>
              <a:rPr lang="en-US" sz="1999">
                <a:solidFill>
                  <a:srgbClr val="233466"/>
                </a:solidFill>
                <a:latin typeface="Sniglet"/>
                <a:ea typeface="Sniglet"/>
                <a:cs typeface="Sniglet"/>
                <a:sym typeface="Sniglet"/>
              </a:rPr>
              <a:t>Lorem ipsum dolor sit amet, consectetur adipiscing elit, sed do eiusmod tempor incididunt ut labore et dolore magna aliqua. </a:t>
            </a:r>
          </a:p>
        </p:txBody>
      </p:sp>
      <p:sp>
        <p:nvSpPr>
          <p:cNvPr name="TextBox 17" id="17"/>
          <p:cNvSpPr txBox="true"/>
          <p:nvPr/>
        </p:nvSpPr>
        <p:spPr>
          <a:xfrm rot="0">
            <a:off x="4748582" y="6219405"/>
            <a:ext cx="5172220" cy="938212"/>
          </a:xfrm>
          <a:prstGeom prst="rect">
            <a:avLst/>
          </a:prstGeom>
        </p:spPr>
        <p:txBody>
          <a:bodyPr anchor="t" rtlCol="false" tIns="0" lIns="0" bIns="0" rIns="0">
            <a:spAutoFit/>
          </a:bodyPr>
          <a:lstStyle/>
          <a:p>
            <a:pPr algn="l" marL="0" indent="0" lvl="0">
              <a:lnSpc>
                <a:spcPts val="7200"/>
              </a:lnSpc>
              <a:spcBef>
                <a:spcPct val="0"/>
              </a:spcBef>
            </a:pPr>
            <a:r>
              <a:rPr lang="en-US" sz="6000">
                <a:solidFill>
                  <a:srgbClr val="DF4B4A"/>
                </a:solidFill>
                <a:latin typeface="Obra Letra Bold"/>
                <a:ea typeface="Obra Letra Bold"/>
                <a:cs typeface="Obra Letra Bold"/>
                <a:sym typeface="Obra Letra Bold"/>
              </a:rPr>
              <a:t>Add story here</a:t>
            </a:r>
          </a:p>
        </p:txBody>
      </p:sp>
      <p:sp>
        <p:nvSpPr>
          <p:cNvPr name="TextBox 18" id="18"/>
          <p:cNvSpPr txBox="true"/>
          <p:nvPr/>
        </p:nvSpPr>
        <p:spPr>
          <a:xfrm rot="0">
            <a:off x="4748582" y="7471463"/>
            <a:ext cx="8043285" cy="1035050"/>
          </a:xfrm>
          <a:prstGeom prst="rect">
            <a:avLst/>
          </a:prstGeom>
        </p:spPr>
        <p:txBody>
          <a:bodyPr anchor="t" rtlCol="false" tIns="0" lIns="0" bIns="0" rIns="0">
            <a:spAutoFit/>
          </a:bodyPr>
          <a:lstStyle/>
          <a:p>
            <a:pPr algn="l">
              <a:lnSpc>
                <a:spcPts val="2799"/>
              </a:lnSpc>
            </a:pPr>
            <a:r>
              <a:rPr lang="en-US" sz="1999">
                <a:solidFill>
                  <a:srgbClr val="233466"/>
                </a:solidFill>
                <a:latin typeface="Sniglet"/>
                <a:ea typeface="Sniglet"/>
                <a:cs typeface="Sniglet"/>
                <a:sym typeface="Sniglet"/>
              </a:rPr>
              <a:t>Lorem ipsum dolor sit amet, consectetur adipiscing elit, sed do eiusmod tempor incididunt ut labore et dolore magna aliqua. Feugiat vivamus at augue eget arcu dictum. Faucibus ornare suspendisse sed nisi.</a:t>
            </a:r>
          </a:p>
        </p:txBody>
      </p:sp>
    </p:spTree>
  </p:cSld>
  <p:clrMapOvr>
    <a:masterClrMapping/>
  </p:clrMapOvr>
  <p:transition spd="slow">
    <p:push dir="l"/>
  </p:transition>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1DCC1"/>
        </a:solidFill>
      </p:bgPr>
    </p:bg>
    <p:spTree>
      <p:nvGrpSpPr>
        <p:cNvPr id="1" name=""/>
        <p:cNvGrpSpPr/>
        <p:nvPr/>
      </p:nvGrpSpPr>
      <p:grpSpPr>
        <a:xfrm>
          <a:off x="0" y="0"/>
          <a:ext cx="0" cy="0"/>
          <a:chOff x="0" y="0"/>
          <a:chExt cx="0" cy="0"/>
        </a:xfrm>
      </p:grpSpPr>
      <p:grpSp>
        <p:nvGrpSpPr>
          <p:cNvPr name="Group 2" id="2"/>
          <p:cNvGrpSpPr/>
          <p:nvPr/>
        </p:nvGrpSpPr>
        <p:grpSpPr>
          <a:xfrm rot="0">
            <a:off x="14350341" y="2883716"/>
            <a:ext cx="4519568" cy="4519568"/>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A90C"/>
            </a:solidFill>
          </p:spPr>
        </p:sp>
        <p:sp>
          <p:nvSpPr>
            <p:cNvPr name="TextBox 4" id="4"/>
            <p:cNvSpPr txBox="true"/>
            <p:nvPr/>
          </p:nvSpPr>
          <p:spPr>
            <a:xfrm>
              <a:off x="76200" y="28575"/>
              <a:ext cx="660400" cy="708025"/>
            </a:xfrm>
            <a:prstGeom prst="rect">
              <a:avLst/>
            </a:prstGeom>
          </p:spPr>
          <p:txBody>
            <a:bodyPr anchor="ctr" rtlCol="false" tIns="50800" lIns="50800" bIns="50800" rIns="50800"/>
            <a:lstStyle/>
            <a:p>
              <a:pPr algn="ctr">
                <a:lnSpc>
                  <a:spcPts val="3359"/>
                </a:lnSpc>
              </a:pPr>
            </a:p>
          </p:txBody>
        </p:sp>
      </p:grpSp>
      <p:sp>
        <p:nvSpPr>
          <p:cNvPr name="Freeform 5" id="5"/>
          <p:cNvSpPr/>
          <p:nvPr/>
        </p:nvSpPr>
        <p:spPr>
          <a:xfrm flipH="false" flipV="false" rot="0">
            <a:off x="4796997" y="2935576"/>
            <a:ext cx="14072911" cy="8339137"/>
          </a:xfrm>
          <a:custGeom>
            <a:avLst/>
            <a:gdLst/>
            <a:ahLst/>
            <a:cxnLst/>
            <a:rect r="r" b="b" t="t" l="l"/>
            <a:pathLst>
              <a:path h="8339137" w="14072911">
                <a:moveTo>
                  <a:pt x="0" y="0"/>
                </a:moveTo>
                <a:lnTo>
                  <a:pt x="14072912" y="0"/>
                </a:lnTo>
                <a:lnTo>
                  <a:pt x="14072912" y="8339137"/>
                </a:lnTo>
                <a:lnTo>
                  <a:pt x="0" y="8339137"/>
                </a:lnTo>
                <a:lnTo>
                  <a:pt x="0" y="0"/>
                </a:lnTo>
                <a:close/>
              </a:path>
            </a:pathLst>
          </a:custGeom>
          <a:blipFill>
            <a:blip r:embed="rId2"/>
            <a:stretch>
              <a:fillRect l="0" t="0" r="0" b="0"/>
            </a:stretch>
          </a:blipFill>
        </p:spPr>
      </p:sp>
      <p:sp>
        <p:nvSpPr>
          <p:cNvPr name="Freeform 6" id="6"/>
          <p:cNvSpPr/>
          <p:nvPr/>
        </p:nvSpPr>
        <p:spPr>
          <a:xfrm flipH="false" flipV="false" rot="0">
            <a:off x="5945110" y="377825"/>
            <a:ext cx="9516195" cy="8154190"/>
          </a:xfrm>
          <a:custGeom>
            <a:avLst/>
            <a:gdLst/>
            <a:ahLst/>
            <a:cxnLst/>
            <a:rect r="r" b="b" t="t" l="l"/>
            <a:pathLst>
              <a:path h="8154190" w="9516195">
                <a:moveTo>
                  <a:pt x="0" y="0"/>
                </a:moveTo>
                <a:lnTo>
                  <a:pt x="9516195" y="0"/>
                </a:lnTo>
                <a:lnTo>
                  <a:pt x="9516195" y="8154190"/>
                </a:lnTo>
                <a:lnTo>
                  <a:pt x="0" y="8154190"/>
                </a:lnTo>
                <a:lnTo>
                  <a:pt x="0" y="0"/>
                </a:lnTo>
                <a:close/>
              </a:path>
            </a:pathLst>
          </a:custGeom>
          <a:blipFill>
            <a:blip r:embed="rId3"/>
            <a:stretch>
              <a:fillRect l="0" t="0" r="0" b="0"/>
            </a:stretch>
          </a:blipFill>
        </p:spPr>
      </p:sp>
      <p:sp>
        <p:nvSpPr>
          <p:cNvPr name="Freeform 7" id="7"/>
          <p:cNvSpPr/>
          <p:nvPr/>
        </p:nvSpPr>
        <p:spPr>
          <a:xfrm flipH="false" flipV="false" rot="0">
            <a:off x="10991549" y="1255197"/>
            <a:ext cx="3458645" cy="9846676"/>
          </a:xfrm>
          <a:custGeom>
            <a:avLst/>
            <a:gdLst/>
            <a:ahLst/>
            <a:cxnLst/>
            <a:rect r="r" b="b" t="t" l="l"/>
            <a:pathLst>
              <a:path h="9846676" w="3458645">
                <a:moveTo>
                  <a:pt x="0" y="0"/>
                </a:moveTo>
                <a:lnTo>
                  <a:pt x="3458645" y="0"/>
                </a:lnTo>
                <a:lnTo>
                  <a:pt x="3458645" y="9846677"/>
                </a:lnTo>
                <a:lnTo>
                  <a:pt x="0" y="984667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5681742" y="1843574"/>
            <a:ext cx="6503956" cy="9258300"/>
          </a:xfrm>
          <a:custGeom>
            <a:avLst/>
            <a:gdLst/>
            <a:ahLst/>
            <a:cxnLst/>
            <a:rect r="r" b="b" t="t" l="l"/>
            <a:pathLst>
              <a:path h="9258300" w="6503956">
                <a:moveTo>
                  <a:pt x="0" y="0"/>
                </a:moveTo>
                <a:lnTo>
                  <a:pt x="6503956" y="0"/>
                </a:lnTo>
                <a:lnTo>
                  <a:pt x="6503956" y="9258300"/>
                </a:lnTo>
                <a:lnTo>
                  <a:pt x="0" y="92583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1028700" y="2456944"/>
            <a:ext cx="2906880" cy="938212"/>
          </a:xfrm>
          <a:prstGeom prst="rect">
            <a:avLst/>
          </a:prstGeom>
        </p:spPr>
        <p:txBody>
          <a:bodyPr anchor="t" rtlCol="false" tIns="0" lIns="0" bIns="0" rIns="0">
            <a:spAutoFit/>
          </a:bodyPr>
          <a:lstStyle/>
          <a:p>
            <a:pPr algn="l" marL="0" indent="0" lvl="0">
              <a:lnSpc>
                <a:spcPts val="7200"/>
              </a:lnSpc>
              <a:spcBef>
                <a:spcPct val="0"/>
              </a:spcBef>
            </a:pPr>
            <a:r>
              <a:rPr lang="en-US" sz="6000">
                <a:solidFill>
                  <a:srgbClr val="DF4B4A"/>
                </a:solidFill>
                <a:latin typeface="Obra Letra Bold"/>
                <a:ea typeface="Obra Letra Bold"/>
                <a:cs typeface="Obra Letra Bold"/>
                <a:sym typeface="Obra Letra Bold"/>
              </a:rPr>
              <a:t>The End</a:t>
            </a:r>
          </a:p>
        </p:txBody>
      </p:sp>
      <p:grpSp>
        <p:nvGrpSpPr>
          <p:cNvPr name="Group 10" id="10"/>
          <p:cNvGrpSpPr/>
          <p:nvPr/>
        </p:nvGrpSpPr>
        <p:grpSpPr>
          <a:xfrm rot="0">
            <a:off x="-776872" y="8982925"/>
            <a:ext cx="19841745" cy="1304075"/>
            <a:chOff x="0" y="0"/>
            <a:chExt cx="26455660" cy="1738767"/>
          </a:xfrm>
        </p:grpSpPr>
        <p:grpSp>
          <p:nvGrpSpPr>
            <p:cNvPr name="Group 11" id="11"/>
            <p:cNvGrpSpPr/>
            <p:nvPr/>
          </p:nvGrpSpPr>
          <p:grpSpPr>
            <a:xfrm rot="0">
              <a:off x="0" y="0"/>
              <a:ext cx="25419830" cy="1738767"/>
              <a:chOff x="0" y="0"/>
              <a:chExt cx="5021201" cy="343460"/>
            </a:xfrm>
          </p:grpSpPr>
          <p:sp>
            <p:nvSpPr>
              <p:cNvPr name="Freeform 12" id="12"/>
              <p:cNvSpPr/>
              <p:nvPr/>
            </p:nvSpPr>
            <p:spPr>
              <a:xfrm flipH="false" flipV="false" rot="0">
                <a:off x="0" y="0"/>
                <a:ext cx="5021201" cy="343460"/>
              </a:xfrm>
              <a:custGeom>
                <a:avLst/>
                <a:gdLst/>
                <a:ahLst/>
                <a:cxnLst/>
                <a:rect r="r" b="b" t="t" l="l"/>
                <a:pathLst>
                  <a:path h="343460" w="5021201">
                    <a:moveTo>
                      <a:pt x="0" y="0"/>
                    </a:moveTo>
                    <a:lnTo>
                      <a:pt x="5021201" y="0"/>
                    </a:lnTo>
                    <a:lnTo>
                      <a:pt x="5021201" y="343460"/>
                    </a:lnTo>
                    <a:lnTo>
                      <a:pt x="0" y="343460"/>
                    </a:lnTo>
                    <a:close/>
                  </a:path>
                </a:pathLst>
              </a:custGeom>
              <a:solidFill>
                <a:srgbClr val="F8DCA2"/>
              </a:solidFill>
            </p:spPr>
          </p:sp>
          <p:sp>
            <p:nvSpPr>
              <p:cNvPr name="TextBox 13" id="13"/>
              <p:cNvSpPr txBox="true"/>
              <p:nvPr/>
            </p:nvSpPr>
            <p:spPr>
              <a:xfrm>
                <a:off x="0" y="-47625"/>
                <a:ext cx="5021201" cy="391085"/>
              </a:xfrm>
              <a:prstGeom prst="rect">
                <a:avLst/>
              </a:prstGeom>
            </p:spPr>
            <p:txBody>
              <a:bodyPr anchor="ctr" rtlCol="false" tIns="50800" lIns="50800" bIns="50800" rIns="50800"/>
              <a:lstStyle/>
              <a:p>
                <a:pPr algn="ctr">
                  <a:lnSpc>
                    <a:spcPts val="3359"/>
                  </a:lnSpc>
                </a:pPr>
              </a:p>
            </p:txBody>
          </p:sp>
        </p:grpSp>
        <p:sp>
          <p:nvSpPr>
            <p:cNvPr name="Freeform 14" id="14"/>
            <p:cNvSpPr/>
            <p:nvPr/>
          </p:nvSpPr>
          <p:spPr>
            <a:xfrm flipH="false" flipV="false" rot="0">
              <a:off x="0"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8711552"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p:cNvSpPr/>
            <p:nvPr/>
          </p:nvSpPr>
          <p:spPr>
            <a:xfrm flipH="false" flipV="false" rot="0">
              <a:off x="17423104"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sp>
        <p:nvSpPr>
          <p:cNvPr name="TextBox 17" id="17"/>
          <p:cNvSpPr txBox="true"/>
          <p:nvPr/>
        </p:nvSpPr>
        <p:spPr>
          <a:xfrm rot="0">
            <a:off x="1028700" y="3733786"/>
            <a:ext cx="3199729" cy="2797175"/>
          </a:xfrm>
          <a:prstGeom prst="rect">
            <a:avLst/>
          </a:prstGeom>
        </p:spPr>
        <p:txBody>
          <a:bodyPr anchor="t" rtlCol="false" tIns="0" lIns="0" bIns="0" rIns="0">
            <a:spAutoFit/>
          </a:bodyPr>
          <a:lstStyle/>
          <a:p>
            <a:pPr algn="l">
              <a:lnSpc>
                <a:spcPts val="2799"/>
              </a:lnSpc>
            </a:pPr>
            <a:r>
              <a:rPr lang="en-US" sz="1999">
                <a:solidFill>
                  <a:srgbClr val="233466"/>
                </a:solidFill>
                <a:latin typeface="Sniglet"/>
                <a:ea typeface="Sniglet"/>
                <a:cs typeface="Sniglet"/>
                <a:sym typeface="Sniglet"/>
              </a:rPr>
              <a:t>Lorem ipsum dolor sit amet, consectetur adipiscing elit, sed do eiusmod tempor incididunt ut labore et dolore magna aliqua. Feugiat vivamus at augue eget arcu dictum. Faucibus ornare suspendisse sed nisi.</a:t>
            </a:r>
          </a:p>
        </p:txBody>
      </p:sp>
    </p:spTree>
  </p:cSld>
  <p:clrMapOvr>
    <a:masterClrMapping/>
  </p:clrMapOvr>
  <p:transition spd="slow">
    <p:push dir="l"/>
  </p:transition>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8DCA2"/>
        </a:solidFill>
      </p:bgPr>
    </p:bg>
    <p:spTree>
      <p:nvGrpSpPr>
        <p:cNvPr id="1" name=""/>
        <p:cNvGrpSpPr/>
        <p:nvPr/>
      </p:nvGrpSpPr>
      <p:grpSpPr>
        <a:xfrm>
          <a:off x="0" y="0"/>
          <a:ext cx="0" cy="0"/>
          <a:chOff x="0" y="0"/>
          <a:chExt cx="0" cy="0"/>
        </a:xfrm>
      </p:grpSpPr>
      <p:grpSp>
        <p:nvGrpSpPr>
          <p:cNvPr name="Group 2" id="2"/>
          <p:cNvGrpSpPr/>
          <p:nvPr/>
        </p:nvGrpSpPr>
        <p:grpSpPr>
          <a:xfrm rot="-5400000">
            <a:off x="-9268835" y="4491462"/>
            <a:ext cx="19841745" cy="1304075"/>
            <a:chOff x="0" y="0"/>
            <a:chExt cx="26455660" cy="1738767"/>
          </a:xfrm>
        </p:grpSpPr>
        <p:grpSp>
          <p:nvGrpSpPr>
            <p:cNvPr name="Group 3" id="3"/>
            <p:cNvGrpSpPr/>
            <p:nvPr/>
          </p:nvGrpSpPr>
          <p:grpSpPr>
            <a:xfrm rot="0">
              <a:off x="1035830" y="0"/>
              <a:ext cx="24384000" cy="1738767"/>
              <a:chOff x="0" y="0"/>
              <a:chExt cx="4816593" cy="343460"/>
            </a:xfrm>
          </p:grpSpPr>
          <p:sp>
            <p:nvSpPr>
              <p:cNvPr name="Freeform 4" id="4"/>
              <p:cNvSpPr/>
              <p:nvPr/>
            </p:nvSpPr>
            <p:spPr>
              <a:xfrm flipH="false" flipV="false" rot="0">
                <a:off x="0" y="0"/>
                <a:ext cx="4816592" cy="343460"/>
              </a:xfrm>
              <a:custGeom>
                <a:avLst/>
                <a:gdLst/>
                <a:ahLst/>
                <a:cxnLst/>
                <a:rect r="r" b="b" t="t" l="l"/>
                <a:pathLst>
                  <a:path h="343460" w="4816592">
                    <a:moveTo>
                      <a:pt x="0" y="0"/>
                    </a:moveTo>
                    <a:lnTo>
                      <a:pt x="4816592" y="0"/>
                    </a:lnTo>
                    <a:lnTo>
                      <a:pt x="4816592" y="343460"/>
                    </a:lnTo>
                    <a:lnTo>
                      <a:pt x="0" y="343460"/>
                    </a:lnTo>
                    <a:close/>
                  </a:path>
                </a:pathLst>
              </a:custGeom>
              <a:solidFill>
                <a:srgbClr val="F0DBC1"/>
              </a:solidFill>
            </p:spPr>
          </p:sp>
          <p:sp>
            <p:nvSpPr>
              <p:cNvPr name="TextBox 5" id="5"/>
              <p:cNvSpPr txBox="true"/>
              <p:nvPr/>
            </p:nvSpPr>
            <p:spPr>
              <a:xfrm>
                <a:off x="0" y="-47625"/>
                <a:ext cx="4816593" cy="391085"/>
              </a:xfrm>
              <a:prstGeom prst="rect">
                <a:avLst/>
              </a:prstGeom>
            </p:spPr>
            <p:txBody>
              <a:bodyPr anchor="ctr" rtlCol="false" tIns="50800" lIns="50800" bIns="50800" rIns="50800"/>
              <a:lstStyle/>
              <a:p>
                <a:pPr algn="ctr">
                  <a:lnSpc>
                    <a:spcPts val="3359"/>
                  </a:lnSpc>
                </a:pPr>
              </a:p>
            </p:txBody>
          </p:sp>
        </p:grpSp>
        <p:sp>
          <p:nvSpPr>
            <p:cNvPr name="Freeform 6" id="6"/>
            <p:cNvSpPr/>
            <p:nvPr/>
          </p:nvSpPr>
          <p:spPr>
            <a:xfrm flipH="false" flipV="false" rot="0">
              <a:off x="0"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8711552"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7423104"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grpSp>
        <p:nvGrpSpPr>
          <p:cNvPr name="Group 9" id="9"/>
          <p:cNvGrpSpPr/>
          <p:nvPr/>
        </p:nvGrpSpPr>
        <p:grpSpPr>
          <a:xfrm rot="-5400000">
            <a:off x="7715090" y="4629150"/>
            <a:ext cx="19841745" cy="1304075"/>
            <a:chOff x="0" y="0"/>
            <a:chExt cx="26455660" cy="1738767"/>
          </a:xfrm>
        </p:grpSpPr>
        <p:grpSp>
          <p:nvGrpSpPr>
            <p:cNvPr name="Group 10" id="10"/>
            <p:cNvGrpSpPr/>
            <p:nvPr/>
          </p:nvGrpSpPr>
          <p:grpSpPr>
            <a:xfrm rot="0">
              <a:off x="1035830" y="0"/>
              <a:ext cx="24384000" cy="1738767"/>
              <a:chOff x="0" y="0"/>
              <a:chExt cx="4816593" cy="343460"/>
            </a:xfrm>
          </p:grpSpPr>
          <p:sp>
            <p:nvSpPr>
              <p:cNvPr name="Freeform 11" id="11"/>
              <p:cNvSpPr/>
              <p:nvPr/>
            </p:nvSpPr>
            <p:spPr>
              <a:xfrm flipH="false" flipV="false" rot="0">
                <a:off x="0" y="0"/>
                <a:ext cx="4816592" cy="343460"/>
              </a:xfrm>
              <a:custGeom>
                <a:avLst/>
                <a:gdLst/>
                <a:ahLst/>
                <a:cxnLst/>
                <a:rect r="r" b="b" t="t" l="l"/>
                <a:pathLst>
                  <a:path h="343460" w="4816592">
                    <a:moveTo>
                      <a:pt x="0" y="0"/>
                    </a:moveTo>
                    <a:lnTo>
                      <a:pt x="4816592" y="0"/>
                    </a:lnTo>
                    <a:lnTo>
                      <a:pt x="4816592" y="343460"/>
                    </a:lnTo>
                    <a:lnTo>
                      <a:pt x="0" y="343460"/>
                    </a:lnTo>
                    <a:close/>
                  </a:path>
                </a:pathLst>
              </a:custGeom>
              <a:solidFill>
                <a:srgbClr val="F0DBC1"/>
              </a:solidFill>
            </p:spPr>
          </p:sp>
          <p:sp>
            <p:nvSpPr>
              <p:cNvPr name="TextBox 12" id="12"/>
              <p:cNvSpPr txBox="true"/>
              <p:nvPr/>
            </p:nvSpPr>
            <p:spPr>
              <a:xfrm>
                <a:off x="0" y="-47625"/>
                <a:ext cx="4816593" cy="391085"/>
              </a:xfrm>
              <a:prstGeom prst="rect">
                <a:avLst/>
              </a:prstGeom>
            </p:spPr>
            <p:txBody>
              <a:bodyPr anchor="ctr" rtlCol="false" tIns="50800" lIns="50800" bIns="50800" rIns="50800"/>
              <a:lstStyle/>
              <a:p>
                <a:pPr algn="ctr">
                  <a:lnSpc>
                    <a:spcPts val="3359"/>
                  </a:lnSpc>
                </a:pPr>
              </a:p>
            </p:txBody>
          </p:sp>
        </p:grpSp>
        <p:sp>
          <p:nvSpPr>
            <p:cNvPr name="Freeform 13" id="13"/>
            <p:cNvSpPr/>
            <p:nvPr/>
          </p:nvSpPr>
          <p:spPr>
            <a:xfrm flipH="false" flipV="false" rot="0">
              <a:off x="0"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8711552"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17423104"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sp>
        <p:nvSpPr>
          <p:cNvPr name="Freeform 16" id="16"/>
          <p:cNvSpPr/>
          <p:nvPr/>
        </p:nvSpPr>
        <p:spPr>
          <a:xfrm flipH="false" flipV="false" rot="0">
            <a:off x="2231486" y="1747580"/>
            <a:ext cx="2092590" cy="2480107"/>
          </a:xfrm>
          <a:custGeom>
            <a:avLst/>
            <a:gdLst/>
            <a:ahLst/>
            <a:cxnLst/>
            <a:rect r="r" b="b" t="t" l="l"/>
            <a:pathLst>
              <a:path h="2480107" w="2092590">
                <a:moveTo>
                  <a:pt x="0" y="0"/>
                </a:moveTo>
                <a:lnTo>
                  <a:pt x="2092590" y="0"/>
                </a:lnTo>
                <a:lnTo>
                  <a:pt x="2092590" y="2480106"/>
                </a:lnTo>
                <a:lnTo>
                  <a:pt x="0" y="24801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7" id="17"/>
          <p:cNvSpPr txBox="true"/>
          <p:nvPr/>
        </p:nvSpPr>
        <p:spPr>
          <a:xfrm rot="0">
            <a:off x="2461567" y="2489882"/>
            <a:ext cx="1632427" cy="938212"/>
          </a:xfrm>
          <a:prstGeom prst="rect">
            <a:avLst/>
          </a:prstGeom>
        </p:spPr>
        <p:txBody>
          <a:bodyPr anchor="t" rtlCol="false" tIns="0" lIns="0" bIns="0" rIns="0">
            <a:spAutoFit/>
          </a:bodyPr>
          <a:lstStyle/>
          <a:p>
            <a:pPr algn="ctr" marL="0" indent="0" lvl="0">
              <a:lnSpc>
                <a:spcPts val="7200"/>
              </a:lnSpc>
              <a:spcBef>
                <a:spcPct val="0"/>
              </a:spcBef>
            </a:pPr>
            <a:r>
              <a:rPr lang="en-US" sz="6000">
                <a:solidFill>
                  <a:srgbClr val="FFFFFF"/>
                </a:solidFill>
                <a:latin typeface="Obra Letra Bold"/>
                <a:ea typeface="Obra Letra Bold"/>
                <a:cs typeface="Obra Letra Bold"/>
                <a:sym typeface="Obra Letra Bold"/>
              </a:rPr>
              <a:t>04</a:t>
            </a:r>
          </a:p>
        </p:txBody>
      </p:sp>
      <p:sp>
        <p:nvSpPr>
          <p:cNvPr name="TextBox 18" id="18"/>
          <p:cNvSpPr txBox="true"/>
          <p:nvPr/>
        </p:nvSpPr>
        <p:spPr>
          <a:xfrm rot="0">
            <a:off x="2231486" y="5015346"/>
            <a:ext cx="7439592" cy="938212"/>
          </a:xfrm>
          <a:prstGeom prst="rect">
            <a:avLst/>
          </a:prstGeom>
        </p:spPr>
        <p:txBody>
          <a:bodyPr anchor="t" rtlCol="false" tIns="0" lIns="0" bIns="0" rIns="0">
            <a:spAutoFit/>
          </a:bodyPr>
          <a:lstStyle/>
          <a:p>
            <a:pPr algn="l" marL="0" indent="0" lvl="0">
              <a:lnSpc>
                <a:spcPts val="7200"/>
              </a:lnSpc>
              <a:spcBef>
                <a:spcPct val="0"/>
              </a:spcBef>
            </a:pPr>
            <a:r>
              <a:rPr lang="en-US" sz="6000">
                <a:solidFill>
                  <a:srgbClr val="DF4B4A"/>
                </a:solidFill>
                <a:latin typeface="Obra Letra Bold"/>
                <a:ea typeface="Obra Letra Bold"/>
                <a:cs typeface="Obra Letra Bold"/>
                <a:sym typeface="Obra Letra Bold"/>
              </a:rPr>
              <a:t>Discussions</a:t>
            </a:r>
          </a:p>
        </p:txBody>
      </p:sp>
      <p:sp>
        <p:nvSpPr>
          <p:cNvPr name="TextBox 19" id="19"/>
          <p:cNvSpPr txBox="true"/>
          <p:nvPr/>
        </p:nvSpPr>
        <p:spPr>
          <a:xfrm rot="0">
            <a:off x="2231486" y="6281724"/>
            <a:ext cx="4844070" cy="1736725"/>
          </a:xfrm>
          <a:prstGeom prst="rect">
            <a:avLst/>
          </a:prstGeom>
        </p:spPr>
        <p:txBody>
          <a:bodyPr anchor="t" rtlCol="false" tIns="0" lIns="0" bIns="0" rIns="0">
            <a:spAutoFit/>
          </a:bodyPr>
          <a:lstStyle/>
          <a:p>
            <a:pPr algn="l">
              <a:lnSpc>
                <a:spcPts val="3499"/>
              </a:lnSpc>
            </a:pPr>
            <a:r>
              <a:rPr lang="en-US" sz="2499">
                <a:solidFill>
                  <a:srgbClr val="233466"/>
                </a:solidFill>
                <a:latin typeface="Sniglet"/>
                <a:ea typeface="Sniglet"/>
                <a:cs typeface="Sniglet"/>
                <a:sym typeface="Sniglet"/>
              </a:rPr>
              <a:t>Lorem ipsum dolor sit amet, consectetur adipiscing elit, sed do eiusmod tempor incididunt ut labore et dolore magna aliqua. </a:t>
            </a:r>
          </a:p>
        </p:txBody>
      </p:sp>
      <p:sp>
        <p:nvSpPr>
          <p:cNvPr name="Freeform 20" id="20"/>
          <p:cNvSpPr/>
          <p:nvPr/>
        </p:nvSpPr>
        <p:spPr>
          <a:xfrm flipH="true" flipV="false" rot="0">
            <a:off x="8082185" y="-1020682"/>
            <a:ext cx="11629249" cy="11735496"/>
          </a:xfrm>
          <a:custGeom>
            <a:avLst/>
            <a:gdLst/>
            <a:ahLst/>
            <a:cxnLst/>
            <a:rect r="r" b="b" t="t" l="l"/>
            <a:pathLst>
              <a:path h="11735496" w="11629249">
                <a:moveTo>
                  <a:pt x="11629249" y="0"/>
                </a:moveTo>
                <a:lnTo>
                  <a:pt x="0" y="0"/>
                </a:lnTo>
                <a:lnTo>
                  <a:pt x="0" y="11735496"/>
                </a:lnTo>
                <a:lnTo>
                  <a:pt x="11629249" y="11735496"/>
                </a:lnTo>
                <a:lnTo>
                  <a:pt x="11629249" y="0"/>
                </a:lnTo>
                <a:close/>
              </a:path>
            </a:pathLst>
          </a:custGeom>
          <a:blipFill>
            <a:blip r:embed="rId6"/>
            <a:stretch>
              <a:fillRect l="0" t="0" r="0" b="0"/>
            </a:stretch>
          </a:blipFill>
        </p:spPr>
      </p:sp>
      <p:sp>
        <p:nvSpPr>
          <p:cNvPr name="Freeform 21" id="21"/>
          <p:cNvSpPr/>
          <p:nvPr/>
        </p:nvSpPr>
        <p:spPr>
          <a:xfrm flipH="false" flipV="false" rot="0">
            <a:off x="8237606" y="1747580"/>
            <a:ext cx="6416426" cy="9871425"/>
          </a:xfrm>
          <a:custGeom>
            <a:avLst/>
            <a:gdLst/>
            <a:ahLst/>
            <a:cxnLst/>
            <a:rect r="r" b="b" t="t" l="l"/>
            <a:pathLst>
              <a:path h="9871425" w="6416426">
                <a:moveTo>
                  <a:pt x="0" y="0"/>
                </a:moveTo>
                <a:lnTo>
                  <a:pt x="6416426" y="0"/>
                </a:lnTo>
                <a:lnTo>
                  <a:pt x="6416426" y="9871425"/>
                </a:lnTo>
                <a:lnTo>
                  <a:pt x="0" y="98714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transition spd="slow">
    <p:push dir="l"/>
  </p:transition>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1DCC1"/>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12540361" y="0"/>
            <a:ext cx="5747639" cy="5762044"/>
          </a:xfrm>
          <a:custGeom>
            <a:avLst/>
            <a:gdLst/>
            <a:ahLst/>
            <a:cxnLst/>
            <a:rect r="r" b="b" t="t" l="l"/>
            <a:pathLst>
              <a:path h="5762044" w="5747639">
                <a:moveTo>
                  <a:pt x="0" y="0"/>
                </a:moveTo>
                <a:lnTo>
                  <a:pt x="5747639" y="0"/>
                </a:lnTo>
                <a:lnTo>
                  <a:pt x="5747639" y="5762044"/>
                </a:lnTo>
                <a:lnTo>
                  <a:pt x="0" y="576204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10800000">
            <a:off x="0" y="0"/>
            <a:ext cx="5747639" cy="5762044"/>
          </a:xfrm>
          <a:custGeom>
            <a:avLst/>
            <a:gdLst/>
            <a:ahLst/>
            <a:cxnLst/>
            <a:rect r="r" b="b" t="t" l="l"/>
            <a:pathLst>
              <a:path h="5762044" w="5747639">
                <a:moveTo>
                  <a:pt x="5747639" y="0"/>
                </a:moveTo>
                <a:lnTo>
                  <a:pt x="0" y="0"/>
                </a:lnTo>
                <a:lnTo>
                  <a:pt x="0" y="5762044"/>
                </a:lnTo>
                <a:lnTo>
                  <a:pt x="5747639" y="5762044"/>
                </a:lnTo>
                <a:lnTo>
                  <a:pt x="5747639"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5424204" y="1370605"/>
            <a:ext cx="7439592" cy="938212"/>
          </a:xfrm>
          <a:prstGeom prst="rect">
            <a:avLst/>
          </a:prstGeom>
        </p:spPr>
        <p:txBody>
          <a:bodyPr anchor="t" rtlCol="false" tIns="0" lIns="0" bIns="0" rIns="0">
            <a:spAutoFit/>
          </a:bodyPr>
          <a:lstStyle/>
          <a:p>
            <a:pPr algn="ctr" marL="0" indent="0" lvl="0">
              <a:lnSpc>
                <a:spcPts val="7200"/>
              </a:lnSpc>
              <a:spcBef>
                <a:spcPct val="0"/>
              </a:spcBef>
            </a:pPr>
            <a:r>
              <a:rPr lang="en-US" sz="6000">
                <a:solidFill>
                  <a:srgbClr val="DF4B4A"/>
                </a:solidFill>
                <a:latin typeface="Obra Letra Bold"/>
                <a:ea typeface="Obra Letra Bold"/>
                <a:cs typeface="Obra Letra Bold"/>
                <a:sym typeface="Obra Letra Bold"/>
              </a:rPr>
              <a:t>Lesson Notes</a:t>
            </a:r>
          </a:p>
        </p:txBody>
      </p:sp>
      <p:sp>
        <p:nvSpPr>
          <p:cNvPr name="Freeform 5" id="5"/>
          <p:cNvSpPr/>
          <p:nvPr/>
        </p:nvSpPr>
        <p:spPr>
          <a:xfrm flipH="false" flipV="false" rot="0">
            <a:off x="0" y="4524956"/>
            <a:ext cx="5747639" cy="5762044"/>
          </a:xfrm>
          <a:custGeom>
            <a:avLst/>
            <a:gdLst/>
            <a:ahLst/>
            <a:cxnLst/>
            <a:rect r="r" b="b" t="t" l="l"/>
            <a:pathLst>
              <a:path h="5762044" w="5747639">
                <a:moveTo>
                  <a:pt x="0" y="0"/>
                </a:moveTo>
                <a:lnTo>
                  <a:pt x="5747639" y="0"/>
                </a:lnTo>
                <a:lnTo>
                  <a:pt x="5747639" y="5762044"/>
                </a:lnTo>
                <a:lnTo>
                  <a:pt x="0" y="576204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true" flipV="false" rot="0">
            <a:off x="12540361" y="4524956"/>
            <a:ext cx="5747639" cy="5762044"/>
          </a:xfrm>
          <a:custGeom>
            <a:avLst/>
            <a:gdLst/>
            <a:ahLst/>
            <a:cxnLst/>
            <a:rect r="r" b="b" t="t" l="l"/>
            <a:pathLst>
              <a:path h="5762044" w="5747639">
                <a:moveTo>
                  <a:pt x="5747639" y="0"/>
                </a:moveTo>
                <a:lnTo>
                  <a:pt x="0" y="0"/>
                </a:lnTo>
                <a:lnTo>
                  <a:pt x="0" y="5762044"/>
                </a:lnTo>
                <a:lnTo>
                  <a:pt x="5747639" y="5762044"/>
                </a:lnTo>
                <a:lnTo>
                  <a:pt x="5747639"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7" id="7"/>
          <p:cNvGrpSpPr/>
          <p:nvPr/>
        </p:nvGrpSpPr>
        <p:grpSpPr>
          <a:xfrm rot="0">
            <a:off x="1028700" y="2718393"/>
            <a:ext cx="4960230" cy="2854849"/>
            <a:chOff x="0" y="0"/>
            <a:chExt cx="6613640" cy="3806466"/>
          </a:xfrm>
        </p:grpSpPr>
        <p:grpSp>
          <p:nvGrpSpPr>
            <p:cNvPr name="Group 8" id="8"/>
            <p:cNvGrpSpPr/>
            <p:nvPr/>
          </p:nvGrpSpPr>
          <p:grpSpPr>
            <a:xfrm rot="0">
              <a:off x="0" y="0"/>
              <a:ext cx="6613640" cy="3806466"/>
              <a:chOff x="0" y="0"/>
              <a:chExt cx="1306398" cy="751894"/>
            </a:xfrm>
          </p:grpSpPr>
          <p:sp>
            <p:nvSpPr>
              <p:cNvPr name="Freeform 9" id="9"/>
              <p:cNvSpPr/>
              <p:nvPr/>
            </p:nvSpPr>
            <p:spPr>
              <a:xfrm flipH="false" flipV="false" rot="0">
                <a:off x="0" y="0"/>
                <a:ext cx="1306398" cy="751894"/>
              </a:xfrm>
              <a:custGeom>
                <a:avLst/>
                <a:gdLst/>
                <a:ahLst/>
                <a:cxnLst/>
                <a:rect r="r" b="b" t="t" l="l"/>
                <a:pathLst>
                  <a:path h="751894" w="1306398">
                    <a:moveTo>
                      <a:pt x="79601" y="0"/>
                    </a:moveTo>
                    <a:lnTo>
                      <a:pt x="1226797" y="0"/>
                    </a:lnTo>
                    <a:cubicBezTo>
                      <a:pt x="1247909" y="0"/>
                      <a:pt x="1268156" y="8386"/>
                      <a:pt x="1283084" y="23315"/>
                    </a:cubicBezTo>
                    <a:cubicBezTo>
                      <a:pt x="1298012" y="38243"/>
                      <a:pt x="1306398" y="58489"/>
                      <a:pt x="1306398" y="79601"/>
                    </a:cubicBezTo>
                    <a:lnTo>
                      <a:pt x="1306398" y="672294"/>
                    </a:lnTo>
                    <a:cubicBezTo>
                      <a:pt x="1306398" y="716256"/>
                      <a:pt x="1270760" y="751894"/>
                      <a:pt x="1226797" y="751894"/>
                    </a:cubicBezTo>
                    <a:lnTo>
                      <a:pt x="79601" y="751894"/>
                    </a:lnTo>
                    <a:cubicBezTo>
                      <a:pt x="58489" y="751894"/>
                      <a:pt x="38243" y="743508"/>
                      <a:pt x="23315" y="728580"/>
                    </a:cubicBezTo>
                    <a:cubicBezTo>
                      <a:pt x="8386" y="713652"/>
                      <a:pt x="0" y="693405"/>
                      <a:pt x="0" y="672294"/>
                    </a:cubicBezTo>
                    <a:lnTo>
                      <a:pt x="0" y="79601"/>
                    </a:lnTo>
                    <a:cubicBezTo>
                      <a:pt x="0" y="35638"/>
                      <a:pt x="35638" y="0"/>
                      <a:pt x="79601" y="0"/>
                    </a:cubicBezTo>
                    <a:close/>
                  </a:path>
                </a:pathLst>
              </a:custGeom>
              <a:solidFill>
                <a:srgbClr val="FFFFFF"/>
              </a:solidFill>
              <a:ln w="57150" cap="rnd">
                <a:solidFill>
                  <a:srgbClr val="365A95"/>
                </a:solidFill>
                <a:prstDash val="solid"/>
                <a:round/>
              </a:ln>
            </p:spPr>
          </p:sp>
          <p:sp>
            <p:nvSpPr>
              <p:cNvPr name="TextBox 10" id="10"/>
              <p:cNvSpPr txBox="true"/>
              <p:nvPr/>
            </p:nvSpPr>
            <p:spPr>
              <a:xfrm>
                <a:off x="0" y="-47625"/>
                <a:ext cx="1306398" cy="799519"/>
              </a:xfrm>
              <a:prstGeom prst="rect">
                <a:avLst/>
              </a:prstGeom>
            </p:spPr>
            <p:txBody>
              <a:bodyPr anchor="ctr" rtlCol="false" tIns="50800" lIns="50800" bIns="50800" rIns="50800"/>
              <a:lstStyle/>
              <a:p>
                <a:pPr algn="ctr">
                  <a:lnSpc>
                    <a:spcPts val="3359"/>
                  </a:lnSpc>
                </a:pPr>
              </a:p>
            </p:txBody>
          </p:sp>
        </p:grpSp>
        <p:sp>
          <p:nvSpPr>
            <p:cNvPr name="TextBox 11" id="11"/>
            <p:cNvSpPr txBox="true"/>
            <p:nvPr/>
          </p:nvSpPr>
          <p:spPr>
            <a:xfrm rot="0">
              <a:off x="2460159" y="724250"/>
              <a:ext cx="3483455" cy="2319867"/>
            </a:xfrm>
            <a:prstGeom prst="rect">
              <a:avLst/>
            </a:prstGeom>
          </p:spPr>
          <p:txBody>
            <a:bodyPr anchor="t" rtlCol="false" tIns="0" lIns="0" bIns="0" rIns="0">
              <a:spAutoFit/>
            </a:bodyPr>
            <a:lstStyle/>
            <a:p>
              <a:pPr algn="l">
                <a:lnSpc>
                  <a:spcPts val="2800"/>
                </a:lnSpc>
              </a:pPr>
              <a:r>
                <a:rPr lang="en-US" sz="2000">
                  <a:solidFill>
                    <a:srgbClr val="233466"/>
                  </a:solidFill>
                  <a:latin typeface="Sniglet"/>
                  <a:ea typeface="Sniglet"/>
                  <a:cs typeface="Sniglet"/>
                  <a:sym typeface="Sniglet"/>
                </a:rPr>
                <a:t>Lorem ipsum dolor sit amet, consectetur adipiscing elit, sed do eiusmod tempor incididunt ut.</a:t>
              </a:r>
            </a:p>
          </p:txBody>
        </p:sp>
        <p:sp>
          <p:nvSpPr>
            <p:cNvPr name="TextBox 12" id="12"/>
            <p:cNvSpPr txBox="true"/>
            <p:nvPr/>
          </p:nvSpPr>
          <p:spPr>
            <a:xfrm rot="0">
              <a:off x="767540" y="1271408"/>
              <a:ext cx="1185029" cy="1244600"/>
            </a:xfrm>
            <a:prstGeom prst="rect">
              <a:avLst/>
            </a:prstGeom>
          </p:spPr>
          <p:txBody>
            <a:bodyPr anchor="t" rtlCol="false" tIns="0" lIns="0" bIns="0" rIns="0">
              <a:spAutoFit/>
            </a:bodyPr>
            <a:lstStyle/>
            <a:p>
              <a:pPr algn="l" marL="0" indent="0" lvl="0">
                <a:lnSpc>
                  <a:spcPts val="7200"/>
                </a:lnSpc>
                <a:spcBef>
                  <a:spcPct val="0"/>
                </a:spcBef>
              </a:pPr>
              <a:r>
                <a:rPr lang="en-US" sz="6000">
                  <a:solidFill>
                    <a:srgbClr val="DF4B4A"/>
                  </a:solidFill>
                  <a:latin typeface="Obra Letra Bold"/>
                  <a:ea typeface="Obra Letra Bold"/>
                  <a:cs typeface="Obra Letra Bold"/>
                  <a:sym typeface="Obra Letra Bold"/>
                </a:rPr>
                <a:t>01</a:t>
              </a:r>
            </a:p>
          </p:txBody>
        </p:sp>
      </p:grpSp>
      <p:grpSp>
        <p:nvGrpSpPr>
          <p:cNvPr name="Group 13" id="13"/>
          <p:cNvGrpSpPr/>
          <p:nvPr/>
        </p:nvGrpSpPr>
        <p:grpSpPr>
          <a:xfrm rot="0">
            <a:off x="6663885" y="2718393"/>
            <a:ext cx="4960230" cy="2854849"/>
            <a:chOff x="0" y="0"/>
            <a:chExt cx="6613640" cy="3806466"/>
          </a:xfrm>
        </p:grpSpPr>
        <p:grpSp>
          <p:nvGrpSpPr>
            <p:cNvPr name="Group 14" id="14"/>
            <p:cNvGrpSpPr/>
            <p:nvPr/>
          </p:nvGrpSpPr>
          <p:grpSpPr>
            <a:xfrm rot="0">
              <a:off x="0" y="0"/>
              <a:ext cx="6613640" cy="3806466"/>
              <a:chOff x="0" y="0"/>
              <a:chExt cx="1306398" cy="751894"/>
            </a:xfrm>
          </p:grpSpPr>
          <p:sp>
            <p:nvSpPr>
              <p:cNvPr name="Freeform 15" id="15"/>
              <p:cNvSpPr/>
              <p:nvPr/>
            </p:nvSpPr>
            <p:spPr>
              <a:xfrm flipH="false" flipV="false" rot="0">
                <a:off x="0" y="0"/>
                <a:ext cx="1306398" cy="751894"/>
              </a:xfrm>
              <a:custGeom>
                <a:avLst/>
                <a:gdLst/>
                <a:ahLst/>
                <a:cxnLst/>
                <a:rect r="r" b="b" t="t" l="l"/>
                <a:pathLst>
                  <a:path h="751894" w="1306398">
                    <a:moveTo>
                      <a:pt x="79601" y="0"/>
                    </a:moveTo>
                    <a:lnTo>
                      <a:pt x="1226797" y="0"/>
                    </a:lnTo>
                    <a:cubicBezTo>
                      <a:pt x="1247909" y="0"/>
                      <a:pt x="1268156" y="8386"/>
                      <a:pt x="1283084" y="23315"/>
                    </a:cubicBezTo>
                    <a:cubicBezTo>
                      <a:pt x="1298012" y="38243"/>
                      <a:pt x="1306398" y="58489"/>
                      <a:pt x="1306398" y="79601"/>
                    </a:cubicBezTo>
                    <a:lnTo>
                      <a:pt x="1306398" y="672294"/>
                    </a:lnTo>
                    <a:cubicBezTo>
                      <a:pt x="1306398" y="716256"/>
                      <a:pt x="1270760" y="751894"/>
                      <a:pt x="1226797" y="751894"/>
                    </a:cubicBezTo>
                    <a:lnTo>
                      <a:pt x="79601" y="751894"/>
                    </a:lnTo>
                    <a:cubicBezTo>
                      <a:pt x="58489" y="751894"/>
                      <a:pt x="38243" y="743508"/>
                      <a:pt x="23315" y="728580"/>
                    </a:cubicBezTo>
                    <a:cubicBezTo>
                      <a:pt x="8386" y="713652"/>
                      <a:pt x="0" y="693405"/>
                      <a:pt x="0" y="672294"/>
                    </a:cubicBezTo>
                    <a:lnTo>
                      <a:pt x="0" y="79601"/>
                    </a:lnTo>
                    <a:cubicBezTo>
                      <a:pt x="0" y="35638"/>
                      <a:pt x="35638" y="0"/>
                      <a:pt x="79601" y="0"/>
                    </a:cubicBezTo>
                    <a:close/>
                  </a:path>
                </a:pathLst>
              </a:custGeom>
              <a:solidFill>
                <a:srgbClr val="FFFFFF"/>
              </a:solidFill>
              <a:ln w="57150" cap="rnd">
                <a:solidFill>
                  <a:srgbClr val="365A95"/>
                </a:solidFill>
                <a:prstDash val="solid"/>
                <a:round/>
              </a:ln>
            </p:spPr>
          </p:sp>
          <p:sp>
            <p:nvSpPr>
              <p:cNvPr name="TextBox 16" id="16"/>
              <p:cNvSpPr txBox="true"/>
              <p:nvPr/>
            </p:nvSpPr>
            <p:spPr>
              <a:xfrm>
                <a:off x="0" y="-47625"/>
                <a:ext cx="1306398" cy="799519"/>
              </a:xfrm>
              <a:prstGeom prst="rect">
                <a:avLst/>
              </a:prstGeom>
            </p:spPr>
            <p:txBody>
              <a:bodyPr anchor="ctr" rtlCol="false" tIns="50800" lIns="50800" bIns="50800" rIns="50800"/>
              <a:lstStyle/>
              <a:p>
                <a:pPr algn="ctr">
                  <a:lnSpc>
                    <a:spcPts val="3359"/>
                  </a:lnSpc>
                </a:pPr>
              </a:p>
            </p:txBody>
          </p:sp>
        </p:grpSp>
        <p:sp>
          <p:nvSpPr>
            <p:cNvPr name="TextBox 17" id="17"/>
            <p:cNvSpPr txBox="true"/>
            <p:nvPr/>
          </p:nvSpPr>
          <p:spPr>
            <a:xfrm rot="0">
              <a:off x="2460159" y="724250"/>
              <a:ext cx="3483455" cy="2319867"/>
            </a:xfrm>
            <a:prstGeom prst="rect">
              <a:avLst/>
            </a:prstGeom>
          </p:spPr>
          <p:txBody>
            <a:bodyPr anchor="t" rtlCol="false" tIns="0" lIns="0" bIns="0" rIns="0">
              <a:spAutoFit/>
            </a:bodyPr>
            <a:lstStyle/>
            <a:p>
              <a:pPr algn="l">
                <a:lnSpc>
                  <a:spcPts val="2800"/>
                </a:lnSpc>
              </a:pPr>
              <a:r>
                <a:rPr lang="en-US" sz="2000">
                  <a:solidFill>
                    <a:srgbClr val="233466"/>
                  </a:solidFill>
                  <a:latin typeface="Sniglet"/>
                  <a:ea typeface="Sniglet"/>
                  <a:cs typeface="Sniglet"/>
                  <a:sym typeface="Sniglet"/>
                </a:rPr>
                <a:t>Lorem ipsum dolor sit amet, consectetur adipiscing elit, sed do eiusmod tempor incididunt ut.</a:t>
              </a:r>
            </a:p>
          </p:txBody>
        </p:sp>
        <p:sp>
          <p:nvSpPr>
            <p:cNvPr name="TextBox 18" id="18"/>
            <p:cNvSpPr txBox="true"/>
            <p:nvPr/>
          </p:nvSpPr>
          <p:spPr>
            <a:xfrm rot="0">
              <a:off x="767540" y="1271408"/>
              <a:ext cx="1185029" cy="1244600"/>
            </a:xfrm>
            <a:prstGeom prst="rect">
              <a:avLst/>
            </a:prstGeom>
          </p:spPr>
          <p:txBody>
            <a:bodyPr anchor="t" rtlCol="false" tIns="0" lIns="0" bIns="0" rIns="0">
              <a:spAutoFit/>
            </a:bodyPr>
            <a:lstStyle/>
            <a:p>
              <a:pPr algn="l" marL="0" indent="0" lvl="0">
                <a:lnSpc>
                  <a:spcPts val="7200"/>
                </a:lnSpc>
                <a:spcBef>
                  <a:spcPct val="0"/>
                </a:spcBef>
              </a:pPr>
              <a:r>
                <a:rPr lang="en-US" sz="6000">
                  <a:solidFill>
                    <a:srgbClr val="DF4B4A"/>
                  </a:solidFill>
                  <a:latin typeface="Obra Letra Bold"/>
                  <a:ea typeface="Obra Letra Bold"/>
                  <a:cs typeface="Obra Letra Bold"/>
                  <a:sym typeface="Obra Letra Bold"/>
                </a:rPr>
                <a:t>02</a:t>
              </a:r>
            </a:p>
          </p:txBody>
        </p:sp>
      </p:grpSp>
      <p:grpSp>
        <p:nvGrpSpPr>
          <p:cNvPr name="Group 19" id="19"/>
          <p:cNvGrpSpPr/>
          <p:nvPr/>
        </p:nvGrpSpPr>
        <p:grpSpPr>
          <a:xfrm rot="0">
            <a:off x="12126917" y="2718393"/>
            <a:ext cx="4960230" cy="2854849"/>
            <a:chOff x="0" y="0"/>
            <a:chExt cx="6613640" cy="3806466"/>
          </a:xfrm>
        </p:grpSpPr>
        <p:grpSp>
          <p:nvGrpSpPr>
            <p:cNvPr name="Group 20" id="20"/>
            <p:cNvGrpSpPr/>
            <p:nvPr/>
          </p:nvGrpSpPr>
          <p:grpSpPr>
            <a:xfrm rot="0">
              <a:off x="0" y="0"/>
              <a:ext cx="6613640" cy="3806466"/>
              <a:chOff x="0" y="0"/>
              <a:chExt cx="1306398" cy="751894"/>
            </a:xfrm>
          </p:grpSpPr>
          <p:sp>
            <p:nvSpPr>
              <p:cNvPr name="Freeform 21" id="21"/>
              <p:cNvSpPr/>
              <p:nvPr/>
            </p:nvSpPr>
            <p:spPr>
              <a:xfrm flipH="false" flipV="false" rot="0">
                <a:off x="0" y="0"/>
                <a:ext cx="1306398" cy="751894"/>
              </a:xfrm>
              <a:custGeom>
                <a:avLst/>
                <a:gdLst/>
                <a:ahLst/>
                <a:cxnLst/>
                <a:rect r="r" b="b" t="t" l="l"/>
                <a:pathLst>
                  <a:path h="751894" w="1306398">
                    <a:moveTo>
                      <a:pt x="79601" y="0"/>
                    </a:moveTo>
                    <a:lnTo>
                      <a:pt x="1226797" y="0"/>
                    </a:lnTo>
                    <a:cubicBezTo>
                      <a:pt x="1247909" y="0"/>
                      <a:pt x="1268156" y="8386"/>
                      <a:pt x="1283084" y="23315"/>
                    </a:cubicBezTo>
                    <a:cubicBezTo>
                      <a:pt x="1298012" y="38243"/>
                      <a:pt x="1306398" y="58489"/>
                      <a:pt x="1306398" y="79601"/>
                    </a:cubicBezTo>
                    <a:lnTo>
                      <a:pt x="1306398" y="672294"/>
                    </a:lnTo>
                    <a:cubicBezTo>
                      <a:pt x="1306398" y="716256"/>
                      <a:pt x="1270760" y="751894"/>
                      <a:pt x="1226797" y="751894"/>
                    </a:cubicBezTo>
                    <a:lnTo>
                      <a:pt x="79601" y="751894"/>
                    </a:lnTo>
                    <a:cubicBezTo>
                      <a:pt x="58489" y="751894"/>
                      <a:pt x="38243" y="743508"/>
                      <a:pt x="23315" y="728580"/>
                    </a:cubicBezTo>
                    <a:cubicBezTo>
                      <a:pt x="8386" y="713652"/>
                      <a:pt x="0" y="693405"/>
                      <a:pt x="0" y="672294"/>
                    </a:cubicBezTo>
                    <a:lnTo>
                      <a:pt x="0" y="79601"/>
                    </a:lnTo>
                    <a:cubicBezTo>
                      <a:pt x="0" y="35638"/>
                      <a:pt x="35638" y="0"/>
                      <a:pt x="79601" y="0"/>
                    </a:cubicBezTo>
                    <a:close/>
                  </a:path>
                </a:pathLst>
              </a:custGeom>
              <a:solidFill>
                <a:srgbClr val="FFFFFF"/>
              </a:solidFill>
              <a:ln w="57150" cap="rnd">
                <a:solidFill>
                  <a:srgbClr val="365A95"/>
                </a:solidFill>
                <a:prstDash val="solid"/>
                <a:round/>
              </a:ln>
            </p:spPr>
          </p:sp>
          <p:sp>
            <p:nvSpPr>
              <p:cNvPr name="TextBox 22" id="22"/>
              <p:cNvSpPr txBox="true"/>
              <p:nvPr/>
            </p:nvSpPr>
            <p:spPr>
              <a:xfrm>
                <a:off x="0" y="-47625"/>
                <a:ext cx="1306398" cy="799519"/>
              </a:xfrm>
              <a:prstGeom prst="rect">
                <a:avLst/>
              </a:prstGeom>
            </p:spPr>
            <p:txBody>
              <a:bodyPr anchor="ctr" rtlCol="false" tIns="50800" lIns="50800" bIns="50800" rIns="50800"/>
              <a:lstStyle/>
              <a:p>
                <a:pPr algn="ctr">
                  <a:lnSpc>
                    <a:spcPts val="3359"/>
                  </a:lnSpc>
                </a:pPr>
              </a:p>
            </p:txBody>
          </p:sp>
        </p:grpSp>
        <p:sp>
          <p:nvSpPr>
            <p:cNvPr name="TextBox 23" id="23"/>
            <p:cNvSpPr txBox="true"/>
            <p:nvPr/>
          </p:nvSpPr>
          <p:spPr>
            <a:xfrm rot="0">
              <a:off x="2460159" y="724250"/>
              <a:ext cx="3483455" cy="2319867"/>
            </a:xfrm>
            <a:prstGeom prst="rect">
              <a:avLst/>
            </a:prstGeom>
          </p:spPr>
          <p:txBody>
            <a:bodyPr anchor="t" rtlCol="false" tIns="0" lIns="0" bIns="0" rIns="0">
              <a:spAutoFit/>
            </a:bodyPr>
            <a:lstStyle/>
            <a:p>
              <a:pPr algn="l">
                <a:lnSpc>
                  <a:spcPts val="2800"/>
                </a:lnSpc>
              </a:pPr>
              <a:r>
                <a:rPr lang="en-US" sz="2000">
                  <a:solidFill>
                    <a:srgbClr val="233466"/>
                  </a:solidFill>
                  <a:latin typeface="Sniglet"/>
                  <a:ea typeface="Sniglet"/>
                  <a:cs typeface="Sniglet"/>
                  <a:sym typeface="Sniglet"/>
                </a:rPr>
                <a:t>Lorem ipsum dolor sit amet, consectetur adipiscing elit, sed do eiusmod tempor incididunt ut.</a:t>
              </a:r>
            </a:p>
          </p:txBody>
        </p:sp>
        <p:sp>
          <p:nvSpPr>
            <p:cNvPr name="TextBox 24" id="24"/>
            <p:cNvSpPr txBox="true"/>
            <p:nvPr/>
          </p:nvSpPr>
          <p:spPr>
            <a:xfrm rot="0">
              <a:off x="767540" y="1271408"/>
              <a:ext cx="1185029" cy="1244600"/>
            </a:xfrm>
            <a:prstGeom prst="rect">
              <a:avLst/>
            </a:prstGeom>
          </p:spPr>
          <p:txBody>
            <a:bodyPr anchor="t" rtlCol="false" tIns="0" lIns="0" bIns="0" rIns="0">
              <a:spAutoFit/>
            </a:bodyPr>
            <a:lstStyle/>
            <a:p>
              <a:pPr algn="l" marL="0" indent="0" lvl="0">
                <a:lnSpc>
                  <a:spcPts val="7200"/>
                </a:lnSpc>
                <a:spcBef>
                  <a:spcPct val="0"/>
                </a:spcBef>
              </a:pPr>
              <a:r>
                <a:rPr lang="en-US" sz="6000">
                  <a:solidFill>
                    <a:srgbClr val="DF4B4A"/>
                  </a:solidFill>
                  <a:latin typeface="Obra Letra Bold"/>
                  <a:ea typeface="Obra Letra Bold"/>
                  <a:cs typeface="Obra Letra Bold"/>
                  <a:sym typeface="Obra Letra Bold"/>
                </a:rPr>
                <a:t>03</a:t>
              </a:r>
            </a:p>
          </p:txBody>
        </p:sp>
      </p:grpSp>
      <p:grpSp>
        <p:nvGrpSpPr>
          <p:cNvPr name="Group 25" id="25"/>
          <p:cNvGrpSpPr/>
          <p:nvPr/>
        </p:nvGrpSpPr>
        <p:grpSpPr>
          <a:xfrm rot="0">
            <a:off x="1028700" y="5978554"/>
            <a:ext cx="4960230" cy="2854849"/>
            <a:chOff x="0" y="0"/>
            <a:chExt cx="6613640" cy="3806466"/>
          </a:xfrm>
        </p:grpSpPr>
        <p:grpSp>
          <p:nvGrpSpPr>
            <p:cNvPr name="Group 26" id="26"/>
            <p:cNvGrpSpPr/>
            <p:nvPr/>
          </p:nvGrpSpPr>
          <p:grpSpPr>
            <a:xfrm rot="0">
              <a:off x="0" y="0"/>
              <a:ext cx="6613640" cy="3806466"/>
              <a:chOff x="0" y="0"/>
              <a:chExt cx="1306398" cy="751894"/>
            </a:xfrm>
          </p:grpSpPr>
          <p:sp>
            <p:nvSpPr>
              <p:cNvPr name="Freeform 27" id="27"/>
              <p:cNvSpPr/>
              <p:nvPr/>
            </p:nvSpPr>
            <p:spPr>
              <a:xfrm flipH="false" flipV="false" rot="0">
                <a:off x="0" y="0"/>
                <a:ext cx="1306398" cy="751894"/>
              </a:xfrm>
              <a:custGeom>
                <a:avLst/>
                <a:gdLst/>
                <a:ahLst/>
                <a:cxnLst/>
                <a:rect r="r" b="b" t="t" l="l"/>
                <a:pathLst>
                  <a:path h="751894" w="1306398">
                    <a:moveTo>
                      <a:pt x="79601" y="0"/>
                    </a:moveTo>
                    <a:lnTo>
                      <a:pt x="1226797" y="0"/>
                    </a:lnTo>
                    <a:cubicBezTo>
                      <a:pt x="1247909" y="0"/>
                      <a:pt x="1268156" y="8386"/>
                      <a:pt x="1283084" y="23315"/>
                    </a:cubicBezTo>
                    <a:cubicBezTo>
                      <a:pt x="1298012" y="38243"/>
                      <a:pt x="1306398" y="58489"/>
                      <a:pt x="1306398" y="79601"/>
                    </a:cubicBezTo>
                    <a:lnTo>
                      <a:pt x="1306398" y="672294"/>
                    </a:lnTo>
                    <a:cubicBezTo>
                      <a:pt x="1306398" y="716256"/>
                      <a:pt x="1270760" y="751894"/>
                      <a:pt x="1226797" y="751894"/>
                    </a:cubicBezTo>
                    <a:lnTo>
                      <a:pt x="79601" y="751894"/>
                    </a:lnTo>
                    <a:cubicBezTo>
                      <a:pt x="58489" y="751894"/>
                      <a:pt x="38243" y="743508"/>
                      <a:pt x="23315" y="728580"/>
                    </a:cubicBezTo>
                    <a:cubicBezTo>
                      <a:pt x="8386" y="713652"/>
                      <a:pt x="0" y="693405"/>
                      <a:pt x="0" y="672294"/>
                    </a:cubicBezTo>
                    <a:lnTo>
                      <a:pt x="0" y="79601"/>
                    </a:lnTo>
                    <a:cubicBezTo>
                      <a:pt x="0" y="35638"/>
                      <a:pt x="35638" y="0"/>
                      <a:pt x="79601" y="0"/>
                    </a:cubicBezTo>
                    <a:close/>
                  </a:path>
                </a:pathLst>
              </a:custGeom>
              <a:solidFill>
                <a:srgbClr val="FFFFFF"/>
              </a:solidFill>
              <a:ln w="57150" cap="rnd">
                <a:solidFill>
                  <a:srgbClr val="365A95"/>
                </a:solidFill>
                <a:prstDash val="solid"/>
                <a:round/>
              </a:ln>
            </p:spPr>
          </p:sp>
          <p:sp>
            <p:nvSpPr>
              <p:cNvPr name="TextBox 28" id="28"/>
              <p:cNvSpPr txBox="true"/>
              <p:nvPr/>
            </p:nvSpPr>
            <p:spPr>
              <a:xfrm>
                <a:off x="0" y="-47625"/>
                <a:ext cx="1306398" cy="799519"/>
              </a:xfrm>
              <a:prstGeom prst="rect">
                <a:avLst/>
              </a:prstGeom>
            </p:spPr>
            <p:txBody>
              <a:bodyPr anchor="ctr" rtlCol="false" tIns="50800" lIns="50800" bIns="50800" rIns="50800"/>
              <a:lstStyle/>
              <a:p>
                <a:pPr algn="ctr">
                  <a:lnSpc>
                    <a:spcPts val="3359"/>
                  </a:lnSpc>
                </a:pPr>
              </a:p>
            </p:txBody>
          </p:sp>
        </p:grpSp>
        <p:sp>
          <p:nvSpPr>
            <p:cNvPr name="TextBox 29" id="29"/>
            <p:cNvSpPr txBox="true"/>
            <p:nvPr/>
          </p:nvSpPr>
          <p:spPr>
            <a:xfrm rot="0">
              <a:off x="2460159" y="724250"/>
              <a:ext cx="3483455" cy="2319867"/>
            </a:xfrm>
            <a:prstGeom prst="rect">
              <a:avLst/>
            </a:prstGeom>
          </p:spPr>
          <p:txBody>
            <a:bodyPr anchor="t" rtlCol="false" tIns="0" lIns="0" bIns="0" rIns="0">
              <a:spAutoFit/>
            </a:bodyPr>
            <a:lstStyle/>
            <a:p>
              <a:pPr algn="l">
                <a:lnSpc>
                  <a:spcPts val="2800"/>
                </a:lnSpc>
              </a:pPr>
              <a:r>
                <a:rPr lang="en-US" sz="2000">
                  <a:solidFill>
                    <a:srgbClr val="233466"/>
                  </a:solidFill>
                  <a:latin typeface="Sniglet"/>
                  <a:ea typeface="Sniglet"/>
                  <a:cs typeface="Sniglet"/>
                  <a:sym typeface="Sniglet"/>
                </a:rPr>
                <a:t>Lorem ipsum dolor sit amet, consectetur adipiscing elit, sed do eiusmod tempor incididunt ut.</a:t>
              </a:r>
            </a:p>
          </p:txBody>
        </p:sp>
        <p:sp>
          <p:nvSpPr>
            <p:cNvPr name="TextBox 30" id="30"/>
            <p:cNvSpPr txBox="true"/>
            <p:nvPr/>
          </p:nvSpPr>
          <p:spPr>
            <a:xfrm rot="0">
              <a:off x="767540" y="1271408"/>
              <a:ext cx="1185029" cy="1244600"/>
            </a:xfrm>
            <a:prstGeom prst="rect">
              <a:avLst/>
            </a:prstGeom>
          </p:spPr>
          <p:txBody>
            <a:bodyPr anchor="t" rtlCol="false" tIns="0" lIns="0" bIns="0" rIns="0">
              <a:spAutoFit/>
            </a:bodyPr>
            <a:lstStyle/>
            <a:p>
              <a:pPr algn="l" marL="0" indent="0" lvl="0">
                <a:lnSpc>
                  <a:spcPts val="7200"/>
                </a:lnSpc>
                <a:spcBef>
                  <a:spcPct val="0"/>
                </a:spcBef>
              </a:pPr>
              <a:r>
                <a:rPr lang="en-US" sz="6000">
                  <a:solidFill>
                    <a:srgbClr val="DF4B4A"/>
                  </a:solidFill>
                  <a:latin typeface="Obra Letra Bold"/>
                  <a:ea typeface="Obra Letra Bold"/>
                  <a:cs typeface="Obra Letra Bold"/>
                  <a:sym typeface="Obra Letra Bold"/>
                </a:rPr>
                <a:t>04</a:t>
              </a:r>
            </a:p>
          </p:txBody>
        </p:sp>
      </p:grpSp>
      <p:grpSp>
        <p:nvGrpSpPr>
          <p:cNvPr name="Group 31" id="31"/>
          <p:cNvGrpSpPr/>
          <p:nvPr/>
        </p:nvGrpSpPr>
        <p:grpSpPr>
          <a:xfrm rot="0">
            <a:off x="6663885" y="5978554"/>
            <a:ext cx="4960230" cy="2854849"/>
            <a:chOff x="0" y="0"/>
            <a:chExt cx="6613640" cy="3806466"/>
          </a:xfrm>
        </p:grpSpPr>
        <p:grpSp>
          <p:nvGrpSpPr>
            <p:cNvPr name="Group 32" id="32"/>
            <p:cNvGrpSpPr/>
            <p:nvPr/>
          </p:nvGrpSpPr>
          <p:grpSpPr>
            <a:xfrm rot="0">
              <a:off x="0" y="0"/>
              <a:ext cx="6613640" cy="3806466"/>
              <a:chOff x="0" y="0"/>
              <a:chExt cx="1306398" cy="751894"/>
            </a:xfrm>
          </p:grpSpPr>
          <p:sp>
            <p:nvSpPr>
              <p:cNvPr name="Freeform 33" id="33"/>
              <p:cNvSpPr/>
              <p:nvPr/>
            </p:nvSpPr>
            <p:spPr>
              <a:xfrm flipH="false" flipV="false" rot="0">
                <a:off x="0" y="0"/>
                <a:ext cx="1306398" cy="751894"/>
              </a:xfrm>
              <a:custGeom>
                <a:avLst/>
                <a:gdLst/>
                <a:ahLst/>
                <a:cxnLst/>
                <a:rect r="r" b="b" t="t" l="l"/>
                <a:pathLst>
                  <a:path h="751894" w="1306398">
                    <a:moveTo>
                      <a:pt x="79601" y="0"/>
                    </a:moveTo>
                    <a:lnTo>
                      <a:pt x="1226797" y="0"/>
                    </a:lnTo>
                    <a:cubicBezTo>
                      <a:pt x="1247909" y="0"/>
                      <a:pt x="1268156" y="8386"/>
                      <a:pt x="1283084" y="23315"/>
                    </a:cubicBezTo>
                    <a:cubicBezTo>
                      <a:pt x="1298012" y="38243"/>
                      <a:pt x="1306398" y="58489"/>
                      <a:pt x="1306398" y="79601"/>
                    </a:cubicBezTo>
                    <a:lnTo>
                      <a:pt x="1306398" y="672294"/>
                    </a:lnTo>
                    <a:cubicBezTo>
                      <a:pt x="1306398" y="716256"/>
                      <a:pt x="1270760" y="751894"/>
                      <a:pt x="1226797" y="751894"/>
                    </a:cubicBezTo>
                    <a:lnTo>
                      <a:pt x="79601" y="751894"/>
                    </a:lnTo>
                    <a:cubicBezTo>
                      <a:pt x="58489" y="751894"/>
                      <a:pt x="38243" y="743508"/>
                      <a:pt x="23315" y="728580"/>
                    </a:cubicBezTo>
                    <a:cubicBezTo>
                      <a:pt x="8386" y="713652"/>
                      <a:pt x="0" y="693405"/>
                      <a:pt x="0" y="672294"/>
                    </a:cubicBezTo>
                    <a:lnTo>
                      <a:pt x="0" y="79601"/>
                    </a:lnTo>
                    <a:cubicBezTo>
                      <a:pt x="0" y="35638"/>
                      <a:pt x="35638" y="0"/>
                      <a:pt x="79601" y="0"/>
                    </a:cubicBezTo>
                    <a:close/>
                  </a:path>
                </a:pathLst>
              </a:custGeom>
              <a:solidFill>
                <a:srgbClr val="FFFFFF"/>
              </a:solidFill>
              <a:ln w="57150" cap="rnd">
                <a:solidFill>
                  <a:srgbClr val="365A95"/>
                </a:solidFill>
                <a:prstDash val="solid"/>
                <a:round/>
              </a:ln>
            </p:spPr>
          </p:sp>
          <p:sp>
            <p:nvSpPr>
              <p:cNvPr name="TextBox 34" id="34"/>
              <p:cNvSpPr txBox="true"/>
              <p:nvPr/>
            </p:nvSpPr>
            <p:spPr>
              <a:xfrm>
                <a:off x="0" y="-47625"/>
                <a:ext cx="1306398" cy="799519"/>
              </a:xfrm>
              <a:prstGeom prst="rect">
                <a:avLst/>
              </a:prstGeom>
            </p:spPr>
            <p:txBody>
              <a:bodyPr anchor="ctr" rtlCol="false" tIns="50800" lIns="50800" bIns="50800" rIns="50800"/>
              <a:lstStyle/>
              <a:p>
                <a:pPr algn="ctr">
                  <a:lnSpc>
                    <a:spcPts val="3359"/>
                  </a:lnSpc>
                </a:pPr>
              </a:p>
            </p:txBody>
          </p:sp>
        </p:grpSp>
        <p:sp>
          <p:nvSpPr>
            <p:cNvPr name="TextBox 35" id="35"/>
            <p:cNvSpPr txBox="true"/>
            <p:nvPr/>
          </p:nvSpPr>
          <p:spPr>
            <a:xfrm rot="0">
              <a:off x="2460159" y="724250"/>
              <a:ext cx="3483455" cy="2319867"/>
            </a:xfrm>
            <a:prstGeom prst="rect">
              <a:avLst/>
            </a:prstGeom>
          </p:spPr>
          <p:txBody>
            <a:bodyPr anchor="t" rtlCol="false" tIns="0" lIns="0" bIns="0" rIns="0">
              <a:spAutoFit/>
            </a:bodyPr>
            <a:lstStyle/>
            <a:p>
              <a:pPr algn="l">
                <a:lnSpc>
                  <a:spcPts val="2800"/>
                </a:lnSpc>
              </a:pPr>
              <a:r>
                <a:rPr lang="en-US" sz="2000">
                  <a:solidFill>
                    <a:srgbClr val="233466"/>
                  </a:solidFill>
                  <a:latin typeface="Sniglet"/>
                  <a:ea typeface="Sniglet"/>
                  <a:cs typeface="Sniglet"/>
                  <a:sym typeface="Sniglet"/>
                </a:rPr>
                <a:t>Lorem ipsum dolor sit amet, consectetur adipiscing elit, sed do eiusmod tempor incididunt ut.</a:t>
              </a:r>
            </a:p>
          </p:txBody>
        </p:sp>
        <p:sp>
          <p:nvSpPr>
            <p:cNvPr name="TextBox 36" id="36"/>
            <p:cNvSpPr txBox="true"/>
            <p:nvPr/>
          </p:nvSpPr>
          <p:spPr>
            <a:xfrm rot="0">
              <a:off x="767540" y="1271408"/>
              <a:ext cx="1185029" cy="1244600"/>
            </a:xfrm>
            <a:prstGeom prst="rect">
              <a:avLst/>
            </a:prstGeom>
          </p:spPr>
          <p:txBody>
            <a:bodyPr anchor="t" rtlCol="false" tIns="0" lIns="0" bIns="0" rIns="0">
              <a:spAutoFit/>
            </a:bodyPr>
            <a:lstStyle/>
            <a:p>
              <a:pPr algn="l" marL="0" indent="0" lvl="0">
                <a:lnSpc>
                  <a:spcPts val="7200"/>
                </a:lnSpc>
                <a:spcBef>
                  <a:spcPct val="0"/>
                </a:spcBef>
              </a:pPr>
              <a:r>
                <a:rPr lang="en-US" sz="6000">
                  <a:solidFill>
                    <a:srgbClr val="DF4B4A"/>
                  </a:solidFill>
                  <a:latin typeface="Obra Letra Bold"/>
                  <a:ea typeface="Obra Letra Bold"/>
                  <a:cs typeface="Obra Letra Bold"/>
                  <a:sym typeface="Obra Letra Bold"/>
                </a:rPr>
                <a:t>05</a:t>
              </a:r>
            </a:p>
          </p:txBody>
        </p:sp>
      </p:grpSp>
      <p:grpSp>
        <p:nvGrpSpPr>
          <p:cNvPr name="Group 37" id="37"/>
          <p:cNvGrpSpPr/>
          <p:nvPr/>
        </p:nvGrpSpPr>
        <p:grpSpPr>
          <a:xfrm rot="0">
            <a:off x="12126917" y="5978554"/>
            <a:ext cx="4960230" cy="2854849"/>
            <a:chOff x="0" y="0"/>
            <a:chExt cx="6613640" cy="3806466"/>
          </a:xfrm>
        </p:grpSpPr>
        <p:grpSp>
          <p:nvGrpSpPr>
            <p:cNvPr name="Group 38" id="38"/>
            <p:cNvGrpSpPr/>
            <p:nvPr/>
          </p:nvGrpSpPr>
          <p:grpSpPr>
            <a:xfrm rot="0">
              <a:off x="0" y="0"/>
              <a:ext cx="6613640" cy="3806466"/>
              <a:chOff x="0" y="0"/>
              <a:chExt cx="1306398" cy="751894"/>
            </a:xfrm>
          </p:grpSpPr>
          <p:sp>
            <p:nvSpPr>
              <p:cNvPr name="Freeform 39" id="39"/>
              <p:cNvSpPr/>
              <p:nvPr/>
            </p:nvSpPr>
            <p:spPr>
              <a:xfrm flipH="false" flipV="false" rot="0">
                <a:off x="0" y="0"/>
                <a:ext cx="1306398" cy="751894"/>
              </a:xfrm>
              <a:custGeom>
                <a:avLst/>
                <a:gdLst/>
                <a:ahLst/>
                <a:cxnLst/>
                <a:rect r="r" b="b" t="t" l="l"/>
                <a:pathLst>
                  <a:path h="751894" w="1306398">
                    <a:moveTo>
                      <a:pt x="79601" y="0"/>
                    </a:moveTo>
                    <a:lnTo>
                      <a:pt x="1226797" y="0"/>
                    </a:lnTo>
                    <a:cubicBezTo>
                      <a:pt x="1247909" y="0"/>
                      <a:pt x="1268156" y="8386"/>
                      <a:pt x="1283084" y="23315"/>
                    </a:cubicBezTo>
                    <a:cubicBezTo>
                      <a:pt x="1298012" y="38243"/>
                      <a:pt x="1306398" y="58489"/>
                      <a:pt x="1306398" y="79601"/>
                    </a:cubicBezTo>
                    <a:lnTo>
                      <a:pt x="1306398" y="672294"/>
                    </a:lnTo>
                    <a:cubicBezTo>
                      <a:pt x="1306398" y="716256"/>
                      <a:pt x="1270760" y="751894"/>
                      <a:pt x="1226797" y="751894"/>
                    </a:cubicBezTo>
                    <a:lnTo>
                      <a:pt x="79601" y="751894"/>
                    </a:lnTo>
                    <a:cubicBezTo>
                      <a:pt x="58489" y="751894"/>
                      <a:pt x="38243" y="743508"/>
                      <a:pt x="23315" y="728580"/>
                    </a:cubicBezTo>
                    <a:cubicBezTo>
                      <a:pt x="8386" y="713652"/>
                      <a:pt x="0" y="693405"/>
                      <a:pt x="0" y="672294"/>
                    </a:cubicBezTo>
                    <a:lnTo>
                      <a:pt x="0" y="79601"/>
                    </a:lnTo>
                    <a:cubicBezTo>
                      <a:pt x="0" y="35638"/>
                      <a:pt x="35638" y="0"/>
                      <a:pt x="79601" y="0"/>
                    </a:cubicBezTo>
                    <a:close/>
                  </a:path>
                </a:pathLst>
              </a:custGeom>
              <a:solidFill>
                <a:srgbClr val="FFFFFF"/>
              </a:solidFill>
              <a:ln w="57150" cap="rnd">
                <a:solidFill>
                  <a:srgbClr val="365A95"/>
                </a:solidFill>
                <a:prstDash val="solid"/>
                <a:round/>
              </a:ln>
            </p:spPr>
          </p:sp>
          <p:sp>
            <p:nvSpPr>
              <p:cNvPr name="TextBox 40" id="40"/>
              <p:cNvSpPr txBox="true"/>
              <p:nvPr/>
            </p:nvSpPr>
            <p:spPr>
              <a:xfrm>
                <a:off x="0" y="-47625"/>
                <a:ext cx="1306398" cy="799519"/>
              </a:xfrm>
              <a:prstGeom prst="rect">
                <a:avLst/>
              </a:prstGeom>
            </p:spPr>
            <p:txBody>
              <a:bodyPr anchor="ctr" rtlCol="false" tIns="50800" lIns="50800" bIns="50800" rIns="50800"/>
              <a:lstStyle/>
              <a:p>
                <a:pPr algn="ctr">
                  <a:lnSpc>
                    <a:spcPts val="3359"/>
                  </a:lnSpc>
                </a:pPr>
              </a:p>
            </p:txBody>
          </p:sp>
        </p:grpSp>
        <p:sp>
          <p:nvSpPr>
            <p:cNvPr name="TextBox 41" id="41"/>
            <p:cNvSpPr txBox="true"/>
            <p:nvPr/>
          </p:nvSpPr>
          <p:spPr>
            <a:xfrm rot="0">
              <a:off x="2460159" y="724250"/>
              <a:ext cx="3483455" cy="2319867"/>
            </a:xfrm>
            <a:prstGeom prst="rect">
              <a:avLst/>
            </a:prstGeom>
          </p:spPr>
          <p:txBody>
            <a:bodyPr anchor="t" rtlCol="false" tIns="0" lIns="0" bIns="0" rIns="0">
              <a:spAutoFit/>
            </a:bodyPr>
            <a:lstStyle/>
            <a:p>
              <a:pPr algn="l">
                <a:lnSpc>
                  <a:spcPts val="2800"/>
                </a:lnSpc>
              </a:pPr>
              <a:r>
                <a:rPr lang="en-US" sz="2000">
                  <a:solidFill>
                    <a:srgbClr val="233466"/>
                  </a:solidFill>
                  <a:latin typeface="Sniglet"/>
                  <a:ea typeface="Sniglet"/>
                  <a:cs typeface="Sniglet"/>
                  <a:sym typeface="Sniglet"/>
                </a:rPr>
                <a:t>Lorem ipsum dolor sit amet, consectetur adipiscing elit, sed do eiusmod tempor incididunt ut.</a:t>
              </a:r>
            </a:p>
          </p:txBody>
        </p:sp>
        <p:sp>
          <p:nvSpPr>
            <p:cNvPr name="TextBox 42" id="42"/>
            <p:cNvSpPr txBox="true"/>
            <p:nvPr/>
          </p:nvSpPr>
          <p:spPr>
            <a:xfrm rot="0">
              <a:off x="767540" y="1271408"/>
              <a:ext cx="1185029" cy="1244600"/>
            </a:xfrm>
            <a:prstGeom prst="rect">
              <a:avLst/>
            </a:prstGeom>
          </p:spPr>
          <p:txBody>
            <a:bodyPr anchor="t" rtlCol="false" tIns="0" lIns="0" bIns="0" rIns="0">
              <a:spAutoFit/>
            </a:bodyPr>
            <a:lstStyle/>
            <a:p>
              <a:pPr algn="l" marL="0" indent="0" lvl="0">
                <a:lnSpc>
                  <a:spcPts val="7200"/>
                </a:lnSpc>
                <a:spcBef>
                  <a:spcPct val="0"/>
                </a:spcBef>
              </a:pPr>
              <a:r>
                <a:rPr lang="en-US" sz="6000">
                  <a:solidFill>
                    <a:srgbClr val="DF4B4A"/>
                  </a:solidFill>
                  <a:latin typeface="Obra Letra Bold"/>
                  <a:ea typeface="Obra Letra Bold"/>
                  <a:cs typeface="Obra Letra Bold"/>
                  <a:sym typeface="Obra Letra Bold"/>
                </a:rPr>
                <a:t>06</a:t>
              </a:r>
            </a:p>
          </p:txBody>
        </p:sp>
      </p:grpSp>
    </p:spTree>
  </p:cSld>
  <p:clrMapOvr>
    <a:masterClrMapping/>
  </p:clrMapOvr>
  <p:transition spd="slow">
    <p:push dir="l"/>
  </p:transition>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1DCC1"/>
        </a:solidFill>
      </p:bgPr>
    </p:bg>
    <p:spTree>
      <p:nvGrpSpPr>
        <p:cNvPr id="1" name=""/>
        <p:cNvGrpSpPr/>
        <p:nvPr/>
      </p:nvGrpSpPr>
      <p:grpSpPr>
        <a:xfrm>
          <a:off x="0" y="0"/>
          <a:ext cx="0" cy="0"/>
          <a:chOff x="0" y="0"/>
          <a:chExt cx="0" cy="0"/>
        </a:xfrm>
      </p:grpSpPr>
      <p:grpSp>
        <p:nvGrpSpPr>
          <p:cNvPr name="Group 2" id="2"/>
          <p:cNvGrpSpPr/>
          <p:nvPr/>
        </p:nvGrpSpPr>
        <p:grpSpPr>
          <a:xfrm rot="0">
            <a:off x="-776872" y="8982925"/>
            <a:ext cx="19841745" cy="1304075"/>
            <a:chOff x="0" y="0"/>
            <a:chExt cx="26455660" cy="1738767"/>
          </a:xfrm>
        </p:grpSpPr>
        <p:grpSp>
          <p:nvGrpSpPr>
            <p:cNvPr name="Group 3" id="3"/>
            <p:cNvGrpSpPr/>
            <p:nvPr/>
          </p:nvGrpSpPr>
          <p:grpSpPr>
            <a:xfrm rot="0">
              <a:off x="0" y="0"/>
              <a:ext cx="25419830" cy="1738767"/>
              <a:chOff x="0" y="0"/>
              <a:chExt cx="5021201" cy="343460"/>
            </a:xfrm>
          </p:grpSpPr>
          <p:sp>
            <p:nvSpPr>
              <p:cNvPr name="Freeform 4" id="4"/>
              <p:cNvSpPr/>
              <p:nvPr/>
            </p:nvSpPr>
            <p:spPr>
              <a:xfrm flipH="false" flipV="false" rot="0">
                <a:off x="0" y="0"/>
                <a:ext cx="5021201" cy="343460"/>
              </a:xfrm>
              <a:custGeom>
                <a:avLst/>
                <a:gdLst/>
                <a:ahLst/>
                <a:cxnLst/>
                <a:rect r="r" b="b" t="t" l="l"/>
                <a:pathLst>
                  <a:path h="343460" w="5021201">
                    <a:moveTo>
                      <a:pt x="0" y="0"/>
                    </a:moveTo>
                    <a:lnTo>
                      <a:pt x="5021201" y="0"/>
                    </a:lnTo>
                    <a:lnTo>
                      <a:pt x="5021201" y="343460"/>
                    </a:lnTo>
                    <a:lnTo>
                      <a:pt x="0" y="343460"/>
                    </a:lnTo>
                    <a:close/>
                  </a:path>
                </a:pathLst>
              </a:custGeom>
              <a:solidFill>
                <a:srgbClr val="F8DCA2"/>
              </a:solidFill>
            </p:spPr>
          </p:sp>
          <p:sp>
            <p:nvSpPr>
              <p:cNvPr name="TextBox 5" id="5"/>
              <p:cNvSpPr txBox="true"/>
              <p:nvPr/>
            </p:nvSpPr>
            <p:spPr>
              <a:xfrm>
                <a:off x="0" y="-47625"/>
                <a:ext cx="5021201" cy="391085"/>
              </a:xfrm>
              <a:prstGeom prst="rect">
                <a:avLst/>
              </a:prstGeom>
            </p:spPr>
            <p:txBody>
              <a:bodyPr anchor="ctr" rtlCol="false" tIns="50800" lIns="50800" bIns="50800" rIns="50800"/>
              <a:lstStyle/>
              <a:p>
                <a:pPr algn="ctr">
                  <a:lnSpc>
                    <a:spcPts val="3359"/>
                  </a:lnSpc>
                </a:pPr>
              </a:p>
            </p:txBody>
          </p:sp>
        </p:grpSp>
        <p:sp>
          <p:nvSpPr>
            <p:cNvPr name="Freeform 6" id="6"/>
            <p:cNvSpPr/>
            <p:nvPr/>
          </p:nvSpPr>
          <p:spPr>
            <a:xfrm flipH="false" flipV="false" rot="0">
              <a:off x="0"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8711552"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7423104"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grpSp>
        <p:nvGrpSpPr>
          <p:cNvPr name="Group 9" id="9"/>
          <p:cNvGrpSpPr/>
          <p:nvPr/>
        </p:nvGrpSpPr>
        <p:grpSpPr>
          <a:xfrm rot="0">
            <a:off x="-776872" y="0"/>
            <a:ext cx="19841745" cy="1304075"/>
            <a:chOff x="0" y="0"/>
            <a:chExt cx="26455660" cy="1738767"/>
          </a:xfrm>
        </p:grpSpPr>
        <p:grpSp>
          <p:nvGrpSpPr>
            <p:cNvPr name="Group 10" id="10"/>
            <p:cNvGrpSpPr/>
            <p:nvPr/>
          </p:nvGrpSpPr>
          <p:grpSpPr>
            <a:xfrm rot="0">
              <a:off x="0" y="0"/>
              <a:ext cx="25419830" cy="1738767"/>
              <a:chOff x="0" y="0"/>
              <a:chExt cx="5021201" cy="343460"/>
            </a:xfrm>
          </p:grpSpPr>
          <p:sp>
            <p:nvSpPr>
              <p:cNvPr name="Freeform 11" id="11"/>
              <p:cNvSpPr/>
              <p:nvPr/>
            </p:nvSpPr>
            <p:spPr>
              <a:xfrm flipH="false" flipV="false" rot="0">
                <a:off x="0" y="0"/>
                <a:ext cx="5021201" cy="343460"/>
              </a:xfrm>
              <a:custGeom>
                <a:avLst/>
                <a:gdLst/>
                <a:ahLst/>
                <a:cxnLst/>
                <a:rect r="r" b="b" t="t" l="l"/>
                <a:pathLst>
                  <a:path h="343460" w="5021201">
                    <a:moveTo>
                      <a:pt x="0" y="0"/>
                    </a:moveTo>
                    <a:lnTo>
                      <a:pt x="5021201" y="0"/>
                    </a:lnTo>
                    <a:lnTo>
                      <a:pt x="5021201" y="343460"/>
                    </a:lnTo>
                    <a:lnTo>
                      <a:pt x="0" y="343460"/>
                    </a:lnTo>
                    <a:close/>
                  </a:path>
                </a:pathLst>
              </a:custGeom>
              <a:solidFill>
                <a:srgbClr val="F8DCA2"/>
              </a:solidFill>
            </p:spPr>
          </p:sp>
          <p:sp>
            <p:nvSpPr>
              <p:cNvPr name="TextBox 12" id="12"/>
              <p:cNvSpPr txBox="true"/>
              <p:nvPr/>
            </p:nvSpPr>
            <p:spPr>
              <a:xfrm>
                <a:off x="0" y="-47625"/>
                <a:ext cx="5021201" cy="391085"/>
              </a:xfrm>
              <a:prstGeom prst="rect">
                <a:avLst/>
              </a:prstGeom>
            </p:spPr>
            <p:txBody>
              <a:bodyPr anchor="ctr" rtlCol="false" tIns="50800" lIns="50800" bIns="50800" rIns="50800"/>
              <a:lstStyle/>
              <a:p>
                <a:pPr algn="ctr">
                  <a:lnSpc>
                    <a:spcPts val="3359"/>
                  </a:lnSpc>
                </a:pPr>
              </a:p>
            </p:txBody>
          </p:sp>
        </p:grpSp>
        <p:sp>
          <p:nvSpPr>
            <p:cNvPr name="Freeform 13" id="13"/>
            <p:cNvSpPr/>
            <p:nvPr/>
          </p:nvSpPr>
          <p:spPr>
            <a:xfrm flipH="false" flipV="false" rot="0">
              <a:off x="0"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8711552"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17423104"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sp>
        <p:nvSpPr>
          <p:cNvPr name="TextBox 16" id="16"/>
          <p:cNvSpPr txBox="true"/>
          <p:nvPr/>
        </p:nvSpPr>
        <p:spPr>
          <a:xfrm rot="0">
            <a:off x="1028700" y="2034995"/>
            <a:ext cx="13277223" cy="938212"/>
          </a:xfrm>
          <a:prstGeom prst="rect">
            <a:avLst/>
          </a:prstGeom>
        </p:spPr>
        <p:txBody>
          <a:bodyPr anchor="t" rtlCol="false" tIns="0" lIns="0" bIns="0" rIns="0">
            <a:spAutoFit/>
          </a:bodyPr>
          <a:lstStyle/>
          <a:p>
            <a:pPr algn="l" marL="0" indent="0" lvl="0">
              <a:lnSpc>
                <a:spcPts val="7200"/>
              </a:lnSpc>
              <a:spcBef>
                <a:spcPct val="0"/>
              </a:spcBef>
            </a:pPr>
            <a:r>
              <a:rPr lang="en-US" sz="6000">
                <a:solidFill>
                  <a:srgbClr val="DF4B4A"/>
                </a:solidFill>
                <a:latin typeface="Obra Letra Bold"/>
                <a:ea typeface="Obra Letra Bold"/>
                <a:cs typeface="Obra Letra Bold"/>
                <a:sym typeface="Obra Letra Bold"/>
              </a:rPr>
              <a:t>How to Use This Presentation</a:t>
            </a:r>
          </a:p>
        </p:txBody>
      </p:sp>
      <p:sp>
        <p:nvSpPr>
          <p:cNvPr name="TextBox 17" id="17"/>
          <p:cNvSpPr txBox="true"/>
          <p:nvPr/>
        </p:nvSpPr>
        <p:spPr>
          <a:xfrm rot="0">
            <a:off x="1028700" y="4026080"/>
            <a:ext cx="4839540" cy="4206875"/>
          </a:xfrm>
          <a:prstGeom prst="rect">
            <a:avLst/>
          </a:prstGeom>
        </p:spPr>
        <p:txBody>
          <a:bodyPr anchor="t" rtlCol="false" tIns="0" lIns="0" bIns="0" rIns="0">
            <a:spAutoFit/>
          </a:bodyPr>
          <a:lstStyle/>
          <a:p>
            <a:pPr algn="l">
              <a:lnSpc>
                <a:spcPts val="2799"/>
              </a:lnSpc>
            </a:pPr>
            <a:r>
              <a:rPr lang="en-US" sz="1999">
                <a:solidFill>
                  <a:srgbClr val="233466"/>
                </a:solidFill>
                <a:latin typeface="Sniglet"/>
                <a:ea typeface="Sniglet"/>
                <a:cs typeface="Sniglet"/>
                <a:sym typeface="Sniglet"/>
              </a:rPr>
              <a:t>Click on the "Google Slides" button below this presentation preview. Make sure to sign in to your Google account. Click on "Make a copy." Start editing </a:t>
            </a:r>
          </a:p>
          <a:p>
            <a:pPr algn="l">
              <a:lnSpc>
                <a:spcPts val="2799"/>
              </a:lnSpc>
            </a:pPr>
            <a:r>
              <a:rPr lang="en-US" sz="1999">
                <a:solidFill>
                  <a:srgbClr val="233466"/>
                </a:solidFill>
                <a:latin typeface="Sniglet"/>
                <a:ea typeface="Sniglet"/>
                <a:cs typeface="Sniglet"/>
                <a:sym typeface="Sniglet"/>
              </a:rPr>
              <a:t>your presentation.</a:t>
            </a:r>
          </a:p>
          <a:p>
            <a:pPr algn="l">
              <a:lnSpc>
                <a:spcPts val="2799"/>
              </a:lnSpc>
            </a:pPr>
          </a:p>
          <a:p>
            <a:pPr algn="l">
              <a:lnSpc>
                <a:spcPts val="2799"/>
              </a:lnSpc>
            </a:pPr>
            <a:r>
              <a:rPr lang="en-US" sz="1999" u="sng">
                <a:solidFill>
                  <a:srgbClr val="233466"/>
                </a:solidFill>
                <a:latin typeface="Sniglet"/>
                <a:ea typeface="Sniglet"/>
                <a:cs typeface="Sniglet"/>
                <a:sym typeface="Sniglet"/>
              </a:rPr>
              <a:t>Alternative: </a:t>
            </a:r>
            <a:r>
              <a:rPr lang="en-US" sz="1999">
                <a:solidFill>
                  <a:srgbClr val="233466"/>
                </a:solidFill>
                <a:latin typeface="Sniglet"/>
                <a:ea typeface="Sniglet"/>
                <a:cs typeface="Sniglet"/>
                <a:sym typeface="Sniglet"/>
              </a:rPr>
              <a:t>Click on the "Share" button on the top right corner in Canva and click on "More" at the bottom of the menu. Enter "Google Drive" in the search bar and click on the GDrive icon to add this design as a Google slide in your GDrive.</a:t>
            </a:r>
          </a:p>
        </p:txBody>
      </p:sp>
      <p:sp>
        <p:nvSpPr>
          <p:cNvPr name="TextBox 18" id="18"/>
          <p:cNvSpPr txBox="true"/>
          <p:nvPr/>
        </p:nvSpPr>
        <p:spPr>
          <a:xfrm rot="0">
            <a:off x="1028700" y="3476805"/>
            <a:ext cx="3155790" cy="406400"/>
          </a:xfrm>
          <a:prstGeom prst="rect">
            <a:avLst/>
          </a:prstGeom>
        </p:spPr>
        <p:txBody>
          <a:bodyPr anchor="t" rtlCol="false" tIns="0" lIns="0" bIns="0" rIns="0">
            <a:spAutoFit/>
          </a:bodyPr>
          <a:lstStyle/>
          <a:p>
            <a:pPr algn="l" marL="0" indent="0" lvl="0">
              <a:lnSpc>
                <a:spcPts val="3249"/>
              </a:lnSpc>
              <a:spcBef>
                <a:spcPct val="0"/>
              </a:spcBef>
            </a:pPr>
            <a:r>
              <a:rPr lang="en-US" sz="2499">
                <a:solidFill>
                  <a:srgbClr val="233466"/>
                </a:solidFill>
                <a:latin typeface="Obra Letra"/>
                <a:ea typeface="Obra Letra"/>
                <a:cs typeface="Obra Letra"/>
                <a:sym typeface="Obra Letra"/>
              </a:rPr>
              <a:t>Google Slides</a:t>
            </a:r>
          </a:p>
        </p:txBody>
      </p:sp>
      <p:sp>
        <p:nvSpPr>
          <p:cNvPr name="TextBox 19" id="19"/>
          <p:cNvSpPr txBox="true"/>
          <p:nvPr/>
        </p:nvSpPr>
        <p:spPr>
          <a:xfrm rot="0">
            <a:off x="6944565" y="4026080"/>
            <a:ext cx="4115881" cy="3854450"/>
          </a:xfrm>
          <a:prstGeom prst="rect">
            <a:avLst/>
          </a:prstGeom>
        </p:spPr>
        <p:txBody>
          <a:bodyPr anchor="t" rtlCol="false" tIns="0" lIns="0" bIns="0" rIns="0">
            <a:spAutoFit/>
          </a:bodyPr>
          <a:lstStyle/>
          <a:p>
            <a:pPr algn="l">
              <a:lnSpc>
                <a:spcPts val="2799"/>
              </a:lnSpc>
            </a:pPr>
            <a:r>
              <a:rPr lang="en-US" sz="1999">
                <a:solidFill>
                  <a:srgbClr val="233466"/>
                </a:solidFill>
                <a:latin typeface="Sniglet"/>
                <a:ea typeface="Sniglet"/>
                <a:cs typeface="Sniglet"/>
                <a:sym typeface="Sniglet"/>
              </a:rPr>
              <a:t>Click on the "PowerPoint" button below this presentation preview. Start editing your presentation.</a:t>
            </a:r>
          </a:p>
          <a:p>
            <a:pPr algn="l">
              <a:lnSpc>
                <a:spcPts val="2799"/>
              </a:lnSpc>
            </a:pPr>
          </a:p>
          <a:p>
            <a:pPr algn="l">
              <a:lnSpc>
                <a:spcPts val="2799"/>
              </a:lnSpc>
            </a:pPr>
            <a:r>
              <a:rPr lang="en-US" sz="1999" u="sng">
                <a:solidFill>
                  <a:srgbClr val="233466"/>
                </a:solidFill>
                <a:latin typeface="Sniglet"/>
                <a:ea typeface="Sniglet"/>
                <a:cs typeface="Sniglet"/>
                <a:sym typeface="Sniglet"/>
              </a:rPr>
              <a:t>Alternative: </a:t>
            </a:r>
            <a:r>
              <a:rPr lang="en-US" sz="1999">
                <a:solidFill>
                  <a:srgbClr val="233466"/>
                </a:solidFill>
                <a:latin typeface="Sniglet"/>
                <a:ea typeface="Sniglet"/>
                <a:cs typeface="Sniglet"/>
                <a:sym typeface="Sniglet"/>
              </a:rPr>
              <a:t>From Canva template file, Click on the "Share" button on the top right corner in Canva and click on "More" at the bottom of the menu. Enter "PowerPoint" in the search bar and click on the PowerPoint icon to download.</a:t>
            </a:r>
          </a:p>
        </p:txBody>
      </p:sp>
      <p:sp>
        <p:nvSpPr>
          <p:cNvPr name="TextBox 20" id="20"/>
          <p:cNvSpPr txBox="true"/>
          <p:nvPr/>
        </p:nvSpPr>
        <p:spPr>
          <a:xfrm rot="0">
            <a:off x="6929058" y="3476805"/>
            <a:ext cx="3240681" cy="406400"/>
          </a:xfrm>
          <a:prstGeom prst="rect">
            <a:avLst/>
          </a:prstGeom>
        </p:spPr>
        <p:txBody>
          <a:bodyPr anchor="t" rtlCol="false" tIns="0" lIns="0" bIns="0" rIns="0">
            <a:spAutoFit/>
          </a:bodyPr>
          <a:lstStyle/>
          <a:p>
            <a:pPr algn="l" marL="0" indent="0" lvl="0">
              <a:lnSpc>
                <a:spcPts val="3249"/>
              </a:lnSpc>
              <a:spcBef>
                <a:spcPct val="0"/>
              </a:spcBef>
            </a:pPr>
            <a:r>
              <a:rPr lang="en-US" sz="2499">
                <a:solidFill>
                  <a:srgbClr val="233466"/>
                </a:solidFill>
                <a:latin typeface="Obra Letra"/>
                <a:ea typeface="Obra Letra"/>
                <a:cs typeface="Obra Letra"/>
                <a:sym typeface="Obra Letra"/>
              </a:rPr>
              <a:t>PowerPoint</a:t>
            </a:r>
          </a:p>
        </p:txBody>
      </p:sp>
      <p:sp>
        <p:nvSpPr>
          <p:cNvPr name="TextBox 21" id="21"/>
          <p:cNvSpPr txBox="true"/>
          <p:nvPr/>
        </p:nvSpPr>
        <p:spPr>
          <a:xfrm rot="0">
            <a:off x="12139027" y="4026080"/>
            <a:ext cx="3483604" cy="1739900"/>
          </a:xfrm>
          <a:prstGeom prst="rect">
            <a:avLst/>
          </a:prstGeom>
        </p:spPr>
        <p:txBody>
          <a:bodyPr anchor="t" rtlCol="false" tIns="0" lIns="0" bIns="0" rIns="0">
            <a:spAutoFit/>
          </a:bodyPr>
          <a:lstStyle/>
          <a:p>
            <a:pPr algn="l">
              <a:lnSpc>
                <a:spcPts val="2799"/>
              </a:lnSpc>
            </a:pPr>
            <a:r>
              <a:rPr lang="en-US" sz="1999">
                <a:solidFill>
                  <a:srgbClr val="233466"/>
                </a:solidFill>
                <a:latin typeface="Sniglet"/>
                <a:ea typeface="Sniglet"/>
                <a:cs typeface="Sniglet"/>
                <a:sym typeface="Sniglet"/>
              </a:rPr>
              <a:t>Click on the "Canva" button under this presentation preview. Start editing your presentation. You need to sign in to your Canva account.</a:t>
            </a:r>
          </a:p>
        </p:txBody>
      </p:sp>
      <p:sp>
        <p:nvSpPr>
          <p:cNvPr name="TextBox 22" id="22"/>
          <p:cNvSpPr txBox="true"/>
          <p:nvPr/>
        </p:nvSpPr>
        <p:spPr>
          <a:xfrm rot="0">
            <a:off x="12139027" y="3476805"/>
            <a:ext cx="1867891" cy="406400"/>
          </a:xfrm>
          <a:prstGeom prst="rect">
            <a:avLst/>
          </a:prstGeom>
        </p:spPr>
        <p:txBody>
          <a:bodyPr anchor="t" rtlCol="false" tIns="0" lIns="0" bIns="0" rIns="0">
            <a:spAutoFit/>
          </a:bodyPr>
          <a:lstStyle/>
          <a:p>
            <a:pPr algn="l" marL="0" indent="0" lvl="0">
              <a:lnSpc>
                <a:spcPts val="3249"/>
              </a:lnSpc>
              <a:spcBef>
                <a:spcPct val="0"/>
              </a:spcBef>
            </a:pPr>
            <a:r>
              <a:rPr lang="en-US" sz="2499">
                <a:solidFill>
                  <a:srgbClr val="233466"/>
                </a:solidFill>
                <a:latin typeface="Obra Letra"/>
                <a:ea typeface="Obra Letra"/>
                <a:cs typeface="Obra Letra"/>
                <a:sym typeface="Obra Letra"/>
              </a:rPr>
              <a:t>Canva</a:t>
            </a:r>
          </a:p>
        </p:txBody>
      </p:sp>
      <p:sp>
        <p:nvSpPr>
          <p:cNvPr name="Freeform 23" id="23"/>
          <p:cNvSpPr/>
          <p:nvPr/>
        </p:nvSpPr>
        <p:spPr>
          <a:xfrm flipH="false" flipV="false" rot="0">
            <a:off x="11866629" y="6168057"/>
            <a:ext cx="7512004" cy="4187979"/>
          </a:xfrm>
          <a:custGeom>
            <a:avLst/>
            <a:gdLst/>
            <a:ahLst/>
            <a:cxnLst/>
            <a:rect r="r" b="b" t="t" l="l"/>
            <a:pathLst>
              <a:path h="4187979" w="7512004">
                <a:moveTo>
                  <a:pt x="0" y="0"/>
                </a:moveTo>
                <a:lnTo>
                  <a:pt x="7512004" y="0"/>
                </a:lnTo>
                <a:lnTo>
                  <a:pt x="7512004" y="4187979"/>
                </a:lnTo>
                <a:lnTo>
                  <a:pt x="0" y="418797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transition spd="slow">
    <p:push dir="l"/>
  </p:transition>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1DCC1"/>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064905" y="1586209"/>
            <a:ext cx="4980207" cy="7114582"/>
            <a:chOff x="0" y="0"/>
            <a:chExt cx="4445000" cy="6350000"/>
          </a:xfrm>
        </p:grpSpPr>
        <p:sp>
          <p:nvSpPr>
            <p:cNvPr name="Freeform 3" id="3"/>
            <p:cNvSpPr/>
            <p:nvPr/>
          </p:nvSpPr>
          <p:spPr>
            <a:xfrm flipH="false" flipV="false" rot="0">
              <a:off x="0" y="0"/>
              <a:ext cx="4445000" cy="6350000"/>
            </a:xfrm>
            <a:custGeom>
              <a:avLst/>
              <a:gdLst/>
              <a:ahLst/>
              <a:cxnLst/>
              <a:rect r="r" b="b" t="t" l="l"/>
              <a:pathLst>
                <a:path h="6350000" w="4445000">
                  <a:moveTo>
                    <a:pt x="3429000" y="6350000"/>
                  </a:moveTo>
                  <a:lnTo>
                    <a:pt x="1016000" y="6350000"/>
                  </a:lnTo>
                  <a:cubicBezTo>
                    <a:pt x="454660" y="6350000"/>
                    <a:pt x="0" y="5895340"/>
                    <a:pt x="0" y="5334000"/>
                  </a:cubicBezTo>
                  <a:lnTo>
                    <a:pt x="0" y="1016000"/>
                  </a:lnTo>
                  <a:cubicBezTo>
                    <a:pt x="0" y="454660"/>
                    <a:pt x="454660" y="0"/>
                    <a:pt x="1016000" y="0"/>
                  </a:cubicBezTo>
                  <a:lnTo>
                    <a:pt x="3429000" y="0"/>
                  </a:lnTo>
                  <a:cubicBezTo>
                    <a:pt x="3990340" y="0"/>
                    <a:pt x="4445000" y="454660"/>
                    <a:pt x="4445000" y="1016000"/>
                  </a:cubicBezTo>
                  <a:lnTo>
                    <a:pt x="4445000" y="5334000"/>
                  </a:lnTo>
                  <a:cubicBezTo>
                    <a:pt x="4445000" y="5895340"/>
                    <a:pt x="3990340" y="6350000"/>
                    <a:pt x="3429000" y="6350000"/>
                  </a:cubicBezTo>
                  <a:close/>
                </a:path>
              </a:pathLst>
            </a:custGeom>
            <a:blipFill>
              <a:blip r:embed="rId2"/>
              <a:stretch>
                <a:fillRect l="-15194" t="-18234" r="-627" b="-3377"/>
              </a:stretch>
            </a:blipFill>
          </p:spPr>
        </p:sp>
        <p:sp>
          <p:nvSpPr>
            <p:cNvPr name="Freeform 4" id="4"/>
            <p:cNvSpPr/>
            <p:nvPr/>
          </p:nvSpPr>
          <p:spPr>
            <a:xfrm flipH="false" flipV="false" rot="0">
              <a:off x="0" y="0"/>
              <a:ext cx="4445000" cy="6350000"/>
            </a:xfrm>
            <a:custGeom>
              <a:avLst/>
              <a:gdLst/>
              <a:ahLst/>
              <a:cxnLst/>
              <a:rect r="r" b="b" t="t" l="l"/>
              <a:pathLst>
                <a:path h="6350000" w="4445000">
                  <a:moveTo>
                    <a:pt x="3429000" y="19050"/>
                  </a:moveTo>
                  <a:cubicBezTo>
                    <a:pt x="3978910" y="19050"/>
                    <a:pt x="4425950" y="466090"/>
                    <a:pt x="4425950" y="1016000"/>
                  </a:cubicBezTo>
                  <a:lnTo>
                    <a:pt x="4425950" y="5334000"/>
                  </a:lnTo>
                  <a:cubicBezTo>
                    <a:pt x="4425950" y="5883910"/>
                    <a:pt x="3978910" y="6330950"/>
                    <a:pt x="3429000" y="6330950"/>
                  </a:cubicBezTo>
                  <a:lnTo>
                    <a:pt x="1016000" y="6330950"/>
                  </a:lnTo>
                  <a:cubicBezTo>
                    <a:pt x="466090" y="6330950"/>
                    <a:pt x="19050" y="5883910"/>
                    <a:pt x="19050" y="5334000"/>
                  </a:cubicBezTo>
                  <a:lnTo>
                    <a:pt x="19050" y="1016000"/>
                  </a:lnTo>
                  <a:cubicBezTo>
                    <a:pt x="19050" y="466090"/>
                    <a:pt x="466090" y="19050"/>
                    <a:pt x="1016000" y="19050"/>
                  </a:cubicBezTo>
                  <a:lnTo>
                    <a:pt x="3429000" y="19050"/>
                  </a:lnTo>
                  <a:moveTo>
                    <a:pt x="3429000" y="0"/>
                  </a:moveTo>
                  <a:lnTo>
                    <a:pt x="1016000" y="0"/>
                  </a:lnTo>
                  <a:cubicBezTo>
                    <a:pt x="454660" y="0"/>
                    <a:pt x="0" y="454660"/>
                    <a:pt x="0" y="1016000"/>
                  </a:cubicBezTo>
                  <a:lnTo>
                    <a:pt x="0" y="5334000"/>
                  </a:lnTo>
                  <a:cubicBezTo>
                    <a:pt x="0" y="5895340"/>
                    <a:pt x="454660" y="6350000"/>
                    <a:pt x="1016000" y="6350000"/>
                  </a:cubicBezTo>
                  <a:lnTo>
                    <a:pt x="3429000" y="6350000"/>
                  </a:lnTo>
                  <a:cubicBezTo>
                    <a:pt x="3990340" y="6350000"/>
                    <a:pt x="4445000" y="5895340"/>
                    <a:pt x="4445000" y="5334000"/>
                  </a:cubicBezTo>
                  <a:lnTo>
                    <a:pt x="4445000" y="1016000"/>
                  </a:lnTo>
                  <a:cubicBezTo>
                    <a:pt x="4445000" y="454660"/>
                    <a:pt x="3990340" y="0"/>
                    <a:pt x="3429000" y="0"/>
                  </a:cubicBezTo>
                  <a:lnTo>
                    <a:pt x="3429000" y="0"/>
                  </a:lnTo>
                  <a:close/>
                </a:path>
              </a:pathLst>
            </a:custGeom>
            <a:solidFill>
              <a:srgbClr val="365A95"/>
            </a:solidFill>
          </p:spPr>
        </p:sp>
      </p:grpSp>
      <p:grpSp>
        <p:nvGrpSpPr>
          <p:cNvPr name="Group 5" id="5"/>
          <p:cNvGrpSpPr>
            <a:grpSpLocks noChangeAspect="true"/>
          </p:cNvGrpSpPr>
          <p:nvPr/>
        </p:nvGrpSpPr>
        <p:grpSpPr>
          <a:xfrm rot="0">
            <a:off x="6302287" y="1724526"/>
            <a:ext cx="5348963" cy="3209378"/>
            <a:chOff x="0" y="0"/>
            <a:chExt cx="6350000" cy="3810000"/>
          </a:xfrm>
        </p:grpSpPr>
        <p:sp>
          <p:nvSpPr>
            <p:cNvPr name="Freeform 6" id="6"/>
            <p:cNvSpPr/>
            <p:nvPr/>
          </p:nvSpPr>
          <p:spPr>
            <a:xfrm flipH="false" flipV="false" rot="0">
              <a:off x="0" y="0"/>
              <a:ext cx="6350000" cy="3810000"/>
            </a:xfrm>
            <a:custGeom>
              <a:avLst/>
              <a:gdLst/>
              <a:ahLst/>
              <a:cxnLst/>
              <a:rect r="r" b="b" t="t" l="l"/>
              <a:pathLst>
                <a:path h="3810000" w="635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3"/>
              <a:stretch>
                <a:fillRect l="0" t="-6041" r="0" b="-6041"/>
              </a:stretch>
            </a:blipFill>
          </p:spPr>
        </p:sp>
        <p:sp>
          <p:nvSpPr>
            <p:cNvPr name="Freeform 7" id="7"/>
            <p:cNvSpPr/>
            <p:nvPr/>
          </p:nvSpPr>
          <p:spPr>
            <a:xfrm flipH="false" flipV="false" rot="0">
              <a:off x="0" y="0"/>
              <a:ext cx="6350000" cy="3810000"/>
            </a:xfrm>
            <a:custGeom>
              <a:avLst/>
              <a:gdLst/>
              <a:ahLst/>
              <a:cxnLst/>
              <a:rect r="r" b="b" t="t" l="l"/>
              <a:pathLst>
                <a:path h="3810000" w="635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365A95"/>
            </a:solidFill>
          </p:spPr>
        </p:sp>
      </p:grpSp>
      <p:grpSp>
        <p:nvGrpSpPr>
          <p:cNvPr name="Group 8" id="8"/>
          <p:cNvGrpSpPr>
            <a:grpSpLocks noChangeAspect="true"/>
          </p:cNvGrpSpPr>
          <p:nvPr/>
        </p:nvGrpSpPr>
        <p:grpSpPr>
          <a:xfrm rot="0">
            <a:off x="11910337" y="1724526"/>
            <a:ext cx="5348963" cy="3209378"/>
            <a:chOff x="0" y="0"/>
            <a:chExt cx="6350000" cy="3810000"/>
          </a:xfrm>
        </p:grpSpPr>
        <p:sp>
          <p:nvSpPr>
            <p:cNvPr name="Freeform 9" id="9"/>
            <p:cNvSpPr/>
            <p:nvPr/>
          </p:nvSpPr>
          <p:spPr>
            <a:xfrm flipH="false" flipV="false" rot="0">
              <a:off x="0" y="0"/>
              <a:ext cx="6350000" cy="3810000"/>
            </a:xfrm>
            <a:custGeom>
              <a:avLst/>
              <a:gdLst/>
              <a:ahLst/>
              <a:cxnLst/>
              <a:rect r="r" b="b" t="t" l="l"/>
              <a:pathLst>
                <a:path h="3810000" w="635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4"/>
              <a:stretch>
                <a:fillRect l="0" t="-5520" r="0" b="-5520"/>
              </a:stretch>
            </a:blipFill>
          </p:spPr>
        </p:sp>
        <p:sp>
          <p:nvSpPr>
            <p:cNvPr name="Freeform 10" id="10"/>
            <p:cNvSpPr/>
            <p:nvPr/>
          </p:nvSpPr>
          <p:spPr>
            <a:xfrm flipH="false" flipV="false" rot="0">
              <a:off x="0" y="0"/>
              <a:ext cx="6350000" cy="3810000"/>
            </a:xfrm>
            <a:custGeom>
              <a:avLst/>
              <a:gdLst/>
              <a:ahLst/>
              <a:cxnLst/>
              <a:rect r="r" b="b" t="t" l="l"/>
              <a:pathLst>
                <a:path h="3810000" w="635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365A95"/>
            </a:solidFill>
          </p:spPr>
        </p:sp>
      </p:grpSp>
      <p:grpSp>
        <p:nvGrpSpPr>
          <p:cNvPr name="Group 11" id="11"/>
          <p:cNvGrpSpPr/>
          <p:nvPr/>
        </p:nvGrpSpPr>
        <p:grpSpPr>
          <a:xfrm rot="0">
            <a:off x="-776872" y="0"/>
            <a:ext cx="19841745" cy="1304075"/>
            <a:chOff x="0" y="0"/>
            <a:chExt cx="26455660" cy="1738767"/>
          </a:xfrm>
        </p:grpSpPr>
        <p:grpSp>
          <p:nvGrpSpPr>
            <p:cNvPr name="Group 12" id="12"/>
            <p:cNvGrpSpPr/>
            <p:nvPr/>
          </p:nvGrpSpPr>
          <p:grpSpPr>
            <a:xfrm rot="0">
              <a:off x="0" y="0"/>
              <a:ext cx="25419830" cy="1738767"/>
              <a:chOff x="0" y="0"/>
              <a:chExt cx="5021201" cy="343460"/>
            </a:xfrm>
          </p:grpSpPr>
          <p:sp>
            <p:nvSpPr>
              <p:cNvPr name="Freeform 13" id="13"/>
              <p:cNvSpPr/>
              <p:nvPr/>
            </p:nvSpPr>
            <p:spPr>
              <a:xfrm flipH="false" flipV="false" rot="0">
                <a:off x="0" y="0"/>
                <a:ext cx="5021201" cy="343460"/>
              </a:xfrm>
              <a:custGeom>
                <a:avLst/>
                <a:gdLst/>
                <a:ahLst/>
                <a:cxnLst/>
                <a:rect r="r" b="b" t="t" l="l"/>
                <a:pathLst>
                  <a:path h="343460" w="5021201">
                    <a:moveTo>
                      <a:pt x="0" y="0"/>
                    </a:moveTo>
                    <a:lnTo>
                      <a:pt x="5021201" y="0"/>
                    </a:lnTo>
                    <a:lnTo>
                      <a:pt x="5021201" y="343460"/>
                    </a:lnTo>
                    <a:lnTo>
                      <a:pt x="0" y="343460"/>
                    </a:lnTo>
                    <a:close/>
                  </a:path>
                </a:pathLst>
              </a:custGeom>
              <a:solidFill>
                <a:srgbClr val="F8DCA2"/>
              </a:solidFill>
            </p:spPr>
          </p:sp>
          <p:sp>
            <p:nvSpPr>
              <p:cNvPr name="TextBox 14" id="14"/>
              <p:cNvSpPr txBox="true"/>
              <p:nvPr/>
            </p:nvSpPr>
            <p:spPr>
              <a:xfrm>
                <a:off x="0" y="-47625"/>
                <a:ext cx="5021201" cy="391085"/>
              </a:xfrm>
              <a:prstGeom prst="rect">
                <a:avLst/>
              </a:prstGeom>
            </p:spPr>
            <p:txBody>
              <a:bodyPr anchor="ctr" rtlCol="false" tIns="50800" lIns="50800" bIns="50800" rIns="50800"/>
              <a:lstStyle/>
              <a:p>
                <a:pPr algn="ctr">
                  <a:lnSpc>
                    <a:spcPts val="3359"/>
                  </a:lnSpc>
                </a:pPr>
              </a:p>
            </p:txBody>
          </p:sp>
        </p:grpSp>
        <p:sp>
          <p:nvSpPr>
            <p:cNvPr name="Freeform 15" id="15"/>
            <p:cNvSpPr/>
            <p:nvPr/>
          </p:nvSpPr>
          <p:spPr>
            <a:xfrm flipH="false" flipV="false" rot="0">
              <a:off x="0"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8711552"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7" id="17"/>
            <p:cNvSpPr/>
            <p:nvPr/>
          </p:nvSpPr>
          <p:spPr>
            <a:xfrm flipH="false" flipV="false" rot="0">
              <a:off x="17423104"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grpSp>
        <p:nvGrpSpPr>
          <p:cNvPr name="Group 18" id="18"/>
          <p:cNvGrpSpPr/>
          <p:nvPr/>
        </p:nvGrpSpPr>
        <p:grpSpPr>
          <a:xfrm rot="0">
            <a:off x="-776872" y="8982925"/>
            <a:ext cx="19841745" cy="1304075"/>
            <a:chOff x="0" y="0"/>
            <a:chExt cx="26455660" cy="1738767"/>
          </a:xfrm>
        </p:grpSpPr>
        <p:grpSp>
          <p:nvGrpSpPr>
            <p:cNvPr name="Group 19" id="19"/>
            <p:cNvGrpSpPr/>
            <p:nvPr/>
          </p:nvGrpSpPr>
          <p:grpSpPr>
            <a:xfrm rot="0">
              <a:off x="0" y="0"/>
              <a:ext cx="25419830" cy="1738767"/>
              <a:chOff x="0" y="0"/>
              <a:chExt cx="5021201" cy="343460"/>
            </a:xfrm>
          </p:grpSpPr>
          <p:sp>
            <p:nvSpPr>
              <p:cNvPr name="Freeform 20" id="20"/>
              <p:cNvSpPr/>
              <p:nvPr/>
            </p:nvSpPr>
            <p:spPr>
              <a:xfrm flipH="false" flipV="false" rot="0">
                <a:off x="0" y="0"/>
                <a:ext cx="5021201" cy="343460"/>
              </a:xfrm>
              <a:custGeom>
                <a:avLst/>
                <a:gdLst/>
                <a:ahLst/>
                <a:cxnLst/>
                <a:rect r="r" b="b" t="t" l="l"/>
                <a:pathLst>
                  <a:path h="343460" w="5021201">
                    <a:moveTo>
                      <a:pt x="0" y="0"/>
                    </a:moveTo>
                    <a:lnTo>
                      <a:pt x="5021201" y="0"/>
                    </a:lnTo>
                    <a:lnTo>
                      <a:pt x="5021201" y="343460"/>
                    </a:lnTo>
                    <a:lnTo>
                      <a:pt x="0" y="343460"/>
                    </a:lnTo>
                    <a:close/>
                  </a:path>
                </a:pathLst>
              </a:custGeom>
              <a:solidFill>
                <a:srgbClr val="F8DCA2"/>
              </a:solidFill>
            </p:spPr>
          </p:sp>
          <p:sp>
            <p:nvSpPr>
              <p:cNvPr name="TextBox 21" id="21"/>
              <p:cNvSpPr txBox="true"/>
              <p:nvPr/>
            </p:nvSpPr>
            <p:spPr>
              <a:xfrm>
                <a:off x="0" y="-47625"/>
                <a:ext cx="5021201" cy="391085"/>
              </a:xfrm>
              <a:prstGeom prst="rect">
                <a:avLst/>
              </a:prstGeom>
            </p:spPr>
            <p:txBody>
              <a:bodyPr anchor="ctr" rtlCol="false" tIns="50800" lIns="50800" bIns="50800" rIns="50800"/>
              <a:lstStyle/>
              <a:p>
                <a:pPr algn="ctr">
                  <a:lnSpc>
                    <a:spcPts val="3359"/>
                  </a:lnSpc>
                </a:pPr>
              </a:p>
            </p:txBody>
          </p:sp>
        </p:grpSp>
        <p:sp>
          <p:nvSpPr>
            <p:cNvPr name="Freeform 22" id="22"/>
            <p:cNvSpPr/>
            <p:nvPr/>
          </p:nvSpPr>
          <p:spPr>
            <a:xfrm flipH="false" flipV="false" rot="0">
              <a:off x="0"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3" id="23"/>
            <p:cNvSpPr/>
            <p:nvPr/>
          </p:nvSpPr>
          <p:spPr>
            <a:xfrm flipH="false" flipV="false" rot="0">
              <a:off x="8711552"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4" id="24"/>
            <p:cNvSpPr/>
            <p:nvPr/>
          </p:nvSpPr>
          <p:spPr>
            <a:xfrm flipH="false" flipV="false" rot="0">
              <a:off x="17423104"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sp>
        <p:nvSpPr>
          <p:cNvPr name="TextBox 25" id="25"/>
          <p:cNvSpPr txBox="true"/>
          <p:nvPr/>
        </p:nvSpPr>
        <p:spPr>
          <a:xfrm rot="0">
            <a:off x="6603664" y="5520116"/>
            <a:ext cx="7439592" cy="938212"/>
          </a:xfrm>
          <a:prstGeom prst="rect">
            <a:avLst/>
          </a:prstGeom>
        </p:spPr>
        <p:txBody>
          <a:bodyPr anchor="t" rtlCol="false" tIns="0" lIns="0" bIns="0" rIns="0">
            <a:spAutoFit/>
          </a:bodyPr>
          <a:lstStyle/>
          <a:p>
            <a:pPr algn="l" marL="0" indent="0" lvl="0">
              <a:lnSpc>
                <a:spcPts val="7200"/>
              </a:lnSpc>
              <a:spcBef>
                <a:spcPct val="0"/>
              </a:spcBef>
            </a:pPr>
            <a:r>
              <a:rPr lang="en-US" sz="6000">
                <a:solidFill>
                  <a:srgbClr val="DF4B4A"/>
                </a:solidFill>
                <a:latin typeface="Obra Letra Bold"/>
                <a:ea typeface="Obra Letra Bold"/>
                <a:cs typeface="Obra Letra Bold"/>
                <a:sym typeface="Obra Letra Bold"/>
              </a:rPr>
              <a:t>Add title here</a:t>
            </a:r>
          </a:p>
        </p:txBody>
      </p:sp>
      <p:sp>
        <p:nvSpPr>
          <p:cNvPr name="TextBox 26" id="26"/>
          <p:cNvSpPr txBox="true"/>
          <p:nvPr/>
        </p:nvSpPr>
        <p:spPr>
          <a:xfrm rot="0">
            <a:off x="6603664" y="6640937"/>
            <a:ext cx="5150524" cy="1736725"/>
          </a:xfrm>
          <a:prstGeom prst="rect">
            <a:avLst/>
          </a:prstGeom>
        </p:spPr>
        <p:txBody>
          <a:bodyPr anchor="t" rtlCol="false" tIns="0" lIns="0" bIns="0" rIns="0">
            <a:spAutoFit/>
          </a:bodyPr>
          <a:lstStyle/>
          <a:p>
            <a:pPr algn="l">
              <a:lnSpc>
                <a:spcPts val="3499"/>
              </a:lnSpc>
            </a:pPr>
            <a:r>
              <a:rPr lang="en-US" sz="2499">
                <a:solidFill>
                  <a:srgbClr val="233466"/>
                </a:solidFill>
                <a:latin typeface="Sniglet"/>
                <a:ea typeface="Sniglet"/>
                <a:cs typeface="Sniglet"/>
                <a:sym typeface="Sniglet"/>
              </a:rPr>
              <a:t>Lorem ipsum dolor sit amet, consectetur adipiscing elit, sed do eiusmod tempor incididunt ut labore et dolore magna aliqua. </a:t>
            </a:r>
          </a:p>
        </p:txBody>
      </p:sp>
      <p:sp>
        <p:nvSpPr>
          <p:cNvPr name="TextBox 27" id="27"/>
          <p:cNvSpPr txBox="true"/>
          <p:nvPr/>
        </p:nvSpPr>
        <p:spPr>
          <a:xfrm rot="0">
            <a:off x="12108776" y="6640937"/>
            <a:ext cx="5150524" cy="1736725"/>
          </a:xfrm>
          <a:prstGeom prst="rect">
            <a:avLst/>
          </a:prstGeom>
        </p:spPr>
        <p:txBody>
          <a:bodyPr anchor="t" rtlCol="false" tIns="0" lIns="0" bIns="0" rIns="0">
            <a:spAutoFit/>
          </a:bodyPr>
          <a:lstStyle/>
          <a:p>
            <a:pPr algn="l">
              <a:lnSpc>
                <a:spcPts val="3499"/>
              </a:lnSpc>
            </a:pPr>
            <a:r>
              <a:rPr lang="en-US" sz="2499">
                <a:solidFill>
                  <a:srgbClr val="233466"/>
                </a:solidFill>
                <a:latin typeface="Sniglet"/>
                <a:ea typeface="Sniglet"/>
                <a:cs typeface="Sniglet"/>
                <a:sym typeface="Sniglet"/>
              </a:rPr>
              <a:t>Lorem ipsum dolor sit amet, consectetur adipiscing elit, sed do eiusmod tempor incididunt ut labore et dolore magna aliqua. </a:t>
            </a:r>
          </a:p>
        </p:txBody>
      </p:sp>
    </p:spTree>
  </p:cSld>
  <p:clrMapOvr>
    <a:masterClrMapping/>
  </p:clrMapOvr>
  <p:transition spd="slow">
    <p:push dir="l"/>
  </p:transition>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1DCC1"/>
        </a:solidFill>
      </p:bgPr>
    </p:bg>
    <p:spTree>
      <p:nvGrpSpPr>
        <p:cNvPr id="1" name=""/>
        <p:cNvGrpSpPr/>
        <p:nvPr/>
      </p:nvGrpSpPr>
      <p:grpSpPr>
        <a:xfrm>
          <a:off x="0" y="0"/>
          <a:ext cx="0" cy="0"/>
          <a:chOff x="0" y="0"/>
          <a:chExt cx="0" cy="0"/>
        </a:xfrm>
      </p:grpSpPr>
      <p:sp>
        <p:nvSpPr>
          <p:cNvPr name="Freeform 2" id="2"/>
          <p:cNvSpPr/>
          <p:nvPr/>
        </p:nvSpPr>
        <p:spPr>
          <a:xfrm flipH="false" flipV="false" rot="0">
            <a:off x="0" y="4524956"/>
            <a:ext cx="5747639" cy="5762044"/>
          </a:xfrm>
          <a:custGeom>
            <a:avLst/>
            <a:gdLst/>
            <a:ahLst/>
            <a:cxnLst/>
            <a:rect r="r" b="b" t="t" l="l"/>
            <a:pathLst>
              <a:path h="5762044" w="5747639">
                <a:moveTo>
                  <a:pt x="0" y="0"/>
                </a:moveTo>
                <a:lnTo>
                  <a:pt x="5747639" y="0"/>
                </a:lnTo>
                <a:lnTo>
                  <a:pt x="5747639" y="5762044"/>
                </a:lnTo>
                <a:lnTo>
                  <a:pt x="0" y="576204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12540361" y="4524956"/>
            <a:ext cx="5747639" cy="5762044"/>
          </a:xfrm>
          <a:custGeom>
            <a:avLst/>
            <a:gdLst/>
            <a:ahLst/>
            <a:cxnLst/>
            <a:rect r="r" b="b" t="t" l="l"/>
            <a:pathLst>
              <a:path h="5762044" w="5747639">
                <a:moveTo>
                  <a:pt x="5747639" y="0"/>
                </a:moveTo>
                <a:lnTo>
                  <a:pt x="0" y="0"/>
                </a:lnTo>
                <a:lnTo>
                  <a:pt x="0" y="5762044"/>
                </a:lnTo>
                <a:lnTo>
                  <a:pt x="5747639" y="5762044"/>
                </a:lnTo>
                <a:lnTo>
                  <a:pt x="5747639"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800000">
            <a:off x="12540361" y="-82298"/>
            <a:ext cx="5747639" cy="5762044"/>
          </a:xfrm>
          <a:custGeom>
            <a:avLst/>
            <a:gdLst/>
            <a:ahLst/>
            <a:cxnLst/>
            <a:rect r="r" b="b" t="t" l="l"/>
            <a:pathLst>
              <a:path h="5762044" w="5747639">
                <a:moveTo>
                  <a:pt x="0" y="0"/>
                </a:moveTo>
                <a:lnTo>
                  <a:pt x="5747639" y="0"/>
                </a:lnTo>
                <a:lnTo>
                  <a:pt x="5747639" y="5762043"/>
                </a:lnTo>
                <a:lnTo>
                  <a:pt x="0" y="576204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true" flipV="false" rot="-10800000">
            <a:off x="0" y="0"/>
            <a:ext cx="5747639" cy="5762044"/>
          </a:xfrm>
          <a:custGeom>
            <a:avLst/>
            <a:gdLst/>
            <a:ahLst/>
            <a:cxnLst/>
            <a:rect r="r" b="b" t="t" l="l"/>
            <a:pathLst>
              <a:path h="5762044" w="5747639">
                <a:moveTo>
                  <a:pt x="5747639" y="0"/>
                </a:moveTo>
                <a:lnTo>
                  <a:pt x="0" y="0"/>
                </a:lnTo>
                <a:lnTo>
                  <a:pt x="0" y="5762044"/>
                </a:lnTo>
                <a:lnTo>
                  <a:pt x="5747639" y="5762044"/>
                </a:lnTo>
                <a:lnTo>
                  <a:pt x="5747639"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a:grpSpLocks noChangeAspect="true"/>
          </p:cNvGrpSpPr>
          <p:nvPr/>
        </p:nvGrpSpPr>
        <p:grpSpPr>
          <a:xfrm rot="0">
            <a:off x="529023" y="1240116"/>
            <a:ext cx="6505640" cy="3903384"/>
            <a:chOff x="0" y="0"/>
            <a:chExt cx="6350000" cy="3810000"/>
          </a:xfrm>
        </p:grpSpPr>
        <p:sp>
          <p:nvSpPr>
            <p:cNvPr name="Freeform 7" id="7"/>
            <p:cNvSpPr/>
            <p:nvPr/>
          </p:nvSpPr>
          <p:spPr>
            <a:xfrm flipH="false" flipV="false" rot="0">
              <a:off x="0" y="0"/>
              <a:ext cx="6350000" cy="3810000"/>
            </a:xfrm>
            <a:custGeom>
              <a:avLst/>
              <a:gdLst/>
              <a:ahLst/>
              <a:cxnLst/>
              <a:rect r="r" b="b" t="t" l="l"/>
              <a:pathLst>
                <a:path h="3810000" w="635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4"/>
              <a:stretch>
                <a:fillRect l="-40315" t="-48013" r="0" b="-7990"/>
              </a:stretch>
            </a:blipFill>
          </p:spPr>
        </p:sp>
        <p:sp>
          <p:nvSpPr>
            <p:cNvPr name="Freeform 8" id="8"/>
            <p:cNvSpPr/>
            <p:nvPr/>
          </p:nvSpPr>
          <p:spPr>
            <a:xfrm flipH="false" flipV="false" rot="0">
              <a:off x="0" y="0"/>
              <a:ext cx="6350000" cy="3810000"/>
            </a:xfrm>
            <a:custGeom>
              <a:avLst/>
              <a:gdLst/>
              <a:ahLst/>
              <a:cxnLst/>
              <a:rect r="r" b="b" t="t" l="l"/>
              <a:pathLst>
                <a:path h="3810000" w="635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365A95"/>
            </a:solidFill>
          </p:spPr>
        </p:sp>
      </p:grpSp>
      <p:grpSp>
        <p:nvGrpSpPr>
          <p:cNvPr name="Group 9" id="9"/>
          <p:cNvGrpSpPr>
            <a:grpSpLocks noChangeAspect="true"/>
          </p:cNvGrpSpPr>
          <p:nvPr/>
        </p:nvGrpSpPr>
        <p:grpSpPr>
          <a:xfrm rot="0">
            <a:off x="529023" y="5354916"/>
            <a:ext cx="6505640" cy="3903384"/>
            <a:chOff x="0" y="0"/>
            <a:chExt cx="6350000" cy="3810000"/>
          </a:xfrm>
        </p:grpSpPr>
        <p:sp>
          <p:nvSpPr>
            <p:cNvPr name="Freeform 10" id="10"/>
            <p:cNvSpPr/>
            <p:nvPr/>
          </p:nvSpPr>
          <p:spPr>
            <a:xfrm flipH="false" flipV="false" rot="0">
              <a:off x="0" y="0"/>
              <a:ext cx="6350000" cy="3810000"/>
            </a:xfrm>
            <a:custGeom>
              <a:avLst/>
              <a:gdLst/>
              <a:ahLst/>
              <a:cxnLst/>
              <a:rect r="r" b="b" t="t" l="l"/>
              <a:pathLst>
                <a:path h="3810000" w="635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5"/>
              <a:stretch>
                <a:fillRect l="0" t="-5520" r="0" b="-5520"/>
              </a:stretch>
            </a:blipFill>
          </p:spPr>
        </p:sp>
        <p:sp>
          <p:nvSpPr>
            <p:cNvPr name="Freeform 11" id="11"/>
            <p:cNvSpPr/>
            <p:nvPr/>
          </p:nvSpPr>
          <p:spPr>
            <a:xfrm flipH="false" flipV="false" rot="0">
              <a:off x="0" y="0"/>
              <a:ext cx="6350000" cy="3810000"/>
            </a:xfrm>
            <a:custGeom>
              <a:avLst/>
              <a:gdLst/>
              <a:ahLst/>
              <a:cxnLst/>
              <a:rect r="r" b="b" t="t" l="l"/>
              <a:pathLst>
                <a:path h="3810000" w="635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365A95"/>
            </a:solidFill>
          </p:spPr>
        </p:sp>
      </p:grpSp>
      <p:grpSp>
        <p:nvGrpSpPr>
          <p:cNvPr name="Group 12" id="12"/>
          <p:cNvGrpSpPr>
            <a:grpSpLocks noChangeAspect="true"/>
          </p:cNvGrpSpPr>
          <p:nvPr/>
        </p:nvGrpSpPr>
        <p:grpSpPr>
          <a:xfrm rot="0">
            <a:off x="11222108" y="1134408"/>
            <a:ext cx="6505640" cy="3903384"/>
            <a:chOff x="0" y="0"/>
            <a:chExt cx="6350000" cy="3810000"/>
          </a:xfrm>
        </p:grpSpPr>
        <p:sp>
          <p:nvSpPr>
            <p:cNvPr name="Freeform 13" id="13"/>
            <p:cNvSpPr/>
            <p:nvPr/>
          </p:nvSpPr>
          <p:spPr>
            <a:xfrm flipH="false" flipV="false" rot="0">
              <a:off x="0" y="0"/>
              <a:ext cx="6350000" cy="3810000"/>
            </a:xfrm>
            <a:custGeom>
              <a:avLst/>
              <a:gdLst/>
              <a:ahLst/>
              <a:cxnLst/>
              <a:rect r="r" b="b" t="t" l="l"/>
              <a:pathLst>
                <a:path h="3810000" w="635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6"/>
              <a:stretch>
                <a:fillRect l="0" t="-26995" r="0" b="-123004"/>
              </a:stretch>
            </a:blipFill>
          </p:spPr>
        </p:sp>
        <p:sp>
          <p:nvSpPr>
            <p:cNvPr name="Freeform 14" id="14"/>
            <p:cNvSpPr/>
            <p:nvPr/>
          </p:nvSpPr>
          <p:spPr>
            <a:xfrm flipH="false" flipV="false" rot="0">
              <a:off x="0" y="0"/>
              <a:ext cx="6350000" cy="3810000"/>
            </a:xfrm>
            <a:custGeom>
              <a:avLst/>
              <a:gdLst/>
              <a:ahLst/>
              <a:cxnLst/>
              <a:rect r="r" b="b" t="t" l="l"/>
              <a:pathLst>
                <a:path h="3810000" w="635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365A95"/>
            </a:solidFill>
          </p:spPr>
        </p:sp>
      </p:grpSp>
      <p:grpSp>
        <p:nvGrpSpPr>
          <p:cNvPr name="Group 15" id="15"/>
          <p:cNvGrpSpPr>
            <a:grpSpLocks noChangeAspect="true"/>
          </p:cNvGrpSpPr>
          <p:nvPr/>
        </p:nvGrpSpPr>
        <p:grpSpPr>
          <a:xfrm rot="0">
            <a:off x="11222108" y="5249208"/>
            <a:ext cx="6505640" cy="3903384"/>
            <a:chOff x="0" y="0"/>
            <a:chExt cx="6350000" cy="3810000"/>
          </a:xfrm>
        </p:grpSpPr>
        <p:sp>
          <p:nvSpPr>
            <p:cNvPr name="Freeform 16" id="16"/>
            <p:cNvSpPr/>
            <p:nvPr/>
          </p:nvSpPr>
          <p:spPr>
            <a:xfrm flipH="false" flipV="false" rot="0">
              <a:off x="0" y="0"/>
              <a:ext cx="6350000" cy="3810000"/>
            </a:xfrm>
            <a:custGeom>
              <a:avLst/>
              <a:gdLst/>
              <a:ahLst/>
              <a:cxnLst/>
              <a:rect r="r" b="b" t="t" l="l"/>
              <a:pathLst>
                <a:path h="3810000" w="635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7"/>
              <a:stretch>
                <a:fillRect l="0" t="-5555" r="0" b="-5555"/>
              </a:stretch>
            </a:blipFill>
          </p:spPr>
        </p:sp>
        <p:sp>
          <p:nvSpPr>
            <p:cNvPr name="Freeform 17" id="17"/>
            <p:cNvSpPr/>
            <p:nvPr/>
          </p:nvSpPr>
          <p:spPr>
            <a:xfrm flipH="false" flipV="false" rot="0">
              <a:off x="0" y="0"/>
              <a:ext cx="6350000" cy="3810000"/>
            </a:xfrm>
            <a:custGeom>
              <a:avLst/>
              <a:gdLst/>
              <a:ahLst/>
              <a:cxnLst/>
              <a:rect r="r" b="b" t="t" l="l"/>
              <a:pathLst>
                <a:path h="3810000" w="635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365A95"/>
            </a:solidFill>
          </p:spPr>
        </p:sp>
      </p:grpSp>
      <p:sp>
        <p:nvSpPr>
          <p:cNvPr name="TextBox 18" id="18"/>
          <p:cNvSpPr txBox="true"/>
          <p:nvPr/>
        </p:nvSpPr>
        <p:spPr>
          <a:xfrm rot="0">
            <a:off x="7407299" y="2861972"/>
            <a:ext cx="3473402" cy="1857375"/>
          </a:xfrm>
          <a:prstGeom prst="rect">
            <a:avLst/>
          </a:prstGeom>
        </p:spPr>
        <p:txBody>
          <a:bodyPr anchor="t" rtlCol="false" tIns="0" lIns="0" bIns="0" rIns="0">
            <a:spAutoFit/>
          </a:bodyPr>
          <a:lstStyle/>
          <a:p>
            <a:pPr algn="ctr" marL="0" indent="0" lvl="0">
              <a:lnSpc>
                <a:spcPts val="7200"/>
              </a:lnSpc>
              <a:spcBef>
                <a:spcPct val="0"/>
              </a:spcBef>
            </a:pPr>
            <a:r>
              <a:rPr lang="en-US" sz="6000">
                <a:solidFill>
                  <a:srgbClr val="DF4B4A"/>
                </a:solidFill>
                <a:latin typeface="Obra Letra Bold"/>
                <a:ea typeface="Obra Letra Bold"/>
                <a:cs typeface="Obra Letra Bold"/>
                <a:sym typeface="Obra Letra Bold"/>
              </a:rPr>
              <a:t>Add title here</a:t>
            </a:r>
          </a:p>
        </p:txBody>
      </p:sp>
      <p:sp>
        <p:nvSpPr>
          <p:cNvPr name="TextBox 19" id="19"/>
          <p:cNvSpPr txBox="true"/>
          <p:nvPr/>
        </p:nvSpPr>
        <p:spPr>
          <a:xfrm rot="0">
            <a:off x="7407299" y="4988755"/>
            <a:ext cx="3370423" cy="2613025"/>
          </a:xfrm>
          <a:prstGeom prst="rect">
            <a:avLst/>
          </a:prstGeom>
        </p:spPr>
        <p:txBody>
          <a:bodyPr anchor="t" rtlCol="false" tIns="0" lIns="0" bIns="0" rIns="0">
            <a:spAutoFit/>
          </a:bodyPr>
          <a:lstStyle/>
          <a:p>
            <a:pPr algn="ctr">
              <a:lnSpc>
                <a:spcPts val="3499"/>
              </a:lnSpc>
            </a:pPr>
            <a:r>
              <a:rPr lang="en-US" sz="2499">
                <a:solidFill>
                  <a:srgbClr val="233466"/>
                </a:solidFill>
                <a:latin typeface="Sniglet"/>
                <a:ea typeface="Sniglet"/>
                <a:cs typeface="Sniglet"/>
                <a:sym typeface="Sniglet"/>
              </a:rPr>
              <a:t>Lorem ipsum dolor sit amet, consectetur adipiscing elit, sed do eiusmod tempor incididunt ut labore et dolore magna aliqua. </a:t>
            </a:r>
          </a:p>
        </p:txBody>
      </p:sp>
    </p:spTree>
  </p:cSld>
  <p:clrMapOvr>
    <a:masterClrMapping/>
  </p:clrMapOvr>
  <p:transition spd="slow">
    <p:push dir="l"/>
  </p:transition>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1DCC1"/>
        </a:solidFill>
      </p:bgPr>
    </p:bg>
    <p:spTree>
      <p:nvGrpSpPr>
        <p:cNvPr id="1" name=""/>
        <p:cNvGrpSpPr/>
        <p:nvPr/>
      </p:nvGrpSpPr>
      <p:grpSpPr>
        <a:xfrm>
          <a:off x="0" y="0"/>
          <a:ext cx="0" cy="0"/>
          <a:chOff x="0" y="0"/>
          <a:chExt cx="0" cy="0"/>
        </a:xfrm>
      </p:grpSpPr>
      <p:sp>
        <p:nvSpPr>
          <p:cNvPr name="Freeform 2" id="2"/>
          <p:cNvSpPr/>
          <p:nvPr/>
        </p:nvSpPr>
        <p:spPr>
          <a:xfrm flipH="false" flipV="false" rot="0">
            <a:off x="-517301" y="-7363607"/>
            <a:ext cx="18805301" cy="18805301"/>
          </a:xfrm>
          <a:custGeom>
            <a:avLst/>
            <a:gdLst/>
            <a:ahLst/>
            <a:cxnLst/>
            <a:rect r="r" b="b" t="t" l="l"/>
            <a:pathLst>
              <a:path h="18805301" w="18805301">
                <a:moveTo>
                  <a:pt x="0" y="0"/>
                </a:moveTo>
                <a:lnTo>
                  <a:pt x="18805301" y="0"/>
                </a:lnTo>
                <a:lnTo>
                  <a:pt x="18805301" y="18805302"/>
                </a:lnTo>
                <a:lnTo>
                  <a:pt x="0" y="1880530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776872" y="0"/>
            <a:ext cx="19841745" cy="1304075"/>
            <a:chOff x="0" y="0"/>
            <a:chExt cx="26455660" cy="1738767"/>
          </a:xfrm>
        </p:grpSpPr>
        <p:grpSp>
          <p:nvGrpSpPr>
            <p:cNvPr name="Group 4" id="4"/>
            <p:cNvGrpSpPr/>
            <p:nvPr/>
          </p:nvGrpSpPr>
          <p:grpSpPr>
            <a:xfrm rot="0">
              <a:off x="0" y="0"/>
              <a:ext cx="25419830" cy="1738767"/>
              <a:chOff x="0" y="0"/>
              <a:chExt cx="5021201" cy="343460"/>
            </a:xfrm>
          </p:grpSpPr>
          <p:sp>
            <p:nvSpPr>
              <p:cNvPr name="Freeform 5" id="5"/>
              <p:cNvSpPr/>
              <p:nvPr/>
            </p:nvSpPr>
            <p:spPr>
              <a:xfrm flipH="false" flipV="false" rot="0">
                <a:off x="0" y="0"/>
                <a:ext cx="5021201" cy="343460"/>
              </a:xfrm>
              <a:custGeom>
                <a:avLst/>
                <a:gdLst/>
                <a:ahLst/>
                <a:cxnLst/>
                <a:rect r="r" b="b" t="t" l="l"/>
                <a:pathLst>
                  <a:path h="343460" w="5021201">
                    <a:moveTo>
                      <a:pt x="0" y="0"/>
                    </a:moveTo>
                    <a:lnTo>
                      <a:pt x="5021201" y="0"/>
                    </a:lnTo>
                    <a:lnTo>
                      <a:pt x="5021201" y="343460"/>
                    </a:lnTo>
                    <a:lnTo>
                      <a:pt x="0" y="343460"/>
                    </a:lnTo>
                    <a:close/>
                  </a:path>
                </a:pathLst>
              </a:custGeom>
              <a:solidFill>
                <a:srgbClr val="F8DCA2"/>
              </a:solidFill>
            </p:spPr>
          </p:sp>
          <p:sp>
            <p:nvSpPr>
              <p:cNvPr name="TextBox 6" id="6"/>
              <p:cNvSpPr txBox="true"/>
              <p:nvPr/>
            </p:nvSpPr>
            <p:spPr>
              <a:xfrm>
                <a:off x="0" y="-47625"/>
                <a:ext cx="5021201" cy="391085"/>
              </a:xfrm>
              <a:prstGeom prst="rect">
                <a:avLst/>
              </a:prstGeom>
            </p:spPr>
            <p:txBody>
              <a:bodyPr anchor="ctr" rtlCol="false" tIns="50800" lIns="50800" bIns="50800" rIns="50800"/>
              <a:lstStyle/>
              <a:p>
                <a:pPr algn="ctr">
                  <a:lnSpc>
                    <a:spcPts val="3359"/>
                  </a:lnSpc>
                </a:pPr>
              </a:p>
            </p:txBody>
          </p:sp>
        </p:grpSp>
        <p:sp>
          <p:nvSpPr>
            <p:cNvPr name="Freeform 7" id="7"/>
            <p:cNvSpPr/>
            <p:nvPr/>
          </p:nvSpPr>
          <p:spPr>
            <a:xfrm flipH="false" flipV="false" rot="0">
              <a:off x="0"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8711552"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17423104"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0" id="10"/>
          <p:cNvSpPr txBox="true"/>
          <p:nvPr/>
        </p:nvSpPr>
        <p:spPr>
          <a:xfrm rot="0">
            <a:off x="5424204" y="3262007"/>
            <a:ext cx="7439592" cy="2776538"/>
          </a:xfrm>
          <a:prstGeom prst="rect">
            <a:avLst/>
          </a:prstGeom>
        </p:spPr>
        <p:txBody>
          <a:bodyPr anchor="t" rtlCol="false" tIns="0" lIns="0" bIns="0" rIns="0">
            <a:spAutoFit/>
          </a:bodyPr>
          <a:lstStyle/>
          <a:p>
            <a:pPr algn="ctr" marL="0" indent="0" lvl="0">
              <a:lnSpc>
                <a:spcPts val="7200"/>
              </a:lnSpc>
              <a:spcBef>
                <a:spcPct val="0"/>
              </a:spcBef>
            </a:pPr>
            <a:r>
              <a:rPr lang="en-US" sz="6000">
                <a:solidFill>
                  <a:srgbClr val="DF4B4A"/>
                </a:solidFill>
                <a:latin typeface="Obra Letra Bold"/>
                <a:ea typeface="Obra Letra Bold"/>
                <a:cs typeface="Obra Letra Bold"/>
                <a:sym typeface="Obra Letra Bold"/>
              </a:rPr>
              <a:t>Write an original statement or inspiring quote</a:t>
            </a:r>
          </a:p>
        </p:txBody>
      </p:sp>
      <p:sp>
        <p:nvSpPr>
          <p:cNvPr name="TextBox 11" id="11"/>
          <p:cNvSpPr txBox="true"/>
          <p:nvPr/>
        </p:nvSpPr>
        <p:spPr>
          <a:xfrm rot="0">
            <a:off x="7493993" y="6313793"/>
            <a:ext cx="3300013" cy="692150"/>
          </a:xfrm>
          <a:prstGeom prst="rect">
            <a:avLst/>
          </a:prstGeom>
        </p:spPr>
        <p:txBody>
          <a:bodyPr anchor="t" rtlCol="false" tIns="0" lIns="0" bIns="0" rIns="0">
            <a:spAutoFit/>
          </a:bodyPr>
          <a:lstStyle/>
          <a:p>
            <a:pPr algn="ctr" marL="0" indent="0" lvl="0">
              <a:lnSpc>
                <a:spcPts val="2800"/>
              </a:lnSpc>
              <a:spcBef>
                <a:spcPct val="0"/>
              </a:spcBef>
            </a:pPr>
            <a:r>
              <a:rPr lang="en-US" sz="2000">
                <a:solidFill>
                  <a:srgbClr val="233466"/>
                </a:solidFill>
                <a:latin typeface="Sniglet"/>
                <a:ea typeface="Sniglet"/>
                <a:cs typeface="Sniglet"/>
                <a:sym typeface="Sniglet"/>
              </a:rPr>
              <a:t>Include a credit, citation, or supporting message</a:t>
            </a:r>
          </a:p>
        </p:txBody>
      </p:sp>
      <p:grpSp>
        <p:nvGrpSpPr>
          <p:cNvPr name="Group 12" id="12"/>
          <p:cNvGrpSpPr/>
          <p:nvPr/>
        </p:nvGrpSpPr>
        <p:grpSpPr>
          <a:xfrm rot="0">
            <a:off x="-776872" y="8982925"/>
            <a:ext cx="19841745" cy="1304075"/>
            <a:chOff x="0" y="0"/>
            <a:chExt cx="26455660" cy="1738767"/>
          </a:xfrm>
        </p:grpSpPr>
        <p:grpSp>
          <p:nvGrpSpPr>
            <p:cNvPr name="Group 13" id="13"/>
            <p:cNvGrpSpPr/>
            <p:nvPr/>
          </p:nvGrpSpPr>
          <p:grpSpPr>
            <a:xfrm rot="0">
              <a:off x="0" y="0"/>
              <a:ext cx="25419830" cy="1738767"/>
              <a:chOff x="0" y="0"/>
              <a:chExt cx="5021201" cy="343460"/>
            </a:xfrm>
          </p:grpSpPr>
          <p:sp>
            <p:nvSpPr>
              <p:cNvPr name="Freeform 14" id="14"/>
              <p:cNvSpPr/>
              <p:nvPr/>
            </p:nvSpPr>
            <p:spPr>
              <a:xfrm flipH="false" flipV="false" rot="0">
                <a:off x="0" y="0"/>
                <a:ext cx="5021201" cy="343460"/>
              </a:xfrm>
              <a:custGeom>
                <a:avLst/>
                <a:gdLst/>
                <a:ahLst/>
                <a:cxnLst/>
                <a:rect r="r" b="b" t="t" l="l"/>
                <a:pathLst>
                  <a:path h="343460" w="5021201">
                    <a:moveTo>
                      <a:pt x="0" y="0"/>
                    </a:moveTo>
                    <a:lnTo>
                      <a:pt x="5021201" y="0"/>
                    </a:lnTo>
                    <a:lnTo>
                      <a:pt x="5021201" y="343460"/>
                    </a:lnTo>
                    <a:lnTo>
                      <a:pt x="0" y="343460"/>
                    </a:lnTo>
                    <a:close/>
                  </a:path>
                </a:pathLst>
              </a:custGeom>
              <a:solidFill>
                <a:srgbClr val="F8DCA2"/>
              </a:solidFill>
            </p:spPr>
          </p:sp>
          <p:sp>
            <p:nvSpPr>
              <p:cNvPr name="TextBox 15" id="15"/>
              <p:cNvSpPr txBox="true"/>
              <p:nvPr/>
            </p:nvSpPr>
            <p:spPr>
              <a:xfrm>
                <a:off x="0" y="-47625"/>
                <a:ext cx="5021201" cy="391085"/>
              </a:xfrm>
              <a:prstGeom prst="rect">
                <a:avLst/>
              </a:prstGeom>
            </p:spPr>
            <p:txBody>
              <a:bodyPr anchor="ctr" rtlCol="false" tIns="50800" lIns="50800" bIns="50800" rIns="50800"/>
              <a:lstStyle/>
              <a:p>
                <a:pPr algn="ctr">
                  <a:lnSpc>
                    <a:spcPts val="3359"/>
                  </a:lnSpc>
                </a:pPr>
              </a:p>
            </p:txBody>
          </p:sp>
        </p:grpSp>
        <p:sp>
          <p:nvSpPr>
            <p:cNvPr name="Freeform 16" id="16"/>
            <p:cNvSpPr/>
            <p:nvPr/>
          </p:nvSpPr>
          <p:spPr>
            <a:xfrm flipH="false" flipV="false" rot="0">
              <a:off x="0"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7" id="17"/>
            <p:cNvSpPr/>
            <p:nvPr/>
          </p:nvSpPr>
          <p:spPr>
            <a:xfrm flipH="false" flipV="false" rot="0">
              <a:off x="8711552"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8" id="18"/>
            <p:cNvSpPr/>
            <p:nvPr/>
          </p:nvSpPr>
          <p:spPr>
            <a:xfrm flipH="false" flipV="false" rot="0">
              <a:off x="17423104"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Freeform 19" id="19"/>
          <p:cNvSpPr/>
          <p:nvPr/>
        </p:nvSpPr>
        <p:spPr>
          <a:xfrm flipH="false" flipV="false" rot="0">
            <a:off x="12628906" y="2610553"/>
            <a:ext cx="9260788" cy="5162934"/>
          </a:xfrm>
          <a:custGeom>
            <a:avLst/>
            <a:gdLst/>
            <a:ahLst/>
            <a:cxnLst/>
            <a:rect r="r" b="b" t="t" l="l"/>
            <a:pathLst>
              <a:path h="5162934" w="9260788">
                <a:moveTo>
                  <a:pt x="0" y="0"/>
                </a:moveTo>
                <a:lnTo>
                  <a:pt x="9260788" y="0"/>
                </a:lnTo>
                <a:lnTo>
                  <a:pt x="9260788" y="5162934"/>
                </a:lnTo>
                <a:lnTo>
                  <a:pt x="0" y="516293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0" id="20"/>
          <p:cNvSpPr/>
          <p:nvPr/>
        </p:nvSpPr>
        <p:spPr>
          <a:xfrm flipH="true" flipV="false" rot="0">
            <a:off x="-3601694" y="2610553"/>
            <a:ext cx="9260788" cy="5162934"/>
          </a:xfrm>
          <a:custGeom>
            <a:avLst/>
            <a:gdLst/>
            <a:ahLst/>
            <a:cxnLst/>
            <a:rect r="r" b="b" t="t" l="l"/>
            <a:pathLst>
              <a:path h="5162934" w="9260788">
                <a:moveTo>
                  <a:pt x="9260788" y="0"/>
                </a:moveTo>
                <a:lnTo>
                  <a:pt x="0" y="0"/>
                </a:lnTo>
                <a:lnTo>
                  <a:pt x="0" y="5162934"/>
                </a:lnTo>
                <a:lnTo>
                  <a:pt x="9260788" y="5162934"/>
                </a:lnTo>
                <a:lnTo>
                  <a:pt x="9260788"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transition spd="slow">
    <p:push dir="l"/>
  </p:transition>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8DCA2"/>
        </a:solidFill>
      </p:bgPr>
    </p:bg>
    <p:spTree>
      <p:nvGrpSpPr>
        <p:cNvPr id="1" name=""/>
        <p:cNvGrpSpPr/>
        <p:nvPr/>
      </p:nvGrpSpPr>
      <p:grpSpPr>
        <a:xfrm>
          <a:off x="0" y="0"/>
          <a:ext cx="0" cy="0"/>
          <a:chOff x="0" y="0"/>
          <a:chExt cx="0" cy="0"/>
        </a:xfrm>
      </p:grpSpPr>
      <p:grpSp>
        <p:nvGrpSpPr>
          <p:cNvPr name="Group 2" id="2"/>
          <p:cNvGrpSpPr/>
          <p:nvPr/>
        </p:nvGrpSpPr>
        <p:grpSpPr>
          <a:xfrm rot="0">
            <a:off x="-776872" y="0"/>
            <a:ext cx="19841745" cy="1304075"/>
            <a:chOff x="0" y="0"/>
            <a:chExt cx="26455660" cy="1738767"/>
          </a:xfrm>
        </p:grpSpPr>
        <p:grpSp>
          <p:nvGrpSpPr>
            <p:cNvPr name="Group 3" id="3"/>
            <p:cNvGrpSpPr/>
            <p:nvPr/>
          </p:nvGrpSpPr>
          <p:grpSpPr>
            <a:xfrm rot="0">
              <a:off x="0" y="0"/>
              <a:ext cx="25419830" cy="1738767"/>
              <a:chOff x="0" y="0"/>
              <a:chExt cx="5021201" cy="343460"/>
            </a:xfrm>
          </p:grpSpPr>
          <p:sp>
            <p:nvSpPr>
              <p:cNvPr name="Freeform 4" id="4"/>
              <p:cNvSpPr/>
              <p:nvPr/>
            </p:nvSpPr>
            <p:spPr>
              <a:xfrm flipH="false" flipV="false" rot="0">
                <a:off x="0" y="0"/>
                <a:ext cx="5021201" cy="343460"/>
              </a:xfrm>
              <a:custGeom>
                <a:avLst/>
                <a:gdLst/>
                <a:ahLst/>
                <a:cxnLst/>
                <a:rect r="r" b="b" t="t" l="l"/>
                <a:pathLst>
                  <a:path h="343460" w="5021201">
                    <a:moveTo>
                      <a:pt x="0" y="0"/>
                    </a:moveTo>
                    <a:lnTo>
                      <a:pt x="5021201" y="0"/>
                    </a:lnTo>
                    <a:lnTo>
                      <a:pt x="5021201" y="343460"/>
                    </a:lnTo>
                    <a:lnTo>
                      <a:pt x="0" y="343460"/>
                    </a:lnTo>
                    <a:close/>
                  </a:path>
                </a:pathLst>
              </a:custGeom>
              <a:solidFill>
                <a:srgbClr val="F8DCA2"/>
              </a:solidFill>
            </p:spPr>
          </p:sp>
          <p:sp>
            <p:nvSpPr>
              <p:cNvPr name="TextBox 5" id="5"/>
              <p:cNvSpPr txBox="true"/>
              <p:nvPr/>
            </p:nvSpPr>
            <p:spPr>
              <a:xfrm>
                <a:off x="0" y="-47625"/>
                <a:ext cx="5021201" cy="391085"/>
              </a:xfrm>
              <a:prstGeom prst="rect">
                <a:avLst/>
              </a:prstGeom>
            </p:spPr>
            <p:txBody>
              <a:bodyPr anchor="ctr" rtlCol="false" tIns="50800" lIns="50800" bIns="50800" rIns="50800"/>
              <a:lstStyle/>
              <a:p>
                <a:pPr algn="ctr">
                  <a:lnSpc>
                    <a:spcPts val="3359"/>
                  </a:lnSpc>
                </a:pPr>
              </a:p>
            </p:txBody>
          </p:sp>
        </p:grpSp>
        <p:sp>
          <p:nvSpPr>
            <p:cNvPr name="Freeform 6" id="6"/>
            <p:cNvSpPr/>
            <p:nvPr/>
          </p:nvSpPr>
          <p:spPr>
            <a:xfrm flipH="false" flipV="false" rot="0">
              <a:off x="0"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8711552"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7423104"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grpSp>
        <p:nvGrpSpPr>
          <p:cNvPr name="Group 9" id="9"/>
          <p:cNvGrpSpPr/>
          <p:nvPr/>
        </p:nvGrpSpPr>
        <p:grpSpPr>
          <a:xfrm rot="0">
            <a:off x="716402" y="2194358"/>
            <a:ext cx="3827827" cy="3827827"/>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A90C"/>
            </a:solidFill>
          </p:spPr>
        </p:sp>
        <p:sp>
          <p:nvSpPr>
            <p:cNvPr name="TextBox 11" id="11"/>
            <p:cNvSpPr txBox="true"/>
            <p:nvPr/>
          </p:nvSpPr>
          <p:spPr>
            <a:xfrm>
              <a:off x="76200" y="28575"/>
              <a:ext cx="660400" cy="708025"/>
            </a:xfrm>
            <a:prstGeom prst="rect">
              <a:avLst/>
            </a:prstGeom>
          </p:spPr>
          <p:txBody>
            <a:bodyPr anchor="ctr" rtlCol="false" tIns="50800" lIns="50800" bIns="50800" rIns="50800"/>
            <a:lstStyle/>
            <a:p>
              <a:pPr algn="ctr">
                <a:lnSpc>
                  <a:spcPts val="3359"/>
                </a:lnSpc>
              </a:pPr>
            </a:p>
          </p:txBody>
        </p:sp>
      </p:grpSp>
      <p:sp>
        <p:nvSpPr>
          <p:cNvPr name="Freeform 12" id="12"/>
          <p:cNvSpPr/>
          <p:nvPr/>
        </p:nvSpPr>
        <p:spPr>
          <a:xfrm flipH="false" flipV="false" rot="0">
            <a:off x="1353638" y="1698209"/>
            <a:ext cx="8093675" cy="8167621"/>
          </a:xfrm>
          <a:custGeom>
            <a:avLst/>
            <a:gdLst/>
            <a:ahLst/>
            <a:cxnLst/>
            <a:rect r="r" b="b" t="t" l="l"/>
            <a:pathLst>
              <a:path h="8167621" w="8093675">
                <a:moveTo>
                  <a:pt x="0" y="0"/>
                </a:moveTo>
                <a:lnTo>
                  <a:pt x="8093675" y="0"/>
                </a:lnTo>
                <a:lnTo>
                  <a:pt x="8093675" y="8167621"/>
                </a:lnTo>
                <a:lnTo>
                  <a:pt x="0" y="8167621"/>
                </a:lnTo>
                <a:lnTo>
                  <a:pt x="0" y="0"/>
                </a:lnTo>
                <a:close/>
              </a:path>
            </a:pathLst>
          </a:custGeom>
          <a:blipFill>
            <a:blip r:embed="rId4"/>
            <a:stretch>
              <a:fillRect l="0" t="0" r="0" b="0"/>
            </a:stretch>
          </a:blipFill>
        </p:spPr>
      </p:sp>
      <p:grpSp>
        <p:nvGrpSpPr>
          <p:cNvPr name="Group 13" id="13"/>
          <p:cNvGrpSpPr/>
          <p:nvPr/>
        </p:nvGrpSpPr>
        <p:grpSpPr>
          <a:xfrm rot="0">
            <a:off x="-776872" y="8982925"/>
            <a:ext cx="19841745" cy="1304075"/>
            <a:chOff x="0" y="0"/>
            <a:chExt cx="26455660" cy="1738767"/>
          </a:xfrm>
        </p:grpSpPr>
        <p:grpSp>
          <p:nvGrpSpPr>
            <p:cNvPr name="Group 14" id="14"/>
            <p:cNvGrpSpPr/>
            <p:nvPr/>
          </p:nvGrpSpPr>
          <p:grpSpPr>
            <a:xfrm rot="0">
              <a:off x="0" y="0"/>
              <a:ext cx="25419830" cy="1738767"/>
              <a:chOff x="0" y="0"/>
              <a:chExt cx="5021201" cy="343460"/>
            </a:xfrm>
          </p:grpSpPr>
          <p:sp>
            <p:nvSpPr>
              <p:cNvPr name="Freeform 15" id="15"/>
              <p:cNvSpPr/>
              <p:nvPr/>
            </p:nvSpPr>
            <p:spPr>
              <a:xfrm flipH="false" flipV="false" rot="0">
                <a:off x="0" y="0"/>
                <a:ext cx="5021201" cy="343460"/>
              </a:xfrm>
              <a:custGeom>
                <a:avLst/>
                <a:gdLst/>
                <a:ahLst/>
                <a:cxnLst/>
                <a:rect r="r" b="b" t="t" l="l"/>
                <a:pathLst>
                  <a:path h="343460" w="5021201">
                    <a:moveTo>
                      <a:pt x="0" y="0"/>
                    </a:moveTo>
                    <a:lnTo>
                      <a:pt x="5021201" y="0"/>
                    </a:lnTo>
                    <a:lnTo>
                      <a:pt x="5021201" y="343460"/>
                    </a:lnTo>
                    <a:lnTo>
                      <a:pt x="0" y="343460"/>
                    </a:lnTo>
                    <a:close/>
                  </a:path>
                </a:pathLst>
              </a:custGeom>
              <a:solidFill>
                <a:srgbClr val="F8DCA2"/>
              </a:solidFill>
            </p:spPr>
          </p:sp>
          <p:sp>
            <p:nvSpPr>
              <p:cNvPr name="TextBox 16" id="16"/>
              <p:cNvSpPr txBox="true"/>
              <p:nvPr/>
            </p:nvSpPr>
            <p:spPr>
              <a:xfrm>
                <a:off x="0" y="-47625"/>
                <a:ext cx="5021201" cy="391085"/>
              </a:xfrm>
              <a:prstGeom prst="rect">
                <a:avLst/>
              </a:prstGeom>
            </p:spPr>
            <p:txBody>
              <a:bodyPr anchor="ctr" rtlCol="false" tIns="50800" lIns="50800" bIns="50800" rIns="50800"/>
              <a:lstStyle/>
              <a:p>
                <a:pPr algn="ctr">
                  <a:lnSpc>
                    <a:spcPts val="3359"/>
                  </a:lnSpc>
                </a:pPr>
              </a:p>
            </p:txBody>
          </p:sp>
        </p:grpSp>
        <p:sp>
          <p:nvSpPr>
            <p:cNvPr name="Freeform 17" id="17"/>
            <p:cNvSpPr/>
            <p:nvPr/>
          </p:nvSpPr>
          <p:spPr>
            <a:xfrm flipH="false" flipV="false" rot="0">
              <a:off x="0"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8" id="18"/>
            <p:cNvSpPr/>
            <p:nvPr/>
          </p:nvSpPr>
          <p:spPr>
            <a:xfrm flipH="false" flipV="false" rot="0">
              <a:off x="8711552"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9" id="19"/>
            <p:cNvSpPr/>
            <p:nvPr/>
          </p:nvSpPr>
          <p:spPr>
            <a:xfrm flipH="false" flipV="false" rot="0">
              <a:off x="17423104"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sp>
        <p:nvSpPr>
          <p:cNvPr name="Freeform 20" id="20"/>
          <p:cNvSpPr/>
          <p:nvPr/>
        </p:nvSpPr>
        <p:spPr>
          <a:xfrm flipH="true" flipV="false" rot="0">
            <a:off x="3768368" y="1868839"/>
            <a:ext cx="6138436" cy="10104422"/>
          </a:xfrm>
          <a:custGeom>
            <a:avLst/>
            <a:gdLst/>
            <a:ahLst/>
            <a:cxnLst/>
            <a:rect r="r" b="b" t="t" l="l"/>
            <a:pathLst>
              <a:path h="10104422" w="6138436">
                <a:moveTo>
                  <a:pt x="6138437" y="0"/>
                </a:moveTo>
                <a:lnTo>
                  <a:pt x="0" y="0"/>
                </a:lnTo>
                <a:lnTo>
                  <a:pt x="0" y="10104422"/>
                </a:lnTo>
                <a:lnTo>
                  <a:pt x="6138437" y="10104422"/>
                </a:lnTo>
                <a:lnTo>
                  <a:pt x="6138437"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1" id="21"/>
          <p:cNvSpPr/>
          <p:nvPr/>
        </p:nvSpPr>
        <p:spPr>
          <a:xfrm flipH="true" flipV="false" rot="0">
            <a:off x="9625736" y="1868839"/>
            <a:ext cx="7308626" cy="6511321"/>
          </a:xfrm>
          <a:custGeom>
            <a:avLst/>
            <a:gdLst/>
            <a:ahLst/>
            <a:cxnLst/>
            <a:rect r="r" b="b" t="t" l="l"/>
            <a:pathLst>
              <a:path h="6511321" w="7308626">
                <a:moveTo>
                  <a:pt x="7308626" y="0"/>
                </a:moveTo>
                <a:lnTo>
                  <a:pt x="0" y="0"/>
                </a:lnTo>
                <a:lnTo>
                  <a:pt x="0" y="6511321"/>
                </a:lnTo>
                <a:lnTo>
                  <a:pt x="7308626" y="6511321"/>
                </a:lnTo>
                <a:lnTo>
                  <a:pt x="7308626"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22" id="22"/>
          <p:cNvSpPr txBox="true"/>
          <p:nvPr/>
        </p:nvSpPr>
        <p:spPr>
          <a:xfrm rot="0">
            <a:off x="11043671" y="3170059"/>
            <a:ext cx="4472757" cy="938212"/>
          </a:xfrm>
          <a:prstGeom prst="rect">
            <a:avLst/>
          </a:prstGeom>
        </p:spPr>
        <p:txBody>
          <a:bodyPr anchor="t" rtlCol="false" tIns="0" lIns="0" bIns="0" rIns="0">
            <a:spAutoFit/>
          </a:bodyPr>
          <a:lstStyle/>
          <a:p>
            <a:pPr algn="ctr" marL="0" indent="0" lvl="0">
              <a:lnSpc>
                <a:spcPts val="7200"/>
              </a:lnSpc>
              <a:spcBef>
                <a:spcPct val="0"/>
              </a:spcBef>
            </a:pPr>
            <a:r>
              <a:rPr lang="en-US" sz="6000">
                <a:solidFill>
                  <a:srgbClr val="DF4B4A"/>
                </a:solidFill>
                <a:latin typeface="Obra Letra Bold"/>
                <a:ea typeface="Obra Letra Bold"/>
                <a:cs typeface="Obra Letra Bold"/>
                <a:sym typeface="Obra Letra Bold"/>
              </a:rPr>
              <a:t>Thank you!</a:t>
            </a:r>
          </a:p>
        </p:txBody>
      </p:sp>
      <p:sp>
        <p:nvSpPr>
          <p:cNvPr name="TextBox 23" id="23"/>
          <p:cNvSpPr txBox="true"/>
          <p:nvPr/>
        </p:nvSpPr>
        <p:spPr>
          <a:xfrm rot="0">
            <a:off x="11334029" y="4398288"/>
            <a:ext cx="4182399" cy="1298575"/>
          </a:xfrm>
          <a:prstGeom prst="rect">
            <a:avLst/>
          </a:prstGeom>
        </p:spPr>
        <p:txBody>
          <a:bodyPr anchor="t" rtlCol="false" tIns="0" lIns="0" bIns="0" rIns="0">
            <a:spAutoFit/>
          </a:bodyPr>
          <a:lstStyle/>
          <a:p>
            <a:pPr algn="ctr">
              <a:lnSpc>
                <a:spcPts val="3499"/>
              </a:lnSpc>
            </a:pPr>
            <a:r>
              <a:rPr lang="en-US" sz="2499">
                <a:solidFill>
                  <a:srgbClr val="233466"/>
                </a:solidFill>
                <a:latin typeface="Sniglet"/>
                <a:ea typeface="Sniglet"/>
                <a:cs typeface="Sniglet"/>
                <a:sym typeface="Sniglet"/>
              </a:rPr>
              <a:t>Lorem ipsum dolor sit amet, consectetur adipiscing elit, sed do eiusmod. </a:t>
            </a:r>
          </a:p>
        </p:txBody>
      </p:sp>
    </p:spTree>
  </p:cSld>
  <p:clrMapOvr>
    <a:masterClrMapping/>
  </p:clrMapOvr>
  <p:transition spd="slow">
    <p:push dir="l"/>
  </p:transition>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1DCC1"/>
        </a:solidFill>
      </p:bgPr>
    </p:bg>
    <p:spTree>
      <p:nvGrpSpPr>
        <p:cNvPr id="1" name=""/>
        <p:cNvGrpSpPr/>
        <p:nvPr/>
      </p:nvGrpSpPr>
      <p:grpSpPr>
        <a:xfrm>
          <a:off x="0" y="0"/>
          <a:ext cx="0" cy="0"/>
          <a:chOff x="0" y="0"/>
          <a:chExt cx="0" cy="0"/>
        </a:xfrm>
      </p:grpSpPr>
      <p:grpSp>
        <p:nvGrpSpPr>
          <p:cNvPr name="Group 2" id="2"/>
          <p:cNvGrpSpPr/>
          <p:nvPr/>
        </p:nvGrpSpPr>
        <p:grpSpPr>
          <a:xfrm rot="0">
            <a:off x="-776872" y="0"/>
            <a:ext cx="19841745" cy="1304075"/>
            <a:chOff x="0" y="0"/>
            <a:chExt cx="26455660" cy="1738767"/>
          </a:xfrm>
        </p:grpSpPr>
        <p:grpSp>
          <p:nvGrpSpPr>
            <p:cNvPr name="Group 3" id="3"/>
            <p:cNvGrpSpPr/>
            <p:nvPr/>
          </p:nvGrpSpPr>
          <p:grpSpPr>
            <a:xfrm rot="0">
              <a:off x="0" y="0"/>
              <a:ext cx="25419830" cy="1738767"/>
              <a:chOff x="0" y="0"/>
              <a:chExt cx="5021201" cy="343460"/>
            </a:xfrm>
          </p:grpSpPr>
          <p:sp>
            <p:nvSpPr>
              <p:cNvPr name="Freeform 4" id="4"/>
              <p:cNvSpPr/>
              <p:nvPr/>
            </p:nvSpPr>
            <p:spPr>
              <a:xfrm flipH="false" flipV="false" rot="0">
                <a:off x="0" y="0"/>
                <a:ext cx="5021201" cy="343460"/>
              </a:xfrm>
              <a:custGeom>
                <a:avLst/>
                <a:gdLst/>
                <a:ahLst/>
                <a:cxnLst/>
                <a:rect r="r" b="b" t="t" l="l"/>
                <a:pathLst>
                  <a:path h="343460" w="5021201">
                    <a:moveTo>
                      <a:pt x="0" y="0"/>
                    </a:moveTo>
                    <a:lnTo>
                      <a:pt x="5021201" y="0"/>
                    </a:lnTo>
                    <a:lnTo>
                      <a:pt x="5021201" y="343460"/>
                    </a:lnTo>
                    <a:lnTo>
                      <a:pt x="0" y="343460"/>
                    </a:lnTo>
                    <a:close/>
                  </a:path>
                </a:pathLst>
              </a:custGeom>
              <a:solidFill>
                <a:srgbClr val="F8DCA2"/>
              </a:solidFill>
            </p:spPr>
          </p:sp>
          <p:sp>
            <p:nvSpPr>
              <p:cNvPr name="TextBox 5" id="5"/>
              <p:cNvSpPr txBox="true"/>
              <p:nvPr/>
            </p:nvSpPr>
            <p:spPr>
              <a:xfrm>
                <a:off x="0" y="-47625"/>
                <a:ext cx="5021201" cy="391085"/>
              </a:xfrm>
              <a:prstGeom prst="rect">
                <a:avLst/>
              </a:prstGeom>
            </p:spPr>
            <p:txBody>
              <a:bodyPr anchor="ctr" rtlCol="false" tIns="50800" lIns="50800" bIns="50800" rIns="50800"/>
              <a:lstStyle/>
              <a:p>
                <a:pPr algn="ctr">
                  <a:lnSpc>
                    <a:spcPts val="3359"/>
                  </a:lnSpc>
                </a:pPr>
              </a:p>
            </p:txBody>
          </p:sp>
        </p:grpSp>
        <p:sp>
          <p:nvSpPr>
            <p:cNvPr name="Freeform 6" id="6"/>
            <p:cNvSpPr/>
            <p:nvPr/>
          </p:nvSpPr>
          <p:spPr>
            <a:xfrm flipH="false" flipV="false" rot="0">
              <a:off x="0"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8711552"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7423104"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sp>
        <p:nvSpPr>
          <p:cNvPr name="TextBox 9" id="9"/>
          <p:cNvSpPr txBox="true"/>
          <p:nvPr/>
        </p:nvSpPr>
        <p:spPr>
          <a:xfrm rot="0">
            <a:off x="1073956" y="1637820"/>
            <a:ext cx="3746389" cy="1857375"/>
          </a:xfrm>
          <a:prstGeom prst="rect">
            <a:avLst/>
          </a:prstGeom>
        </p:spPr>
        <p:txBody>
          <a:bodyPr anchor="t" rtlCol="false" tIns="0" lIns="0" bIns="0" rIns="0">
            <a:spAutoFit/>
          </a:bodyPr>
          <a:lstStyle/>
          <a:p>
            <a:pPr algn="l">
              <a:lnSpc>
                <a:spcPts val="7200"/>
              </a:lnSpc>
            </a:pPr>
            <a:r>
              <a:rPr lang="en-US" sz="6000">
                <a:solidFill>
                  <a:srgbClr val="DF4B4A"/>
                </a:solidFill>
                <a:latin typeface="Obra Letra Bold"/>
                <a:ea typeface="Obra Letra Bold"/>
                <a:cs typeface="Obra Letra Bold"/>
                <a:sym typeface="Obra Letra Bold"/>
              </a:rPr>
              <a:t>Resource Page</a:t>
            </a:r>
          </a:p>
        </p:txBody>
      </p:sp>
      <p:sp>
        <p:nvSpPr>
          <p:cNvPr name="TextBox 10" id="10"/>
          <p:cNvSpPr txBox="true"/>
          <p:nvPr/>
        </p:nvSpPr>
        <p:spPr>
          <a:xfrm rot="0">
            <a:off x="1073956" y="3946823"/>
            <a:ext cx="3805732" cy="5616575"/>
          </a:xfrm>
          <a:prstGeom prst="rect">
            <a:avLst/>
          </a:prstGeom>
        </p:spPr>
        <p:txBody>
          <a:bodyPr anchor="t" rtlCol="false" tIns="0" lIns="0" bIns="0" rIns="0">
            <a:spAutoFit/>
          </a:bodyPr>
          <a:lstStyle/>
          <a:p>
            <a:pPr algn="l">
              <a:lnSpc>
                <a:spcPts val="2799"/>
              </a:lnSpc>
            </a:pPr>
            <a:r>
              <a:rPr lang="en-US" sz="1999">
                <a:solidFill>
                  <a:srgbClr val="000000"/>
                </a:solidFill>
                <a:latin typeface="Sniglet"/>
                <a:ea typeface="Sniglet"/>
                <a:cs typeface="Sniglet"/>
                <a:sym typeface="Sniglet"/>
              </a:rPr>
              <a:t>Use these design resources in your Canva Presentation.</a:t>
            </a:r>
          </a:p>
          <a:p>
            <a:pPr algn="l">
              <a:lnSpc>
                <a:spcPts val="2799"/>
              </a:lnSpc>
            </a:pPr>
          </a:p>
          <a:p>
            <a:pPr algn="l">
              <a:lnSpc>
                <a:spcPts val="2799"/>
              </a:lnSpc>
            </a:pPr>
            <a:r>
              <a:rPr lang="en-US" sz="1999">
                <a:solidFill>
                  <a:srgbClr val="000000"/>
                </a:solidFill>
                <a:latin typeface="Sniglet"/>
                <a:ea typeface="Sniglet"/>
                <a:cs typeface="Sniglet"/>
                <a:sym typeface="Sniglet"/>
              </a:rPr>
              <a:t>This presentation template uses the following free fonts:</a:t>
            </a:r>
          </a:p>
          <a:p>
            <a:pPr algn="l">
              <a:lnSpc>
                <a:spcPts val="2799"/>
              </a:lnSpc>
            </a:pPr>
          </a:p>
          <a:p>
            <a:pPr algn="l">
              <a:lnSpc>
                <a:spcPts val="2799"/>
              </a:lnSpc>
            </a:pPr>
            <a:r>
              <a:rPr lang="en-US" sz="1999">
                <a:solidFill>
                  <a:srgbClr val="000000"/>
                </a:solidFill>
                <a:latin typeface="Sniglet"/>
                <a:ea typeface="Sniglet"/>
                <a:cs typeface="Sniglet"/>
                <a:sym typeface="Sniglet"/>
              </a:rPr>
              <a:t>Titles: Obra Letra Bold</a:t>
            </a:r>
          </a:p>
          <a:p>
            <a:pPr algn="l">
              <a:lnSpc>
                <a:spcPts val="2799"/>
              </a:lnSpc>
            </a:pPr>
            <a:r>
              <a:rPr lang="en-US" sz="1999">
                <a:solidFill>
                  <a:srgbClr val="000000"/>
                </a:solidFill>
                <a:latin typeface="Sniglet"/>
                <a:ea typeface="Sniglet"/>
                <a:cs typeface="Sniglet"/>
                <a:sym typeface="Sniglet"/>
              </a:rPr>
              <a:t>Headers: Obra Letra Regular</a:t>
            </a:r>
          </a:p>
          <a:p>
            <a:pPr algn="l">
              <a:lnSpc>
                <a:spcPts val="2799"/>
              </a:lnSpc>
            </a:pPr>
            <a:r>
              <a:rPr lang="en-US" sz="1999">
                <a:solidFill>
                  <a:srgbClr val="000000"/>
                </a:solidFill>
                <a:latin typeface="Sniglet"/>
                <a:ea typeface="Sniglet"/>
                <a:cs typeface="Sniglet"/>
                <a:sym typeface="Sniglet"/>
              </a:rPr>
              <a:t>Body Copy: Sniglet Regular</a:t>
            </a:r>
          </a:p>
          <a:p>
            <a:pPr algn="l">
              <a:lnSpc>
                <a:spcPts val="2799"/>
              </a:lnSpc>
            </a:pPr>
          </a:p>
          <a:p>
            <a:pPr algn="l">
              <a:lnSpc>
                <a:spcPts val="2799"/>
              </a:lnSpc>
            </a:pPr>
            <a:r>
              <a:rPr lang="en-US" sz="1999">
                <a:solidFill>
                  <a:srgbClr val="000000"/>
                </a:solidFill>
                <a:latin typeface="Sniglet"/>
                <a:ea typeface="Sniglet"/>
                <a:cs typeface="Sniglet"/>
                <a:sym typeface="Sniglet"/>
              </a:rPr>
              <a:t>You can find these fonts online too. Happy designing! </a:t>
            </a:r>
          </a:p>
          <a:p>
            <a:pPr algn="l">
              <a:lnSpc>
                <a:spcPts val="2799"/>
              </a:lnSpc>
            </a:pPr>
          </a:p>
          <a:p>
            <a:pPr algn="l">
              <a:lnSpc>
                <a:spcPts val="2799"/>
              </a:lnSpc>
            </a:pPr>
            <a:r>
              <a:rPr lang="en-US" sz="1999">
                <a:solidFill>
                  <a:srgbClr val="000000"/>
                </a:solidFill>
                <a:latin typeface="Sniglet"/>
                <a:ea typeface="Sniglet"/>
                <a:cs typeface="Sniglet"/>
                <a:sym typeface="Sniglet"/>
              </a:rPr>
              <a:t>on't forget to delete this page before presenting. </a:t>
            </a:r>
          </a:p>
          <a:p>
            <a:pPr algn="l">
              <a:lnSpc>
                <a:spcPts val="2799"/>
              </a:lnSpc>
              <a:spcBef>
                <a:spcPct val="0"/>
              </a:spcBef>
            </a:pPr>
          </a:p>
        </p:txBody>
      </p:sp>
      <p:sp>
        <p:nvSpPr>
          <p:cNvPr name="Freeform 11" id="11"/>
          <p:cNvSpPr/>
          <p:nvPr/>
        </p:nvSpPr>
        <p:spPr>
          <a:xfrm flipH="false" flipV="false" rot="0">
            <a:off x="6232239" y="5610134"/>
            <a:ext cx="1085045" cy="3089096"/>
          </a:xfrm>
          <a:custGeom>
            <a:avLst/>
            <a:gdLst/>
            <a:ahLst/>
            <a:cxnLst/>
            <a:rect r="r" b="b" t="t" l="l"/>
            <a:pathLst>
              <a:path h="3089096" w="1085045">
                <a:moveTo>
                  <a:pt x="0" y="0"/>
                </a:moveTo>
                <a:lnTo>
                  <a:pt x="1085045" y="0"/>
                </a:lnTo>
                <a:lnTo>
                  <a:pt x="1085045" y="3089096"/>
                </a:lnTo>
                <a:lnTo>
                  <a:pt x="0" y="308909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14076652" y="2441624"/>
            <a:ext cx="720891" cy="2493648"/>
          </a:xfrm>
          <a:custGeom>
            <a:avLst/>
            <a:gdLst/>
            <a:ahLst/>
            <a:cxnLst/>
            <a:rect r="r" b="b" t="t" l="l"/>
            <a:pathLst>
              <a:path h="2493648" w="720891">
                <a:moveTo>
                  <a:pt x="0" y="0"/>
                </a:moveTo>
                <a:lnTo>
                  <a:pt x="720891" y="0"/>
                </a:lnTo>
                <a:lnTo>
                  <a:pt x="720891" y="2493648"/>
                </a:lnTo>
                <a:lnTo>
                  <a:pt x="0" y="249364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false" flipV="false" rot="0">
            <a:off x="15178543" y="2489011"/>
            <a:ext cx="1758189" cy="2294537"/>
          </a:xfrm>
          <a:custGeom>
            <a:avLst/>
            <a:gdLst/>
            <a:ahLst/>
            <a:cxnLst/>
            <a:rect r="r" b="b" t="t" l="l"/>
            <a:pathLst>
              <a:path h="2294537" w="1758189">
                <a:moveTo>
                  <a:pt x="0" y="0"/>
                </a:moveTo>
                <a:lnTo>
                  <a:pt x="1758188" y="0"/>
                </a:lnTo>
                <a:lnTo>
                  <a:pt x="1758188" y="2294536"/>
                </a:lnTo>
                <a:lnTo>
                  <a:pt x="0" y="229453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p:cNvSpPr/>
          <p:nvPr/>
        </p:nvSpPr>
        <p:spPr>
          <a:xfrm flipH="false" flipV="false" rot="0">
            <a:off x="12245267" y="2337286"/>
            <a:ext cx="1578276" cy="2597985"/>
          </a:xfrm>
          <a:custGeom>
            <a:avLst/>
            <a:gdLst/>
            <a:ahLst/>
            <a:cxnLst/>
            <a:rect r="r" b="b" t="t" l="l"/>
            <a:pathLst>
              <a:path h="2597985" w="1578276">
                <a:moveTo>
                  <a:pt x="0" y="0"/>
                </a:moveTo>
                <a:lnTo>
                  <a:pt x="1578276" y="0"/>
                </a:lnTo>
                <a:lnTo>
                  <a:pt x="1578276" y="2597986"/>
                </a:lnTo>
                <a:lnTo>
                  <a:pt x="0" y="259798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5" id="15"/>
          <p:cNvSpPr/>
          <p:nvPr/>
        </p:nvSpPr>
        <p:spPr>
          <a:xfrm flipH="false" flipV="false" rot="0">
            <a:off x="9430713" y="5686671"/>
            <a:ext cx="1915781" cy="2781533"/>
          </a:xfrm>
          <a:custGeom>
            <a:avLst/>
            <a:gdLst/>
            <a:ahLst/>
            <a:cxnLst/>
            <a:rect r="r" b="b" t="t" l="l"/>
            <a:pathLst>
              <a:path h="2781533" w="1915781">
                <a:moveTo>
                  <a:pt x="0" y="0"/>
                </a:moveTo>
                <a:lnTo>
                  <a:pt x="1915780" y="0"/>
                </a:lnTo>
                <a:lnTo>
                  <a:pt x="1915780" y="2781533"/>
                </a:lnTo>
                <a:lnTo>
                  <a:pt x="0" y="278153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6" id="16"/>
          <p:cNvSpPr/>
          <p:nvPr/>
        </p:nvSpPr>
        <p:spPr>
          <a:xfrm flipH="false" flipV="false" rot="0">
            <a:off x="7822735" y="5686671"/>
            <a:ext cx="1453330" cy="2936021"/>
          </a:xfrm>
          <a:custGeom>
            <a:avLst/>
            <a:gdLst/>
            <a:ahLst/>
            <a:cxnLst/>
            <a:rect r="r" b="b" t="t" l="l"/>
            <a:pathLst>
              <a:path h="2936021" w="1453330">
                <a:moveTo>
                  <a:pt x="0" y="0"/>
                </a:moveTo>
                <a:lnTo>
                  <a:pt x="1453331" y="0"/>
                </a:lnTo>
                <a:lnTo>
                  <a:pt x="1453331" y="2936022"/>
                </a:lnTo>
                <a:lnTo>
                  <a:pt x="0" y="2936022"/>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7" id="17"/>
          <p:cNvSpPr/>
          <p:nvPr/>
        </p:nvSpPr>
        <p:spPr>
          <a:xfrm flipH="false" flipV="false" rot="0">
            <a:off x="8203425" y="2435078"/>
            <a:ext cx="1688690" cy="2597985"/>
          </a:xfrm>
          <a:custGeom>
            <a:avLst/>
            <a:gdLst/>
            <a:ahLst/>
            <a:cxnLst/>
            <a:rect r="r" b="b" t="t" l="l"/>
            <a:pathLst>
              <a:path h="2597985" w="1688690">
                <a:moveTo>
                  <a:pt x="0" y="0"/>
                </a:moveTo>
                <a:lnTo>
                  <a:pt x="1688691" y="0"/>
                </a:lnTo>
                <a:lnTo>
                  <a:pt x="1688691" y="2597986"/>
                </a:lnTo>
                <a:lnTo>
                  <a:pt x="0" y="2597986"/>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8" id="18"/>
          <p:cNvSpPr/>
          <p:nvPr/>
        </p:nvSpPr>
        <p:spPr>
          <a:xfrm flipH="false" flipV="false" rot="0">
            <a:off x="6232239" y="2441624"/>
            <a:ext cx="1590496" cy="2591440"/>
          </a:xfrm>
          <a:custGeom>
            <a:avLst/>
            <a:gdLst/>
            <a:ahLst/>
            <a:cxnLst/>
            <a:rect r="r" b="b" t="t" l="l"/>
            <a:pathLst>
              <a:path h="2591440" w="1590496">
                <a:moveTo>
                  <a:pt x="0" y="0"/>
                </a:moveTo>
                <a:lnTo>
                  <a:pt x="1590496" y="0"/>
                </a:lnTo>
                <a:lnTo>
                  <a:pt x="1590496" y="2591440"/>
                </a:lnTo>
                <a:lnTo>
                  <a:pt x="0" y="259144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9" id="19"/>
          <p:cNvSpPr/>
          <p:nvPr/>
        </p:nvSpPr>
        <p:spPr>
          <a:xfrm flipH="false" flipV="false" rot="0">
            <a:off x="10273116" y="2337286"/>
            <a:ext cx="1219839" cy="2695777"/>
          </a:xfrm>
          <a:custGeom>
            <a:avLst/>
            <a:gdLst/>
            <a:ahLst/>
            <a:cxnLst/>
            <a:rect r="r" b="b" t="t" l="l"/>
            <a:pathLst>
              <a:path h="2695777" w="1219839">
                <a:moveTo>
                  <a:pt x="0" y="0"/>
                </a:moveTo>
                <a:lnTo>
                  <a:pt x="1219839" y="0"/>
                </a:lnTo>
                <a:lnTo>
                  <a:pt x="1219839" y="2695778"/>
                </a:lnTo>
                <a:lnTo>
                  <a:pt x="0" y="2695778"/>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20" id="20"/>
          <p:cNvSpPr/>
          <p:nvPr/>
        </p:nvSpPr>
        <p:spPr>
          <a:xfrm flipH="false" flipV="false" rot="0">
            <a:off x="14076652" y="6021574"/>
            <a:ext cx="3647049" cy="2033248"/>
          </a:xfrm>
          <a:custGeom>
            <a:avLst/>
            <a:gdLst/>
            <a:ahLst/>
            <a:cxnLst/>
            <a:rect r="r" b="b" t="t" l="l"/>
            <a:pathLst>
              <a:path h="2033248" w="3647049">
                <a:moveTo>
                  <a:pt x="0" y="0"/>
                </a:moveTo>
                <a:lnTo>
                  <a:pt x="3647049" y="0"/>
                </a:lnTo>
                <a:lnTo>
                  <a:pt x="3647049" y="2033248"/>
                </a:lnTo>
                <a:lnTo>
                  <a:pt x="0" y="2033248"/>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21" id="21"/>
          <p:cNvSpPr/>
          <p:nvPr/>
        </p:nvSpPr>
        <p:spPr>
          <a:xfrm flipH="false" flipV="false" rot="0">
            <a:off x="11829021" y="5686671"/>
            <a:ext cx="1898895" cy="2703053"/>
          </a:xfrm>
          <a:custGeom>
            <a:avLst/>
            <a:gdLst/>
            <a:ahLst/>
            <a:cxnLst/>
            <a:rect r="r" b="b" t="t" l="l"/>
            <a:pathLst>
              <a:path h="2703053" w="1898895">
                <a:moveTo>
                  <a:pt x="0" y="0"/>
                </a:moveTo>
                <a:lnTo>
                  <a:pt x="1898895" y="0"/>
                </a:lnTo>
                <a:lnTo>
                  <a:pt x="1898895" y="2703054"/>
                </a:lnTo>
                <a:lnTo>
                  <a:pt x="0" y="2703054"/>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Tree>
  </p:cSld>
  <p:clrMapOvr>
    <a:masterClrMapping/>
  </p:clrMapOvr>
  <p:transition spd="slow">
    <p:push dir="l"/>
  </p:transition>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1DCC1"/>
        </a:solidFill>
      </p:bgPr>
    </p:bg>
    <p:spTree>
      <p:nvGrpSpPr>
        <p:cNvPr id="1" name=""/>
        <p:cNvGrpSpPr/>
        <p:nvPr/>
      </p:nvGrpSpPr>
      <p:grpSpPr>
        <a:xfrm>
          <a:off x="0" y="0"/>
          <a:ext cx="0" cy="0"/>
          <a:chOff x="0" y="0"/>
          <a:chExt cx="0" cy="0"/>
        </a:xfrm>
      </p:grpSpPr>
      <p:grpSp>
        <p:nvGrpSpPr>
          <p:cNvPr name="Group 2" id="2"/>
          <p:cNvGrpSpPr/>
          <p:nvPr/>
        </p:nvGrpSpPr>
        <p:grpSpPr>
          <a:xfrm rot="0">
            <a:off x="-776872" y="0"/>
            <a:ext cx="19841745" cy="1304075"/>
            <a:chOff x="0" y="0"/>
            <a:chExt cx="26455660" cy="1738767"/>
          </a:xfrm>
        </p:grpSpPr>
        <p:grpSp>
          <p:nvGrpSpPr>
            <p:cNvPr name="Group 3" id="3"/>
            <p:cNvGrpSpPr/>
            <p:nvPr/>
          </p:nvGrpSpPr>
          <p:grpSpPr>
            <a:xfrm rot="0">
              <a:off x="0" y="0"/>
              <a:ext cx="25419830" cy="1738767"/>
              <a:chOff x="0" y="0"/>
              <a:chExt cx="5021201" cy="343460"/>
            </a:xfrm>
          </p:grpSpPr>
          <p:sp>
            <p:nvSpPr>
              <p:cNvPr name="Freeform 4" id="4"/>
              <p:cNvSpPr/>
              <p:nvPr/>
            </p:nvSpPr>
            <p:spPr>
              <a:xfrm flipH="false" flipV="false" rot="0">
                <a:off x="0" y="0"/>
                <a:ext cx="5021201" cy="343460"/>
              </a:xfrm>
              <a:custGeom>
                <a:avLst/>
                <a:gdLst/>
                <a:ahLst/>
                <a:cxnLst/>
                <a:rect r="r" b="b" t="t" l="l"/>
                <a:pathLst>
                  <a:path h="343460" w="5021201">
                    <a:moveTo>
                      <a:pt x="0" y="0"/>
                    </a:moveTo>
                    <a:lnTo>
                      <a:pt x="5021201" y="0"/>
                    </a:lnTo>
                    <a:lnTo>
                      <a:pt x="5021201" y="343460"/>
                    </a:lnTo>
                    <a:lnTo>
                      <a:pt x="0" y="343460"/>
                    </a:lnTo>
                    <a:close/>
                  </a:path>
                </a:pathLst>
              </a:custGeom>
              <a:solidFill>
                <a:srgbClr val="F8DCA2"/>
              </a:solidFill>
            </p:spPr>
          </p:sp>
          <p:sp>
            <p:nvSpPr>
              <p:cNvPr name="TextBox 5" id="5"/>
              <p:cNvSpPr txBox="true"/>
              <p:nvPr/>
            </p:nvSpPr>
            <p:spPr>
              <a:xfrm>
                <a:off x="0" y="-47625"/>
                <a:ext cx="5021201" cy="391085"/>
              </a:xfrm>
              <a:prstGeom prst="rect">
                <a:avLst/>
              </a:prstGeom>
            </p:spPr>
            <p:txBody>
              <a:bodyPr anchor="ctr" rtlCol="false" tIns="50800" lIns="50800" bIns="50800" rIns="50800"/>
              <a:lstStyle/>
              <a:p>
                <a:pPr algn="ctr">
                  <a:lnSpc>
                    <a:spcPts val="3359"/>
                  </a:lnSpc>
                </a:pPr>
              </a:p>
            </p:txBody>
          </p:sp>
        </p:grpSp>
        <p:sp>
          <p:nvSpPr>
            <p:cNvPr name="Freeform 6" id="6"/>
            <p:cNvSpPr/>
            <p:nvPr/>
          </p:nvSpPr>
          <p:spPr>
            <a:xfrm flipH="false" flipV="false" rot="0">
              <a:off x="0"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8711552"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7423104"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sp>
        <p:nvSpPr>
          <p:cNvPr name="Freeform 9" id="9"/>
          <p:cNvSpPr/>
          <p:nvPr/>
        </p:nvSpPr>
        <p:spPr>
          <a:xfrm flipH="false" flipV="false" rot="0">
            <a:off x="13088729" y="3999242"/>
            <a:ext cx="2479767" cy="2479767"/>
          </a:xfrm>
          <a:custGeom>
            <a:avLst/>
            <a:gdLst/>
            <a:ahLst/>
            <a:cxnLst/>
            <a:rect r="r" b="b" t="t" l="l"/>
            <a:pathLst>
              <a:path h="2479767" w="2479767">
                <a:moveTo>
                  <a:pt x="0" y="0"/>
                </a:moveTo>
                <a:lnTo>
                  <a:pt x="2479767" y="0"/>
                </a:lnTo>
                <a:lnTo>
                  <a:pt x="2479767" y="2479766"/>
                </a:lnTo>
                <a:lnTo>
                  <a:pt x="0" y="24797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5627208" y="6999827"/>
            <a:ext cx="2181956" cy="1756738"/>
          </a:xfrm>
          <a:custGeom>
            <a:avLst/>
            <a:gdLst/>
            <a:ahLst/>
            <a:cxnLst/>
            <a:rect r="r" b="b" t="t" l="l"/>
            <a:pathLst>
              <a:path h="1756738" w="2181956">
                <a:moveTo>
                  <a:pt x="0" y="0"/>
                </a:moveTo>
                <a:lnTo>
                  <a:pt x="2181955" y="0"/>
                </a:lnTo>
                <a:lnTo>
                  <a:pt x="2181955" y="1756738"/>
                </a:lnTo>
                <a:lnTo>
                  <a:pt x="0" y="1756738"/>
                </a:lnTo>
                <a:lnTo>
                  <a:pt x="0" y="0"/>
                </a:lnTo>
                <a:close/>
              </a:path>
            </a:pathLst>
          </a:custGeom>
          <a:blipFill>
            <a:blip r:embed="rId6"/>
            <a:stretch>
              <a:fillRect l="0" t="0" r="0" b="0"/>
            </a:stretch>
          </a:blipFill>
        </p:spPr>
      </p:sp>
      <p:sp>
        <p:nvSpPr>
          <p:cNvPr name="Freeform 11" id="11"/>
          <p:cNvSpPr/>
          <p:nvPr/>
        </p:nvSpPr>
        <p:spPr>
          <a:xfrm flipH="false" flipV="false" rot="0">
            <a:off x="6528117" y="4310635"/>
            <a:ext cx="1711224" cy="1715513"/>
          </a:xfrm>
          <a:custGeom>
            <a:avLst/>
            <a:gdLst/>
            <a:ahLst/>
            <a:cxnLst/>
            <a:rect r="r" b="b" t="t" l="l"/>
            <a:pathLst>
              <a:path h="1715513" w="1711224">
                <a:moveTo>
                  <a:pt x="0" y="0"/>
                </a:moveTo>
                <a:lnTo>
                  <a:pt x="1711224" y="0"/>
                </a:lnTo>
                <a:lnTo>
                  <a:pt x="1711224" y="1715513"/>
                </a:lnTo>
                <a:lnTo>
                  <a:pt x="0" y="171551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0">
            <a:off x="11328884" y="6999827"/>
            <a:ext cx="2534527" cy="1653111"/>
          </a:xfrm>
          <a:custGeom>
            <a:avLst/>
            <a:gdLst/>
            <a:ahLst/>
            <a:cxnLst/>
            <a:rect r="r" b="b" t="t" l="l"/>
            <a:pathLst>
              <a:path h="1653111" w="2534527">
                <a:moveTo>
                  <a:pt x="0" y="0"/>
                </a:moveTo>
                <a:lnTo>
                  <a:pt x="2534527" y="0"/>
                </a:lnTo>
                <a:lnTo>
                  <a:pt x="2534527" y="1653111"/>
                </a:lnTo>
                <a:lnTo>
                  <a:pt x="0" y="1653111"/>
                </a:lnTo>
                <a:lnTo>
                  <a:pt x="0" y="0"/>
                </a:lnTo>
                <a:close/>
              </a:path>
            </a:pathLst>
          </a:custGeom>
          <a:blipFill>
            <a:blip r:embed="rId9"/>
            <a:stretch>
              <a:fillRect l="0" t="0" r="0" b="0"/>
            </a:stretch>
          </a:blipFill>
        </p:spPr>
      </p:sp>
      <p:sp>
        <p:nvSpPr>
          <p:cNvPr name="Freeform 13" id="13"/>
          <p:cNvSpPr/>
          <p:nvPr/>
        </p:nvSpPr>
        <p:spPr>
          <a:xfrm flipH="false" flipV="false" rot="0">
            <a:off x="14573651" y="7165139"/>
            <a:ext cx="2685649" cy="1591426"/>
          </a:xfrm>
          <a:custGeom>
            <a:avLst/>
            <a:gdLst/>
            <a:ahLst/>
            <a:cxnLst/>
            <a:rect r="r" b="b" t="t" l="l"/>
            <a:pathLst>
              <a:path h="1591426" w="2685649">
                <a:moveTo>
                  <a:pt x="0" y="0"/>
                </a:moveTo>
                <a:lnTo>
                  <a:pt x="2685649" y="0"/>
                </a:lnTo>
                <a:lnTo>
                  <a:pt x="2685649" y="1591426"/>
                </a:lnTo>
                <a:lnTo>
                  <a:pt x="0" y="1591426"/>
                </a:lnTo>
                <a:lnTo>
                  <a:pt x="0" y="0"/>
                </a:lnTo>
                <a:close/>
              </a:path>
            </a:pathLst>
          </a:custGeom>
          <a:blipFill>
            <a:blip r:embed="rId10"/>
            <a:stretch>
              <a:fillRect l="0" t="0" r="0" b="0"/>
            </a:stretch>
          </a:blipFill>
        </p:spPr>
      </p:sp>
      <p:sp>
        <p:nvSpPr>
          <p:cNvPr name="Freeform 14" id="14"/>
          <p:cNvSpPr/>
          <p:nvPr/>
        </p:nvSpPr>
        <p:spPr>
          <a:xfrm flipH="false" flipV="false" rot="0">
            <a:off x="6867022" y="2351628"/>
            <a:ext cx="1033413" cy="1224786"/>
          </a:xfrm>
          <a:custGeom>
            <a:avLst/>
            <a:gdLst/>
            <a:ahLst/>
            <a:cxnLst/>
            <a:rect r="r" b="b" t="t" l="l"/>
            <a:pathLst>
              <a:path h="1224786" w="1033413">
                <a:moveTo>
                  <a:pt x="0" y="0"/>
                </a:moveTo>
                <a:lnTo>
                  <a:pt x="1033414" y="0"/>
                </a:lnTo>
                <a:lnTo>
                  <a:pt x="1033414" y="1224786"/>
                </a:lnTo>
                <a:lnTo>
                  <a:pt x="0" y="122478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15" id="15"/>
          <p:cNvGrpSpPr/>
          <p:nvPr/>
        </p:nvGrpSpPr>
        <p:grpSpPr>
          <a:xfrm rot="0">
            <a:off x="12538432" y="2618366"/>
            <a:ext cx="3591220" cy="691310"/>
            <a:chOff x="0" y="0"/>
            <a:chExt cx="4788293" cy="921746"/>
          </a:xfrm>
        </p:grpSpPr>
        <p:grpSp>
          <p:nvGrpSpPr>
            <p:cNvPr name="Group 16" id="16"/>
            <p:cNvGrpSpPr/>
            <p:nvPr/>
          </p:nvGrpSpPr>
          <p:grpSpPr>
            <a:xfrm rot="0">
              <a:off x="0" y="14342"/>
              <a:ext cx="4788293" cy="907404"/>
              <a:chOff x="0" y="0"/>
              <a:chExt cx="1331038" cy="252238"/>
            </a:xfrm>
          </p:grpSpPr>
          <p:sp>
            <p:nvSpPr>
              <p:cNvPr name="Freeform 17" id="17"/>
              <p:cNvSpPr/>
              <p:nvPr/>
            </p:nvSpPr>
            <p:spPr>
              <a:xfrm flipH="false" flipV="false" rot="0">
                <a:off x="0" y="0"/>
                <a:ext cx="1331038" cy="252238"/>
              </a:xfrm>
              <a:custGeom>
                <a:avLst/>
                <a:gdLst/>
                <a:ahLst/>
                <a:cxnLst/>
                <a:rect r="r" b="b" t="t" l="l"/>
                <a:pathLst>
                  <a:path h="252238" w="1331038">
                    <a:moveTo>
                      <a:pt x="0" y="0"/>
                    </a:moveTo>
                    <a:lnTo>
                      <a:pt x="1331038" y="0"/>
                    </a:lnTo>
                    <a:lnTo>
                      <a:pt x="1331038" y="252238"/>
                    </a:lnTo>
                    <a:lnTo>
                      <a:pt x="0" y="252238"/>
                    </a:lnTo>
                    <a:close/>
                  </a:path>
                </a:pathLst>
              </a:custGeom>
              <a:solidFill>
                <a:srgbClr val="F8DCA2"/>
              </a:solidFill>
            </p:spPr>
          </p:sp>
          <p:sp>
            <p:nvSpPr>
              <p:cNvPr name="TextBox 18" id="18"/>
              <p:cNvSpPr txBox="true"/>
              <p:nvPr/>
            </p:nvSpPr>
            <p:spPr>
              <a:xfrm>
                <a:off x="0" y="-47625"/>
                <a:ext cx="1331038" cy="299863"/>
              </a:xfrm>
              <a:prstGeom prst="rect">
                <a:avLst/>
              </a:prstGeom>
            </p:spPr>
            <p:txBody>
              <a:bodyPr anchor="ctr" rtlCol="false" tIns="43482" lIns="43482" bIns="43482" rIns="43482"/>
              <a:lstStyle/>
              <a:p>
                <a:pPr algn="ctr">
                  <a:lnSpc>
                    <a:spcPts val="3360"/>
                  </a:lnSpc>
                </a:pPr>
              </a:p>
            </p:txBody>
          </p:sp>
        </p:grpSp>
        <p:sp>
          <p:nvSpPr>
            <p:cNvPr name="Freeform 19" id="19"/>
            <p:cNvSpPr/>
            <p:nvPr/>
          </p:nvSpPr>
          <p:spPr>
            <a:xfrm flipH="false" flipV="false" rot="0">
              <a:off x="0" y="0"/>
              <a:ext cx="4788293" cy="921746"/>
            </a:xfrm>
            <a:custGeom>
              <a:avLst/>
              <a:gdLst/>
              <a:ahLst/>
              <a:cxnLst/>
              <a:rect r="r" b="b" t="t" l="l"/>
              <a:pathLst>
                <a:path h="921746" w="4788293">
                  <a:moveTo>
                    <a:pt x="0" y="0"/>
                  </a:moveTo>
                  <a:lnTo>
                    <a:pt x="4788293" y="0"/>
                  </a:lnTo>
                  <a:lnTo>
                    <a:pt x="4788293" y="921746"/>
                  </a:lnTo>
                  <a:lnTo>
                    <a:pt x="0" y="92174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sp>
        <p:nvSpPr>
          <p:cNvPr name="Freeform 20" id="20"/>
          <p:cNvSpPr/>
          <p:nvPr/>
        </p:nvSpPr>
        <p:spPr>
          <a:xfrm flipH="false" flipV="false" rot="0">
            <a:off x="9666614" y="2114253"/>
            <a:ext cx="2115804" cy="1884989"/>
          </a:xfrm>
          <a:custGeom>
            <a:avLst/>
            <a:gdLst/>
            <a:ahLst/>
            <a:cxnLst/>
            <a:rect r="r" b="b" t="t" l="l"/>
            <a:pathLst>
              <a:path h="1884989" w="2115804">
                <a:moveTo>
                  <a:pt x="0" y="0"/>
                </a:moveTo>
                <a:lnTo>
                  <a:pt x="2115805" y="0"/>
                </a:lnTo>
                <a:lnTo>
                  <a:pt x="2115805" y="1884989"/>
                </a:lnTo>
                <a:lnTo>
                  <a:pt x="0" y="1884989"/>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1" id="21"/>
          <p:cNvSpPr/>
          <p:nvPr/>
        </p:nvSpPr>
        <p:spPr>
          <a:xfrm flipH="false" flipV="false" rot="0">
            <a:off x="9657276" y="4470666"/>
            <a:ext cx="2134481" cy="1828983"/>
          </a:xfrm>
          <a:custGeom>
            <a:avLst/>
            <a:gdLst/>
            <a:ahLst/>
            <a:cxnLst/>
            <a:rect r="r" b="b" t="t" l="l"/>
            <a:pathLst>
              <a:path h="1828983" w="2134481">
                <a:moveTo>
                  <a:pt x="0" y="0"/>
                </a:moveTo>
                <a:lnTo>
                  <a:pt x="2134481" y="0"/>
                </a:lnTo>
                <a:lnTo>
                  <a:pt x="2134481" y="1828984"/>
                </a:lnTo>
                <a:lnTo>
                  <a:pt x="0" y="1828984"/>
                </a:lnTo>
                <a:lnTo>
                  <a:pt x="0" y="0"/>
                </a:lnTo>
                <a:close/>
              </a:path>
            </a:pathLst>
          </a:custGeom>
          <a:blipFill>
            <a:blip r:embed="rId15"/>
            <a:stretch>
              <a:fillRect l="0" t="0" r="0" b="0"/>
            </a:stretch>
          </a:blipFill>
        </p:spPr>
      </p:sp>
      <p:sp>
        <p:nvSpPr>
          <p:cNvPr name="Freeform 22" id="22"/>
          <p:cNvSpPr/>
          <p:nvPr/>
        </p:nvSpPr>
        <p:spPr>
          <a:xfrm flipH="false" flipV="false" rot="0">
            <a:off x="8523637" y="6698144"/>
            <a:ext cx="2039785" cy="2058421"/>
          </a:xfrm>
          <a:custGeom>
            <a:avLst/>
            <a:gdLst/>
            <a:ahLst/>
            <a:cxnLst/>
            <a:rect r="r" b="b" t="t" l="l"/>
            <a:pathLst>
              <a:path h="2058421" w="2039785">
                <a:moveTo>
                  <a:pt x="0" y="0"/>
                </a:moveTo>
                <a:lnTo>
                  <a:pt x="2039785" y="0"/>
                </a:lnTo>
                <a:lnTo>
                  <a:pt x="2039785" y="2058421"/>
                </a:lnTo>
                <a:lnTo>
                  <a:pt x="0" y="2058421"/>
                </a:lnTo>
                <a:lnTo>
                  <a:pt x="0" y="0"/>
                </a:lnTo>
                <a:close/>
              </a:path>
            </a:pathLst>
          </a:custGeom>
          <a:blipFill>
            <a:blip r:embed="rId16"/>
            <a:stretch>
              <a:fillRect l="0" t="0" r="0" b="0"/>
            </a:stretch>
          </a:blipFill>
        </p:spPr>
      </p:sp>
      <p:sp>
        <p:nvSpPr>
          <p:cNvPr name="TextBox 23" id="23"/>
          <p:cNvSpPr txBox="true"/>
          <p:nvPr/>
        </p:nvSpPr>
        <p:spPr>
          <a:xfrm rot="0">
            <a:off x="1073956" y="1637820"/>
            <a:ext cx="3746389" cy="1857375"/>
          </a:xfrm>
          <a:prstGeom prst="rect">
            <a:avLst/>
          </a:prstGeom>
        </p:spPr>
        <p:txBody>
          <a:bodyPr anchor="t" rtlCol="false" tIns="0" lIns="0" bIns="0" rIns="0">
            <a:spAutoFit/>
          </a:bodyPr>
          <a:lstStyle/>
          <a:p>
            <a:pPr algn="l">
              <a:lnSpc>
                <a:spcPts val="7200"/>
              </a:lnSpc>
            </a:pPr>
            <a:r>
              <a:rPr lang="en-US" sz="6000">
                <a:solidFill>
                  <a:srgbClr val="DF4B4A"/>
                </a:solidFill>
                <a:latin typeface="Obra Letra Bold"/>
                <a:ea typeface="Obra Letra Bold"/>
                <a:cs typeface="Obra Letra Bold"/>
                <a:sym typeface="Obra Letra Bold"/>
              </a:rPr>
              <a:t>Resource Page</a:t>
            </a:r>
          </a:p>
        </p:txBody>
      </p:sp>
      <p:sp>
        <p:nvSpPr>
          <p:cNvPr name="TextBox 24" id="24"/>
          <p:cNvSpPr txBox="true"/>
          <p:nvPr/>
        </p:nvSpPr>
        <p:spPr>
          <a:xfrm rot="0">
            <a:off x="1073956" y="3946823"/>
            <a:ext cx="3805732" cy="5464175"/>
          </a:xfrm>
          <a:prstGeom prst="rect">
            <a:avLst/>
          </a:prstGeom>
        </p:spPr>
        <p:txBody>
          <a:bodyPr anchor="t" rtlCol="false" tIns="0" lIns="0" bIns="0" rIns="0">
            <a:spAutoFit/>
          </a:bodyPr>
          <a:lstStyle/>
          <a:p>
            <a:pPr algn="l">
              <a:lnSpc>
                <a:spcPts val="2799"/>
              </a:lnSpc>
            </a:pPr>
            <a:r>
              <a:rPr lang="en-US" sz="1999">
                <a:solidFill>
                  <a:srgbClr val="000000"/>
                </a:solidFill>
                <a:latin typeface="Sniglet"/>
                <a:ea typeface="Sniglet"/>
                <a:cs typeface="Sniglet"/>
                <a:sym typeface="Sniglet"/>
              </a:rPr>
              <a:t>Use these design resources in your Canva Presentation.</a:t>
            </a:r>
          </a:p>
          <a:p>
            <a:pPr algn="l">
              <a:lnSpc>
                <a:spcPts val="2799"/>
              </a:lnSpc>
            </a:pPr>
          </a:p>
          <a:p>
            <a:pPr algn="l">
              <a:lnSpc>
                <a:spcPts val="2799"/>
              </a:lnSpc>
            </a:pPr>
            <a:r>
              <a:rPr lang="en-US" sz="1999">
                <a:solidFill>
                  <a:srgbClr val="000000"/>
                </a:solidFill>
                <a:latin typeface="Sniglet"/>
                <a:ea typeface="Sniglet"/>
                <a:cs typeface="Sniglet"/>
                <a:sym typeface="Sniglet"/>
              </a:rPr>
              <a:t>This presentation template uses the following free fonts:</a:t>
            </a:r>
          </a:p>
          <a:p>
            <a:pPr algn="l">
              <a:lnSpc>
                <a:spcPts val="2799"/>
              </a:lnSpc>
            </a:pPr>
          </a:p>
          <a:p>
            <a:pPr algn="l">
              <a:lnSpc>
                <a:spcPts val="2799"/>
              </a:lnSpc>
            </a:pPr>
            <a:r>
              <a:rPr lang="en-US" sz="1999">
                <a:solidFill>
                  <a:srgbClr val="365A95"/>
                </a:solidFill>
                <a:latin typeface="Sniglet"/>
                <a:ea typeface="Sniglet"/>
                <a:cs typeface="Sniglet"/>
                <a:sym typeface="Sniglet"/>
              </a:rPr>
              <a:t>Titles: Obra Letra Bold</a:t>
            </a:r>
          </a:p>
          <a:p>
            <a:pPr algn="l">
              <a:lnSpc>
                <a:spcPts val="2799"/>
              </a:lnSpc>
            </a:pPr>
            <a:r>
              <a:rPr lang="en-US" sz="1999">
                <a:solidFill>
                  <a:srgbClr val="365A95"/>
                </a:solidFill>
                <a:latin typeface="Sniglet"/>
                <a:ea typeface="Sniglet"/>
                <a:cs typeface="Sniglet"/>
                <a:sym typeface="Sniglet"/>
              </a:rPr>
              <a:t>Headers: Obra Letra Regular</a:t>
            </a:r>
          </a:p>
          <a:p>
            <a:pPr algn="l">
              <a:lnSpc>
                <a:spcPts val="2799"/>
              </a:lnSpc>
            </a:pPr>
            <a:r>
              <a:rPr lang="en-US" sz="1999">
                <a:solidFill>
                  <a:srgbClr val="365A95"/>
                </a:solidFill>
                <a:latin typeface="Sniglet"/>
                <a:ea typeface="Sniglet"/>
                <a:cs typeface="Sniglet"/>
                <a:sym typeface="Sniglet"/>
              </a:rPr>
              <a:t>Body Copy: Sniglet Regular</a:t>
            </a:r>
          </a:p>
          <a:p>
            <a:pPr algn="l">
              <a:lnSpc>
                <a:spcPts val="2799"/>
              </a:lnSpc>
            </a:pPr>
          </a:p>
          <a:p>
            <a:pPr algn="l">
              <a:lnSpc>
                <a:spcPts val="2799"/>
              </a:lnSpc>
            </a:pPr>
            <a:r>
              <a:rPr lang="en-US" sz="1999">
                <a:solidFill>
                  <a:srgbClr val="000000"/>
                </a:solidFill>
                <a:latin typeface="Sniglet"/>
                <a:ea typeface="Sniglet"/>
                <a:cs typeface="Sniglet"/>
                <a:sym typeface="Sniglet"/>
              </a:rPr>
              <a:t>You can find these fonts online too. Happy designing! </a:t>
            </a:r>
          </a:p>
          <a:p>
            <a:pPr algn="l">
              <a:lnSpc>
                <a:spcPts val="2799"/>
              </a:lnSpc>
            </a:pPr>
          </a:p>
          <a:p>
            <a:pPr algn="l">
              <a:lnSpc>
                <a:spcPts val="2799"/>
              </a:lnSpc>
            </a:pPr>
            <a:r>
              <a:rPr lang="en-US" sz="1999">
                <a:solidFill>
                  <a:srgbClr val="000000"/>
                </a:solidFill>
                <a:latin typeface="Sniglet"/>
                <a:ea typeface="Sniglet"/>
                <a:cs typeface="Sniglet"/>
                <a:sym typeface="Sniglet"/>
              </a:rPr>
              <a:t>on't forget to delete this page before presenting. </a:t>
            </a:r>
          </a:p>
          <a:p>
            <a:pPr algn="l">
              <a:lnSpc>
                <a:spcPts val="2799"/>
              </a:lnSpc>
              <a:spcBef>
                <a:spcPct val="0"/>
              </a:spcBef>
            </a:pPr>
          </a:p>
        </p:txBody>
      </p:sp>
    </p:spTree>
  </p:cSld>
  <p:clrMapOvr>
    <a:masterClrMapping/>
  </p:clrMapOvr>
  <p:transition spd="slow">
    <p:push dir="l"/>
  </p:transition>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1DCC1"/>
        </a:solidFill>
      </p:bgPr>
    </p:bg>
    <p:spTree>
      <p:nvGrpSpPr>
        <p:cNvPr id="1" name=""/>
        <p:cNvGrpSpPr/>
        <p:nvPr/>
      </p:nvGrpSpPr>
      <p:grpSpPr>
        <a:xfrm>
          <a:off x="0" y="0"/>
          <a:ext cx="0" cy="0"/>
          <a:chOff x="0" y="0"/>
          <a:chExt cx="0" cy="0"/>
        </a:xfrm>
      </p:grpSpPr>
      <p:grpSp>
        <p:nvGrpSpPr>
          <p:cNvPr name="Group 2" id="2"/>
          <p:cNvGrpSpPr/>
          <p:nvPr/>
        </p:nvGrpSpPr>
        <p:grpSpPr>
          <a:xfrm rot="0">
            <a:off x="-776872" y="0"/>
            <a:ext cx="19841745" cy="1304075"/>
            <a:chOff x="0" y="0"/>
            <a:chExt cx="26455660" cy="1738767"/>
          </a:xfrm>
        </p:grpSpPr>
        <p:grpSp>
          <p:nvGrpSpPr>
            <p:cNvPr name="Group 3" id="3"/>
            <p:cNvGrpSpPr/>
            <p:nvPr/>
          </p:nvGrpSpPr>
          <p:grpSpPr>
            <a:xfrm rot="0">
              <a:off x="0" y="0"/>
              <a:ext cx="25419830" cy="1738767"/>
              <a:chOff x="0" y="0"/>
              <a:chExt cx="5021201" cy="343460"/>
            </a:xfrm>
          </p:grpSpPr>
          <p:sp>
            <p:nvSpPr>
              <p:cNvPr name="Freeform 4" id="4"/>
              <p:cNvSpPr/>
              <p:nvPr/>
            </p:nvSpPr>
            <p:spPr>
              <a:xfrm flipH="false" flipV="false" rot="0">
                <a:off x="0" y="0"/>
                <a:ext cx="5021201" cy="343460"/>
              </a:xfrm>
              <a:custGeom>
                <a:avLst/>
                <a:gdLst/>
                <a:ahLst/>
                <a:cxnLst/>
                <a:rect r="r" b="b" t="t" l="l"/>
                <a:pathLst>
                  <a:path h="343460" w="5021201">
                    <a:moveTo>
                      <a:pt x="0" y="0"/>
                    </a:moveTo>
                    <a:lnTo>
                      <a:pt x="5021201" y="0"/>
                    </a:lnTo>
                    <a:lnTo>
                      <a:pt x="5021201" y="343460"/>
                    </a:lnTo>
                    <a:lnTo>
                      <a:pt x="0" y="343460"/>
                    </a:lnTo>
                    <a:close/>
                  </a:path>
                </a:pathLst>
              </a:custGeom>
              <a:solidFill>
                <a:srgbClr val="F8DCA2"/>
              </a:solidFill>
            </p:spPr>
          </p:sp>
          <p:sp>
            <p:nvSpPr>
              <p:cNvPr name="TextBox 5" id="5"/>
              <p:cNvSpPr txBox="true"/>
              <p:nvPr/>
            </p:nvSpPr>
            <p:spPr>
              <a:xfrm>
                <a:off x="0" y="-47625"/>
                <a:ext cx="5021201" cy="391085"/>
              </a:xfrm>
              <a:prstGeom prst="rect">
                <a:avLst/>
              </a:prstGeom>
            </p:spPr>
            <p:txBody>
              <a:bodyPr anchor="ctr" rtlCol="false" tIns="50800" lIns="50800" bIns="50800" rIns="50800"/>
              <a:lstStyle/>
              <a:p>
                <a:pPr algn="ctr">
                  <a:lnSpc>
                    <a:spcPts val="3359"/>
                  </a:lnSpc>
                </a:pPr>
              </a:p>
            </p:txBody>
          </p:sp>
        </p:grpSp>
        <p:sp>
          <p:nvSpPr>
            <p:cNvPr name="Freeform 6" id="6"/>
            <p:cNvSpPr/>
            <p:nvPr/>
          </p:nvSpPr>
          <p:spPr>
            <a:xfrm flipH="false" flipV="false" rot="0">
              <a:off x="0"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8711552"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7423104"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sp>
        <p:nvSpPr>
          <p:cNvPr name="Freeform 9" id="9"/>
          <p:cNvSpPr/>
          <p:nvPr/>
        </p:nvSpPr>
        <p:spPr>
          <a:xfrm flipH="false" flipV="false" rot="0">
            <a:off x="-2117940" y="2039044"/>
            <a:ext cx="7153896" cy="7219256"/>
          </a:xfrm>
          <a:custGeom>
            <a:avLst/>
            <a:gdLst/>
            <a:ahLst/>
            <a:cxnLst/>
            <a:rect r="r" b="b" t="t" l="l"/>
            <a:pathLst>
              <a:path h="7219256" w="7153896">
                <a:moveTo>
                  <a:pt x="0" y="0"/>
                </a:moveTo>
                <a:lnTo>
                  <a:pt x="7153896" y="0"/>
                </a:lnTo>
                <a:lnTo>
                  <a:pt x="7153896" y="7219256"/>
                </a:lnTo>
                <a:lnTo>
                  <a:pt x="0" y="7219256"/>
                </a:lnTo>
                <a:lnTo>
                  <a:pt x="0" y="0"/>
                </a:lnTo>
                <a:close/>
              </a:path>
            </a:pathLst>
          </a:custGeom>
          <a:blipFill>
            <a:blip r:embed="rId4"/>
            <a:stretch>
              <a:fillRect l="0" t="0" r="0" b="0"/>
            </a:stretch>
          </a:blipFill>
        </p:spPr>
      </p:sp>
      <p:sp>
        <p:nvSpPr>
          <p:cNvPr name="Freeform 10" id="10"/>
          <p:cNvSpPr/>
          <p:nvPr/>
        </p:nvSpPr>
        <p:spPr>
          <a:xfrm flipH="true" flipV="false" rot="0">
            <a:off x="12734742" y="2039044"/>
            <a:ext cx="7153896" cy="7219256"/>
          </a:xfrm>
          <a:custGeom>
            <a:avLst/>
            <a:gdLst/>
            <a:ahLst/>
            <a:cxnLst/>
            <a:rect r="r" b="b" t="t" l="l"/>
            <a:pathLst>
              <a:path h="7219256" w="7153896">
                <a:moveTo>
                  <a:pt x="7153897" y="0"/>
                </a:moveTo>
                <a:lnTo>
                  <a:pt x="0" y="0"/>
                </a:lnTo>
                <a:lnTo>
                  <a:pt x="0" y="7219256"/>
                </a:lnTo>
                <a:lnTo>
                  <a:pt x="7153897" y="7219256"/>
                </a:lnTo>
                <a:lnTo>
                  <a:pt x="7153897" y="0"/>
                </a:lnTo>
                <a:close/>
              </a:path>
            </a:pathLst>
          </a:custGeom>
          <a:blipFill>
            <a:blip r:embed="rId4"/>
            <a:stretch>
              <a:fillRect l="0" t="0" r="0" b="0"/>
            </a:stretch>
          </a:blipFill>
        </p:spPr>
      </p:sp>
      <p:grpSp>
        <p:nvGrpSpPr>
          <p:cNvPr name="Group 11" id="11"/>
          <p:cNvGrpSpPr/>
          <p:nvPr/>
        </p:nvGrpSpPr>
        <p:grpSpPr>
          <a:xfrm rot="0">
            <a:off x="-776872" y="8982925"/>
            <a:ext cx="19841745" cy="1304075"/>
            <a:chOff x="0" y="0"/>
            <a:chExt cx="26455660" cy="1738767"/>
          </a:xfrm>
        </p:grpSpPr>
        <p:grpSp>
          <p:nvGrpSpPr>
            <p:cNvPr name="Group 12" id="12"/>
            <p:cNvGrpSpPr/>
            <p:nvPr/>
          </p:nvGrpSpPr>
          <p:grpSpPr>
            <a:xfrm rot="0">
              <a:off x="0" y="0"/>
              <a:ext cx="25419830" cy="1738767"/>
              <a:chOff x="0" y="0"/>
              <a:chExt cx="5021201" cy="343460"/>
            </a:xfrm>
          </p:grpSpPr>
          <p:sp>
            <p:nvSpPr>
              <p:cNvPr name="Freeform 13" id="13"/>
              <p:cNvSpPr/>
              <p:nvPr/>
            </p:nvSpPr>
            <p:spPr>
              <a:xfrm flipH="false" flipV="false" rot="0">
                <a:off x="0" y="0"/>
                <a:ext cx="5021201" cy="343460"/>
              </a:xfrm>
              <a:custGeom>
                <a:avLst/>
                <a:gdLst/>
                <a:ahLst/>
                <a:cxnLst/>
                <a:rect r="r" b="b" t="t" l="l"/>
                <a:pathLst>
                  <a:path h="343460" w="5021201">
                    <a:moveTo>
                      <a:pt x="0" y="0"/>
                    </a:moveTo>
                    <a:lnTo>
                      <a:pt x="5021201" y="0"/>
                    </a:lnTo>
                    <a:lnTo>
                      <a:pt x="5021201" y="343460"/>
                    </a:lnTo>
                    <a:lnTo>
                      <a:pt x="0" y="343460"/>
                    </a:lnTo>
                    <a:close/>
                  </a:path>
                </a:pathLst>
              </a:custGeom>
              <a:solidFill>
                <a:srgbClr val="F8DCA2"/>
              </a:solidFill>
            </p:spPr>
          </p:sp>
          <p:sp>
            <p:nvSpPr>
              <p:cNvPr name="TextBox 14" id="14"/>
              <p:cNvSpPr txBox="true"/>
              <p:nvPr/>
            </p:nvSpPr>
            <p:spPr>
              <a:xfrm>
                <a:off x="0" y="-47625"/>
                <a:ext cx="5021201" cy="391085"/>
              </a:xfrm>
              <a:prstGeom prst="rect">
                <a:avLst/>
              </a:prstGeom>
            </p:spPr>
            <p:txBody>
              <a:bodyPr anchor="ctr" rtlCol="false" tIns="50800" lIns="50800" bIns="50800" rIns="50800"/>
              <a:lstStyle/>
              <a:p>
                <a:pPr algn="ctr">
                  <a:lnSpc>
                    <a:spcPts val="3359"/>
                  </a:lnSpc>
                </a:pPr>
              </a:p>
            </p:txBody>
          </p:sp>
        </p:grpSp>
        <p:sp>
          <p:nvSpPr>
            <p:cNvPr name="Freeform 15" id="15"/>
            <p:cNvSpPr/>
            <p:nvPr/>
          </p:nvSpPr>
          <p:spPr>
            <a:xfrm flipH="false" flipV="false" rot="0">
              <a:off x="0"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8711552"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7" id="17"/>
            <p:cNvSpPr/>
            <p:nvPr/>
          </p:nvSpPr>
          <p:spPr>
            <a:xfrm flipH="false" flipV="false" rot="0">
              <a:off x="17423104"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sp>
        <p:nvSpPr>
          <p:cNvPr name="TextBox 18" id="18"/>
          <p:cNvSpPr txBox="true"/>
          <p:nvPr/>
        </p:nvSpPr>
        <p:spPr>
          <a:xfrm rot="0">
            <a:off x="7522121" y="2180441"/>
            <a:ext cx="3243758" cy="938212"/>
          </a:xfrm>
          <a:prstGeom prst="rect">
            <a:avLst/>
          </a:prstGeom>
        </p:spPr>
        <p:txBody>
          <a:bodyPr anchor="t" rtlCol="false" tIns="0" lIns="0" bIns="0" rIns="0">
            <a:spAutoFit/>
          </a:bodyPr>
          <a:lstStyle/>
          <a:p>
            <a:pPr algn="ctr" marL="0" indent="0" lvl="0">
              <a:lnSpc>
                <a:spcPts val="7200"/>
              </a:lnSpc>
              <a:spcBef>
                <a:spcPct val="0"/>
              </a:spcBef>
            </a:pPr>
            <a:r>
              <a:rPr lang="en-US" sz="6000">
                <a:solidFill>
                  <a:srgbClr val="DF4B4A"/>
                </a:solidFill>
                <a:latin typeface="Obra Letra Bold"/>
                <a:ea typeface="Obra Letra Bold"/>
                <a:cs typeface="Obra Letra Bold"/>
                <a:sym typeface="Obra Letra Bold"/>
              </a:rPr>
              <a:t>Credits</a:t>
            </a:r>
          </a:p>
        </p:txBody>
      </p:sp>
      <p:sp>
        <p:nvSpPr>
          <p:cNvPr name="TextBox 19" id="19"/>
          <p:cNvSpPr txBox="true"/>
          <p:nvPr/>
        </p:nvSpPr>
        <p:spPr>
          <a:xfrm rot="0">
            <a:off x="6570835" y="5280809"/>
            <a:ext cx="5146330" cy="2806700"/>
          </a:xfrm>
          <a:prstGeom prst="rect">
            <a:avLst/>
          </a:prstGeom>
        </p:spPr>
        <p:txBody>
          <a:bodyPr anchor="t" rtlCol="false" tIns="0" lIns="0" bIns="0" rIns="0">
            <a:spAutoFit/>
          </a:bodyPr>
          <a:lstStyle/>
          <a:p>
            <a:pPr algn="ctr">
              <a:lnSpc>
                <a:spcPts val="2800"/>
              </a:lnSpc>
            </a:pPr>
            <a:r>
              <a:rPr lang="en-US" sz="2000">
                <a:solidFill>
                  <a:srgbClr val="000000"/>
                </a:solidFill>
                <a:latin typeface="Sniglet"/>
                <a:ea typeface="Sniglet"/>
                <a:cs typeface="Sniglet"/>
                <a:sym typeface="Sniglet"/>
              </a:rPr>
              <a:t>This presentation template is free for everyone to use thanks to the following:</a:t>
            </a:r>
          </a:p>
          <a:p>
            <a:pPr algn="ctr">
              <a:lnSpc>
                <a:spcPts val="2800"/>
              </a:lnSpc>
            </a:pPr>
          </a:p>
          <a:p>
            <a:pPr algn="ctr">
              <a:lnSpc>
                <a:spcPts val="2800"/>
              </a:lnSpc>
            </a:pPr>
            <a:r>
              <a:rPr lang="en-US" sz="2000">
                <a:solidFill>
                  <a:srgbClr val="000000"/>
                </a:solidFill>
                <a:latin typeface="Sniglet"/>
                <a:ea typeface="Sniglet"/>
                <a:cs typeface="Sniglet"/>
                <a:sym typeface="Sniglet"/>
              </a:rPr>
              <a:t>SlidesCarnival for the presentation template</a:t>
            </a:r>
          </a:p>
          <a:p>
            <a:pPr algn="ctr">
              <a:lnSpc>
                <a:spcPts val="2800"/>
              </a:lnSpc>
            </a:pPr>
            <a:r>
              <a:rPr lang="en-US" sz="2000">
                <a:solidFill>
                  <a:srgbClr val="000000"/>
                </a:solidFill>
                <a:latin typeface="Sniglet"/>
                <a:ea typeface="Sniglet"/>
                <a:cs typeface="Sniglet"/>
                <a:sym typeface="Sniglet"/>
              </a:rPr>
              <a:t>Pexels and Pixabay for the photos</a:t>
            </a:r>
          </a:p>
          <a:p>
            <a:pPr algn="ctr">
              <a:lnSpc>
                <a:spcPts val="2800"/>
              </a:lnSpc>
            </a:pPr>
          </a:p>
          <a:p>
            <a:pPr algn="ctr">
              <a:lnSpc>
                <a:spcPts val="2800"/>
              </a:lnSpc>
            </a:pPr>
            <a:r>
              <a:rPr lang="en-US" sz="2000">
                <a:solidFill>
                  <a:srgbClr val="000000"/>
                </a:solidFill>
                <a:latin typeface="Sniglet"/>
                <a:ea typeface="Sniglet"/>
                <a:cs typeface="Sniglet"/>
                <a:sym typeface="Sniglet"/>
              </a:rPr>
              <a:t>Happy Designing!</a:t>
            </a:r>
          </a:p>
          <a:p>
            <a:pPr algn="ctr">
              <a:lnSpc>
                <a:spcPts val="2800"/>
              </a:lnSpc>
              <a:spcBef>
                <a:spcPct val="0"/>
              </a:spcBef>
            </a:pPr>
          </a:p>
        </p:txBody>
      </p:sp>
      <p:sp>
        <p:nvSpPr>
          <p:cNvPr name="Freeform 20" id="20"/>
          <p:cNvSpPr/>
          <p:nvPr/>
        </p:nvSpPr>
        <p:spPr>
          <a:xfrm flipH="false" flipV="false" rot="0">
            <a:off x="7130229" y="3732078"/>
            <a:ext cx="4027543" cy="1006886"/>
          </a:xfrm>
          <a:custGeom>
            <a:avLst/>
            <a:gdLst/>
            <a:ahLst/>
            <a:cxnLst/>
            <a:rect r="r" b="b" t="t" l="l"/>
            <a:pathLst>
              <a:path h="1006886" w="4027543">
                <a:moveTo>
                  <a:pt x="0" y="0"/>
                </a:moveTo>
                <a:lnTo>
                  <a:pt x="4027542" y="0"/>
                </a:lnTo>
                <a:lnTo>
                  <a:pt x="4027542" y="1006885"/>
                </a:lnTo>
                <a:lnTo>
                  <a:pt x="0" y="100688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transition spd="slow">
    <p:push dir="l"/>
  </p:transition>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1DCC1"/>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4792015" y="791515"/>
            <a:ext cx="8703969" cy="8703969"/>
            <a:chOff x="0" y="0"/>
            <a:chExt cx="13884457" cy="13884457"/>
          </a:xfrm>
        </p:grpSpPr>
        <p:sp>
          <p:nvSpPr>
            <p:cNvPr name="Freeform 3" id="3"/>
            <p:cNvSpPr/>
            <p:nvPr/>
          </p:nvSpPr>
          <p:spPr>
            <a:xfrm flipH="false" flipV="false" rot="0">
              <a:off x="-342874" y="-11125"/>
              <a:ext cx="14570202" cy="13906705"/>
            </a:xfrm>
            <a:custGeom>
              <a:avLst/>
              <a:gdLst/>
              <a:ahLst/>
              <a:cxnLst/>
              <a:rect r="r" b="b" t="t" l="l"/>
              <a:pathLst>
                <a:path h="13906705" w="14570202">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365A95"/>
            </a:solidFill>
          </p:spPr>
        </p:sp>
        <p:sp>
          <p:nvSpPr>
            <p:cNvPr name="Freeform 4" id="4"/>
            <p:cNvSpPr/>
            <p:nvPr/>
          </p:nvSpPr>
          <p:spPr>
            <a:xfrm flipH="false" flipV="false" rot="0">
              <a:off x="-254486" y="73238"/>
              <a:ext cx="14393428" cy="13737980"/>
            </a:xfrm>
            <a:custGeom>
              <a:avLst/>
              <a:gdLst/>
              <a:ahLst/>
              <a:cxnLst/>
              <a:rect r="r" b="b" t="t" l="l"/>
              <a:pathLst>
                <a:path h="13737980" w="14393428">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2"/>
              <a:stretch>
                <a:fillRect l="223" t="-27327" r="-17776" b="-30111"/>
              </a:stretch>
            </a:blipFill>
          </p:spPr>
        </p:sp>
      </p:grpSp>
      <p:grpSp>
        <p:nvGrpSpPr>
          <p:cNvPr name="Group 5" id="5"/>
          <p:cNvGrpSpPr/>
          <p:nvPr/>
        </p:nvGrpSpPr>
        <p:grpSpPr>
          <a:xfrm rot="0">
            <a:off x="-776872" y="8982925"/>
            <a:ext cx="19841745" cy="1304075"/>
            <a:chOff x="0" y="0"/>
            <a:chExt cx="26455660" cy="1738767"/>
          </a:xfrm>
        </p:grpSpPr>
        <p:grpSp>
          <p:nvGrpSpPr>
            <p:cNvPr name="Group 6" id="6"/>
            <p:cNvGrpSpPr/>
            <p:nvPr/>
          </p:nvGrpSpPr>
          <p:grpSpPr>
            <a:xfrm rot="0">
              <a:off x="0" y="0"/>
              <a:ext cx="25419830" cy="1738767"/>
              <a:chOff x="0" y="0"/>
              <a:chExt cx="5021201" cy="343460"/>
            </a:xfrm>
          </p:grpSpPr>
          <p:sp>
            <p:nvSpPr>
              <p:cNvPr name="Freeform 7" id="7"/>
              <p:cNvSpPr/>
              <p:nvPr/>
            </p:nvSpPr>
            <p:spPr>
              <a:xfrm flipH="false" flipV="false" rot="0">
                <a:off x="0" y="0"/>
                <a:ext cx="5021201" cy="343460"/>
              </a:xfrm>
              <a:custGeom>
                <a:avLst/>
                <a:gdLst/>
                <a:ahLst/>
                <a:cxnLst/>
                <a:rect r="r" b="b" t="t" l="l"/>
                <a:pathLst>
                  <a:path h="343460" w="5021201">
                    <a:moveTo>
                      <a:pt x="0" y="0"/>
                    </a:moveTo>
                    <a:lnTo>
                      <a:pt x="5021201" y="0"/>
                    </a:lnTo>
                    <a:lnTo>
                      <a:pt x="5021201" y="343460"/>
                    </a:lnTo>
                    <a:lnTo>
                      <a:pt x="0" y="343460"/>
                    </a:lnTo>
                    <a:close/>
                  </a:path>
                </a:pathLst>
              </a:custGeom>
              <a:solidFill>
                <a:srgbClr val="F8DCA2"/>
              </a:solidFill>
            </p:spPr>
          </p:sp>
          <p:sp>
            <p:nvSpPr>
              <p:cNvPr name="TextBox 8" id="8"/>
              <p:cNvSpPr txBox="true"/>
              <p:nvPr/>
            </p:nvSpPr>
            <p:spPr>
              <a:xfrm>
                <a:off x="0" y="-47625"/>
                <a:ext cx="5021201" cy="391085"/>
              </a:xfrm>
              <a:prstGeom prst="rect">
                <a:avLst/>
              </a:prstGeom>
            </p:spPr>
            <p:txBody>
              <a:bodyPr anchor="ctr" rtlCol="false" tIns="50800" lIns="50800" bIns="50800" rIns="50800"/>
              <a:lstStyle/>
              <a:p>
                <a:pPr algn="ctr">
                  <a:lnSpc>
                    <a:spcPts val="3359"/>
                  </a:lnSpc>
                </a:pPr>
              </a:p>
            </p:txBody>
          </p:sp>
        </p:grpSp>
        <p:sp>
          <p:nvSpPr>
            <p:cNvPr name="Freeform 9" id="9"/>
            <p:cNvSpPr/>
            <p:nvPr/>
          </p:nvSpPr>
          <p:spPr>
            <a:xfrm flipH="false" flipV="false" rot="0">
              <a:off x="0"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 id="10"/>
            <p:cNvSpPr/>
            <p:nvPr/>
          </p:nvSpPr>
          <p:spPr>
            <a:xfrm flipH="false" flipV="false" rot="0">
              <a:off x="8711552"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p:cNvSpPr/>
            <p:nvPr/>
          </p:nvSpPr>
          <p:spPr>
            <a:xfrm flipH="false" flipV="false" rot="0">
              <a:off x="17423104"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grpSp>
        <p:nvGrpSpPr>
          <p:cNvPr name="Group 12" id="12"/>
          <p:cNvGrpSpPr/>
          <p:nvPr/>
        </p:nvGrpSpPr>
        <p:grpSpPr>
          <a:xfrm rot="0">
            <a:off x="-776872" y="0"/>
            <a:ext cx="19841745" cy="1304075"/>
            <a:chOff x="0" y="0"/>
            <a:chExt cx="26455660" cy="1738767"/>
          </a:xfrm>
        </p:grpSpPr>
        <p:grpSp>
          <p:nvGrpSpPr>
            <p:cNvPr name="Group 13" id="13"/>
            <p:cNvGrpSpPr/>
            <p:nvPr/>
          </p:nvGrpSpPr>
          <p:grpSpPr>
            <a:xfrm rot="0">
              <a:off x="0" y="0"/>
              <a:ext cx="25419830" cy="1738767"/>
              <a:chOff x="0" y="0"/>
              <a:chExt cx="5021201" cy="343460"/>
            </a:xfrm>
          </p:grpSpPr>
          <p:sp>
            <p:nvSpPr>
              <p:cNvPr name="Freeform 14" id="14"/>
              <p:cNvSpPr/>
              <p:nvPr/>
            </p:nvSpPr>
            <p:spPr>
              <a:xfrm flipH="false" flipV="false" rot="0">
                <a:off x="0" y="0"/>
                <a:ext cx="5021201" cy="343460"/>
              </a:xfrm>
              <a:custGeom>
                <a:avLst/>
                <a:gdLst/>
                <a:ahLst/>
                <a:cxnLst/>
                <a:rect r="r" b="b" t="t" l="l"/>
                <a:pathLst>
                  <a:path h="343460" w="5021201">
                    <a:moveTo>
                      <a:pt x="0" y="0"/>
                    </a:moveTo>
                    <a:lnTo>
                      <a:pt x="5021201" y="0"/>
                    </a:lnTo>
                    <a:lnTo>
                      <a:pt x="5021201" y="343460"/>
                    </a:lnTo>
                    <a:lnTo>
                      <a:pt x="0" y="343460"/>
                    </a:lnTo>
                    <a:close/>
                  </a:path>
                </a:pathLst>
              </a:custGeom>
              <a:solidFill>
                <a:srgbClr val="F8DCA2"/>
              </a:solidFill>
            </p:spPr>
          </p:sp>
          <p:sp>
            <p:nvSpPr>
              <p:cNvPr name="TextBox 15" id="15"/>
              <p:cNvSpPr txBox="true"/>
              <p:nvPr/>
            </p:nvSpPr>
            <p:spPr>
              <a:xfrm>
                <a:off x="0" y="-47625"/>
                <a:ext cx="5021201" cy="391085"/>
              </a:xfrm>
              <a:prstGeom prst="rect">
                <a:avLst/>
              </a:prstGeom>
            </p:spPr>
            <p:txBody>
              <a:bodyPr anchor="ctr" rtlCol="false" tIns="50800" lIns="50800" bIns="50800" rIns="50800"/>
              <a:lstStyle/>
              <a:p>
                <a:pPr algn="ctr">
                  <a:lnSpc>
                    <a:spcPts val="3359"/>
                  </a:lnSpc>
                </a:pPr>
              </a:p>
            </p:txBody>
          </p:sp>
        </p:grpSp>
        <p:sp>
          <p:nvSpPr>
            <p:cNvPr name="Freeform 16" id="16"/>
            <p:cNvSpPr/>
            <p:nvPr/>
          </p:nvSpPr>
          <p:spPr>
            <a:xfrm flipH="false" flipV="false" rot="0">
              <a:off x="0"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7" id="17"/>
            <p:cNvSpPr/>
            <p:nvPr/>
          </p:nvSpPr>
          <p:spPr>
            <a:xfrm flipH="false" flipV="false" rot="0">
              <a:off x="8711552"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8" id="18"/>
            <p:cNvSpPr/>
            <p:nvPr/>
          </p:nvSpPr>
          <p:spPr>
            <a:xfrm flipH="false" flipV="false" rot="0">
              <a:off x="17423104"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sp>
        <p:nvSpPr>
          <p:cNvPr name="TextBox 19" id="19"/>
          <p:cNvSpPr txBox="true"/>
          <p:nvPr/>
        </p:nvSpPr>
        <p:spPr>
          <a:xfrm rot="0">
            <a:off x="744780" y="3344503"/>
            <a:ext cx="3151885" cy="3676650"/>
          </a:xfrm>
          <a:prstGeom prst="rect">
            <a:avLst/>
          </a:prstGeom>
        </p:spPr>
        <p:txBody>
          <a:bodyPr anchor="t" rtlCol="false" tIns="0" lIns="0" bIns="0" rIns="0">
            <a:spAutoFit/>
          </a:bodyPr>
          <a:lstStyle/>
          <a:p>
            <a:pPr algn="r">
              <a:lnSpc>
                <a:spcPts val="7200"/>
              </a:lnSpc>
            </a:pPr>
            <a:r>
              <a:rPr lang="en-US" sz="6000">
                <a:solidFill>
                  <a:srgbClr val="DF4B4A"/>
                </a:solidFill>
                <a:latin typeface="Obra Letra"/>
                <a:ea typeface="Obra Letra"/>
                <a:cs typeface="Obra Letra"/>
                <a:sym typeface="Obra Letra"/>
              </a:rPr>
              <a:t>This book belongs to...</a:t>
            </a:r>
          </a:p>
        </p:txBody>
      </p:sp>
      <p:sp>
        <p:nvSpPr>
          <p:cNvPr name="TextBox 20" id="20"/>
          <p:cNvSpPr txBox="true"/>
          <p:nvPr/>
        </p:nvSpPr>
        <p:spPr>
          <a:xfrm rot="0">
            <a:off x="14388598" y="3950928"/>
            <a:ext cx="2695593" cy="2454275"/>
          </a:xfrm>
          <a:prstGeom prst="rect">
            <a:avLst/>
          </a:prstGeom>
        </p:spPr>
        <p:txBody>
          <a:bodyPr anchor="t" rtlCol="false" tIns="0" lIns="0" bIns="0" rIns="0">
            <a:spAutoFit/>
          </a:bodyPr>
          <a:lstStyle/>
          <a:p>
            <a:pPr algn="l">
              <a:lnSpc>
                <a:spcPts val="3249"/>
              </a:lnSpc>
            </a:pPr>
            <a:r>
              <a:rPr lang="en-US" sz="2499">
                <a:solidFill>
                  <a:srgbClr val="233466"/>
                </a:solidFill>
                <a:latin typeface="Sniglet"/>
                <a:ea typeface="Sniglet"/>
                <a:cs typeface="Sniglet"/>
                <a:sym typeface="Sniglet"/>
              </a:rPr>
              <a:t>I'm Rain, and I'll be sharing with you my beautiful ideas. Follow me at @reallygreatsite to learn more.</a:t>
            </a:r>
            <a:r>
              <a:rPr lang="en-US" sz="2499">
                <a:solidFill>
                  <a:srgbClr val="233466"/>
                </a:solidFill>
                <a:latin typeface="Sniglet"/>
                <a:ea typeface="Sniglet"/>
                <a:cs typeface="Sniglet"/>
                <a:sym typeface="Sniglet"/>
              </a:rPr>
              <a:t> </a:t>
            </a:r>
          </a:p>
        </p:txBody>
      </p:sp>
    </p:spTree>
  </p:cSld>
  <p:clrMapOvr>
    <a:masterClrMapping/>
  </p:clrMapOvr>
  <p:transition spd="slow">
    <p:push dir="l"/>
  </p:transition>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1DCC1"/>
        </a:solidFill>
      </p:bgPr>
    </p:bg>
    <p:spTree>
      <p:nvGrpSpPr>
        <p:cNvPr id="1" name=""/>
        <p:cNvGrpSpPr/>
        <p:nvPr/>
      </p:nvGrpSpPr>
      <p:grpSpPr>
        <a:xfrm>
          <a:off x="0" y="0"/>
          <a:ext cx="0" cy="0"/>
          <a:chOff x="0" y="0"/>
          <a:chExt cx="0" cy="0"/>
        </a:xfrm>
      </p:grpSpPr>
      <p:grpSp>
        <p:nvGrpSpPr>
          <p:cNvPr name="Group 2" id="2"/>
          <p:cNvGrpSpPr/>
          <p:nvPr/>
        </p:nvGrpSpPr>
        <p:grpSpPr>
          <a:xfrm rot="0">
            <a:off x="1367367" y="-17573"/>
            <a:ext cx="4390497" cy="4390497"/>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A90C"/>
            </a:solidFill>
          </p:spPr>
        </p:sp>
        <p:sp>
          <p:nvSpPr>
            <p:cNvPr name="TextBox 4" id="4"/>
            <p:cNvSpPr txBox="true"/>
            <p:nvPr/>
          </p:nvSpPr>
          <p:spPr>
            <a:xfrm>
              <a:off x="76200" y="28575"/>
              <a:ext cx="660400" cy="708025"/>
            </a:xfrm>
            <a:prstGeom prst="rect">
              <a:avLst/>
            </a:prstGeom>
          </p:spPr>
          <p:txBody>
            <a:bodyPr anchor="ctr" rtlCol="false" tIns="50800" lIns="50800" bIns="50800" rIns="50800"/>
            <a:lstStyle/>
            <a:p>
              <a:pPr algn="ctr">
                <a:lnSpc>
                  <a:spcPts val="3359"/>
                </a:lnSpc>
              </a:pPr>
            </a:p>
          </p:txBody>
        </p:sp>
      </p:grpSp>
      <p:sp>
        <p:nvSpPr>
          <p:cNvPr name="Freeform 5" id="5"/>
          <p:cNvSpPr/>
          <p:nvPr/>
        </p:nvSpPr>
        <p:spPr>
          <a:xfrm flipH="false" flipV="false" rot="0">
            <a:off x="-776872" y="-17573"/>
            <a:ext cx="20351591" cy="12059673"/>
          </a:xfrm>
          <a:custGeom>
            <a:avLst/>
            <a:gdLst/>
            <a:ahLst/>
            <a:cxnLst/>
            <a:rect r="r" b="b" t="t" l="l"/>
            <a:pathLst>
              <a:path h="12059673" w="20351591">
                <a:moveTo>
                  <a:pt x="0" y="0"/>
                </a:moveTo>
                <a:lnTo>
                  <a:pt x="20351590" y="0"/>
                </a:lnTo>
                <a:lnTo>
                  <a:pt x="20351590" y="12059673"/>
                </a:lnTo>
                <a:lnTo>
                  <a:pt x="0" y="12059673"/>
                </a:lnTo>
                <a:lnTo>
                  <a:pt x="0" y="0"/>
                </a:lnTo>
                <a:close/>
              </a:path>
            </a:pathLst>
          </a:custGeom>
          <a:blipFill>
            <a:blip r:embed="rId2"/>
            <a:stretch>
              <a:fillRect l="0" t="0" r="0" b="0"/>
            </a:stretch>
          </a:blipFill>
        </p:spPr>
      </p:sp>
      <p:grpSp>
        <p:nvGrpSpPr>
          <p:cNvPr name="Group 6" id="6"/>
          <p:cNvGrpSpPr/>
          <p:nvPr/>
        </p:nvGrpSpPr>
        <p:grpSpPr>
          <a:xfrm rot="0">
            <a:off x="-776872" y="8982925"/>
            <a:ext cx="19841745" cy="1304075"/>
            <a:chOff x="0" y="0"/>
            <a:chExt cx="26455660" cy="1738767"/>
          </a:xfrm>
        </p:grpSpPr>
        <p:grpSp>
          <p:nvGrpSpPr>
            <p:cNvPr name="Group 7" id="7"/>
            <p:cNvGrpSpPr/>
            <p:nvPr/>
          </p:nvGrpSpPr>
          <p:grpSpPr>
            <a:xfrm rot="0">
              <a:off x="0" y="0"/>
              <a:ext cx="25419830" cy="1738767"/>
              <a:chOff x="0" y="0"/>
              <a:chExt cx="5021201" cy="343460"/>
            </a:xfrm>
          </p:grpSpPr>
          <p:sp>
            <p:nvSpPr>
              <p:cNvPr name="Freeform 8" id="8"/>
              <p:cNvSpPr/>
              <p:nvPr/>
            </p:nvSpPr>
            <p:spPr>
              <a:xfrm flipH="false" flipV="false" rot="0">
                <a:off x="0" y="0"/>
                <a:ext cx="5021201" cy="343460"/>
              </a:xfrm>
              <a:custGeom>
                <a:avLst/>
                <a:gdLst/>
                <a:ahLst/>
                <a:cxnLst/>
                <a:rect r="r" b="b" t="t" l="l"/>
                <a:pathLst>
                  <a:path h="343460" w="5021201">
                    <a:moveTo>
                      <a:pt x="0" y="0"/>
                    </a:moveTo>
                    <a:lnTo>
                      <a:pt x="5021201" y="0"/>
                    </a:lnTo>
                    <a:lnTo>
                      <a:pt x="5021201" y="343460"/>
                    </a:lnTo>
                    <a:lnTo>
                      <a:pt x="0" y="343460"/>
                    </a:lnTo>
                    <a:close/>
                  </a:path>
                </a:pathLst>
              </a:custGeom>
              <a:solidFill>
                <a:srgbClr val="F8DCA2"/>
              </a:solidFill>
            </p:spPr>
          </p:sp>
          <p:sp>
            <p:nvSpPr>
              <p:cNvPr name="TextBox 9" id="9"/>
              <p:cNvSpPr txBox="true"/>
              <p:nvPr/>
            </p:nvSpPr>
            <p:spPr>
              <a:xfrm>
                <a:off x="0" y="-47625"/>
                <a:ext cx="5021201" cy="391085"/>
              </a:xfrm>
              <a:prstGeom prst="rect">
                <a:avLst/>
              </a:prstGeom>
            </p:spPr>
            <p:txBody>
              <a:bodyPr anchor="ctr" rtlCol="false" tIns="50800" lIns="50800" bIns="50800" rIns="50800"/>
              <a:lstStyle/>
              <a:p>
                <a:pPr algn="ctr">
                  <a:lnSpc>
                    <a:spcPts val="3359"/>
                  </a:lnSpc>
                </a:pPr>
              </a:p>
            </p:txBody>
          </p:sp>
        </p:grpSp>
        <p:sp>
          <p:nvSpPr>
            <p:cNvPr name="Freeform 10" id="10"/>
            <p:cNvSpPr/>
            <p:nvPr/>
          </p:nvSpPr>
          <p:spPr>
            <a:xfrm flipH="false" flipV="false" rot="0">
              <a:off x="0"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p:cNvSpPr/>
            <p:nvPr/>
          </p:nvSpPr>
          <p:spPr>
            <a:xfrm flipH="false" flipV="false" rot="0">
              <a:off x="8711552"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p:cNvSpPr/>
            <p:nvPr/>
          </p:nvSpPr>
          <p:spPr>
            <a:xfrm flipH="false" flipV="false" rot="0">
              <a:off x="17423104"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grpSp>
        <p:nvGrpSpPr>
          <p:cNvPr name="Group 13" id="13"/>
          <p:cNvGrpSpPr/>
          <p:nvPr/>
        </p:nvGrpSpPr>
        <p:grpSpPr>
          <a:xfrm rot="0">
            <a:off x="9144000" y="3155950"/>
            <a:ext cx="8115300" cy="4398433"/>
            <a:chOff x="0" y="0"/>
            <a:chExt cx="2137363" cy="1158435"/>
          </a:xfrm>
        </p:grpSpPr>
        <p:sp>
          <p:nvSpPr>
            <p:cNvPr name="Freeform 14" id="14"/>
            <p:cNvSpPr/>
            <p:nvPr/>
          </p:nvSpPr>
          <p:spPr>
            <a:xfrm flipH="false" flipV="false" rot="0">
              <a:off x="0" y="0"/>
              <a:ext cx="2137363" cy="1158435"/>
            </a:xfrm>
            <a:custGeom>
              <a:avLst/>
              <a:gdLst/>
              <a:ahLst/>
              <a:cxnLst/>
              <a:rect r="r" b="b" t="t" l="l"/>
              <a:pathLst>
                <a:path h="1158435" w="2137363">
                  <a:moveTo>
                    <a:pt x="48654" y="0"/>
                  </a:moveTo>
                  <a:lnTo>
                    <a:pt x="2088710" y="0"/>
                  </a:lnTo>
                  <a:cubicBezTo>
                    <a:pt x="2115580" y="0"/>
                    <a:pt x="2137363" y="21783"/>
                    <a:pt x="2137363" y="48654"/>
                  </a:cubicBezTo>
                  <a:lnTo>
                    <a:pt x="2137363" y="1109782"/>
                  </a:lnTo>
                  <a:cubicBezTo>
                    <a:pt x="2137363" y="1136652"/>
                    <a:pt x="2115580" y="1158435"/>
                    <a:pt x="2088710" y="1158435"/>
                  </a:cubicBezTo>
                  <a:lnTo>
                    <a:pt x="48654" y="1158435"/>
                  </a:lnTo>
                  <a:cubicBezTo>
                    <a:pt x="21783" y="1158435"/>
                    <a:pt x="0" y="1136652"/>
                    <a:pt x="0" y="1109782"/>
                  </a:cubicBezTo>
                  <a:lnTo>
                    <a:pt x="0" y="48654"/>
                  </a:lnTo>
                  <a:cubicBezTo>
                    <a:pt x="0" y="21783"/>
                    <a:pt x="21783" y="0"/>
                    <a:pt x="48654" y="0"/>
                  </a:cubicBezTo>
                  <a:close/>
                </a:path>
              </a:pathLst>
            </a:custGeom>
            <a:solidFill>
              <a:srgbClr val="FFFFFF"/>
            </a:solidFill>
            <a:ln w="57150" cap="rnd">
              <a:solidFill>
                <a:srgbClr val="365A95"/>
              </a:solidFill>
              <a:prstDash val="solid"/>
              <a:round/>
            </a:ln>
          </p:spPr>
        </p:sp>
        <p:sp>
          <p:nvSpPr>
            <p:cNvPr name="TextBox 15" id="15"/>
            <p:cNvSpPr txBox="true"/>
            <p:nvPr/>
          </p:nvSpPr>
          <p:spPr>
            <a:xfrm>
              <a:off x="0" y="-47625"/>
              <a:ext cx="2137363" cy="1206060"/>
            </a:xfrm>
            <a:prstGeom prst="rect">
              <a:avLst/>
            </a:prstGeom>
          </p:spPr>
          <p:txBody>
            <a:bodyPr anchor="ctr" rtlCol="false" tIns="50800" lIns="50800" bIns="50800" rIns="50800"/>
            <a:lstStyle/>
            <a:p>
              <a:pPr algn="ctr">
                <a:lnSpc>
                  <a:spcPts val="3359"/>
                </a:lnSpc>
              </a:pPr>
            </a:p>
          </p:txBody>
        </p:sp>
      </p:grpSp>
      <p:grpSp>
        <p:nvGrpSpPr>
          <p:cNvPr name="Group 16" id="16"/>
          <p:cNvGrpSpPr>
            <a:grpSpLocks noChangeAspect="true"/>
          </p:cNvGrpSpPr>
          <p:nvPr/>
        </p:nvGrpSpPr>
        <p:grpSpPr>
          <a:xfrm rot="0">
            <a:off x="1367367" y="1665971"/>
            <a:ext cx="6939495" cy="6939495"/>
            <a:chOff x="0" y="0"/>
            <a:chExt cx="14840029" cy="14840029"/>
          </a:xfrm>
        </p:grpSpPr>
        <p:sp>
          <p:nvSpPr>
            <p:cNvPr name="Freeform 17" id="17"/>
            <p:cNvSpPr/>
            <p:nvPr/>
          </p:nvSpPr>
          <p:spPr>
            <a:xfrm flipH="false" flipV="false" rot="0">
              <a:off x="0" y="0"/>
              <a:ext cx="14840028" cy="14840029"/>
            </a:xfrm>
            <a:custGeom>
              <a:avLst/>
              <a:gdLst/>
              <a:ahLst/>
              <a:cxnLst/>
              <a:rect r="r" b="b" t="t" l="l"/>
              <a:pathLst>
                <a:path h="14840029" w="14840028">
                  <a:moveTo>
                    <a:pt x="0" y="14278015"/>
                  </a:moveTo>
                  <a:cubicBezTo>
                    <a:pt x="0" y="14588407"/>
                    <a:pt x="251623" y="14840029"/>
                    <a:pt x="562014" y="14840029"/>
                  </a:cubicBezTo>
                  <a:lnTo>
                    <a:pt x="14278014" y="14840029"/>
                  </a:lnTo>
                  <a:cubicBezTo>
                    <a:pt x="14588406" y="14840029"/>
                    <a:pt x="14840028" y="14588407"/>
                    <a:pt x="14840028" y="14278015"/>
                  </a:cubicBezTo>
                  <a:lnTo>
                    <a:pt x="14840028" y="7420008"/>
                  </a:lnTo>
                  <a:cubicBezTo>
                    <a:pt x="14840028" y="5371186"/>
                    <a:pt x="14008900" y="3515413"/>
                    <a:pt x="12666756" y="2173270"/>
                  </a:cubicBezTo>
                  <a:cubicBezTo>
                    <a:pt x="11324611" y="831128"/>
                    <a:pt x="9468837" y="0"/>
                    <a:pt x="7420008" y="0"/>
                  </a:cubicBezTo>
                  <a:cubicBezTo>
                    <a:pt x="5371186" y="0"/>
                    <a:pt x="3515413" y="831129"/>
                    <a:pt x="2173271" y="2173270"/>
                  </a:cubicBezTo>
                  <a:cubicBezTo>
                    <a:pt x="831129" y="3515411"/>
                    <a:pt x="0" y="5371184"/>
                    <a:pt x="0" y="7420008"/>
                  </a:cubicBezTo>
                  <a:lnTo>
                    <a:pt x="0" y="14278015"/>
                  </a:lnTo>
                  <a:close/>
                </a:path>
              </a:pathLst>
            </a:custGeom>
            <a:solidFill>
              <a:srgbClr val="365A95"/>
            </a:solidFill>
          </p:spPr>
        </p:sp>
        <p:sp>
          <p:nvSpPr>
            <p:cNvPr name="Freeform 18" id="18"/>
            <p:cNvSpPr/>
            <p:nvPr/>
          </p:nvSpPr>
          <p:spPr>
            <a:xfrm flipH="false" flipV="false" rot="0">
              <a:off x="200383" y="200383"/>
              <a:ext cx="14439261" cy="14439263"/>
            </a:xfrm>
            <a:custGeom>
              <a:avLst/>
              <a:gdLst/>
              <a:ahLst/>
              <a:cxnLst/>
              <a:rect r="r" b="b" t="t" l="l"/>
              <a:pathLst>
                <a:path h="14439263" w="14439261">
                  <a:moveTo>
                    <a:pt x="105919" y="14333344"/>
                  </a:moveTo>
                  <a:cubicBezTo>
                    <a:pt x="173739" y="14401163"/>
                    <a:pt x="265721" y="14439263"/>
                    <a:pt x="361631" y="14439263"/>
                  </a:cubicBezTo>
                  <a:lnTo>
                    <a:pt x="14077631" y="14439263"/>
                  </a:lnTo>
                  <a:cubicBezTo>
                    <a:pt x="14277353" y="14439263"/>
                    <a:pt x="14439261" y="14277355"/>
                    <a:pt x="14439261" y="14077632"/>
                  </a:cubicBezTo>
                  <a:lnTo>
                    <a:pt x="14439261" y="7219625"/>
                  </a:lnTo>
                  <a:cubicBezTo>
                    <a:pt x="14439261" y="5226083"/>
                    <a:pt x="13630784" y="3420682"/>
                    <a:pt x="12324685" y="2114583"/>
                  </a:cubicBezTo>
                  <a:cubicBezTo>
                    <a:pt x="11018583" y="808481"/>
                    <a:pt x="9213177" y="0"/>
                    <a:pt x="7219625" y="0"/>
                  </a:cubicBezTo>
                  <a:cubicBezTo>
                    <a:pt x="5226081" y="0"/>
                    <a:pt x="3420678" y="808481"/>
                    <a:pt x="2114580" y="2114579"/>
                  </a:cubicBezTo>
                  <a:cubicBezTo>
                    <a:pt x="808481" y="3420678"/>
                    <a:pt x="0" y="5226081"/>
                    <a:pt x="0" y="7219625"/>
                  </a:cubicBezTo>
                  <a:lnTo>
                    <a:pt x="0" y="14077632"/>
                  </a:lnTo>
                  <a:cubicBezTo>
                    <a:pt x="0" y="14173543"/>
                    <a:pt x="38100" y="14265525"/>
                    <a:pt x="105919" y="14333344"/>
                  </a:cubicBezTo>
                  <a:close/>
                </a:path>
              </a:pathLst>
            </a:custGeom>
            <a:solidFill>
              <a:srgbClr val="FFFFFF"/>
            </a:solidFill>
          </p:spPr>
        </p:sp>
        <p:sp>
          <p:nvSpPr>
            <p:cNvPr name="Freeform 19" id="19"/>
            <p:cNvSpPr/>
            <p:nvPr/>
          </p:nvSpPr>
          <p:spPr>
            <a:xfrm flipH="false" flipV="false" rot="0">
              <a:off x="562015" y="562014"/>
              <a:ext cx="13716001" cy="13716001"/>
            </a:xfrm>
            <a:custGeom>
              <a:avLst/>
              <a:gdLst/>
              <a:ahLst/>
              <a:cxnLst/>
              <a:rect r="r" b="b" t="t" l="l"/>
              <a:pathLst>
                <a:path h="13716001" w="13716001">
                  <a:moveTo>
                    <a:pt x="6858006" y="0"/>
                  </a:moveTo>
                  <a:cubicBezTo>
                    <a:pt x="3070442" y="0"/>
                    <a:pt x="0" y="3070429"/>
                    <a:pt x="0" y="6857994"/>
                  </a:cubicBezTo>
                  <a:lnTo>
                    <a:pt x="0" y="13716001"/>
                  </a:lnTo>
                  <a:lnTo>
                    <a:pt x="13716000" y="13716001"/>
                  </a:lnTo>
                  <a:lnTo>
                    <a:pt x="13716000" y="6857994"/>
                  </a:lnTo>
                  <a:cubicBezTo>
                    <a:pt x="13716000" y="3070429"/>
                    <a:pt x="10645570" y="0"/>
                    <a:pt x="6858006" y="0"/>
                  </a:cubicBezTo>
                  <a:close/>
                </a:path>
              </a:pathLst>
            </a:custGeom>
            <a:blipFill>
              <a:blip r:embed="rId5"/>
              <a:stretch>
                <a:fillRect l="-49812" t="0" r="0" b="0"/>
              </a:stretch>
            </a:blipFill>
          </p:spPr>
        </p:sp>
      </p:grpSp>
      <p:sp>
        <p:nvSpPr>
          <p:cNvPr name="TextBox 20" id="20"/>
          <p:cNvSpPr txBox="true"/>
          <p:nvPr/>
        </p:nvSpPr>
        <p:spPr>
          <a:xfrm rot="0">
            <a:off x="10026146" y="3894293"/>
            <a:ext cx="6351008" cy="938212"/>
          </a:xfrm>
          <a:prstGeom prst="rect">
            <a:avLst/>
          </a:prstGeom>
        </p:spPr>
        <p:txBody>
          <a:bodyPr anchor="t" rtlCol="false" tIns="0" lIns="0" bIns="0" rIns="0">
            <a:spAutoFit/>
          </a:bodyPr>
          <a:lstStyle/>
          <a:p>
            <a:pPr algn="l" marL="0" indent="0" lvl="0">
              <a:lnSpc>
                <a:spcPts val="7200"/>
              </a:lnSpc>
              <a:spcBef>
                <a:spcPct val="0"/>
              </a:spcBef>
            </a:pPr>
            <a:r>
              <a:rPr lang="en-US" sz="6000">
                <a:solidFill>
                  <a:srgbClr val="DF4B4A"/>
                </a:solidFill>
                <a:latin typeface="Obra Letra Bold"/>
                <a:ea typeface="Obra Letra Bold"/>
                <a:cs typeface="Obra Letra Bold"/>
                <a:sym typeface="Obra Letra Bold"/>
              </a:rPr>
              <a:t>About the Author</a:t>
            </a:r>
          </a:p>
        </p:txBody>
      </p:sp>
      <p:sp>
        <p:nvSpPr>
          <p:cNvPr name="TextBox 21" id="21"/>
          <p:cNvSpPr txBox="true"/>
          <p:nvPr/>
        </p:nvSpPr>
        <p:spPr>
          <a:xfrm rot="0">
            <a:off x="10026146" y="5761940"/>
            <a:ext cx="6351008" cy="1035050"/>
          </a:xfrm>
          <a:prstGeom prst="rect">
            <a:avLst/>
          </a:prstGeom>
        </p:spPr>
        <p:txBody>
          <a:bodyPr anchor="t" rtlCol="false" tIns="0" lIns="0" bIns="0" rIns="0">
            <a:spAutoFit/>
          </a:bodyPr>
          <a:lstStyle/>
          <a:p>
            <a:pPr algn="l">
              <a:lnSpc>
                <a:spcPts val="2799"/>
              </a:lnSpc>
            </a:pPr>
            <a:r>
              <a:rPr lang="en-US" sz="1999">
                <a:solidFill>
                  <a:srgbClr val="233466"/>
                </a:solidFill>
                <a:latin typeface="Sniglet"/>
                <a:ea typeface="Sniglet"/>
                <a:cs typeface="Sniglet"/>
                <a:sym typeface="Sniglet"/>
              </a:rPr>
              <a:t>Presentations are communication tools that can be used as demonstrations, lectures, speeches, reports, and more. It is mostly presented before an audience.</a:t>
            </a:r>
            <a:r>
              <a:rPr lang="en-US" sz="1999">
                <a:solidFill>
                  <a:srgbClr val="233466"/>
                </a:solidFill>
                <a:latin typeface="Sniglet"/>
                <a:ea typeface="Sniglet"/>
                <a:cs typeface="Sniglet"/>
                <a:sym typeface="Sniglet"/>
              </a:rPr>
              <a:t> </a:t>
            </a:r>
          </a:p>
        </p:txBody>
      </p:sp>
      <p:sp>
        <p:nvSpPr>
          <p:cNvPr name="TextBox 22" id="22"/>
          <p:cNvSpPr txBox="true"/>
          <p:nvPr/>
        </p:nvSpPr>
        <p:spPr>
          <a:xfrm rot="0">
            <a:off x="10026146" y="4794406"/>
            <a:ext cx="5351696" cy="644525"/>
          </a:xfrm>
          <a:prstGeom prst="rect">
            <a:avLst/>
          </a:prstGeom>
        </p:spPr>
        <p:txBody>
          <a:bodyPr anchor="t" rtlCol="false" tIns="0" lIns="0" bIns="0" rIns="0">
            <a:spAutoFit/>
          </a:bodyPr>
          <a:lstStyle/>
          <a:p>
            <a:pPr algn="l" marL="0" indent="0" lvl="0">
              <a:lnSpc>
                <a:spcPts val="5199"/>
              </a:lnSpc>
              <a:spcBef>
                <a:spcPct val="0"/>
              </a:spcBef>
            </a:pPr>
            <a:r>
              <a:rPr lang="en-US" sz="3999">
                <a:solidFill>
                  <a:srgbClr val="233466"/>
                </a:solidFill>
                <a:latin typeface="Obra Letra"/>
                <a:ea typeface="Obra Letra"/>
                <a:cs typeface="Obra Letra"/>
                <a:sym typeface="Obra Letra"/>
              </a:rPr>
              <a:t>Ms. Amanda Smith</a:t>
            </a:r>
          </a:p>
        </p:txBody>
      </p:sp>
    </p:spTree>
  </p:cSld>
  <p:clrMapOvr>
    <a:masterClrMapping/>
  </p:clrMapOvr>
  <p:transition spd="slow">
    <p:push dir="l"/>
  </p:transition>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1DCC1"/>
        </a:solidFill>
      </p:bgPr>
    </p:bg>
    <p:spTree>
      <p:nvGrpSpPr>
        <p:cNvPr id="1" name=""/>
        <p:cNvGrpSpPr/>
        <p:nvPr/>
      </p:nvGrpSpPr>
      <p:grpSpPr>
        <a:xfrm>
          <a:off x="0" y="0"/>
          <a:ext cx="0" cy="0"/>
          <a:chOff x="0" y="0"/>
          <a:chExt cx="0" cy="0"/>
        </a:xfrm>
      </p:grpSpPr>
      <p:grpSp>
        <p:nvGrpSpPr>
          <p:cNvPr name="Group 2" id="2"/>
          <p:cNvGrpSpPr/>
          <p:nvPr/>
        </p:nvGrpSpPr>
        <p:grpSpPr>
          <a:xfrm rot="0">
            <a:off x="-776872" y="8982925"/>
            <a:ext cx="19841745" cy="1304075"/>
            <a:chOff x="0" y="0"/>
            <a:chExt cx="26455660" cy="1738767"/>
          </a:xfrm>
        </p:grpSpPr>
        <p:grpSp>
          <p:nvGrpSpPr>
            <p:cNvPr name="Group 3" id="3"/>
            <p:cNvGrpSpPr/>
            <p:nvPr/>
          </p:nvGrpSpPr>
          <p:grpSpPr>
            <a:xfrm rot="0">
              <a:off x="0" y="0"/>
              <a:ext cx="25419830" cy="1738767"/>
              <a:chOff x="0" y="0"/>
              <a:chExt cx="5021201" cy="343460"/>
            </a:xfrm>
          </p:grpSpPr>
          <p:sp>
            <p:nvSpPr>
              <p:cNvPr name="Freeform 4" id="4"/>
              <p:cNvSpPr/>
              <p:nvPr/>
            </p:nvSpPr>
            <p:spPr>
              <a:xfrm flipH="false" flipV="false" rot="0">
                <a:off x="0" y="0"/>
                <a:ext cx="5021201" cy="343460"/>
              </a:xfrm>
              <a:custGeom>
                <a:avLst/>
                <a:gdLst/>
                <a:ahLst/>
                <a:cxnLst/>
                <a:rect r="r" b="b" t="t" l="l"/>
                <a:pathLst>
                  <a:path h="343460" w="5021201">
                    <a:moveTo>
                      <a:pt x="0" y="0"/>
                    </a:moveTo>
                    <a:lnTo>
                      <a:pt x="5021201" y="0"/>
                    </a:lnTo>
                    <a:lnTo>
                      <a:pt x="5021201" y="343460"/>
                    </a:lnTo>
                    <a:lnTo>
                      <a:pt x="0" y="343460"/>
                    </a:lnTo>
                    <a:close/>
                  </a:path>
                </a:pathLst>
              </a:custGeom>
              <a:solidFill>
                <a:srgbClr val="F8DCA2"/>
              </a:solidFill>
            </p:spPr>
          </p:sp>
          <p:sp>
            <p:nvSpPr>
              <p:cNvPr name="TextBox 5" id="5"/>
              <p:cNvSpPr txBox="true"/>
              <p:nvPr/>
            </p:nvSpPr>
            <p:spPr>
              <a:xfrm>
                <a:off x="0" y="-47625"/>
                <a:ext cx="5021201" cy="391085"/>
              </a:xfrm>
              <a:prstGeom prst="rect">
                <a:avLst/>
              </a:prstGeom>
            </p:spPr>
            <p:txBody>
              <a:bodyPr anchor="ctr" rtlCol="false" tIns="50800" lIns="50800" bIns="50800" rIns="50800"/>
              <a:lstStyle/>
              <a:p>
                <a:pPr algn="ctr">
                  <a:lnSpc>
                    <a:spcPts val="3359"/>
                  </a:lnSpc>
                </a:pPr>
              </a:p>
            </p:txBody>
          </p:sp>
        </p:grpSp>
        <p:sp>
          <p:nvSpPr>
            <p:cNvPr name="Freeform 6" id="6"/>
            <p:cNvSpPr/>
            <p:nvPr/>
          </p:nvSpPr>
          <p:spPr>
            <a:xfrm flipH="false" flipV="false" rot="0">
              <a:off x="0"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8711552"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7423104"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grpSp>
        <p:nvGrpSpPr>
          <p:cNvPr name="Group 9" id="9"/>
          <p:cNvGrpSpPr/>
          <p:nvPr/>
        </p:nvGrpSpPr>
        <p:grpSpPr>
          <a:xfrm rot="0">
            <a:off x="-776872" y="0"/>
            <a:ext cx="19841745" cy="1304075"/>
            <a:chOff x="0" y="0"/>
            <a:chExt cx="26455660" cy="1738767"/>
          </a:xfrm>
        </p:grpSpPr>
        <p:grpSp>
          <p:nvGrpSpPr>
            <p:cNvPr name="Group 10" id="10"/>
            <p:cNvGrpSpPr/>
            <p:nvPr/>
          </p:nvGrpSpPr>
          <p:grpSpPr>
            <a:xfrm rot="0">
              <a:off x="0" y="0"/>
              <a:ext cx="25419830" cy="1738767"/>
              <a:chOff x="0" y="0"/>
              <a:chExt cx="5021201" cy="343460"/>
            </a:xfrm>
          </p:grpSpPr>
          <p:sp>
            <p:nvSpPr>
              <p:cNvPr name="Freeform 11" id="11"/>
              <p:cNvSpPr/>
              <p:nvPr/>
            </p:nvSpPr>
            <p:spPr>
              <a:xfrm flipH="false" flipV="false" rot="0">
                <a:off x="0" y="0"/>
                <a:ext cx="5021201" cy="343460"/>
              </a:xfrm>
              <a:custGeom>
                <a:avLst/>
                <a:gdLst/>
                <a:ahLst/>
                <a:cxnLst/>
                <a:rect r="r" b="b" t="t" l="l"/>
                <a:pathLst>
                  <a:path h="343460" w="5021201">
                    <a:moveTo>
                      <a:pt x="0" y="0"/>
                    </a:moveTo>
                    <a:lnTo>
                      <a:pt x="5021201" y="0"/>
                    </a:lnTo>
                    <a:lnTo>
                      <a:pt x="5021201" y="343460"/>
                    </a:lnTo>
                    <a:lnTo>
                      <a:pt x="0" y="343460"/>
                    </a:lnTo>
                    <a:close/>
                  </a:path>
                </a:pathLst>
              </a:custGeom>
              <a:solidFill>
                <a:srgbClr val="F8DCA2"/>
              </a:solidFill>
            </p:spPr>
          </p:sp>
          <p:sp>
            <p:nvSpPr>
              <p:cNvPr name="TextBox 12" id="12"/>
              <p:cNvSpPr txBox="true"/>
              <p:nvPr/>
            </p:nvSpPr>
            <p:spPr>
              <a:xfrm>
                <a:off x="0" y="-47625"/>
                <a:ext cx="5021201" cy="391085"/>
              </a:xfrm>
              <a:prstGeom prst="rect">
                <a:avLst/>
              </a:prstGeom>
            </p:spPr>
            <p:txBody>
              <a:bodyPr anchor="ctr" rtlCol="false" tIns="50800" lIns="50800" bIns="50800" rIns="50800"/>
              <a:lstStyle/>
              <a:p>
                <a:pPr algn="ctr">
                  <a:lnSpc>
                    <a:spcPts val="3359"/>
                  </a:lnSpc>
                </a:pPr>
              </a:p>
            </p:txBody>
          </p:sp>
        </p:grpSp>
        <p:sp>
          <p:nvSpPr>
            <p:cNvPr name="Freeform 13" id="13"/>
            <p:cNvSpPr/>
            <p:nvPr/>
          </p:nvSpPr>
          <p:spPr>
            <a:xfrm flipH="false" flipV="false" rot="0">
              <a:off x="0"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8711552"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17423104"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sp>
        <p:nvSpPr>
          <p:cNvPr name="TextBox 16" id="16"/>
          <p:cNvSpPr txBox="true"/>
          <p:nvPr/>
        </p:nvSpPr>
        <p:spPr>
          <a:xfrm rot="0">
            <a:off x="5968496" y="2060548"/>
            <a:ext cx="6351008" cy="938212"/>
          </a:xfrm>
          <a:prstGeom prst="rect">
            <a:avLst/>
          </a:prstGeom>
        </p:spPr>
        <p:txBody>
          <a:bodyPr anchor="t" rtlCol="false" tIns="0" lIns="0" bIns="0" rIns="0">
            <a:spAutoFit/>
          </a:bodyPr>
          <a:lstStyle/>
          <a:p>
            <a:pPr algn="ctr" marL="0" indent="0" lvl="0">
              <a:lnSpc>
                <a:spcPts val="7200"/>
              </a:lnSpc>
              <a:spcBef>
                <a:spcPct val="0"/>
              </a:spcBef>
            </a:pPr>
            <a:r>
              <a:rPr lang="en-US" sz="6000">
                <a:solidFill>
                  <a:srgbClr val="DF4B4A"/>
                </a:solidFill>
                <a:latin typeface="Obra Letra Bold"/>
                <a:ea typeface="Obra Letra Bold"/>
                <a:cs typeface="Obra Letra Bold"/>
                <a:sym typeface="Obra Letra Bold"/>
              </a:rPr>
              <a:t>Keep in mind</a:t>
            </a:r>
          </a:p>
        </p:txBody>
      </p:sp>
      <p:sp>
        <p:nvSpPr>
          <p:cNvPr name="Freeform 17" id="17"/>
          <p:cNvSpPr/>
          <p:nvPr/>
        </p:nvSpPr>
        <p:spPr>
          <a:xfrm flipH="false" flipV="false" rot="0">
            <a:off x="3609136" y="3774284"/>
            <a:ext cx="2009008" cy="2381047"/>
          </a:xfrm>
          <a:custGeom>
            <a:avLst/>
            <a:gdLst/>
            <a:ahLst/>
            <a:cxnLst/>
            <a:rect r="r" b="b" t="t" l="l"/>
            <a:pathLst>
              <a:path h="2381047" w="2009008">
                <a:moveTo>
                  <a:pt x="0" y="0"/>
                </a:moveTo>
                <a:lnTo>
                  <a:pt x="2009009" y="0"/>
                </a:lnTo>
                <a:lnTo>
                  <a:pt x="2009009" y="2381047"/>
                </a:lnTo>
                <a:lnTo>
                  <a:pt x="0" y="238104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8" id="18"/>
          <p:cNvSpPr txBox="true"/>
          <p:nvPr/>
        </p:nvSpPr>
        <p:spPr>
          <a:xfrm rot="0">
            <a:off x="3830028" y="4486176"/>
            <a:ext cx="1567226" cy="938212"/>
          </a:xfrm>
          <a:prstGeom prst="rect">
            <a:avLst/>
          </a:prstGeom>
        </p:spPr>
        <p:txBody>
          <a:bodyPr anchor="t" rtlCol="false" tIns="0" lIns="0" bIns="0" rIns="0">
            <a:spAutoFit/>
          </a:bodyPr>
          <a:lstStyle/>
          <a:p>
            <a:pPr algn="ctr" marL="0" indent="0" lvl="0">
              <a:lnSpc>
                <a:spcPts val="7200"/>
              </a:lnSpc>
              <a:spcBef>
                <a:spcPct val="0"/>
              </a:spcBef>
            </a:pPr>
            <a:r>
              <a:rPr lang="en-US" sz="6000">
                <a:solidFill>
                  <a:srgbClr val="FFFFFF"/>
                </a:solidFill>
                <a:latin typeface="Obra Letra Bold"/>
                <a:ea typeface="Obra Letra Bold"/>
                <a:cs typeface="Obra Letra Bold"/>
                <a:sym typeface="Obra Letra Bold"/>
              </a:rPr>
              <a:t>01</a:t>
            </a:r>
          </a:p>
        </p:txBody>
      </p:sp>
      <p:sp>
        <p:nvSpPr>
          <p:cNvPr name="TextBox 19" id="19"/>
          <p:cNvSpPr txBox="true"/>
          <p:nvPr/>
        </p:nvSpPr>
        <p:spPr>
          <a:xfrm rot="0">
            <a:off x="2872833" y="7144003"/>
            <a:ext cx="3483604" cy="682625"/>
          </a:xfrm>
          <a:prstGeom prst="rect">
            <a:avLst/>
          </a:prstGeom>
        </p:spPr>
        <p:txBody>
          <a:bodyPr anchor="t" rtlCol="false" tIns="0" lIns="0" bIns="0" rIns="0">
            <a:spAutoFit/>
          </a:bodyPr>
          <a:lstStyle/>
          <a:p>
            <a:pPr algn="ctr">
              <a:lnSpc>
                <a:spcPts val="2799"/>
              </a:lnSpc>
            </a:pPr>
            <a:r>
              <a:rPr lang="en-US" sz="1999">
                <a:solidFill>
                  <a:srgbClr val="233466"/>
                </a:solidFill>
                <a:latin typeface="Sniglet"/>
                <a:ea typeface="Sniglet"/>
                <a:cs typeface="Sniglet"/>
                <a:sym typeface="Sniglet"/>
              </a:rPr>
              <a:t>Lorem ipsum dolor sit amet, consectetur adipiscing elit.</a:t>
            </a:r>
          </a:p>
        </p:txBody>
      </p:sp>
      <p:sp>
        <p:nvSpPr>
          <p:cNvPr name="TextBox 20" id="20"/>
          <p:cNvSpPr txBox="true"/>
          <p:nvPr/>
        </p:nvSpPr>
        <p:spPr>
          <a:xfrm rot="0">
            <a:off x="3212942" y="6601717"/>
            <a:ext cx="2803386" cy="406400"/>
          </a:xfrm>
          <a:prstGeom prst="rect">
            <a:avLst/>
          </a:prstGeom>
        </p:spPr>
        <p:txBody>
          <a:bodyPr anchor="t" rtlCol="false" tIns="0" lIns="0" bIns="0" rIns="0">
            <a:spAutoFit/>
          </a:bodyPr>
          <a:lstStyle/>
          <a:p>
            <a:pPr algn="ctr" marL="0" indent="0" lvl="0">
              <a:lnSpc>
                <a:spcPts val="3249"/>
              </a:lnSpc>
              <a:spcBef>
                <a:spcPct val="0"/>
              </a:spcBef>
            </a:pPr>
            <a:r>
              <a:rPr lang="en-US" sz="2499">
                <a:solidFill>
                  <a:srgbClr val="233466"/>
                </a:solidFill>
                <a:latin typeface="Obra Letra"/>
                <a:ea typeface="Obra Letra"/>
                <a:cs typeface="Obra Letra"/>
                <a:sym typeface="Obra Letra"/>
              </a:rPr>
              <a:t>Add a main point</a:t>
            </a:r>
          </a:p>
        </p:txBody>
      </p:sp>
      <p:sp>
        <p:nvSpPr>
          <p:cNvPr name="Freeform 21" id="21"/>
          <p:cNvSpPr/>
          <p:nvPr/>
        </p:nvSpPr>
        <p:spPr>
          <a:xfrm flipH="false" flipV="false" rot="0">
            <a:off x="8138501" y="3774284"/>
            <a:ext cx="2009008" cy="2381047"/>
          </a:xfrm>
          <a:custGeom>
            <a:avLst/>
            <a:gdLst/>
            <a:ahLst/>
            <a:cxnLst/>
            <a:rect r="r" b="b" t="t" l="l"/>
            <a:pathLst>
              <a:path h="2381047" w="2009008">
                <a:moveTo>
                  <a:pt x="0" y="0"/>
                </a:moveTo>
                <a:lnTo>
                  <a:pt x="2009009" y="0"/>
                </a:lnTo>
                <a:lnTo>
                  <a:pt x="2009009" y="2381047"/>
                </a:lnTo>
                <a:lnTo>
                  <a:pt x="0" y="238104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2" id="22"/>
          <p:cNvSpPr txBox="true"/>
          <p:nvPr/>
        </p:nvSpPr>
        <p:spPr>
          <a:xfrm rot="0">
            <a:off x="8359393" y="4486176"/>
            <a:ext cx="1567226" cy="938212"/>
          </a:xfrm>
          <a:prstGeom prst="rect">
            <a:avLst/>
          </a:prstGeom>
        </p:spPr>
        <p:txBody>
          <a:bodyPr anchor="t" rtlCol="false" tIns="0" lIns="0" bIns="0" rIns="0">
            <a:spAutoFit/>
          </a:bodyPr>
          <a:lstStyle/>
          <a:p>
            <a:pPr algn="ctr" marL="0" indent="0" lvl="0">
              <a:lnSpc>
                <a:spcPts val="7200"/>
              </a:lnSpc>
              <a:spcBef>
                <a:spcPct val="0"/>
              </a:spcBef>
            </a:pPr>
            <a:r>
              <a:rPr lang="en-US" sz="6000">
                <a:solidFill>
                  <a:srgbClr val="FFFFFF"/>
                </a:solidFill>
                <a:latin typeface="Obra Letra Bold"/>
                <a:ea typeface="Obra Letra Bold"/>
                <a:cs typeface="Obra Letra Bold"/>
                <a:sym typeface="Obra Letra Bold"/>
              </a:rPr>
              <a:t>02</a:t>
            </a:r>
          </a:p>
        </p:txBody>
      </p:sp>
      <p:sp>
        <p:nvSpPr>
          <p:cNvPr name="TextBox 23" id="23"/>
          <p:cNvSpPr txBox="true"/>
          <p:nvPr/>
        </p:nvSpPr>
        <p:spPr>
          <a:xfrm rot="0">
            <a:off x="7402198" y="7144003"/>
            <a:ext cx="3483604" cy="682625"/>
          </a:xfrm>
          <a:prstGeom prst="rect">
            <a:avLst/>
          </a:prstGeom>
        </p:spPr>
        <p:txBody>
          <a:bodyPr anchor="t" rtlCol="false" tIns="0" lIns="0" bIns="0" rIns="0">
            <a:spAutoFit/>
          </a:bodyPr>
          <a:lstStyle/>
          <a:p>
            <a:pPr algn="ctr">
              <a:lnSpc>
                <a:spcPts val="2799"/>
              </a:lnSpc>
            </a:pPr>
            <a:r>
              <a:rPr lang="en-US" sz="1999">
                <a:solidFill>
                  <a:srgbClr val="233466"/>
                </a:solidFill>
                <a:latin typeface="Sniglet"/>
                <a:ea typeface="Sniglet"/>
                <a:cs typeface="Sniglet"/>
                <a:sym typeface="Sniglet"/>
              </a:rPr>
              <a:t>Lorem ipsum dolor sit amet, consectetur adipiscing elit.</a:t>
            </a:r>
          </a:p>
        </p:txBody>
      </p:sp>
      <p:sp>
        <p:nvSpPr>
          <p:cNvPr name="TextBox 24" id="24"/>
          <p:cNvSpPr txBox="true"/>
          <p:nvPr/>
        </p:nvSpPr>
        <p:spPr>
          <a:xfrm rot="0">
            <a:off x="7742307" y="6601717"/>
            <a:ext cx="2803386" cy="406400"/>
          </a:xfrm>
          <a:prstGeom prst="rect">
            <a:avLst/>
          </a:prstGeom>
        </p:spPr>
        <p:txBody>
          <a:bodyPr anchor="t" rtlCol="false" tIns="0" lIns="0" bIns="0" rIns="0">
            <a:spAutoFit/>
          </a:bodyPr>
          <a:lstStyle/>
          <a:p>
            <a:pPr algn="ctr" marL="0" indent="0" lvl="0">
              <a:lnSpc>
                <a:spcPts val="3249"/>
              </a:lnSpc>
              <a:spcBef>
                <a:spcPct val="0"/>
              </a:spcBef>
            </a:pPr>
            <a:r>
              <a:rPr lang="en-US" sz="2499">
                <a:solidFill>
                  <a:srgbClr val="233466"/>
                </a:solidFill>
                <a:latin typeface="Obra Letra"/>
                <a:ea typeface="Obra Letra"/>
                <a:cs typeface="Obra Letra"/>
                <a:sym typeface="Obra Letra"/>
              </a:rPr>
              <a:t>Add a main point</a:t>
            </a:r>
          </a:p>
        </p:txBody>
      </p:sp>
      <p:sp>
        <p:nvSpPr>
          <p:cNvPr name="Freeform 25" id="25"/>
          <p:cNvSpPr/>
          <p:nvPr/>
        </p:nvSpPr>
        <p:spPr>
          <a:xfrm flipH="false" flipV="false" rot="0">
            <a:off x="12669855" y="3774284"/>
            <a:ext cx="2009008" cy="2381047"/>
          </a:xfrm>
          <a:custGeom>
            <a:avLst/>
            <a:gdLst/>
            <a:ahLst/>
            <a:cxnLst/>
            <a:rect r="r" b="b" t="t" l="l"/>
            <a:pathLst>
              <a:path h="2381047" w="2009008">
                <a:moveTo>
                  <a:pt x="0" y="0"/>
                </a:moveTo>
                <a:lnTo>
                  <a:pt x="2009009" y="0"/>
                </a:lnTo>
                <a:lnTo>
                  <a:pt x="2009009" y="2381047"/>
                </a:lnTo>
                <a:lnTo>
                  <a:pt x="0" y="238104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6" id="26"/>
          <p:cNvSpPr txBox="true"/>
          <p:nvPr/>
        </p:nvSpPr>
        <p:spPr>
          <a:xfrm rot="0">
            <a:off x="12890747" y="4486176"/>
            <a:ext cx="1567226" cy="938212"/>
          </a:xfrm>
          <a:prstGeom prst="rect">
            <a:avLst/>
          </a:prstGeom>
        </p:spPr>
        <p:txBody>
          <a:bodyPr anchor="t" rtlCol="false" tIns="0" lIns="0" bIns="0" rIns="0">
            <a:spAutoFit/>
          </a:bodyPr>
          <a:lstStyle/>
          <a:p>
            <a:pPr algn="ctr" marL="0" indent="0" lvl="0">
              <a:lnSpc>
                <a:spcPts val="7200"/>
              </a:lnSpc>
              <a:spcBef>
                <a:spcPct val="0"/>
              </a:spcBef>
            </a:pPr>
            <a:r>
              <a:rPr lang="en-US" sz="6000">
                <a:solidFill>
                  <a:srgbClr val="FFFFFF"/>
                </a:solidFill>
                <a:latin typeface="Obra Letra Bold"/>
                <a:ea typeface="Obra Letra Bold"/>
                <a:cs typeface="Obra Letra Bold"/>
                <a:sym typeface="Obra Letra Bold"/>
              </a:rPr>
              <a:t>03</a:t>
            </a:r>
          </a:p>
        </p:txBody>
      </p:sp>
      <p:sp>
        <p:nvSpPr>
          <p:cNvPr name="TextBox 27" id="27"/>
          <p:cNvSpPr txBox="true"/>
          <p:nvPr/>
        </p:nvSpPr>
        <p:spPr>
          <a:xfrm rot="0">
            <a:off x="11933552" y="7144003"/>
            <a:ext cx="3483604" cy="682625"/>
          </a:xfrm>
          <a:prstGeom prst="rect">
            <a:avLst/>
          </a:prstGeom>
        </p:spPr>
        <p:txBody>
          <a:bodyPr anchor="t" rtlCol="false" tIns="0" lIns="0" bIns="0" rIns="0">
            <a:spAutoFit/>
          </a:bodyPr>
          <a:lstStyle/>
          <a:p>
            <a:pPr algn="ctr">
              <a:lnSpc>
                <a:spcPts val="2799"/>
              </a:lnSpc>
            </a:pPr>
            <a:r>
              <a:rPr lang="en-US" sz="1999">
                <a:solidFill>
                  <a:srgbClr val="233466"/>
                </a:solidFill>
                <a:latin typeface="Sniglet"/>
                <a:ea typeface="Sniglet"/>
                <a:cs typeface="Sniglet"/>
                <a:sym typeface="Sniglet"/>
              </a:rPr>
              <a:t>Lorem ipsum dolor sit amet, consectetur adipiscing elit.</a:t>
            </a:r>
          </a:p>
        </p:txBody>
      </p:sp>
      <p:sp>
        <p:nvSpPr>
          <p:cNvPr name="TextBox 28" id="28"/>
          <p:cNvSpPr txBox="true"/>
          <p:nvPr/>
        </p:nvSpPr>
        <p:spPr>
          <a:xfrm rot="0">
            <a:off x="12273661" y="6601717"/>
            <a:ext cx="2803386" cy="406400"/>
          </a:xfrm>
          <a:prstGeom prst="rect">
            <a:avLst/>
          </a:prstGeom>
        </p:spPr>
        <p:txBody>
          <a:bodyPr anchor="t" rtlCol="false" tIns="0" lIns="0" bIns="0" rIns="0">
            <a:spAutoFit/>
          </a:bodyPr>
          <a:lstStyle/>
          <a:p>
            <a:pPr algn="ctr" marL="0" indent="0" lvl="0">
              <a:lnSpc>
                <a:spcPts val="3249"/>
              </a:lnSpc>
              <a:spcBef>
                <a:spcPct val="0"/>
              </a:spcBef>
            </a:pPr>
            <a:r>
              <a:rPr lang="en-US" sz="2499">
                <a:solidFill>
                  <a:srgbClr val="233466"/>
                </a:solidFill>
                <a:latin typeface="Obra Letra"/>
                <a:ea typeface="Obra Letra"/>
                <a:cs typeface="Obra Letra"/>
                <a:sym typeface="Obra Letra"/>
              </a:rPr>
              <a:t>Add a main point</a:t>
            </a:r>
          </a:p>
        </p:txBody>
      </p:sp>
      <p:sp>
        <p:nvSpPr>
          <p:cNvPr name="Freeform 29" id="29"/>
          <p:cNvSpPr/>
          <p:nvPr/>
        </p:nvSpPr>
        <p:spPr>
          <a:xfrm flipH="false" flipV="false" rot="0">
            <a:off x="-320324" y="5143500"/>
            <a:ext cx="2698048" cy="5450603"/>
          </a:xfrm>
          <a:custGeom>
            <a:avLst/>
            <a:gdLst/>
            <a:ahLst/>
            <a:cxnLst/>
            <a:rect r="r" b="b" t="t" l="l"/>
            <a:pathLst>
              <a:path h="5450603" w="2698048">
                <a:moveTo>
                  <a:pt x="0" y="0"/>
                </a:moveTo>
                <a:lnTo>
                  <a:pt x="2698048" y="0"/>
                </a:lnTo>
                <a:lnTo>
                  <a:pt x="2698048" y="5450603"/>
                </a:lnTo>
                <a:lnTo>
                  <a:pt x="0" y="545060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0" id="30"/>
          <p:cNvSpPr/>
          <p:nvPr/>
        </p:nvSpPr>
        <p:spPr>
          <a:xfrm flipH="false" flipV="false" rot="-646500">
            <a:off x="13894539" y="27493"/>
            <a:ext cx="5062235" cy="2822221"/>
          </a:xfrm>
          <a:custGeom>
            <a:avLst/>
            <a:gdLst/>
            <a:ahLst/>
            <a:cxnLst/>
            <a:rect r="r" b="b" t="t" l="l"/>
            <a:pathLst>
              <a:path h="2822221" w="5062235">
                <a:moveTo>
                  <a:pt x="0" y="0"/>
                </a:moveTo>
                <a:lnTo>
                  <a:pt x="5062235" y="0"/>
                </a:lnTo>
                <a:lnTo>
                  <a:pt x="5062235" y="2822221"/>
                </a:lnTo>
                <a:lnTo>
                  <a:pt x="0" y="282222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transition spd="slow">
    <p:push dir="l"/>
  </p:transition>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1DCC1"/>
        </a:solidFill>
      </p:bgPr>
    </p:bg>
    <p:spTree>
      <p:nvGrpSpPr>
        <p:cNvPr id="1" name=""/>
        <p:cNvGrpSpPr/>
        <p:nvPr/>
      </p:nvGrpSpPr>
      <p:grpSpPr>
        <a:xfrm>
          <a:off x="0" y="0"/>
          <a:ext cx="0" cy="0"/>
          <a:chOff x="0" y="0"/>
          <a:chExt cx="0" cy="0"/>
        </a:xfrm>
      </p:grpSpPr>
      <p:grpSp>
        <p:nvGrpSpPr>
          <p:cNvPr name="Group 2" id="2"/>
          <p:cNvGrpSpPr/>
          <p:nvPr/>
        </p:nvGrpSpPr>
        <p:grpSpPr>
          <a:xfrm rot="0">
            <a:off x="-776872" y="0"/>
            <a:ext cx="19841745" cy="1304075"/>
            <a:chOff x="0" y="0"/>
            <a:chExt cx="26455660" cy="1738767"/>
          </a:xfrm>
        </p:grpSpPr>
        <p:grpSp>
          <p:nvGrpSpPr>
            <p:cNvPr name="Group 3" id="3"/>
            <p:cNvGrpSpPr/>
            <p:nvPr/>
          </p:nvGrpSpPr>
          <p:grpSpPr>
            <a:xfrm rot="0">
              <a:off x="0" y="0"/>
              <a:ext cx="25419830" cy="1738767"/>
              <a:chOff x="0" y="0"/>
              <a:chExt cx="5021201" cy="343460"/>
            </a:xfrm>
          </p:grpSpPr>
          <p:sp>
            <p:nvSpPr>
              <p:cNvPr name="Freeform 4" id="4"/>
              <p:cNvSpPr/>
              <p:nvPr/>
            </p:nvSpPr>
            <p:spPr>
              <a:xfrm flipH="false" flipV="false" rot="0">
                <a:off x="0" y="0"/>
                <a:ext cx="5021201" cy="343460"/>
              </a:xfrm>
              <a:custGeom>
                <a:avLst/>
                <a:gdLst/>
                <a:ahLst/>
                <a:cxnLst/>
                <a:rect r="r" b="b" t="t" l="l"/>
                <a:pathLst>
                  <a:path h="343460" w="5021201">
                    <a:moveTo>
                      <a:pt x="0" y="0"/>
                    </a:moveTo>
                    <a:lnTo>
                      <a:pt x="5021201" y="0"/>
                    </a:lnTo>
                    <a:lnTo>
                      <a:pt x="5021201" y="343460"/>
                    </a:lnTo>
                    <a:lnTo>
                      <a:pt x="0" y="343460"/>
                    </a:lnTo>
                    <a:close/>
                  </a:path>
                </a:pathLst>
              </a:custGeom>
              <a:solidFill>
                <a:srgbClr val="F8DCA2"/>
              </a:solidFill>
            </p:spPr>
          </p:sp>
          <p:sp>
            <p:nvSpPr>
              <p:cNvPr name="TextBox 5" id="5"/>
              <p:cNvSpPr txBox="true"/>
              <p:nvPr/>
            </p:nvSpPr>
            <p:spPr>
              <a:xfrm>
                <a:off x="0" y="-47625"/>
                <a:ext cx="5021201" cy="391085"/>
              </a:xfrm>
              <a:prstGeom prst="rect">
                <a:avLst/>
              </a:prstGeom>
            </p:spPr>
            <p:txBody>
              <a:bodyPr anchor="ctr" rtlCol="false" tIns="50800" lIns="50800" bIns="50800" rIns="50800"/>
              <a:lstStyle/>
              <a:p>
                <a:pPr algn="ctr">
                  <a:lnSpc>
                    <a:spcPts val="3359"/>
                  </a:lnSpc>
                </a:pPr>
              </a:p>
            </p:txBody>
          </p:sp>
        </p:grpSp>
        <p:sp>
          <p:nvSpPr>
            <p:cNvPr name="Freeform 6" id="6"/>
            <p:cNvSpPr/>
            <p:nvPr/>
          </p:nvSpPr>
          <p:spPr>
            <a:xfrm flipH="false" flipV="false" rot="0">
              <a:off x="0"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8711552"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7423104"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sp>
        <p:nvSpPr>
          <p:cNvPr name="TextBox 9" id="9"/>
          <p:cNvSpPr txBox="true"/>
          <p:nvPr/>
        </p:nvSpPr>
        <p:spPr>
          <a:xfrm rot="0">
            <a:off x="1028700" y="2089939"/>
            <a:ext cx="6351008" cy="938212"/>
          </a:xfrm>
          <a:prstGeom prst="rect">
            <a:avLst/>
          </a:prstGeom>
        </p:spPr>
        <p:txBody>
          <a:bodyPr anchor="t" rtlCol="false" tIns="0" lIns="0" bIns="0" rIns="0">
            <a:spAutoFit/>
          </a:bodyPr>
          <a:lstStyle/>
          <a:p>
            <a:pPr algn="l" marL="0" indent="0" lvl="0">
              <a:lnSpc>
                <a:spcPts val="7200"/>
              </a:lnSpc>
              <a:spcBef>
                <a:spcPct val="0"/>
              </a:spcBef>
            </a:pPr>
            <a:r>
              <a:rPr lang="en-US" sz="6000">
                <a:solidFill>
                  <a:srgbClr val="DF4B4A"/>
                </a:solidFill>
                <a:latin typeface="Obra Letra Bold"/>
                <a:ea typeface="Obra Letra Bold"/>
                <a:cs typeface="Obra Letra Bold"/>
                <a:sym typeface="Obra Letra Bold"/>
              </a:rPr>
              <a:t>Table of Contents</a:t>
            </a:r>
          </a:p>
        </p:txBody>
      </p:sp>
      <p:sp>
        <p:nvSpPr>
          <p:cNvPr name="TextBox 10" id="10"/>
          <p:cNvSpPr txBox="true"/>
          <p:nvPr/>
        </p:nvSpPr>
        <p:spPr>
          <a:xfrm rot="0">
            <a:off x="2845601" y="3954755"/>
            <a:ext cx="3603970" cy="604838"/>
          </a:xfrm>
          <a:prstGeom prst="rect">
            <a:avLst/>
          </a:prstGeom>
        </p:spPr>
        <p:txBody>
          <a:bodyPr anchor="t" rtlCol="false" tIns="0" lIns="0" bIns="0" rIns="0">
            <a:spAutoFit/>
          </a:bodyPr>
          <a:lstStyle/>
          <a:p>
            <a:pPr algn="l" marL="0" indent="0" lvl="0">
              <a:lnSpc>
                <a:spcPts val="4799"/>
              </a:lnSpc>
              <a:spcBef>
                <a:spcPct val="0"/>
              </a:spcBef>
            </a:pPr>
            <a:r>
              <a:rPr lang="en-US" sz="3999">
                <a:solidFill>
                  <a:srgbClr val="365A95"/>
                </a:solidFill>
                <a:latin typeface="Obra Letra Bold"/>
                <a:ea typeface="Obra Letra Bold"/>
                <a:cs typeface="Obra Letra Bold"/>
                <a:sym typeface="Obra Letra Bold"/>
              </a:rPr>
              <a:t>Title here</a:t>
            </a:r>
          </a:p>
        </p:txBody>
      </p:sp>
      <p:sp>
        <p:nvSpPr>
          <p:cNvPr name="TextBox 11" id="11"/>
          <p:cNvSpPr txBox="true"/>
          <p:nvPr/>
        </p:nvSpPr>
        <p:spPr>
          <a:xfrm rot="0">
            <a:off x="2845601" y="4570410"/>
            <a:ext cx="3483604" cy="330200"/>
          </a:xfrm>
          <a:prstGeom prst="rect">
            <a:avLst/>
          </a:prstGeom>
        </p:spPr>
        <p:txBody>
          <a:bodyPr anchor="t" rtlCol="false" tIns="0" lIns="0" bIns="0" rIns="0">
            <a:spAutoFit/>
          </a:bodyPr>
          <a:lstStyle/>
          <a:p>
            <a:pPr algn="l">
              <a:lnSpc>
                <a:spcPts val="2799"/>
              </a:lnSpc>
            </a:pPr>
            <a:r>
              <a:rPr lang="en-US" sz="1999">
                <a:solidFill>
                  <a:srgbClr val="233466"/>
                </a:solidFill>
                <a:latin typeface="Sniglet"/>
                <a:ea typeface="Sniglet"/>
                <a:cs typeface="Sniglet"/>
                <a:sym typeface="Sniglet"/>
              </a:rPr>
              <a:t>Add summary here.</a:t>
            </a:r>
          </a:p>
        </p:txBody>
      </p:sp>
      <p:sp>
        <p:nvSpPr>
          <p:cNvPr name="Freeform 12" id="12"/>
          <p:cNvSpPr/>
          <p:nvPr/>
        </p:nvSpPr>
        <p:spPr>
          <a:xfrm flipH="false" flipV="false" rot="0">
            <a:off x="1028700" y="3599652"/>
            <a:ext cx="1397302" cy="1656061"/>
          </a:xfrm>
          <a:custGeom>
            <a:avLst/>
            <a:gdLst/>
            <a:ahLst/>
            <a:cxnLst/>
            <a:rect r="r" b="b" t="t" l="l"/>
            <a:pathLst>
              <a:path h="1656061" w="1397302">
                <a:moveTo>
                  <a:pt x="0" y="0"/>
                </a:moveTo>
                <a:lnTo>
                  <a:pt x="1397302" y="0"/>
                </a:lnTo>
                <a:lnTo>
                  <a:pt x="1397302" y="1656061"/>
                </a:lnTo>
                <a:lnTo>
                  <a:pt x="0" y="16560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182334" y="4088985"/>
            <a:ext cx="1090034" cy="658344"/>
          </a:xfrm>
          <a:prstGeom prst="rect">
            <a:avLst/>
          </a:prstGeom>
        </p:spPr>
        <p:txBody>
          <a:bodyPr anchor="t" rtlCol="false" tIns="0" lIns="0" bIns="0" rIns="0">
            <a:spAutoFit/>
          </a:bodyPr>
          <a:lstStyle/>
          <a:p>
            <a:pPr algn="ctr" marL="0" indent="0" lvl="0">
              <a:lnSpc>
                <a:spcPts val="5007"/>
              </a:lnSpc>
              <a:spcBef>
                <a:spcPct val="0"/>
              </a:spcBef>
            </a:pPr>
            <a:r>
              <a:rPr lang="en-US" sz="4173">
                <a:solidFill>
                  <a:srgbClr val="FFFFFF"/>
                </a:solidFill>
                <a:latin typeface="Obra Letra Bold"/>
                <a:ea typeface="Obra Letra Bold"/>
                <a:cs typeface="Obra Letra Bold"/>
                <a:sym typeface="Obra Letra Bold"/>
              </a:rPr>
              <a:t>01</a:t>
            </a:r>
          </a:p>
        </p:txBody>
      </p:sp>
      <p:sp>
        <p:nvSpPr>
          <p:cNvPr name="TextBox 14" id="14"/>
          <p:cNvSpPr txBox="true"/>
          <p:nvPr/>
        </p:nvSpPr>
        <p:spPr>
          <a:xfrm rot="0">
            <a:off x="2845601" y="5931110"/>
            <a:ext cx="3603970" cy="604838"/>
          </a:xfrm>
          <a:prstGeom prst="rect">
            <a:avLst/>
          </a:prstGeom>
        </p:spPr>
        <p:txBody>
          <a:bodyPr anchor="t" rtlCol="false" tIns="0" lIns="0" bIns="0" rIns="0">
            <a:spAutoFit/>
          </a:bodyPr>
          <a:lstStyle/>
          <a:p>
            <a:pPr algn="l" marL="0" indent="0" lvl="0">
              <a:lnSpc>
                <a:spcPts val="4799"/>
              </a:lnSpc>
              <a:spcBef>
                <a:spcPct val="0"/>
              </a:spcBef>
            </a:pPr>
            <a:r>
              <a:rPr lang="en-US" sz="3999">
                <a:solidFill>
                  <a:srgbClr val="365A95"/>
                </a:solidFill>
                <a:latin typeface="Obra Letra Bold"/>
                <a:ea typeface="Obra Letra Bold"/>
                <a:cs typeface="Obra Letra Bold"/>
                <a:sym typeface="Obra Letra Bold"/>
              </a:rPr>
              <a:t>Title here</a:t>
            </a:r>
          </a:p>
        </p:txBody>
      </p:sp>
      <p:sp>
        <p:nvSpPr>
          <p:cNvPr name="TextBox 15" id="15"/>
          <p:cNvSpPr txBox="true"/>
          <p:nvPr/>
        </p:nvSpPr>
        <p:spPr>
          <a:xfrm rot="0">
            <a:off x="2845601" y="6546765"/>
            <a:ext cx="3483604" cy="330200"/>
          </a:xfrm>
          <a:prstGeom prst="rect">
            <a:avLst/>
          </a:prstGeom>
        </p:spPr>
        <p:txBody>
          <a:bodyPr anchor="t" rtlCol="false" tIns="0" lIns="0" bIns="0" rIns="0">
            <a:spAutoFit/>
          </a:bodyPr>
          <a:lstStyle/>
          <a:p>
            <a:pPr algn="l">
              <a:lnSpc>
                <a:spcPts val="2799"/>
              </a:lnSpc>
            </a:pPr>
            <a:r>
              <a:rPr lang="en-US" sz="1999">
                <a:solidFill>
                  <a:srgbClr val="233466"/>
                </a:solidFill>
                <a:latin typeface="Sniglet"/>
                <a:ea typeface="Sniglet"/>
                <a:cs typeface="Sniglet"/>
                <a:sym typeface="Sniglet"/>
              </a:rPr>
              <a:t>Add summary here.</a:t>
            </a:r>
          </a:p>
        </p:txBody>
      </p:sp>
      <p:sp>
        <p:nvSpPr>
          <p:cNvPr name="Freeform 16" id="16"/>
          <p:cNvSpPr/>
          <p:nvPr/>
        </p:nvSpPr>
        <p:spPr>
          <a:xfrm flipH="false" flipV="false" rot="0">
            <a:off x="1028700" y="5576007"/>
            <a:ext cx="1397302" cy="1656061"/>
          </a:xfrm>
          <a:custGeom>
            <a:avLst/>
            <a:gdLst/>
            <a:ahLst/>
            <a:cxnLst/>
            <a:rect r="r" b="b" t="t" l="l"/>
            <a:pathLst>
              <a:path h="1656061" w="1397302">
                <a:moveTo>
                  <a:pt x="0" y="0"/>
                </a:moveTo>
                <a:lnTo>
                  <a:pt x="1397302" y="0"/>
                </a:lnTo>
                <a:lnTo>
                  <a:pt x="1397302" y="1656061"/>
                </a:lnTo>
                <a:lnTo>
                  <a:pt x="0" y="16560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7" id="17"/>
          <p:cNvSpPr txBox="true"/>
          <p:nvPr/>
        </p:nvSpPr>
        <p:spPr>
          <a:xfrm rot="0">
            <a:off x="1182334" y="6065340"/>
            <a:ext cx="1090034" cy="658344"/>
          </a:xfrm>
          <a:prstGeom prst="rect">
            <a:avLst/>
          </a:prstGeom>
        </p:spPr>
        <p:txBody>
          <a:bodyPr anchor="t" rtlCol="false" tIns="0" lIns="0" bIns="0" rIns="0">
            <a:spAutoFit/>
          </a:bodyPr>
          <a:lstStyle/>
          <a:p>
            <a:pPr algn="ctr" marL="0" indent="0" lvl="0">
              <a:lnSpc>
                <a:spcPts val="5007"/>
              </a:lnSpc>
              <a:spcBef>
                <a:spcPct val="0"/>
              </a:spcBef>
            </a:pPr>
            <a:r>
              <a:rPr lang="en-US" sz="4173">
                <a:solidFill>
                  <a:srgbClr val="FFFFFF"/>
                </a:solidFill>
                <a:latin typeface="Obra Letra Bold"/>
                <a:ea typeface="Obra Letra Bold"/>
                <a:cs typeface="Obra Letra Bold"/>
                <a:sym typeface="Obra Letra Bold"/>
              </a:rPr>
              <a:t>02</a:t>
            </a:r>
          </a:p>
        </p:txBody>
      </p:sp>
      <p:sp>
        <p:nvSpPr>
          <p:cNvPr name="TextBox 18" id="18"/>
          <p:cNvSpPr txBox="true"/>
          <p:nvPr/>
        </p:nvSpPr>
        <p:spPr>
          <a:xfrm rot="0">
            <a:off x="2845601" y="7957341"/>
            <a:ext cx="3603970" cy="604838"/>
          </a:xfrm>
          <a:prstGeom prst="rect">
            <a:avLst/>
          </a:prstGeom>
        </p:spPr>
        <p:txBody>
          <a:bodyPr anchor="t" rtlCol="false" tIns="0" lIns="0" bIns="0" rIns="0">
            <a:spAutoFit/>
          </a:bodyPr>
          <a:lstStyle/>
          <a:p>
            <a:pPr algn="l" marL="0" indent="0" lvl="0">
              <a:lnSpc>
                <a:spcPts val="4799"/>
              </a:lnSpc>
              <a:spcBef>
                <a:spcPct val="0"/>
              </a:spcBef>
            </a:pPr>
            <a:r>
              <a:rPr lang="en-US" sz="3999">
                <a:solidFill>
                  <a:srgbClr val="365A95"/>
                </a:solidFill>
                <a:latin typeface="Obra Letra Bold"/>
                <a:ea typeface="Obra Letra Bold"/>
                <a:cs typeface="Obra Letra Bold"/>
                <a:sym typeface="Obra Letra Bold"/>
              </a:rPr>
              <a:t>Title here</a:t>
            </a:r>
          </a:p>
        </p:txBody>
      </p:sp>
      <p:sp>
        <p:nvSpPr>
          <p:cNvPr name="TextBox 19" id="19"/>
          <p:cNvSpPr txBox="true"/>
          <p:nvPr/>
        </p:nvSpPr>
        <p:spPr>
          <a:xfrm rot="0">
            <a:off x="2845601" y="8572997"/>
            <a:ext cx="3483604" cy="330200"/>
          </a:xfrm>
          <a:prstGeom prst="rect">
            <a:avLst/>
          </a:prstGeom>
        </p:spPr>
        <p:txBody>
          <a:bodyPr anchor="t" rtlCol="false" tIns="0" lIns="0" bIns="0" rIns="0">
            <a:spAutoFit/>
          </a:bodyPr>
          <a:lstStyle/>
          <a:p>
            <a:pPr algn="l">
              <a:lnSpc>
                <a:spcPts val="2799"/>
              </a:lnSpc>
            </a:pPr>
            <a:r>
              <a:rPr lang="en-US" sz="1999">
                <a:solidFill>
                  <a:srgbClr val="233466"/>
                </a:solidFill>
                <a:latin typeface="Sniglet"/>
                <a:ea typeface="Sniglet"/>
                <a:cs typeface="Sniglet"/>
                <a:sym typeface="Sniglet"/>
              </a:rPr>
              <a:t>Add summary here.</a:t>
            </a:r>
          </a:p>
        </p:txBody>
      </p:sp>
      <p:sp>
        <p:nvSpPr>
          <p:cNvPr name="Freeform 20" id="20"/>
          <p:cNvSpPr/>
          <p:nvPr/>
        </p:nvSpPr>
        <p:spPr>
          <a:xfrm flipH="false" flipV="false" rot="0">
            <a:off x="1028700" y="7602239"/>
            <a:ext cx="1397302" cy="1656061"/>
          </a:xfrm>
          <a:custGeom>
            <a:avLst/>
            <a:gdLst/>
            <a:ahLst/>
            <a:cxnLst/>
            <a:rect r="r" b="b" t="t" l="l"/>
            <a:pathLst>
              <a:path h="1656061" w="1397302">
                <a:moveTo>
                  <a:pt x="0" y="0"/>
                </a:moveTo>
                <a:lnTo>
                  <a:pt x="1397302" y="0"/>
                </a:lnTo>
                <a:lnTo>
                  <a:pt x="1397302" y="1656061"/>
                </a:lnTo>
                <a:lnTo>
                  <a:pt x="0" y="16560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1" id="21"/>
          <p:cNvSpPr txBox="true"/>
          <p:nvPr/>
        </p:nvSpPr>
        <p:spPr>
          <a:xfrm rot="0">
            <a:off x="1182334" y="8091572"/>
            <a:ext cx="1090034" cy="658344"/>
          </a:xfrm>
          <a:prstGeom prst="rect">
            <a:avLst/>
          </a:prstGeom>
        </p:spPr>
        <p:txBody>
          <a:bodyPr anchor="t" rtlCol="false" tIns="0" lIns="0" bIns="0" rIns="0">
            <a:spAutoFit/>
          </a:bodyPr>
          <a:lstStyle/>
          <a:p>
            <a:pPr algn="ctr" marL="0" indent="0" lvl="0">
              <a:lnSpc>
                <a:spcPts val="5007"/>
              </a:lnSpc>
              <a:spcBef>
                <a:spcPct val="0"/>
              </a:spcBef>
            </a:pPr>
            <a:r>
              <a:rPr lang="en-US" sz="4173">
                <a:solidFill>
                  <a:srgbClr val="FFFFFF"/>
                </a:solidFill>
                <a:latin typeface="Obra Letra Bold"/>
                <a:ea typeface="Obra Letra Bold"/>
                <a:cs typeface="Obra Letra Bold"/>
                <a:sym typeface="Obra Letra Bold"/>
              </a:rPr>
              <a:t>03</a:t>
            </a:r>
          </a:p>
        </p:txBody>
      </p:sp>
      <p:sp>
        <p:nvSpPr>
          <p:cNvPr name="TextBox 22" id="22"/>
          <p:cNvSpPr txBox="true"/>
          <p:nvPr/>
        </p:nvSpPr>
        <p:spPr>
          <a:xfrm rot="0">
            <a:off x="8685573" y="4061726"/>
            <a:ext cx="3603970" cy="604838"/>
          </a:xfrm>
          <a:prstGeom prst="rect">
            <a:avLst/>
          </a:prstGeom>
        </p:spPr>
        <p:txBody>
          <a:bodyPr anchor="t" rtlCol="false" tIns="0" lIns="0" bIns="0" rIns="0">
            <a:spAutoFit/>
          </a:bodyPr>
          <a:lstStyle/>
          <a:p>
            <a:pPr algn="l" marL="0" indent="0" lvl="0">
              <a:lnSpc>
                <a:spcPts val="4799"/>
              </a:lnSpc>
              <a:spcBef>
                <a:spcPct val="0"/>
              </a:spcBef>
            </a:pPr>
            <a:r>
              <a:rPr lang="en-US" sz="3999">
                <a:solidFill>
                  <a:srgbClr val="365A95"/>
                </a:solidFill>
                <a:latin typeface="Obra Letra Bold"/>
                <a:ea typeface="Obra Letra Bold"/>
                <a:cs typeface="Obra Letra Bold"/>
                <a:sym typeface="Obra Letra Bold"/>
              </a:rPr>
              <a:t>Title here</a:t>
            </a:r>
          </a:p>
        </p:txBody>
      </p:sp>
      <p:sp>
        <p:nvSpPr>
          <p:cNvPr name="TextBox 23" id="23"/>
          <p:cNvSpPr txBox="true"/>
          <p:nvPr/>
        </p:nvSpPr>
        <p:spPr>
          <a:xfrm rot="0">
            <a:off x="8685573" y="4677381"/>
            <a:ext cx="3483604" cy="330200"/>
          </a:xfrm>
          <a:prstGeom prst="rect">
            <a:avLst/>
          </a:prstGeom>
        </p:spPr>
        <p:txBody>
          <a:bodyPr anchor="t" rtlCol="false" tIns="0" lIns="0" bIns="0" rIns="0">
            <a:spAutoFit/>
          </a:bodyPr>
          <a:lstStyle/>
          <a:p>
            <a:pPr algn="l">
              <a:lnSpc>
                <a:spcPts val="2799"/>
              </a:lnSpc>
            </a:pPr>
            <a:r>
              <a:rPr lang="en-US" sz="1999">
                <a:solidFill>
                  <a:srgbClr val="233466"/>
                </a:solidFill>
                <a:latin typeface="Sniglet"/>
                <a:ea typeface="Sniglet"/>
                <a:cs typeface="Sniglet"/>
                <a:sym typeface="Sniglet"/>
              </a:rPr>
              <a:t>Add summary here.</a:t>
            </a:r>
          </a:p>
        </p:txBody>
      </p:sp>
      <p:sp>
        <p:nvSpPr>
          <p:cNvPr name="Freeform 24" id="24"/>
          <p:cNvSpPr/>
          <p:nvPr/>
        </p:nvSpPr>
        <p:spPr>
          <a:xfrm flipH="false" flipV="false" rot="0">
            <a:off x="6868672" y="3706623"/>
            <a:ext cx="1397302" cy="1656061"/>
          </a:xfrm>
          <a:custGeom>
            <a:avLst/>
            <a:gdLst/>
            <a:ahLst/>
            <a:cxnLst/>
            <a:rect r="r" b="b" t="t" l="l"/>
            <a:pathLst>
              <a:path h="1656061" w="1397302">
                <a:moveTo>
                  <a:pt x="0" y="0"/>
                </a:moveTo>
                <a:lnTo>
                  <a:pt x="1397302" y="0"/>
                </a:lnTo>
                <a:lnTo>
                  <a:pt x="1397302" y="1656061"/>
                </a:lnTo>
                <a:lnTo>
                  <a:pt x="0" y="16560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5" id="25"/>
          <p:cNvSpPr txBox="true"/>
          <p:nvPr/>
        </p:nvSpPr>
        <p:spPr>
          <a:xfrm rot="0">
            <a:off x="7022306" y="4195957"/>
            <a:ext cx="1090034" cy="658344"/>
          </a:xfrm>
          <a:prstGeom prst="rect">
            <a:avLst/>
          </a:prstGeom>
        </p:spPr>
        <p:txBody>
          <a:bodyPr anchor="t" rtlCol="false" tIns="0" lIns="0" bIns="0" rIns="0">
            <a:spAutoFit/>
          </a:bodyPr>
          <a:lstStyle/>
          <a:p>
            <a:pPr algn="ctr" marL="0" indent="0" lvl="0">
              <a:lnSpc>
                <a:spcPts val="5007"/>
              </a:lnSpc>
              <a:spcBef>
                <a:spcPct val="0"/>
              </a:spcBef>
            </a:pPr>
            <a:r>
              <a:rPr lang="en-US" sz="4173">
                <a:solidFill>
                  <a:srgbClr val="FFFFFF"/>
                </a:solidFill>
                <a:latin typeface="Obra Letra Bold"/>
                <a:ea typeface="Obra Letra Bold"/>
                <a:cs typeface="Obra Letra Bold"/>
                <a:sym typeface="Obra Letra Bold"/>
              </a:rPr>
              <a:t>04</a:t>
            </a:r>
          </a:p>
        </p:txBody>
      </p:sp>
      <p:sp>
        <p:nvSpPr>
          <p:cNvPr name="TextBox 26" id="26"/>
          <p:cNvSpPr txBox="true"/>
          <p:nvPr/>
        </p:nvSpPr>
        <p:spPr>
          <a:xfrm rot="0">
            <a:off x="8685573" y="6038081"/>
            <a:ext cx="3603970" cy="604838"/>
          </a:xfrm>
          <a:prstGeom prst="rect">
            <a:avLst/>
          </a:prstGeom>
        </p:spPr>
        <p:txBody>
          <a:bodyPr anchor="t" rtlCol="false" tIns="0" lIns="0" bIns="0" rIns="0">
            <a:spAutoFit/>
          </a:bodyPr>
          <a:lstStyle/>
          <a:p>
            <a:pPr algn="l" marL="0" indent="0" lvl="0">
              <a:lnSpc>
                <a:spcPts val="4799"/>
              </a:lnSpc>
              <a:spcBef>
                <a:spcPct val="0"/>
              </a:spcBef>
            </a:pPr>
            <a:r>
              <a:rPr lang="en-US" sz="3999">
                <a:solidFill>
                  <a:srgbClr val="365A95"/>
                </a:solidFill>
                <a:latin typeface="Obra Letra Bold"/>
                <a:ea typeface="Obra Letra Bold"/>
                <a:cs typeface="Obra Letra Bold"/>
                <a:sym typeface="Obra Letra Bold"/>
              </a:rPr>
              <a:t>Title here</a:t>
            </a:r>
          </a:p>
        </p:txBody>
      </p:sp>
      <p:sp>
        <p:nvSpPr>
          <p:cNvPr name="TextBox 27" id="27"/>
          <p:cNvSpPr txBox="true"/>
          <p:nvPr/>
        </p:nvSpPr>
        <p:spPr>
          <a:xfrm rot="0">
            <a:off x="8685573" y="6653737"/>
            <a:ext cx="3483604" cy="330200"/>
          </a:xfrm>
          <a:prstGeom prst="rect">
            <a:avLst/>
          </a:prstGeom>
        </p:spPr>
        <p:txBody>
          <a:bodyPr anchor="t" rtlCol="false" tIns="0" lIns="0" bIns="0" rIns="0">
            <a:spAutoFit/>
          </a:bodyPr>
          <a:lstStyle/>
          <a:p>
            <a:pPr algn="l">
              <a:lnSpc>
                <a:spcPts val="2799"/>
              </a:lnSpc>
            </a:pPr>
            <a:r>
              <a:rPr lang="en-US" sz="1999">
                <a:solidFill>
                  <a:srgbClr val="233466"/>
                </a:solidFill>
                <a:latin typeface="Sniglet"/>
                <a:ea typeface="Sniglet"/>
                <a:cs typeface="Sniglet"/>
                <a:sym typeface="Sniglet"/>
              </a:rPr>
              <a:t>Add summary here.</a:t>
            </a:r>
          </a:p>
        </p:txBody>
      </p:sp>
      <p:sp>
        <p:nvSpPr>
          <p:cNvPr name="Freeform 28" id="28"/>
          <p:cNvSpPr/>
          <p:nvPr/>
        </p:nvSpPr>
        <p:spPr>
          <a:xfrm flipH="false" flipV="false" rot="0">
            <a:off x="6868672" y="5682978"/>
            <a:ext cx="1397302" cy="1656061"/>
          </a:xfrm>
          <a:custGeom>
            <a:avLst/>
            <a:gdLst/>
            <a:ahLst/>
            <a:cxnLst/>
            <a:rect r="r" b="b" t="t" l="l"/>
            <a:pathLst>
              <a:path h="1656061" w="1397302">
                <a:moveTo>
                  <a:pt x="0" y="0"/>
                </a:moveTo>
                <a:lnTo>
                  <a:pt x="1397302" y="0"/>
                </a:lnTo>
                <a:lnTo>
                  <a:pt x="1397302" y="1656062"/>
                </a:lnTo>
                <a:lnTo>
                  <a:pt x="0" y="165606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9" id="29"/>
          <p:cNvSpPr txBox="true"/>
          <p:nvPr/>
        </p:nvSpPr>
        <p:spPr>
          <a:xfrm rot="0">
            <a:off x="7022306" y="6172312"/>
            <a:ext cx="1090034" cy="658344"/>
          </a:xfrm>
          <a:prstGeom prst="rect">
            <a:avLst/>
          </a:prstGeom>
        </p:spPr>
        <p:txBody>
          <a:bodyPr anchor="t" rtlCol="false" tIns="0" lIns="0" bIns="0" rIns="0">
            <a:spAutoFit/>
          </a:bodyPr>
          <a:lstStyle/>
          <a:p>
            <a:pPr algn="ctr" marL="0" indent="0" lvl="0">
              <a:lnSpc>
                <a:spcPts val="5007"/>
              </a:lnSpc>
              <a:spcBef>
                <a:spcPct val="0"/>
              </a:spcBef>
            </a:pPr>
            <a:r>
              <a:rPr lang="en-US" sz="4173">
                <a:solidFill>
                  <a:srgbClr val="FFFFFF"/>
                </a:solidFill>
                <a:latin typeface="Obra Letra Bold"/>
                <a:ea typeface="Obra Letra Bold"/>
                <a:cs typeface="Obra Letra Bold"/>
                <a:sym typeface="Obra Letra Bold"/>
              </a:rPr>
              <a:t>05</a:t>
            </a:r>
          </a:p>
        </p:txBody>
      </p:sp>
      <p:sp>
        <p:nvSpPr>
          <p:cNvPr name="TextBox 30" id="30"/>
          <p:cNvSpPr txBox="true"/>
          <p:nvPr/>
        </p:nvSpPr>
        <p:spPr>
          <a:xfrm rot="0">
            <a:off x="8685573" y="8064313"/>
            <a:ext cx="3603970" cy="604838"/>
          </a:xfrm>
          <a:prstGeom prst="rect">
            <a:avLst/>
          </a:prstGeom>
        </p:spPr>
        <p:txBody>
          <a:bodyPr anchor="t" rtlCol="false" tIns="0" lIns="0" bIns="0" rIns="0">
            <a:spAutoFit/>
          </a:bodyPr>
          <a:lstStyle/>
          <a:p>
            <a:pPr algn="l" marL="0" indent="0" lvl="0">
              <a:lnSpc>
                <a:spcPts val="4799"/>
              </a:lnSpc>
              <a:spcBef>
                <a:spcPct val="0"/>
              </a:spcBef>
            </a:pPr>
            <a:r>
              <a:rPr lang="en-US" sz="3999">
                <a:solidFill>
                  <a:srgbClr val="365A95"/>
                </a:solidFill>
                <a:latin typeface="Obra Letra Bold"/>
                <a:ea typeface="Obra Letra Bold"/>
                <a:cs typeface="Obra Letra Bold"/>
                <a:sym typeface="Obra Letra Bold"/>
              </a:rPr>
              <a:t>Title here</a:t>
            </a:r>
          </a:p>
        </p:txBody>
      </p:sp>
      <p:sp>
        <p:nvSpPr>
          <p:cNvPr name="TextBox 31" id="31"/>
          <p:cNvSpPr txBox="true"/>
          <p:nvPr/>
        </p:nvSpPr>
        <p:spPr>
          <a:xfrm rot="0">
            <a:off x="8685573" y="8679968"/>
            <a:ext cx="3483604" cy="330200"/>
          </a:xfrm>
          <a:prstGeom prst="rect">
            <a:avLst/>
          </a:prstGeom>
        </p:spPr>
        <p:txBody>
          <a:bodyPr anchor="t" rtlCol="false" tIns="0" lIns="0" bIns="0" rIns="0">
            <a:spAutoFit/>
          </a:bodyPr>
          <a:lstStyle/>
          <a:p>
            <a:pPr algn="l">
              <a:lnSpc>
                <a:spcPts val="2799"/>
              </a:lnSpc>
            </a:pPr>
            <a:r>
              <a:rPr lang="en-US" sz="1999">
                <a:solidFill>
                  <a:srgbClr val="233466"/>
                </a:solidFill>
                <a:latin typeface="Sniglet"/>
                <a:ea typeface="Sniglet"/>
                <a:cs typeface="Sniglet"/>
                <a:sym typeface="Sniglet"/>
              </a:rPr>
              <a:t>Add summary here.</a:t>
            </a:r>
          </a:p>
        </p:txBody>
      </p:sp>
      <p:grpSp>
        <p:nvGrpSpPr>
          <p:cNvPr name="Group 32" id="32"/>
          <p:cNvGrpSpPr/>
          <p:nvPr/>
        </p:nvGrpSpPr>
        <p:grpSpPr>
          <a:xfrm rot="0">
            <a:off x="6868672" y="7709210"/>
            <a:ext cx="1397302" cy="1656061"/>
            <a:chOff x="0" y="0"/>
            <a:chExt cx="1863069" cy="2208082"/>
          </a:xfrm>
        </p:grpSpPr>
        <p:sp>
          <p:nvSpPr>
            <p:cNvPr name="Freeform 33" id="33"/>
            <p:cNvSpPr/>
            <p:nvPr/>
          </p:nvSpPr>
          <p:spPr>
            <a:xfrm flipH="false" flipV="false" rot="0">
              <a:off x="0" y="0"/>
              <a:ext cx="1863069" cy="2208082"/>
            </a:xfrm>
            <a:custGeom>
              <a:avLst/>
              <a:gdLst/>
              <a:ahLst/>
              <a:cxnLst/>
              <a:rect r="r" b="b" t="t" l="l"/>
              <a:pathLst>
                <a:path h="2208082" w="1863069">
                  <a:moveTo>
                    <a:pt x="0" y="0"/>
                  </a:moveTo>
                  <a:lnTo>
                    <a:pt x="1863069" y="0"/>
                  </a:lnTo>
                  <a:lnTo>
                    <a:pt x="1863069" y="2208082"/>
                  </a:lnTo>
                  <a:lnTo>
                    <a:pt x="0" y="220808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34" id="34"/>
            <p:cNvSpPr txBox="true"/>
            <p:nvPr/>
          </p:nvSpPr>
          <p:spPr>
            <a:xfrm rot="0">
              <a:off x="204845" y="658795"/>
              <a:ext cx="1453379" cy="871442"/>
            </a:xfrm>
            <a:prstGeom prst="rect">
              <a:avLst/>
            </a:prstGeom>
          </p:spPr>
          <p:txBody>
            <a:bodyPr anchor="t" rtlCol="false" tIns="0" lIns="0" bIns="0" rIns="0">
              <a:spAutoFit/>
            </a:bodyPr>
            <a:lstStyle/>
            <a:p>
              <a:pPr algn="ctr" marL="0" indent="0" lvl="0">
                <a:lnSpc>
                  <a:spcPts val="5007"/>
                </a:lnSpc>
                <a:spcBef>
                  <a:spcPct val="0"/>
                </a:spcBef>
              </a:pPr>
              <a:r>
                <a:rPr lang="en-US" sz="4173">
                  <a:solidFill>
                    <a:srgbClr val="FFFFFF"/>
                  </a:solidFill>
                  <a:latin typeface="Obra Letra Bold"/>
                  <a:ea typeface="Obra Letra Bold"/>
                  <a:cs typeface="Obra Letra Bold"/>
                  <a:sym typeface="Obra Letra Bold"/>
                </a:rPr>
                <a:t>06</a:t>
              </a:r>
            </a:p>
          </p:txBody>
        </p:sp>
      </p:grpSp>
      <p:sp>
        <p:nvSpPr>
          <p:cNvPr name="Freeform 35" id="35"/>
          <p:cNvSpPr/>
          <p:nvPr/>
        </p:nvSpPr>
        <p:spPr>
          <a:xfrm flipH="false" flipV="false" rot="0">
            <a:off x="12708643" y="2169552"/>
            <a:ext cx="5408106" cy="8811577"/>
          </a:xfrm>
          <a:custGeom>
            <a:avLst/>
            <a:gdLst/>
            <a:ahLst/>
            <a:cxnLst/>
            <a:rect r="r" b="b" t="t" l="l"/>
            <a:pathLst>
              <a:path h="8811577" w="5408106">
                <a:moveTo>
                  <a:pt x="0" y="0"/>
                </a:moveTo>
                <a:lnTo>
                  <a:pt x="5408106" y="0"/>
                </a:lnTo>
                <a:lnTo>
                  <a:pt x="5408106" y="8811577"/>
                </a:lnTo>
                <a:lnTo>
                  <a:pt x="0" y="881157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transition spd="slow">
    <p:push dir="l"/>
  </p:transition>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1DCC1"/>
        </a:solidFill>
      </p:bgPr>
    </p:bg>
    <p:spTree>
      <p:nvGrpSpPr>
        <p:cNvPr id="1" name=""/>
        <p:cNvGrpSpPr/>
        <p:nvPr/>
      </p:nvGrpSpPr>
      <p:grpSpPr>
        <a:xfrm>
          <a:off x="0" y="0"/>
          <a:ext cx="0" cy="0"/>
          <a:chOff x="0" y="0"/>
          <a:chExt cx="0" cy="0"/>
        </a:xfrm>
      </p:grpSpPr>
      <p:grpSp>
        <p:nvGrpSpPr>
          <p:cNvPr name="Group 2" id="2"/>
          <p:cNvGrpSpPr/>
          <p:nvPr/>
        </p:nvGrpSpPr>
        <p:grpSpPr>
          <a:xfrm rot="-5400000">
            <a:off x="-9268835" y="3465325"/>
            <a:ext cx="19841745" cy="1304075"/>
            <a:chOff x="0" y="0"/>
            <a:chExt cx="26455660" cy="1738767"/>
          </a:xfrm>
        </p:grpSpPr>
        <p:grpSp>
          <p:nvGrpSpPr>
            <p:cNvPr name="Group 3" id="3"/>
            <p:cNvGrpSpPr/>
            <p:nvPr/>
          </p:nvGrpSpPr>
          <p:grpSpPr>
            <a:xfrm rot="0">
              <a:off x="0" y="0"/>
              <a:ext cx="25419830" cy="1738767"/>
              <a:chOff x="0" y="0"/>
              <a:chExt cx="5021201" cy="343460"/>
            </a:xfrm>
          </p:grpSpPr>
          <p:sp>
            <p:nvSpPr>
              <p:cNvPr name="Freeform 4" id="4"/>
              <p:cNvSpPr/>
              <p:nvPr/>
            </p:nvSpPr>
            <p:spPr>
              <a:xfrm flipH="false" flipV="false" rot="0">
                <a:off x="0" y="0"/>
                <a:ext cx="5021201" cy="343460"/>
              </a:xfrm>
              <a:custGeom>
                <a:avLst/>
                <a:gdLst/>
                <a:ahLst/>
                <a:cxnLst/>
                <a:rect r="r" b="b" t="t" l="l"/>
                <a:pathLst>
                  <a:path h="343460" w="5021201">
                    <a:moveTo>
                      <a:pt x="0" y="0"/>
                    </a:moveTo>
                    <a:lnTo>
                      <a:pt x="5021201" y="0"/>
                    </a:lnTo>
                    <a:lnTo>
                      <a:pt x="5021201" y="343460"/>
                    </a:lnTo>
                    <a:lnTo>
                      <a:pt x="0" y="343460"/>
                    </a:lnTo>
                    <a:close/>
                  </a:path>
                </a:pathLst>
              </a:custGeom>
              <a:solidFill>
                <a:srgbClr val="F8DCA2"/>
              </a:solidFill>
            </p:spPr>
          </p:sp>
          <p:sp>
            <p:nvSpPr>
              <p:cNvPr name="TextBox 5" id="5"/>
              <p:cNvSpPr txBox="true"/>
              <p:nvPr/>
            </p:nvSpPr>
            <p:spPr>
              <a:xfrm>
                <a:off x="0" y="-47625"/>
                <a:ext cx="5021201" cy="391085"/>
              </a:xfrm>
              <a:prstGeom prst="rect">
                <a:avLst/>
              </a:prstGeom>
            </p:spPr>
            <p:txBody>
              <a:bodyPr anchor="ctr" rtlCol="false" tIns="50800" lIns="50800" bIns="50800" rIns="50800"/>
              <a:lstStyle/>
              <a:p>
                <a:pPr algn="ctr">
                  <a:lnSpc>
                    <a:spcPts val="3359"/>
                  </a:lnSpc>
                </a:pPr>
              </a:p>
            </p:txBody>
          </p:sp>
        </p:grpSp>
        <p:sp>
          <p:nvSpPr>
            <p:cNvPr name="Freeform 6" id="6"/>
            <p:cNvSpPr/>
            <p:nvPr/>
          </p:nvSpPr>
          <p:spPr>
            <a:xfrm flipH="false" flipV="false" rot="0">
              <a:off x="0"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8711552"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7423104"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sp>
        <p:nvSpPr>
          <p:cNvPr name="TextBox 9" id="9"/>
          <p:cNvSpPr txBox="true"/>
          <p:nvPr/>
        </p:nvSpPr>
        <p:spPr>
          <a:xfrm rot="0">
            <a:off x="2185321" y="1545647"/>
            <a:ext cx="6351008" cy="938212"/>
          </a:xfrm>
          <a:prstGeom prst="rect">
            <a:avLst/>
          </a:prstGeom>
        </p:spPr>
        <p:txBody>
          <a:bodyPr anchor="t" rtlCol="false" tIns="0" lIns="0" bIns="0" rIns="0">
            <a:spAutoFit/>
          </a:bodyPr>
          <a:lstStyle/>
          <a:p>
            <a:pPr algn="l" marL="0" indent="0" lvl="0">
              <a:lnSpc>
                <a:spcPts val="7200"/>
              </a:lnSpc>
              <a:spcBef>
                <a:spcPct val="0"/>
              </a:spcBef>
            </a:pPr>
            <a:r>
              <a:rPr lang="en-US" sz="6000">
                <a:solidFill>
                  <a:srgbClr val="DF4B4A"/>
                </a:solidFill>
                <a:latin typeface="Obra Letra Bold"/>
                <a:ea typeface="Obra Letra Bold"/>
                <a:cs typeface="Obra Letra Bold"/>
                <a:sym typeface="Obra Letra Bold"/>
              </a:rPr>
              <a:t>Main Characters</a:t>
            </a:r>
          </a:p>
        </p:txBody>
      </p:sp>
      <p:sp>
        <p:nvSpPr>
          <p:cNvPr name="Freeform 10" id="10"/>
          <p:cNvSpPr/>
          <p:nvPr/>
        </p:nvSpPr>
        <p:spPr>
          <a:xfrm flipH="false" flipV="false" rot="0">
            <a:off x="14127311" y="3481626"/>
            <a:ext cx="1935243" cy="3909581"/>
          </a:xfrm>
          <a:custGeom>
            <a:avLst/>
            <a:gdLst/>
            <a:ahLst/>
            <a:cxnLst/>
            <a:rect r="r" b="b" t="t" l="l"/>
            <a:pathLst>
              <a:path h="3909581" w="1935243">
                <a:moveTo>
                  <a:pt x="0" y="0"/>
                </a:moveTo>
                <a:lnTo>
                  <a:pt x="1935242" y="0"/>
                </a:lnTo>
                <a:lnTo>
                  <a:pt x="1935242" y="3909581"/>
                </a:lnTo>
                <a:lnTo>
                  <a:pt x="0" y="390958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720782" y="8403631"/>
            <a:ext cx="2474275" cy="1035050"/>
          </a:xfrm>
          <a:prstGeom prst="rect">
            <a:avLst/>
          </a:prstGeom>
        </p:spPr>
        <p:txBody>
          <a:bodyPr anchor="t" rtlCol="false" tIns="0" lIns="0" bIns="0" rIns="0">
            <a:spAutoFit/>
          </a:bodyPr>
          <a:lstStyle/>
          <a:p>
            <a:pPr algn="ctr">
              <a:lnSpc>
                <a:spcPts val="2799"/>
              </a:lnSpc>
            </a:pPr>
            <a:r>
              <a:rPr lang="en-US" sz="1999">
                <a:solidFill>
                  <a:srgbClr val="233466"/>
                </a:solidFill>
                <a:latin typeface="Sniglet"/>
                <a:ea typeface="Sniglet"/>
                <a:cs typeface="Sniglet"/>
                <a:sym typeface="Sniglet"/>
              </a:rPr>
              <a:t>Lorem ipsum dolor sit amet, consectetur adipiscing elit.</a:t>
            </a:r>
          </a:p>
        </p:txBody>
      </p:sp>
      <p:sp>
        <p:nvSpPr>
          <p:cNvPr name="TextBox 12" id="12"/>
          <p:cNvSpPr txBox="true"/>
          <p:nvPr/>
        </p:nvSpPr>
        <p:spPr>
          <a:xfrm rot="0">
            <a:off x="1556227" y="7894350"/>
            <a:ext cx="2803386" cy="406400"/>
          </a:xfrm>
          <a:prstGeom prst="rect">
            <a:avLst/>
          </a:prstGeom>
        </p:spPr>
        <p:txBody>
          <a:bodyPr anchor="t" rtlCol="false" tIns="0" lIns="0" bIns="0" rIns="0">
            <a:spAutoFit/>
          </a:bodyPr>
          <a:lstStyle/>
          <a:p>
            <a:pPr algn="ctr" marL="0" indent="0" lvl="0">
              <a:lnSpc>
                <a:spcPts val="3249"/>
              </a:lnSpc>
              <a:spcBef>
                <a:spcPct val="0"/>
              </a:spcBef>
            </a:pPr>
            <a:r>
              <a:rPr lang="en-US" sz="2499">
                <a:solidFill>
                  <a:srgbClr val="233466"/>
                </a:solidFill>
                <a:latin typeface="Obra Letra"/>
                <a:ea typeface="Obra Letra"/>
                <a:cs typeface="Obra Letra"/>
                <a:sym typeface="Obra Letra"/>
              </a:rPr>
              <a:t>Character 01</a:t>
            </a:r>
          </a:p>
        </p:txBody>
      </p:sp>
      <p:sp>
        <p:nvSpPr>
          <p:cNvPr name="TextBox 13" id="13"/>
          <p:cNvSpPr txBox="true"/>
          <p:nvPr/>
        </p:nvSpPr>
        <p:spPr>
          <a:xfrm rot="0">
            <a:off x="5508783" y="8403631"/>
            <a:ext cx="2474275" cy="1035050"/>
          </a:xfrm>
          <a:prstGeom prst="rect">
            <a:avLst/>
          </a:prstGeom>
        </p:spPr>
        <p:txBody>
          <a:bodyPr anchor="t" rtlCol="false" tIns="0" lIns="0" bIns="0" rIns="0">
            <a:spAutoFit/>
          </a:bodyPr>
          <a:lstStyle/>
          <a:p>
            <a:pPr algn="ctr">
              <a:lnSpc>
                <a:spcPts val="2799"/>
              </a:lnSpc>
            </a:pPr>
            <a:r>
              <a:rPr lang="en-US" sz="1999">
                <a:solidFill>
                  <a:srgbClr val="233466"/>
                </a:solidFill>
                <a:latin typeface="Sniglet"/>
                <a:ea typeface="Sniglet"/>
                <a:cs typeface="Sniglet"/>
                <a:sym typeface="Sniglet"/>
              </a:rPr>
              <a:t>Lorem ipsum dolor sit amet, consectetur adipiscing elit.</a:t>
            </a:r>
          </a:p>
        </p:txBody>
      </p:sp>
      <p:sp>
        <p:nvSpPr>
          <p:cNvPr name="TextBox 14" id="14"/>
          <p:cNvSpPr txBox="true"/>
          <p:nvPr/>
        </p:nvSpPr>
        <p:spPr>
          <a:xfrm rot="0">
            <a:off x="5344227" y="7894350"/>
            <a:ext cx="2803386" cy="406400"/>
          </a:xfrm>
          <a:prstGeom prst="rect">
            <a:avLst/>
          </a:prstGeom>
        </p:spPr>
        <p:txBody>
          <a:bodyPr anchor="t" rtlCol="false" tIns="0" lIns="0" bIns="0" rIns="0">
            <a:spAutoFit/>
          </a:bodyPr>
          <a:lstStyle/>
          <a:p>
            <a:pPr algn="ctr" marL="0" indent="0" lvl="0">
              <a:lnSpc>
                <a:spcPts val="3249"/>
              </a:lnSpc>
              <a:spcBef>
                <a:spcPct val="0"/>
              </a:spcBef>
            </a:pPr>
            <a:r>
              <a:rPr lang="en-US" sz="2499">
                <a:solidFill>
                  <a:srgbClr val="233466"/>
                </a:solidFill>
                <a:latin typeface="Obra Letra"/>
                <a:ea typeface="Obra Letra"/>
                <a:cs typeface="Obra Letra"/>
                <a:sym typeface="Obra Letra"/>
              </a:rPr>
              <a:t>Character 02</a:t>
            </a:r>
          </a:p>
        </p:txBody>
      </p:sp>
      <p:sp>
        <p:nvSpPr>
          <p:cNvPr name="TextBox 15" id="15"/>
          <p:cNvSpPr txBox="true"/>
          <p:nvPr/>
        </p:nvSpPr>
        <p:spPr>
          <a:xfrm rot="0">
            <a:off x="9840568" y="8403631"/>
            <a:ext cx="2474275" cy="1035050"/>
          </a:xfrm>
          <a:prstGeom prst="rect">
            <a:avLst/>
          </a:prstGeom>
        </p:spPr>
        <p:txBody>
          <a:bodyPr anchor="t" rtlCol="false" tIns="0" lIns="0" bIns="0" rIns="0">
            <a:spAutoFit/>
          </a:bodyPr>
          <a:lstStyle/>
          <a:p>
            <a:pPr algn="ctr">
              <a:lnSpc>
                <a:spcPts val="2799"/>
              </a:lnSpc>
            </a:pPr>
            <a:r>
              <a:rPr lang="en-US" sz="1999">
                <a:solidFill>
                  <a:srgbClr val="233466"/>
                </a:solidFill>
                <a:latin typeface="Sniglet"/>
                <a:ea typeface="Sniglet"/>
                <a:cs typeface="Sniglet"/>
                <a:sym typeface="Sniglet"/>
              </a:rPr>
              <a:t>Lorem ipsum dolor sit amet, consectetur adipiscing elit.</a:t>
            </a:r>
          </a:p>
        </p:txBody>
      </p:sp>
      <p:sp>
        <p:nvSpPr>
          <p:cNvPr name="TextBox 16" id="16"/>
          <p:cNvSpPr txBox="true"/>
          <p:nvPr/>
        </p:nvSpPr>
        <p:spPr>
          <a:xfrm rot="0">
            <a:off x="9676013" y="7894350"/>
            <a:ext cx="2803386" cy="406400"/>
          </a:xfrm>
          <a:prstGeom prst="rect">
            <a:avLst/>
          </a:prstGeom>
        </p:spPr>
        <p:txBody>
          <a:bodyPr anchor="t" rtlCol="false" tIns="0" lIns="0" bIns="0" rIns="0">
            <a:spAutoFit/>
          </a:bodyPr>
          <a:lstStyle/>
          <a:p>
            <a:pPr algn="ctr" marL="0" indent="0" lvl="0">
              <a:lnSpc>
                <a:spcPts val="3249"/>
              </a:lnSpc>
              <a:spcBef>
                <a:spcPct val="0"/>
              </a:spcBef>
            </a:pPr>
            <a:r>
              <a:rPr lang="en-US" sz="2499">
                <a:solidFill>
                  <a:srgbClr val="233466"/>
                </a:solidFill>
                <a:latin typeface="Obra Letra"/>
                <a:ea typeface="Obra Letra"/>
                <a:cs typeface="Obra Letra"/>
                <a:sym typeface="Obra Letra"/>
              </a:rPr>
              <a:t>Character 03</a:t>
            </a:r>
          </a:p>
        </p:txBody>
      </p:sp>
      <p:sp>
        <p:nvSpPr>
          <p:cNvPr name="TextBox 17" id="17"/>
          <p:cNvSpPr txBox="true"/>
          <p:nvPr/>
        </p:nvSpPr>
        <p:spPr>
          <a:xfrm rot="0">
            <a:off x="13625030" y="8403631"/>
            <a:ext cx="2474275" cy="1035050"/>
          </a:xfrm>
          <a:prstGeom prst="rect">
            <a:avLst/>
          </a:prstGeom>
        </p:spPr>
        <p:txBody>
          <a:bodyPr anchor="t" rtlCol="false" tIns="0" lIns="0" bIns="0" rIns="0">
            <a:spAutoFit/>
          </a:bodyPr>
          <a:lstStyle/>
          <a:p>
            <a:pPr algn="ctr">
              <a:lnSpc>
                <a:spcPts val="2799"/>
              </a:lnSpc>
            </a:pPr>
            <a:r>
              <a:rPr lang="en-US" sz="1999">
                <a:solidFill>
                  <a:srgbClr val="233466"/>
                </a:solidFill>
                <a:latin typeface="Sniglet"/>
                <a:ea typeface="Sniglet"/>
                <a:cs typeface="Sniglet"/>
                <a:sym typeface="Sniglet"/>
              </a:rPr>
              <a:t>Lorem ipsum dolor sit amet, consectetur adipiscing elit.</a:t>
            </a:r>
          </a:p>
        </p:txBody>
      </p:sp>
      <p:sp>
        <p:nvSpPr>
          <p:cNvPr name="TextBox 18" id="18"/>
          <p:cNvSpPr txBox="true"/>
          <p:nvPr/>
        </p:nvSpPr>
        <p:spPr>
          <a:xfrm rot="0">
            <a:off x="13460474" y="7894350"/>
            <a:ext cx="2803386" cy="406400"/>
          </a:xfrm>
          <a:prstGeom prst="rect">
            <a:avLst/>
          </a:prstGeom>
        </p:spPr>
        <p:txBody>
          <a:bodyPr anchor="t" rtlCol="false" tIns="0" lIns="0" bIns="0" rIns="0">
            <a:spAutoFit/>
          </a:bodyPr>
          <a:lstStyle/>
          <a:p>
            <a:pPr algn="ctr" marL="0" indent="0" lvl="0">
              <a:lnSpc>
                <a:spcPts val="3249"/>
              </a:lnSpc>
              <a:spcBef>
                <a:spcPct val="0"/>
              </a:spcBef>
            </a:pPr>
            <a:r>
              <a:rPr lang="en-US" sz="2499">
                <a:solidFill>
                  <a:srgbClr val="233466"/>
                </a:solidFill>
                <a:latin typeface="Obra Letra"/>
                <a:ea typeface="Obra Letra"/>
                <a:cs typeface="Obra Letra"/>
                <a:sym typeface="Obra Letra"/>
              </a:rPr>
              <a:t>Character 04</a:t>
            </a:r>
          </a:p>
        </p:txBody>
      </p:sp>
      <p:sp>
        <p:nvSpPr>
          <p:cNvPr name="Freeform 19" id="19"/>
          <p:cNvSpPr/>
          <p:nvPr/>
        </p:nvSpPr>
        <p:spPr>
          <a:xfrm flipH="false" flipV="false" rot="-10800000">
            <a:off x="13704762" y="-68234"/>
            <a:ext cx="4586601" cy="4598096"/>
          </a:xfrm>
          <a:custGeom>
            <a:avLst/>
            <a:gdLst/>
            <a:ahLst/>
            <a:cxnLst/>
            <a:rect r="r" b="b" t="t" l="l"/>
            <a:pathLst>
              <a:path h="4598096" w="4586601">
                <a:moveTo>
                  <a:pt x="0" y="0"/>
                </a:moveTo>
                <a:lnTo>
                  <a:pt x="4586601" y="0"/>
                </a:lnTo>
                <a:lnTo>
                  <a:pt x="4586601" y="4598097"/>
                </a:lnTo>
                <a:lnTo>
                  <a:pt x="0" y="459809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0" id="20"/>
          <p:cNvSpPr txBox="true"/>
          <p:nvPr/>
        </p:nvSpPr>
        <p:spPr>
          <a:xfrm rot="0">
            <a:off x="8894916" y="1668678"/>
            <a:ext cx="3943071" cy="682625"/>
          </a:xfrm>
          <a:prstGeom prst="rect">
            <a:avLst/>
          </a:prstGeom>
        </p:spPr>
        <p:txBody>
          <a:bodyPr anchor="t" rtlCol="false" tIns="0" lIns="0" bIns="0" rIns="0">
            <a:spAutoFit/>
          </a:bodyPr>
          <a:lstStyle/>
          <a:p>
            <a:pPr algn="l">
              <a:lnSpc>
                <a:spcPts val="2799"/>
              </a:lnSpc>
            </a:pPr>
            <a:r>
              <a:rPr lang="en-US" sz="1999">
                <a:solidFill>
                  <a:srgbClr val="233466"/>
                </a:solidFill>
                <a:latin typeface="Sniglet"/>
                <a:ea typeface="Sniglet"/>
                <a:cs typeface="Sniglet"/>
                <a:sym typeface="Sniglet"/>
              </a:rPr>
              <a:t>Lorem ipsum dolor sit amet, consectetur adipiscing elit.</a:t>
            </a:r>
          </a:p>
        </p:txBody>
      </p:sp>
      <p:sp>
        <p:nvSpPr>
          <p:cNvPr name="Freeform 21" id="21"/>
          <p:cNvSpPr/>
          <p:nvPr/>
        </p:nvSpPr>
        <p:spPr>
          <a:xfrm flipH="false" flipV="false" rot="0">
            <a:off x="9840568" y="3481626"/>
            <a:ext cx="2751796" cy="3995349"/>
          </a:xfrm>
          <a:custGeom>
            <a:avLst/>
            <a:gdLst/>
            <a:ahLst/>
            <a:cxnLst/>
            <a:rect r="r" b="b" t="t" l="l"/>
            <a:pathLst>
              <a:path h="3995349" w="2751796">
                <a:moveTo>
                  <a:pt x="0" y="0"/>
                </a:moveTo>
                <a:lnTo>
                  <a:pt x="2751797" y="0"/>
                </a:lnTo>
                <a:lnTo>
                  <a:pt x="2751797" y="3995348"/>
                </a:lnTo>
                <a:lnTo>
                  <a:pt x="0" y="399534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2" id="22"/>
          <p:cNvSpPr/>
          <p:nvPr/>
        </p:nvSpPr>
        <p:spPr>
          <a:xfrm flipH="true" flipV="false" rot="0">
            <a:off x="1720782" y="3481626"/>
            <a:ext cx="2541228" cy="3909581"/>
          </a:xfrm>
          <a:custGeom>
            <a:avLst/>
            <a:gdLst/>
            <a:ahLst/>
            <a:cxnLst/>
            <a:rect r="r" b="b" t="t" l="l"/>
            <a:pathLst>
              <a:path h="3909581" w="2541228">
                <a:moveTo>
                  <a:pt x="2541228" y="0"/>
                </a:moveTo>
                <a:lnTo>
                  <a:pt x="0" y="0"/>
                </a:lnTo>
                <a:lnTo>
                  <a:pt x="0" y="3909581"/>
                </a:lnTo>
                <a:lnTo>
                  <a:pt x="2541228" y="3909581"/>
                </a:lnTo>
                <a:lnTo>
                  <a:pt x="2541228"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3" id="23"/>
          <p:cNvSpPr/>
          <p:nvPr/>
        </p:nvSpPr>
        <p:spPr>
          <a:xfrm flipH="false" flipV="false" rot="0">
            <a:off x="5744120" y="3217361"/>
            <a:ext cx="2614338" cy="4259614"/>
          </a:xfrm>
          <a:custGeom>
            <a:avLst/>
            <a:gdLst/>
            <a:ahLst/>
            <a:cxnLst/>
            <a:rect r="r" b="b" t="t" l="l"/>
            <a:pathLst>
              <a:path h="4259614" w="2614338">
                <a:moveTo>
                  <a:pt x="0" y="0"/>
                </a:moveTo>
                <a:lnTo>
                  <a:pt x="2614338" y="0"/>
                </a:lnTo>
                <a:lnTo>
                  <a:pt x="2614338" y="4259613"/>
                </a:lnTo>
                <a:lnTo>
                  <a:pt x="0" y="425961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Tree>
  </p:cSld>
  <p:clrMapOvr>
    <a:masterClrMapping/>
  </p:clrMapOvr>
  <p:transition spd="slow">
    <p:push dir="l"/>
  </p:transition>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8DCA2"/>
        </a:solidFill>
      </p:bgPr>
    </p:bg>
    <p:spTree>
      <p:nvGrpSpPr>
        <p:cNvPr id="1" name=""/>
        <p:cNvGrpSpPr/>
        <p:nvPr/>
      </p:nvGrpSpPr>
      <p:grpSpPr>
        <a:xfrm>
          <a:off x="0" y="0"/>
          <a:ext cx="0" cy="0"/>
          <a:chOff x="0" y="0"/>
          <a:chExt cx="0" cy="0"/>
        </a:xfrm>
      </p:grpSpPr>
      <p:grpSp>
        <p:nvGrpSpPr>
          <p:cNvPr name="Group 2" id="2"/>
          <p:cNvGrpSpPr/>
          <p:nvPr/>
        </p:nvGrpSpPr>
        <p:grpSpPr>
          <a:xfrm rot="-5400000">
            <a:off x="-9268835" y="4491462"/>
            <a:ext cx="19841745" cy="1304075"/>
            <a:chOff x="0" y="0"/>
            <a:chExt cx="26455660" cy="1738767"/>
          </a:xfrm>
        </p:grpSpPr>
        <p:grpSp>
          <p:nvGrpSpPr>
            <p:cNvPr name="Group 3" id="3"/>
            <p:cNvGrpSpPr/>
            <p:nvPr/>
          </p:nvGrpSpPr>
          <p:grpSpPr>
            <a:xfrm rot="0">
              <a:off x="1035830" y="0"/>
              <a:ext cx="24384000" cy="1738767"/>
              <a:chOff x="0" y="0"/>
              <a:chExt cx="4816593" cy="343460"/>
            </a:xfrm>
          </p:grpSpPr>
          <p:sp>
            <p:nvSpPr>
              <p:cNvPr name="Freeform 4" id="4"/>
              <p:cNvSpPr/>
              <p:nvPr/>
            </p:nvSpPr>
            <p:spPr>
              <a:xfrm flipH="false" flipV="false" rot="0">
                <a:off x="0" y="0"/>
                <a:ext cx="4816592" cy="343460"/>
              </a:xfrm>
              <a:custGeom>
                <a:avLst/>
                <a:gdLst/>
                <a:ahLst/>
                <a:cxnLst/>
                <a:rect r="r" b="b" t="t" l="l"/>
                <a:pathLst>
                  <a:path h="343460" w="4816592">
                    <a:moveTo>
                      <a:pt x="0" y="0"/>
                    </a:moveTo>
                    <a:lnTo>
                      <a:pt x="4816592" y="0"/>
                    </a:lnTo>
                    <a:lnTo>
                      <a:pt x="4816592" y="343460"/>
                    </a:lnTo>
                    <a:lnTo>
                      <a:pt x="0" y="343460"/>
                    </a:lnTo>
                    <a:close/>
                  </a:path>
                </a:pathLst>
              </a:custGeom>
              <a:solidFill>
                <a:srgbClr val="F0DBC1"/>
              </a:solidFill>
            </p:spPr>
          </p:sp>
          <p:sp>
            <p:nvSpPr>
              <p:cNvPr name="TextBox 5" id="5"/>
              <p:cNvSpPr txBox="true"/>
              <p:nvPr/>
            </p:nvSpPr>
            <p:spPr>
              <a:xfrm>
                <a:off x="0" y="-47625"/>
                <a:ext cx="4816593" cy="391085"/>
              </a:xfrm>
              <a:prstGeom prst="rect">
                <a:avLst/>
              </a:prstGeom>
            </p:spPr>
            <p:txBody>
              <a:bodyPr anchor="ctr" rtlCol="false" tIns="50800" lIns="50800" bIns="50800" rIns="50800"/>
              <a:lstStyle/>
              <a:p>
                <a:pPr algn="ctr">
                  <a:lnSpc>
                    <a:spcPts val="3359"/>
                  </a:lnSpc>
                </a:pPr>
              </a:p>
            </p:txBody>
          </p:sp>
        </p:grpSp>
        <p:sp>
          <p:nvSpPr>
            <p:cNvPr name="Freeform 6" id="6"/>
            <p:cNvSpPr/>
            <p:nvPr/>
          </p:nvSpPr>
          <p:spPr>
            <a:xfrm flipH="false" flipV="false" rot="0">
              <a:off x="0"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8711552"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7423104"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grpSp>
        <p:nvGrpSpPr>
          <p:cNvPr name="Group 9" id="9"/>
          <p:cNvGrpSpPr/>
          <p:nvPr/>
        </p:nvGrpSpPr>
        <p:grpSpPr>
          <a:xfrm rot="-5400000">
            <a:off x="7715090" y="4629150"/>
            <a:ext cx="19841745" cy="1304075"/>
            <a:chOff x="0" y="0"/>
            <a:chExt cx="26455660" cy="1738767"/>
          </a:xfrm>
        </p:grpSpPr>
        <p:grpSp>
          <p:nvGrpSpPr>
            <p:cNvPr name="Group 10" id="10"/>
            <p:cNvGrpSpPr/>
            <p:nvPr/>
          </p:nvGrpSpPr>
          <p:grpSpPr>
            <a:xfrm rot="0">
              <a:off x="1035830" y="0"/>
              <a:ext cx="24384000" cy="1738767"/>
              <a:chOff x="0" y="0"/>
              <a:chExt cx="4816593" cy="343460"/>
            </a:xfrm>
          </p:grpSpPr>
          <p:sp>
            <p:nvSpPr>
              <p:cNvPr name="Freeform 11" id="11"/>
              <p:cNvSpPr/>
              <p:nvPr/>
            </p:nvSpPr>
            <p:spPr>
              <a:xfrm flipH="false" flipV="false" rot="0">
                <a:off x="0" y="0"/>
                <a:ext cx="4816592" cy="343460"/>
              </a:xfrm>
              <a:custGeom>
                <a:avLst/>
                <a:gdLst/>
                <a:ahLst/>
                <a:cxnLst/>
                <a:rect r="r" b="b" t="t" l="l"/>
                <a:pathLst>
                  <a:path h="343460" w="4816592">
                    <a:moveTo>
                      <a:pt x="0" y="0"/>
                    </a:moveTo>
                    <a:lnTo>
                      <a:pt x="4816592" y="0"/>
                    </a:lnTo>
                    <a:lnTo>
                      <a:pt x="4816592" y="343460"/>
                    </a:lnTo>
                    <a:lnTo>
                      <a:pt x="0" y="343460"/>
                    </a:lnTo>
                    <a:close/>
                  </a:path>
                </a:pathLst>
              </a:custGeom>
              <a:solidFill>
                <a:srgbClr val="F0DBC1"/>
              </a:solidFill>
            </p:spPr>
          </p:sp>
          <p:sp>
            <p:nvSpPr>
              <p:cNvPr name="TextBox 12" id="12"/>
              <p:cNvSpPr txBox="true"/>
              <p:nvPr/>
            </p:nvSpPr>
            <p:spPr>
              <a:xfrm>
                <a:off x="0" y="-47625"/>
                <a:ext cx="4816593" cy="391085"/>
              </a:xfrm>
              <a:prstGeom prst="rect">
                <a:avLst/>
              </a:prstGeom>
            </p:spPr>
            <p:txBody>
              <a:bodyPr anchor="ctr" rtlCol="false" tIns="50800" lIns="50800" bIns="50800" rIns="50800"/>
              <a:lstStyle/>
              <a:p>
                <a:pPr algn="ctr">
                  <a:lnSpc>
                    <a:spcPts val="3359"/>
                  </a:lnSpc>
                </a:pPr>
              </a:p>
            </p:txBody>
          </p:sp>
        </p:grpSp>
        <p:sp>
          <p:nvSpPr>
            <p:cNvPr name="Freeform 13" id="13"/>
            <p:cNvSpPr/>
            <p:nvPr/>
          </p:nvSpPr>
          <p:spPr>
            <a:xfrm flipH="false" flipV="false" rot="0">
              <a:off x="0"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8711552"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17423104"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sp>
        <p:nvSpPr>
          <p:cNvPr name="Freeform 16" id="16"/>
          <p:cNvSpPr/>
          <p:nvPr/>
        </p:nvSpPr>
        <p:spPr>
          <a:xfrm flipH="false" flipV="false" rot="0">
            <a:off x="8097705" y="2034812"/>
            <a:ext cx="2092590" cy="2480107"/>
          </a:xfrm>
          <a:custGeom>
            <a:avLst/>
            <a:gdLst/>
            <a:ahLst/>
            <a:cxnLst/>
            <a:rect r="r" b="b" t="t" l="l"/>
            <a:pathLst>
              <a:path h="2480107" w="2092590">
                <a:moveTo>
                  <a:pt x="0" y="0"/>
                </a:moveTo>
                <a:lnTo>
                  <a:pt x="2092590" y="0"/>
                </a:lnTo>
                <a:lnTo>
                  <a:pt x="2092590" y="2480107"/>
                </a:lnTo>
                <a:lnTo>
                  <a:pt x="0" y="2480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7" id="17"/>
          <p:cNvSpPr txBox="true"/>
          <p:nvPr/>
        </p:nvSpPr>
        <p:spPr>
          <a:xfrm rot="0">
            <a:off x="8327786" y="2777114"/>
            <a:ext cx="1632427" cy="938212"/>
          </a:xfrm>
          <a:prstGeom prst="rect">
            <a:avLst/>
          </a:prstGeom>
        </p:spPr>
        <p:txBody>
          <a:bodyPr anchor="t" rtlCol="false" tIns="0" lIns="0" bIns="0" rIns="0">
            <a:spAutoFit/>
          </a:bodyPr>
          <a:lstStyle/>
          <a:p>
            <a:pPr algn="ctr" marL="0" indent="0" lvl="0">
              <a:lnSpc>
                <a:spcPts val="7200"/>
              </a:lnSpc>
              <a:spcBef>
                <a:spcPct val="0"/>
              </a:spcBef>
            </a:pPr>
            <a:r>
              <a:rPr lang="en-US" sz="6000">
                <a:solidFill>
                  <a:srgbClr val="FFFFFF"/>
                </a:solidFill>
                <a:latin typeface="Obra Letra Bold"/>
                <a:ea typeface="Obra Letra Bold"/>
                <a:cs typeface="Obra Letra Bold"/>
                <a:sym typeface="Obra Letra Bold"/>
              </a:rPr>
              <a:t>01</a:t>
            </a:r>
          </a:p>
        </p:txBody>
      </p:sp>
      <p:sp>
        <p:nvSpPr>
          <p:cNvPr name="TextBox 18" id="18"/>
          <p:cNvSpPr txBox="true"/>
          <p:nvPr/>
        </p:nvSpPr>
        <p:spPr>
          <a:xfrm rot="0">
            <a:off x="5424204" y="5054155"/>
            <a:ext cx="7439592" cy="938212"/>
          </a:xfrm>
          <a:prstGeom prst="rect">
            <a:avLst/>
          </a:prstGeom>
        </p:spPr>
        <p:txBody>
          <a:bodyPr anchor="t" rtlCol="false" tIns="0" lIns="0" bIns="0" rIns="0">
            <a:spAutoFit/>
          </a:bodyPr>
          <a:lstStyle/>
          <a:p>
            <a:pPr algn="ctr" marL="0" indent="0" lvl="0">
              <a:lnSpc>
                <a:spcPts val="7200"/>
              </a:lnSpc>
              <a:spcBef>
                <a:spcPct val="0"/>
              </a:spcBef>
            </a:pPr>
            <a:r>
              <a:rPr lang="en-US" sz="6000">
                <a:solidFill>
                  <a:srgbClr val="DF4B4A"/>
                </a:solidFill>
                <a:latin typeface="Obra Letra Bold"/>
                <a:ea typeface="Obra Letra Bold"/>
                <a:cs typeface="Obra Letra Bold"/>
                <a:sym typeface="Obra Letra Bold"/>
              </a:rPr>
              <a:t>Chapter 1: Title here</a:t>
            </a:r>
          </a:p>
        </p:txBody>
      </p:sp>
      <p:sp>
        <p:nvSpPr>
          <p:cNvPr name="TextBox 19" id="19"/>
          <p:cNvSpPr txBox="true"/>
          <p:nvPr/>
        </p:nvSpPr>
        <p:spPr>
          <a:xfrm rot="0">
            <a:off x="5945450" y="6320532"/>
            <a:ext cx="6397100" cy="1298575"/>
          </a:xfrm>
          <a:prstGeom prst="rect">
            <a:avLst/>
          </a:prstGeom>
        </p:spPr>
        <p:txBody>
          <a:bodyPr anchor="t" rtlCol="false" tIns="0" lIns="0" bIns="0" rIns="0">
            <a:spAutoFit/>
          </a:bodyPr>
          <a:lstStyle/>
          <a:p>
            <a:pPr algn="ctr">
              <a:lnSpc>
                <a:spcPts val="3499"/>
              </a:lnSpc>
            </a:pPr>
            <a:r>
              <a:rPr lang="en-US" sz="2499">
                <a:solidFill>
                  <a:srgbClr val="233466"/>
                </a:solidFill>
                <a:latin typeface="Sniglet"/>
                <a:ea typeface="Sniglet"/>
                <a:cs typeface="Sniglet"/>
                <a:sym typeface="Sniglet"/>
              </a:rPr>
              <a:t>Lorem ipsum dolor sit amet, consectetur adipiscing elit, sed do eiusmod tempor incididunt ut labore et dolore magna aliqua. </a:t>
            </a:r>
          </a:p>
        </p:txBody>
      </p:sp>
      <p:sp>
        <p:nvSpPr>
          <p:cNvPr name="Freeform 20" id="20"/>
          <p:cNvSpPr/>
          <p:nvPr/>
        </p:nvSpPr>
        <p:spPr>
          <a:xfrm flipH="false" flipV="false" rot="0">
            <a:off x="13134674" y="1734293"/>
            <a:ext cx="5630145" cy="9267729"/>
          </a:xfrm>
          <a:custGeom>
            <a:avLst/>
            <a:gdLst/>
            <a:ahLst/>
            <a:cxnLst/>
            <a:rect r="r" b="b" t="t" l="l"/>
            <a:pathLst>
              <a:path h="9267729" w="5630145">
                <a:moveTo>
                  <a:pt x="0" y="0"/>
                </a:moveTo>
                <a:lnTo>
                  <a:pt x="5630145" y="0"/>
                </a:lnTo>
                <a:lnTo>
                  <a:pt x="5630145" y="9267729"/>
                </a:lnTo>
                <a:lnTo>
                  <a:pt x="0" y="926772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1" id="21"/>
          <p:cNvSpPr/>
          <p:nvPr/>
        </p:nvSpPr>
        <p:spPr>
          <a:xfrm flipH="true" flipV="false" rot="0">
            <a:off x="-2681" y="1734293"/>
            <a:ext cx="4664886" cy="10309139"/>
          </a:xfrm>
          <a:custGeom>
            <a:avLst/>
            <a:gdLst/>
            <a:ahLst/>
            <a:cxnLst/>
            <a:rect r="r" b="b" t="t" l="l"/>
            <a:pathLst>
              <a:path h="10309139" w="4664886">
                <a:moveTo>
                  <a:pt x="4664885" y="0"/>
                </a:moveTo>
                <a:lnTo>
                  <a:pt x="0" y="0"/>
                </a:lnTo>
                <a:lnTo>
                  <a:pt x="0" y="10309139"/>
                </a:lnTo>
                <a:lnTo>
                  <a:pt x="4664885" y="10309139"/>
                </a:lnTo>
                <a:lnTo>
                  <a:pt x="4664885"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transition spd="slow">
    <p:push dir="l"/>
  </p:transition>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1DCC1"/>
        </a:solidFill>
      </p:bgPr>
    </p:bg>
    <p:spTree>
      <p:nvGrpSpPr>
        <p:cNvPr id="1" name=""/>
        <p:cNvGrpSpPr/>
        <p:nvPr/>
      </p:nvGrpSpPr>
      <p:grpSpPr>
        <a:xfrm>
          <a:off x="0" y="0"/>
          <a:ext cx="0" cy="0"/>
          <a:chOff x="0" y="0"/>
          <a:chExt cx="0" cy="0"/>
        </a:xfrm>
      </p:grpSpPr>
      <p:grpSp>
        <p:nvGrpSpPr>
          <p:cNvPr name="Group 2" id="2"/>
          <p:cNvGrpSpPr/>
          <p:nvPr/>
        </p:nvGrpSpPr>
        <p:grpSpPr>
          <a:xfrm rot="0">
            <a:off x="294360" y="1315673"/>
            <a:ext cx="3827827" cy="3827827"/>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A90C"/>
            </a:solidFill>
          </p:spPr>
        </p:sp>
        <p:sp>
          <p:nvSpPr>
            <p:cNvPr name="TextBox 4" id="4"/>
            <p:cNvSpPr txBox="true"/>
            <p:nvPr/>
          </p:nvSpPr>
          <p:spPr>
            <a:xfrm>
              <a:off x="76200" y="28575"/>
              <a:ext cx="660400" cy="708025"/>
            </a:xfrm>
            <a:prstGeom prst="rect">
              <a:avLst/>
            </a:prstGeom>
          </p:spPr>
          <p:txBody>
            <a:bodyPr anchor="ctr" rtlCol="false" tIns="50800" lIns="50800" bIns="50800" rIns="50800"/>
            <a:lstStyle/>
            <a:p>
              <a:pPr algn="ctr">
                <a:lnSpc>
                  <a:spcPts val="3359"/>
                </a:lnSpc>
              </a:pPr>
            </a:p>
          </p:txBody>
        </p:sp>
      </p:grpSp>
      <p:sp>
        <p:nvSpPr>
          <p:cNvPr name="Freeform 5" id="5"/>
          <p:cNvSpPr/>
          <p:nvPr/>
        </p:nvSpPr>
        <p:spPr>
          <a:xfrm flipH="false" flipV="false" rot="236912">
            <a:off x="-2488411" y="1811611"/>
            <a:ext cx="14704469" cy="8713377"/>
          </a:xfrm>
          <a:custGeom>
            <a:avLst/>
            <a:gdLst/>
            <a:ahLst/>
            <a:cxnLst/>
            <a:rect r="r" b="b" t="t" l="l"/>
            <a:pathLst>
              <a:path h="8713377" w="14704469">
                <a:moveTo>
                  <a:pt x="0" y="0"/>
                </a:moveTo>
                <a:lnTo>
                  <a:pt x="14704469" y="0"/>
                </a:lnTo>
                <a:lnTo>
                  <a:pt x="14704469" y="8713377"/>
                </a:lnTo>
                <a:lnTo>
                  <a:pt x="0" y="8713377"/>
                </a:lnTo>
                <a:lnTo>
                  <a:pt x="0" y="0"/>
                </a:lnTo>
                <a:close/>
              </a:path>
            </a:pathLst>
          </a:custGeom>
          <a:blipFill>
            <a:blip r:embed="rId2"/>
            <a:stretch>
              <a:fillRect l="0" t="0" r="0" b="0"/>
            </a:stretch>
          </a:blipFill>
        </p:spPr>
      </p:sp>
      <p:grpSp>
        <p:nvGrpSpPr>
          <p:cNvPr name="Group 6" id="6"/>
          <p:cNvGrpSpPr/>
          <p:nvPr/>
        </p:nvGrpSpPr>
        <p:grpSpPr>
          <a:xfrm rot="0">
            <a:off x="-776872" y="8982925"/>
            <a:ext cx="19841745" cy="1304075"/>
            <a:chOff x="0" y="0"/>
            <a:chExt cx="26455660" cy="1738767"/>
          </a:xfrm>
        </p:grpSpPr>
        <p:grpSp>
          <p:nvGrpSpPr>
            <p:cNvPr name="Group 7" id="7"/>
            <p:cNvGrpSpPr/>
            <p:nvPr/>
          </p:nvGrpSpPr>
          <p:grpSpPr>
            <a:xfrm rot="0">
              <a:off x="0" y="0"/>
              <a:ext cx="25419830" cy="1738767"/>
              <a:chOff x="0" y="0"/>
              <a:chExt cx="5021201" cy="343460"/>
            </a:xfrm>
          </p:grpSpPr>
          <p:sp>
            <p:nvSpPr>
              <p:cNvPr name="Freeform 8" id="8"/>
              <p:cNvSpPr/>
              <p:nvPr/>
            </p:nvSpPr>
            <p:spPr>
              <a:xfrm flipH="false" flipV="false" rot="0">
                <a:off x="0" y="0"/>
                <a:ext cx="5021201" cy="343460"/>
              </a:xfrm>
              <a:custGeom>
                <a:avLst/>
                <a:gdLst/>
                <a:ahLst/>
                <a:cxnLst/>
                <a:rect r="r" b="b" t="t" l="l"/>
                <a:pathLst>
                  <a:path h="343460" w="5021201">
                    <a:moveTo>
                      <a:pt x="0" y="0"/>
                    </a:moveTo>
                    <a:lnTo>
                      <a:pt x="5021201" y="0"/>
                    </a:lnTo>
                    <a:lnTo>
                      <a:pt x="5021201" y="343460"/>
                    </a:lnTo>
                    <a:lnTo>
                      <a:pt x="0" y="343460"/>
                    </a:lnTo>
                    <a:close/>
                  </a:path>
                </a:pathLst>
              </a:custGeom>
              <a:solidFill>
                <a:srgbClr val="F8DCA2"/>
              </a:solidFill>
            </p:spPr>
          </p:sp>
          <p:sp>
            <p:nvSpPr>
              <p:cNvPr name="TextBox 9" id="9"/>
              <p:cNvSpPr txBox="true"/>
              <p:nvPr/>
            </p:nvSpPr>
            <p:spPr>
              <a:xfrm>
                <a:off x="0" y="-47625"/>
                <a:ext cx="5021201" cy="391085"/>
              </a:xfrm>
              <a:prstGeom prst="rect">
                <a:avLst/>
              </a:prstGeom>
            </p:spPr>
            <p:txBody>
              <a:bodyPr anchor="ctr" rtlCol="false" tIns="50800" lIns="50800" bIns="50800" rIns="50800"/>
              <a:lstStyle/>
              <a:p>
                <a:pPr algn="ctr">
                  <a:lnSpc>
                    <a:spcPts val="3359"/>
                  </a:lnSpc>
                </a:pPr>
              </a:p>
            </p:txBody>
          </p:sp>
        </p:grpSp>
        <p:sp>
          <p:nvSpPr>
            <p:cNvPr name="Freeform 10" id="10"/>
            <p:cNvSpPr/>
            <p:nvPr/>
          </p:nvSpPr>
          <p:spPr>
            <a:xfrm flipH="false" flipV="false" rot="0">
              <a:off x="0"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p:cNvSpPr/>
            <p:nvPr/>
          </p:nvSpPr>
          <p:spPr>
            <a:xfrm flipH="false" flipV="false" rot="0">
              <a:off x="8711552"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p:cNvSpPr/>
            <p:nvPr/>
          </p:nvSpPr>
          <p:spPr>
            <a:xfrm flipH="false" flipV="false" rot="0">
              <a:off x="17423104" y="0"/>
              <a:ext cx="9032556" cy="1738767"/>
            </a:xfrm>
            <a:custGeom>
              <a:avLst/>
              <a:gdLst/>
              <a:ahLst/>
              <a:cxnLst/>
              <a:rect r="r" b="b" t="t" l="l"/>
              <a:pathLst>
                <a:path h="1738767" w="9032556">
                  <a:moveTo>
                    <a:pt x="0" y="0"/>
                  </a:moveTo>
                  <a:lnTo>
                    <a:pt x="9032556" y="0"/>
                  </a:lnTo>
                  <a:lnTo>
                    <a:pt x="9032556" y="1738767"/>
                  </a:lnTo>
                  <a:lnTo>
                    <a:pt x="0" y="17387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sp>
        <p:nvSpPr>
          <p:cNvPr name="Freeform 13" id="13"/>
          <p:cNvSpPr/>
          <p:nvPr/>
        </p:nvSpPr>
        <p:spPr>
          <a:xfrm flipH="true" flipV="false" rot="0">
            <a:off x="3190669" y="2307549"/>
            <a:ext cx="3942803" cy="8713377"/>
          </a:xfrm>
          <a:custGeom>
            <a:avLst/>
            <a:gdLst/>
            <a:ahLst/>
            <a:cxnLst/>
            <a:rect r="r" b="b" t="t" l="l"/>
            <a:pathLst>
              <a:path h="8713377" w="3942803">
                <a:moveTo>
                  <a:pt x="3942803" y="0"/>
                </a:moveTo>
                <a:lnTo>
                  <a:pt x="0" y="0"/>
                </a:lnTo>
                <a:lnTo>
                  <a:pt x="0" y="8713377"/>
                </a:lnTo>
                <a:lnTo>
                  <a:pt x="3942803" y="8713377"/>
                </a:lnTo>
                <a:lnTo>
                  <a:pt x="3942803"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4" id="14"/>
          <p:cNvSpPr txBox="true"/>
          <p:nvPr/>
        </p:nvSpPr>
        <p:spPr>
          <a:xfrm rot="0">
            <a:off x="12498610" y="1961630"/>
            <a:ext cx="6351008" cy="938212"/>
          </a:xfrm>
          <a:prstGeom prst="rect">
            <a:avLst/>
          </a:prstGeom>
        </p:spPr>
        <p:txBody>
          <a:bodyPr anchor="t" rtlCol="false" tIns="0" lIns="0" bIns="0" rIns="0">
            <a:spAutoFit/>
          </a:bodyPr>
          <a:lstStyle/>
          <a:p>
            <a:pPr algn="l" marL="0" indent="0" lvl="0">
              <a:lnSpc>
                <a:spcPts val="7200"/>
              </a:lnSpc>
              <a:spcBef>
                <a:spcPct val="0"/>
              </a:spcBef>
            </a:pPr>
            <a:r>
              <a:rPr lang="en-US" sz="6000">
                <a:solidFill>
                  <a:srgbClr val="DF4B4A"/>
                </a:solidFill>
                <a:latin typeface="Obra Letra Bold"/>
                <a:ea typeface="Obra Letra Bold"/>
                <a:cs typeface="Obra Letra Bold"/>
                <a:sym typeface="Obra Letra Bold"/>
              </a:rPr>
              <a:t>Add story here</a:t>
            </a:r>
          </a:p>
        </p:txBody>
      </p:sp>
      <p:sp>
        <p:nvSpPr>
          <p:cNvPr name="TextBox 15" id="15"/>
          <p:cNvSpPr txBox="true"/>
          <p:nvPr/>
        </p:nvSpPr>
        <p:spPr>
          <a:xfrm rot="0">
            <a:off x="12498610" y="3455558"/>
            <a:ext cx="4575596" cy="2092325"/>
          </a:xfrm>
          <a:prstGeom prst="rect">
            <a:avLst/>
          </a:prstGeom>
        </p:spPr>
        <p:txBody>
          <a:bodyPr anchor="t" rtlCol="false" tIns="0" lIns="0" bIns="0" rIns="0">
            <a:spAutoFit/>
          </a:bodyPr>
          <a:lstStyle/>
          <a:p>
            <a:pPr algn="l">
              <a:lnSpc>
                <a:spcPts val="2799"/>
              </a:lnSpc>
            </a:pPr>
            <a:r>
              <a:rPr lang="en-US" sz="1999">
                <a:solidFill>
                  <a:srgbClr val="233466"/>
                </a:solidFill>
                <a:latin typeface="Sniglet"/>
                <a:ea typeface="Sniglet"/>
                <a:cs typeface="Sniglet"/>
                <a:sym typeface="Sniglet"/>
              </a:rPr>
              <a:t>Lorem ipsum dolor sit amet, consectetur adipiscing elit, sed do eiusmod tempor incididunt ut labore et dolore magna aliqua. Feugiat vivamus at augue eget arcu dictum. Faucibus ornare suspendisse sed nisi.</a:t>
            </a:r>
          </a:p>
        </p:txBody>
      </p:sp>
      <p:sp>
        <p:nvSpPr>
          <p:cNvPr name="TextBox 16" id="16"/>
          <p:cNvSpPr txBox="true"/>
          <p:nvPr/>
        </p:nvSpPr>
        <p:spPr>
          <a:xfrm rot="0">
            <a:off x="12498610" y="5947934"/>
            <a:ext cx="4575596" cy="2092325"/>
          </a:xfrm>
          <a:prstGeom prst="rect">
            <a:avLst/>
          </a:prstGeom>
        </p:spPr>
        <p:txBody>
          <a:bodyPr anchor="t" rtlCol="false" tIns="0" lIns="0" bIns="0" rIns="0">
            <a:spAutoFit/>
          </a:bodyPr>
          <a:lstStyle/>
          <a:p>
            <a:pPr algn="l">
              <a:lnSpc>
                <a:spcPts val="2799"/>
              </a:lnSpc>
            </a:pPr>
            <a:r>
              <a:rPr lang="en-US" sz="1999">
                <a:solidFill>
                  <a:srgbClr val="233466"/>
                </a:solidFill>
                <a:latin typeface="Sniglet"/>
                <a:ea typeface="Sniglet"/>
                <a:cs typeface="Sniglet"/>
                <a:sym typeface="Sniglet"/>
              </a:rPr>
              <a:t>Lorem ipsum dolor sit amet, consectetur adipiscing elit, sed do eiusmod tempor incididunt ut labore et dolore magna aliqua. Feugiat vivamus at augue eget arcu dictum. Faucibus ornare suspendisse sed nisi.</a:t>
            </a:r>
          </a:p>
        </p:txBody>
      </p:sp>
      <p:sp>
        <p:nvSpPr>
          <p:cNvPr name="Freeform 17" id="17"/>
          <p:cNvSpPr/>
          <p:nvPr/>
        </p:nvSpPr>
        <p:spPr>
          <a:xfrm flipH="true" flipV="false" rot="0">
            <a:off x="6425407" y="627646"/>
            <a:ext cx="5437185" cy="4844038"/>
          </a:xfrm>
          <a:custGeom>
            <a:avLst/>
            <a:gdLst/>
            <a:ahLst/>
            <a:cxnLst/>
            <a:rect r="r" b="b" t="t" l="l"/>
            <a:pathLst>
              <a:path h="4844038" w="5437185">
                <a:moveTo>
                  <a:pt x="5437186" y="0"/>
                </a:moveTo>
                <a:lnTo>
                  <a:pt x="0" y="0"/>
                </a:lnTo>
                <a:lnTo>
                  <a:pt x="0" y="4844038"/>
                </a:lnTo>
                <a:lnTo>
                  <a:pt x="5437186" y="4844038"/>
                </a:lnTo>
                <a:lnTo>
                  <a:pt x="5437186"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8" id="18"/>
          <p:cNvSpPr txBox="true"/>
          <p:nvPr/>
        </p:nvSpPr>
        <p:spPr>
          <a:xfrm rot="0">
            <a:off x="7287201" y="1556023"/>
            <a:ext cx="3713598" cy="1739900"/>
          </a:xfrm>
          <a:prstGeom prst="rect">
            <a:avLst/>
          </a:prstGeom>
        </p:spPr>
        <p:txBody>
          <a:bodyPr anchor="t" rtlCol="false" tIns="0" lIns="0" bIns="0" rIns="0">
            <a:spAutoFit/>
          </a:bodyPr>
          <a:lstStyle/>
          <a:p>
            <a:pPr algn="ctr">
              <a:lnSpc>
                <a:spcPts val="2799"/>
              </a:lnSpc>
            </a:pPr>
            <a:r>
              <a:rPr lang="en-US" sz="1999">
                <a:solidFill>
                  <a:srgbClr val="233466"/>
                </a:solidFill>
                <a:latin typeface="Sniglet"/>
                <a:ea typeface="Sniglet"/>
                <a:cs typeface="Sniglet"/>
                <a:sym typeface="Sniglet"/>
              </a:rPr>
              <a:t>Add dialogue here.</a:t>
            </a:r>
          </a:p>
          <a:p>
            <a:pPr algn="ctr">
              <a:lnSpc>
                <a:spcPts val="2799"/>
              </a:lnSpc>
            </a:pPr>
            <a:r>
              <a:rPr lang="en-US" sz="1999">
                <a:solidFill>
                  <a:srgbClr val="233466"/>
                </a:solidFill>
                <a:latin typeface="Sniglet"/>
                <a:ea typeface="Sniglet"/>
                <a:cs typeface="Sniglet"/>
                <a:sym typeface="Sniglet"/>
              </a:rPr>
              <a:t>Lorem ipsum dolor sit amet, consectetur adipiscing elit, sed do eiusmod tempor incididunt ut labore et dolore magna aliqua. </a:t>
            </a:r>
          </a:p>
        </p:txBody>
      </p:sp>
    </p:spTree>
  </p:cSld>
  <p:clrMapOvr>
    <a:masterClrMapping/>
  </p:clrMapOvr>
  <p:transition spd="slow">
    <p:push dir="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DAGJ-37UiJA</dc:identifier>
  <dcterms:modified xsi:type="dcterms:W3CDTF">2011-08-01T06:04:30Z</dcterms:modified>
  <cp:revision>1</cp:revision>
  <dc:title>Copia de llustrative Medieval Storybook Presentation</dc:title>
</cp:coreProperties>
</file>