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Wellfleet" charset="1" panose="02040503050600060704"/>
      <p:regular r:id="rId24"/>
    </p:embeddedFont>
    <p:embeddedFont>
      <p:font typeface="Kollektif" charset="1" panose="020B0604020101010102"/>
      <p:regular r:id="rId25"/>
    </p:embeddedFont>
    <p:embeddedFont>
      <p:font typeface="Lexend Deca" charset="1" panose="00000000000000000000"/>
      <p:regular r:id="rId26"/>
    </p:embeddedFont>
    <p:embeddedFont>
      <p:font typeface="Lato" charset="1" panose="020F0502020204030203"/>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2" Target="../media/image1.jpe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 Id="rId9" Target="../media/image3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2" Target="../media/image1.jpe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6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2" Target="../media/image1.jpe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72.png" Type="http://schemas.openxmlformats.org/officeDocument/2006/relationships/image"/><Relationship Id="rId6" Target="../media/image73.svg" Type="http://schemas.openxmlformats.org/officeDocument/2006/relationships/image"/><Relationship Id="rId7" Target="../media/image74.png" Type="http://schemas.openxmlformats.org/officeDocument/2006/relationships/image"/><Relationship Id="rId8" Target="../media/image75.svg" Type="http://schemas.openxmlformats.org/officeDocument/2006/relationships/image"/><Relationship Id="rId9" Target="../media/image5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2" Target="../media/image1.jpeg" Type="http://schemas.openxmlformats.org/officeDocument/2006/relationships/image"/><Relationship Id="rId3" Target="../media/image76.jpe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9.jpe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0.jpeg" Type="http://schemas.openxmlformats.org/officeDocument/2006/relationships/image"/><Relationship Id="rId2" Target="../media/image1.jpe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8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svg" Type="http://schemas.openxmlformats.org/officeDocument/2006/relationships/image"/><Relationship Id="rId2" Target="../media/image1.jpeg" Type="http://schemas.openxmlformats.org/officeDocument/2006/relationships/image"/><Relationship Id="rId3" Target="../media/image91.png" Type="http://schemas.openxmlformats.org/officeDocument/2006/relationships/image"/><Relationship Id="rId4" Target="../media/image92.svg" Type="http://schemas.openxmlformats.org/officeDocument/2006/relationships/image"/><Relationship Id="rId5" Target="../media/image93.png" Type="http://schemas.openxmlformats.org/officeDocument/2006/relationships/image"/><Relationship Id="rId6" Target="../media/image94.svg" Type="http://schemas.openxmlformats.org/officeDocument/2006/relationships/image"/><Relationship Id="rId7" Target="../media/image95.png" Type="http://schemas.openxmlformats.org/officeDocument/2006/relationships/image"/><Relationship Id="rId8" Target="../media/image96.svg" Type="http://schemas.openxmlformats.org/officeDocument/2006/relationships/image"/><Relationship Id="rId9" Target="../media/image9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media/image23.png" Type="http://schemas.openxmlformats.org/officeDocument/2006/relationships/image"/><Relationship Id="rId14" Target="../media/image24.svg" Type="http://schemas.openxmlformats.org/officeDocument/2006/relationships/image"/><Relationship Id="rId15" Target="../media/image52.png" Type="http://schemas.openxmlformats.org/officeDocument/2006/relationships/image"/><Relationship Id="rId16" Target="../media/image53.svg" Type="http://schemas.openxmlformats.org/officeDocument/2006/relationships/image"/><Relationship Id="rId17" Target="../media/image56.png" Type="http://schemas.openxmlformats.org/officeDocument/2006/relationships/image"/><Relationship Id="rId18" Target="../media/image57.svg" Type="http://schemas.openxmlformats.org/officeDocument/2006/relationships/image"/><Relationship Id="rId19" Target="../media/image80.png" Type="http://schemas.openxmlformats.org/officeDocument/2006/relationships/image"/><Relationship Id="rId2" Target="../media/image1.jpeg" Type="http://schemas.openxmlformats.org/officeDocument/2006/relationships/image"/><Relationship Id="rId20" Target="../media/image81.svg" Type="http://schemas.openxmlformats.org/officeDocument/2006/relationships/image"/><Relationship Id="rId21" Target="../media/image6.png" Type="http://schemas.openxmlformats.org/officeDocument/2006/relationships/image"/><Relationship Id="rId22" Target="../media/image7.svg" Type="http://schemas.openxmlformats.org/officeDocument/2006/relationships/image"/><Relationship Id="rId23" Target="../media/image15.png" Type="http://schemas.openxmlformats.org/officeDocument/2006/relationships/image"/><Relationship Id="rId24" Target="../media/image47.png" Type="http://schemas.openxmlformats.org/officeDocument/2006/relationships/image"/><Relationship Id="rId25" Target="../media/image48.svg" Type="http://schemas.openxmlformats.org/officeDocument/2006/relationships/image"/><Relationship Id="rId26" Target="../media/image2.png" Type="http://schemas.openxmlformats.org/officeDocument/2006/relationships/image"/><Relationship Id="rId27" Target="../media/image3.svg" Type="http://schemas.openxmlformats.org/officeDocument/2006/relationships/image"/><Relationship Id="rId28" Target="../media/image4.png" Type="http://schemas.openxmlformats.org/officeDocument/2006/relationships/image"/><Relationship Id="rId29" Target="../media/image5.svg" Type="http://schemas.openxmlformats.org/officeDocument/2006/relationships/image"/><Relationship Id="rId3" Target="../media/image91.png" Type="http://schemas.openxmlformats.org/officeDocument/2006/relationships/image"/><Relationship Id="rId30" Target="../media/image8.png" Type="http://schemas.openxmlformats.org/officeDocument/2006/relationships/image"/><Relationship Id="rId31" Target="../media/image9.svg" Type="http://schemas.openxmlformats.org/officeDocument/2006/relationships/image"/><Relationship Id="rId32" Target="../media/image10.png" Type="http://schemas.openxmlformats.org/officeDocument/2006/relationships/image"/><Relationship Id="rId33" Target="../media/image31.png" Type="http://schemas.openxmlformats.org/officeDocument/2006/relationships/image"/><Relationship Id="rId34" Target="../media/image32.svg" Type="http://schemas.openxmlformats.org/officeDocument/2006/relationships/image"/><Relationship Id="rId35" Target="../media/image60.png" Type="http://schemas.openxmlformats.org/officeDocument/2006/relationships/image"/><Relationship Id="rId36" Target="../media/image61.svg" Type="http://schemas.openxmlformats.org/officeDocument/2006/relationships/image"/><Relationship Id="rId37" Target="../media/image62.png" Type="http://schemas.openxmlformats.org/officeDocument/2006/relationships/image"/><Relationship Id="rId38" Target="../media/image63.svg" Type="http://schemas.openxmlformats.org/officeDocument/2006/relationships/image"/><Relationship Id="rId39" Target="../media/image64.png" Type="http://schemas.openxmlformats.org/officeDocument/2006/relationships/image"/><Relationship Id="rId4" Target="../media/image92.svg" Type="http://schemas.openxmlformats.org/officeDocument/2006/relationships/image"/><Relationship Id="rId40" Target="../media/image65.svg" Type="http://schemas.openxmlformats.org/officeDocument/2006/relationships/image"/><Relationship Id="rId41" Target="../media/image66.png" Type="http://schemas.openxmlformats.org/officeDocument/2006/relationships/image"/><Relationship Id="rId42" Target="../media/image67.svg" Type="http://schemas.openxmlformats.org/officeDocument/2006/relationships/image"/><Relationship Id="rId43" Target="../media/image45.png" Type="http://schemas.openxmlformats.org/officeDocument/2006/relationships/image"/><Relationship Id="rId44" Target="../media/image46.svg" Type="http://schemas.openxmlformats.org/officeDocument/2006/relationships/image"/><Relationship Id="rId45" Target="../media/image72.png" Type="http://schemas.openxmlformats.org/officeDocument/2006/relationships/image"/><Relationship Id="rId46" Target="../media/image73.svg" Type="http://schemas.openxmlformats.org/officeDocument/2006/relationships/image"/><Relationship Id="rId5" Target="../media/image93.png" Type="http://schemas.openxmlformats.org/officeDocument/2006/relationships/image"/><Relationship Id="rId6" Target="../media/image94.svg" Type="http://schemas.openxmlformats.org/officeDocument/2006/relationships/image"/><Relationship Id="rId7" Target="../media/image95.png" Type="http://schemas.openxmlformats.org/officeDocument/2006/relationships/image"/><Relationship Id="rId8" Target="../media/image96.svg" Type="http://schemas.openxmlformats.org/officeDocument/2006/relationships/image"/><Relationship Id="rId9" Target="../media/image9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41.png" Type="http://schemas.openxmlformats.org/officeDocument/2006/relationships/image"/><Relationship Id="rId14" Target="../media/image42.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68.png" Type="http://schemas.openxmlformats.org/officeDocument/2006/relationships/image"/><Relationship Id="rId18" Target="../media/image69.svg" Type="http://schemas.openxmlformats.org/officeDocument/2006/relationships/image"/><Relationship Id="rId19" Target="../media/image84.png" Type="http://schemas.openxmlformats.org/officeDocument/2006/relationships/image"/><Relationship Id="rId2" Target="../media/image1.jpeg" Type="http://schemas.openxmlformats.org/officeDocument/2006/relationships/image"/><Relationship Id="rId20" Target="../media/image85.svg" Type="http://schemas.openxmlformats.org/officeDocument/2006/relationships/image"/><Relationship Id="rId21" Target="../media/image21.png" Type="http://schemas.openxmlformats.org/officeDocument/2006/relationships/image"/><Relationship Id="rId22" Target="../media/image22.svg" Type="http://schemas.openxmlformats.org/officeDocument/2006/relationships/image"/><Relationship Id="rId23" Target="../media/image25.png" Type="http://schemas.openxmlformats.org/officeDocument/2006/relationships/image"/><Relationship Id="rId24" Target="../media/image26.svg" Type="http://schemas.openxmlformats.org/officeDocument/2006/relationships/image"/><Relationship Id="rId25" Target="../media/image27.png" Type="http://schemas.openxmlformats.org/officeDocument/2006/relationships/image"/><Relationship Id="rId26" Target="../media/image28.svg" Type="http://schemas.openxmlformats.org/officeDocument/2006/relationships/image"/><Relationship Id="rId27" Target="../media/image29.png" Type="http://schemas.openxmlformats.org/officeDocument/2006/relationships/image"/><Relationship Id="rId28" Target="../media/image30.svg" Type="http://schemas.openxmlformats.org/officeDocument/2006/relationships/image"/><Relationship Id="rId29" Target="../media/image74.png" Type="http://schemas.openxmlformats.org/officeDocument/2006/relationships/image"/><Relationship Id="rId3" Target="../media/image99.png" Type="http://schemas.openxmlformats.org/officeDocument/2006/relationships/image"/><Relationship Id="rId30" Target="../media/image75.svg" Type="http://schemas.openxmlformats.org/officeDocument/2006/relationships/image"/><Relationship Id="rId31" Target="../media/image82.png" Type="http://schemas.openxmlformats.org/officeDocument/2006/relationships/image"/><Relationship Id="rId32" Target="../media/image83.svg" Type="http://schemas.openxmlformats.org/officeDocument/2006/relationships/image"/><Relationship Id="rId33" Target="../media/image58.png" Type="http://schemas.openxmlformats.org/officeDocument/2006/relationships/image"/><Relationship Id="rId34" Target="../media/image59.svg" Type="http://schemas.openxmlformats.org/officeDocument/2006/relationships/image"/><Relationship Id="rId35" Target="../media/image38.png" Type="http://schemas.openxmlformats.org/officeDocument/2006/relationships/image"/><Relationship Id="rId36" Target="../media/image39.svg" Type="http://schemas.openxmlformats.org/officeDocument/2006/relationships/image"/><Relationship Id="rId37" Target="../media/image34.png" Type="http://schemas.openxmlformats.org/officeDocument/2006/relationships/image"/><Relationship Id="rId38" Target="../media/image35.svg" Type="http://schemas.openxmlformats.org/officeDocument/2006/relationships/image"/><Relationship Id="rId39" Target="../media/image43.png" Type="http://schemas.openxmlformats.org/officeDocument/2006/relationships/image"/><Relationship Id="rId4" Target="../media/image100.svg" Type="http://schemas.openxmlformats.org/officeDocument/2006/relationships/image"/><Relationship Id="rId40" Target="../media/image44.svg" Type="http://schemas.openxmlformats.org/officeDocument/2006/relationships/image"/><Relationship Id="rId41" Target="../media/image86.png" Type="http://schemas.openxmlformats.org/officeDocument/2006/relationships/image"/><Relationship Id="rId42" Target="../media/image87.svg" Type="http://schemas.openxmlformats.org/officeDocument/2006/relationships/image"/><Relationship Id="rId43" Target="../media/image88.png" Type="http://schemas.openxmlformats.org/officeDocument/2006/relationships/image"/><Relationship Id="rId44" Target="../media/image89.sv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 Id="rId7" Target="../media/image11.png" Type="http://schemas.openxmlformats.org/officeDocument/2006/relationships/image"/><Relationship Id="rId8" Target="../media/image14.png" Type="http://schemas.openxmlformats.org/officeDocument/2006/relationships/image"/><Relationship Id="rId9" Target="../media/image1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3.png" Type="http://schemas.openxmlformats.org/officeDocument/2006/relationships/image"/><Relationship Id="rId4" Target="../media/image104.sv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101.png" Type="http://schemas.openxmlformats.org/officeDocument/2006/relationships/image"/><Relationship Id="rId8" Target="../media/image10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33.jpe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jpe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2" Target="../media/image1.jpeg" Type="http://schemas.openxmlformats.org/officeDocument/2006/relationships/image"/><Relationship Id="rId3" Target="../media/image49.jpe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107948">
            <a:off x="547318" y="5914258"/>
            <a:ext cx="6754414" cy="1467895"/>
            <a:chOff x="0" y="0"/>
            <a:chExt cx="1778940" cy="386606"/>
          </a:xfrm>
        </p:grpSpPr>
        <p:sp>
          <p:nvSpPr>
            <p:cNvPr name="Freeform 4" id="4"/>
            <p:cNvSpPr/>
            <p:nvPr/>
          </p:nvSpPr>
          <p:spPr>
            <a:xfrm flipH="false" flipV="false" rot="0">
              <a:off x="0" y="0"/>
              <a:ext cx="1778940" cy="386606"/>
            </a:xfrm>
            <a:custGeom>
              <a:avLst/>
              <a:gdLst/>
              <a:ahLst/>
              <a:cxnLst/>
              <a:rect r="r" b="b" t="t" l="l"/>
              <a:pathLst>
                <a:path h="386606" w="1778940">
                  <a:moveTo>
                    <a:pt x="0" y="0"/>
                  </a:moveTo>
                  <a:lnTo>
                    <a:pt x="1778940" y="0"/>
                  </a:lnTo>
                  <a:lnTo>
                    <a:pt x="1778940" y="386606"/>
                  </a:lnTo>
                  <a:lnTo>
                    <a:pt x="0" y="386606"/>
                  </a:lnTo>
                  <a:close/>
                </a:path>
              </a:pathLst>
            </a:custGeom>
            <a:solidFill>
              <a:srgbClr val="26071A"/>
            </a:solidFill>
          </p:spPr>
        </p:sp>
        <p:sp>
          <p:nvSpPr>
            <p:cNvPr name="TextBox 5" id="5"/>
            <p:cNvSpPr txBox="true"/>
            <p:nvPr/>
          </p:nvSpPr>
          <p:spPr>
            <a:xfrm>
              <a:off x="0" y="-57150"/>
              <a:ext cx="1778940" cy="443756"/>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6037104" y="5004781"/>
            <a:ext cx="13587702" cy="5282219"/>
          </a:xfrm>
          <a:custGeom>
            <a:avLst/>
            <a:gdLst/>
            <a:ahLst/>
            <a:cxnLst/>
            <a:rect r="r" b="b" t="t" l="l"/>
            <a:pathLst>
              <a:path h="5282219" w="13587702">
                <a:moveTo>
                  <a:pt x="0" y="0"/>
                </a:moveTo>
                <a:lnTo>
                  <a:pt x="13587703" y="0"/>
                </a:lnTo>
                <a:lnTo>
                  <a:pt x="13587703" y="5282219"/>
                </a:lnTo>
                <a:lnTo>
                  <a:pt x="0" y="52822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323110" y="6531135"/>
            <a:ext cx="7933572" cy="5454331"/>
          </a:xfrm>
          <a:custGeom>
            <a:avLst/>
            <a:gdLst/>
            <a:ahLst/>
            <a:cxnLst/>
            <a:rect r="r" b="b" t="t" l="l"/>
            <a:pathLst>
              <a:path h="5454331" w="7933572">
                <a:moveTo>
                  <a:pt x="0" y="0"/>
                </a:moveTo>
                <a:lnTo>
                  <a:pt x="7933572" y="0"/>
                </a:lnTo>
                <a:lnTo>
                  <a:pt x="7933572" y="5454330"/>
                </a:lnTo>
                <a:lnTo>
                  <a:pt x="0" y="54543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209458" y="1348997"/>
            <a:ext cx="13513854" cy="4638600"/>
          </a:xfrm>
          <a:prstGeom prst="rect">
            <a:avLst/>
          </a:prstGeom>
        </p:spPr>
        <p:txBody>
          <a:bodyPr anchor="t" rtlCol="false" tIns="0" lIns="0" bIns="0" rIns="0">
            <a:spAutoFit/>
          </a:bodyPr>
          <a:lstStyle/>
          <a:p>
            <a:pPr algn="l">
              <a:lnSpc>
                <a:spcPts val="17598"/>
              </a:lnSpc>
            </a:pPr>
            <a:r>
              <a:rPr lang="en-US" sz="19998">
                <a:solidFill>
                  <a:srgbClr val="FBD776"/>
                </a:solidFill>
                <a:latin typeface="Wellfleet"/>
              </a:rPr>
              <a:t>Haunted Castle</a:t>
            </a:r>
          </a:p>
        </p:txBody>
      </p:sp>
      <p:sp>
        <p:nvSpPr>
          <p:cNvPr name="Freeform 9" id="9"/>
          <p:cNvSpPr/>
          <p:nvPr/>
        </p:nvSpPr>
        <p:spPr>
          <a:xfrm flipH="false" flipV="false" rot="172091">
            <a:off x="12057894" y="853029"/>
            <a:ext cx="5330836" cy="6171735"/>
          </a:xfrm>
          <a:custGeom>
            <a:avLst/>
            <a:gdLst/>
            <a:ahLst/>
            <a:cxnLst/>
            <a:rect r="r" b="b" t="t" l="l"/>
            <a:pathLst>
              <a:path h="6171735" w="5330836">
                <a:moveTo>
                  <a:pt x="0" y="0"/>
                </a:moveTo>
                <a:lnTo>
                  <a:pt x="5330836" y="0"/>
                </a:lnTo>
                <a:lnTo>
                  <a:pt x="5330836" y="6171735"/>
                </a:lnTo>
                <a:lnTo>
                  <a:pt x="0" y="6171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399407" y="6069679"/>
            <a:ext cx="5658701" cy="1238250"/>
          </a:xfrm>
          <a:prstGeom prst="rect">
            <a:avLst/>
          </a:prstGeom>
        </p:spPr>
        <p:txBody>
          <a:bodyPr anchor="t" rtlCol="false" tIns="0" lIns="0" bIns="0" rIns="0">
            <a:spAutoFit/>
          </a:bodyPr>
          <a:lstStyle/>
          <a:p>
            <a:pPr algn="l" marL="0" indent="0" lvl="0">
              <a:lnSpc>
                <a:spcPts val="9714"/>
              </a:lnSpc>
              <a:spcBef>
                <a:spcPct val="0"/>
              </a:spcBef>
            </a:pPr>
            <a:r>
              <a:rPr lang="en-US" sz="8095" strike="noStrike" u="none">
                <a:solidFill>
                  <a:srgbClr val="FBD776"/>
                </a:solidFill>
                <a:latin typeface="Kollektif"/>
              </a:rPr>
              <a:t>MINITHEME</a:t>
            </a:r>
          </a:p>
        </p:txBody>
      </p:sp>
      <p:sp>
        <p:nvSpPr>
          <p:cNvPr name="Freeform 11" id="11"/>
          <p:cNvSpPr/>
          <p:nvPr/>
        </p:nvSpPr>
        <p:spPr>
          <a:xfrm flipH="false" flipV="false" rot="0">
            <a:off x="1209458" y="7224550"/>
            <a:ext cx="3720223" cy="3171490"/>
          </a:xfrm>
          <a:custGeom>
            <a:avLst/>
            <a:gdLst/>
            <a:ahLst/>
            <a:cxnLst/>
            <a:rect r="r" b="b" t="t" l="l"/>
            <a:pathLst>
              <a:path h="3171490" w="3720223">
                <a:moveTo>
                  <a:pt x="0" y="0"/>
                </a:moveTo>
                <a:lnTo>
                  <a:pt x="3720223" y="0"/>
                </a:lnTo>
                <a:lnTo>
                  <a:pt x="3720223" y="3171489"/>
                </a:lnTo>
                <a:lnTo>
                  <a:pt x="0" y="317148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389888" y="4851787"/>
            <a:ext cx="5743950" cy="5435213"/>
          </a:xfrm>
          <a:custGeom>
            <a:avLst/>
            <a:gdLst/>
            <a:ahLst/>
            <a:cxnLst/>
            <a:rect r="r" b="b" t="t" l="l"/>
            <a:pathLst>
              <a:path h="5435213" w="5743950">
                <a:moveTo>
                  <a:pt x="0" y="0"/>
                </a:moveTo>
                <a:lnTo>
                  <a:pt x="5743950" y="0"/>
                </a:lnTo>
                <a:lnTo>
                  <a:pt x="5743950" y="5435213"/>
                </a:lnTo>
                <a:lnTo>
                  <a:pt x="0" y="54352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75992">
            <a:off x="5735573" y="3677771"/>
            <a:ext cx="7002710" cy="1412431"/>
            <a:chOff x="0" y="0"/>
            <a:chExt cx="1844335" cy="371998"/>
          </a:xfrm>
        </p:grpSpPr>
        <p:sp>
          <p:nvSpPr>
            <p:cNvPr name="Freeform 5" id="5"/>
            <p:cNvSpPr/>
            <p:nvPr/>
          </p:nvSpPr>
          <p:spPr>
            <a:xfrm flipH="false" flipV="false" rot="0">
              <a:off x="0" y="0"/>
              <a:ext cx="1844335" cy="371998"/>
            </a:xfrm>
            <a:custGeom>
              <a:avLst/>
              <a:gdLst/>
              <a:ahLst/>
              <a:cxnLst/>
              <a:rect r="r" b="b" t="t" l="l"/>
              <a:pathLst>
                <a:path h="371998" w="1844335">
                  <a:moveTo>
                    <a:pt x="0" y="0"/>
                  </a:moveTo>
                  <a:lnTo>
                    <a:pt x="1844335" y="0"/>
                  </a:lnTo>
                  <a:lnTo>
                    <a:pt x="1844335" y="371998"/>
                  </a:lnTo>
                  <a:lnTo>
                    <a:pt x="0" y="371998"/>
                  </a:lnTo>
                  <a:close/>
                </a:path>
              </a:pathLst>
            </a:custGeom>
            <a:solidFill>
              <a:srgbClr val="26071A"/>
            </a:solidFill>
          </p:spPr>
        </p:sp>
        <p:sp>
          <p:nvSpPr>
            <p:cNvPr name="TextBox 6" id="6"/>
            <p:cNvSpPr txBox="true"/>
            <p:nvPr/>
          </p:nvSpPr>
          <p:spPr>
            <a:xfrm>
              <a:off x="0" y="-57150"/>
              <a:ext cx="1844335" cy="429148"/>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4594323" y="5045653"/>
            <a:ext cx="9094712" cy="1640795"/>
            <a:chOff x="0" y="0"/>
            <a:chExt cx="2395315" cy="432144"/>
          </a:xfrm>
        </p:grpSpPr>
        <p:sp>
          <p:nvSpPr>
            <p:cNvPr name="Freeform 8" id="8"/>
            <p:cNvSpPr/>
            <p:nvPr/>
          </p:nvSpPr>
          <p:spPr>
            <a:xfrm flipH="false" flipV="false" rot="0">
              <a:off x="0" y="0"/>
              <a:ext cx="2395315" cy="432144"/>
            </a:xfrm>
            <a:custGeom>
              <a:avLst/>
              <a:gdLst/>
              <a:ahLst/>
              <a:cxnLst/>
              <a:rect r="r" b="b" t="t" l="l"/>
              <a:pathLst>
                <a:path h="432144" w="2395315">
                  <a:moveTo>
                    <a:pt x="0" y="0"/>
                  </a:moveTo>
                  <a:lnTo>
                    <a:pt x="2395315" y="0"/>
                  </a:lnTo>
                  <a:lnTo>
                    <a:pt x="2395315" y="432144"/>
                  </a:lnTo>
                  <a:lnTo>
                    <a:pt x="0" y="432144"/>
                  </a:lnTo>
                  <a:close/>
                </a:path>
              </a:pathLst>
            </a:custGeom>
            <a:solidFill>
              <a:srgbClr val="26071A"/>
            </a:solidFill>
          </p:spPr>
        </p:sp>
        <p:sp>
          <p:nvSpPr>
            <p:cNvPr name="TextBox 9" id="9"/>
            <p:cNvSpPr txBox="true"/>
            <p:nvPr/>
          </p:nvSpPr>
          <p:spPr>
            <a:xfrm>
              <a:off x="0" y="-57150"/>
              <a:ext cx="2395315" cy="489294"/>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2171553" y="3676752"/>
            <a:ext cx="13944893" cy="2752725"/>
          </a:xfrm>
          <a:prstGeom prst="rect">
            <a:avLst/>
          </a:prstGeom>
        </p:spPr>
        <p:txBody>
          <a:bodyPr anchor="t" rtlCol="false" tIns="0" lIns="0" bIns="0" rIns="0">
            <a:spAutoFit/>
          </a:bodyPr>
          <a:lstStyle/>
          <a:p>
            <a:pPr algn="ctr">
              <a:lnSpc>
                <a:spcPts val="10800"/>
              </a:lnSpc>
            </a:pPr>
            <a:r>
              <a:rPr lang="en-US" sz="9000">
                <a:solidFill>
                  <a:srgbClr val="FBD776"/>
                </a:solidFill>
                <a:latin typeface="Wellfleet"/>
              </a:rPr>
              <a:t>Add a</a:t>
            </a:r>
          </a:p>
          <a:p>
            <a:pPr algn="ctr">
              <a:lnSpc>
                <a:spcPts val="10800"/>
              </a:lnSpc>
            </a:pPr>
            <a:r>
              <a:rPr lang="en-US" sz="9000">
                <a:solidFill>
                  <a:srgbClr val="FBD776"/>
                </a:solidFill>
                <a:latin typeface="Wellfleet"/>
              </a:rPr>
              <a:t>Section Header</a:t>
            </a:r>
          </a:p>
        </p:txBody>
      </p:sp>
      <p:sp>
        <p:nvSpPr>
          <p:cNvPr name="Freeform 11" id="11"/>
          <p:cNvSpPr/>
          <p:nvPr/>
        </p:nvSpPr>
        <p:spPr>
          <a:xfrm flipH="false" flipV="false" rot="0">
            <a:off x="13303523" y="676539"/>
            <a:ext cx="4348912" cy="3707448"/>
          </a:xfrm>
          <a:custGeom>
            <a:avLst/>
            <a:gdLst/>
            <a:ahLst/>
            <a:cxnLst/>
            <a:rect r="r" b="b" t="t" l="l"/>
            <a:pathLst>
              <a:path h="3707448" w="4348912">
                <a:moveTo>
                  <a:pt x="0" y="0"/>
                </a:moveTo>
                <a:lnTo>
                  <a:pt x="4348912" y="0"/>
                </a:lnTo>
                <a:lnTo>
                  <a:pt x="4348912" y="3707448"/>
                </a:lnTo>
                <a:lnTo>
                  <a:pt x="0" y="37074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23150" y="4851787"/>
            <a:ext cx="3204361" cy="5740711"/>
          </a:xfrm>
          <a:custGeom>
            <a:avLst/>
            <a:gdLst/>
            <a:ahLst/>
            <a:cxnLst/>
            <a:rect r="r" b="b" t="t" l="l"/>
            <a:pathLst>
              <a:path h="5740711" w="3204361">
                <a:moveTo>
                  <a:pt x="0" y="0"/>
                </a:moveTo>
                <a:lnTo>
                  <a:pt x="3204361" y="0"/>
                </a:lnTo>
                <a:lnTo>
                  <a:pt x="3204361" y="5740712"/>
                </a:lnTo>
                <a:lnTo>
                  <a:pt x="0" y="5740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1181569">
            <a:off x="3278341" y="716253"/>
            <a:ext cx="2631963" cy="3628019"/>
          </a:xfrm>
          <a:custGeom>
            <a:avLst/>
            <a:gdLst/>
            <a:ahLst/>
            <a:cxnLst/>
            <a:rect r="r" b="b" t="t" l="l"/>
            <a:pathLst>
              <a:path h="3628019" w="2631963">
                <a:moveTo>
                  <a:pt x="0" y="0"/>
                </a:moveTo>
                <a:lnTo>
                  <a:pt x="2631963" y="0"/>
                </a:lnTo>
                <a:lnTo>
                  <a:pt x="2631963" y="3628019"/>
                </a:lnTo>
                <a:lnTo>
                  <a:pt x="0" y="36280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cover dir="rd"/>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63990" y="7147274"/>
            <a:ext cx="19182113" cy="2390363"/>
            <a:chOff x="0" y="0"/>
            <a:chExt cx="5052079" cy="629561"/>
          </a:xfrm>
        </p:grpSpPr>
        <p:sp>
          <p:nvSpPr>
            <p:cNvPr name="Freeform 4" id="4"/>
            <p:cNvSpPr/>
            <p:nvPr/>
          </p:nvSpPr>
          <p:spPr>
            <a:xfrm flipH="false" flipV="false" rot="0">
              <a:off x="0" y="0"/>
              <a:ext cx="5052079" cy="629561"/>
            </a:xfrm>
            <a:custGeom>
              <a:avLst/>
              <a:gdLst/>
              <a:ahLst/>
              <a:cxnLst/>
              <a:rect r="r" b="b" t="t" l="l"/>
              <a:pathLst>
                <a:path h="629561" w="5052079">
                  <a:moveTo>
                    <a:pt x="20584" y="0"/>
                  </a:moveTo>
                  <a:lnTo>
                    <a:pt x="5031496" y="0"/>
                  </a:lnTo>
                  <a:cubicBezTo>
                    <a:pt x="5042864" y="0"/>
                    <a:pt x="5052079" y="9216"/>
                    <a:pt x="5052079" y="20584"/>
                  </a:cubicBezTo>
                  <a:lnTo>
                    <a:pt x="5052079" y="608977"/>
                  </a:lnTo>
                  <a:cubicBezTo>
                    <a:pt x="5052079" y="620345"/>
                    <a:pt x="5042864" y="629561"/>
                    <a:pt x="5031496" y="629561"/>
                  </a:cubicBezTo>
                  <a:lnTo>
                    <a:pt x="20584" y="629561"/>
                  </a:lnTo>
                  <a:cubicBezTo>
                    <a:pt x="9216" y="629561"/>
                    <a:pt x="0" y="620345"/>
                    <a:pt x="0" y="608977"/>
                  </a:cubicBezTo>
                  <a:lnTo>
                    <a:pt x="0" y="20584"/>
                  </a:lnTo>
                  <a:cubicBezTo>
                    <a:pt x="0" y="9216"/>
                    <a:pt x="9216" y="0"/>
                    <a:pt x="20584" y="0"/>
                  </a:cubicBezTo>
                  <a:close/>
                </a:path>
              </a:pathLst>
            </a:custGeom>
            <a:solidFill>
              <a:srgbClr val="26071A"/>
            </a:solidFill>
          </p:spPr>
        </p:sp>
        <p:sp>
          <p:nvSpPr>
            <p:cNvPr name="TextBox 5" id="5"/>
            <p:cNvSpPr txBox="true"/>
            <p:nvPr/>
          </p:nvSpPr>
          <p:spPr>
            <a:xfrm>
              <a:off x="0" y="-57150"/>
              <a:ext cx="5052079" cy="686711"/>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79958" y="4904079"/>
            <a:ext cx="1868337" cy="2383843"/>
          </a:xfrm>
          <a:custGeom>
            <a:avLst/>
            <a:gdLst/>
            <a:ahLst/>
            <a:cxnLst/>
            <a:rect r="r" b="b" t="t" l="l"/>
            <a:pathLst>
              <a:path h="2383843" w="1868337">
                <a:moveTo>
                  <a:pt x="0" y="0"/>
                </a:moveTo>
                <a:lnTo>
                  <a:pt x="1868336" y="0"/>
                </a:lnTo>
                <a:lnTo>
                  <a:pt x="1868336" y="2383842"/>
                </a:lnTo>
                <a:lnTo>
                  <a:pt x="0" y="2383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6167952" y="4991177"/>
            <a:ext cx="1591582" cy="2315794"/>
          </a:xfrm>
          <a:custGeom>
            <a:avLst/>
            <a:gdLst/>
            <a:ahLst/>
            <a:cxnLst/>
            <a:rect r="r" b="b" t="t" l="l"/>
            <a:pathLst>
              <a:path h="2315794" w="1591582">
                <a:moveTo>
                  <a:pt x="0" y="0"/>
                </a:moveTo>
                <a:lnTo>
                  <a:pt x="1591582" y="0"/>
                </a:lnTo>
                <a:lnTo>
                  <a:pt x="1591582" y="2315794"/>
                </a:lnTo>
                <a:lnTo>
                  <a:pt x="0" y="23157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0570782" y="6007033"/>
            <a:ext cx="1916799" cy="1299938"/>
          </a:xfrm>
          <a:custGeom>
            <a:avLst/>
            <a:gdLst/>
            <a:ahLst/>
            <a:cxnLst/>
            <a:rect r="r" b="b" t="t" l="l"/>
            <a:pathLst>
              <a:path h="1299938" w="1916799">
                <a:moveTo>
                  <a:pt x="0" y="0"/>
                </a:moveTo>
                <a:lnTo>
                  <a:pt x="1916799" y="0"/>
                </a:lnTo>
                <a:lnTo>
                  <a:pt x="1916799" y="1299938"/>
                </a:lnTo>
                <a:lnTo>
                  <a:pt x="0" y="12999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144475" y="5057852"/>
            <a:ext cx="1900289" cy="2057400"/>
          </a:xfrm>
          <a:custGeom>
            <a:avLst/>
            <a:gdLst/>
            <a:ahLst/>
            <a:cxnLst/>
            <a:rect r="r" b="b" t="t" l="l"/>
            <a:pathLst>
              <a:path h="2057400" w="1900289">
                <a:moveTo>
                  <a:pt x="0" y="0"/>
                </a:moveTo>
                <a:lnTo>
                  <a:pt x="1900290" y="0"/>
                </a:lnTo>
                <a:lnTo>
                  <a:pt x="190029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0" id="10"/>
          <p:cNvGrpSpPr/>
          <p:nvPr/>
        </p:nvGrpSpPr>
        <p:grpSpPr>
          <a:xfrm rot="0">
            <a:off x="2797449" y="2581430"/>
            <a:ext cx="12347026" cy="1855768"/>
            <a:chOff x="0" y="0"/>
            <a:chExt cx="3251892" cy="488762"/>
          </a:xfrm>
        </p:grpSpPr>
        <p:sp>
          <p:nvSpPr>
            <p:cNvPr name="Freeform 11" id="11"/>
            <p:cNvSpPr/>
            <p:nvPr/>
          </p:nvSpPr>
          <p:spPr>
            <a:xfrm flipH="false" flipV="false" rot="0">
              <a:off x="0" y="0"/>
              <a:ext cx="3251892" cy="488762"/>
            </a:xfrm>
            <a:custGeom>
              <a:avLst/>
              <a:gdLst/>
              <a:ahLst/>
              <a:cxnLst/>
              <a:rect r="r" b="b" t="t" l="l"/>
              <a:pathLst>
                <a:path h="488762" w="3251892">
                  <a:moveTo>
                    <a:pt x="0" y="0"/>
                  </a:moveTo>
                  <a:lnTo>
                    <a:pt x="3251892" y="0"/>
                  </a:lnTo>
                  <a:lnTo>
                    <a:pt x="3251892" y="488762"/>
                  </a:lnTo>
                  <a:lnTo>
                    <a:pt x="0" y="488762"/>
                  </a:lnTo>
                  <a:close/>
                </a:path>
              </a:pathLst>
            </a:custGeom>
            <a:solidFill>
              <a:srgbClr val="26071A"/>
            </a:solidFill>
          </p:spPr>
        </p:sp>
        <p:sp>
          <p:nvSpPr>
            <p:cNvPr name="TextBox 12" id="12"/>
            <p:cNvSpPr txBox="true"/>
            <p:nvPr/>
          </p:nvSpPr>
          <p:spPr>
            <a:xfrm>
              <a:off x="0" y="-57150"/>
              <a:ext cx="3251892" cy="545912"/>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1028700" y="2796403"/>
            <a:ext cx="16230600" cy="1333500"/>
          </a:xfrm>
          <a:prstGeom prst="rect">
            <a:avLst/>
          </a:prstGeom>
        </p:spPr>
        <p:txBody>
          <a:bodyPr anchor="t" rtlCol="false" tIns="0" lIns="0" bIns="0" rIns="0">
            <a:spAutoFit/>
          </a:bodyPr>
          <a:lstStyle/>
          <a:p>
            <a:pPr algn="ctr" marL="0" indent="0" lvl="0">
              <a:lnSpc>
                <a:spcPts val="10560"/>
              </a:lnSpc>
              <a:spcBef>
                <a:spcPct val="0"/>
              </a:spcBef>
            </a:pPr>
            <a:r>
              <a:rPr lang="en-US" sz="8800">
                <a:solidFill>
                  <a:srgbClr val="FBD776"/>
                </a:solidFill>
                <a:latin typeface="Wellfleet"/>
              </a:rPr>
              <a:t>Add a Timeline Page</a:t>
            </a:r>
          </a:p>
        </p:txBody>
      </p:sp>
      <p:grpSp>
        <p:nvGrpSpPr>
          <p:cNvPr name="Group 14" id="14"/>
          <p:cNvGrpSpPr/>
          <p:nvPr/>
        </p:nvGrpSpPr>
        <p:grpSpPr>
          <a:xfrm rot="0">
            <a:off x="204925" y="7605888"/>
            <a:ext cx="4386760" cy="1473137"/>
            <a:chOff x="0" y="0"/>
            <a:chExt cx="5849013" cy="1964182"/>
          </a:xfrm>
        </p:grpSpPr>
        <p:sp>
          <p:nvSpPr>
            <p:cNvPr name="TextBox 15" id="15"/>
            <p:cNvSpPr txBox="true"/>
            <p:nvPr/>
          </p:nvSpPr>
          <p:spPr>
            <a:xfrm rot="0">
              <a:off x="0" y="-47625"/>
              <a:ext cx="5849013" cy="750358"/>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16" id="16"/>
            <p:cNvSpPr txBox="true"/>
            <p:nvPr/>
          </p:nvSpPr>
          <p:spPr>
            <a:xfrm rot="0">
              <a:off x="681418" y="870712"/>
              <a:ext cx="4486178" cy="1093470"/>
            </a:xfrm>
            <a:prstGeom prst="rect">
              <a:avLst/>
            </a:prstGeom>
          </p:spPr>
          <p:txBody>
            <a:bodyPr anchor="t" rtlCol="false" tIns="0" lIns="0" bIns="0" rIns="0">
              <a:spAutoFit/>
            </a:bodyPr>
            <a:lstStyle/>
            <a:p>
              <a:pPr algn="ctr" marL="0" indent="0" lvl="0">
                <a:lnSpc>
                  <a:spcPts val="3359"/>
                </a:lnSpc>
                <a:spcBef>
                  <a:spcPct val="0"/>
                </a:spcBef>
              </a:pPr>
              <a:r>
                <a:rPr lang="en-US" sz="2399">
                  <a:solidFill>
                    <a:srgbClr val="FBD776"/>
                  </a:solidFill>
                  <a:latin typeface="Lexend Deca"/>
                </a:rPr>
                <a:t>E</a:t>
              </a:r>
              <a:r>
                <a:rPr lang="en-US" sz="2399" u="none">
                  <a:solidFill>
                    <a:srgbClr val="FBD776"/>
                  </a:solidFill>
                  <a:latin typeface="Lexend Deca"/>
                </a:rPr>
                <a:t>laborate on what you want to discuss. </a:t>
              </a:r>
            </a:p>
          </p:txBody>
        </p:sp>
      </p:grpSp>
      <p:grpSp>
        <p:nvGrpSpPr>
          <p:cNvPr name="Group 17" id="17"/>
          <p:cNvGrpSpPr/>
          <p:nvPr/>
        </p:nvGrpSpPr>
        <p:grpSpPr>
          <a:xfrm rot="0">
            <a:off x="4770363" y="7605888"/>
            <a:ext cx="4386760" cy="1473137"/>
            <a:chOff x="0" y="0"/>
            <a:chExt cx="5849013" cy="1964182"/>
          </a:xfrm>
        </p:grpSpPr>
        <p:sp>
          <p:nvSpPr>
            <p:cNvPr name="TextBox 18" id="18"/>
            <p:cNvSpPr txBox="true"/>
            <p:nvPr/>
          </p:nvSpPr>
          <p:spPr>
            <a:xfrm rot="0">
              <a:off x="0" y="-47625"/>
              <a:ext cx="5849013" cy="750358"/>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19" id="19"/>
            <p:cNvSpPr txBox="true"/>
            <p:nvPr/>
          </p:nvSpPr>
          <p:spPr>
            <a:xfrm rot="0">
              <a:off x="681418" y="870712"/>
              <a:ext cx="4486178" cy="1093470"/>
            </a:xfrm>
            <a:prstGeom prst="rect">
              <a:avLst/>
            </a:prstGeom>
          </p:spPr>
          <p:txBody>
            <a:bodyPr anchor="t" rtlCol="false" tIns="0" lIns="0" bIns="0" rIns="0">
              <a:spAutoFit/>
            </a:bodyPr>
            <a:lstStyle/>
            <a:p>
              <a:pPr algn="ctr" marL="0" indent="0" lvl="0">
                <a:lnSpc>
                  <a:spcPts val="3359"/>
                </a:lnSpc>
                <a:spcBef>
                  <a:spcPct val="0"/>
                </a:spcBef>
              </a:pPr>
              <a:r>
                <a:rPr lang="en-US" sz="2399">
                  <a:solidFill>
                    <a:srgbClr val="FBD776"/>
                  </a:solidFill>
                  <a:latin typeface="Lexend Deca"/>
                </a:rPr>
                <a:t>E</a:t>
              </a:r>
              <a:r>
                <a:rPr lang="en-US" sz="2399" u="none">
                  <a:solidFill>
                    <a:srgbClr val="FBD776"/>
                  </a:solidFill>
                  <a:latin typeface="Lexend Deca"/>
                </a:rPr>
                <a:t>laborate on what you want to discuss. </a:t>
              </a:r>
            </a:p>
          </p:txBody>
        </p:sp>
      </p:grpSp>
      <p:grpSp>
        <p:nvGrpSpPr>
          <p:cNvPr name="Group 20" id="20"/>
          <p:cNvGrpSpPr/>
          <p:nvPr/>
        </p:nvGrpSpPr>
        <p:grpSpPr>
          <a:xfrm rot="0">
            <a:off x="9335802" y="7605888"/>
            <a:ext cx="4386760" cy="1473137"/>
            <a:chOff x="0" y="0"/>
            <a:chExt cx="5849013" cy="1964182"/>
          </a:xfrm>
        </p:grpSpPr>
        <p:sp>
          <p:nvSpPr>
            <p:cNvPr name="TextBox 21" id="21"/>
            <p:cNvSpPr txBox="true"/>
            <p:nvPr/>
          </p:nvSpPr>
          <p:spPr>
            <a:xfrm rot="0">
              <a:off x="0" y="-47625"/>
              <a:ext cx="5849013" cy="750358"/>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22" id="22"/>
            <p:cNvSpPr txBox="true"/>
            <p:nvPr/>
          </p:nvSpPr>
          <p:spPr>
            <a:xfrm rot="0">
              <a:off x="681418" y="870712"/>
              <a:ext cx="4486178" cy="1093470"/>
            </a:xfrm>
            <a:prstGeom prst="rect">
              <a:avLst/>
            </a:prstGeom>
          </p:spPr>
          <p:txBody>
            <a:bodyPr anchor="t" rtlCol="false" tIns="0" lIns="0" bIns="0" rIns="0">
              <a:spAutoFit/>
            </a:bodyPr>
            <a:lstStyle/>
            <a:p>
              <a:pPr algn="ctr" marL="0" indent="0" lvl="0">
                <a:lnSpc>
                  <a:spcPts val="3359"/>
                </a:lnSpc>
                <a:spcBef>
                  <a:spcPct val="0"/>
                </a:spcBef>
              </a:pPr>
              <a:r>
                <a:rPr lang="en-US" sz="2399">
                  <a:solidFill>
                    <a:srgbClr val="FBD776"/>
                  </a:solidFill>
                  <a:latin typeface="Lexend Deca"/>
                </a:rPr>
                <a:t>E</a:t>
              </a:r>
              <a:r>
                <a:rPr lang="en-US" sz="2399" u="none">
                  <a:solidFill>
                    <a:srgbClr val="FBD776"/>
                  </a:solidFill>
                  <a:latin typeface="Lexend Deca"/>
                </a:rPr>
                <a:t>laborate on what you want to discuss. </a:t>
              </a:r>
            </a:p>
          </p:txBody>
        </p:sp>
      </p:grpSp>
      <p:grpSp>
        <p:nvGrpSpPr>
          <p:cNvPr name="Group 23" id="23"/>
          <p:cNvGrpSpPr/>
          <p:nvPr/>
        </p:nvGrpSpPr>
        <p:grpSpPr>
          <a:xfrm rot="0">
            <a:off x="13901240" y="7605888"/>
            <a:ext cx="4386760" cy="1473137"/>
            <a:chOff x="0" y="0"/>
            <a:chExt cx="5849013" cy="1964182"/>
          </a:xfrm>
        </p:grpSpPr>
        <p:sp>
          <p:nvSpPr>
            <p:cNvPr name="TextBox 24" id="24"/>
            <p:cNvSpPr txBox="true"/>
            <p:nvPr/>
          </p:nvSpPr>
          <p:spPr>
            <a:xfrm rot="0">
              <a:off x="0" y="-47625"/>
              <a:ext cx="5849013" cy="750358"/>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25" id="25"/>
            <p:cNvSpPr txBox="true"/>
            <p:nvPr/>
          </p:nvSpPr>
          <p:spPr>
            <a:xfrm rot="0">
              <a:off x="681418" y="870712"/>
              <a:ext cx="4486178" cy="1093470"/>
            </a:xfrm>
            <a:prstGeom prst="rect">
              <a:avLst/>
            </a:prstGeom>
          </p:spPr>
          <p:txBody>
            <a:bodyPr anchor="t" rtlCol="false" tIns="0" lIns="0" bIns="0" rIns="0">
              <a:spAutoFit/>
            </a:bodyPr>
            <a:lstStyle/>
            <a:p>
              <a:pPr algn="ctr" marL="0" indent="0" lvl="0">
                <a:lnSpc>
                  <a:spcPts val="3359"/>
                </a:lnSpc>
                <a:spcBef>
                  <a:spcPct val="0"/>
                </a:spcBef>
              </a:pPr>
              <a:r>
                <a:rPr lang="en-US" sz="2399">
                  <a:solidFill>
                    <a:srgbClr val="FBD776"/>
                  </a:solidFill>
                  <a:latin typeface="Lexend Deca"/>
                </a:rPr>
                <a:t>E</a:t>
              </a:r>
              <a:r>
                <a:rPr lang="en-US" sz="2399" u="none">
                  <a:solidFill>
                    <a:srgbClr val="FBD776"/>
                  </a:solidFill>
                  <a:latin typeface="Lexend Deca"/>
                </a:rPr>
                <a:t>laborate on what you want to discuss. </a:t>
              </a:r>
            </a:p>
          </p:txBody>
        </p:sp>
      </p:grpSp>
      <p:grpSp>
        <p:nvGrpSpPr>
          <p:cNvPr name="Group 26" id="26"/>
          <p:cNvGrpSpPr/>
          <p:nvPr/>
        </p:nvGrpSpPr>
        <p:grpSpPr>
          <a:xfrm rot="0">
            <a:off x="-16934" y="-59180"/>
            <a:ext cx="18288000" cy="1754630"/>
            <a:chOff x="0" y="0"/>
            <a:chExt cx="24384000" cy="2339506"/>
          </a:xfrm>
        </p:grpSpPr>
        <p:sp>
          <p:nvSpPr>
            <p:cNvPr name="Freeform 27" id="27"/>
            <p:cNvSpPr/>
            <p:nvPr/>
          </p:nvSpPr>
          <p:spPr>
            <a:xfrm flipH="false" flipV="false" rot="0">
              <a:off x="18250473" y="44579"/>
              <a:ext cx="6133527" cy="2294927"/>
            </a:xfrm>
            <a:custGeom>
              <a:avLst/>
              <a:gdLst/>
              <a:ahLst/>
              <a:cxnLst/>
              <a:rect r="r" b="b" t="t" l="l"/>
              <a:pathLst>
                <a:path h="2294927" w="6133527">
                  <a:moveTo>
                    <a:pt x="0" y="0"/>
                  </a:moveTo>
                  <a:lnTo>
                    <a:pt x="6133527" y="0"/>
                  </a:lnTo>
                  <a:lnTo>
                    <a:pt x="6133527" y="2294927"/>
                  </a:lnTo>
                  <a:lnTo>
                    <a:pt x="0" y="229492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8" id="28"/>
            <p:cNvSpPr/>
            <p:nvPr/>
          </p:nvSpPr>
          <p:spPr>
            <a:xfrm flipH="true" flipV="false" rot="0">
              <a:off x="12192000" y="44579"/>
              <a:ext cx="6133527" cy="2294927"/>
            </a:xfrm>
            <a:custGeom>
              <a:avLst/>
              <a:gdLst/>
              <a:ahLst/>
              <a:cxnLst/>
              <a:rect r="r" b="b" t="t" l="l"/>
              <a:pathLst>
                <a:path h="2294927" w="6133527">
                  <a:moveTo>
                    <a:pt x="6133527" y="0"/>
                  </a:moveTo>
                  <a:lnTo>
                    <a:pt x="0" y="0"/>
                  </a:lnTo>
                  <a:lnTo>
                    <a:pt x="0" y="2294927"/>
                  </a:lnTo>
                  <a:lnTo>
                    <a:pt x="6133527" y="2294927"/>
                  </a:lnTo>
                  <a:lnTo>
                    <a:pt x="613352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true" flipV="false" rot="0">
              <a:off x="6088689" y="34507"/>
              <a:ext cx="6133527" cy="2294927"/>
            </a:xfrm>
            <a:custGeom>
              <a:avLst/>
              <a:gdLst/>
              <a:ahLst/>
              <a:cxnLst/>
              <a:rect r="r" b="b" t="t" l="l"/>
              <a:pathLst>
                <a:path h="2294927" w="6133527">
                  <a:moveTo>
                    <a:pt x="6133527" y="0"/>
                  </a:moveTo>
                  <a:lnTo>
                    <a:pt x="0" y="0"/>
                  </a:lnTo>
                  <a:lnTo>
                    <a:pt x="0" y="2294927"/>
                  </a:lnTo>
                  <a:lnTo>
                    <a:pt x="6133527" y="2294927"/>
                  </a:lnTo>
                  <a:lnTo>
                    <a:pt x="613352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0" id="30"/>
            <p:cNvSpPr/>
            <p:nvPr/>
          </p:nvSpPr>
          <p:spPr>
            <a:xfrm flipH="true" flipV="false" rot="0">
              <a:off x="0" y="0"/>
              <a:ext cx="6133527" cy="2294927"/>
            </a:xfrm>
            <a:custGeom>
              <a:avLst/>
              <a:gdLst/>
              <a:ahLst/>
              <a:cxnLst/>
              <a:rect r="r" b="b" t="t" l="l"/>
              <a:pathLst>
                <a:path h="2294927" w="6133527">
                  <a:moveTo>
                    <a:pt x="6133527" y="0"/>
                  </a:moveTo>
                  <a:lnTo>
                    <a:pt x="0" y="0"/>
                  </a:lnTo>
                  <a:lnTo>
                    <a:pt x="0" y="2294927"/>
                  </a:lnTo>
                  <a:lnTo>
                    <a:pt x="6133527" y="2294927"/>
                  </a:lnTo>
                  <a:lnTo>
                    <a:pt x="613352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transition spd="fast">
    <p:cover dir="rd"/>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576296" y="3872534"/>
            <a:ext cx="9135409" cy="2541931"/>
            <a:chOff x="0" y="0"/>
            <a:chExt cx="12180545" cy="3389241"/>
          </a:xfrm>
        </p:grpSpPr>
        <p:sp>
          <p:nvSpPr>
            <p:cNvPr name="TextBox 4" id="4"/>
            <p:cNvSpPr txBox="true"/>
            <p:nvPr/>
          </p:nvSpPr>
          <p:spPr>
            <a:xfrm rot="0">
              <a:off x="472038" y="2690741"/>
              <a:ext cx="11236469" cy="698500"/>
            </a:xfrm>
            <a:prstGeom prst="rect">
              <a:avLst/>
            </a:prstGeom>
          </p:spPr>
          <p:txBody>
            <a:bodyPr anchor="t" rtlCol="false" tIns="0" lIns="0" bIns="0" rIns="0">
              <a:spAutoFit/>
            </a:bodyPr>
            <a:lstStyle/>
            <a:p>
              <a:pPr algn="ctr">
                <a:lnSpc>
                  <a:spcPts val="4200"/>
                </a:lnSpc>
              </a:pPr>
              <a:r>
                <a:rPr lang="en-US" sz="3500">
                  <a:solidFill>
                    <a:srgbClr val="FBD776"/>
                  </a:solidFill>
                  <a:latin typeface="Lexend Deca"/>
                </a:rPr>
                <a:t>Elaborate on the featured statistic.</a:t>
              </a:r>
            </a:p>
          </p:txBody>
        </p:sp>
        <p:grpSp>
          <p:nvGrpSpPr>
            <p:cNvPr name="Group 5" id="5"/>
            <p:cNvGrpSpPr/>
            <p:nvPr/>
          </p:nvGrpSpPr>
          <p:grpSpPr>
            <a:xfrm rot="-92119">
              <a:off x="27131" y="265037"/>
              <a:ext cx="12126282" cy="2187727"/>
              <a:chOff x="0" y="0"/>
              <a:chExt cx="2395315" cy="432144"/>
            </a:xfrm>
          </p:grpSpPr>
          <p:sp>
            <p:nvSpPr>
              <p:cNvPr name="Freeform 6" id="6"/>
              <p:cNvSpPr/>
              <p:nvPr/>
            </p:nvSpPr>
            <p:spPr>
              <a:xfrm flipH="false" flipV="false" rot="0">
                <a:off x="0" y="0"/>
                <a:ext cx="2395315" cy="432144"/>
              </a:xfrm>
              <a:custGeom>
                <a:avLst/>
                <a:gdLst/>
                <a:ahLst/>
                <a:cxnLst/>
                <a:rect r="r" b="b" t="t" l="l"/>
                <a:pathLst>
                  <a:path h="432144" w="2395315">
                    <a:moveTo>
                      <a:pt x="0" y="0"/>
                    </a:moveTo>
                    <a:lnTo>
                      <a:pt x="2395315" y="0"/>
                    </a:lnTo>
                    <a:lnTo>
                      <a:pt x="2395315" y="432144"/>
                    </a:lnTo>
                    <a:lnTo>
                      <a:pt x="0" y="432144"/>
                    </a:lnTo>
                    <a:close/>
                  </a:path>
                </a:pathLst>
              </a:custGeom>
              <a:solidFill>
                <a:srgbClr val="26071A"/>
              </a:solidFill>
            </p:spPr>
          </p:sp>
          <p:sp>
            <p:nvSpPr>
              <p:cNvPr name="TextBox 7" id="7"/>
              <p:cNvSpPr txBox="true"/>
              <p:nvPr/>
            </p:nvSpPr>
            <p:spPr>
              <a:xfrm>
                <a:off x="0" y="-57150"/>
                <a:ext cx="2395315" cy="489294"/>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472038" y="0"/>
              <a:ext cx="11236469" cy="2717800"/>
              <a:chOff x="0" y="0"/>
              <a:chExt cx="2219549" cy="536849"/>
            </a:xfrm>
          </p:grpSpPr>
          <p:sp>
            <p:nvSpPr>
              <p:cNvPr name="Freeform 9" id="9"/>
              <p:cNvSpPr/>
              <p:nvPr/>
            </p:nvSpPr>
            <p:spPr>
              <a:xfrm flipH="false" flipV="false" rot="0">
                <a:off x="0" y="0"/>
                <a:ext cx="2219549" cy="536849"/>
              </a:xfrm>
              <a:custGeom>
                <a:avLst/>
                <a:gdLst/>
                <a:ahLst/>
                <a:cxnLst/>
                <a:rect r="r" b="b" t="t" l="l"/>
                <a:pathLst>
                  <a:path h="536849" w="2219549">
                    <a:moveTo>
                      <a:pt x="0" y="0"/>
                    </a:moveTo>
                    <a:lnTo>
                      <a:pt x="2219549" y="0"/>
                    </a:lnTo>
                    <a:lnTo>
                      <a:pt x="2219549" y="536849"/>
                    </a:lnTo>
                    <a:lnTo>
                      <a:pt x="0" y="536849"/>
                    </a:lnTo>
                    <a:close/>
                  </a:path>
                </a:pathLst>
              </a:custGeom>
              <a:solidFill>
                <a:srgbClr val="000000">
                  <a:alpha val="0"/>
                </a:srgbClr>
              </a:solidFill>
            </p:spPr>
          </p:sp>
          <p:sp>
            <p:nvSpPr>
              <p:cNvPr name="TextBox 10" id="10"/>
              <p:cNvSpPr txBox="true"/>
              <p:nvPr/>
            </p:nvSpPr>
            <p:spPr>
              <a:xfrm>
                <a:off x="0" y="-266700"/>
                <a:ext cx="2219549" cy="803549"/>
              </a:xfrm>
              <a:prstGeom prst="rect">
                <a:avLst/>
              </a:prstGeom>
            </p:spPr>
            <p:txBody>
              <a:bodyPr anchor="ctr" rtlCol="false" tIns="254000" lIns="254000" bIns="254000" rIns="254000"/>
              <a:lstStyle/>
              <a:p>
                <a:pPr algn="ctr">
                  <a:lnSpc>
                    <a:spcPts val="13500"/>
                  </a:lnSpc>
                </a:pPr>
                <a:r>
                  <a:rPr lang="en-US" sz="9000">
                    <a:solidFill>
                      <a:srgbClr val="FBD776"/>
                    </a:solidFill>
                    <a:latin typeface="Wellfleet"/>
                  </a:rPr>
                  <a:t>123,456,789</a:t>
                </a:r>
              </a:p>
            </p:txBody>
          </p:sp>
        </p:grpSp>
      </p:grpSp>
      <p:sp>
        <p:nvSpPr>
          <p:cNvPr name="Freeform 11" id="11"/>
          <p:cNvSpPr/>
          <p:nvPr/>
        </p:nvSpPr>
        <p:spPr>
          <a:xfrm flipH="false" flipV="false" rot="0">
            <a:off x="12023763" y="458427"/>
            <a:ext cx="6264237" cy="3176985"/>
          </a:xfrm>
          <a:custGeom>
            <a:avLst/>
            <a:gdLst/>
            <a:ahLst/>
            <a:cxnLst/>
            <a:rect r="r" b="b" t="t" l="l"/>
            <a:pathLst>
              <a:path h="3176985" w="6264237">
                <a:moveTo>
                  <a:pt x="0" y="0"/>
                </a:moveTo>
                <a:lnTo>
                  <a:pt x="6264237" y="0"/>
                </a:lnTo>
                <a:lnTo>
                  <a:pt x="6264237" y="3176986"/>
                </a:lnTo>
                <a:lnTo>
                  <a:pt x="0" y="31769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488770" y="3950739"/>
            <a:ext cx="6352441" cy="6506224"/>
          </a:xfrm>
          <a:custGeom>
            <a:avLst/>
            <a:gdLst/>
            <a:ahLst/>
            <a:cxnLst/>
            <a:rect r="r" b="b" t="t" l="l"/>
            <a:pathLst>
              <a:path h="6506224" w="6352441">
                <a:moveTo>
                  <a:pt x="0" y="0"/>
                </a:moveTo>
                <a:lnTo>
                  <a:pt x="6352441" y="0"/>
                </a:lnTo>
                <a:lnTo>
                  <a:pt x="6352441" y="6506224"/>
                </a:lnTo>
                <a:lnTo>
                  <a:pt x="0" y="65062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735686" y="7420137"/>
            <a:ext cx="5911057" cy="2866863"/>
          </a:xfrm>
          <a:custGeom>
            <a:avLst/>
            <a:gdLst/>
            <a:ahLst/>
            <a:cxnLst/>
            <a:rect r="r" b="b" t="t" l="l"/>
            <a:pathLst>
              <a:path h="2866863" w="5911057">
                <a:moveTo>
                  <a:pt x="0" y="0"/>
                </a:moveTo>
                <a:lnTo>
                  <a:pt x="5911057" y="0"/>
                </a:lnTo>
                <a:lnTo>
                  <a:pt x="5911057" y="2866863"/>
                </a:lnTo>
                <a:lnTo>
                  <a:pt x="0" y="28668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659852" y="-1028700"/>
            <a:ext cx="6003045" cy="4114800"/>
          </a:xfrm>
          <a:custGeom>
            <a:avLst/>
            <a:gdLst/>
            <a:ahLst/>
            <a:cxnLst/>
            <a:rect r="r" b="b" t="t" l="l"/>
            <a:pathLst>
              <a:path h="4114800" w="6003045">
                <a:moveTo>
                  <a:pt x="0" y="0"/>
                </a:moveTo>
                <a:lnTo>
                  <a:pt x="6003045" y="0"/>
                </a:lnTo>
                <a:lnTo>
                  <a:pt x="60030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172091">
            <a:off x="14139001" y="2396921"/>
            <a:ext cx="6940309" cy="8035090"/>
          </a:xfrm>
          <a:custGeom>
            <a:avLst/>
            <a:gdLst/>
            <a:ahLst/>
            <a:cxnLst/>
            <a:rect r="r" b="b" t="t" l="l"/>
            <a:pathLst>
              <a:path h="8035090" w="6940309">
                <a:moveTo>
                  <a:pt x="0" y="0"/>
                </a:moveTo>
                <a:lnTo>
                  <a:pt x="6940308" y="0"/>
                </a:lnTo>
                <a:lnTo>
                  <a:pt x="6940308" y="8035089"/>
                </a:lnTo>
                <a:lnTo>
                  <a:pt x="0" y="80350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cover dir="rd"/>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72865">
            <a:off x="2800320" y="853507"/>
            <a:ext cx="12347026" cy="1584869"/>
            <a:chOff x="0" y="0"/>
            <a:chExt cx="3251892" cy="417414"/>
          </a:xfrm>
        </p:grpSpPr>
        <p:sp>
          <p:nvSpPr>
            <p:cNvPr name="Freeform 4" id="4"/>
            <p:cNvSpPr/>
            <p:nvPr/>
          </p:nvSpPr>
          <p:spPr>
            <a:xfrm flipH="false" flipV="false" rot="0">
              <a:off x="0" y="0"/>
              <a:ext cx="3251892" cy="417414"/>
            </a:xfrm>
            <a:custGeom>
              <a:avLst/>
              <a:gdLst/>
              <a:ahLst/>
              <a:cxnLst/>
              <a:rect r="r" b="b" t="t" l="l"/>
              <a:pathLst>
                <a:path h="417414" w="3251892">
                  <a:moveTo>
                    <a:pt x="0" y="0"/>
                  </a:moveTo>
                  <a:lnTo>
                    <a:pt x="3251892" y="0"/>
                  </a:lnTo>
                  <a:lnTo>
                    <a:pt x="3251892" y="417414"/>
                  </a:lnTo>
                  <a:lnTo>
                    <a:pt x="0" y="417414"/>
                  </a:lnTo>
                  <a:close/>
                </a:path>
              </a:pathLst>
            </a:custGeom>
            <a:solidFill>
              <a:srgbClr val="26071A"/>
            </a:solidFill>
          </p:spPr>
        </p:sp>
        <p:sp>
          <p:nvSpPr>
            <p:cNvPr name="TextBox 5" id="5"/>
            <p:cNvSpPr txBox="true"/>
            <p:nvPr/>
          </p:nvSpPr>
          <p:spPr>
            <a:xfrm>
              <a:off x="0" y="-57150"/>
              <a:ext cx="3251892" cy="474564"/>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849030" y="3909565"/>
            <a:ext cx="3552588" cy="4617498"/>
            <a:chOff x="0" y="0"/>
            <a:chExt cx="4736784" cy="6156664"/>
          </a:xfrm>
        </p:grpSpPr>
        <p:sp>
          <p:nvSpPr>
            <p:cNvPr name="TextBox 7" id="7"/>
            <p:cNvSpPr txBox="true"/>
            <p:nvPr/>
          </p:nvSpPr>
          <p:spPr>
            <a:xfrm rot="0">
              <a:off x="748574" y="499395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 Name</a:t>
              </a:r>
            </a:p>
          </p:txBody>
        </p:sp>
        <p:sp>
          <p:nvSpPr>
            <p:cNvPr name="TextBox 8" id="8"/>
            <p:cNvSpPr txBox="true"/>
            <p:nvPr/>
          </p:nvSpPr>
          <p:spPr>
            <a:xfrm rot="0">
              <a:off x="748574" y="570263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Title or Position</a:t>
              </a:r>
            </a:p>
          </p:txBody>
        </p:sp>
        <p:grpSp>
          <p:nvGrpSpPr>
            <p:cNvPr name="Group 9" id="9"/>
            <p:cNvGrpSpPr>
              <a:grpSpLocks noChangeAspect="true"/>
            </p:cNvGrpSpPr>
            <p:nvPr/>
          </p:nvGrpSpPr>
          <p:grpSpPr>
            <a:xfrm rot="0">
              <a:off x="0" y="0"/>
              <a:ext cx="4736784" cy="4736784"/>
              <a:chOff x="0" y="0"/>
              <a:chExt cx="6350000" cy="6350000"/>
            </a:xfrm>
          </p:grpSpPr>
          <p:sp>
            <p:nvSpPr>
              <p:cNvPr name="Freeform 10" id="10"/>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11" id="11"/>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3"/>
                <a:stretch>
                  <a:fillRect l="-25063" t="0" r="-25063" b="0"/>
                </a:stretch>
              </a:blipFill>
            </p:spPr>
          </p:sp>
        </p:grpSp>
      </p:grpSp>
      <p:grpSp>
        <p:nvGrpSpPr>
          <p:cNvPr name="Group 12" id="12"/>
          <p:cNvGrpSpPr/>
          <p:nvPr/>
        </p:nvGrpSpPr>
        <p:grpSpPr>
          <a:xfrm rot="0">
            <a:off x="5549389" y="3909565"/>
            <a:ext cx="3552588" cy="4617498"/>
            <a:chOff x="0" y="0"/>
            <a:chExt cx="4736784" cy="6156664"/>
          </a:xfrm>
        </p:grpSpPr>
        <p:sp>
          <p:nvSpPr>
            <p:cNvPr name="TextBox 13" id="13"/>
            <p:cNvSpPr txBox="true"/>
            <p:nvPr/>
          </p:nvSpPr>
          <p:spPr>
            <a:xfrm rot="0">
              <a:off x="748574" y="499395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 Name</a:t>
              </a:r>
            </a:p>
          </p:txBody>
        </p:sp>
        <p:sp>
          <p:nvSpPr>
            <p:cNvPr name="TextBox 14" id="14"/>
            <p:cNvSpPr txBox="true"/>
            <p:nvPr/>
          </p:nvSpPr>
          <p:spPr>
            <a:xfrm rot="0">
              <a:off x="748574" y="570263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Title or Position</a:t>
              </a:r>
            </a:p>
          </p:txBody>
        </p:sp>
        <p:grpSp>
          <p:nvGrpSpPr>
            <p:cNvPr name="Group 15" id="15"/>
            <p:cNvGrpSpPr>
              <a:grpSpLocks noChangeAspect="true"/>
            </p:cNvGrpSpPr>
            <p:nvPr/>
          </p:nvGrpSpPr>
          <p:grpSpPr>
            <a:xfrm rot="0">
              <a:off x="0" y="0"/>
              <a:ext cx="4736784" cy="4736784"/>
              <a:chOff x="0" y="0"/>
              <a:chExt cx="6350000" cy="6350000"/>
            </a:xfrm>
          </p:grpSpPr>
          <p:sp>
            <p:nvSpPr>
              <p:cNvPr name="Freeform 16" id="16"/>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17" id="17"/>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4"/>
                <a:stretch>
                  <a:fillRect l="0" t="-25029" r="0" b="-25029"/>
                </a:stretch>
              </a:blipFill>
            </p:spPr>
          </p:sp>
        </p:grpSp>
      </p:grpSp>
      <p:grpSp>
        <p:nvGrpSpPr>
          <p:cNvPr name="Group 18" id="18"/>
          <p:cNvGrpSpPr/>
          <p:nvPr/>
        </p:nvGrpSpPr>
        <p:grpSpPr>
          <a:xfrm rot="0">
            <a:off x="9249748" y="3905287"/>
            <a:ext cx="3552588" cy="4626053"/>
            <a:chOff x="0" y="0"/>
            <a:chExt cx="4736784" cy="6168071"/>
          </a:xfrm>
        </p:grpSpPr>
        <p:sp>
          <p:nvSpPr>
            <p:cNvPr name="TextBox 19" id="19"/>
            <p:cNvSpPr txBox="true"/>
            <p:nvPr/>
          </p:nvSpPr>
          <p:spPr>
            <a:xfrm rot="0">
              <a:off x="748574" y="5005365"/>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 Name</a:t>
              </a:r>
            </a:p>
          </p:txBody>
        </p:sp>
        <p:sp>
          <p:nvSpPr>
            <p:cNvPr name="TextBox 20" id="20"/>
            <p:cNvSpPr txBox="true"/>
            <p:nvPr/>
          </p:nvSpPr>
          <p:spPr>
            <a:xfrm rot="0">
              <a:off x="748574" y="5714046"/>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Title or Position</a:t>
              </a:r>
            </a:p>
          </p:txBody>
        </p:sp>
        <p:grpSp>
          <p:nvGrpSpPr>
            <p:cNvPr name="Group 21" id="21"/>
            <p:cNvGrpSpPr>
              <a:grpSpLocks noChangeAspect="true"/>
            </p:cNvGrpSpPr>
            <p:nvPr/>
          </p:nvGrpSpPr>
          <p:grpSpPr>
            <a:xfrm rot="0">
              <a:off x="0" y="0"/>
              <a:ext cx="4736784" cy="4736784"/>
              <a:chOff x="0" y="0"/>
              <a:chExt cx="6350000" cy="6350000"/>
            </a:xfrm>
          </p:grpSpPr>
          <p:sp>
            <p:nvSpPr>
              <p:cNvPr name="Freeform 22" id="22"/>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23" id="23"/>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5"/>
                <a:stretch>
                  <a:fillRect l="0" t="-25029" r="0" b="-25029"/>
                </a:stretch>
              </a:blipFill>
            </p:spPr>
          </p:sp>
        </p:grpSp>
      </p:grpSp>
      <p:grpSp>
        <p:nvGrpSpPr>
          <p:cNvPr name="Group 24" id="24"/>
          <p:cNvGrpSpPr/>
          <p:nvPr/>
        </p:nvGrpSpPr>
        <p:grpSpPr>
          <a:xfrm rot="0">
            <a:off x="12950107" y="3909565"/>
            <a:ext cx="3552588" cy="4617498"/>
            <a:chOff x="0" y="0"/>
            <a:chExt cx="4736784" cy="6156664"/>
          </a:xfrm>
        </p:grpSpPr>
        <p:sp>
          <p:nvSpPr>
            <p:cNvPr name="TextBox 25" id="25"/>
            <p:cNvSpPr txBox="true"/>
            <p:nvPr/>
          </p:nvSpPr>
          <p:spPr>
            <a:xfrm rot="0">
              <a:off x="748574" y="499395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 Name</a:t>
              </a:r>
            </a:p>
          </p:txBody>
        </p:sp>
        <p:sp>
          <p:nvSpPr>
            <p:cNvPr name="TextBox 26" id="26"/>
            <p:cNvSpPr txBox="true"/>
            <p:nvPr/>
          </p:nvSpPr>
          <p:spPr>
            <a:xfrm rot="0">
              <a:off x="748574" y="5702639"/>
              <a:ext cx="3239636" cy="454025"/>
            </a:xfrm>
            <a:prstGeom prst="rect">
              <a:avLst/>
            </a:prstGeom>
          </p:spPr>
          <p:txBody>
            <a:bodyPr anchor="t" rtlCol="false" tIns="0" lIns="0" bIns="0" rIns="0">
              <a:spAutoFit/>
            </a:bodyPr>
            <a:lstStyle/>
            <a:p>
              <a:pPr algn="ctr">
                <a:lnSpc>
                  <a:spcPts val="2625"/>
                </a:lnSpc>
              </a:pPr>
              <a:r>
                <a:rPr lang="en-US" sz="2188" spc="109">
                  <a:solidFill>
                    <a:srgbClr val="FBD776"/>
                  </a:solidFill>
                  <a:latin typeface="Lexend Deca"/>
                </a:rPr>
                <a:t>Title or Position</a:t>
              </a:r>
            </a:p>
          </p:txBody>
        </p:sp>
        <p:grpSp>
          <p:nvGrpSpPr>
            <p:cNvPr name="Group 27" id="27"/>
            <p:cNvGrpSpPr>
              <a:grpSpLocks noChangeAspect="true"/>
            </p:cNvGrpSpPr>
            <p:nvPr/>
          </p:nvGrpSpPr>
          <p:grpSpPr>
            <a:xfrm rot="0">
              <a:off x="0" y="0"/>
              <a:ext cx="4736784" cy="4736784"/>
              <a:chOff x="0" y="0"/>
              <a:chExt cx="6350000" cy="6350000"/>
            </a:xfrm>
          </p:grpSpPr>
          <p:sp>
            <p:nvSpPr>
              <p:cNvPr name="Freeform 28" id="28"/>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29" id="29"/>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6"/>
                <a:stretch>
                  <a:fillRect l="0" t="-24332" r="0" b="-24332"/>
                </a:stretch>
              </a:blipFill>
            </p:spPr>
          </p:sp>
        </p:grpSp>
      </p:grpSp>
      <p:sp>
        <p:nvSpPr>
          <p:cNvPr name="Freeform 30" id="30"/>
          <p:cNvSpPr/>
          <p:nvPr/>
        </p:nvSpPr>
        <p:spPr>
          <a:xfrm flipH="true" flipV="false" rot="0">
            <a:off x="-396476" y="0"/>
            <a:ext cx="3379280" cy="4114800"/>
          </a:xfrm>
          <a:custGeom>
            <a:avLst/>
            <a:gdLst/>
            <a:ahLst/>
            <a:cxnLst/>
            <a:rect r="r" b="b" t="t" l="l"/>
            <a:pathLst>
              <a:path h="4114800" w="3379280">
                <a:moveTo>
                  <a:pt x="3379279" y="0"/>
                </a:moveTo>
                <a:lnTo>
                  <a:pt x="0" y="0"/>
                </a:lnTo>
                <a:lnTo>
                  <a:pt x="0" y="4114800"/>
                </a:lnTo>
                <a:lnTo>
                  <a:pt x="3379279" y="4114800"/>
                </a:lnTo>
                <a:lnTo>
                  <a:pt x="337927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1" id="31"/>
          <p:cNvSpPr/>
          <p:nvPr/>
        </p:nvSpPr>
        <p:spPr>
          <a:xfrm flipH="false" flipV="false" rot="-333765">
            <a:off x="16148304" y="7200900"/>
            <a:ext cx="2221992" cy="4114800"/>
          </a:xfrm>
          <a:custGeom>
            <a:avLst/>
            <a:gdLst/>
            <a:ahLst/>
            <a:cxnLst/>
            <a:rect r="r" b="b" t="t" l="l"/>
            <a:pathLst>
              <a:path h="4114800" w="2221992">
                <a:moveTo>
                  <a:pt x="0" y="0"/>
                </a:moveTo>
                <a:lnTo>
                  <a:pt x="2221992" y="0"/>
                </a:lnTo>
                <a:lnTo>
                  <a:pt x="222199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2" id="32"/>
          <p:cNvSpPr/>
          <p:nvPr/>
        </p:nvSpPr>
        <p:spPr>
          <a:xfrm flipH="false" flipV="false" rot="0">
            <a:off x="15052739" y="0"/>
            <a:ext cx="3235261" cy="4114800"/>
          </a:xfrm>
          <a:custGeom>
            <a:avLst/>
            <a:gdLst/>
            <a:ahLst/>
            <a:cxnLst/>
            <a:rect r="r" b="b" t="t" l="l"/>
            <a:pathLst>
              <a:path h="4114800" w="3235261">
                <a:moveTo>
                  <a:pt x="0" y="0"/>
                </a:moveTo>
                <a:lnTo>
                  <a:pt x="3235261" y="0"/>
                </a:lnTo>
                <a:lnTo>
                  <a:pt x="32352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3" id="33"/>
          <p:cNvSpPr txBox="true"/>
          <p:nvPr/>
        </p:nvSpPr>
        <p:spPr>
          <a:xfrm rot="0">
            <a:off x="2171684" y="1019175"/>
            <a:ext cx="13944632" cy="1228725"/>
          </a:xfrm>
          <a:prstGeom prst="rect">
            <a:avLst/>
          </a:prstGeom>
        </p:spPr>
        <p:txBody>
          <a:bodyPr anchor="t" rtlCol="false" tIns="0" lIns="0" bIns="0" rIns="0">
            <a:spAutoFit/>
          </a:bodyPr>
          <a:lstStyle/>
          <a:p>
            <a:pPr algn="ctr">
              <a:lnSpc>
                <a:spcPts val="9600"/>
              </a:lnSpc>
            </a:pPr>
            <a:r>
              <a:rPr lang="en-US" sz="8000">
                <a:solidFill>
                  <a:srgbClr val="FBD776"/>
                </a:solidFill>
                <a:latin typeface="Wellfleet"/>
              </a:rPr>
              <a:t>Add a Student Page</a:t>
            </a:r>
          </a:p>
        </p:txBody>
      </p:sp>
      <p:sp>
        <p:nvSpPr>
          <p:cNvPr name="TextBox 34" id="34"/>
          <p:cNvSpPr txBox="true"/>
          <p:nvPr/>
        </p:nvSpPr>
        <p:spPr>
          <a:xfrm rot="0">
            <a:off x="2982803" y="2457457"/>
            <a:ext cx="12322393" cy="555625"/>
          </a:xfrm>
          <a:prstGeom prst="rect">
            <a:avLst/>
          </a:prstGeom>
        </p:spPr>
        <p:txBody>
          <a:bodyPr anchor="t" rtlCol="false" tIns="0" lIns="0" bIns="0" rIns="0">
            <a:spAutoFit/>
          </a:bodyPr>
          <a:lstStyle/>
          <a:p>
            <a:pPr algn="ctr">
              <a:lnSpc>
                <a:spcPts val="4550"/>
              </a:lnSpc>
            </a:pPr>
            <a:r>
              <a:rPr lang="en-US" sz="3500">
                <a:solidFill>
                  <a:srgbClr val="FBD776"/>
                </a:solidFill>
                <a:latin typeface="Lexend Deca"/>
              </a:rPr>
              <a:t>Elaborate on what you want to discuss. </a:t>
            </a:r>
          </a:p>
        </p:txBody>
      </p:sp>
    </p:spTree>
  </p:cSld>
  <p:clrMapOvr>
    <a:masterClrMapping/>
  </p:clrMapOvr>
  <p:transition spd="fast">
    <p:cover dir="rd"/>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212598" y="5736488"/>
            <a:ext cx="2093405" cy="4114800"/>
          </a:xfrm>
          <a:custGeom>
            <a:avLst/>
            <a:gdLst/>
            <a:ahLst/>
            <a:cxnLst/>
            <a:rect r="r" b="b" t="t" l="l"/>
            <a:pathLst>
              <a:path h="4114800" w="2093405">
                <a:moveTo>
                  <a:pt x="0" y="0"/>
                </a:moveTo>
                <a:lnTo>
                  <a:pt x="2093404" y="0"/>
                </a:lnTo>
                <a:lnTo>
                  <a:pt x="20934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377829" y="7125061"/>
            <a:ext cx="7893254" cy="2274085"/>
            <a:chOff x="0" y="0"/>
            <a:chExt cx="2078882" cy="598936"/>
          </a:xfrm>
        </p:grpSpPr>
        <p:sp>
          <p:nvSpPr>
            <p:cNvPr name="Freeform 5" id="5"/>
            <p:cNvSpPr/>
            <p:nvPr/>
          </p:nvSpPr>
          <p:spPr>
            <a:xfrm flipH="false" flipV="false" rot="0">
              <a:off x="0" y="0"/>
              <a:ext cx="2078882" cy="598936"/>
            </a:xfrm>
            <a:custGeom>
              <a:avLst/>
              <a:gdLst/>
              <a:ahLst/>
              <a:cxnLst/>
              <a:rect r="r" b="b" t="t" l="l"/>
              <a:pathLst>
                <a:path h="598936" w="2078882">
                  <a:moveTo>
                    <a:pt x="0" y="0"/>
                  </a:moveTo>
                  <a:lnTo>
                    <a:pt x="2078882" y="0"/>
                  </a:lnTo>
                  <a:lnTo>
                    <a:pt x="2078882" y="598936"/>
                  </a:lnTo>
                  <a:lnTo>
                    <a:pt x="0" y="598936"/>
                  </a:lnTo>
                  <a:close/>
                </a:path>
              </a:pathLst>
            </a:custGeom>
            <a:solidFill>
              <a:srgbClr val="26071A"/>
            </a:solidFill>
          </p:spPr>
        </p:sp>
        <p:sp>
          <p:nvSpPr>
            <p:cNvPr name="TextBox 6" id="6"/>
            <p:cNvSpPr txBox="true"/>
            <p:nvPr/>
          </p:nvSpPr>
          <p:spPr>
            <a:xfrm>
              <a:off x="0" y="-57150"/>
              <a:ext cx="2078882" cy="656086"/>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8703190" y="-3412231"/>
            <a:ext cx="4810951" cy="8268822"/>
          </a:xfrm>
          <a:custGeom>
            <a:avLst/>
            <a:gdLst/>
            <a:ahLst/>
            <a:cxnLst/>
            <a:rect r="r" b="b" t="t" l="l"/>
            <a:pathLst>
              <a:path h="8268822" w="4810951">
                <a:moveTo>
                  <a:pt x="0" y="0"/>
                </a:moveTo>
                <a:lnTo>
                  <a:pt x="4810951" y="0"/>
                </a:lnTo>
                <a:lnTo>
                  <a:pt x="4810951" y="8268822"/>
                </a:lnTo>
                <a:lnTo>
                  <a:pt x="0" y="82688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65506">
            <a:off x="9498307" y="4088808"/>
            <a:ext cx="7652298" cy="1808911"/>
            <a:chOff x="0" y="0"/>
            <a:chExt cx="2015420" cy="476421"/>
          </a:xfrm>
        </p:grpSpPr>
        <p:sp>
          <p:nvSpPr>
            <p:cNvPr name="Freeform 9" id="9"/>
            <p:cNvSpPr/>
            <p:nvPr/>
          </p:nvSpPr>
          <p:spPr>
            <a:xfrm flipH="false" flipV="false" rot="0">
              <a:off x="0" y="0"/>
              <a:ext cx="2015420" cy="476421"/>
            </a:xfrm>
            <a:custGeom>
              <a:avLst/>
              <a:gdLst/>
              <a:ahLst/>
              <a:cxnLst/>
              <a:rect r="r" b="b" t="t" l="l"/>
              <a:pathLst>
                <a:path h="476421" w="2015420">
                  <a:moveTo>
                    <a:pt x="0" y="0"/>
                  </a:moveTo>
                  <a:lnTo>
                    <a:pt x="2015420" y="0"/>
                  </a:lnTo>
                  <a:lnTo>
                    <a:pt x="2015420" y="476421"/>
                  </a:lnTo>
                  <a:lnTo>
                    <a:pt x="0" y="476421"/>
                  </a:lnTo>
                  <a:close/>
                </a:path>
              </a:pathLst>
            </a:custGeom>
            <a:solidFill>
              <a:srgbClr val="26071A"/>
            </a:solidFill>
          </p:spPr>
        </p:sp>
        <p:sp>
          <p:nvSpPr>
            <p:cNvPr name="TextBox 10" id="10"/>
            <p:cNvSpPr txBox="true"/>
            <p:nvPr/>
          </p:nvSpPr>
          <p:spPr>
            <a:xfrm>
              <a:off x="0" y="-57150"/>
              <a:ext cx="2015420" cy="533571"/>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8917566" y="4161266"/>
            <a:ext cx="8813780" cy="1381125"/>
          </a:xfrm>
          <a:prstGeom prst="rect">
            <a:avLst/>
          </a:prstGeom>
        </p:spPr>
        <p:txBody>
          <a:bodyPr anchor="t" rtlCol="false" tIns="0" lIns="0" bIns="0" rIns="0">
            <a:spAutoFit/>
          </a:bodyPr>
          <a:lstStyle/>
          <a:p>
            <a:pPr algn="ctr" marL="0" indent="0" lvl="0">
              <a:lnSpc>
                <a:spcPts val="10800"/>
              </a:lnSpc>
              <a:spcBef>
                <a:spcPct val="0"/>
              </a:spcBef>
            </a:pPr>
            <a:r>
              <a:rPr lang="en-US" sz="9000">
                <a:solidFill>
                  <a:srgbClr val="FBD776"/>
                </a:solidFill>
                <a:latin typeface="Wellfleet"/>
              </a:rPr>
              <a:t>Our Teacher</a:t>
            </a:r>
          </a:p>
        </p:txBody>
      </p:sp>
      <p:sp>
        <p:nvSpPr>
          <p:cNvPr name="Freeform 12" id="12"/>
          <p:cNvSpPr/>
          <p:nvPr/>
        </p:nvSpPr>
        <p:spPr>
          <a:xfrm flipH="false" flipV="false" rot="0">
            <a:off x="13942795" y="-2329218"/>
            <a:ext cx="5630912" cy="5630912"/>
          </a:xfrm>
          <a:custGeom>
            <a:avLst/>
            <a:gdLst/>
            <a:ahLst/>
            <a:cxnLst/>
            <a:rect r="r" b="b" t="t" l="l"/>
            <a:pathLst>
              <a:path h="5630912" w="5630912">
                <a:moveTo>
                  <a:pt x="0" y="0"/>
                </a:moveTo>
                <a:lnTo>
                  <a:pt x="5630912" y="0"/>
                </a:lnTo>
                <a:lnTo>
                  <a:pt x="5630912" y="5630912"/>
                </a:lnTo>
                <a:lnTo>
                  <a:pt x="0" y="56309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488204" y="7310529"/>
            <a:ext cx="7315200" cy="3444794"/>
          </a:xfrm>
          <a:custGeom>
            <a:avLst/>
            <a:gdLst/>
            <a:ahLst/>
            <a:cxnLst/>
            <a:rect r="r" b="b" t="t" l="l"/>
            <a:pathLst>
              <a:path h="3444794" w="7315200">
                <a:moveTo>
                  <a:pt x="0" y="0"/>
                </a:moveTo>
                <a:lnTo>
                  <a:pt x="7315200" y="0"/>
                </a:lnTo>
                <a:lnTo>
                  <a:pt x="7315200" y="3444794"/>
                </a:lnTo>
                <a:lnTo>
                  <a:pt x="0" y="344479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4" id="14"/>
          <p:cNvGrpSpPr>
            <a:grpSpLocks noChangeAspect="true"/>
          </p:cNvGrpSpPr>
          <p:nvPr/>
        </p:nvGrpSpPr>
        <p:grpSpPr>
          <a:xfrm rot="0">
            <a:off x="503938" y="759085"/>
            <a:ext cx="8640062" cy="8640062"/>
            <a:chOff x="0" y="0"/>
            <a:chExt cx="6350000" cy="6350000"/>
          </a:xfrm>
        </p:grpSpPr>
        <p:sp>
          <p:nvSpPr>
            <p:cNvPr name="Freeform 15" id="15"/>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16" id="16"/>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11"/>
              <a:stretch>
                <a:fillRect l="0" t="-24983" r="0" b="-24983"/>
              </a:stretch>
            </a:blipFill>
          </p:spPr>
        </p:sp>
      </p:grpSp>
      <p:sp>
        <p:nvSpPr>
          <p:cNvPr name="TextBox 17" id="17"/>
          <p:cNvSpPr txBox="true"/>
          <p:nvPr/>
        </p:nvSpPr>
        <p:spPr>
          <a:xfrm rot="0">
            <a:off x="11001776" y="6206233"/>
            <a:ext cx="4645361"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NAME SURNAME</a:t>
            </a:r>
          </a:p>
        </p:txBody>
      </p:sp>
      <p:sp>
        <p:nvSpPr>
          <p:cNvPr name="TextBox 18" id="18"/>
          <p:cNvSpPr txBox="true"/>
          <p:nvPr/>
        </p:nvSpPr>
        <p:spPr>
          <a:xfrm rot="0">
            <a:off x="10223025" y="7434132"/>
            <a:ext cx="6202863" cy="1598793"/>
          </a:xfrm>
          <a:prstGeom prst="rect">
            <a:avLst/>
          </a:prstGeom>
        </p:spPr>
        <p:txBody>
          <a:bodyPr anchor="t" rtlCol="false" tIns="0" lIns="0" bIns="0" rIns="0">
            <a:spAutoFit/>
          </a:bodyPr>
          <a:lstStyle/>
          <a:p>
            <a:pPr algn="ctr">
              <a:lnSpc>
                <a:spcPts val="3220"/>
              </a:lnSpc>
            </a:pPr>
            <a:r>
              <a:rPr lang="en-US" sz="2300">
                <a:solidFill>
                  <a:srgbClr val="FBD776"/>
                </a:solidFill>
                <a:latin typeface="Lato"/>
              </a:rPr>
              <a:t>Presentations are communication tools that can be used as demonstrations, lectures, speeches, reports, and more. It is mostly presented before an audience.</a:t>
            </a:r>
            <a:r>
              <a:rPr lang="en-US" sz="2300">
                <a:solidFill>
                  <a:srgbClr val="FBD776"/>
                </a:solidFill>
                <a:latin typeface="Lato"/>
              </a:rPr>
              <a:t> </a:t>
            </a:r>
          </a:p>
        </p:txBody>
      </p:sp>
    </p:spTree>
  </p:cSld>
  <p:clrMapOvr>
    <a:masterClrMapping/>
  </p:clrMapOvr>
  <p:transition spd="fast">
    <p:cover dir="rd"/>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954698" y="-140087"/>
            <a:ext cx="15959776" cy="12458317"/>
          </a:xfrm>
          <a:custGeom>
            <a:avLst/>
            <a:gdLst/>
            <a:ahLst/>
            <a:cxnLst/>
            <a:rect r="r" b="b" t="t" l="l"/>
            <a:pathLst>
              <a:path h="12458317" w="15959776">
                <a:moveTo>
                  <a:pt x="0" y="0"/>
                </a:moveTo>
                <a:lnTo>
                  <a:pt x="15959776" y="0"/>
                </a:lnTo>
                <a:lnTo>
                  <a:pt x="15959776" y="12458317"/>
                </a:lnTo>
                <a:lnTo>
                  <a:pt x="0" y="124583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74626">
            <a:off x="5602478" y="3745393"/>
            <a:ext cx="7083043" cy="1774327"/>
            <a:chOff x="0" y="0"/>
            <a:chExt cx="1865493" cy="467313"/>
          </a:xfrm>
        </p:grpSpPr>
        <p:sp>
          <p:nvSpPr>
            <p:cNvPr name="Freeform 5" id="5"/>
            <p:cNvSpPr/>
            <p:nvPr/>
          </p:nvSpPr>
          <p:spPr>
            <a:xfrm flipH="false" flipV="false" rot="0">
              <a:off x="0" y="0"/>
              <a:ext cx="1865493" cy="467313"/>
            </a:xfrm>
            <a:custGeom>
              <a:avLst/>
              <a:gdLst/>
              <a:ahLst/>
              <a:cxnLst/>
              <a:rect r="r" b="b" t="t" l="l"/>
              <a:pathLst>
                <a:path h="467313" w="1865493">
                  <a:moveTo>
                    <a:pt x="0" y="0"/>
                  </a:moveTo>
                  <a:lnTo>
                    <a:pt x="1865493" y="0"/>
                  </a:lnTo>
                  <a:lnTo>
                    <a:pt x="1865493" y="467313"/>
                  </a:lnTo>
                  <a:lnTo>
                    <a:pt x="0" y="467313"/>
                  </a:lnTo>
                  <a:close/>
                </a:path>
              </a:pathLst>
            </a:custGeom>
            <a:solidFill>
              <a:srgbClr val="26071A"/>
            </a:solidFill>
          </p:spPr>
        </p:sp>
        <p:sp>
          <p:nvSpPr>
            <p:cNvPr name="TextBox 6" id="6"/>
            <p:cNvSpPr txBox="true"/>
            <p:nvPr/>
          </p:nvSpPr>
          <p:spPr>
            <a:xfrm>
              <a:off x="0" y="-57150"/>
              <a:ext cx="1865493" cy="524463"/>
            </a:xfrm>
            <a:prstGeom prst="rect">
              <a:avLst/>
            </a:prstGeom>
          </p:spPr>
          <p:txBody>
            <a:bodyPr anchor="ctr" rtlCol="false" tIns="50800" lIns="50800" bIns="50800" rIns="50800"/>
            <a:lstStyle/>
            <a:p>
              <a:pPr algn="ctr">
                <a:lnSpc>
                  <a:spcPts val="3359"/>
                </a:lnSpc>
              </a:pPr>
            </a:p>
          </p:txBody>
        </p:sp>
      </p:grpSp>
      <p:sp>
        <p:nvSpPr>
          <p:cNvPr name="TextBox 7" id="7"/>
          <p:cNvSpPr txBox="true"/>
          <p:nvPr/>
        </p:nvSpPr>
        <p:spPr>
          <a:xfrm rot="0">
            <a:off x="3729073" y="3870819"/>
            <a:ext cx="10829854" cy="1381125"/>
          </a:xfrm>
          <a:prstGeom prst="rect">
            <a:avLst/>
          </a:prstGeom>
        </p:spPr>
        <p:txBody>
          <a:bodyPr anchor="t" rtlCol="false" tIns="0" lIns="0" bIns="0" rIns="0">
            <a:spAutoFit/>
          </a:bodyPr>
          <a:lstStyle/>
          <a:p>
            <a:pPr algn="ctr">
              <a:lnSpc>
                <a:spcPts val="10800"/>
              </a:lnSpc>
            </a:pPr>
            <a:r>
              <a:rPr lang="en-US" sz="9000">
                <a:solidFill>
                  <a:srgbClr val="FBD776"/>
                </a:solidFill>
                <a:latin typeface="Wellfleet"/>
              </a:rPr>
              <a:t>Thank you!</a:t>
            </a:r>
          </a:p>
        </p:txBody>
      </p:sp>
      <p:sp>
        <p:nvSpPr>
          <p:cNvPr name="Freeform 8" id="8"/>
          <p:cNvSpPr/>
          <p:nvPr/>
        </p:nvSpPr>
        <p:spPr>
          <a:xfrm flipH="false" flipV="false" rot="-1099094">
            <a:off x="11510926" y="1483546"/>
            <a:ext cx="6096002" cy="3291841"/>
          </a:xfrm>
          <a:custGeom>
            <a:avLst/>
            <a:gdLst/>
            <a:ahLst/>
            <a:cxnLst/>
            <a:rect r="r" b="b" t="t" l="l"/>
            <a:pathLst>
              <a:path h="3291841" w="6096002">
                <a:moveTo>
                  <a:pt x="0" y="0"/>
                </a:moveTo>
                <a:lnTo>
                  <a:pt x="6096002" y="0"/>
                </a:lnTo>
                <a:lnTo>
                  <a:pt x="6096002" y="3291842"/>
                </a:lnTo>
                <a:lnTo>
                  <a:pt x="0" y="32918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619692">
            <a:off x="14158149" y="5638436"/>
            <a:ext cx="3080405" cy="5057381"/>
          </a:xfrm>
          <a:custGeom>
            <a:avLst/>
            <a:gdLst/>
            <a:ahLst/>
            <a:cxnLst/>
            <a:rect r="r" b="b" t="t" l="l"/>
            <a:pathLst>
              <a:path h="5057381" w="3080405">
                <a:moveTo>
                  <a:pt x="0" y="0"/>
                </a:moveTo>
                <a:lnTo>
                  <a:pt x="3080405" y="0"/>
                </a:lnTo>
                <a:lnTo>
                  <a:pt x="3080405" y="5057382"/>
                </a:lnTo>
                <a:lnTo>
                  <a:pt x="0" y="50573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8102300" y="-2598531"/>
            <a:ext cx="4704763" cy="4559343"/>
          </a:xfrm>
          <a:custGeom>
            <a:avLst/>
            <a:gdLst/>
            <a:ahLst/>
            <a:cxnLst/>
            <a:rect r="r" b="b" t="t" l="l"/>
            <a:pathLst>
              <a:path h="4559343" w="4704763">
                <a:moveTo>
                  <a:pt x="0" y="0"/>
                </a:moveTo>
                <a:lnTo>
                  <a:pt x="4704764" y="0"/>
                </a:lnTo>
                <a:lnTo>
                  <a:pt x="4704764" y="4559344"/>
                </a:lnTo>
                <a:lnTo>
                  <a:pt x="0" y="45593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5636466" y="5491146"/>
            <a:ext cx="7015068" cy="1127125"/>
          </a:xfrm>
          <a:prstGeom prst="rect">
            <a:avLst/>
          </a:prstGeom>
        </p:spPr>
        <p:txBody>
          <a:bodyPr anchor="t" rtlCol="false" tIns="0" lIns="0" bIns="0" rIns="0">
            <a:spAutoFit/>
          </a:bodyPr>
          <a:lstStyle/>
          <a:p>
            <a:pPr algn="ctr">
              <a:lnSpc>
                <a:spcPts val="4550"/>
              </a:lnSpc>
            </a:pPr>
            <a:r>
              <a:rPr lang="en-US" sz="3500">
                <a:solidFill>
                  <a:srgbClr val="FBD776"/>
                </a:solidFill>
                <a:latin typeface="Lexend Deca"/>
              </a:rPr>
              <a:t>Write a closing statement or call-to-action here.</a:t>
            </a:r>
          </a:p>
        </p:txBody>
      </p:sp>
    </p:spTree>
  </p:cSld>
  <p:clrMapOvr>
    <a:masterClrMapping/>
  </p:clrMapOvr>
  <p:transition spd="fast">
    <p:cover dir="rd"/>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765751"/>
            <a:ext cx="5059131" cy="2295525"/>
          </a:xfrm>
          <a:prstGeom prst="rect">
            <a:avLst/>
          </a:prstGeom>
        </p:spPr>
        <p:txBody>
          <a:bodyPr anchor="t" rtlCol="false" tIns="0" lIns="0" bIns="0" rIns="0">
            <a:spAutoFit/>
          </a:bodyPr>
          <a:lstStyle/>
          <a:p>
            <a:pPr algn="l">
              <a:lnSpc>
                <a:spcPts val="9000"/>
              </a:lnSpc>
            </a:pPr>
            <a:r>
              <a:rPr lang="en-US" sz="7500">
                <a:solidFill>
                  <a:srgbClr val="FBD776"/>
                </a:solidFill>
                <a:latin typeface="Wellfleet"/>
              </a:rPr>
              <a:t>Resource </a:t>
            </a:r>
          </a:p>
          <a:p>
            <a:pPr algn="l">
              <a:lnSpc>
                <a:spcPts val="9000"/>
              </a:lnSpc>
            </a:pPr>
            <a:r>
              <a:rPr lang="en-US" sz="7500">
                <a:solidFill>
                  <a:srgbClr val="FBD776"/>
                </a:solidFill>
                <a:latin typeface="Wellfleet"/>
              </a:rPr>
              <a:t>Page</a:t>
            </a:r>
          </a:p>
        </p:txBody>
      </p:sp>
      <p:sp>
        <p:nvSpPr>
          <p:cNvPr name="TextBox 4" id="4"/>
          <p:cNvSpPr txBox="true"/>
          <p:nvPr/>
        </p:nvSpPr>
        <p:spPr>
          <a:xfrm rot="0">
            <a:off x="1028700" y="3392805"/>
            <a:ext cx="5059131" cy="5865495"/>
          </a:xfrm>
          <a:prstGeom prst="rect">
            <a:avLst/>
          </a:prstGeom>
        </p:spPr>
        <p:txBody>
          <a:bodyPr anchor="t" rtlCol="false" tIns="0" lIns="0" bIns="0" rIns="0">
            <a:spAutoFit/>
          </a:bodyPr>
          <a:lstStyle/>
          <a:p>
            <a:pPr algn="l">
              <a:lnSpc>
                <a:spcPts val="3120"/>
              </a:lnSpc>
            </a:pPr>
            <a:r>
              <a:rPr lang="en-US" sz="2400">
                <a:solidFill>
                  <a:srgbClr val="FBD776"/>
                </a:solidFill>
                <a:latin typeface="Lexend Deca"/>
              </a:rPr>
              <a:t>Use these design resources in your Canva Presentation.</a:t>
            </a: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r>
              <a:rPr lang="en-US" sz="2400">
                <a:solidFill>
                  <a:srgbClr val="FBD776"/>
                </a:solidFill>
                <a:latin typeface="Lexend Deca"/>
              </a:rPr>
              <a:t>You can find these fonts online too. Happy designing! </a:t>
            </a:r>
          </a:p>
          <a:p>
            <a:pPr algn="l">
              <a:lnSpc>
                <a:spcPts val="3120"/>
              </a:lnSpc>
            </a:pPr>
          </a:p>
          <a:p>
            <a:pPr algn="l">
              <a:lnSpc>
                <a:spcPts val="3120"/>
              </a:lnSpc>
            </a:pPr>
            <a:r>
              <a:rPr lang="en-US" sz="2400">
                <a:solidFill>
                  <a:srgbClr val="FBD776"/>
                </a:solidFill>
                <a:latin typeface="Lexend Deca"/>
              </a:rPr>
              <a:t>Don't forget to delete this page before presenting.</a:t>
            </a:r>
            <a:r>
              <a:rPr lang="en-US" sz="2400">
                <a:solidFill>
                  <a:srgbClr val="FBD776"/>
                </a:solidFill>
                <a:latin typeface="Lexend Deca"/>
              </a:rPr>
              <a:t> </a:t>
            </a:r>
          </a:p>
        </p:txBody>
      </p:sp>
      <p:sp>
        <p:nvSpPr>
          <p:cNvPr name="TextBox 5" id="5"/>
          <p:cNvSpPr txBox="true"/>
          <p:nvPr/>
        </p:nvSpPr>
        <p:spPr>
          <a:xfrm rot="0">
            <a:off x="1028700" y="4694491"/>
            <a:ext cx="4676765" cy="758974"/>
          </a:xfrm>
          <a:prstGeom prst="rect">
            <a:avLst/>
          </a:prstGeom>
        </p:spPr>
        <p:txBody>
          <a:bodyPr anchor="t" rtlCol="false" tIns="0" lIns="0" bIns="0" rIns="0">
            <a:spAutoFit/>
          </a:bodyPr>
          <a:lstStyle/>
          <a:p>
            <a:pPr algn="l" marL="0" indent="0" lvl="0">
              <a:lnSpc>
                <a:spcPts val="3025"/>
              </a:lnSpc>
              <a:spcBef>
                <a:spcPct val="0"/>
              </a:spcBef>
            </a:pPr>
            <a:r>
              <a:rPr lang="en-US" sz="2327">
                <a:solidFill>
                  <a:srgbClr val="FBD776"/>
                </a:solidFill>
                <a:latin typeface="Lexend Deca"/>
              </a:rPr>
              <a:t>This presentation template uses the following free fonts:</a:t>
            </a:r>
          </a:p>
        </p:txBody>
      </p:sp>
      <p:sp>
        <p:nvSpPr>
          <p:cNvPr name="TextBox 6" id="6"/>
          <p:cNvSpPr txBox="true"/>
          <p:nvPr/>
        </p:nvSpPr>
        <p:spPr>
          <a:xfrm rot="0">
            <a:off x="1028700" y="5965269"/>
            <a:ext cx="5059131" cy="860301"/>
          </a:xfrm>
          <a:prstGeom prst="rect">
            <a:avLst/>
          </a:prstGeom>
        </p:spPr>
        <p:txBody>
          <a:bodyPr anchor="t" rtlCol="false" tIns="0" lIns="0" bIns="0" rIns="0">
            <a:spAutoFit/>
          </a:bodyPr>
          <a:lstStyle/>
          <a:p>
            <a:pPr algn="l" marL="358866" indent="-179433" lvl="1">
              <a:lnSpc>
                <a:spcPts val="2327"/>
              </a:lnSpc>
              <a:buAutoNum type="arabicPeriod" startAt="1"/>
            </a:pPr>
            <a:r>
              <a:rPr lang="en-US" sz="1662">
                <a:solidFill>
                  <a:srgbClr val="FBD776"/>
                </a:solidFill>
                <a:latin typeface="Lexend Deca"/>
              </a:rPr>
              <a:t>Titles: Wellfleet</a:t>
            </a:r>
          </a:p>
          <a:p>
            <a:pPr algn="l" marL="358866" indent="-179433" lvl="1">
              <a:lnSpc>
                <a:spcPts val="2327"/>
              </a:lnSpc>
              <a:buAutoNum type="arabicPeriod" startAt="1"/>
            </a:pPr>
            <a:r>
              <a:rPr lang="en-US" sz="1662">
                <a:solidFill>
                  <a:srgbClr val="FBD776"/>
                </a:solidFill>
                <a:latin typeface="Lexend Deca"/>
              </a:rPr>
              <a:t>Headers: Kollektif</a:t>
            </a:r>
          </a:p>
          <a:p>
            <a:pPr algn="l" marL="358867" indent="-179433" lvl="1">
              <a:lnSpc>
                <a:spcPts val="2327"/>
              </a:lnSpc>
              <a:buAutoNum type="arabicPeriod" startAt="1"/>
            </a:pPr>
            <a:r>
              <a:rPr lang="en-US" sz="1662">
                <a:solidFill>
                  <a:srgbClr val="FBD776"/>
                </a:solidFill>
                <a:latin typeface="Lexend Deca"/>
              </a:rPr>
              <a:t>Body Copy:</a:t>
            </a:r>
            <a:r>
              <a:rPr lang="en-US" sz="1662">
                <a:solidFill>
                  <a:srgbClr val="FBD776"/>
                </a:solidFill>
                <a:latin typeface="Lexend Deca"/>
              </a:rPr>
              <a:t> Lexend Deca</a:t>
            </a:r>
          </a:p>
        </p:txBody>
      </p:sp>
      <p:sp>
        <p:nvSpPr>
          <p:cNvPr name="Freeform 7" id="7"/>
          <p:cNvSpPr/>
          <p:nvPr/>
        </p:nvSpPr>
        <p:spPr>
          <a:xfrm flipH="false" flipV="false" rot="0">
            <a:off x="8709138" y="7759155"/>
            <a:ext cx="2938685" cy="2293958"/>
          </a:xfrm>
          <a:custGeom>
            <a:avLst/>
            <a:gdLst/>
            <a:ahLst/>
            <a:cxnLst/>
            <a:rect r="r" b="b" t="t" l="l"/>
            <a:pathLst>
              <a:path h="2293958" w="2938685">
                <a:moveTo>
                  <a:pt x="0" y="0"/>
                </a:moveTo>
                <a:lnTo>
                  <a:pt x="2938685" y="0"/>
                </a:lnTo>
                <a:lnTo>
                  <a:pt x="2938685" y="2293959"/>
                </a:lnTo>
                <a:lnTo>
                  <a:pt x="0" y="22939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3493317" y="8275875"/>
            <a:ext cx="2334296" cy="1260520"/>
          </a:xfrm>
          <a:custGeom>
            <a:avLst/>
            <a:gdLst/>
            <a:ahLst/>
            <a:cxnLst/>
            <a:rect r="r" b="b" t="t" l="l"/>
            <a:pathLst>
              <a:path h="1260520" w="2334296">
                <a:moveTo>
                  <a:pt x="0" y="0"/>
                </a:moveTo>
                <a:lnTo>
                  <a:pt x="2334296" y="0"/>
                </a:lnTo>
                <a:lnTo>
                  <a:pt x="2334296" y="1260519"/>
                </a:lnTo>
                <a:lnTo>
                  <a:pt x="0" y="12605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1980792" y="7937842"/>
            <a:ext cx="1179556" cy="1936584"/>
          </a:xfrm>
          <a:custGeom>
            <a:avLst/>
            <a:gdLst/>
            <a:ahLst/>
            <a:cxnLst/>
            <a:rect r="r" b="b" t="t" l="l"/>
            <a:pathLst>
              <a:path h="1936584" w="1179556">
                <a:moveTo>
                  <a:pt x="0" y="0"/>
                </a:moveTo>
                <a:lnTo>
                  <a:pt x="1179556" y="0"/>
                </a:lnTo>
                <a:lnTo>
                  <a:pt x="1179556" y="1936585"/>
                </a:lnTo>
                <a:lnTo>
                  <a:pt x="0" y="19365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6160582" y="8033197"/>
            <a:ext cx="1801559" cy="1745875"/>
          </a:xfrm>
          <a:custGeom>
            <a:avLst/>
            <a:gdLst/>
            <a:ahLst/>
            <a:cxnLst/>
            <a:rect r="r" b="b" t="t" l="l"/>
            <a:pathLst>
              <a:path h="1745875" w="1801559">
                <a:moveTo>
                  <a:pt x="0" y="0"/>
                </a:moveTo>
                <a:lnTo>
                  <a:pt x="1801559" y="0"/>
                </a:lnTo>
                <a:lnTo>
                  <a:pt x="1801559" y="1745875"/>
                </a:lnTo>
                <a:lnTo>
                  <a:pt x="0" y="17458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9502939" y="659462"/>
            <a:ext cx="1465228" cy="1914193"/>
          </a:xfrm>
          <a:custGeom>
            <a:avLst/>
            <a:gdLst/>
            <a:ahLst/>
            <a:cxnLst/>
            <a:rect r="r" b="b" t="t" l="l"/>
            <a:pathLst>
              <a:path h="1914193" w="1465228">
                <a:moveTo>
                  <a:pt x="0" y="0"/>
                </a:moveTo>
                <a:lnTo>
                  <a:pt x="1465228" y="0"/>
                </a:lnTo>
                <a:lnTo>
                  <a:pt x="1465228" y="1914193"/>
                </a:lnTo>
                <a:lnTo>
                  <a:pt x="0" y="19141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1734977" y="877084"/>
            <a:ext cx="1478949" cy="1478949"/>
          </a:xfrm>
          <a:custGeom>
            <a:avLst/>
            <a:gdLst/>
            <a:ahLst/>
            <a:cxnLst/>
            <a:rect r="r" b="b" t="t" l="l"/>
            <a:pathLst>
              <a:path h="1478949" w="1478949">
                <a:moveTo>
                  <a:pt x="0" y="0"/>
                </a:moveTo>
                <a:lnTo>
                  <a:pt x="1478949" y="0"/>
                </a:lnTo>
                <a:lnTo>
                  <a:pt x="1478949" y="1478949"/>
                </a:lnTo>
                <a:lnTo>
                  <a:pt x="0" y="147894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3980736" y="1026503"/>
            <a:ext cx="1721655" cy="1180112"/>
          </a:xfrm>
          <a:custGeom>
            <a:avLst/>
            <a:gdLst/>
            <a:ahLst/>
            <a:cxnLst/>
            <a:rect r="r" b="b" t="t" l="l"/>
            <a:pathLst>
              <a:path h="1180112" w="1721655">
                <a:moveTo>
                  <a:pt x="0" y="0"/>
                </a:moveTo>
                <a:lnTo>
                  <a:pt x="1721655" y="0"/>
                </a:lnTo>
                <a:lnTo>
                  <a:pt x="1721655" y="1180111"/>
                </a:lnTo>
                <a:lnTo>
                  <a:pt x="0" y="118011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7265607" y="920818"/>
            <a:ext cx="1470521" cy="1391481"/>
          </a:xfrm>
          <a:custGeom>
            <a:avLst/>
            <a:gdLst/>
            <a:ahLst/>
            <a:cxnLst/>
            <a:rect r="r" b="b" t="t" l="l"/>
            <a:pathLst>
              <a:path h="1391481" w="1470521">
                <a:moveTo>
                  <a:pt x="0" y="0"/>
                </a:moveTo>
                <a:lnTo>
                  <a:pt x="1470522" y="0"/>
                </a:lnTo>
                <a:lnTo>
                  <a:pt x="1470522" y="1391481"/>
                </a:lnTo>
                <a:lnTo>
                  <a:pt x="0" y="139148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true" flipV="false" rot="0">
            <a:off x="16469201" y="768317"/>
            <a:ext cx="1393236" cy="1696483"/>
          </a:xfrm>
          <a:custGeom>
            <a:avLst/>
            <a:gdLst/>
            <a:ahLst/>
            <a:cxnLst/>
            <a:rect r="r" b="b" t="t" l="l"/>
            <a:pathLst>
              <a:path h="1696483" w="1393236">
                <a:moveTo>
                  <a:pt x="1393236" y="0"/>
                </a:moveTo>
                <a:lnTo>
                  <a:pt x="0" y="0"/>
                </a:lnTo>
                <a:lnTo>
                  <a:pt x="0" y="1696483"/>
                </a:lnTo>
                <a:lnTo>
                  <a:pt x="1393236" y="1696483"/>
                </a:lnTo>
                <a:lnTo>
                  <a:pt x="1393236"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6" id="16"/>
          <p:cNvSpPr/>
          <p:nvPr/>
        </p:nvSpPr>
        <p:spPr>
          <a:xfrm flipH="false" flipV="false" rot="0">
            <a:off x="8383226" y="3111524"/>
            <a:ext cx="2078407" cy="2406259"/>
          </a:xfrm>
          <a:custGeom>
            <a:avLst/>
            <a:gdLst/>
            <a:ahLst/>
            <a:cxnLst/>
            <a:rect r="r" b="b" t="t" l="l"/>
            <a:pathLst>
              <a:path h="2406259" w="2078407">
                <a:moveTo>
                  <a:pt x="0" y="0"/>
                </a:moveTo>
                <a:lnTo>
                  <a:pt x="2078407" y="0"/>
                </a:lnTo>
                <a:lnTo>
                  <a:pt x="2078407" y="2406260"/>
                </a:lnTo>
                <a:lnTo>
                  <a:pt x="0" y="240626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7" id="17"/>
          <p:cNvSpPr/>
          <p:nvPr/>
        </p:nvSpPr>
        <p:spPr>
          <a:xfrm flipH="true" flipV="false" rot="0">
            <a:off x="6550940" y="3254842"/>
            <a:ext cx="1595016" cy="2119623"/>
          </a:xfrm>
          <a:custGeom>
            <a:avLst/>
            <a:gdLst/>
            <a:ahLst/>
            <a:cxnLst/>
            <a:rect r="r" b="b" t="t" l="l"/>
            <a:pathLst>
              <a:path h="2119623" w="1595016">
                <a:moveTo>
                  <a:pt x="1595017" y="0"/>
                </a:moveTo>
                <a:lnTo>
                  <a:pt x="0" y="0"/>
                </a:lnTo>
                <a:lnTo>
                  <a:pt x="0" y="2119623"/>
                </a:lnTo>
                <a:lnTo>
                  <a:pt x="1595017" y="2119623"/>
                </a:lnTo>
                <a:lnTo>
                  <a:pt x="1595017" y="0"/>
                </a:lnTo>
                <a:close/>
              </a:path>
            </a:pathLst>
          </a:custGeom>
          <a:blipFill>
            <a:blip r:embed="rId23"/>
            <a:stretch>
              <a:fillRect l="0" t="0" r="0" b="0"/>
            </a:stretch>
          </a:blipFill>
        </p:spPr>
      </p:sp>
      <p:sp>
        <p:nvSpPr>
          <p:cNvPr name="Freeform 18" id="18"/>
          <p:cNvSpPr/>
          <p:nvPr/>
        </p:nvSpPr>
        <p:spPr>
          <a:xfrm flipH="false" flipV="false" rot="0">
            <a:off x="10698903" y="3164279"/>
            <a:ext cx="1343063" cy="2300751"/>
          </a:xfrm>
          <a:custGeom>
            <a:avLst/>
            <a:gdLst/>
            <a:ahLst/>
            <a:cxnLst/>
            <a:rect r="r" b="b" t="t" l="l"/>
            <a:pathLst>
              <a:path h="2300751" w="1343063">
                <a:moveTo>
                  <a:pt x="0" y="0"/>
                </a:moveTo>
                <a:lnTo>
                  <a:pt x="1343063" y="0"/>
                </a:lnTo>
                <a:lnTo>
                  <a:pt x="1343063" y="2300750"/>
                </a:lnTo>
                <a:lnTo>
                  <a:pt x="0" y="230075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nvGrpSpPr>
          <p:cNvPr name="Group 19" id="19"/>
          <p:cNvGrpSpPr/>
          <p:nvPr/>
        </p:nvGrpSpPr>
        <p:grpSpPr>
          <a:xfrm rot="0">
            <a:off x="12279236" y="3455618"/>
            <a:ext cx="3344177" cy="1718071"/>
            <a:chOff x="0" y="0"/>
            <a:chExt cx="4458902" cy="2290762"/>
          </a:xfrm>
        </p:grpSpPr>
        <p:sp>
          <p:nvSpPr>
            <p:cNvPr name="Freeform 20" id="20"/>
            <p:cNvSpPr/>
            <p:nvPr/>
          </p:nvSpPr>
          <p:spPr>
            <a:xfrm flipH="false" flipV="false" rot="0">
              <a:off x="0" y="0"/>
              <a:ext cx="4458902" cy="1733398"/>
            </a:xfrm>
            <a:custGeom>
              <a:avLst/>
              <a:gdLst/>
              <a:ahLst/>
              <a:cxnLst/>
              <a:rect r="r" b="b" t="t" l="l"/>
              <a:pathLst>
                <a:path h="1733398" w="4458902">
                  <a:moveTo>
                    <a:pt x="0" y="0"/>
                  </a:moveTo>
                  <a:lnTo>
                    <a:pt x="4458902" y="0"/>
                  </a:lnTo>
                  <a:lnTo>
                    <a:pt x="4458902" y="1733398"/>
                  </a:lnTo>
                  <a:lnTo>
                    <a:pt x="0" y="173339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1" id="21"/>
            <p:cNvSpPr/>
            <p:nvPr/>
          </p:nvSpPr>
          <p:spPr>
            <a:xfrm flipH="false" flipV="false" rot="0">
              <a:off x="422012" y="500884"/>
              <a:ext cx="2603459" cy="1789878"/>
            </a:xfrm>
            <a:custGeom>
              <a:avLst/>
              <a:gdLst/>
              <a:ahLst/>
              <a:cxnLst/>
              <a:rect r="r" b="b" t="t" l="l"/>
              <a:pathLst>
                <a:path h="1789878" w="2603459">
                  <a:moveTo>
                    <a:pt x="0" y="0"/>
                  </a:moveTo>
                  <a:lnTo>
                    <a:pt x="2603459" y="0"/>
                  </a:lnTo>
                  <a:lnTo>
                    <a:pt x="2603459" y="1789878"/>
                  </a:lnTo>
                  <a:lnTo>
                    <a:pt x="0" y="178987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grpSp>
      <p:sp>
        <p:nvSpPr>
          <p:cNvPr name="Freeform 22" id="22"/>
          <p:cNvSpPr/>
          <p:nvPr/>
        </p:nvSpPr>
        <p:spPr>
          <a:xfrm flipH="false" flipV="false" rot="0">
            <a:off x="6178941" y="6018668"/>
            <a:ext cx="1851125" cy="1578084"/>
          </a:xfrm>
          <a:custGeom>
            <a:avLst/>
            <a:gdLst/>
            <a:ahLst/>
            <a:cxnLst/>
            <a:rect r="r" b="b" t="t" l="l"/>
            <a:pathLst>
              <a:path h="1578084" w="1851125">
                <a:moveTo>
                  <a:pt x="0" y="0"/>
                </a:moveTo>
                <a:lnTo>
                  <a:pt x="1851125" y="0"/>
                </a:lnTo>
                <a:lnTo>
                  <a:pt x="1851125" y="1578084"/>
                </a:lnTo>
                <a:lnTo>
                  <a:pt x="0" y="1578084"/>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23" id="23"/>
          <p:cNvSpPr/>
          <p:nvPr/>
        </p:nvSpPr>
        <p:spPr>
          <a:xfrm flipH="false" flipV="false" rot="0">
            <a:off x="15860682" y="3572201"/>
            <a:ext cx="1903726" cy="1484906"/>
          </a:xfrm>
          <a:custGeom>
            <a:avLst/>
            <a:gdLst/>
            <a:ahLst/>
            <a:cxnLst/>
            <a:rect r="r" b="b" t="t" l="l"/>
            <a:pathLst>
              <a:path h="1484906" w="1903726">
                <a:moveTo>
                  <a:pt x="0" y="0"/>
                </a:moveTo>
                <a:lnTo>
                  <a:pt x="1903726" y="0"/>
                </a:lnTo>
                <a:lnTo>
                  <a:pt x="1903726" y="1484906"/>
                </a:lnTo>
                <a:lnTo>
                  <a:pt x="0" y="1484906"/>
                </a:lnTo>
                <a:lnTo>
                  <a:pt x="0" y="0"/>
                </a:lnTo>
                <a:close/>
              </a:path>
            </a:pathLst>
          </a:custGeom>
          <a:blipFill>
            <a:blip r:embed="rId32"/>
            <a:stretch>
              <a:fillRect l="0" t="0" r="0" b="0"/>
            </a:stretch>
          </a:blipFill>
        </p:spPr>
      </p:sp>
      <p:sp>
        <p:nvSpPr>
          <p:cNvPr name="Freeform 24" id="24"/>
          <p:cNvSpPr/>
          <p:nvPr/>
        </p:nvSpPr>
        <p:spPr>
          <a:xfrm flipH="false" flipV="false" rot="0">
            <a:off x="8251848" y="5913818"/>
            <a:ext cx="1296957" cy="1787785"/>
          </a:xfrm>
          <a:custGeom>
            <a:avLst/>
            <a:gdLst/>
            <a:ahLst/>
            <a:cxnLst/>
            <a:rect r="r" b="b" t="t" l="l"/>
            <a:pathLst>
              <a:path h="1787785" w="1296957">
                <a:moveTo>
                  <a:pt x="0" y="0"/>
                </a:moveTo>
                <a:lnTo>
                  <a:pt x="1296956" y="0"/>
                </a:lnTo>
                <a:lnTo>
                  <a:pt x="1296956" y="1787785"/>
                </a:lnTo>
                <a:lnTo>
                  <a:pt x="0" y="178778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5" id="25"/>
          <p:cNvSpPr/>
          <p:nvPr/>
        </p:nvSpPr>
        <p:spPr>
          <a:xfrm flipH="false" flipV="false" rot="0">
            <a:off x="9770586" y="5948376"/>
            <a:ext cx="1347006" cy="1718668"/>
          </a:xfrm>
          <a:custGeom>
            <a:avLst/>
            <a:gdLst/>
            <a:ahLst/>
            <a:cxnLst/>
            <a:rect r="r" b="b" t="t" l="l"/>
            <a:pathLst>
              <a:path h="1718668" w="1347006">
                <a:moveTo>
                  <a:pt x="0" y="0"/>
                </a:moveTo>
                <a:lnTo>
                  <a:pt x="1347006" y="0"/>
                </a:lnTo>
                <a:lnTo>
                  <a:pt x="1347006" y="1718668"/>
                </a:lnTo>
                <a:lnTo>
                  <a:pt x="0" y="171866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6" id="26"/>
          <p:cNvSpPr/>
          <p:nvPr/>
        </p:nvSpPr>
        <p:spPr>
          <a:xfrm flipH="false" flipV="false" rot="0">
            <a:off x="12931198" y="5972906"/>
            <a:ext cx="1147476" cy="1669608"/>
          </a:xfrm>
          <a:custGeom>
            <a:avLst/>
            <a:gdLst/>
            <a:ahLst/>
            <a:cxnLst/>
            <a:rect r="r" b="b" t="t" l="l"/>
            <a:pathLst>
              <a:path h="1669608" w="1147476">
                <a:moveTo>
                  <a:pt x="0" y="0"/>
                </a:moveTo>
                <a:lnTo>
                  <a:pt x="1147476" y="0"/>
                </a:lnTo>
                <a:lnTo>
                  <a:pt x="1147476" y="1669608"/>
                </a:lnTo>
                <a:lnTo>
                  <a:pt x="0" y="1669608"/>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7" id="27"/>
          <p:cNvSpPr/>
          <p:nvPr/>
        </p:nvSpPr>
        <p:spPr>
          <a:xfrm flipH="false" flipV="false" rot="0">
            <a:off x="14300455" y="6339105"/>
            <a:ext cx="1381946" cy="937211"/>
          </a:xfrm>
          <a:custGeom>
            <a:avLst/>
            <a:gdLst/>
            <a:ahLst/>
            <a:cxnLst/>
            <a:rect r="r" b="b" t="t" l="l"/>
            <a:pathLst>
              <a:path h="937211" w="1381946">
                <a:moveTo>
                  <a:pt x="0" y="0"/>
                </a:moveTo>
                <a:lnTo>
                  <a:pt x="1381947" y="0"/>
                </a:lnTo>
                <a:lnTo>
                  <a:pt x="1381947" y="937211"/>
                </a:lnTo>
                <a:lnTo>
                  <a:pt x="0" y="937211"/>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8" id="28"/>
          <p:cNvSpPr/>
          <p:nvPr/>
        </p:nvSpPr>
        <p:spPr>
          <a:xfrm flipH="false" flipV="false" rot="0">
            <a:off x="11339373" y="6066053"/>
            <a:ext cx="1370043" cy="1483314"/>
          </a:xfrm>
          <a:custGeom>
            <a:avLst/>
            <a:gdLst/>
            <a:ahLst/>
            <a:cxnLst/>
            <a:rect r="r" b="b" t="t" l="l"/>
            <a:pathLst>
              <a:path h="1483314" w="1370043">
                <a:moveTo>
                  <a:pt x="0" y="0"/>
                </a:moveTo>
                <a:lnTo>
                  <a:pt x="1370044" y="0"/>
                </a:lnTo>
                <a:lnTo>
                  <a:pt x="1370044" y="1483315"/>
                </a:lnTo>
                <a:lnTo>
                  <a:pt x="0" y="148331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9" id="29"/>
          <p:cNvSpPr/>
          <p:nvPr/>
        </p:nvSpPr>
        <p:spPr>
          <a:xfrm flipH="false" flipV="false" rot="0">
            <a:off x="15904183" y="5827018"/>
            <a:ext cx="1898915" cy="1961385"/>
          </a:xfrm>
          <a:custGeom>
            <a:avLst/>
            <a:gdLst/>
            <a:ahLst/>
            <a:cxnLst/>
            <a:rect r="r" b="b" t="t" l="l"/>
            <a:pathLst>
              <a:path h="1961385" w="1898915">
                <a:moveTo>
                  <a:pt x="0" y="0"/>
                </a:moveTo>
                <a:lnTo>
                  <a:pt x="1898915" y="0"/>
                </a:lnTo>
                <a:lnTo>
                  <a:pt x="1898915" y="1961385"/>
                </a:lnTo>
                <a:lnTo>
                  <a:pt x="0" y="1961385"/>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0" id="30"/>
          <p:cNvSpPr/>
          <p:nvPr/>
        </p:nvSpPr>
        <p:spPr>
          <a:xfrm flipH="false" flipV="false" rot="0">
            <a:off x="6285565" y="7835527"/>
            <a:ext cx="2090604" cy="2141215"/>
          </a:xfrm>
          <a:custGeom>
            <a:avLst/>
            <a:gdLst/>
            <a:ahLst/>
            <a:cxnLst/>
            <a:rect r="r" b="b" t="t" l="l"/>
            <a:pathLst>
              <a:path h="2141215" w="2090604">
                <a:moveTo>
                  <a:pt x="0" y="0"/>
                </a:moveTo>
                <a:lnTo>
                  <a:pt x="2090604" y="0"/>
                </a:lnTo>
                <a:lnTo>
                  <a:pt x="2090604" y="2141215"/>
                </a:lnTo>
                <a:lnTo>
                  <a:pt x="0" y="21412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Tree>
  </p:cSld>
  <p:clrMapOvr>
    <a:masterClrMapping/>
  </p:clrMapOvr>
  <p:transition spd="fast">
    <p:cover dir="rd"/>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765751"/>
            <a:ext cx="5059131" cy="2295525"/>
          </a:xfrm>
          <a:prstGeom prst="rect">
            <a:avLst/>
          </a:prstGeom>
        </p:spPr>
        <p:txBody>
          <a:bodyPr anchor="t" rtlCol="false" tIns="0" lIns="0" bIns="0" rIns="0">
            <a:spAutoFit/>
          </a:bodyPr>
          <a:lstStyle/>
          <a:p>
            <a:pPr algn="l">
              <a:lnSpc>
                <a:spcPts val="9000"/>
              </a:lnSpc>
            </a:pPr>
            <a:r>
              <a:rPr lang="en-US" sz="7500">
                <a:solidFill>
                  <a:srgbClr val="FBD776"/>
                </a:solidFill>
                <a:latin typeface="Wellfleet"/>
              </a:rPr>
              <a:t>Resource </a:t>
            </a:r>
          </a:p>
          <a:p>
            <a:pPr algn="l">
              <a:lnSpc>
                <a:spcPts val="9000"/>
              </a:lnSpc>
            </a:pPr>
            <a:r>
              <a:rPr lang="en-US" sz="7500">
                <a:solidFill>
                  <a:srgbClr val="FBD776"/>
                </a:solidFill>
                <a:latin typeface="Wellfleet"/>
              </a:rPr>
              <a:t>Page</a:t>
            </a:r>
          </a:p>
        </p:txBody>
      </p:sp>
      <p:sp>
        <p:nvSpPr>
          <p:cNvPr name="TextBox 4" id="4"/>
          <p:cNvSpPr txBox="true"/>
          <p:nvPr/>
        </p:nvSpPr>
        <p:spPr>
          <a:xfrm rot="0">
            <a:off x="1028700" y="3392805"/>
            <a:ext cx="5059131" cy="5865495"/>
          </a:xfrm>
          <a:prstGeom prst="rect">
            <a:avLst/>
          </a:prstGeom>
        </p:spPr>
        <p:txBody>
          <a:bodyPr anchor="t" rtlCol="false" tIns="0" lIns="0" bIns="0" rIns="0">
            <a:spAutoFit/>
          </a:bodyPr>
          <a:lstStyle/>
          <a:p>
            <a:pPr algn="l">
              <a:lnSpc>
                <a:spcPts val="3120"/>
              </a:lnSpc>
            </a:pPr>
            <a:r>
              <a:rPr lang="en-US" sz="2400">
                <a:solidFill>
                  <a:srgbClr val="FBD776"/>
                </a:solidFill>
                <a:latin typeface="Lexend Deca"/>
              </a:rPr>
              <a:t>Use these design resources in your Canva Presentation.</a:t>
            </a: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p>
          <a:p>
            <a:pPr algn="l">
              <a:lnSpc>
                <a:spcPts val="3120"/>
              </a:lnSpc>
            </a:pPr>
            <a:r>
              <a:rPr lang="en-US" sz="2400">
                <a:solidFill>
                  <a:srgbClr val="FBD776"/>
                </a:solidFill>
                <a:latin typeface="Lexend Deca"/>
              </a:rPr>
              <a:t>You can find these fonts online too. Happy designing! </a:t>
            </a:r>
          </a:p>
          <a:p>
            <a:pPr algn="l">
              <a:lnSpc>
                <a:spcPts val="3120"/>
              </a:lnSpc>
            </a:pPr>
          </a:p>
          <a:p>
            <a:pPr algn="l">
              <a:lnSpc>
                <a:spcPts val="3120"/>
              </a:lnSpc>
            </a:pPr>
            <a:r>
              <a:rPr lang="en-US" sz="2400">
                <a:solidFill>
                  <a:srgbClr val="FBD776"/>
                </a:solidFill>
                <a:latin typeface="Lexend Deca"/>
              </a:rPr>
              <a:t>Don't forget to delete this page before presenting.</a:t>
            </a:r>
            <a:r>
              <a:rPr lang="en-US" sz="2400">
                <a:solidFill>
                  <a:srgbClr val="FBD776"/>
                </a:solidFill>
                <a:latin typeface="Lexend Deca"/>
              </a:rPr>
              <a:t> </a:t>
            </a:r>
          </a:p>
        </p:txBody>
      </p:sp>
      <p:sp>
        <p:nvSpPr>
          <p:cNvPr name="TextBox 5" id="5"/>
          <p:cNvSpPr txBox="true"/>
          <p:nvPr/>
        </p:nvSpPr>
        <p:spPr>
          <a:xfrm rot="0">
            <a:off x="1028700" y="4694491"/>
            <a:ext cx="4676765" cy="758974"/>
          </a:xfrm>
          <a:prstGeom prst="rect">
            <a:avLst/>
          </a:prstGeom>
        </p:spPr>
        <p:txBody>
          <a:bodyPr anchor="t" rtlCol="false" tIns="0" lIns="0" bIns="0" rIns="0">
            <a:spAutoFit/>
          </a:bodyPr>
          <a:lstStyle/>
          <a:p>
            <a:pPr algn="l" marL="0" indent="0" lvl="0">
              <a:lnSpc>
                <a:spcPts val="3025"/>
              </a:lnSpc>
              <a:spcBef>
                <a:spcPct val="0"/>
              </a:spcBef>
            </a:pPr>
            <a:r>
              <a:rPr lang="en-US" sz="2327">
                <a:solidFill>
                  <a:srgbClr val="FBD776"/>
                </a:solidFill>
                <a:latin typeface="Lexend Deca"/>
              </a:rPr>
              <a:t>This presentation template uses the following free fonts:</a:t>
            </a:r>
          </a:p>
        </p:txBody>
      </p:sp>
      <p:sp>
        <p:nvSpPr>
          <p:cNvPr name="TextBox 6" id="6"/>
          <p:cNvSpPr txBox="true"/>
          <p:nvPr/>
        </p:nvSpPr>
        <p:spPr>
          <a:xfrm rot="0">
            <a:off x="1028700" y="5965269"/>
            <a:ext cx="5059131" cy="860301"/>
          </a:xfrm>
          <a:prstGeom prst="rect">
            <a:avLst/>
          </a:prstGeom>
        </p:spPr>
        <p:txBody>
          <a:bodyPr anchor="t" rtlCol="false" tIns="0" lIns="0" bIns="0" rIns="0">
            <a:spAutoFit/>
          </a:bodyPr>
          <a:lstStyle/>
          <a:p>
            <a:pPr algn="l" marL="358866" indent="-179433" lvl="1">
              <a:lnSpc>
                <a:spcPts val="2327"/>
              </a:lnSpc>
              <a:buAutoNum type="arabicPeriod" startAt="1"/>
            </a:pPr>
            <a:r>
              <a:rPr lang="en-US" sz="1662">
                <a:solidFill>
                  <a:srgbClr val="FBD776"/>
                </a:solidFill>
                <a:latin typeface="Lexend Deca"/>
              </a:rPr>
              <a:t>Titles: Wellfleet</a:t>
            </a:r>
          </a:p>
          <a:p>
            <a:pPr algn="l" marL="358866" indent="-179433" lvl="1">
              <a:lnSpc>
                <a:spcPts val="2327"/>
              </a:lnSpc>
              <a:buAutoNum type="arabicPeriod" startAt="1"/>
            </a:pPr>
            <a:r>
              <a:rPr lang="en-US" sz="1662">
                <a:solidFill>
                  <a:srgbClr val="FBD776"/>
                </a:solidFill>
                <a:latin typeface="Lexend Deca"/>
              </a:rPr>
              <a:t>Headers: Kollektif</a:t>
            </a:r>
          </a:p>
          <a:p>
            <a:pPr algn="l" marL="358867" indent="-179433" lvl="1">
              <a:lnSpc>
                <a:spcPts val="2327"/>
              </a:lnSpc>
              <a:buAutoNum type="arabicPeriod" startAt="1"/>
            </a:pPr>
            <a:r>
              <a:rPr lang="en-US" sz="1662">
                <a:solidFill>
                  <a:srgbClr val="FBD776"/>
                </a:solidFill>
                <a:latin typeface="Lexend Deca"/>
              </a:rPr>
              <a:t>Body Copy:</a:t>
            </a:r>
            <a:r>
              <a:rPr lang="en-US" sz="1662">
                <a:solidFill>
                  <a:srgbClr val="FBD776"/>
                </a:solidFill>
                <a:latin typeface="Lexend Deca"/>
              </a:rPr>
              <a:t> Lexend Deca</a:t>
            </a:r>
          </a:p>
        </p:txBody>
      </p:sp>
      <p:sp>
        <p:nvSpPr>
          <p:cNvPr name="Freeform 7" id="7"/>
          <p:cNvSpPr/>
          <p:nvPr/>
        </p:nvSpPr>
        <p:spPr>
          <a:xfrm flipH="false" flipV="false" rot="0">
            <a:off x="13615327" y="7305066"/>
            <a:ext cx="2398326" cy="2742368"/>
          </a:xfrm>
          <a:custGeom>
            <a:avLst/>
            <a:gdLst/>
            <a:ahLst/>
            <a:cxnLst/>
            <a:rect r="r" b="b" t="t" l="l"/>
            <a:pathLst>
              <a:path h="2742368" w="2398326">
                <a:moveTo>
                  <a:pt x="0" y="0"/>
                </a:moveTo>
                <a:lnTo>
                  <a:pt x="2398326" y="0"/>
                </a:lnTo>
                <a:lnTo>
                  <a:pt x="2398326" y="2742369"/>
                </a:lnTo>
                <a:lnTo>
                  <a:pt x="0" y="27423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6068488" y="7627232"/>
            <a:ext cx="1909214" cy="2098037"/>
          </a:xfrm>
          <a:custGeom>
            <a:avLst/>
            <a:gdLst/>
            <a:ahLst/>
            <a:cxnLst/>
            <a:rect r="r" b="b" t="t" l="l"/>
            <a:pathLst>
              <a:path h="2098037" w="1909214">
                <a:moveTo>
                  <a:pt x="0" y="0"/>
                </a:moveTo>
                <a:lnTo>
                  <a:pt x="1909215" y="0"/>
                </a:lnTo>
                <a:lnTo>
                  <a:pt x="1909215" y="2098037"/>
                </a:lnTo>
                <a:lnTo>
                  <a:pt x="0" y="20980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4035073" y="715692"/>
            <a:ext cx="2034924" cy="2040024"/>
          </a:xfrm>
          <a:custGeom>
            <a:avLst/>
            <a:gdLst/>
            <a:ahLst/>
            <a:cxnLst/>
            <a:rect r="r" b="b" t="t" l="l"/>
            <a:pathLst>
              <a:path h="2040024" w="2034924">
                <a:moveTo>
                  <a:pt x="0" y="0"/>
                </a:moveTo>
                <a:lnTo>
                  <a:pt x="2034924" y="0"/>
                </a:lnTo>
                <a:lnTo>
                  <a:pt x="2034924" y="2040025"/>
                </a:lnTo>
                <a:lnTo>
                  <a:pt x="0" y="2040025"/>
                </a:lnTo>
                <a:lnTo>
                  <a:pt x="0" y="0"/>
                </a:lnTo>
                <a:close/>
              </a:path>
            </a:pathLst>
          </a:custGeom>
          <a:blipFill>
            <a:blip r:embed="rId7"/>
            <a:stretch>
              <a:fillRect l="0" t="0" r="0" b="0"/>
            </a:stretch>
          </a:blipFill>
        </p:spPr>
      </p:sp>
      <p:sp>
        <p:nvSpPr>
          <p:cNvPr name="Freeform 10" id="10"/>
          <p:cNvSpPr/>
          <p:nvPr/>
        </p:nvSpPr>
        <p:spPr>
          <a:xfrm flipH="false" flipV="false" rot="0">
            <a:off x="8953501" y="715692"/>
            <a:ext cx="1684790" cy="1598444"/>
          </a:xfrm>
          <a:custGeom>
            <a:avLst/>
            <a:gdLst/>
            <a:ahLst/>
            <a:cxnLst/>
            <a:rect r="r" b="b" t="t" l="l"/>
            <a:pathLst>
              <a:path h="1598444" w="1684790">
                <a:moveTo>
                  <a:pt x="0" y="0"/>
                </a:moveTo>
                <a:lnTo>
                  <a:pt x="1684790" y="0"/>
                </a:lnTo>
                <a:lnTo>
                  <a:pt x="1684790" y="1598444"/>
                </a:lnTo>
                <a:lnTo>
                  <a:pt x="0" y="1598444"/>
                </a:lnTo>
                <a:lnTo>
                  <a:pt x="0" y="0"/>
                </a:lnTo>
                <a:close/>
              </a:path>
            </a:pathLst>
          </a:custGeom>
          <a:blipFill>
            <a:blip r:embed="rId8"/>
            <a:stretch>
              <a:fillRect l="0" t="0" r="0" b="0"/>
            </a:stretch>
          </a:blipFill>
        </p:spPr>
      </p:sp>
      <p:sp>
        <p:nvSpPr>
          <p:cNvPr name="Freeform 11" id="11"/>
          <p:cNvSpPr/>
          <p:nvPr/>
        </p:nvSpPr>
        <p:spPr>
          <a:xfrm flipH="false" flipV="false" rot="0">
            <a:off x="12220540" y="715692"/>
            <a:ext cx="1723094" cy="908540"/>
          </a:xfrm>
          <a:custGeom>
            <a:avLst/>
            <a:gdLst/>
            <a:ahLst/>
            <a:cxnLst/>
            <a:rect r="r" b="b" t="t" l="l"/>
            <a:pathLst>
              <a:path h="908540" w="1723094">
                <a:moveTo>
                  <a:pt x="0" y="0"/>
                </a:moveTo>
                <a:lnTo>
                  <a:pt x="1723093" y="0"/>
                </a:lnTo>
                <a:lnTo>
                  <a:pt x="1723093" y="908540"/>
                </a:lnTo>
                <a:lnTo>
                  <a:pt x="0" y="9085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6161436" y="715692"/>
            <a:ext cx="1517126" cy="1550965"/>
          </a:xfrm>
          <a:custGeom>
            <a:avLst/>
            <a:gdLst/>
            <a:ahLst/>
            <a:cxnLst/>
            <a:rect r="r" b="b" t="t" l="l"/>
            <a:pathLst>
              <a:path h="1550965" w="1517126">
                <a:moveTo>
                  <a:pt x="0" y="0"/>
                </a:moveTo>
                <a:lnTo>
                  <a:pt x="1517126" y="0"/>
                </a:lnTo>
                <a:lnTo>
                  <a:pt x="1517126" y="1550965"/>
                </a:lnTo>
                <a:lnTo>
                  <a:pt x="0" y="1550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10729731" y="715692"/>
            <a:ext cx="1399370" cy="2405167"/>
          </a:xfrm>
          <a:custGeom>
            <a:avLst/>
            <a:gdLst/>
            <a:ahLst/>
            <a:cxnLst/>
            <a:rect r="r" b="b" t="t" l="l"/>
            <a:pathLst>
              <a:path h="2405167" w="1399370">
                <a:moveTo>
                  <a:pt x="0" y="0"/>
                </a:moveTo>
                <a:lnTo>
                  <a:pt x="1399369" y="0"/>
                </a:lnTo>
                <a:lnTo>
                  <a:pt x="1399369" y="2405167"/>
                </a:lnTo>
                <a:lnTo>
                  <a:pt x="0" y="240516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8862062" y="3497234"/>
            <a:ext cx="1723094" cy="873888"/>
          </a:xfrm>
          <a:custGeom>
            <a:avLst/>
            <a:gdLst/>
            <a:ahLst/>
            <a:cxnLst/>
            <a:rect r="r" b="b" t="t" l="l"/>
            <a:pathLst>
              <a:path h="873888" w="1723094">
                <a:moveTo>
                  <a:pt x="0" y="0"/>
                </a:moveTo>
                <a:lnTo>
                  <a:pt x="1723093" y="0"/>
                </a:lnTo>
                <a:lnTo>
                  <a:pt x="1723093" y="873888"/>
                </a:lnTo>
                <a:lnTo>
                  <a:pt x="0" y="87388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6665309" y="715692"/>
            <a:ext cx="2196753" cy="821939"/>
          </a:xfrm>
          <a:custGeom>
            <a:avLst/>
            <a:gdLst/>
            <a:ahLst/>
            <a:cxnLst/>
            <a:rect r="r" b="b" t="t" l="l"/>
            <a:pathLst>
              <a:path h="821939" w="2196753">
                <a:moveTo>
                  <a:pt x="0" y="0"/>
                </a:moveTo>
                <a:lnTo>
                  <a:pt x="2196753" y="0"/>
                </a:lnTo>
                <a:lnTo>
                  <a:pt x="2196753" y="821940"/>
                </a:lnTo>
                <a:lnTo>
                  <a:pt x="0" y="82194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7523114" y="3085936"/>
            <a:ext cx="1333859" cy="1696483"/>
          </a:xfrm>
          <a:custGeom>
            <a:avLst/>
            <a:gdLst/>
            <a:ahLst/>
            <a:cxnLst/>
            <a:rect r="r" b="b" t="t" l="l"/>
            <a:pathLst>
              <a:path h="1696483" w="1333859">
                <a:moveTo>
                  <a:pt x="0" y="0"/>
                </a:moveTo>
                <a:lnTo>
                  <a:pt x="1333859" y="0"/>
                </a:lnTo>
                <a:lnTo>
                  <a:pt x="1333859" y="1696483"/>
                </a:lnTo>
                <a:lnTo>
                  <a:pt x="0" y="169648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7157123" y="5426985"/>
            <a:ext cx="3774374" cy="957747"/>
          </a:xfrm>
          <a:custGeom>
            <a:avLst/>
            <a:gdLst/>
            <a:ahLst/>
            <a:cxnLst/>
            <a:rect r="r" b="b" t="t" l="l"/>
            <a:pathLst>
              <a:path h="957747" w="3774374">
                <a:moveTo>
                  <a:pt x="0" y="0"/>
                </a:moveTo>
                <a:lnTo>
                  <a:pt x="3774374" y="0"/>
                </a:lnTo>
                <a:lnTo>
                  <a:pt x="3774374" y="957748"/>
                </a:lnTo>
                <a:lnTo>
                  <a:pt x="0" y="95774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8" id="18"/>
          <p:cNvSpPr/>
          <p:nvPr/>
        </p:nvSpPr>
        <p:spPr>
          <a:xfrm flipH="false" flipV="false" rot="0">
            <a:off x="12621222" y="5234369"/>
            <a:ext cx="1408105" cy="1342980"/>
          </a:xfrm>
          <a:custGeom>
            <a:avLst/>
            <a:gdLst/>
            <a:ahLst/>
            <a:cxnLst/>
            <a:rect r="r" b="b" t="t" l="l"/>
            <a:pathLst>
              <a:path h="1342980" w="1408105">
                <a:moveTo>
                  <a:pt x="0" y="0"/>
                </a:moveTo>
                <a:lnTo>
                  <a:pt x="1408105" y="0"/>
                </a:lnTo>
                <a:lnTo>
                  <a:pt x="1408105" y="1342980"/>
                </a:lnTo>
                <a:lnTo>
                  <a:pt x="0" y="134298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9" id="19"/>
          <p:cNvSpPr/>
          <p:nvPr/>
        </p:nvSpPr>
        <p:spPr>
          <a:xfrm flipH="false" flipV="false" rot="0">
            <a:off x="15864063" y="5015488"/>
            <a:ext cx="2113639" cy="1780741"/>
          </a:xfrm>
          <a:custGeom>
            <a:avLst/>
            <a:gdLst/>
            <a:ahLst/>
            <a:cxnLst/>
            <a:rect r="r" b="b" t="t" l="l"/>
            <a:pathLst>
              <a:path h="1780741" w="2113639">
                <a:moveTo>
                  <a:pt x="0" y="0"/>
                </a:moveTo>
                <a:lnTo>
                  <a:pt x="2113640" y="0"/>
                </a:lnTo>
                <a:lnTo>
                  <a:pt x="2113640" y="1780741"/>
                </a:lnTo>
                <a:lnTo>
                  <a:pt x="0" y="178074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0" id="20"/>
          <p:cNvSpPr/>
          <p:nvPr/>
        </p:nvSpPr>
        <p:spPr>
          <a:xfrm flipH="false" flipV="false" rot="0">
            <a:off x="14393562" y="5038199"/>
            <a:ext cx="1106266" cy="1735320"/>
          </a:xfrm>
          <a:custGeom>
            <a:avLst/>
            <a:gdLst/>
            <a:ahLst/>
            <a:cxnLst/>
            <a:rect r="r" b="b" t="t" l="l"/>
            <a:pathLst>
              <a:path h="1735320" w="1106266">
                <a:moveTo>
                  <a:pt x="0" y="0"/>
                </a:moveTo>
                <a:lnTo>
                  <a:pt x="1106266" y="0"/>
                </a:lnTo>
                <a:lnTo>
                  <a:pt x="1106266" y="1735320"/>
                </a:lnTo>
                <a:lnTo>
                  <a:pt x="0" y="173532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1" id="21"/>
          <p:cNvSpPr/>
          <p:nvPr/>
        </p:nvSpPr>
        <p:spPr>
          <a:xfrm flipH="false" flipV="false" rot="0">
            <a:off x="6804724" y="7860377"/>
            <a:ext cx="3364427" cy="1631747"/>
          </a:xfrm>
          <a:custGeom>
            <a:avLst/>
            <a:gdLst/>
            <a:ahLst/>
            <a:cxnLst/>
            <a:rect r="r" b="b" t="t" l="l"/>
            <a:pathLst>
              <a:path h="1631747" w="3364427">
                <a:moveTo>
                  <a:pt x="0" y="0"/>
                </a:moveTo>
                <a:lnTo>
                  <a:pt x="3364427" y="0"/>
                </a:lnTo>
                <a:lnTo>
                  <a:pt x="3364427" y="1631747"/>
                </a:lnTo>
                <a:lnTo>
                  <a:pt x="0" y="1631747"/>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2" id="22"/>
          <p:cNvSpPr/>
          <p:nvPr/>
        </p:nvSpPr>
        <p:spPr>
          <a:xfrm flipH="false" flipV="false" rot="0">
            <a:off x="12359816" y="7564514"/>
            <a:ext cx="1200676" cy="2223474"/>
          </a:xfrm>
          <a:custGeom>
            <a:avLst/>
            <a:gdLst/>
            <a:ahLst/>
            <a:cxnLst/>
            <a:rect r="r" b="b" t="t" l="l"/>
            <a:pathLst>
              <a:path h="2223474" w="1200676">
                <a:moveTo>
                  <a:pt x="0" y="0"/>
                </a:moveTo>
                <a:lnTo>
                  <a:pt x="1200676" y="0"/>
                </a:lnTo>
                <a:lnTo>
                  <a:pt x="1200676" y="2223474"/>
                </a:lnTo>
                <a:lnTo>
                  <a:pt x="0" y="2223474"/>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3" id="23"/>
          <p:cNvSpPr/>
          <p:nvPr/>
        </p:nvSpPr>
        <p:spPr>
          <a:xfrm flipH="false" flipV="false" rot="0">
            <a:off x="10916265" y="7432288"/>
            <a:ext cx="1388715" cy="2487926"/>
          </a:xfrm>
          <a:custGeom>
            <a:avLst/>
            <a:gdLst/>
            <a:ahLst/>
            <a:cxnLst/>
            <a:rect r="r" b="b" t="t" l="l"/>
            <a:pathLst>
              <a:path h="2487926" w="1388715">
                <a:moveTo>
                  <a:pt x="0" y="0"/>
                </a:moveTo>
                <a:lnTo>
                  <a:pt x="1388715" y="0"/>
                </a:lnTo>
                <a:lnTo>
                  <a:pt x="1388715" y="2487926"/>
                </a:lnTo>
                <a:lnTo>
                  <a:pt x="0" y="248792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4" id="24"/>
          <p:cNvSpPr/>
          <p:nvPr/>
        </p:nvSpPr>
        <p:spPr>
          <a:xfrm flipH="false" flipV="false" rot="0">
            <a:off x="10223986" y="7668796"/>
            <a:ext cx="637444" cy="2014909"/>
          </a:xfrm>
          <a:custGeom>
            <a:avLst/>
            <a:gdLst/>
            <a:ahLst/>
            <a:cxnLst/>
            <a:rect r="r" b="b" t="t" l="l"/>
            <a:pathLst>
              <a:path h="2014909" w="637444">
                <a:moveTo>
                  <a:pt x="0" y="0"/>
                </a:moveTo>
                <a:lnTo>
                  <a:pt x="637444" y="0"/>
                </a:lnTo>
                <a:lnTo>
                  <a:pt x="637444" y="2014909"/>
                </a:lnTo>
                <a:lnTo>
                  <a:pt x="0" y="2014909"/>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5" id="25"/>
          <p:cNvSpPr/>
          <p:nvPr/>
        </p:nvSpPr>
        <p:spPr>
          <a:xfrm flipH="false" flipV="false" rot="0">
            <a:off x="11295732" y="5315803"/>
            <a:ext cx="961255" cy="1180112"/>
          </a:xfrm>
          <a:custGeom>
            <a:avLst/>
            <a:gdLst/>
            <a:ahLst/>
            <a:cxnLst/>
            <a:rect r="r" b="b" t="t" l="l"/>
            <a:pathLst>
              <a:path h="1180112" w="961255">
                <a:moveTo>
                  <a:pt x="0" y="0"/>
                </a:moveTo>
                <a:lnTo>
                  <a:pt x="961255" y="0"/>
                </a:lnTo>
                <a:lnTo>
                  <a:pt x="961255" y="1180112"/>
                </a:lnTo>
                <a:lnTo>
                  <a:pt x="0" y="1180112"/>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6" id="26"/>
          <p:cNvSpPr/>
          <p:nvPr/>
        </p:nvSpPr>
        <p:spPr>
          <a:xfrm flipH="false" flipV="false" rot="0">
            <a:off x="10590244" y="2994807"/>
            <a:ext cx="2509170" cy="1878741"/>
          </a:xfrm>
          <a:custGeom>
            <a:avLst/>
            <a:gdLst/>
            <a:ahLst/>
            <a:cxnLst/>
            <a:rect r="r" b="b" t="t" l="l"/>
            <a:pathLst>
              <a:path h="1878741" w="2509170">
                <a:moveTo>
                  <a:pt x="0" y="0"/>
                </a:moveTo>
                <a:lnTo>
                  <a:pt x="2509170" y="0"/>
                </a:lnTo>
                <a:lnTo>
                  <a:pt x="2509170" y="1878741"/>
                </a:lnTo>
                <a:lnTo>
                  <a:pt x="0" y="1878741"/>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7" id="27"/>
          <p:cNvSpPr/>
          <p:nvPr/>
        </p:nvSpPr>
        <p:spPr>
          <a:xfrm flipH="false" flipV="false" rot="0">
            <a:off x="16751601" y="2881506"/>
            <a:ext cx="1071094" cy="2105344"/>
          </a:xfrm>
          <a:custGeom>
            <a:avLst/>
            <a:gdLst/>
            <a:ahLst/>
            <a:cxnLst/>
            <a:rect r="r" b="b" t="t" l="l"/>
            <a:pathLst>
              <a:path h="2105344" w="1071094">
                <a:moveTo>
                  <a:pt x="0" y="0"/>
                </a:moveTo>
                <a:lnTo>
                  <a:pt x="1071094" y="0"/>
                </a:lnTo>
                <a:lnTo>
                  <a:pt x="1071094" y="2105344"/>
                </a:lnTo>
                <a:lnTo>
                  <a:pt x="0" y="2105344"/>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8" id="28"/>
          <p:cNvSpPr/>
          <p:nvPr/>
        </p:nvSpPr>
        <p:spPr>
          <a:xfrm flipH="false" flipV="false" rot="0">
            <a:off x="13104503" y="3076650"/>
            <a:ext cx="3642009" cy="1715055"/>
          </a:xfrm>
          <a:custGeom>
            <a:avLst/>
            <a:gdLst/>
            <a:ahLst/>
            <a:cxnLst/>
            <a:rect r="r" b="b" t="t" l="l"/>
            <a:pathLst>
              <a:path h="1715055" w="3642009">
                <a:moveTo>
                  <a:pt x="0" y="0"/>
                </a:moveTo>
                <a:lnTo>
                  <a:pt x="3642009" y="0"/>
                </a:lnTo>
                <a:lnTo>
                  <a:pt x="3642009" y="1715055"/>
                </a:lnTo>
                <a:lnTo>
                  <a:pt x="0" y="1715055"/>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Tree>
  </p:cSld>
  <p:clrMapOvr>
    <a:masterClrMapping/>
  </p:clrMapOvr>
  <p:transition spd="fast">
    <p:cover dir="rd"/>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602478" y="7036814"/>
            <a:ext cx="7083043" cy="1774327"/>
            <a:chOff x="0" y="0"/>
            <a:chExt cx="1865493" cy="467313"/>
          </a:xfrm>
        </p:grpSpPr>
        <p:sp>
          <p:nvSpPr>
            <p:cNvPr name="Freeform 4" id="4"/>
            <p:cNvSpPr/>
            <p:nvPr/>
          </p:nvSpPr>
          <p:spPr>
            <a:xfrm flipH="false" flipV="false" rot="0">
              <a:off x="0" y="0"/>
              <a:ext cx="1865493" cy="467313"/>
            </a:xfrm>
            <a:custGeom>
              <a:avLst/>
              <a:gdLst/>
              <a:ahLst/>
              <a:cxnLst/>
              <a:rect r="r" b="b" t="t" l="l"/>
              <a:pathLst>
                <a:path h="467313" w="1865493">
                  <a:moveTo>
                    <a:pt x="0" y="0"/>
                  </a:moveTo>
                  <a:lnTo>
                    <a:pt x="1865493" y="0"/>
                  </a:lnTo>
                  <a:lnTo>
                    <a:pt x="1865493" y="467313"/>
                  </a:lnTo>
                  <a:lnTo>
                    <a:pt x="0" y="467313"/>
                  </a:lnTo>
                  <a:close/>
                </a:path>
              </a:pathLst>
            </a:custGeom>
            <a:solidFill>
              <a:srgbClr val="26071A"/>
            </a:solidFill>
          </p:spPr>
        </p:sp>
        <p:sp>
          <p:nvSpPr>
            <p:cNvPr name="TextBox 5" id="5"/>
            <p:cNvSpPr txBox="true"/>
            <p:nvPr/>
          </p:nvSpPr>
          <p:spPr>
            <a:xfrm>
              <a:off x="0" y="-57150"/>
              <a:ext cx="1865493" cy="52446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6698213" y="1180057"/>
            <a:ext cx="4891573" cy="1222893"/>
          </a:xfrm>
          <a:custGeom>
            <a:avLst/>
            <a:gdLst/>
            <a:ahLst/>
            <a:cxnLst/>
            <a:rect r="r" b="b" t="t" l="l"/>
            <a:pathLst>
              <a:path h="1222893" w="4891573">
                <a:moveTo>
                  <a:pt x="0" y="0"/>
                </a:moveTo>
                <a:lnTo>
                  <a:pt x="4891574" y="0"/>
                </a:lnTo>
                <a:lnTo>
                  <a:pt x="4891574" y="1222893"/>
                </a:lnTo>
                <a:lnTo>
                  <a:pt x="0" y="12228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235176" y="3016307"/>
            <a:ext cx="7032232" cy="8041014"/>
          </a:xfrm>
          <a:custGeom>
            <a:avLst/>
            <a:gdLst/>
            <a:ahLst/>
            <a:cxnLst/>
            <a:rect r="r" b="b" t="t" l="l"/>
            <a:pathLst>
              <a:path h="8041014" w="7032232">
                <a:moveTo>
                  <a:pt x="0" y="0"/>
                </a:moveTo>
                <a:lnTo>
                  <a:pt x="7032233" y="0"/>
                </a:lnTo>
                <a:lnTo>
                  <a:pt x="7032233" y="8041014"/>
                </a:lnTo>
                <a:lnTo>
                  <a:pt x="0" y="80410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233661" y="2664088"/>
            <a:ext cx="6000733" cy="6594212"/>
          </a:xfrm>
          <a:custGeom>
            <a:avLst/>
            <a:gdLst/>
            <a:ahLst/>
            <a:cxnLst/>
            <a:rect r="r" b="b" t="t" l="l"/>
            <a:pathLst>
              <a:path h="6594212" w="6000733">
                <a:moveTo>
                  <a:pt x="0" y="0"/>
                </a:moveTo>
                <a:lnTo>
                  <a:pt x="6000733" y="0"/>
                </a:lnTo>
                <a:lnTo>
                  <a:pt x="6000733" y="6594212"/>
                </a:lnTo>
                <a:lnTo>
                  <a:pt x="0" y="65942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567150" y="3142592"/>
            <a:ext cx="10963477" cy="2259114"/>
          </a:xfrm>
          <a:prstGeom prst="rect">
            <a:avLst/>
          </a:prstGeom>
        </p:spPr>
        <p:txBody>
          <a:bodyPr anchor="t" rtlCol="false" tIns="0" lIns="0" bIns="0" rIns="0">
            <a:spAutoFit/>
          </a:bodyPr>
          <a:lstStyle/>
          <a:p>
            <a:pPr algn="ctr" marL="0" indent="0" lvl="0">
              <a:lnSpc>
                <a:spcPts val="5929"/>
              </a:lnSpc>
              <a:spcBef>
                <a:spcPct val="0"/>
              </a:spcBef>
            </a:pPr>
            <a:r>
              <a:rPr lang="en-US" sz="4941" strike="noStrike" u="none">
                <a:solidFill>
                  <a:srgbClr val="FBD776"/>
                </a:solidFill>
                <a:latin typeface="Wellfleet"/>
              </a:rPr>
              <a:t>This presentation template</a:t>
            </a:r>
          </a:p>
          <a:p>
            <a:pPr algn="ctr" marL="0" indent="0" lvl="0">
              <a:lnSpc>
                <a:spcPts val="5929"/>
              </a:lnSpc>
              <a:spcBef>
                <a:spcPct val="0"/>
              </a:spcBef>
            </a:pPr>
            <a:r>
              <a:rPr lang="en-US" sz="4941" strike="noStrike" u="none">
                <a:solidFill>
                  <a:srgbClr val="FBD776"/>
                </a:solidFill>
                <a:latin typeface="Wellfleet"/>
              </a:rPr>
              <a:t>is free for everyone to use</a:t>
            </a:r>
          </a:p>
          <a:p>
            <a:pPr algn="ctr" marL="0" indent="0" lvl="0">
              <a:lnSpc>
                <a:spcPts val="5929"/>
              </a:lnSpc>
              <a:spcBef>
                <a:spcPct val="0"/>
              </a:spcBef>
            </a:pPr>
            <a:r>
              <a:rPr lang="en-US" sz="4941" strike="noStrike" u="none">
                <a:solidFill>
                  <a:srgbClr val="FBD776"/>
                </a:solidFill>
                <a:latin typeface="Wellfleet"/>
              </a:rPr>
              <a:t>thanks to the following:</a:t>
            </a:r>
          </a:p>
        </p:txBody>
      </p:sp>
      <p:sp>
        <p:nvSpPr>
          <p:cNvPr name="TextBox 10" id="10"/>
          <p:cNvSpPr txBox="true"/>
          <p:nvPr/>
        </p:nvSpPr>
        <p:spPr>
          <a:xfrm rot="0">
            <a:off x="2818025" y="6131823"/>
            <a:ext cx="12651949" cy="676275"/>
          </a:xfrm>
          <a:prstGeom prst="rect">
            <a:avLst/>
          </a:prstGeom>
        </p:spPr>
        <p:txBody>
          <a:bodyPr anchor="t" rtlCol="false" tIns="0" lIns="0" bIns="0" rIns="0">
            <a:spAutoFit/>
          </a:bodyPr>
          <a:lstStyle/>
          <a:p>
            <a:pPr algn="ctr" marL="0" indent="0" lvl="0">
              <a:lnSpc>
                <a:spcPts val="2625"/>
              </a:lnSpc>
              <a:spcBef>
                <a:spcPct val="0"/>
              </a:spcBef>
            </a:pPr>
            <a:r>
              <a:rPr lang="en-US" sz="2188" spc="109" strike="noStrike" u="none">
                <a:solidFill>
                  <a:srgbClr val="FBD776"/>
                </a:solidFill>
                <a:latin typeface="Lexend Deca"/>
              </a:rPr>
              <a:t>SlidesCarnival for the presentation template</a:t>
            </a:r>
          </a:p>
          <a:p>
            <a:pPr algn="ctr" marL="0" indent="0" lvl="0">
              <a:lnSpc>
                <a:spcPts val="2625"/>
              </a:lnSpc>
              <a:spcBef>
                <a:spcPct val="0"/>
              </a:spcBef>
            </a:pPr>
            <a:r>
              <a:rPr lang="en-US" sz="2188" spc="109" strike="noStrike" u="none">
                <a:solidFill>
                  <a:srgbClr val="FBD776"/>
                </a:solidFill>
                <a:latin typeface="Lexend Deca"/>
              </a:rPr>
              <a:t>Pexels for the photos</a:t>
            </a:r>
          </a:p>
        </p:txBody>
      </p:sp>
      <p:sp>
        <p:nvSpPr>
          <p:cNvPr name="TextBox 11" id="11"/>
          <p:cNvSpPr txBox="true"/>
          <p:nvPr/>
        </p:nvSpPr>
        <p:spPr>
          <a:xfrm rot="0">
            <a:off x="2818025" y="7547740"/>
            <a:ext cx="12651949" cy="752475"/>
          </a:xfrm>
          <a:prstGeom prst="rect">
            <a:avLst/>
          </a:prstGeom>
        </p:spPr>
        <p:txBody>
          <a:bodyPr anchor="t" rtlCol="false" tIns="0" lIns="0" bIns="0" rIns="0">
            <a:spAutoFit/>
          </a:bodyPr>
          <a:lstStyle/>
          <a:p>
            <a:pPr algn="ctr" marL="0" indent="0" lvl="0">
              <a:lnSpc>
                <a:spcPts val="5929"/>
              </a:lnSpc>
              <a:spcBef>
                <a:spcPct val="0"/>
              </a:spcBef>
            </a:pPr>
            <a:r>
              <a:rPr lang="en-US" sz="4941" strike="noStrike" u="none">
                <a:solidFill>
                  <a:srgbClr val="FBD776"/>
                </a:solidFill>
                <a:latin typeface="Wellfleet"/>
              </a:rPr>
              <a:t>Happy designing! </a:t>
            </a:r>
          </a:p>
        </p:txBody>
      </p:sp>
    </p:spTree>
  </p:cSld>
  <p:clrMapOvr>
    <a:masterClrMapping/>
  </p:clrMapOvr>
  <p:transition spd="fast">
    <p:cover dir="rd"/>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292908">
            <a:off x="13449558" y="6489454"/>
            <a:ext cx="4365658" cy="3405214"/>
          </a:xfrm>
          <a:custGeom>
            <a:avLst/>
            <a:gdLst/>
            <a:ahLst/>
            <a:cxnLst/>
            <a:rect r="r" b="b" t="t" l="l"/>
            <a:pathLst>
              <a:path h="3405214" w="4365658">
                <a:moveTo>
                  <a:pt x="0" y="0"/>
                </a:moveTo>
                <a:lnTo>
                  <a:pt x="4365659" y="0"/>
                </a:lnTo>
                <a:lnTo>
                  <a:pt x="4365659" y="3405214"/>
                </a:lnTo>
                <a:lnTo>
                  <a:pt x="0" y="3405214"/>
                </a:lnTo>
                <a:lnTo>
                  <a:pt x="0" y="0"/>
                </a:lnTo>
                <a:close/>
              </a:path>
            </a:pathLst>
          </a:custGeom>
          <a:blipFill>
            <a:blip r:embed="rId3"/>
            <a:stretch>
              <a:fillRect l="0" t="0" r="0" b="0"/>
            </a:stretch>
          </a:blipFill>
        </p:spPr>
      </p:sp>
      <p:grpSp>
        <p:nvGrpSpPr>
          <p:cNvPr name="Group 4" id="4"/>
          <p:cNvGrpSpPr/>
          <p:nvPr/>
        </p:nvGrpSpPr>
        <p:grpSpPr>
          <a:xfrm rot="-68579">
            <a:off x="538339" y="829463"/>
            <a:ext cx="17506445" cy="1875664"/>
            <a:chOff x="0" y="0"/>
            <a:chExt cx="4610751" cy="494002"/>
          </a:xfrm>
        </p:grpSpPr>
        <p:sp>
          <p:nvSpPr>
            <p:cNvPr name="Freeform 5" id="5"/>
            <p:cNvSpPr/>
            <p:nvPr/>
          </p:nvSpPr>
          <p:spPr>
            <a:xfrm flipH="false" flipV="false" rot="0">
              <a:off x="0" y="0"/>
              <a:ext cx="4610751" cy="494002"/>
            </a:xfrm>
            <a:custGeom>
              <a:avLst/>
              <a:gdLst/>
              <a:ahLst/>
              <a:cxnLst/>
              <a:rect r="r" b="b" t="t" l="l"/>
              <a:pathLst>
                <a:path h="494002" w="4610751">
                  <a:moveTo>
                    <a:pt x="0" y="0"/>
                  </a:moveTo>
                  <a:lnTo>
                    <a:pt x="4610751" y="0"/>
                  </a:lnTo>
                  <a:lnTo>
                    <a:pt x="4610751" y="494002"/>
                  </a:lnTo>
                  <a:lnTo>
                    <a:pt x="0" y="494002"/>
                  </a:lnTo>
                  <a:close/>
                </a:path>
              </a:pathLst>
            </a:custGeom>
            <a:solidFill>
              <a:srgbClr val="26071A"/>
            </a:solidFill>
          </p:spPr>
        </p:sp>
        <p:sp>
          <p:nvSpPr>
            <p:cNvPr name="TextBox 6" id="6"/>
            <p:cNvSpPr txBox="true"/>
            <p:nvPr/>
          </p:nvSpPr>
          <p:spPr>
            <a:xfrm>
              <a:off x="0" y="-57150"/>
              <a:ext cx="4610751" cy="551152"/>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198681">
            <a:off x="4092089" y="7407049"/>
            <a:ext cx="6638507" cy="6655145"/>
          </a:xfrm>
          <a:custGeom>
            <a:avLst/>
            <a:gdLst/>
            <a:ahLst/>
            <a:cxnLst/>
            <a:rect r="r" b="b" t="t" l="l"/>
            <a:pathLst>
              <a:path h="6655145" w="6638507">
                <a:moveTo>
                  <a:pt x="0" y="0"/>
                </a:moveTo>
                <a:lnTo>
                  <a:pt x="6638507" y="0"/>
                </a:lnTo>
                <a:lnTo>
                  <a:pt x="6638507" y="6655145"/>
                </a:lnTo>
                <a:lnTo>
                  <a:pt x="0" y="6655145"/>
                </a:lnTo>
                <a:lnTo>
                  <a:pt x="0" y="0"/>
                </a:lnTo>
                <a:close/>
              </a:path>
            </a:pathLst>
          </a:custGeom>
          <a:blipFill>
            <a:blip r:embed="rId4"/>
            <a:stretch>
              <a:fillRect l="0" t="0" r="0" b="0"/>
            </a:stretch>
          </a:blipFill>
        </p:spPr>
      </p:sp>
      <p:sp>
        <p:nvSpPr>
          <p:cNvPr name="TextBox 8" id="8"/>
          <p:cNvSpPr txBox="true"/>
          <p:nvPr/>
        </p:nvSpPr>
        <p:spPr>
          <a:xfrm rot="0">
            <a:off x="6931284" y="3817271"/>
            <a:ext cx="5434767" cy="3989705"/>
          </a:xfrm>
          <a:prstGeom prst="rect">
            <a:avLst/>
          </a:prstGeom>
        </p:spPr>
        <p:txBody>
          <a:bodyPr anchor="t" rtlCol="false" tIns="0" lIns="0" bIns="0" rIns="0">
            <a:spAutoFit/>
          </a:bodyPr>
          <a:lstStyle/>
          <a:p>
            <a:pPr algn="ctr">
              <a:lnSpc>
                <a:spcPts val="3220"/>
              </a:lnSpc>
            </a:pPr>
            <a:r>
              <a:rPr lang="en-US" sz="2300">
                <a:solidFill>
                  <a:srgbClr val="FBD776"/>
                </a:solidFill>
                <a:latin typeface="Lexend Deca"/>
              </a:rPr>
              <a:t>Click on the "PowerPoint" button below this presentation preview. </a:t>
            </a:r>
            <a:r>
              <a:rPr lang="en-US" sz="2300">
                <a:solidFill>
                  <a:srgbClr val="FBD776"/>
                </a:solidFill>
                <a:latin typeface="Lexend Deca"/>
              </a:rPr>
              <a:t>Start editing your presentation.</a:t>
            </a:r>
          </a:p>
          <a:p>
            <a:pPr algn="ctr">
              <a:lnSpc>
                <a:spcPts val="3220"/>
              </a:lnSpc>
            </a:pPr>
            <a:r>
              <a:rPr lang="en-US" sz="2300" u="sng">
                <a:solidFill>
                  <a:srgbClr val="FBD776"/>
                </a:solidFill>
                <a:latin typeface="Lexend Deca"/>
              </a:rPr>
              <a:t>Alternative:</a:t>
            </a:r>
            <a:r>
              <a:rPr lang="en-US" sz="2300">
                <a:solidFill>
                  <a:srgbClr val="FBD776"/>
                </a:solidFill>
                <a:latin typeface="Lexend Deca"/>
              </a:rPr>
              <a:t> From Canva template file, Click on the "Share" button on the top right corner in Canva and click on "More" at the bottom of the menu. Enter "PowerPoint" in the search bar and click on the PowerPoint icon</a:t>
            </a:r>
          </a:p>
          <a:p>
            <a:pPr algn="ctr">
              <a:lnSpc>
                <a:spcPts val="3220"/>
              </a:lnSpc>
            </a:pPr>
            <a:r>
              <a:rPr lang="en-US" sz="2300">
                <a:solidFill>
                  <a:srgbClr val="FBD776"/>
                </a:solidFill>
                <a:latin typeface="Lexend Deca"/>
              </a:rPr>
              <a:t>to download.</a:t>
            </a:r>
          </a:p>
        </p:txBody>
      </p:sp>
      <p:sp>
        <p:nvSpPr>
          <p:cNvPr name="TextBox 9" id="9"/>
          <p:cNvSpPr txBox="true"/>
          <p:nvPr/>
        </p:nvSpPr>
        <p:spPr>
          <a:xfrm rot="0">
            <a:off x="7078017" y="3062095"/>
            <a:ext cx="5141301" cy="574675"/>
          </a:xfrm>
          <a:prstGeom prst="rect">
            <a:avLst/>
          </a:prstGeom>
        </p:spPr>
        <p:txBody>
          <a:bodyPr anchor="t" rtlCol="false" tIns="0" lIns="0" bIns="0" rIns="0">
            <a:spAutoFit/>
          </a:bodyPr>
          <a:lstStyle/>
          <a:p>
            <a:pPr algn="ctr" marL="0" indent="0" lvl="0">
              <a:lnSpc>
                <a:spcPts val="4550"/>
              </a:lnSpc>
              <a:spcBef>
                <a:spcPct val="0"/>
              </a:spcBef>
            </a:pPr>
            <a:r>
              <a:rPr lang="en-US" sz="3500">
                <a:solidFill>
                  <a:srgbClr val="FBD776"/>
                </a:solidFill>
                <a:latin typeface="Kollektif"/>
              </a:rPr>
              <a:t>POWERPOINT</a:t>
            </a:r>
          </a:p>
        </p:txBody>
      </p:sp>
      <p:sp>
        <p:nvSpPr>
          <p:cNvPr name="TextBox 10" id="10"/>
          <p:cNvSpPr txBox="true"/>
          <p:nvPr/>
        </p:nvSpPr>
        <p:spPr>
          <a:xfrm rot="0">
            <a:off x="521235" y="3817271"/>
            <a:ext cx="5661940" cy="4789805"/>
          </a:xfrm>
          <a:prstGeom prst="rect">
            <a:avLst/>
          </a:prstGeom>
        </p:spPr>
        <p:txBody>
          <a:bodyPr anchor="t" rtlCol="false" tIns="0" lIns="0" bIns="0" rIns="0">
            <a:spAutoFit/>
          </a:bodyPr>
          <a:lstStyle/>
          <a:p>
            <a:pPr algn="ctr">
              <a:lnSpc>
                <a:spcPts val="3220"/>
              </a:lnSpc>
            </a:pPr>
            <a:r>
              <a:rPr lang="en-US" sz="2300">
                <a:solidFill>
                  <a:srgbClr val="FBD776"/>
                </a:solidFill>
                <a:latin typeface="Lexend Deca"/>
              </a:rPr>
              <a:t>Click on the "Google Slides" button below this presentation preview. Make sure to sign in to your Google account. </a:t>
            </a:r>
            <a:r>
              <a:rPr lang="en-US" sz="2300">
                <a:solidFill>
                  <a:srgbClr val="FBD776"/>
                </a:solidFill>
                <a:latin typeface="Lexend Deca"/>
              </a:rPr>
              <a:t>Click on "Make a copy." Start editing your presentation.</a:t>
            </a:r>
          </a:p>
          <a:p>
            <a:pPr algn="ctr">
              <a:lnSpc>
                <a:spcPts val="3220"/>
              </a:lnSpc>
            </a:pPr>
            <a:r>
              <a:rPr lang="en-US" sz="2300" u="sng">
                <a:solidFill>
                  <a:srgbClr val="FBD776"/>
                </a:solidFill>
                <a:latin typeface="Lexend Deca"/>
              </a:rPr>
              <a:t>Alternative:</a:t>
            </a:r>
            <a:r>
              <a:rPr lang="en-US" sz="2300">
                <a:solidFill>
                  <a:srgbClr val="FBD776"/>
                </a:solidFill>
                <a:latin typeface="Lexend Deca"/>
              </a:rPr>
              <a:t> Click on the "Share" button on the top right corner in Canva and click on "More" at the bottom of the menu. Enter "Google Drive" in the search bar and click on the GDrive icon to add this design as a Google slide in your GDrive.</a:t>
            </a:r>
          </a:p>
        </p:txBody>
      </p:sp>
      <p:sp>
        <p:nvSpPr>
          <p:cNvPr name="TextBox 11" id="11"/>
          <p:cNvSpPr txBox="true"/>
          <p:nvPr/>
        </p:nvSpPr>
        <p:spPr>
          <a:xfrm rot="0">
            <a:off x="781555" y="3062095"/>
            <a:ext cx="5141301" cy="574675"/>
          </a:xfrm>
          <a:prstGeom prst="rect">
            <a:avLst/>
          </a:prstGeom>
        </p:spPr>
        <p:txBody>
          <a:bodyPr anchor="t" rtlCol="false" tIns="0" lIns="0" bIns="0" rIns="0">
            <a:spAutoFit/>
          </a:bodyPr>
          <a:lstStyle/>
          <a:p>
            <a:pPr algn="ctr" marL="0" indent="0" lvl="0">
              <a:lnSpc>
                <a:spcPts val="4550"/>
              </a:lnSpc>
              <a:spcBef>
                <a:spcPct val="0"/>
              </a:spcBef>
            </a:pPr>
            <a:r>
              <a:rPr lang="en-US" sz="3500">
                <a:solidFill>
                  <a:srgbClr val="FBD776"/>
                </a:solidFill>
                <a:latin typeface="Kollektif"/>
              </a:rPr>
              <a:t>GOOGLE SLIDES</a:t>
            </a:r>
          </a:p>
        </p:txBody>
      </p:sp>
      <p:sp>
        <p:nvSpPr>
          <p:cNvPr name="TextBox 12" id="12"/>
          <p:cNvSpPr txBox="true"/>
          <p:nvPr/>
        </p:nvSpPr>
        <p:spPr>
          <a:xfrm rot="0">
            <a:off x="13280401" y="3817271"/>
            <a:ext cx="4320124" cy="1989455"/>
          </a:xfrm>
          <a:prstGeom prst="rect">
            <a:avLst/>
          </a:prstGeom>
        </p:spPr>
        <p:txBody>
          <a:bodyPr anchor="t" rtlCol="false" tIns="0" lIns="0" bIns="0" rIns="0">
            <a:spAutoFit/>
          </a:bodyPr>
          <a:lstStyle/>
          <a:p>
            <a:pPr algn="ctr">
              <a:lnSpc>
                <a:spcPts val="3220"/>
              </a:lnSpc>
            </a:pPr>
            <a:r>
              <a:rPr lang="en-US" sz="2300">
                <a:solidFill>
                  <a:srgbClr val="FBD776"/>
                </a:solidFill>
                <a:latin typeface="Lexend Deca"/>
              </a:rPr>
              <a:t>Click on the "Canva" button under this presentation preview. </a:t>
            </a:r>
            <a:r>
              <a:rPr lang="en-US" sz="2300">
                <a:solidFill>
                  <a:srgbClr val="FBD776"/>
                </a:solidFill>
                <a:latin typeface="Lexend Deca"/>
              </a:rPr>
              <a:t>Start editing your presentation. You need to sign in to your Canva account.</a:t>
            </a:r>
          </a:p>
        </p:txBody>
      </p:sp>
      <p:sp>
        <p:nvSpPr>
          <p:cNvPr name="TextBox 13" id="13"/>
          <p:cNvSpPr txBox="true"/>
          <p:nvPr/>
        </p:nvSpPr>
        <p:spPr>
          <a:xfrm rot="0">
            <a:off x="12869812" y="3062095"/>
            <a:ext cx="5141301" cy="574675"/>
          </a:xfrm>
          <a:prstGeom prst="rect">
            <a:avLst/>
          </a:prstGeom>
        </p:spPr>
        <p:txBody>
          <a:bodyPr anchor="t" rtlCol="false" tIns="0" lIns="0" bIns="0" rIns="0">
            <a:spAutoFit/>
          </a:bodyPr>
          <a:lstStyle/>
          <a:p>
            <a:pPr algn="ctr" marL="0" indent="0" lvl="0">
              <a:lnSpc>
                <a:spcPts val="4550"/>
              </a:lnSpc>
              <a:spcBef>
                <a:spcPct val="0"/>
              </a:spcBef>
            </a:pPr>
            <a:r>
              <a:rPr lang="en-US" sz="3500">
                <a:solidFill>
                  <a:srgbClr val="FBD776"/>
                </a:solidFill>
                <a:latin typeface="Kollektif"/>
              </a:rPr>
              <a:t>CANVA</a:t>
            </a:r>
          </a:p>
        </p:txBody>
      </p:sp>
      <p:sp>
        <p:nvSpPr>
          <p:cNvPr name="TextBox 14" id="14"/>
          <p:cNvSpPr txBox="true"/>
          <p:nvPr/>
        </p:nvSpPr>
        <p:spPr>
          <a:xfrm rot="0">
            <a:off x="1028700" y="1019175"/>
            <a:ext cx="16994485" cy="1381125"/>
          </a:xfrm>
          <a:prstGeom prst="rect">
            <a:avLst/>
          </a:prstGeom>
        </p:spPr>
        <p:txBody>
          <a:bodyPr anchor="t" rtlCol="false" tIns="0" lIns="0" bIns="0" rIns="0">
            <a:spAutoFit/>
          </a:bodyPr>
          <a:lstStyle/>
          <a:p>
            <a:pPr algn="l" marL="0" indent="0" lvl="0">
              <a:lnSpc>
                <a:spcPts val="10800"/>
              </a:lnSpc>
              <a:spcBef>
                <a:spcPct val="0"/>
              </a:spcBef>
            </a:pPr>
            <a:r>
              <a:rPr lang="en-US" sz="9000">
                <a:solidFill>
                  <a:srgbClr val="FBD776"/>
                </a:solidFill>
                <a:latin typeface="Wellfleet"/>
              </a:rPr>
              <a:t>How to Use This Presentation</a:t>
            </a:r>
          </a:p>
        </p:txBody>
      </p:sp>
    </p:spTree>
  </p:cSld>
  <p:clrMapOvr>
    <a:masterClrMapping/>
  </p:clrMapOvr>
  <p:transition spd="fast">
    <p:cover dir="rd"/>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3891128" y="2939735"/>
            <a:ext cx="10505745" cy="5847551"/>
            <a:chOff x="0" y="0"/>
            <a:chExt cx="2766945" cy="1540096"/>
          </a:xfrm>
        </p:grpSpPr>
        <p:sp>
          <p:nvSpPr>
            <p:cNvPr name="Freeform 4" id="4"/>
            <p:cNvSpPr/>
            <p:nvPr/>
          </p:nvSpPr>
          <p:spPr>
            <a:xfrm flipH="false" flipV="false" rot="0">
              <a:off x="0" y="0"/>
              <a:ext cx="2766945" cy="1540096"/>
            </a:xfrm>
            <a:custGeom>
              <a:avLst/>
              <a:gdLst/>
              <a:ahLst/>
              <a:cxnLst/>
              <a:rect r="r" b="b" t="t" l="l"/>
              <a:pathLst>
                <a:path h="1540096" w="2766945">
                  <a:moveTo>
                    <a:pt x="0" y="0"/>
                  </a:moveTo>
                  <a:lnTo>
                    <a:pt x="2766945" y="0"/>
                  </a:lnTo>
                  <a:lnTo>
                    <a:pt x="2766945" y="1540096"/>
                  </a:lnTo>
                  <a:lnTo>
                    <a:pt x="0" y="1540096"/>
                  </a:lnTo>
                  <a:close/>
                </a:path>
              </a:pathLst>
            </a:custGeom>
            <a:solidFill>
              <a:srgbClr val="26071A"/>
            </a:solidFill>
          </p:spPr>
        </p:sp>
        <p:sp>
          <p:nvSpPr>
            <p:cNvPr name="TextBox 5" id="5"/>
            <p:cNvSpPr txBox="true"/>
            <p:nvPr/>
          </p:nvSpPr>
          <p:spPr>
            <a:xfrm>
              <a:off x="0" y="-57150"/>
              <a:ext cx="2766945" cy="1597246"/>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3011582" y="2939735"/>
            <a:ext cx="5912408" cy="7724048"/>
          </a:xfrm>
          <a:custGeom>
            <a:avLst/>
            <a:gdLst/>
            <a:ahLst/>
            <a:cxnLst/>
            <a:rect r="r" b="b" t="t" l="l"/>
            <a:pathLst>
              <a:path h="7724048" w="5912408">
                <a:moveTo>
                  <a:pt x="0" y="0"/>
                </a:moveTo>
                <a:lnTo>
                  <a:pt x="5912408" y="0"/>
                </a:lnTo>
                <a:lnTo>
                  <a:pt x="5912408" y="7724048"/>
                </a:lnTo>
                <a:lnTo>
                  <a:pt x="0" y="77240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63952">
            <a:off x="2786003" y="821918"/>
            <a:ext cx="12201891" cy="1683048"/>
            <a:chOff x="0" y="0"/>
            <a:chExt cx="3213667" cy="443272"/>
          </a:xfrm>
        </p:grpSpPr>
        <p:sp>
          <p:nvSpPr>
            <p:cNvPr name="Freeform 8" id="8"/>
            <p:cNvSpPr/>
            <p:nvPr/>
          </p:nvSpPr>
          <p:spPr>
            <a:xfrm flipH="false" flipV="false" rot="0">
              <a:off x="0" y="0"/>
              <a:ext cx="3213667" cy="443272"/>
            </a:xfrm>
            <a:custGeom>
              <a:avLst/>
              <a:gdLst/>
              <a:ahLst/>
              <a:cxnLst/>
              <a:rect r="r" b="b" t="t" l="l"/>
              <a:pathLst>
                <a:path h="443272" w="3213667">
                  <a:moveTo>
                    <a:pt x="0" y="0"/>
                  </a:moveTo>
                  <a:lnTo>
                    <a:pt x="3213667" y="0"/>
                  </a:lnTo>
                  <a:lnTo>
                    <a:pt x="3213667" y="443272"/>
                  </a:lnTo>
                  <a:lnTo>
                    <a:pt x="0" y="443272"/>
                  </a:lnTo>
                  <a:close/>
                </a:path>
              </a:pathLst>
            </a:custGeom>
            <a:solidFill>
              <a:srgbClr val="26071A"/>
            </a:solidFill>
          </p:spPr>
        </p:sp>
        <p:sp>
          <p:nvSpPr>
            <p:cNvPr name="TextBox 9" id="9"/>
            <p:cNvSpPr txBox="true"/>
            <p:nvPr/>
          </p:nvSpPr>
          <p:spPr>
            <a:xfrm>
              <a:off x="0" y="-57150"/>
              <a:ext cx="3213667" cy="500422"/>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1055375" y="-1409523"/>
            <a:ext cx="5348530" cy="5074418"/>
          </a:xfrm>
          <a:custGeom>
            <a:avLst/>
            <a:gdLst/>
            <a:ahLst/>
            <a:cxnLst/>
            <a:rect r="r" b="b" t="t" l="l"/>
            <a:pathLst>
              <a:path h="5074418" w="5348530">
                <a:moveTo>
                  <a:pt x="0" y="0"/>
                </a:moveTo>
                <a:lnTo>
                  <a:pt x="5348531" y="0"/>
                </a:lnTo>
                <a:lnTo>
                  <a:pt x="5348531" y="5074418"/>
                </a:lnTo>
                <a:lnTo>
                  <a:pt x="0" y="5074418"/>
                </a:lnTo>
                <a:lnTo>
                  <a:pt x="0" y="0"/>
                </a:lnTo>
                <a:close/>
              </a:path>
            </a:pathLst>
          </a:custGeom>
          <a:blipFill>
            <a:blip r:embed="rId5"/>
            <a:stretch>
              <a:fillRect l="0" t="0" r="0" b="0"/>
            </a:stretch>
          </a:blipFill>
        </p:spPr>
      </p:sp>
      <p:sp>
        <p:nvSpPr>
          <p:cNvPr name="Freeform 11" id="11"/>
          <p:cNvSpPr/>
          <p:nvPr/>
        </p:nvSpPr>
        <p:spPr>
          <a:xfrm flipH="true" flipV="false" rot="0">
            <a:off x="0" y="4350695"/>
            <a:ext cx="5538771" cy="7360493"/>
          </a:xfrm>
          <a:custGeom>
            <a:avLst/>
            <a:gdLst/>
            <a:ahLst/>
            <a:cxnLst/>
            <a:rect r="r" b="b" t="t" l="l"/>
            <a:pathLst>
              <a:path h="7360493" w="5538771">
                <a:moveTo>
                  <a:pt x="5538771" y="0"/>
                </a:moveTo>
                <a:lnTo>
                  <a:pt x="0" y="0"/>
                </a:lnTo>
                <a:lnTo>
                  <a:pt x="0" y="7360493"/>
                </a:lnTo>
                <a:lnTo>
                  <a:pt x="5538771" y="7360493"/>
                </a:lnTo>
                <a:lnTo>
                  <a:pt x="5538771" y="0"/>
                </a:lnTo>
                <a:close/>
              </a:path>
            </a:pathLst>
          </a:custGeom>
          <a:blipFill>
            <a:blip r:embed="rId6"/>
            <a:stretch>
              <a:fillRect l="0" t="0" r="0" b="0"/>
            </a:stretch>
          </a:blipFill>
        </p:spPr>
      </p:sp>
      <p:sp>
        <p:nvSpPr>
          <p:cNvPr name="TextBox 12" id="12"/>
          <p:cNvSpPr txBox="true"/>
          <p:nvPr/>
        </p:nvSpPr>
        <p:spPr>
          <a:xfrm rot="0">
            <a:off x="824786" y="1019175"/>
            <a:ext cx="16230600" cy="1381125"/>
          </a:xfrm>
          <a:prstGeom prst="rect">
            <a:avLst/>
          </a:prstGeom>
        </p:spPr>
        <p:txBody>
          <a:bodyPr anchor="t" rtlCol="false" tIns="0" lIns="0" bIns="0" rIns="0">
            <a:spAutoFit/>
          </a:bodyPr>
          <a:lstStyle/>
          <a:p>
            <a:pPr algn="ctr" marL="0" indent="0" lvl="0">
              <a:lnSpc>
                <a:spcPts val="10800"/>
              </a:lnSpc>
              <a:spcBef>
                <a:spcPct val="0"/>
              </a:spcBef>
            </a:pPr>
            <a:r>
              <a:rPr lang="en-US" sz="9000">
                <a:solidFill>
                  <a:srgbClr val="FBD776"/>
                </a:solidFill>
                <a:latin typeface="Wellfleet"/>
              </a:rPr>
              <a:t>Add an Agenda Page</a:t>
            </a:r>
          </a:p>
        </p:txBody>
      </p:sp>
      <p:grpSp>
        <p:nvGrpSpPr>
          <p:cNvPr name="Group 13" id="13"/>
          <p:cNvGrpSpPr/>
          <p:nvPr/>
        </p:nvGrpSpPr>
        <p:grpSpPr>
          <a:xfrm rot="0">
            <a:off x="4642941" y="3757411"/>
            <a:ext cx="9156595" cy="4212198"/>
            <a:chOff x="0" y="0"/>
            <a:chExt cx="12208794" cy="5616265"/>
          </a:xfrm>
        </p:grpSpPr>
        <p:sp>
          <p:nvSpPr>
            <p:cNvPr name="TextBox 14" id="14"/>
            <p:cNvSpPr txBox="true"/>
            <p:nvPr/>
          </p:nvSpPr>
          <p:spPr>
            <a:xfrm rot="0">
              <a:off x="0" y="-19050"/>
              <a:ext cx="12208794" cy="933450"/>
            </a:xfrm>
            <a:prstGeom prst="rect">
              <a:avLst/>
            </a:prstGeom>
          </p:spPr>
          <p:txBody>
            <a:bodyPr anchor="t" rtlCol="false" tIns="0" lIns="0" bIns="0" rIns="0">
              <a:spAutoFit/>
            </a:bodyPr>
            <a:lstStyle/>
            <a:p>
              <a:pPr algn="ctr">
                <a:lnSpc>
                  <a:spcPts val="5400"/>
                </a:lnSpc>
              </a:pPr>
              <a:r>
                <a:rPr lang="en-US" sz="4500">
                  <a:solidFill>
                    <a:srgbClr val="FBD776"/>
                  </a:solidFill>
                  <a:latin typeface="Kollektif"/>
                </a:rPr>
                <a:t>WRITE AN AGENDA HERE.</a:t>
              </a:r>
            </a:p>
          </p:txBody>
        </p:sp>
        <p:sp>
          <p:nvSpPr>
            <p:cNvPr name="TextBox 15" id="15"/>
            <p:cNvSpPr txBox="true"/>
            <p:nvPr/>
          </p:nvSpPr>
          <p:spPr>
            <a:xfrm rot="0">
              <a:off x="0" y="3507348"/>
              <a:ext cx="12208794" cy="933450"/>
            </a:xfrm>
            <a:prstGeom prst="rect">
              <a:avLst/>
            </a:prstGeom>
          </p:spPr>
          <p:txBody>
            <a:bodyPr anchor="t" rtlCol="false" tIns="0" lIns="0" bIns="0" rIns="0">
              <a:spAutoFit/>
            </a:bodyPr>
            <a:lstStyle/>
            <a:p>
              <a:pPr algn="ctr">
                <a:lnSpc>
                  <a:spcPts val="5400"/>
                </a:lnSpc>
              </a:pPr>
              <a:r>
                <a:rPr lang="en-US" sz="4500">
                  <a:solidFill>
                    <a:srgbClr val="FBD776"/>
                  </a:solidFill>
                  <a:latin typeface="Kollektif"/>
                </a:rPr>
                <a:t>WRITE AN AGENDA HERE.</a:t>
              </a:r>
            </a:p>
          </p:txBody>
        </p:sp>
        <p:sp>
          <p:nvSpPr>
            <p:cNvPr name="TextBox 16" id="16"/>
            <p:cNvSpPr txBox="true"/>
            <p:nvPr/>
          </p:nvSpPr>
          <p:spPr>
            <a:xfrm rot="0">
              <a:off x="0" y="1156416"/>
              <a:ext cx="12208794" cy="933450"/>
            </a:xfrm>
            <a:prstGeom prst="rect">
              <a:avLst/>
            </a:prstGeom>
          </p:spPr>
          <p:txBody>
            <a:bodyPr anchor="t" rtlCol="false" tIns="0" lIns="0" bIns="0" rIns="0">
              <a:spAutoFit/>
            </a:bodyPr>
            <a:lstStyle/>
            <a:p>
              <a:pPr algn="ctr">
                <a:lnSpc>
                  <a:spcPts val="5400"/>
                </a:lnSpc>
              </a:pPr>
              <a:r>
                <a:rPr lang="en-US" sz="4500">
                  <a:solidFill>
                    <a:srgbClr val="FBD776"/>
                  </a:solidFill>
                  <a:latin typeface="Kollektif"/>
                </a:rPr>
                <a:t>WRITE AN AGENDA HERE.</a:t>
              </a:r>
            </a:p>
          </p:txBody>
        </p:sp>
        <p:sp>
          <p:nvSpPr>
            <p:cNvPr name="TextBox 17" id="17"/>
            <p:cNvSpPr txBox="true"/>
            <p:nvPr/>
          </p:nvSpPr>
          <p:spPr>
            <a:xfrm rot="0">
              <a:off x="0" y="2331882"/>
              <a:ext cx="12208794" cy="933450"/>
            </a:xfrm>
            <a:prstGeom prst="rect">
              <a:avLst/>
            </a:prstGeom>
          </p:spPr>
          <p:txBody>
            <a:bodyPr anchor="t" rtlCol="false" tIns="0" lIns="0" bIns="0" rIns="0">
              <a:spAutoFit/>
            </a:bodyPr>
            <a:lstStyle/>
            <a:p>
              <a:pPr algn="ctr">
                <a:lnSpc>
                  <a:spcPts val="5400"/>
                </a:lnSpc>
              </a:pPr>
              <a:r>
                <a:rPr lang="en-US" sz="4500">
                  <a:solidFill>
                    <a:srgbClr val="FBD776"/>
                  </a:solidFill>
                  <a:latin typeface="Kollektif"/>
                </a:rPr>
                <a:t>WRITE AN AGENDA HERE.</a:t>
              </a:r>
            </a:p>
          </p:txBody>
        </p:sp>
        <p:sp>
          <p:nvSpPr>
            <p:cNvPr name="TextBox 18" id="18"/>
            <p:cNvSpPr txBox="true"/>
            <p:nvPr/>
          </p:nvSpPr>
          <p:spPr>
            <a:xfrm rot="0">
              <a:off x="0" y="4682815"/>
              <a:ext cx="12208794" cy="933450"/>
            </a:xfrm>
            <a:prstGeom prst="rect">
              <a:avLst/>
            </a:prstGeom>
          </p:spPr>
          <p:txBody>
            <a:bodyPr anchor="t" rtlCol="false" tIns="0" lIns="0" bIns="0" rIns="0">
              <a:spAutoFit/>
            </a:bodyPr>
            <a:lstStyle/>
            <a:p>
              <a:pPr algn="ctr">
                <a:lnSpc>
                  <a:spcPts val="5400"/>
                </a:lnSpc>
              </a:pPr>
              <a:r>
                <a:rPr lang="en-US" sz="4500">
                  <a:solidFill>
                    <a:srgbClr val="FBD776"/>
                  </a:solidFill>
                  <a:latin typeface="Kollektif"/>
                </a:rPr>
                <a:t>WRITE AN AGENDA HERE.</a:t>
              </a:r>
            </a:p>
          </p:txBody>
        </p:sp>
      </p:grpSp>
    </p:spTree>
  </p:cSld>
  <p:clrMapOvr>
    <a:masterClrMapping/>
  </p:clrMapOvr>
  <p:transition spd="fast">
    <p:cover dir="rd"/>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9447379" y="603932"/>
            <a:ext cx="6756076" cy="9079136"/>
            <a:chOff x="0" y="0"/>
            <a:chExt cx="3663950" cy="4923790"/>
          </a:xfrm>
        </p:grpSpPr>
        <p:sp>
          <p:nvSpPr>
            <p:cNvPr name="Freeform 4" id="4"/>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3982" t="0" r="-3982" b="0"/>
              </a:stretch>
            </a:blipFill>
          </p:spPr>
        </p:sp>
        <p:sp>
          <p:nvSpPr>
            <p:cNvPr name="Freeform 5" id="5"/>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6071A"/>
            </a:solidFill>
          </p:spPr>
        </p:sp>
      </p:grpSp>
      <p:sp>
        <p:nvSpPr>
          <p:cNvPr name="Freeform 6" id="6"/>
          <p:cNvSpPr/>
          <p:nvPr/>
        </p:nvSpPr>
        <p:spPr>
          <a:xfrm flipH="false" flipV="false" rot="0">
            <a:off x="-192120" y="-378800"/>
            <a:ext cx="7315200" cy="3857105"/>
          </a:xfrm>
          <a:custGeom>
            <a:avLst/>
            <a:gdLst/>
            <a:ahLst/>
            <a:cxnLst/>
            <a:rect r="r" b="b" t="t" l="l"/>
            <a:pathLst>
              <a:path h="3857105" w="7315200">
                <a:moveTo>
                  <a:pt x="0" y="0"/>
                </a:moveTo>
                <a:lnTo>
                  <a:pt x="7315200" y="0"/>
                </a:lnTo>
                <a:lnTo>
                  <a:pt x="7315200" y="3857106"/>
                </a:lnTo>
                <a:lnTo>
                  <a:pt x="0" y="38571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000066" y="5973074"/>
            <a:ext cx="7315200" cy="3709994"/>
          </a:xfrm>
          <a:custGeom>
            <a:avLst/>
            <a:gdLst/>
            <a:ahLst/>
            <a:cxnLst/>
            <a:rect r="r" b="b" t="t" l="l"/>
            <a:pathLst>
              <a:path h="3709994" w="7315200">
                <a:moveTo>
                  <a:pt x="0" y="0"/>
                </a:moveTo>
                <a:lnTo>
                  <a:pt x="7315200" y="0"/>
                </a:lnTo>
                <a:lnTo>
                  <a:pt x="7315200" y="3709994"/>
                </a:lnTo>
                <a:lnTo>
                  <a:pt x="0" y="37099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75992">
            <a:off x="2224323" y="4317456"/>
            <a:ext cx="5275229" cy="1419942"/>
            <a:chOff x="0" y="0"/>
            <a:chExt cx="1389361" cy="373977"/>
          </a:xfrm>
        </p:grpSpPr>
        <p:sp>
          <p:nvSpPr>
            <p:cNvPr name="Freeform 9" id="9"/>
            <p:cNvSpPr/>
            <p:nvPr/>
          </p:nvSpPr>
          <p:spPr>
            <a:xfrm flipH="false" flipV="false" rot="0">
              <a:off x="0" y="0"/>
              <a:ext cx="1389361" cy="373977"/>
            </a:xfrm>
            <a:custGeom>
              <a:avLst/>
              <a:gdLst/>
              <a:ahLst/>
              <a:cxnLst/>
              <a:rect r="r" b="b" t="t" l="l"/>
              <a:pathLst>
                <a:path h="373977" w="1389361">
                  <a:moveTo>
                    <a:pt x="0" y="0"/>
                  </a:moveTo>
                  <a:lnTo>
                    <a:pt x="1389361" y="0"/>
                  </a:lnTo>
                  <a:lnTo>
                    <a:pt x="1389361" y="373977"/>
                  </a:lnTo>
                  <a:lnTo>
                    <a:pt x="0" y="373977"/>
                  </a:lnTo>
                  <a:close/>
                </a:path>
              </a:pathLst>
            </a:custGeom>
            <a:solidFill>
              <a:srgbClr val="26071A"/>
            </a:solidFill>
          </p:spPr>
        </p:sp>
        <p:sp>
          <p:nvSpPr>
            <p:cNvPr name="TextBox 10" id="10"/>
            <p:cNvSpPr txBox="true"/>
            <p:nvPr/>
          </p:nvSpPr>
          <p:spPr>
            <a:xfrm>
              <a:off x="0" y="-57150"/>
              <a:ext cx="1389361" cy="431127"/>
            </a:xfrm>
            <a:prstGeom prst="rect">
              <a:avLst/>
            </a:prstGeom>
          </p:spPr>
          <p:txBody>
            <a:bodyPr anchor="ctr" rtlCol="false" tIns="50800" lIns="50800" bIns="50800" rIns="50800"/>
            <a:lstStyle/>
            <a:p>
              <a:pPr algn="ctr">
                <a:lnSpc>
                  <a:spcPts val="3359"/>
                </a:lnSpc>
              </a:pPr>
            </a:p>
          </p:txBody>
        </p:sp>
      </p:grpSp>
      <p:grpSp>
        <p:nvGrpSpPr>
          <p:cNvPr name="Group 11" id="11"/>
          <p:cNvGrpSpPr/>
          <p:nvPr/>
        </p:nvGrpSpPr>
        <p:grpSpPr>
          <a:xfrm rot="-211808">
            <a:off x="2402437" y="5661927"/>
            <a:ext cx="4796346" cy="1409511"/>
            <a:chOff x="0" y="0"/>
            <a:chExt cx="1263235" cy="371229"/>
          </a:xfrm>
        </p:grpSpPr>
        <p:sp>
          <p:nvSpPr>
            <p:cNvPr name="Freeform 12" id="12"/>
            <p:cNvSpPr/>
            <p:nvPr/>
          </p:nvSpPr>
          <p:spPr>
            <a:xfrm flipH="false" flipV="false" rot="0">
              <a:off x="0" y="0"/>
              <a:ext cx="1263235" cy="371229"/>
            </a:xfrm>
            <a:custGeom>
              <a:avLst/>
              <a:gdLst/>
              <a:ahLst/>
              <a:cxnLst/>
              <a:rect r="r" b="b" t="t" l="l"/>
              <a:pathLst>
                <a:path h="371229" w="1263235">
                  <a:moveTo>
                    <a:pt x="0" y="0"/>
                  </a:moveTo>
                  <a:lnTo>
                    <a:pt x="1263235" y="0"/>
                  </a:lnTo>
                  <a:lnTo>
                    <a:pt x="1263235" y="371229"/>
                  </a:lnTo>
                  <a:lnTo>
                    <a:pt x="0" y="371229"/>
                  </a:lnTo>
                  <a:close/>
                </a:path>
              </a:pathLst>
            </a:custGeom>
            <a:solidFill>
              <a:srgbClr val="26071A"/>
            </a:solidFill>
          </p:spPr>
        </p:sp>
        <p:sp>
          <p:nvSpPr>
            <p:cNvPr name="TextBox 13" id="13"/>
            <p:cNvSpPr txBox="true"/>
            <p:nvPr/>
          </p:nvSpPr>
          <p:spPr>
            <a:xfrm>
              <a:off x="0" y="-57150"/>
              <a:ext cx="1263235" cy="428379"/>
            </a:xfrm>
            <a:prstGeom prst="rect">
              <a:avLst/>
            </a:prstGeom>
          </p:spPr>
          <p:txBody>
            <a:bodyPr anchor="ctr" rtlCol="false" tIns="50800" lIns="50800" bIns="50800" rIns="50800"/>
            <a:lstStyle/>
            <a:p>
              <a:pPr algn="ctr">
                <a:lnSpc>
                  <a:spcPts val="3359"/>
                </a:lnSpc>
              </a:pPr>
            </a:p>
          </p:txBody>
        </p:sp>
      </p:grpSp>
      <p:sp>
        <p:nvSpPr>
          <p:cNvPr name="TextBox 14" id="14"/>
          <p:cNvSpPr txBox="true"/>
          <p:nvPr/>
        </p:nvSpPr>
        <p:spPr>
          <a:xfrm rot="0">
            <a:off x="2367922" y="4236878"/>
            <a:ext cx="4998638" cy="2752725"/>
          </a:xfrm>
          <a:prstGeom prst="rect">
            <a:avLst/>
          </a:prstGeom>
        </p:spPr>
        <p:txBody>
          <a:bodyPr anchor="t" rtlCol="false" tIns="0" lIns="0" bIns="0" rIns="0">
            <a:spAutoFit/>
          </a:bodyPr>
          <a:lstStyle/>
          <a:p>
            <a:pPr algn="ctr">
              <a:lnSpc>
                <a:spcPts val="10800"/>
              </a:lnSpc>
            </a:pPr>
            <a:r>
              <a:rPr lang="en-US" sz="9000">
                <a:solidFill>
                  <a:srgbClr val="FBD776"/>
                </a:solidFill>
                <a:latin typeface="Wellfleet"/>
              </a:rPr>
              <a:t>Hello there!</a:t>
            </a:r>
          </a:p>
        </p:txBody>
      </p:sp>
      <p:sp>
        <p:nvSpPr>
          <p:cNvPr name="TextBox 15" id="15"/>
          <p:cNvSpPr txBox="true"/>
          <p:nvPr/>
        </p:nvSpPr>
        <p:spPr>
          <a:xfrm rot="0">
            <a:off x="1533841" y="7412943"/>
            <a:ext cx="6666800" cy="2270125"/>
          </a:xfrm>
          <a:prstGeom prst="rect">
            <a:avLst/>
          </a:prstGeom>
        </p:spPr>
        <p:txBody>
          <a:bodyPr anchor="t" rtlCol="false" tIns="0" lIns="0" bIns="0" rIns="0">
            <a:spAutoFit/>
          </a:bodyPr>
          <a:lstStyle/>
          <a:p>
            <a:pPr algn="ctr">
              <a:lnSpc>
                <a:spcPts val="4550"/>
              </a:lnSpc>
            </a:pPr>
            <a:r>
              <a:rPr lang="en-US" sz="3500">
                <a:solidFill>
                  <a:srgbClr val="FBD776"/>
                </a:solidFill>
                <a:latin typeface="Lexend Deca"/>
              </a:rPr>
              <a:t>I'm Rain, and I'll be sharing with you my beautiful ideas. Follow me at @reallygreatsite to learn more.</a:t>
            </a:r>
            <a:r>
              <a:rPr lang="en-US" sz="3500">
                <a:solidFill>
                  <a:srgbClr val="FBD776"/>
                </a:solidFill>
                <a:latin typeface="Lexend Deca"/>
              </a:rPr>
              <a:t> </a:t>
            </a:r>
          </a:p>
        </p:txBody>
      </p:sp>
    </p:spTree>
  </p:cSld>
  <p:clrMapOvr>
    <a:masterClrMapping/>
  </p:clrMapOvr>
  <p:transition spd="fast">
    <p:cover dir="rd"/>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85449" y="5975689"/>
            <a:ext cx="4850039" cy="2374526"/>
            <a:chOff x="0" y="0"/>
            <a:chExt cx="1277376" cy="625389"/>
          </a:xfrm>
        </p:grpSpPr>
        <p:sp>
          <p:nvSpPr>
            <p:cNvPr name="Freeform 4" id="4"/>
            <p:cNvSpPr/>
            <p:nvPr/>
          </p:nvSpPr>
          <p:spPr>
            <a:xfrm flipH="false" flipV="false" rot="0">
              <a:off x="0" y="0"/>
              <a:ext cx="1277376" cy="625389"/>
            </a:xfrm>
            <a:custGeom>
              <a:avLst/>
              <a:gdLst/>
              <a:ahLst/>
              <a:cxnLst/>
              <a:rect r="r" b="b" t="t" l="l"/>
              <a:pathLst>
                <a:path h="625389" w="1277376">
                  <a:moveTo>
                    <a:pt x="0" y="0"/>
                  </a:moveTo>
                  <a:lnTo>
                    <a:pt x="1277376" y="0"/>
                  </a:lnTo>
                  <a:lnTo>
                    <a:pt x="1277376" y="625389"/>
                  </a:lnTo>
                  <a:lnTo>
                    <a:pt x="0" y="625389"/>
                  </a:lnTo>
                  <a:close/>
                </a:path>
              </a:pathLst>
            </a:custGeom>
            <a:solidFill>
              <a:srgbClr val="26071A"/>
            </a:solidFill>
          </p:spPr>
        </p:sp>
        <p:sp>
          <p:nvSpPr>
            <p:cNvPr name="TextBox 5" id="5"/>
            <p:cNvSpPr txBox="true"/>
            <p:nvPr/>
          </p:nvSpPr>
          <p:spPr>
            <a:xfrm>
              <a:off x="0" y="-57150"/>
              <a:ext cx="1277376" cy="682539"/>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6718981" y="5975689"/>
            <a:ext cx="4850039" cy="2374526"/>
            <a:chOff x="0" y="0"/>
            <a:chExt cx="1277376" cy="625389"/>
          </a:xfrm>
        </p:grpSpPr>
        <p:sp>
          <p:nvSpPr>
            <p:cNvPr name="Freeform 7" id="7"/>
            <p:cNvSpPr/>
            <p:nvPr/>
          </p:nvSpPr>
          <p:spPr>
            <a:xfrm flipH="false" flipV="false" rot="0">
              <a:off x="0" y="0"/>
              <a:ext cx="1277376" cy="625389"/>
            </a:xfrm>
            <a:custGeom>
              <a:avLst/>
              <a:gdLst/>
              <a:ahLst/>
              <a:cxnLst/>
              <a:rect r="r" b="b" t="t" l="l"/>
              <a:pathLst>
                <a:path h="625389" w="1277376">
                  <a:moveTo>
                    <a:pt x="0" y="0"/>
                  </a:moveTo>
                  <a:lnTo>
                    <a:pt x="1277376" y="0"/>
                  </a:lnTo>
                  <a:lnTo>
                    <a:pt x="1277376" y="625389"/>
                  </a:lnTo>
                  <a:lnTo>
                    <a:pt x="0" y="625389"/>
                  </a:lnTo>
                  <a:close/>
                </a:path>
              </a:pathLst>
            </a:custGeom>
            <a:solidFill>
              <a:srgbClr val="26071A"/>
            </a:solidFill>
          </p:spPr>
        </p:sp>
        <p:sp>
          <p:nvSpPr>
            <p:cNvPr name="TextBox 8" id="8"/>
            <p:cNvSpPr txBox="true"/>
            <p:nvPr/>
          </p:nvSpPr>
          <p:spPr>
            <a:xfrm>
              <a:off x="0" y="-57150"/>
              <a:ext cx="1277376" cy="682539"/>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2252512" y="5975689"/>
            <a:ext cx="4850039" cy="2374526"/>
            <a:chOff x="0" y="0"/>
            <a:chExt cx="1277376" cy="625389"/>
          </a:xfrm>
        </p:grpSpPr>
        <p:sp>
          <p:nvSpPr>
            <p:cNvPr name="Freeform 10" id="10"/>
            <p:cNvSpPr/>
            <p:nvPr/>
          </p:nvSpPr>
          <p:spPr>
            <a:xfrm flipH="false" flipV="false" rot="0">
              <a:off x="0" y="0"/>
              <a:ext cx="1277376" cy="625389"/>
            </a:xfrm>
            <a:custGeom>
              <a:avLst/>
              <a:gdLst/>
              <a:ahLst/>
              <a:cxnLst/>
              <a:rect r="r" b="b" t="t" l="l"/>
              <a:pathLst>
                <a:path h="625389" w="1277376">
                  <a:moveTo>
                    <a:pt x="0" y="0"/>
                  </a:moveTo>
                  <a:lnTo>
                    <a:pt x="1277376" y="0"/>
                  </a:lnTo>
                  <a:lnTo>
                    <a:pt x="1277376" y="625389"/>
                  </a:lnTo>
                  <a:lnTo>
                    <a:pt x="0" y="625389"/>
                  </a:lnTo>
                  <a:close/>
                </a:path>
              </a:pathLst>
            </a:custGeom>
            <a:solidFill>
              <a:srgbClr val="26071A"/>
            </a:solidFill>
          </p:spPr>
        </p:sp>
        <p:sp>
          <p:nvSpPr>
            <p:cNvPr name="TextBox 11" id="11"/>
            <p:cNvSpPr txBox="true"/>
            <p:nvPr/>
          </p:nvSpPr>
          <p:spPr>
            <a:xfrm>
              <a:off x="0" y="-57150"/>
              <a:ext cx="1277376" cy="682539"/>
            </a:xfrm>
            <a:prstGeom prst="rect">
              <a:avLst/>
            </a:prstGeom>
          </p:spPr>
          <p:txBody>
            <a:bodyPr anchor="ctr" rtlCol="false" tIns="50800" lIns="50800" bIns="50800" rIns="50800"/>
            <a:lstStyle/>
            <a:p>
              <a:pPr algn="ctr">
                <a:lnSpc>
                  <a:spcPts val="3359"/>
                </a:lnSpc>
              </a:pPr>
            </a:p>
          </p:txBody>
        </p:sp>
      </p:grpSp>
      <p:sp>
        <p:nvSpPr>
          <p:cNvPr name="Freeform 12" id="12"/>
          <p:cNvSpPr/>
          <p:nvPr/>
        </p:nvSpPr>
        <p:spPr>
          <a:xfrm flipH="false" flipV="false" rot="0">
            <a:off x="12254819" y="8213427"/>
            <a:ext cx="7315200" cy="1856232"/>
          </a:xfrm>
          <a:custGeom>
            <a:avLst/>
            <a:gdLst/>
            <a:ahLst/>
            <a:cxnLst/>
            <a:rect r="r" b="b" t="t" l="l"/>
            <a:pathLst>
              <a:path h="1856232" w="7315200">
                <a:moveTo>
                  <a:pt x="0" y="0"/>
                </a:moveTo>
                <a:lnTo>
                  <a:pt x="7315200" y="0"/>
                </a:lnTo>
                <a:lnTo>
                  <a:pt x="7315200" y="1856232"/>
                </a:lnTo>
                <a:lnTo>
                  <a:pt x="0" y="18562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4851596" y="-1261712"/>
            <a:ext cx="5630912" cy="5630912"/>
          </a:xfrm>
          <a:custGeom>
            <a:avLst/>
            <a:gdLst/>
            <a:ahLst/>
            <a:cxnLst/>
            <a:rect r="r" b="b" t="t" l="l"/>
            <a:pathLst>
              <a:path h="5630912" w="5630912">
                <a:moveTo>
                  <a:pt x="0" y="0"/>
                </a:moveTo>
                <a:lnTo>
                  <a:pt x="5630912" y="0"/>
                </a:lnTo>
                <a:lnTo>
                  <a:pt x="5630912" y="5630912"/>
                </a:lnTo>
                <a:lnTo>
                  <a:pt x="0" y="56309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4" id="14"/>
          <p:cNvGrpSpPr/>
          <p:nvPr/>
        </p:nvGrpSpPr>
        <p:grpSpPr>
          <a:xfrm rot="75992">
            <a:off x="2127552" y="1396518"/>
            <a:ext cx="14047028" cy="1895671"/>
            <a:chOff x="0" y="0"/>
            <a:chExt cx="3699629" cy="499271"/>
          </a:xfrm>
        </p:grpSpPr>
        <p:sp>
          <p:nvSpPr>
            <p:cNvPr name="Freeform 15" id="15"/>
            <p:cNvSpPr/>
            <p:nvPr/>
          </p:nvSpPr>
          <p:spPr>
            <a:xfrm flipH="false" flipV="false" rot="0">
              <a:off x="0" y="0"/>
              <a:ext cx="3699629" cy="499271"/>
            </a:xfrm>
            <a:custGeom>
              <a:avLst/>
              <a:gdLst/>
              <a:ahLst/>
              <a:cxnLst/>
              <a:rect r="r" b="b" t="t" l="l"/>
              <a:pathLst>
                <a:path h="499271" w="3699629">
                  <a:moveTo>
                    <a:pt x="0" y="0"/>
                  </a:moveTo>
                  <a:lnTo>
                    <a:pt x="3699629" y="0"/>
                  </a:lnTo>
                  <a:lnTo>
                    <a:pt x="3699629" y="499271"/>
                  </a:lnTo>
                  <a:lnTo>
                    <a:pt x="0" y="499271"/>
                  </a:lnTo>
                  <a:close/>
                </a:path>
              </a:pathLst>
            </a:custGeom>
            <a:solidFill>
              <a:srgbClr val="26071A"/>
            </a:solidFill>
          </p:spPr>
        </p:sp>
        <p:sp>
          <p:nvSpPr>
            <p:cNvPr name="TextBox 16" id="16"/>
            <p:cNvSpPr txBox="true"/>
            <p:nvPr/>
          </p:nvSpPr>
          <p:spPr>
            <a:xfrm>
              <a:off x="0" y="-57150"/>
              <a:ext cx="3699629" cy="556421"/>
            </a:xfrm>
            <a:prstGeom prst="rect">
              <a:avLst/>
            </a:prstGeom>
          </p:spPr>
          <p:txBody>
            <a:bodyPr anchor="ctr" rtlCol="false" tIns="50800" lIns="50800" bIns="50800" rIns="50800"/>
            <a:lstStyle/>
            <a:p>
              <a:pPr algn="ctr">
                <a:lnSpc>
                  <a:spcPts val="3359"/>
                </a:lnSpc>
              </a:pPr>
            </a:p>
          </p:txBody>
        </p:sp>
      </p:grpSp>
      <p:sp>
        <p:nvSpPr>
          <p:cNvPr name="Freeform 17" id="17"/>
          <p:cNvSpPr/>
          <p:nvPr/>
        </p:nvSpPr>
        <p:spPr>
          <a:xfrm flipH="false" flipV="false" rot="-420556">
            <a:off x="804969" y="4372864"/>
            <a:ext cx="2043490" cy="1948978"/>
          </a:xfrm>
          <a:custGeom>
            <a:avLst/>
            <a:gdLst/>
            <a:ahLst/>
            <a:cxnLst/>
            <a:rect r="r" b="b" t="t" l="l"/>
            <a:pathLst>
              <a:path h="1948978" w="2043490">
                <a:moveTo>
                  <a:pt x="0" y="0"/>
                </a:moveTo>
                <a:lnTo>
                  <a:pt x="2043490" y="0"/>
                </a:lnTo>
                <a:lnTo>
                  <a:pt x="2043490" y="1948978"/>
                </a:lnTo>
                <a:lnTo>
                  <a:pt x="0" y="19489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337173">
            <a:off x="14072756" y="3710997"/>
            <a:ext cx="3067385" cy="2584272"/>
          </a:xfrm>
          <a:custGeom>
            <a:avLst/>
            <a:gdLst/>
            <a:ahLst/>
            <a:cxnLst/>
            <a:rect r="r" b="b" t="t" l="l"/>
            <a:pathLst>
              <a:path h="2584272" w="3067385">
                <a:moveTo>
                  <a:pt x="0" y="0"/>
                </a:moveTo>
                <a:lnTo>
                  <a:pt x="3067386" y="0"/>
                </a:lnTo>
                <a:lnTo>
                  <a:pt x="3067386" y="2584272"/>
                </a:lnTo>
                <a:lnTo>
                  <a:pt x="0" y="25842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8341274" y="3684044"/>
            <a:ext cx="1605452" cy="2518356"/>
          </a:xfrm>
          <a:custGeom>
            <a:avLst/>
            <a:gdLst/>
            <a:ahLst/>
            <a:cxnLst/>
            <a:rect r="r" b="b" t="t" l="l"/>
            <a:pathLst>
              <a:path h="2518356" w="1605452">
                <a:moveTo>
                  <a:pt x="0" y="0"/>
                </a:moveTo>
                <a:lnTo>
                  <a:pt x="1605452" y="0"/>
                </a:lnTo>
                <a:lnTo>
                  <a:pt x="1605452" y="2518355"/>
                </a:lnTo>
                <a:lnTo>
                  <a:pt x="0" y="25183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83036" y="-597738"/>
            <a:ext cx="3618935" cy="4988507"/>
          </a:xfrm>
          <a:custGeom>
            <a:avLst/>
            <a:gdLst/>
            <a:ahLst/>
            <a:cxnLst/>
            <a:rect r="r" b="b" t="t" l="l"/>
            <a:pathLst>
              <a:path h="4988507" w="3618935">
                <a:moveTo>
                  <a:pt x="0" y="0"/>
                </a:moveTo>
                <a:lnTo>
                  <a:pt x="3618935" y="0"/>
                </a:lnTo>
                <a:lnTo>
                  <a:pt x="3618935" y="4988507"/>
                </a:lnTo>
                <a:lnTo>
                  <a:pt x="0" y="498850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1276649" y="1553744"/>
            <a:ext cx="15734703" cy="1333500"/>
          </a:xfrm>
          <a:prstGeom prst="rect">
            <a:avLst/>
          </a:prstGeom>
        </p:spPr>
        <p:txBody>
          <a:bodyPr anchor="t" rtlCol="false" tIns="0" lIns="0" bIns="0" rIns="0">
            <a:spAutoFit/>
          </a:bodyPr>
          <a:lstStyle/>
          <a:p>
            <a:pPr algn="ctr" marL="0" indent="0" lvl="0">
              <a:lnSpc>
                <a:spcPts val="10560"/>
              </a:lnSpc>
              <a:spcBef>
                <a:spcPct val="0"/>
              </a:spcBef>
            </a:pPr>
            <a:r>
              <a:rPr lang="en-US" sz="8800" u="none">
                <a:solidFill>
                  <a:srgbClr val="FBD776"/>
                </a:solidFill>
                <a:latin typeface="Wellfleet"/>
              </a:rPr>
              <a:t>Write your topic or idea</a:t>
            </a:r>
          </a:p>
        </p:txBody>
      </p:sp>
      <p:sp>
        <p:nvSpPr>
          <p:cNvPr name="TextBox 22" id="22"/>
          <p:cNvSpPr txBox="true"/>
          <p:nvPr/>
        </p:nvSpPr>
        <p:spPr>
          <a:xfrm rot="0">
            <a:off x="1318406" y="6391617"/>
            <a:ext cx="4584125"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23" id="23"/>
          <p:cNvSpPr txBox="true"/>
          <p:nvPr/>
        </p:nvSpPr>
        <p:spPr>
          <a:xfrm rot="0">
            <a:off x="1670996" y="7052271"/>
            <a:ext cx="3878945" cy="834390"/>
          </a:xfrm>
          <a:prstGeom prst="rect">
            <a:avLst/>
          </a:prstGeom>
        </p:spPr>
        <p:txBody>
          <a:bodyPr anchor="t" rtlCol="false" tIns="0" lIns="0" bIns="0" rIns="0">
            <a:spAutoFit/>
          </a:bodyPr>
          <a:lstStyle/>
          <a:p>
            <a:pPr algn="ctr" marL="0" indent="0" lvl="0">
              <a:lnSpc>
                <a:spcPts val="3359"/>
              </a:lnSpc>
              <a:spcBef>
                <a:spcPct val="0"/>
              </a:spcBef>
            </a:pPr>
            <a:r>
              <a:rPr lang="en-US" sz="2399" u="none">
                <a:solidFill>
                  <a:srgbClr val="FBD776"/>
                </a:solidFill>
                <a:latin typeface="Lexend Deca"/>
              </a:rPr>
              <a:t>Briefly elaborate on what you want to discuss. </a:t>
            </a:r>
          </a:p>
        </p:txBody>
      </p:sp>
      <p:sp>
        <p:nvSpPr>
          <p:cNvPr name="TextBox 24" id="24"/>
          <p:cNvSpPr txBox="true"/>
          <p:nvPr/>
        </p:nvSpPr>
        <p:spPr>
          <a:xfrm rot="0">
            <a:off x="6851938" y="6391617"/>
            <a:ext cx="4584125"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25" id="25"/>
          <p:cNvSpPr txBox="true"/>
          <p:nvPr/>
        </p:nvSpPr>
        <p:spPr>
          <a:xfrm rot="0">
            <a:off x="7204527" y="7052271"/>
            <a:ext cx="3878945" cy="834390"/>
          </a:xfrm>
          <a:prstGeom prst="rect">
            <a:avLst/>
          </a:prstGeom>
        </p:spPr>
        <p:txBody>
          <a:bodyPr anchor="t" rtlCol="false" tIns="0" lIns="0" bIns="0" rIns="0">
            <a:spAutoFit/>
          </a:bodyPr>
          <a:lstStyle/>
          <a:p>
            <a:pPr algn="ctr" marL="0" indent="0" lvl="0">
              <a:lnSpc>
                <a:spcPts val="3359"/>
              </a:lnSpc>
              <a:spcBef>
                <a:spcPct val="0"/>
              </a:spcBef>
            </a:pPr>
            <a:r>
              <a:rPr lang="en-US" sz="2399" u="none">
                <a:solidFill>
                  <a:srgbClr val="FBD776"/>
                </a:solidFill>
                <a:latin typeface="Lexend Deca"/>
              </a:rPr>
              <a:t>Briefly elaborate on what you want to discuss. </a:t>
            </a:r>
          </a:p>
        </p:txBody>
      </p:sp>
      <p:sp>
        <p:nvSpPr>
          <p:cNvPr name="TextBox 26" id="26"/>
          <p:cNvSpPr txBox="true"/>
          <p:nvPr/>
        </p:nvSpPr>
        <p:spPr>
          <a:xfrm rot="0">
            <a:off x="12385470" y="6391617"/>
            <a:ext cx="4584125"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ADD A MAIN POINT</a:t>
            </a:r>
          </a:p>
        </p:txBody>
      </p:sp>
      <p:sp>
        <p:nvSpPr>
          <p:cNvPr name="TextBox 27" id="27"/>
          <p:cNvSpPr txBox="true"/>
          <p:nvPr/>
        </p:nvSpPr>
        <p:spPr>
          <a:xfrm rot="0">
            <a:off x="12738059" y="7052271"/>
            <a:ext cx="3878945" cy="834390"/>
          </a:xfrm>
          <a:prstGeom prst="rect">
            <a:avLst/>
          </a:prstGeom>
        </p:spPr>
        <p:txBody>
          <a:bodyPr anchor="t" rtlCol="false" tIns="0" lIns="0" bIns="0" rIns="0">
            <a:spAutoFit/>
          </a:bodyPr>
          <a:lstStyle/>
          <a:p>
            <a:pPr algn="ctr" marL="0" indent="0" lvl="0">
              <a:lnSpc>
                <a:spcPts val="3359"/>
              </a:lnSpc>
              <a:spcBef>
                <a:spcPct val="0"/>
              </a:spcBef>
            </a:pPr>
            <a:r>
              <a:rPr lang="en-US" sz="2399" u="none">
                <a:solidFill>
                  <a:srgbClr val="FBD776"/>
                </a:solidFill>
                <a:latin typeface="Lexend Deca"/>
              </a:rPr>
              <a:t>Briefly elaborate on what you want to discuss. </a:t>
            </a:r>
          </a:p>
        </p:txBody>
      </p:sp>
    </p:spTree>
  </p:cSld>
  <p:clrMapOvr>
    <a:masterClrMapping/>
  </p:clrMapOvr>
  <p:transition spd="fast">
    <p:cover dir="rd"/>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84338" y="6123939"/>
            <a:ext cx="5630912" cy="5630912"/>
          </a:xfrm>
          <a:custGeom>
            <a:avLst/>
            <a:gdLst/>
            <a:ahLst/>
            <a:cxnLst/>
            <a:rect r="r" b="b" t="t" l="l"/>
            <a:pathLst>
              <a:path h="5630912" w="5630912">
                <a:moveTo>
                  <a:pt x="0" y="0"/>
                </a:moveTo>
                <a:lnTo>
                  <a:pt x="5630912" y="0"/>
                </a:lnTo>
                <a:lnTo>
                  <a:pt x="5630912" y="5630912"/>
                </a:lnTo>
                <a:lnTo>
                  <a:pt x="0" y="56309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606200" y="3278354"/>
            <a:ext cx="15075600" cy="6851860"/>
            <a:chOff x="0" y="0"/>
            <a:chExt cx="7620000" cy="3463290"/>
          </a:xfrm>
        </p:grpSpPr>
        <p:sp>
          <p:nvSpPr>
            <p:cNvPr name="Freeform 5" id="5"/>
            <p:cNvSpPr/>
            <p:nvPr/>
          </p:nvSpPr>
          <p:spPr>
            <a:xfrm flipH="false" flipV="false" rot="0">
              <a:off x="466090" y="466090"/>
              <a:ext cx="6687820" cy="2531110"/>
            </a:xfrm>
            <a:custGeom>
              <a:avLst/>
              <a:gdLst/>
              <a:ahLst/>
              <a:cxnLst/>
              <a:rect r="r" b="b" t="t" l="l"/>
              <a:pathLst>
                <a:path h="2531110" w="6687820">
                  <a:moveTo>
                    <a:pt x="0" y="0"/>
                  </a:moveTo>
                  <a:lnTo>
                    <a:pt x="0" y="2531110"/>
                  </a:lnTo>
                  <a:lnTo>
                    <a:pt x="6687820" y="2531110"/>
                  </a:lnTo>
                  <a:lnTo>
                    <a:pt x="6687820" y="0"/>
                  </a:lnTo>
                  <a:close/>
                </a:path>
              </a:pathLst>
            </a:custGeom>
            <a:blipFill>
              <a:blip r:embed="rId5"/>
              <a:stretch>
                <a:fillRect l="0" t="-31194" r="0" b="-66974"/>
              </a:stretch>
            </a:blipFill>
          </p:spPr>
        </p:sp>
        <p:sp>
          <p:nvSpPr>
            <p:cNvPr name="Freeform 6" id="6"/>
            <p:cNvSpPr/>
            <p:nvPr/>
          </p:nvSpPr>
          <p:spPr>
            <a:xfrm flipH="false" flipV="false" rot="0">
              <a:off x="0" y="0"/>
              <a:ext cx="7620000" cy="3462020"/>
            </a:xfrm>
            <a:custGeom>
              <a:avLst/>
              <a:gdLst/>
              <a:ahLst/>
              <a:cxnLst/>
              <a:rect r="r" b="b" t="t" l="l"/>
              <a:pathLst>
                <a:path h="3462020" w="762000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26071A"/>
            </a:solidFill>
          </p:spPr>
        </p:sp>
        <p:sp>
          <p:nvSpPr>
            <p:cNvPr name="Freeform 7" id="7"/>
            <p:cNvSpPr/>
            <p:nvPr/>
          </p:nvSpPr>
          <p:spPr>
            <a:xfrm flipH="false" flipV="false" rot="0">
              <a:off x="370840" y="370840"/>
              <a:ext cx="6878320" cy="2721610"/>
            </a:xfrm>
            <a:custGeom>
              <a:avLst/>
              <a:gdLst/>
              <a:ahLst/>
              <a:cxnLst/>
              <a:rect r="r" b="b" t="t" l="l"/>
              <a:pathLst>
                <a:path h="2721610" w="687832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FBD776"/>
            </a:solidFill>
          </p:spPr>
        </p:sp>
      </p:grpSp>
      <p:grpSp>
        <p:nvGrpSpPr>
          <p:cNvPr name="Group 8" id="8"/>
          <p:cNvGrpSpPr/>
          <p:nvPr/>
        </p:nvGrpSpPr>
        <p:grpSpPr>
          <a:xfrm rot="0">
            <a:off x="2120486" y="774902"/>
            <a:ext cx="14047028" cy="1674875"/>
            <a:chOff x="0" y="0"/>
            <a:chExt cx="3699629" cy="441119"/>
          </a:xfrm>
        </p:grpSpPr>
        <p:sp>
          <p:nvSpPr>
            <p:cNvPr name="Freeform 9" id="9"/>
            <p:cNvSpPr/>
            <p:nvPr/>
          </p:nvSpPr>
          <p:spPr>
            <a:xfrm flipH="false" flipV="false" rot="0">
              <a:off x="0" y="0"/>
              <a:ext cx="3699629" cy="441119"/>
            </a:xfrm>
            <a:custGeom>
              <a:avLst/>
              <a:gdLst/>
              <a:ahLst/>
              <a:cxnLst/>
              <a:rect r="r" b="b" t="t" l="l"/>
              <a:pathLst>
                <a:path h="441119" w="3699629">
                  <a:moveTo>
                    <a:pt x="0" y="0"/>
                  </a:moveTo>
                  <a:lnTo>
                    <a:pt x="3699629" y="0"/>
                  </a:lnTo>
                  <a:lnTo>
                    <a:pt x="3699629" y="441119"/>
                  </a:lnTo>
                  <a:lnTo>
                    <a:pt x="0" y="441119"/>
                  </a:lnTo>
                  <a:close/>
                </a:path>
              </a:pathLst>
            </a:custGeom>
            <a:solidFill>
              <a:srgbClr val="26071A"/>
            </a:solidFill>
          </p:spPr>
        </p:sp>
        <p:sp>
          <p:nvSpPr>
            <p:cNvPr name="TextBox 10" id="10"/>
            <p:cNvSpPr txBox="true"/>
            <p:nvPr/>
          </p:nvSpPr>
          <p:spPr>
            <a:xfrm>
              <a:off x="0" y="-57150"/>
              <a:ext cx="3699629" cy="498269"/>
            </a:xfrm>
            <a:prstGeom prst="rect">
              <a:avLst/>
            </a:prstGeom>
          </p:spPr>
          <p:txBody>
            <a:bodyPr anchor="ctr" rtlCol="false" tIns="50800" lIns="50800" bIns="50800" rIns="50800"/>
            <a:lstStyle/>
            <a:p>
              <a:pPr algn="ctr">
                <a:lnSpc>
                  <a:spcPts val="3359"/>
                </a:lnSpc>
              </a:pPr>
            </a:p>
          </p:txBody>
        </p:sp>
      </p:grpSp>
      <p:sp>
        <p:nvSpPr>
          <p:cNvPr name="Freeform 11" id="11"/>
          <p:cNvSpPr/>
          <p:nvPr/>
        </p:nvSpPr>
        <p:spPr>
          <a:xfrm flipH="false" flipV="false" rot="783597">
            <a:off x="0" y="392377"/>
            <a:ext cx="2262236" cy="2777299"/>
          </a:xfrm>
          <a:custGeom>
            <a:avLst/>
            <a:gdLst/>
            <a:ahLst/>
            <a:cxnLst/>
            <a:rect r="r" b="b" t="t" l="l"/>
            <a:pathLst>
              <a:path h="2777299" w="2262236">
                <a:moveTo>
                  <a:pt x="0" y="0"/>
                </a:moveTo>
                <a:lnTo>
                  <a:pt x="2262236" y="0"/>
                </a:lnTo>
                <a:lnTo>
                  <a:pt x="2262236" y="2777299"/>
                </a:lnTo>
                <a:lnTo>
                  <a:pt x="0" y="27772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5743839" y="-445061"/>
            <a:ext cx="4025023" cy="4114800"/>
          </a:xfrm>
          <a:custGeom>
            <a:avLst/>
            <a:gdLst/>
            <a:ahLst/>
            <a:cxnLst/>
            <a:rect r="r" b="b" t="t" l="l"/>
            <a:pathLst>
              <a:path h="4114800" w="4025023">
                <a:moveTo>
                  <a:pt x="0" y="0"/>
                </a:moveTo>
                <a:lnTo>
                  <a:pt x="4025022" y="0"/>
                </a:lnTo>
                <a:lnTo>
                  <a:pt x="402502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6334332" y="3278354"/>
            <a:ext cx="2512304" cy="7941190"/>
          </a:xfrm>
          <a:custGeom>
            <a:avLst/>
            <a:gdLst/>
            <a:ahLst/>
            <a:cxnLst/>
            <a:rect r="r" b="b" t="t" l="l"/>
            <a:pathLst>
              <a:path h="7941190" w="2512304">
                <a:moveTo>
                  <a:pt x="0" y="0"/>
                </a:moveTo>
                <a:lnTo>
                  <a:pt x="2512304" y="0"/>
                </a:lnTo>
                <a:lnTo>
                  <a:pt x="2512304" y="7941191"/>
                </a:lnTo>
                <a:lnTo>
                  <a:pt x="0" y="794119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0">
            <a:off x="3125186" y="1019175"/>
            <a:ext cx="12037628" cy="1152525"/>
          </a:xfrm>
          <a:prstGeom prst="rect">
            <a:avLst/>
          </a:prstGeom>
        </p:spPr>
        <p:txBody>
          <a:bodyPr anchor="t" rtlCol="false" tIns="0" lIns="0" bIns="0" rIns="0">
            <a:spAutoFit/>
          </a:bodyPr>
          <a:lstStyle/>
          <a:p>
            <a:pPr algn="ctr">
              <a:lnSpc>
                <a:spcPts val="9000"/>
              </a:lnSpc>
            </a:pPr>
            <a:r>
              <a:rPr lang="en-US" sz="7500">
                <a:solidFill>
                  <a:srgbClr val="FBD776"/>
                </a:solidFill>
                <a:latin typeface="Wellfleet"/>
              </a:rPr>
              <a:t>Write Your Topic or Idea</a:t>
            </a:r>
          </a:p>
        </p:txBody>
      </p:sp>
      <p:sp>
        <p:nvSpPr>
          <p:cNvPr name="TextBox 15" id="15"/>
          <p:cNvSpPr txBox="true"/>
          <p:nvPr/>
        </p:nvSpPr>
        <p:spPr>
          <a:xfrm rot="0">
            <a:off x="5660066" y="2392627"/>
            <a:ext cx="6967868" cy="41529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BD776"/>
                </a:solidFill>
                <a:latin typeface="Lexend Deca"/>
              </a:rPr>
              <a:t>Elaborate on what you want to discuss.</a:t>
            </a:r>
            <a:r>
              <a:rPr lang="en-US" sz="2400">
                <a:solidFill>
                  <a:srgbClr val="FBD776"/>
                </a:solidFill>
                <a:latin typeface="Lexend Deca"/>
              </a:rPr>
              <a:t> </a:t>
            </a:r>
          </a:p>
        </p:txBody>
      </p:sp>
    </p:spTree>
  </p:cSld>
  <p:clrMapOvr>
    <a:masterClrMapping/>
  </p:clrMapOvr>
  <p:transition spd="fast">
    <p:cover dir="rd"/>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389191" y="4728347"/>
            <a:ext cx="9551937" cy="4355070"/>
            <a:chOff x="0" y="0"/>
            <a:chExt cx="2515736" cy="1147014"/>
          </a:xfrm>
        </p:grpSpPr>
        <p:sp>
          <p:nvSpPr>
            <p:cNvPr name="Freeform 4" id="4"/>
            <p:cNvSpPr/>
            <p:nvPr/>
          </p:nvSpPr>
          <p:spPr>
            <a:xfrm flipH="false" flipV="false" rot="0">
              <a:off x="0" y="0"/>
              <a:ext cx="2515737" cy="1147014"/>
            </a:xfrm>
            <a:custGeom>
              <a:avLst/>
              <a:gdLst/>
              <a:ahLst/>
              <a:cxnLst/>
              <a:rect r="r" b="b" t="t" l="l"/>
              <a:pathLst>
                <a:path h="1147014" w="2515737">
                  <a:moveTo>
                    <a:pt x="0" y="0"/>
                  </a:moveTo>
                  <a:lnTo>
                    <a:pt x="2515737" y="0"/>
                  </a:lnTo>
                  <a:lnTo>
                    <a:pt x="2515737" y="1147014"/>
                  </a:lnTo>
                  <a:lnTo>
                    <a:pt x="0" y="1147014"/>
                  </a:lnTo>
                  <a:close/>
                </a:path>
              </a:pathLst>
            </a:custGeom>
            <a:solidFill>
              <a:srgbClr val="26071A"/>
            </a:solidFill>
          </p:spPr>
        </p:sp>
        <p:sp>
          <p:nvSpPr>
            <p:cNvPr name="TextBox 5" id="5"/>
            <p:cNvSpPr txBox="true"/>
            <p:nvPr/>
          </p:nvSpPr>
          <p:spPr>
            <a:xfrm>
              <a:off x="0" y="-57150"/>
              <a:ext cx="2515736" cy="1204164"/>
            </a:xfrm>
            <a:prstGeom prst="rect">
              <a:avLst/>
            </a:prstGeom>
          </p:spPr>
          <p:txBody>
            <a:bodyPr anchor="ctr" rtlCol="false" tIns="50800" lIns="50800" bIns="50800" rIns="50800"/>
            <a:lstStyle/>
            <a:p>
              <a:pPr algn="ctr">
                <a:lnSpc>
                  <a:spcPts val="3359"/>
                </a:lnSpc>
              </a:pPr>
            </a:p>
          </p:txBody>
        </p:sp>
      </p:grpSp>
      <p:grpSp>
        <p:nvGrpSpPr>
          <p:cNvPr name="Group 6" id="6"/>
          <p:cNvGrpSpPr>
            <a:grpSpLocks noChangeAspect="true"/>
          </p:cNvGrpSpPr>
          <p:nvPr/>
        </p:nvGrpSpPr>
        <p:grpSpPr>
          <a:xfrm rot="0">
            <a:off x="10630370" y="266563"/>
            <a:ext cx="7215695" cy="9822004"/>
            <a:chOff x="0" y="0"/>
            <a:chExt cx="6350000" cy="8643620"/>
          </a:xfrm>
        </p:grpSpPr>
        <p:sp>
          <p:nvSpPr>
            <p:cNvPr name="Freeform 7" id="7"/>
            <p:cNvSpPr/>
            <p:nvPr/>
          </p:nvSpPr>
          <p:spPr>
            <a:xfrm flipH="false" flipV="false" rot="0">
              <a:off x="0" y="0"/>
              <a:ext cx="6350000" cy="8642350"/>
            </a:xfrm>
            <a:custGeom>
              <a:avLst/>
              <a:gdLst/>
              <a:ahLst/>
              <a:cxnLst/>
              <a:rect r="r" b="b" t="t" l="l"/>
              <a:pathLst>
                <a:path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26071A"/>
            </a:solidFill>
          </p:spPr>
        </p:sp>
        <p:sp>
          <p:nvSpPr>
            <p:cNvPr name="Freeform 8" id="8"/>
            <p:cNvSpPr/>
            <p:nvPr/>
          </p:nvSpPr>
          <p:spPr>
            <a:xfrm flipH="false" flipV="false" rot="0">
              <a:off x="389890" y="450850"/>
              <a:ext cx="5570220" cy="7743190"/>
            </a:xfrm>
            <a:custGeom>
              <a:avLst/>
              <a:gdLst/>
              <a:ahLst/>
              <a:cxnLst/>
              <a:rect r="r" b="b" t="t" l="l"/>
              <a:pathLst>
                <a:path h="7743190" w="5570220">
                  <a:moveTo>
                    <a:pt x="0" y="0"/>
                  </a:moveTo>
                  <a:lnTo>
                    <a:pt x="5570220" y="0"/>
                  </a:lnTo>
                  <a:lnTo>
                    <a:pt x="5570220" y="7743190"/>
                  </a:lnTo>
                  <a:lnTo>
                    <a:pt x="0" y="7743190"/>
                  </a:lnTo>
                  <a:close/>
                </a:path>
              </a:pathLst>
            </a:custGeom>
            <a:blipFill>
              <a:blip r:embed="rId3"/>
              <a:stretch>
                <a:fillRect l="-54323" t="0" r="-54323" b="0"/>
              </a:stretch>
            </a:blipFill>
          </p:spPr>
        </p:sp>
      </p:grpSp>
      <p:grpSp>
        <p:nvGrpSpPr>
          <p:cNvPr name="Group 9" id="9"/>
          <p:cNvGrpSpPr/>
          <p:nvPr/>
        </p:nvGrpSpPr>
        <p:grpSpPr>
          <a:xfrm rot="75992">
            <a:off x="1882416" y="1910056"/>
            <a:ext cx="7006283" cy="1407531"/>
            <a:chOff x="0" y="0"/>
            <a:chExt cx="1845276" cy="370708"/>
          </a:xfrm>
        </p:grpSpPr>
        <p:sp>
          <p:nvSpPr>
            <p:cNvPr name="Freeform 10" id="10"/>
            <p:cNvSpPr/>
            <p:nvPr/>
          </p:nvSpPr>
          <p:spPr>
            <a:xfrm flipH="false" flipV="false" rot="0">
              <a:off x="0" y="0"/>
              <a:ext cx="1845276" cy="370708"/>
            </a:xfrm>
            <a:custGeom>
              <a:avLst/>
              <a:gdLst/>
              <a:ahLst/>
              <a:cxnLst/>
              <a:rect r="r" b="b" t="t" l="l"/>
              <a:pathLst>
                <a:path h="370708" w="1845276">
                  <a:moveTo>
                    <a:pt x="0" y="0"/>
                  </a:moveTo>
                  <a:lnTo>
                    <a:pt x="1845276" y="0"/>
                  </a:lnTo>
                  <a:lnTo>
                    <a:pt x="1845276" y="370708"/>
                  </a:lnTo>
                  <a:lnTo>
                    <a:pt x="0" y="370708"/>
                  </a:lnTo>
                  <a:close/>
                </a:path>
              </a:pathLst>
            </a:custGeom>
            <a:solidFill>
              <a:srgbClr val="26071A"/>
            </a:solidFill>
          </p:spPr>
        </p:sp>
        <p:sp>
          <p:nvSpPr>
            <p:cNvPr name="TextBox 11" id="11"/>
            <p:cNvSpPr txBox="true"/>
            <p:nvPr/>
          </p:nvSpPr>
          <p:spPr>
            <a:xfrm>
              <a:off x="0" y="-57150"/>
              <a:ext cx="1845276" cy="427858"/>
            </a:xfrm>
            <a:prstGeom prst="rect">
              <a:avLst/>
            </a:prstGeom>
          </p:spPr>
          <p:txBody>
            <a:bodyPr anchor="ctr" rtlCol="false" tIns="50800" lIns="50800" bIns="50800" rIns="50800"/>
            <a:lstStyle/>
            <a:p>
              <a:pPr algn="ctr">
                <a:lnSpc>
                  <a:spcPts val="3359"/>
                </a:lnSpc>
              </a:pPr>
            </a:p>
          </p:txBody>
        </p:sp>
      </p:grpSp>
      <p:grpSp>
        <p:nvGrpSpPr>
          <p:cNvPr name="Group 12" id="12"/>
          <p:cNvGrpSpPr/>
          <p:nvPr/>
        </p:nvGrpSpPr>
        <p:grpSpPr>
          <a:xfrm rot="-211808">
            <a:off x="1841924" y="3054820"/>
            <a:ext cx="6646472" cy="1393725"/>
            <a:chOff x="0" y="0"/>
            <a:chExt cx="1750511" cy="367072"/>
          </a:xfrm>
        </p:grpSpPr>
        <p:sp>
          <p:nvSpPr>
            <p:cNvPr name="Freeform 13" id="13"/>
            <p:cNvSpPr/>
            <p:nvPr/>
          </p:nvSpPr>
          <p:spPr>
            <a:xfrm flipH="false" flipV="false" rot="0">
              <a:off x="0" y="0"/>
              <a:ext cx="1750511" cy="367072"/>
            </a:xfrm>
            <a:custGeom>
              <a:avLst/>
              <a:gdLst/>
              <a:ahLst/>
              <a:cxnLst/>
              <a:rect r="r" b="b" t="t" l="l"/>
              <a:pathLst>
                <a:path h="367072" w="1750511">
                  <a:moveTo>
                    <a:pt x="0" y="0"/>
                  </a:moveTo>
                  <a:lnTo>
                    <a:pt x="1750511" y="0"/>
                  </a:lnTo>
                  <a:lnTo>
                    <a:pt x="1750511" y="367072"/>
                  </a:lnTo>
                  <a:lnTo>
                    <a:pt x="0" y="367072"/>
                  </a:lnTo>
                  <a:close/>
                </a:path>
              </a:pathLst>
            </a:custGeom>
            <a:solidFill>
              <a:srgbClr val="26071A"/>
            </a:solidFill>
          </p:spPr>
        </p:sp>
        <p:sp>
          <p:nvSpPr>
            <p:cNvPr name="TextBox 14" id="14"/>
            <p:cNvSpPr txBox="true"/>
            <p:nvPr/>
          </p:nvSpPr>
          <p:spPr>
            <a:xfrm>
              <a:off x="0" y="-57150"/>
              <a:ext cx="1750511" cy="424222"/>
            </a:xfrm>
            <a:prstGeom prst="rect">
              <a:avLst/>
            </a:prstGeom>
          </p:spPr>
          <p:txBody>
            <a:bodyPr anchor="ctr" rtlCol="false" tIns="50800" lIns="50800" bIns="50800" rIns="50800"/>
            <a:lstStyle/>
            <a:p>
              <a:pPr algn="ctr">
                <a:lnSpc>
                  <a:spcPts val="3359"/>
                </a:lnSpc>
              </a:pPr>
            </a:p>
          </p:txBody>
        </p:sp>
      </p:grpSp>
      <p:sp>
        <p:nvSpPr>
          <p:cNvPr name="Freeform 15" id="15"/>
          <p:cNvSpPr/>
          <p:nvPr/>
        </p:nvSpPr>
        <p:spPr>
          <a:xfrm flipH="false" flipV="false" rot="0">
            <a:off x="-839154" y="-183214"/>
            <a:ext cx="3064886" cy="5267773"/>
          </a:xfrm>
          <a:custGeom>
            <a:avLst/>
            <a:gdLst/>
            <a:ahLst/>
            <a:cxnLst/>
            <a:rect r="r" b="b" t="t" l="l"/>
            <a:pathLst>
              <a:path h="5267773" w="3064886">
                <a:moveTo>
                  <a:pt x="0" y="0"/>
                </a:moveTo>
                <a:lnTo>
                  <a:pt x="3064887" y="0"/>
                </a:lnTo>
                <a:lnTo>
                  <a:pt x="3064887" y="5267773"/>
                </a:lnTo>
                <a:lnTo>
                  <a:pt x="0" y="52677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5777219" y="-1500978"/>
            <a:ext cx="5495559" cy="4114800"/>
          </a:xfrm>
          <a:custGeom>
            <a:avLst/>
            <a:gdLst/>
            <a:ahLst/>
            <a:cxnLst/>
            <a:rect r="r" b="b" t="t" l="l"/>
            <a:pathLst>
              <a:path h="4114800" w="5495559">
                <a:moveTo>
                  <a:pt x="0" y="0"/>
                </a:moveTo>
                <a:lnTo>
                  <a:pt x="5495559" y="0"/>
                </a:lnTo>
                <a:lnTo>
                  <a:pt x="5495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7" id="17"/>
          <p:cNvSpPr txBox="true"/>
          <p:nvPr/>
        </p:nvSpPr>
        <p:spPr>
          <a:xfrm rot="0">
            <a:off x="1361318" y="1940073"/>
            <a:ext cx="7607684" cy="2295525"/>
          </a:xfrm>
          <a:prstGeom prst="rect">
            <a:avLst/>
          </a:prstGeom>
        </p:spPr>
        <p:txBody>
          <a:bodyPr anchor="t" rtlCol="false" tIns="0" lIns="0" bIns="0" rIns="0">
            <a:spAutoFit/>
          </a:bodyPr>
          <a:lstStyle/>
          <a:p>
            <a:pPr algn="ctr">
              <a:lnSpc>
                <a:spcPts val="9000"/>
              </a:lnSpc>
            </a:pPr>
            <a:r>
              <a:rPr lang="en-US" sz="7500">
                <a:solidFill>
                  <a:srgbClr val="FBD776"/>
                </a:solidFill>
                <a:latin typeface="Wellfleet"/>
              </a:rPr>
              <a:t>Write your topic or idea</a:t>
            </a:r>
          </a:p>
        </p:txBody>
      </p:sp>
      <p:sp>
        <p:nvSpPr>
          <p:cNvPr name="TextBox 18" id="18"/>
          <p:cNvSpPr txBox="true"/>
          <p:nvPr/>
        </p:nvSpPr>
        <p:spPr>
          <a:xfrm rot="0">
            <a:off x="1141005" y="5236959"/>
            <a:ext cx="3870752"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TOPIC ONE</a:t>
            </a:r>
          </a:p>
        </p:txBody>
      </p:sp>
      <p:sp>
        <p:nvSpPr>
          <p:cNvPr name="TextBox 19" id="19"/>
          <p:cNvSpPr txBox="true"/>
          <p:nvPr/>
        </p:nvSpPr>
        <p:spPr>
          <a:xfrm rot="0">
            <a:off x="5385557" y="5236959"/>
            <a:ext cx="4032753"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TOPIC TWO</a:t>
            </a:r>
          </a:p>
        </p:txBody>
      </p:sp>
      <p:sp>
        <p:nvSpPr>
          <p:cNvPr name="TextBox 20" id="20"/>
          <p:cNvSpPr txBox="true"/>
          <p:nvPr/>
        </p:nvSpPr>
        <p:spPr>
          <a:xfrm rot="0">
            <a:off x="1141005" y="7098148"/>
            <a:ext cx="3870752"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TOPIC THREE</a:t>
            </a:r>
          </a:p>
        </p:txBody>
      </p:sp>
      <p:sp>
        <p:nvSpPr>
          <p:cNvPr name="TextBox 21" id="21"/>
          <p:cNvSpPr txBox="true"/>
          <p:nvPr/>
        </p:nvSpPr>
        <p:spPr>
          <a:xfrm rot="0">
            <a:off x="5385557" y="7098148"/>
            <a:ext cx="4032753" cy="574675"/>
          </a:xfrm>
          <a:prstGeom prst="rect">
            <a:avLst/>
          </a:prstGeom>
        </p:spPr>
        <p:txBody>
          <a:bodyPr anchor="t" rtlCol="false" tIns="0" lIns="0" bIns="0" rIns="0">
            <a:spAutoFit/>
          </a:bodyPr>
          <a:lstStyle/>
          <a:p>
            <a:pPr algn="ctr" marL="0" indent="0" lvl="0">
              <a:lnSpc>
                <a:spcPts val="4550"/>
              </a:lnSpc>
              <a:spcBef>
                <a:spcPct val="0"/>
              </a:spcBef>
            </a:pPr>
            <a:r>
              <a:rPr lang="en-US" sz="3500" strike="noStrike" u="none">
                <a:solidFill>
                  <a:srgbClr val="FBD776"/>
                </a:solidFill>
                <a:latin typeface="Kollektif"/>
              </a:rPr>
              <a:t>TOPIC FOUR</a:t>
            </a:r>
          </a:p>
        </p:txBody>
      </p:sp>
      <p:sp>
        <p:nvSpPr>
          <p:cNvPr name="TextBox 22" id="22"/>
          <p:cNvSpPr txBox="true"/>
          <p:nvPr/>
        </p:nvSpPr>
        <p:spPr>
          <a:xfrm rot="0">
            <a:off x="1427253" y="5956616"/>
            <a:ext cx="3298256" cy="83439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BD776"/>
                </a:solidFill>
                <a:latin typeface="Lexend Deca"/>
              </a:rPr>
              <a:t>Elaborate on what you want to discuss.</a:t>
            </a:r>
            <a:r>
              <a:rPr lang="en-US" sz="2400">
                <a:solidFill>
                  <a:srgbClr val="FBD776"/>
                </a:solidFill>
                <a:latin typeface="Lexend Deca"/>
              </a:rPr>
              <a:t> </a:t>
            </a:r>
          </a:p>
        </p:txBody>
      </p:sp>
      <p:sp>
        <p:nvSpPr>
          <p:cNvPr name="TextBox 23" id="23"/>
          <p:cNvSpPr txBox="true"/>
          <p:nvPr/>
        </p:nvSpPr>
        <p:spPr>
          <a:xfrm rot="0">
            <a:off x="5854064" y="5956616"/>
            <a:ext cx="3095740" cy="83439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BD776"/>
                </a:solidFill>
                <a:latin typeface="Lexend Deca"/>
              </a:rPr>
              <a:t>Elaborate on what you want to discuss.</a:t>
            </a:r>
            <a:r>
              <a:rPr lang="en-US" sz="2400">
                <a:solidFill>
                  <a:srgbClr val="FBD776"/>
                </a:solidFill>
                <a:latin typeface="Lexend Deca"/>
              </a:rPr>
              <a:t> </a:t>
            </a:r>
          </a:p>
        </p:txBody>
      </p:sp>
      <p:sp>
        <p:nvSpPr>
          <p:cNvPr name="TextBox 24" id="24"/>
          <p:cNvSpPr txBox="true"/>
          <p:nvPr/>
        </p:nvSpPr>
        <p:spPr>
          <a:xfrm rot="0">
            <a:off x="1427253" y="7817805"/>
            <a:ext cx="3298256" cy="83439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BD776"/>
                </a:solidFill>
                <a:latin typeface="Lexend Deca"/>
              </a:rPr>
              <a:t>Elaborate on what you want to discuss.</a:t>
            </a:r>
            <a:r>
              <a:rPr lang="en-US" sz="2400">
                <a:solidFill>
                  <a:srgbClr val="FBD776"/>
                </a:solidFill>
                <a:latin typeface="Lexend Deca"/>
              </a:rPr>
              <a:t> </a:t>
            </a:r>
          </a:p>
        </p:txBody>
      </p:sp>
      <p:sp>
        <p:nvSpPr>
          <p:cNvPr name="TextBox 25" id="25"/>
          <p:cNvSpPr txBox="true"/>
          <p:nvPr/>
        </p:nvSpPr>
        <p:spPr>
          <a:xfrm rot="0">
            <a:off x="5854064" y="7817805"/>
            <a:ext cx="3095740" cy="83439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BD776"/>
                </a:solidFill>
                <a:latin typeface="Lexend Deca"/>
              </a:rPr>
              <a:t>Elaborate on what you want to discuss.</a:t>
            </a:r>
            <a:r>
              <a:rPr lang="en-US" sz="2400">
                <a:solidFill>
                  <a:srgbClr val="FBD776"/>
                </a:solidFill>
                <a:latin typeface="Lexend Deca"/>
              </a:rPr>
              <a:t> </a:t>
            </a:r>
          </a:p>
        </p:txBody>
      </p:sp>
    </p:spTree>
  </p:cSld>
  <p:clrMapOvr>
    <a:masterClrMapping/>
  </p:clrMapOvr>
  <p:transition spd="fast">
    <p:cover dir="rd"/>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3827516" y="5114925"/>
            <a:ext cx="10610507" cy="1738445"/>
            <a:chOff x="0" y="0"/>
            <a:chExt cx="2794537" cy="457862"/>
          </a:xfrm>
        </p:grpSpPr>
        <p:sp>
          <p:nvSpPr>
            <p:cNvPr name="Freeform 4" id="4"/>
            <p:cNvSpPr/>
            <p:nvPr/>
          </p:nvSpPr>
          <p:spPr>
            <a:xfrm flipH="false" flipV="false" rot="0">
              <a:off x="0" y="0"/>
              <a:ext cx="2794537" cy="457862"/>
            </a:xfrm>
            <a:custGeom>
              <a:avLst/>
              <a:gdLst/>
              <a:ahLst/>
              <a:cxnLst/>
              <a:rect r="r" b="b" t="t" l="l"/>
              <a:pathLst>
                <a:path h="457862" w="2794537">
                  <a:moveTo>
                    <a:pt x="0" y="0"/>
                  </a:moveTo>
                  <a:lnTo>
                    <a:pt x="2794537" y="0"/>
                  </a:lnTo>
                  <a:lnTo>
                    <a:pt x="2794537" y="457862"/>
                  </a:lnTo>
                  <a:lnTo>
                    <a:pt x="0" y="457862"/>
                  </a:lnTo>
                  <a:close/>
                </a:path>
              </a:pathLst>
            </a:custGeom>
            <a:solidFill>
              <a:srgbClr val="26071A"/>
            </a:solidFill>
          </p:spPr>
        </p:sp>
        <p:sp>
          <p:nvSpPr>
            <p:cNvPr name="TextBox 5" id="5"/>
            <p:cNvSpPr txBox="true"/>
            <p:nvPr/>
          </p:nvSpPr>
          <p:spPr>
            <a:xfrm>
              <a:off x="0" y="-57150"/>
              <a:ext cx="2794537" cy="515012"/>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76472">
            <a:off x="4919146" y="3665526"/>
            <a:ext cx="8809082" cy="1553860"/>
            <a:chOff x="0" y="0"/>
            <a:chExt cx="2320088" cy="409247"/>
          </a:xfrm>
        </p:grpSpPr>
        <p:sp>
          <p:nvSpPr>
            <p:cNvPr name="Freeform 7" id="7"/>
            <p:cNvSpPr/>
            <p:nvPr/>
          </p:nvSpPr>
          <p:spPr>
            <a:xfrm flipH="false" flipV="false" rot="0">
              <a:off x="0" y="0"/>
              <a:ext cx="2320088" cy="409247"/>
            </a:xfrm>
            <a:custGeom>
              <a:avLst/>
              <a:gdLst/>
              <a:ahLst/>
              <a:cxnLst/>
              <a:rect r="r" b="b" t="t" l="l"/>
              <a:pathLst>
                <a:path h="409247" w="2320088">
                  <a:moveTo>
                    <a:pt x="0" y="0"/>
                  </a:moveTo>
                  <a:lnTo>
                    <a:pt x="2320088" y="0"/>
                  </a:lnTo>
                  <a:lnTo>
                    <a:pt x="2320088" y="409247"/>
                  </a:lnTo>
                  <a:lnTo>
                    <a:pt x="0" y="409247"/>
                  </a:lnTo>
                  <a:close/>
                </a:path>
              </a:pathLst>
            </a:custGeom>
            <a:solidFill>
              <a:srgbClr val="26071A"/>
            </a:solidFill>
          </p:spPr>
        </p:sp>
        <p:sp>
          <p:nvSpPr>
            <p:cNvPr name="TextBox 8" id="8"/>
            <p:cNvSpPr txBox="true"/>
            <p:nvPr/>
          </p:nvSpPr>
          <p:spPr>
            <a:xfrm>
              <a:off x="0" y="-57150"/>
              <a:ext cx="2320088" cy="466397"/>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83192">
            <a:off x="3827516" y="2160446"/>
            <a:ext cx="10610507" cy="1738445"/>
            <a:chOff x="0" y="0"/>
            <a:chExt cx="2794537" cy="457862"/>
          </a:xfrm>
        </p:grpSpPr>
        <p:sp>
          <p:nvSpPr>
            <p:cNvPr name="Freeform 10" id="10"/>
            <p:cNvSpPr/>
            <p:nvPr/>
          </p:nvSpPr>
          <p:spPr>
            <a:xfrm flipH="false" flipV="false" rot="0">
              <a:off x="0" y="0"/>
              <a:ext cx="2794537" cy="457862"/>
            </a:xfrm>
            <a:custGeom>
              <a:avLst/>
              <a:gdLst/>
              <a:ahLst/>
              <a:cxnLst/>
              <a:rect r="r" b="b" t="t" l="l"/>
              <a:pathLst>
                <a:path h="457862" w="2794537">
                  <a:moveTo>
                    <a:pt x="0" y="0"/>
                  </a:moveTo>
                  <a:lnTo>
                    <a:pt x="2794537" y="0"/>
                  </a:lnTo>
                  <a:lnTo>
                    <a:pt x="2794537" y="457862"/>
                  </a:lnTo>
                  <a:lnTo>
                    <a:pt x="0" y="457862"/>
                  </a:lnTo>
                  <a:close/>
                </a:path>
              </a:pathLst>
            </a:custGeom>
            <a:solidFill>
              <a:srgbClr val="26071A"/>
            </a:solidFill>
          </p:spPr>
        </p:sp>
        <p:sp>
          <p:nvSpPr>
            <p:cNvPr name="TextBox 11" id="11"/>
            <p:cNvSpPr txBox="true"/>
            <p:nvPr/>
          </p:nvSpPr>
          <p:spPr>
            <a:xfrm>
              <a:off x="0" y="-57150"/>
              <a:ext cx="2794537" cy="515012"/>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3433699" y="2375530"/>
            <a:ext cx="11420602" cy="4124325"/>
          </a:xfrm>
          <a:prstGeom prst="rect">
            <a:avLst/>
          </a:prstGeom>
        </p:spPr>
        <p:txBody>
          <a:bodyPr anchor="t" rtlCol="false" tIns="0" lIns="0" bIns="0" rIns="0">
            <a:spAutoFit/>
          </a:bodyPr>
          <a:lstStyle/>
          <a:p>
            <a:pPr algn="ctr">
              <a:lnSpc>
                <a:spcPts val="10800"/>
              </a:lnSpc>
            </a:pPr>
            <a:r>
              <a:rPr lang="en-US" sz="9000">
                <a:solidFill>
                  <a:srgbClr val="FBD776"/>
                </a:solidFill>
                <a:latin typeface="Wellfleet"/>
              </a:rPr>
              <a:t>Write an original statement or inspiring quote</a:t>
            </a:r>
          </a:p>
        </p:txBody>
      </p:sp>
      <p:sp>
        <p:nvSpPr>
          <p:cNvPr name="Freeform 13" id="13"/>
          <p:cNvSpPr/>
          <p:nvPr/>
        </p:nvSpPr>
        <p:spPr>
          <a:xfrm flipH="false" flipV="false" rot="0">
            <a:off x="12874518" y="0"/>
            <a:ext cx="5413482" cy="5591573"/>
          </a:xfrm>
          <a:custGeom>
            <a:avLst/>
            <a:gdLst/>
            <a:ahLst/>
            <a:cxnLst/>
            <a:rect r="r" b="b" t="t" l="l"/>
            <a:pathLst>
              <a:path h="5591573" w="5413482">
                <a:moveTo>
                  <a:pt x="0" y="0"/>
                </a:moveTo>
                <a:lnTo>
                  <a:pt x="5413482" y="0"/>
                </a:lnTo>
                <a:lnTo>
                  <a:pt x="5413482" y="5591573"/>
                </a:lnTo>
                <a:lnTo>
                  <a:pt x="0" y="55915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42875" y="4228398"/>
            <a:ext cx="3503348" cy="6001452"/>
          </a:xfrm>
          <a:custGeom>
            <a:avLst/>
            <a:gdLst/>
            <a:ahLst/>
            <a:cxnLst/>
            <a:rect r="r" b="b" t="t" l="l"/>
            <a:pathLst>
              <a:path h="6001452" w="3503348">
                <a:moveTo>
                  <a:pt x="0" y="0"/>
                </a:moveTo>
                <a:lnTo>
                  <a:pt x="3503348" y="0"/>
                </a:lnTo>
                <a:lnTo>
                  <a:pt x="3503348" y="6001452"/>
                </a:lnTo>
                <a:lnTo>
                  <a:pt x="0" y="60014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2741618" y="7298060"/>
            <a:ext cx="12804764" cy="603885"/>
          </a:xfrm>
          <a:prstGeom prst="rect">
            <a:avLst/>
          </a:prstGeom>
        </p:spPr>
        <p:txBody>
          <a:bodyPr anchor="t" rtlCol="false" tIns="0" lIns="0" bIns="0" rIns="0">
            <a:spAutoFit/>
          </a:bodyPr>
          <a:lstStyle/>
          <a:p>
            <a:pPr algn="ctr" marL="0" indent="0" lvl="0">
              <a:lnSpc>
                <a:spcPts val="5040"/>
              </a:lnSpc>
              <a:spcBef>
                <a:spcPct val="0"/>
              </a:spcBef>
            </a:pPr>
            <a:r>
              <a:rPr lang="en-US" sz="3600">
                <a:solidFill>
                  <a:srgbClr val="FBD776"/>
                </a:solidFill>
                <a:latin typeface="Lexend Deca"/>
              </a:rPr>
              <a:t>— Include a credit, citation, or supporting message</a:t>
            </a:r>
          </a:p>
        </p:txBody>
      </p:sp>
    </p:spTree>
  </p:cSld>
  <p:clrMapOvr>
    <a:masterClrMapping/>
  </p:clrMapOvr>
  <p:transition spd="fast">
    <p:cover dir="rd"/>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6520815" y="4011930"/>
            <a:ext cx="5246370" cy="5246370"/>
            <a:chOff x="0" y="0"/>
            <a:chExt cx="6350000" cy="6350000"/>
          </a:xfrm>
        </p:grpSpPr>
        <p:sp>
          <p:nvSpPr>
            <p:cNvPr name="Freeform 4" id="4"/>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5" id="5"/>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3"/>
              <a:stretch>
                <a:fillRect l="-11" t="0" r="-11" b="0"/>
              </a:stretch>
            </a:blipFill>
          </p:spPr>
        </p:sp>
      </p:grpSp>
      <p:grpSp>
        <p:nvGrpSpPr>
          <p:cNvPr name="Group 6" id="6"/>
          <p:cNvGrpSpPr>
            <a:grpSpLocks noChangeAspect="true"/>
          </p:cNvGrpSpPr>
          <p:nvPr/>
        </p:nvGrpSpPr>
        <p:grpSpPr>
          <a:xfrm rot="0">
            <a:off x="12641415" y="4011930"/>
            <a:ext cx="5246370" cy="5246370"/>
            <a:chOff x="0" y="0"/>
            <a:chExt cx="6350000" cy="6350000"/>
          </a:xfrm>
        </p:grpSpPr>
        <p:sp>
          <p:nvSpPr>
            <p:cNvPr name="Freeform 7" id="7"/>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8" id="8"/>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4"/>
              <a:stretch>
                <a:fillRect l="0" t="-21158" r="0" b="-21158"/>
              </a:stretch>
            </a:blipFill>
          </p:spPr>
        </p:sp>
      </p:grpSp>
      <p:grpSp>
        <p:nvGrpSpPr>
          <p:cNvPr name="Group 9" id="9"/>
          <p:cNvGrpSpPr>
            <a:grpSpLocks noChangeAspect="true"/>
          </p:cNvGrpSpPr>
          <p:nvPr/>
        </p:nvGrpSpPr>
        <p:grpSpPr>
          <a:xfrm rot="0">
            <a:off x="400215" y="4011930"/>
            <a:ext cx="5246370" cy="5246370"/>
            <a:chOff x="0" y="0"/>
            <a:chExt cx="6350000" cy="6350000"/>
          </a:xfrm>
        </p:grpSpPr>
        <p:sp>
          <p:nvSpPr>
            <p:cNvPr name="Freeform 10" id="10"/>
            <p:cNvSpPr/>
            <p:nvPr/>
          </p:nvSpPr>
          <p:spPr>
            <a:xfrm flipH="false" flipV="false" rot="0">
              <a:off x="0" y="0"/>
              <a:ext cx="6350000" cy="6347460"/>
            </a:xfrm>
            <a:custGeom>
              <a:avLst/>
              <a:gdLst/>
              <a:ahLst/>
              <a:cxnLst/>
              <a:rect r="r" b="b" t="t" l="l"/>
              <a:pathLst>
                <a:path h="6347460" w="635000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26071A"/>
            </a:solidFill>
          </p:spPr>
        </p:sp>
        <p:sp>
          <p:nvSpPr>
            <p:cNvPr name="Freeform 11" id="11"/>
            <p:cNvSpPr/>
            <p:nvPr/>
          </p:nvSpPr>
          <p:spPr>
            <a:xfrm flipH="false" flipV="false" rot="0">
              <a:off x="358140" y="358140"/>
              <a:ext cx="5632450" cy="5633720"/>
            </a:xfrm>
            <a:custGeom>
              <a:avLst/>
              <a:gdLst/>
              <a:ahLst/>
              <a:cxnLst/>
              <a:rect r="r" b="b" t="t" l="l"/>
              <a:pathLst>
                <a:path h="5633720" w="5632450">
                  <a:moveTo>
                    <a:pt x="0" y="0"/>
                  </a:moveTo>
                  <a:lnTo>
                    <a:pt x="5632450" y="0"/>
                  </a:lnTo>
                  <a:lnTo>
                    <a:pt x="5632450" y="5633720"/>
                  </a:lnTo>
                  <a:lnTo>
                    <a:pt x="0" y="5633720"/>
                  </a:lnTo>
                  <a:close/>
                </a:path>
              </a:pathLst>
            </a:custGeom>
            <a:blipFill>
              <a:blip r:embed="rId5"/>
              <a:stretch>
                <a:fillRect l="-25063" t="0" r="-25063" b="0"/>
              </a:stretch>
            </a:blipFill>
          </p:spPr>
        </p:sp>
      </p:grpSp>
      <p:grpSp>
        <p:nvGrpSpPr>
          <p:cNvPr name="Group 12" id="12"/>
          <p:cNvGrpSpPr/>
          <p:nvPr/>
        </p:nvGrpSpPr>
        <p:grpSpPr>
          <a:xfrm rot="75992">
            <a:off x="4756135" y="1036501"/>
            <a:ext cx="8735847" cy="1555897"/>
            <a:chOff x="0" y="0"/>
            <a:chExt cx="2300799" cy="409784"/>
          </a:xfrm>
        </p:grpSpPr>
        <p:sp>
          <p:nvSpPr>
            <p:cNvPr name="Freeform 13" id="13"/>
            <p:cNvSpPr/>
            <p:nvPr/>
          </p:nvSpPr>
          <p:spPr>
            <a:xfrm flipH="false" flipV="false" rot="0">
              <a:off x="0" y="0"/>
              <a:ext cx="2300799" cy="409784"/>
            </a:xfrm>
            <a:custGeom>
              <a:avLst/>
              <a:gdLst/>
              <a:ahLst/>
              <a:cxnLst/>
              <a:rect r="r" b="b" t="t" l="l"/>
              <a:pathLst>
                <a:path h="409784" w="2300799">
                  <a:moveTo>
                    <a:pt x="0" y="0"/>
                  </a:moveTo>
                  <a:lnTo>
                    <a:pt x="2300799" y="0"/>
                  </a:lnTo>
                  <a:lnTo>
                    <a:pt x="2300799" y="409784"/>
                  </a:lnTo>
                  <a:lnTo>
                    <a:pt x="0" y="409784"/>
                  </a:lnTo>
                  <a:close/>
                </a:path>
              </a:pathLst>
            </a:custGeom>
            <a:solidFill>
              <a:srgbClr val="26071A"/>
            </a:solidFill>
          </p:spPr>
        </p:sp>
        <p:sp>
          <p:nvSpPr>
            <p:cNvPr name="TextBox 14" id="14"/>
            <p:cNvSpPr txBox="true"/>
            <p:nvPr/>
          </p:nvSpPr>
          <p:spPr>
            <a:xfrm>
              <a:off x="0" y="-57150"/>
              <a:ext cx="2300799" cy="466934"/>
            </a:xfrm>
            <a:prstGeom prst="rect">
              <a:avLst/>
            </a:prstGeom>
          </p:spPr>
          <p:txBody>
            <a:bodyPr anchor="ctr" rtlCol="false" tIns="50800" lIns="50800" bIns="50800" rIns="50800"/>
            <a:lstStyle/>
            <a:p>
              <a:pPr algn="ctr">
                <a:lnSpc>
                  <a:spcPts val="3359"/>
                </a:lnSpc>
              </a:pPr>
            </a:p>
          </p:txBody>
        </p:sp>
      </p:grpSp>
      <p:sp>
        <p:nvSpPr>
          <p:cNvPr name="Freeform 15" id="15"/>
          <p:cNvSpPr/>
          <p:nvPr/>
        </p:nvSpPr>
        <p:spPr>
          <a:xfrm flipH="false" flipV="false" rot="0">
            <a:off x="12965885" y="-186840"/>
            <a:ext cx="7315200" cy="3857105"/>
          </a:xfrm>
          <a:custGeom>
            <a:avLst/>
            <a:gdLst/>
            <a:ahLst/>
            <a:cxnLst/>
            <a:rect r="r" b="b" t="t" l="l"/>
            <a:pathLst>
              <a:path h="3857105" w="7315200">
                <a:moveTo>
                  <a:pt x="0" y="0"/>
                </a:moveTo>
                <a:lnTo>
                  <a:pt x="7315200" y="0"/>
                </a:lnTo>
                <a:lnTo>
                  <a:pt x="7315200" y="3857106"/>
                </a:lnTo>
                <a:lnTo>
                  <a:pt x="0" y="38571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485655" y="-658485"/>
            <a:ext cx="6003045" cy="4114800"/>
          </a:xfrm>
          <a:custGeom>
            <a:avLst/>
            <a:gdLst/>
            <a:ahLst/>
            <a:cxnLst/>
            <a:rect r="r" b="b" t="t" l="l"/>
            <a:pathLst>
              <a:path h="4114800" w="6003045">
                <a:moveTo>
                  <a:pt x="0" y="0"/>
                </a:moveTo>
                <a:lnTo>
                  <a:pt x="6003045" y="0"/>
                </a:lnTo>
                <a:lnTo>
                  <a:pt x="600304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true" flipV="false" rot="-371018">
            <a:off x="-645504" y="9095901"/>
            <a:ext cx="6322742" cy="1604396"/>
          </a:xfrm>
          <a:custGeom>
            <a:avLst/>
            <a:gdLst/>
            <a:ahLst/>
            <a:cxnLst/>
            <a:rect r="r" b="b" t="t" l="l"/>
            <a:pathLst>
              <a:path h="1604396" w="6322742">
                <a:moveTo>
                  <a:pt x="6322742" y="0"/>
                </a:moveTo>
                <a:lnTo>
                  <a:pt x="0" y="0"/>
                </a:lnTo>
                <a:lnTo>
                  <a:pt x="0" y="1604396"/>
                </a:lnTo>
                <a:lnTo>
                  <a:pt x="6322742" y="1604396"/>
                </a:lnTo>
                <a:lnTo>
                  <a:pt x="6322742"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639636" y="1046388"/>
            <a:ext cx="9008728" cy="1381125"/>
          </a:xfrm>
          <a:prstGeom prst="rect">
            <a:avLst/>
          </a:prstGeom>
        </p:spPr>
        <p:txBody>
          <a:bodyPr anchor="t" rtlCol="false" tIns="0" lIns="0" bIns="0" rIns="0">
            <a:spAutoFit/>
          </a:bodyPr>
          <a:lstStyle/>
          <a:p>
            <a:pPr algn="ctr">
              <a:lnSpc>
                <a:spcPts val="10800"/>
              </a:lnSpc>
            </a:pPr>
            <a:r>
              <a:rPr lang="en-US" sz="9000">
                <a:solidFill>
                  <a:srgbClr val="FBD776"/>
                </a:solidFill>
                <a:latin typeface="Wellfleet"/>
              </a:rPr>
              <a:t>Gallery Image</a:t>
            </a:r>
          </a:p>
        </p:txBody>
      </p:sp>
      <p:sp>
        <p:nvSpPr>
          <p:cNvPr name="TextBox 19" id="19"/>
          <p:cNvSpPr txBox="true"/>
          <p:nvPr/>
        </p:nvSpPr>
        <p:spPr>
          <a:xfrm rot="0">
            <a:off x="2515867" y="2669704"/>
            <a:ext cx="13054070" cy="1026160"/>
          </a:xfrm>
          <a:prstGeom prst="rect">
            <a:avLst/>
          </a:prstGeom>
        </p:spPr>
        <p:txBody>
          <a:bodyPr anchor="t" rtlCol="false" tIns="0" lIns="0" bIns="0" rIns="0">
            <a:spAutoFit/>
          </a:bodyPr>
          <a:lstStyle/>
          <a:p>
            <a:pPr algn="ctr">
              <a:lnSpc>
                <a:spcPts val="4160"/>
              </a:lnSpc>
            </a:pPr>
            <a:r>
              <a:rPr lang="en-US" sz="3200">
                <a:solidFill>
                  <a:srgbClr val="FBD776"/>
                </a:solidFill>
                <a:latin typeface="Lexend Deca"/>
              </a:rPr>
              <a:t>What can you say about your projects?</a:t>
            </a:r>
          </a:p>
          <a:p>
            <a:pPr algn="ctr">
              <a:lnSpc>
                <a:spcPts val="4160"/>
              </a:lnSpc>
            </a:pPr>
            <a:r>
              <a:rPr lang="en-US" sz="3200">
                <a:solidFill>
                  <a:srgbClr val="FBD776"/>
                </a:solidFill>
                <a:latin typeface="Lexend Deca"/>
              </a:rPr>
              <a:t>Share it here!</a:t>
            </a:r>
          </a:p>
        </p:txBody>
      </p:sp>
    </p:spTree>
  </p:cSld>
  <p:clrMapOvr>
    <a:masterClrMapping/>
  </p:clrMapOvr>
  <p:transition spd="fast">
    <p:cover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DAGIkPZoWHc</dc:identifier>
  <dcterms:modified xsi:type="dcterms:W3CDTF">2011-08-01T06:04:30Z</dcterms:modified>
  <cp:revision>1</cp:revision>
  <dc:title>Copia de Haunted Castle Minitheme</dc:title>
</cp:coreProperties>
</file>