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One Little Font Full" charset="1" panose="00000500000000000000"/>
      <p:regular r:id="rId26"/>
    </p:embeddedFont>
    <p:embeddedFont>
      <p:font typeface="Gotham Bold" charset="1" panose="00000000000000000000"/>
      <p:regular r:id="rId27"/>
    </p:embeddedFont>
    <p:embeddedFont>
      <p:font typeface="Gotham" charset="1" panose="00000000000000000000"/>
      <p:regular r:id="rId28"/>
    </p:embeddedFont>
    <p:embeddedFont>
      <p:font typeface="One Little Font Full Bold" charset="1" panose="0000080000000000000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40.png" Type="http://schemas.openxmlformats.org/officeDocument/2006/relationships/image"/><Relationship Id="rId5" Target="../media/image41.png" Type="http://schemas.openxmlformats.org/officeDocument/2006/relationships/image"/><Relationship Id="rId6" Target="../media/image42.png" Type="http://schemas.openxmlformats.org/officeDocument/2006/relationships/image"/><Relationship Id="rId7" Target="../media/image43.pn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44.png" Type="http://schemas.openxmlformats.org/officeDocument/2006/relationships/image"/><Relationship Id="rId5" Target="../media/image45.png" Type="http://schemas.openxmlformats.org/officeDocument/2006/relationships/image"/><Relationship Id="rId6" Target="../media/image46.pn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1.svg" Type="http://schemas.openxmlformats.org/officeDocument/2006/relationships/image"/><Relationship Id="rId11" Target="../media/image52.png" Type="http://schemas.openxmlformats.org/officeDocument/2006/relationships/image"/><Relationship Id="rId12" Target="../media/image53.png" Type="http://schemas.openxmlformats.org/officeDocument/2006/relationships/image"/><Relationship Id="rId13" Target="../media/image54.svg" Type="http://schemas.openxmlformats.org/officeDocument/2006/relationships/image"/><Relationship Id="rId14" Target="../media/image55.png" Type="http://schemas.openxmlformats.org/officeDocument/2006/relationships/image"/><Relationship Id="rId15" Target="../media/image4.png" Type="http://schemas.openxmlformats.org/officeDocument/2006/relationships/image"/><Relationship Id="rId16" Target="../media/image5.svg" Type="http://schemas.openxmlformats.org/officeDocument/2006/relationships/image"/><Relationship Id="rId2" Target="../media/image8.png" Type="http://schemas.openxmlformats.org/officeDocument/2006/relationships/image"/><Relationship Id="rId3" Target="../media/image9.svg" Type="http://schemas.openxmlformats.org/officeDocument/2006/relationships/image"/><Relationship Id="rId4" Target="../media/image47.png" Type="http://schemas.openxmlformats.org/officeDocument/2006/relationships/image"/><Relationship Id="rId5" Target="../media/image48.png" Type="http://schemas.openxmlformats.org/officeDocument/2006/relationships/image"/><Relationship Id="rId6" Target="../media/image49.pn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50.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sv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7.png" Type="http://schemas.openxmlformats.org/officeDocument/2006/relationships/image"/><Relationship Id="rId6" Target="../media/image18.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56.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png" Type="http://schemas.openxmlformats.org/officeDocument/2006/relationships/image"/><Relationship Id="rId11" Target="../media/image5.sv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57.png" Type="http://schemas.openxmlformats.org/officeDocument/2006/relationships/image"/><Relationship Id="rId5" Target="../media/image58.png" Type="http://schemas.openxmlformats.org/officeDocument/2006/relationships/image"/><Relationship Id="rId6" Target="../media/image59.png" Type="http://schemas.openxmlformats.org/officeDocument/2006/relationships/image"/><Relationship Id="rId7" Target="../media/image60.png" Type="http://schemas.openxmlformats.org/officeDocument/2006/relationships/image"/><Relationship Id="rId8" Target="../media/image20.png" Type="http://schemas.openxmlformats.org/officeDocument/2006/relationships/image"/><Relationship Id="rId9" Target="../media/image21.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61.png" Type="http://schemas.openxmlformats.org/officeDocument/2006/relationships/image"/><Relationship Id="rId5" Target="../media/image62.png" Type="http://schemas.openxmlformats.org/officeDocument/2006/relationships/image"/><Relationship Id="rId6" Target="../media/image63.svg" Type="http://schemas.openxmlformats.org/officeDocument/2006/relationships/image"/><Relationship Id="rId7" Target="../media/image64.pn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5.pn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sv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66.png" Type="http://schemas.openxmlformats.org/officeDocument/2006/relationships/image"/><Relationship Id="rId5" Target="../media/image67.png" Type="http://schemas.openxmlformats.org/officeDocument/2006/relationships/image"/><Relationship Id="rId6" Target="../media/image68.svg" Type="http://schemas.openxmlformats.org/officeDocument/2006/relationships/image"/><Relationship Id="rId7" Target="../media/image69.png" Type="http://schemas.openxmlformats.org/officeDocument/2006/relationships/image"/><Relationship Id="rId8" Target="../media/image70.svg" Type="http://schemas.openxmlformats.org/officeDocument/2006/relationships/image"/><Relationship Id="rId9" Target="../media/image4.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1.png" Type="http://schemas.openxmlformats.org/officeDocument/2006/relationships/image"/><Relationship Id="rId3" Target="../media/image72.svg" Type="http://schemas.openxmlformats.org/officeDocument/2006/relationships/image"/><Relationship Id="rId4" Target="../media/image7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5.png" Type="http://schemas.openxmlformats.org/officeDocument/2006/relationships/image"/><Relationship Id="rId11" Target="../media/image53.png" Type="http://schemas.openxmlformats.org/officeDocument/2006/relationships/image"/><Relationship Id="rId12" Target="../media/image54.svg" Type="http://schemas.openxmlformats.org/officeDocument/2006/relationships/image"/><Relationship Id="rId13" Target="../media/image50.png" Type="http://schemas.openxmlformats.org/officeDocument/2006/relationships/image"/><Relationship Id="rId14" Target="../media/image51.svg" Type="http://schemas.openxmlformats.org/officeDocument/2006/relationships/image"/><Relationship Id="rId15" Target="../media/image76.png" Type="http://schemas.openxmlformats.org/officeDocument/2006/relationships/image"/><Relationship Id="rId16" Target="../media/image77.svg" Type="http://schemas.openxmlformats.org/officeDocument/2006/relationships/image"/><Relationship Id="rId17" Target="../media/image78.png" Type="http://schemas.openxmlformats.org/officeDocument/2006/relationships/image"/><Relationship Id="rId18" Target="../media/image79.svg" Type="http://schemas.openxmlformats.org/officeDocument/2006/relationships/image"/><Relationship Id="rId19" Target="../media/image37.png" Type="http://schemas.openxmlformats.org/officeDocument/2006/relationships/image"/><Relationship Id="rId2" Target="../media/image74.png" Type="http://schemas.openxmlformats.org/officeDocument/2006/relationships/image"/><Relationship Id="rId20" Target="../media/image38.svg" Type="http://schemas.openxmlformats.org/officeDocument/2006/relationships/image"/><Relationship Id="rId21" Target="../media/image35.png" Type="http://schemas.openxmlformats.org/officeDocument/2006/relationships/image"/><Relationship Id="rId22" Target="../media/image36.svg" Type="http://schemas.openxmlformats.org/officeDocument/2006/relationships/image"/><Relationship Id="rId23" Target="../media/image80.png" Type="http://schemas.openxmlformats.org/officeDocument/2006/relationships/image"/><Relationship Id="rId24" Target="../media/image81.svg" Type="http://schemas.openxmlformats.org/officeDocument/2006/relationships/image"/><Relationship Id="rId25" Target="../media/image11.png" Type="http://schemas.openxmlformats.org/officeDocument/2006/relationships/image"/><Relationship Id="rId26" Target="../media/image17.png" Type="http://schemas.openxmlformats.org/officeDocument/2006/relationships/image"/><Relationship Id="rId27" Target="../media/image18.svg" Type="http://schemas.openxmlformats.org/officeDocument/2006/relationships/image"/><Relationship Id="rId28" Target="../media/image16.png" Type="http://schemas.openxmlformats.org/officeDocument/2006/relationships/image"/><Relationship Id="rId29" Target="../media/image82.png" Type="http://schemas.openxmlformats.org/officeDocument/2006/relationships/image"/><Relationship Id="rId3" Target="../media/image75.svg" Type="http://schemas.openxmlformats.org/officeDocument/2006/relationships/image"/><Relationship Id="rId4" Target="../media/image67.png" Type="http://schemas.openxmlformats.org/officeDocument/2006/relationships/image"/><Relationship Id="rId5" Target="../media/image68.svg" Type="http://schemas.openxmlformats.org/officeDocument/2006/relationships/image"/><Relationship Id="rId6" Target="../media/image62.png" Type="http://schemas.openxmlformats.org/officeDocument/2006/relationships/image"/><Relationship Id="rId7" Target="../media/image63.svg" Type="http://schemas.openxmlformats.org/officeDocument/2006/relationships/image"/><Relationship Id="rId8" Target="../media/image31.png" Type="http://schemas.openxmlformats.org/officeDocument/2006/relationships/image"/><Relationship Id="rId9" Target="../media/image32.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svg" Type="http://schemas.openxmlformats.org/officeDocument/2006/relationships/image"/><Relationship Id="rId11" Target="../media/image15.png" Type="http://schemas.openxmlformats.org/officeDocument/2006/relationships/image"/><Relationship Id="rId12" Target="../media/image16.png" Type="http://schemas.openxmlformats.org/officeDocument/2006/relationships/image"/><Relationship Id="rId13" Target="../media/image17.png" Type="http://schemas.openxmlformats.org/officeDocument/2006/relationships/image"/><Relationship Id="rId14" Target="../media/image18.svg" Type="http://schemas.openxmlformats.org/officeDocument/2006/relationships/image"/><Relationship Id="rId15" Target="../media/image19.pn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png" Type="http://schemas.openxmlformats.org/officeDocument/2006/relationships/image"/><Relationship Id="rId8" Target="../media/image12.png" Type="http://schemas.openxmlformats.org/officeDocument/2006/relationships/image"/><Relationship Id="rId9" Target="../media/image1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 Id="rId6" Target="../media/image19.pn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 Id="rId9" Target="../media/image2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2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png" Type="http://schemas.openxmlformats.org/officeDocument/2006/relationships/image"/><Relationship Id="rId11" Target="../media/image5.sv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23.png" Type="http://schemas.openxmlformats.org/officeDocument/2006/relationships/image"/><Relationship Id="rId5" Target="../media/image24.png" Type="http://schemas.openxmlformats.org/officeDocument/2006/relationships/image"/><Relationship Id="rId6" Target="../media/image25.png" Type="http://schemas.openxmlformats.org/officeDocument/2006/relationships/image"/><Relationship Id="rId7" Target="../media/image26.png" Type="http://schemas.openxmlformats.org/officeDocument/2006/relationships/image"/><Relationship Id="rId8" Target="../media/image20.png" Type="http://schemas.openxmlformats.org/officeDocument/2006/relationships/image"/><Relationship Id="rId9" Target="../media/image21.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png" Type="http://schemas.openxmlformats.org/officeDocument/2006/relationships/image"/><Relationship Id="rId11" Target="../media/image36.svg" Type="http://schemas.openxmlformats.org/officeDocument/2006/relationships/image"/><Relationship Id="rId12" Target="../media/image37.png" Type="http://schemas.openxmlformats.org/officeDocument/2006/relationships/image"/><Relationship Id="rId13" Target="../media/image38.svg" Type="http://schemas.openxmlformats.org/officeDocument/2006/relationships/image"/><Relationship Id="rId14" Target="../media/image4.png" Type="http://schemas.openxmlformats.org/officeDocument/2006/relationships/image"/><Relationship Id="rId15" Target="../media/image5.svg" Type="http://schemas.openxmlformats.org/officeDocument/2006/relationships/image"/><Relationship Id="rId2" Target="../media/image27.png" Type="http://schemas.openxmlformats.org/officeDocument/2006/relationships/image"/><Relationship Id="rId3" Target="../media/image28.png" Type="http://schemas.openxmlformats.org/officeDocument/2006/relationships/image"/><Relationship Id="rId4" Target="../media/image29.svg" Type="http://schemas.openxmlformats.org/officeDocument/2006/relationships/image"/><Relationship Id="rId5" Target="../media/image30.pn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 Id="rId8" Target="../media/image33.png" Type="http://schemas.openxmlformats.org/officeDocument/2006/relationships/image"/><Relationship Id="rId9" Target="../media/image34.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2.png" Type="http://schemas.openxmlformats.org/officeDocument/2006/relationships/image"/><Relationship Id="rId5" Target="../media/image16.png" Type="http://schemas.openxmlformats.org/officeDocument/2006/relationships/image"/><Relationship Id="rId6" Target="../media/image20.png" Type="http://schemas.openxmlformats.org/officeDocument/2006/relationships/image"/><Relationship Id="rId7" Target="../media/image21.sv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pn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626"/>
        </a:solidFill>
      </p:bgPr>
    </p:bg>
    <p:spTree>
      <p:nvGrpSpPr>
        <p:cNvPr id="1" name=""/>
        <p:cNvGrpSpPr/>
        <p:nvPr/>
      </p:nvGrpSpPr>
      <p:grpSpPr>
        <a:xfrm>
          <a:off x="0" y="0"/>
          <a:ext cx="0" cy="0"/>
          <a:chOff x="0" y="0"/>
          <a:chExt cx="0" cy="0"/>
        </a:xfrm>
      </p:grpSpPr>
      <p:grpSp>
        <p:nvGrpSpPr>
          <p:cNvPr name="Group 2" id="2"/>
          <p:cNvGrpSpPr/>
          <p:nvPr/>
        </p:nvGrpSpPr>
        <p:grpSpPr>
          <a:xfrm rot="0">
            <a:off x="-857515" y="4015739"/>
            <a:ext cx="20003030" cy="18000060"/>
            <a:chOff x="0" y="0"/>
            <a:chExt cx="2473599" cy="2225910"/>
          </a:xfrm>
        </p:grpSpPr>
        <p:sp>
          <p:nvSpPr>
            <p:cNvPr name="Freeform 3" id="3"/>
            <p:cNvSpPr/>
            <p:nvPr/>
          </p:nvSpPr>
          <p:spPr>
            <a:xfrm flipH="false" flipV="false" rot="0">
              <a:off x="0" y="0"/>
              <a:ext cx="2473599" cy="2225910"/>
            </a:xfrm>
            <a:custGeom>
              <a:avLst/>
              <a:gdLst/>
              <a:ahLst/>
              <a:cxnLst/>
              <a:rect r="r" b="b" t="t" l="l"/>
              <a:pathLst>
                <a:path h="2225910" w="2473599">
                  <a:moveTo>
                    <a:pt x="1236800" y="0"/>
                  </a:moveTo>
                  <a:cubicBezTo>
                    <a:pt x="553734" y="0"/>
                    <a:pt x="0" y="498287"/>
                    <a:pt x="0" y="1112955"/>
                  </a:cubicBezTo>
                  <a:cubicBezTo>
                    <a:pt x="0" y="1727623"/>
                    <a:pt x="553734" y="2225910"/>
                    <a:pt x="1236800" y="2225910"/>
                  </a:cubicBezTo>
                  <a:cubicBezTo>
                    <a:pt x="1919865" y="2225910"/>
                    <a:pt x="2473599" y="1727623"/>
                    <a:pt x="2473599" y="1112955"/>
                  </a:cubicBezTo>
                  <a:cubicBezTo>
                    <a:pt x="2473599" y="498287"/>
                    <a:pt x="1919865" y="0"/>
                    <a:pt x="1236800" y="0"/>
                  </a:cubicBezTo>
                  <a:close/>
                </a:path>
              </a:pathLst>
            </a:custGeom>
            <a:gradFill rotWithShape="true">
              <a:gsLst>
                <a:gs pos="0">
                  <a:srgbClr val="1737B7">
                    <a:alpha val="100000"/>
                  </a:srgbClr>
                </a:gs>
                <a:gs pos="25000">
                  <a:srgbClr val="FFF627">
                    <a:alpha val="100000"/>
                  </a:srgbClr>
                </a:gs>
                <a:gs pos="50000">
                  <a:srgbClr val="FFF627">
                    <a:alpha val="100000"/>
                  </a:srgbClr>
                </a:gs>
                <a:gs pos="75000">
                  <a:srgbClr val="FF6600">
                    <a:alpha val="100000"/>
                  </a:srgbClr>
                </a:gs>
                <a:gs pos="100000">
                  <a:srgbClr val="D81257">
                    <a:alpha val="100000"/>
                  </a:srgbClr>
                </a:gs>
              </a:gsLst>
              <a:path path="circle">
                <a:fillToRect l="50000" r="50000" t="50000" b="50000"/>
              </a:path>
            </a:gradFill>
          </p:spPr>
        </p:sp>
        <p:sp>
          <p:nvSpPr>
            <p:cNvPr name="TextBox 4" id="4"/>
            <p:cNvSpPr txBox="true"/>
            <p:nvPr/>
          </p:nvSpPr>
          <p:spPr>
            <a:xfrm>
              <a:off x="231900" y="161054"/>
              <a:ext cx="2009799" cy="1856177"/>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false" flipV="false" rot="0">
            <a:off x="-3222" y="2949356"/>
            <a:ext cx="18291222" cy="9640226"/>
          </a:xfrm>
          <a:custGeom>
            <a:avLst/>
            <a:gdLst/>
            <a:ahLst/>
            <a:cxnLst/>
            <a:rect r="r" b="b" t="t" l="l"/>
            <a:pathLst>
              <a:path h="9640226" w="18291222">
                <a:moveTo>
                  <a:pt x="0" y="0"/>
                </a:moveTo>
                <a:lnTo>
                  <a:pt x="18291222" y="0"/>
                </a:lnTo>
                <a:lnTo>
                  <a:pt x="18291222" y="9640226"/>
                </a:lnTo>
                <a:lnTo>
                  <a:pt x="0" y="9640226"/>
                </a:lnTo>
                <a:lnTo>
                  <a:pt x="0" y="0"/>
                </a:lnTo>
                <a:close/>
              </a:path>
            </a:pathLst>
          </a:custGeom>
          <a:blipFill>
            <a:blip r:embed="rId2"/>
            <a:stretch>
              <a:fillRect l="0" t="-13155" r="0" b="-13257"/>
            </a:stretch>
          </a:blipFill>
        </p:spPr>
      </p:sp>
      <p:sp>
        <p:nvSpPr>
          <p:cNvPr name="Freeform 6" id="6"/>
          <p:cNvSpPr/>
          <p:nvPr/>
        </p:nvSpPr>
        <p:spPr>
          <a:xfrm flipH="false" flipV="false" rot="0">
            <a:off x="526153" y="517852"/>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TextBox 7" id="7"/>
          <p:cNvSpPr txBox="true"/>
          <p:nvPr/>
        </p:nvSpPr>
        <p:spPr>
          <a:xfrm rot="0">
            <a:off x="1429276" y="1343025"/>
            <a:ext cx="15429449" cy="1362076"/>
          </a:xfrm>
          <a:prstGeom prst="rect">
            <a:avLst/>
          </a:prstGeom>
        </p:spPr>
        <p:txBody>
          <a:bodyPr anchor="t" rtlCol="false" tIns="0" lIns="0" bIns="0" rIns="0">
            <a:spAutoFit/>
          </a:bodyPr>
          <a:lstStyle/>
          <a:p>
            <a:pPr algn="ctr">
              <a:lnSpc>
                <a:spcPts val="9900"/>
              </a:lnSpc>
            </a:pPr>
            <a:r>
              <a:rPr lang="en-US" sz="11000">
                <a:solidFill>
                  <a:srgbClr val="FF6700"/>
                </a:solidFill>
                <a:latin typeface="One Little Font Full"/>
              </a:rPr>
              <a:t>INTERNATIONAL PET DAY!</a:t>
            </a:r>
          </a:p>
        </p:txBody>
      </p:sp>
      <p:sp>
        <p:nvSpPr>
          <p:cNvPr name="TextBox 8" id="8"/>
          <p:cNvSpPr txBox="true"/>
          <p:nvPr/>
        </p:nvSpPr>
        <p:spPr>
          <a:xfrm rot="0">
            <a:off x="4779048" y="2478406"/>
            <a:ext cx="8729905" cy="405765"/>
          </a:xfrm>
          <a:prstGeom prst="rect">
            <a:avLst/>
          </a:prstGeom>
        </p:spPr>
        <p:txBody>
          <a:bodyPr anchor="t" rtlCol="false" tIns="0" lIns="0" bIns="0" rIns="0">
            <a:spAutoFit/>
          </a:bodyPr>
          <a:lstStyle/>
          <a:p>
            <a:pPr algn="ctr">
              <a:lnSpc>
                <a:spcPts val="3359"/>
              </a:lnSpc>
              <a:spcBef>
                <a:spcPct val="0"/>
              </a:spcBef>
            </a:pPr>
            <a:r>
              <a:rPr lang="en-US" sz="2400">
                <a:solidFill>
                  <a:srgbClr val="FF6700"/>
                </a:solidFill>
                <a:latin typeface="Gotham Bold"/>
              </a:rPr>
              <a:t>A Presentation</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6700"/>
        </a:solidFill>
      </p:bgPr>
    </p:bg>
    <p:spTree>
      <p:nvGrpSpPr>
        <p:cNvPr id="1" name=""/>
        <p:cNvGrpSpPr/>
        <p:nvPr/>
      </p:nvGrpSpPr>
      <p:grpSpPr>
        <a:xfrm>
          <a:off x="0" y="0"/>
          <a:ext cx="0" cy="0"/>
          <a:chOff x="0" y="0"/>
          <a:chExt cx="0" cy="0"/>
        </a:xfrm>
      </p:grpSpPr>
      <p:sp>
        <p:nvSpPr>
          <p:cNvPr name="Freeform 2" id="2"/>
          <p:cNvSpPr/>
          <p:nvPr/>
        </p:nvSpPr>
        <p:spPr>
          <a:xfrm flipH="false" flipV="false" rot="-2700000">
            <a:off x="5868384" y="-2294488"/>
            <a:ext cx="14875976" cy="14875976"/>
          </a:xfrm>
          <a:custGeom>
            <a:avLst/>
            <a:gdLst/>
            <a:ahLst/>
            <a:cxnLst/>
            <a:rect r="r" b="b" t="t" l="l"/>
            <a:pathLst>
              <a:path h="14875976" w="14875976">
                <a:moveTo>
                  <a:pt x="0" y="0"/>
                </a:moveTo>
                <a:lnTo>
                  <a:pt x="14875976" y="0"/>
                </a:lnTo>
                <a:lnTo>
                  <a:pt x="14875976" y="14875976"/>
                </a:lnTo>
                <a:lnTo>
                  <a:pt x="0" y="14875976"/>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1028700" y="2364104"/>
            <a:ext cx="6894982" cy="6894196"/>
            <a:chOff x="0" y="0"/>
            <a:chExt cx="6350013" cy="6349289"/>
          </a:xfrm>
        </p:grpSpPr>
        <p:sp>
          <p:nvSpPr>
            <p:cNvPr name="Freeform 4" id="4"/>
            <p:cNvSpPr/>
            <p:nvPr/>
          </p:nvSpPr>
          <p:spPr>
            <a:xfrm flipH="false" flipV="false" rot="0">
              <a:off x="-95250" y="-95136"/>
              <a:ext cx="6540525" cy="6539573"/>
            </a:xfrm>
            <a:custGeom>
              <a:avLst/>
              <a:gdLst/>
              <a:ahLst/>
              <a:cxnLst/>
              <a:rect r="r" b="b" t="t" l="l"/>
              <a:pathLst>
                <a:path h="6539573" w="6540525">
                  <a:moveTo>
                    <a:pt x="5684545" y="1101865"/>
                  </a:moveTo>
                  <a:cubicBezTo>
                    <a:pt x="5560364"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7"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5"/>
                  </a:lnTo>
                  <a:cubicBezTo>
                    <a:pt x="631228" y="4637634"/>
                    <a:pt x="766077" y="4854448"/>
                    <a:pt x="766077" y="5102746"/>
                  </a:cubicBezTo>
                  <a:cubicBezTo>
                    <a:pt x="766077" y="5473268"/>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7" y="6354331"/>
                  </a:lnTo>
                  <a:cubicBezTo>
                    <a:pt x="3926408" y="6539573"/>
                    <a:pt x="4336694" y="6429617"/>
                    <a:pt x="4521987" y="6108764"/>
                  </a:cubicBezTo>
                  <a:cubicBezTo>
                    <a:pt x="4646130" y="5893766"/>
                    <a:pt x="4871314" y="5773446"/>
                    <a:pt x="5102961" y="5773281"/>
                  </a:cubicBezTo>
                  <a:lnTo>
                    <a:pt x="5102911" y="5773192"/>
                  </a:lnTo>
                  <a:cubicBezTo>
                    <a:pt x="5334558" y="5773027"/>
                    <a:pt x="5559780" y="5652707"/>
                    <a:pt x="5683885" y="5437709"/>
                  </a:cubicBezTo>
                  <a:cubicBezTo>
                    <a:pt x="5745010" y="5331855"/>
                    <a:pt x="5774017" y="5216234"/>
                    <a:pt x="5773890" y="5102213"/>
                  </a:cubicBezTo>
                  <a:lnTo>
                    <a:pt x="5773979" y="5102290"/>
                  </a:lnTo>
                  <a:cubicBezTo>
                    <a:pt x="5774182" y="4878846"/>
                    <a:pt x="5886145" y="4661358"/>
                    <a:pt x="6087059" y="4534828"/>
                  </a:cubicBezTo>
                  <a:cubicBezTo>
                    <a:pt x="6195364" y="4477881"/>
                    <a:pt x="6289357" y="4390620"/>
                    <a:pt x="6355029" y="4276866"/>
                  </a:cubicBezTo>
                  <a:cubicBezTo>
                    <a:pt x="6479222" y="4061753"/>
                    <a:pt x="6470777" y="3806572"/>
                    <a:pt x="6355118" y="3605886"/>
                  </a:cubicBezTo>
                  <a:lnTo>
                    <a:pt x="6355156" y="3605886"/>
                  </a:lnTo>
                  <a:cubicBezTo>
                    <a:pt x="6239535" y="3405201"/>
                    <a:pt x="6231077" y="3150020"/>
                    <a:pt x="6355245" y="2934971"/>
                  </a:cubicBezTo>
                  <a:cubicBezTo>
                    <a:pt x="6540525" y="2614080"/>
                    <a:pt x="6430568" y="2203832"/>
                    <a:pt x="6109677" y="2018552"/>
                  </a:cubicBezTo>
                  <a:lnTo>
                    <a:pt x="6109627" y="2018501"/>
                  </a:lnTo>
                  <a:lnTo>
                    <a:pt x="6109754" y="2018463"/>
                  </a:lnTo>
                  <a:cubicBezTo>
                    <a:pt x="5910847" y="1903375"/>
                    <a:pt x="5776557" y="1689088"/>
                    <a:pt x="5774436" y="1443267"/>
                  </a:cubicBezTo>
                  <a:cubicBezTo>
                    <a:pt x="5775604" y="1327265"/>
                    <a:pt x="5746686" y="1209536"/>
                    <a:pt x="5684545" y="1101865"/>
                  </a:cubicBezTo>
                </a:path>
              </a:pathLst>
            </a:custGeom>
            <a:solidFill>
              <a:srgbClr val="FFF626"/>
            </a:solidFill>
            <a:ln w="12700">
              <a:solidFill>
                <a:srgbClr val="000000"/>
              </a:solidFill>
            </a:ln>
          </p:spPr>
        </p:sp>
      </p:grpSp>
      <p:grpSp>
        <p:nvGrpSpPr>
          <p:cNvPr name="Group 5" id="5"/>
          <p:cNvGrpSpPr>
            <a:grpSpLocks noChangeAspect="true"/>
          </p:cNvGrpSpPr>
          <p:nvPr/>
        </p:nvGrpSpPr>
        <p:grpSpPr>
          <a:xfrm rot="0">
            <a:off x="13277766" y="5143500"/>
            <a:ext cx="3981534" cy="4114800"/>
            <a:chOff x="0" y="0"/>
            <a:chExt cx="6362700" cy="6575666"/>
          </a:xfrm>
        </p:grpSpPr>
        <p:sp>
          <p:nvSpPr>
            <p:cNvPr name="Freeform 6" id="6"/>
            <p:cNvSpPr/>
            <p:nvPr/>
          </p:nvSpPr>
          <p:spPr>
            <a:xfrm flipH="false" flipV="false" rot="0">
              <a:off x="6350" y="6350"/>
              <a:ext cx="6350012" cy="6562979"/>
            </a:xfrm>
            <a:custGeom>
              <a:avLst/>
              <a:gdLst/>
              <a:ahLst/>
              <a:cxnLst/>
              <a:rect r="r" b="b" t="t" l="l"/>
              <a:pathLst>
                <a:path h="6562979" w="6350012">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FFF626"/>
            </a:solidFill>
            <a:ln w="12700">
              <a:solidFill>
                <a:srgbClr val="000000"/>
              </a:solidFill>
            </a:ln>
          </p:spPr>
        </p:sp>
      </p:grpSp>
      <p:grpSp>
        <p:nvGrpSpPr>
          <p:cNvPr name="Group 7" id="7"/>
          <p:cNvGrpSpPr>
            <a:grpSpLocks noChangeAspect="true"/>
          </p:cNvGrpSpPr>
          <p:nvPr/>
        </p:nvGrpSpPr>
        <p:grpSpPr>
          <a:xfrm rot="0">
            <a:off x="8609957" y="5143500"/>
            <a:ext cx="3981534" cy="4114800"/>
            <a:chOff x="0" y="0"/>
            <a:chExt cx="6362700" cy="6575666"/>
          </a:xfrm>
        </p:grpSpPr>
        <p:sp>
          <p:nvSpPr>
            <p:cNvPr name="Freeform 8" id="8"/>
            <p:cNvSpPr/>
            <p:nvPr/>
          </p:nvSpPr>
          <p:spPr>
            <a:xfrm flipH="false" flipV="false" rot="0">
              <a:off x="6350" y="6350"/>
              <a:ext cx="6350012" cy="6562979"/>
            </a:xfrm>
            <a:custGeom>
              <a:avLst/>
              <a:gdLst/>
              <a:ahLst/>
              <a:cxnLst/>
              <a:rect r="r" b="b" t="t" l="l"/>
              <a:pathLst>
                <a:path h="6562979" w="6350012">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FFF626"/>
            </a:solidFill>
            <a:ln w="12700">
              <a:solidFill>
                <a:srgbClr val="000000"/>
              </a:solidFill>
            </a:ln>
          </p:spPr>
        </p:sp>
      </p:grpSp>
      <p:grpSp>
        <p:nvGrpSpPr>
          <p:cNvPr name="Group 9" id="9"/>
          <p:cNvGrpSpPr>
            <a:grpSpLocks noChangeAspect="true"/>
          </p:cNvGrpSpPr>
          <p:nvPr/>
        </p:nvGrpSpPr>
        <p:grpSpPr>
          <a:xfrm rot="0">
            <a:off x="8609957" y="1028700"/>
            <a:ext cx="8649343" cy="3459737"/>
            <a:chOff x="0" y="0"/>
            <a:chExt cx="6350000" cy="2540000"/>
          </a:xfrm>
        </p:grpSpPr>
        <p:sp>
          <p:nvSpPr>
            <p:cNvPr name="Freeform 10" id="10"/>
            <p:cNvSpPr/>
            <p:nvPr/>
          </p:nvSpPr>
          <p:spPr>
            <a:xfrm flipH="false" flipV="false" rot="0">
              <a:off x="0" y="0"/>
              <a:ext cx="6350000" cy="2540000"/>
            </a:xfrm>
            <a:custGeom>
              <a:avLst/>
              <a:gdLst/>
              <a:ahLst/>
              <a:cxnLst/>
              <a:rect r="r" b="b" t="t" l="l"/>
              <a:pathLst>
                <a:path h="2540000" w="6350000">
                  <a:moveTo>
                    <a:pt x="0" y="2159000"/>
                  </a:moveTo>
                  <a:lnTo>
                    <a:pt x="0" y="381000"/>
                  </a:lnTo>
                  <a:cubicBezTo>
                    <a:pt x="0" y="170180"/>
                    <a:pt x="170180" y="0"/>
                    <a:pt x="381000" y="0"/>
                  </a:cubicBezTo>
                  <a:lnTo>
                    <a:pt x="5969000" y="0"/>
                  </a:lnTo>
                  <a:cubicBezTo>
                    <a:pt x="6179820" y="0"/>
                    <a:pt x="6350000" y="170180"/>
                    <a:pt x="6350000" y="381000"/>
                  </a:cubicBezTo>
                  <a:lnTo>
                    <a:pt x="6350000" y="2159000"/>
                  </a:lnTo>
                  <a:cubicBezTo>
                    <a:pt x="6350000" y="2369820"/>
                    <a:pt x="6179820" y="2540000"/>
                    <a:pt x="5969000" y="2540000"/>
                  </a:cubicBezTo>
                  <a:lnTo>
                    <a:pt x="381000" y="2540000"/>
                  </a:lnTo>
                  <a:cubicBezTo>
                    <a:pt x="170180" y="2540000"/>
                    <a:pt x="0" y="2369820"/>
                    <a:pt x="0" y="2159000"/>
                  </a:cubicBezTo>
                  <a:close/>
                </a:path>
              </a:pathLst>
            </a:custGeom>
            <a:solidFill>
              <a:srgbClr val="FFF626"/>
            </a:solidFill>
            <a:ln w="12700">
              <a:solidFill>
                <a:srgbClr val="000000"/>
              </a:solidFill>
            </a:ln>
          </p:spPr>
        </p:sp>
      </p:grpSp>
      <p:sp>
        <p:nvSpPr>
          <p:cNvPr name="TextBox 11" id="11"/>
          <p:cNvSpPr txBox="true"/>
          <p:nvPr/>
        </p:nvSpPr>
        <p:spPr>
          <a:xfrm rot="0">
            <a:off x="1028700" y="1285875"/>
            <a:ext cx="7729031" cy="1078229"/>
          </a:xfrm>
          <a:prstGeom prst="rect">
            <a:avLst/>
          </a:prstGeom>
        </p:spPr>
        <p:txBody>
          <a:bodyPr anchor="t" rtlCol="false" tIns="0" lIns="0" bIns="0" rIns="0">
            <a:spAutoFit/>
          </a:bodyPr>
          <a:lstStyle/>
          <a:p>
            <a:pPr algn="l" marL="0" indent="0" lvl="0">
              <a:lnSpc>
                <a:spcPts val="7919"/>
              </a:lnSpc>
              <a:spcBef>
                <a:spcPct val="0"/>
              </a:spcBef>
            </a:pPr>
            <a:r>
              <a:rPr lang="en-US" sz="8799" strike="noStrike" u="none">
                <a:solidFill>
                  <a:srgbClr val="FFF626"/>
                </a:solidFill>
                <a:latin typeface="One Little Font Full"/>
              </a:rPr>
              <a:t>GALLERY IMAGE</a:t>
            </a:r>
          </a:p>
        </p:txBody>
      </p:sp>
      <p:grpSp>
        <p:nvGrpSpPr>
          <p:cNvPr name="Group 12" id="12"/>
          <p:cNvGrpSpPr>
            <a:grpSpLocks noChangeAspect="true"/>
          </p:cNvGrpSpPr>
          <p:nvPr/>
        </p:nvGrpSpPr>
        <p:grpSpPr>
          <a:xfrm rot="0">
            <a:off x="1028700" y="2364104"/>
            <a:ext cx="6894982" cy="6894196"/>
            <a:chOff x="0" y="0"/>
            <a:chExt cx="6350013" cy="6349289"/>
          </a:xfrm>
        </p:grpSpPr>
        <p:sp>
          <p:nvSpPr>
            <p:cNvPr name="Freeform 13" id="13"/>
            <p:cNvSpPr/>
            <p:nvPr/>
          </p:nvSpPr>
          <p:spPr>
            <a:xfrm flipH="false" flipV="false" rot="0">
              <a:off x="-95250" y="-95136"/>
              <a:ext cx="6540525" cy="6539573"/>
            </a:xfrm>
            <a:custGeom>
              <a:avLst/>
              <a:gdLst/>
              <a:ahLst/>
              <a:cxnLst/>
              <a:rect r="r" b="b" t="t" l="l"/>
              <a:pathLst>
                <a:path h="6539573" w="6540525">
                  <a:moveTo>
                    <a:pt x="5684545" y="1101865"/>
                  </a:moveTo>
                  <a:cubicBezTo>
                    <a:pt x="5560364"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7"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5"/>
                  </a:lnTo>
                  <a:cubicBezTo>
                    <a:pt x="631228" y="4637634"/>
                    <a:pt x="766077" y="4854448"/>
                    <a:pt x="766077" y="5102746"/>
                  </a:cubicBezTo>
                  <a:cubicBezTo>
                    <a:pt x="766077" y="5473268"/>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7" y="6354331"/>
                  </a:lnTo>
                  <a:cubicBezTo>
                    <a:pt x="3926408" y="6539573"/>
                    <a:pt x="4336694" y="6429617"/>
                    <a:pt x="4521987" y="6108764"/>
                  </a:cubicBezTo>
                  <a:cubicBezTo>
                    <a:pt x="4646130" y="5893766"/>
                    <a:pt x="4871314" y="5773446"/>
                    <a:pt x="5102961" y="5773281"/>
                  </a:cubicBezTo>
                  <a:lnTo>
                    <a:pt x="5102911" y="5773192"/>
                  </a:lnTo>
                  <a:cubicBezTo>
                    <a:pt x="5334558" y="5773027"/>
                    <a:pt x="5559780" y="5652707"/>
                    <a:pt x="5683885" y="5437709"/>
                  </a:cubicBezTo>
                  <a:cubicBezTo>
                    <a:pt x="5745010" y="5331855"/>
                    <a:pt x="5774017" y="5216234"/>
                    <a:pt x="5773890" y="5102213"/>
                  </a:cubicBezTo>
                  <a:lnTo>
                    <a:pt x="5773979" y="5102290"/>
                  </a:lnTo>
                  <a:cubicBezTo>
                    <a:pt x="5774182" y="4878846"/>
                    <a:pt x="5886145" y="4661358"/>
                    <a:pt x="6087059" y="4534828"/>
                  </a:cubicBezTo>
                  <a:cubicBezTo>
                    <a:pt x="6195364" y="4477881"/>
                    <a:pt x="6289357" y="4390620"/>
                    <a:pt x="6355029" y="4276866"/>
                  </a:cubicBezTo>
                  <a:cubicBezTo>
                    <a:pt x="6479222" y="4061753"/>
                    <a:pt x="6470777" y="3806572"/>
                    <a:pt x="6355118" y="3605886"/>
                  </a:cubicBezTo>
                  <a:lnTo>
                    <a:pt x="6355156" y="3605886"/>
                  </a:lnTo>
                  <a:cubicBezTo>
                    <a:pt x="6239535" y="3405201"/>
                    <a:pt x="6231077" y="3150020"/>
                    <a:pt x="6355245" y="2934971"/>
                  </a:cubicBezTo>
                  <a:cubicBezTo>
                    <a:pt x="6540525" y="2614080"/>
                    <a:pt x="6430568" y="2203832"/>
                    <a:pt x="6109677" y="2018552"/>
                  </a:cubicBezTo>
                  <a:lnTo>
                    <a:pt x="6109627" y="2018501"/>
                  </a:lnTo>
                  <a:lnTo>
                    <a:pt x="6109754" y="2018463"/>
                  </a:lnTo>
                  <a:cubicBezTo>
                    <a:pt x="5910847" y="1903375"/>
                    <a:pt x="5776557" y="1689088"/>
                    <a:pt x="5774436" y="1443267"/>
                  </a:cubicBezTo>
                  <a:cubicBezTo>
                    <a:pt x="5775604" y="1327265"/>
                    <a:pt x="5746686" y="1209536"/>
                    <a:pt x="5684545" y="1101865"/>
                  </a:cubicBezTo>
                </a:path>
              </a:pathLst>
            </a:custGeom>
            <a:blipFill>
              <a:blip r:embed="rId4"/>
              <a:stretch>
                <a:fillRect l="-40017" t="-2657" r="-25289" b="-7490"/>
              </a:stretch>
            </a:blipFill>
          </p:spPr>
        </p:sp>
      </p:grpSp>
      <p:grpSp>
        <p:nvGrpSpPr>
          <p:cNvPr name="Group 14" id="14"/>
          <p:cNvGrpSpPr>
            <a:grpSpLocks noChangeAspect="true"/>
          </p:cNvGrpSpPr>
          <p:nvPr/>
        </p:nvGrpSpPr>
        <p:grpSpPr>
          <a:xfrm rot="0">
            <a:off x="8609957" y="1028700"/>
            <a:ext cx="8649343" cy="3459737"/>
            <a:chOff x="0" y="0"/>
            <a:chExt cx="6350000" cy="2540000"/>
          </a:xfrm>
        </p:grpSpPr>
        <p:sp>
          <p:nvSpPr>
            <p:cNvPr name="Freeform 15" id="15"/>
            <p:cNvSpPr/>
            <p:nvPr/>
          </p:nvSpPr>
          <p:spPr>
            <a:xfrm flipH="false" flipV="false" rot="0">
              <a:off x="0" y="0"/>
              <a:ext cx="6350000" cy="2540000"/>
            </a:xfrm>
            <a:custGeom>
              <a:avLst/>
              <a:gdLst/>
              <a:ahLst/>
              <a:cxnLst/>
              <a:rect r="r" b="b" t="t" l="l"/>
              <a:pathLst>
                <a:path h="2540000" w="6350000">
                  <a:moveTo>
                    <a:pt x="0" y="2159000"/>
                  </a:moveTo>
                  <a:lnTo>
                    <a:pt x="0" y="381000"/>
                  </a:lnTo>
                  <a:cubicBezTo>
                    <a:pt x="0" y="170180"/>
                    <a:pt x="170180" y="0"/>
                    <a:pt x="381000" y="0"/>
                  </a:cubicBezTo>
                  <a:lnTo>
                    <a:pt x="5969000" y="0"/>
                  </a:lnTo>
                  <a:cubicBezTo>
                    <a:pt x="6179820" y="0"/>
                    <a:pt x="6350000" y="170180"/>
                    <a:pt x="6350000" y="381000"/>
                  </a:cubicBezTo>
                  <a:lnTo>
                    <a:pt x="6350000" y="2159000"/>
                  </a:lnTo>
                  <a:cubicBezTo>
                    <a:pt x="6350000" y="2369820"/>
                    <a:pt x="6179820" y="2540000"/>
                    <a:pt x="5969000" y="2540000"/>
                  </a:cubicBezTo>
                  <a:lnTo>
                    <a:pt x="381000" y="2540000"/>
                  </a:lnTo>
                  <a:cubicBezTo>
                    <a:pt x="170180" y="2540000"/>
                    <a:pt x="0" y="2369820"/>
                    <a:pt x="0" y="2159000"/>
                  </a:cubicBezTo>
                  <a:close/>
                </a:path>
              </a:pathLst>
            </a:custGeom>
            <a:blipFill>
              <a:blip r:embed="rId5"/>
              <a:stretch>
                <a:fillRect l="-20084" t="-52258" r="0" b="-47756"/>
              </a:stretch>
            </a:blipFill>
          </p:spPr>
        </p:sp>
      </p:grpSp>
      <p:grpSp>
        <p:nvGrpSpPr>
          <p:cNvPr name="Group 16" id="16"/>
          <p:cNvGrpSpPr>
            <a:grpSpLocks noChangeAspect="true"/>
          </p:cNvGrpSpPr>
          <p:nvPr/>
        </p:nvGrpSpPr>
        <p:grpSpPr>
          <a:xfrm rot="0">
            <a:off x="13277766" y="5143500"/>
            <a:ext cx="3981534" cy="4114800"/>
            <a:chOff x="0" y="0"/>
            <a:chExt cx="6362700" cy="6575666"/>
          </a:xfrm>
        </p:grpSpPr>
        <p:sp>
          <p:nvSpPr>
            <p:cNvPr name="Freeform 17" id="17"/>
            <p:cNvSpPr/>
            <p:nvPr/>
          </p:nvSpPr>
          <p:spPr>
            <a:xfrm flipH="false" flipV="false" rot="0">
              <a:off x="6350" y="6350"/>
              <a:ext cx="6350012" cy="6562979"/>
            </a:xfrm>
            <a:custGeom>
              <a:avLst/>
              <a:gdLst/>
              <a:ahLst/>
              <a:cxnLst/>
              <a:rect r="r" b="b" t="t" l="l"/>
              <a:pathLst>
                <a:path h="6562979" w="6350012">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6"/>
              <a:stretch>
                <a:fillRect l="-25992" t="-75585" r="-26153" b="-45365"/>
              </a:stretch>
            </a:blipFill>
          </p:spPr>
        </p:sp>
      </p:grpSp>
      <p:grpSp>
        <p:nvGrpSpPr>
          <p:cNvPr name="Group 18" id="18"/>
          <p:cNvGrpSpPr>
            <a:grpSpLocks noChangeAspect="true"/>
          </p:cNvGrpSpPr>
          <p:nvPr/>
        </p:nvGrpSpPr>
        <p:grpSpPr>
          <a:xfrm rot="0">
            <a:off x="8609957" y="5143500"/>
            <a:ext cx="3981534" cy="4114800"/>
            <a:chOff x="0" y="0"/>
            <a:chExt cx="6362700" cy="6575666"/>
          </a:xfrm>
        </p:grpSpPr>
        <p:sp>
          <p:nvSpPr>
            <p:cNvPr name="Freeform 19" id="19"/>
            <p:cNvSpPr/>
            <p:nvPr/>
          </p:nvSpPr>
          <p:spPr>
            <a:xfrm flipH="false" flipV="false" rot="0">
              <a:off x="6350" y="6350"/>
              <a:ext cx="6350012" cy="6562979"/>
            </a:xfrm>
            <a:custGeom>
              <a:avLst/>
              <a:gdLst/>
              <a:ahLst/>
              <a:cxnLst/>
              <a:rect r="r" b="b" t="t" l="l"/>
              <a:pathLst>
                <a:path h="6562979" w="6350012">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7"/>
              <a:stretch>
                <a:fillRect l="-40453" t="-3650" r="-52759" b="-20900"/>
              </a:stretch>
            </a:blipFill>
          </p:spPr>
        </p:sp>
      </p:grpSp>
      <p:sp>
        <p:nvSpPr>
          <p:cNvPr name="Freeform 20" id="20"/>
          <p:cNvSpPr/>
          <p:nvPr/>
        </p:nvSpPr>
        <p:spPr>
          <a:xfrm flipH="false" flipV="false" rot="0">
            <a:off x="17259300" y="9258300"/>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Tree>
  </p:cSld>
  <p:clrMapOvr>
    <a:masterClrMapping/>
  </p:clrMapOvr>
  <p:transition spd="slow">
    <p:push dir="l"/>
  </p:transition>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6700"/>
        </a:solidFill>
      </p:bgPr>
    </p:bg>
    <p:spTree>
      <p:nvGrpSpPr>
        <p:cNvPr id="1" name=""/>
        <p:cNvGrpSpPr/>
        <p:nvPr/>
      </p:nvGrpSpPr>
      <p:grpSpPr>
        <a:xfrm>
          <a:off x="0" y="0"/>
          <a:ext cx="0" cy="0"/>
          <a:chOff x="0" y="0"/>
          <a:chExt cx="0" cy="0"/>
        </a:xfrm>
      </p:grpSpPr>
      <p:sp>
        <p:nvSpPr>
          <p:cNvPr name="Freeform 2" id="2"/>
          <p:cNvSpPr/>
          <p:nvPr/>
        </p:nvSpPr>
        <p:spPr>
          <a:xfrm flipH="false" flipV="false" rot="8100000">
            <a:off x="-3568735" y="-2294488"/>
            <a:ext cx="14875976" cy="14875976"/>
          </a:xfrm>
          <a:custGeom>
            <a:avLst/>
            <a:gdLst/>
            <a:ahLst/>
            <a:cxnLst/>
            <a:rect r="r" b="b" t="t" l="l"/>
            <a:pathLst>
              <a:path h="14875976" w="14875976">
                <a:moveTo>
                  <a:pt x="0" y="0"/>
                </a:moveTo>
                <a:lnTo>
                  <a:pt x="14875977" y="0"/>
                </a:lnTo>
                <a:lnTo>
                  <a:pt x="14875977" y="14875976"/>
                </a:lnTo>
                <a:lnTo>
                  <a:pt x="0" y="14875976"/>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pic>
        <p:nvPicPr>
          <p:cNvPr name="Picture 3" id="3"/>
          <p:cNvPicPr>
            <a:picLocks noChangeAspect="true"/>
          </p:cNvPicPr>
          <p:nvPr/>
        </p:nvPicPr>
        <p:blipFill>
          <a:blip r:embed="rId4"/>
          <a:stretch>
            <a:fillRect/>
          </a:stretch>
        </p:blipFill>
        <p:spPr>
          <a:xfrm rot="0">
            <a:off x="-109262" y="331043"/>
            <a:ext cx="9624914" cy="9624914"/>
          </a:xfrm>
          <a:prstGeom prst="rect">
            <a:avLst/>
          </a:prstGeom>
        </p:spPr>
      </p:pic>
      <p:grpSp>
        <p:nvGrpSpPr>
          <p:cNvPr name="Group 4" id="4"/>
          <p:cNvGrpSpPr/>
          <p:nvPr/>
        </p:nvGrpSpPr>
        <p:grpSpPr>
          <a:xfrm rot="0">
            <a:off x="9736468" y="1290224"/>
            <a:ext cx="9303379" cy="2111651"/>
            <a:chOff x="0" y="0"/>
            <a:chExt cx="2033834" cy="461633"/>
          </a:xfrm>
        </p:grpSpPr>
        <p:sp>
          <p:nvSpPr>
            <p:cNvPr name="Freeform 5" id="5"/>
            <p:cNvSpPr/>
            <p:nvPr/>
          </p:nvSpPr>
          <p:spPr>
            <a:xfrm flipH="false" flipV="false" rot="0">
              <a:off x="0" y="0"/>
              <a:ext cx="2033834" cy="461633"/>
            </a:xfrm>
            <a:custGeom>
              <a:avLst/>
              <a:gdLst/>
              <a:ahLst/>
              <a:cxnLst/>
              <a:rect r="r" b="b" t="t" l="l"/>
              <a:pathLst>
                <a:path h="461633" w="2033834">
                  <a:moveTo>
                    <a:pt x="42440" y="0"/>
                  </a:moveTo>
                  <a:lnTo>
                    <a:pt x="1991394" y="0"/>
                  </a:lnTo>
                  <a:cubicBezTo>
                    <a:pt x="2014833" y="0"/>
                    <a:pt x="2033834" y="19001"/>
                    <a:pt x="2033834" y="42440"/>
                  </a:cubicBezTo>
                  <a:lnTo>
                    <a:pt x="2033834" y="419193"/>
                  </a:lnTo>
                  <a:cubicBezTo>
                    <a:pt x="2033834" y="442632"/>
                    <a:pt x="2014833" y="461633"/>
                    <a:pt x="1991394" y="461633"/>
                  </a:cubicBezTo>
                  <a:lnTo>
                    <a:pt x="42440" y="461633"/>
                  </a:lnTo>
                  <a:cubicBezTo>
                    <a:pt x="19001" y="461633"/>
                    <a:pt x="0" y="442632"/>
                    <a:pt x="0" y="419193"/>
                  </a:cubicBezTo>
                  <a:lnTo>
                    <a:pt x="0" y="42440"/>
                  </a:lnTo>
                  <a:cubicBezTo>
                    <a:pt x="0" y="19001"/>
                    <a:pt x="19001" y="0"/>
                    <a:pt x="42440" y="0"/>
                  </a:cubicBezTo>
                  <a:close/>
                </a:path>
              </a:pathLst>
            </a:custGeom>
            <a:solidFill>
              <a:srgbClr val="FFF626"/>
            </a:solidFill>
          </p:spPr>
        </p:sp>
        <p:sp>
          <p:nvSpPr>
            <p:cNvPr name="TextBox 6" id="6"/>
            <p:cNvSpPr txBox="true"/>
            <p:nvPr/>
          </p:nvSpPr>
          <p:spPr>
            <a:xfrm>
              <a:off x="0" y="-47625"/>
              <a:ext cx="2033834" cy="509258"/>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9736468" y="4087675"/>
            <a:ext cx="9303379" cy="2111651"/>
            <a:chOff x="0" y="0"/>
            <a:chExt cx="2033834" cy="461633"/>
          </a:xfrm>
        </p:grpSpPr>
        <p:sp>
          <p:nvSpPr>
            <p:cNvPr name="Freeform 8" id="8"/>
            <p:cNvSpPr/>
            <p:nvPr/>
          </p:nvSpPr>
          <p:spPr>
            <a:xfrm flipH="false" flipV="false" rot="0">
              <a:off x="0" y="0"/>
              <a:ext cx="2033834" cy="461633"/>
            </a:xfrm>
            <a:custGeom>
              <a:avLst/>
              <a:gdLst/>
              <a:ahLst/>
              <a:cxnLst/>
              <a:rect r="r" b="b" t="t" l="l"/>
              <a:pathLst>
                <a:path h="461633" w="2033834">
                  <a:moveTo>
                    <a:pt x="42440" y="0"/>
                  </a:moveTo>
                  <a:lnTo>
                    <a:pt x="1991394" y="0"/>
                  </a:lnTo>
                  <a:cubicBezTo>
                    <a:pt x="2014833" y="0"/>
                    <a:pt x="2033834" y="19001"/>
                    <a:pt x="2033834" y="42440"/>
                  </a:cubicBezTo>
                  <a:lnTo>
                    <a:pt x="2033834" y="419193"/>
                  </a:lnTo>
                  <a:cubicBezTo>
                    <a:pt x="2033834" y="442632"/>
                    <a:pt x="2014833" y="461633"/>
                    <a:pt x="1991394" y="461633"/>
                  </a:cubicBezTo>
                  <a:lnTo>
                    <a:pt x="42440" y="461633"/>
                  </a:lnTo>
                  <a:cubicBezTo>
                    <a:pt x="19001" y="461633"/>
                    <a:pt x="0" y="442632"/>
                    <a:pt x="0" y="419193"/>
                  </a:cubicBezTo>
                  <a:lnTo>
                    <a:pt x="0" y="42440"/>
                  </a:lnTo>
                  <a:cubicBezTo>
                    <a:pt x="0" y="19001"/>
                    <a:pt x="19001" y="0"/>
                    <a:pt x="42440" y="0"/>
                  </a:cubicBezTo>
                  <a:close/>
                </a:path>
              </a:pathLst>
            </a:custGeom>
            <a:solidFill>
              <a:srgbClr val="1737B7"/>
            </a:solidFill>
          </p:spPr>
        </p:sp>
        <p:sp>
          <p:nvSpPr>
            <p:cNvPr name="TextBox 9" id="9"/>
            <p:cNvSpPr txBox="true"/>
            <p:nvPr/>
          </p:nvSpPr>
          <p:spPr>
            <a:xfrm>
              <a:off x="0" y="-47625"/>
              <a:ext cx="2033834" cy="509258"/>
            </a:xfrm>
            <a:prstGeom prst="rect">
              <a:avLst/>
            </a:prstGeom>
          </p:spPr>
          <p:txBody>
            <a:bodyPr anchor="ctr" rtlCol="false" tIns="50800" lIns="50800" bIns="50800" rIns="50800"/>
            <a:lstStyle/>
            <a:p>
              <a:pPr algn="ctr">
                <a:lnSpc>
                  <a:spcPts val="3359"/>
                </a:lnSpc>
              </a:pPr>
            </a:p>
          </p:txBody>
        </p:sp>
      </p:grpSp>
      <p:grpSp>
        <p:nvGrpSpPr>
          <p:cNvPr name="Group 10" id="10"/>
          <p:cNvGrpSpPr/>
          <p:nvPr/>
        </p:nvGrpSpPr>
        <p:grpSpPr>
          <a:xfrm rot="0">
            <a:off x="9736468" y="6889474"/>
            <a:ext cx="9303379" cy="2111651"/>
            <a:chOff x="0" y="0"/>
            <a:chExt cx="2033834" cy="461633"/>
          </a:xfrm>
        </p:grpSpPr>
        <p:sp>
          <p:nvSpPr>
            <p:cNvPr name="Freeform 11" id="11"/>
            <p:cNvSpPr/>
            <p:nvPr/>
          </p:nvSpPr>
          <p:spPr>
            <a:xfrm flipH="false" flipV="false" rot="0">
              <a:off x="0" y="0"/>
              <a:ext cx="2033834" cy="461633"/>
            </a:xfrm>
            <a:custGeom>
              <a:avLst/>
              <a:gdLst/>
              <a:ahLst/>
              <a:cxnLst/>
              <a:rect r="r" b="b" t="t" l="l"/>
              <a:pathLst>
                <a:path h="461633" w="2033834">
                  <a:moveTo>
                    <a:pt x="42440" y="0"/>
                  </a:moveTo>
                  <a:lnTo>
                    <a:pt x="1991394" y="0"/>
                  </a:lnTo>
                  <a:cubicBezTo>
                    <a:pt x="2014833" y="0"/>
                    <a:pt x="2033834" y="19001"/>
                    <a:pt x="2033834" y="42440"/>
                  </a:cubicBezTo>
                  <a:lnTo>
                    <a:pt x="2033834" y="419193"/>
                  </a:lnTo>
                  <a:cubicBezTo>
                    <a:pt x="2033834" y="442632"/>
                    <a:pt x="2014833" y="461633"/>
                    <a:pt x="1991394" y="461633"/>
                  </a:cubicBezTo>
                  <a:lnTo>
                    <a:pt x="42440" y="461633"/>
                  </a:lnTo>
                  <a:cubicBezTo>
                    <a:pt x="19001" y="461633"/>
                    <a:pt x="0" y="442632"/>
                    <a:pt x="0" y="419193"/>
                  </a:cubicBezTo>
                  <a:lnTo>
                    <a:pt x="0" y="42440"/>
                  </a:lnTo>
                  <a:cubicBezTo>
                    <a:pt x="0" y="19001"/>
                    <a:pt x="19001" y="0"/>
                    <a:pt x="42440" y="0"/>
                  </a:cubicBezTo>
                  <a:close/>
                </a:path>
              </a:pathLst>
            </a:custGeom>
            <a:solidFill>
              <a:srgbClr val="D81159"/>
            </a:solidFill>
          </p:spPr>
        </p:sp>
        <p:sp>
          <p:nvSpPr>
            <p:cNvPr name="TextBox 12" id="12"/>
            <p:cNvSpPr txBox="true"/>
            <p:nvPr/>
          </p:nvSpPr>
          <p:spPr>
            <a:xfrm>
              <a:off x="0" y="-47625"/>
              <a:ext cx="2033834" cy="509258"/>
            </a:xfrm>
            <a:prstGeom prst="rect">
              <a:avLst/>
            </a:prstGeom>
          </p:spPr>
          <p:txBody>
            <a:bodyPr anchor="ctr" rtlCol="false" tIns="50800" lIns="50800" bIns="50800" rIns="50800"/>
            <a:lstStyle/>
            <a:p>
              <a:pPr algn="ctr">
                <a:lnSpc>
                  <a:spcPts val="3359"/>
                </a:lnSpc>
              </a:pPr>
            </a:p>
          </p:txBody>
        </p:sp>
      </p:grpSp>
      <p:grpSp>
        <p:nvGrpSpPr>
          <p:cNvPr name="Group 13" id="13"/>
          <p:cNvGrpSpPr/>
          <p:nvPr/>
        </p:nvGrpSpPr>
        <p:grpSpPr>
          <a:xfrm rot="-1841572">
            <a:off x="4675546" y="2649710"/>
            <a:ext cx="4114614" cy="3429877"/>
            <a:chOff x="0" y="0"/>
            <a:chExt cx="5486152" cy="4573169"/>
          </a:xfrm>
        </p:grpSpPr>
        <p:sp>
          <p:nvSpPr>
            <p:cNvPr name="Freeform 14" id="14"/>
            <p:cNvSpPr/>
            <p:nvPr/>
          </p:nvSpPr>
          <p:spPr>
            <a:xfrm flipH="false" flipV="false" rot="1815610">
              <a:off x="487598" y="1001272"/>
              <a:ext cx="4668929" cy="2570626"/>
            </a:xfrm>
            <a:custGeom>
              <a:avLst/>
              <a:gdLst/>
              <a:ahLst/>
              <a:cxnLst/>
              <a:rect r="r" b="b" t="t" l="l"/>
              <a:pathLst>
                <a:path h="2570626" w="4668929">
                  <a:moveTo>
                    <a:pt x="0" y="0"/>
                  </a:moveTo>
                  <a:lnTo>
                    <a:pt x="4668929" y="0"/>
                  </a:lnTo>
                  <a:lnTo>
                    <a:pt x="4668929" y="2570626"/>
                  </a:lnTo>
                  <a:lnTo>
                    <a:pt x="0" y="2570626"/>
                  </a:lnTo>
                  <a:lnTo>
                    <a:pt x="0" y="0"/>
                  </a:lnTo>
                  <a:close/>
                </a:path>
              </a:pathLst>
            </a:custGeom>
            <a:blipFill>
              <a:blip r:embed="rId5">
                <a:alphaModFix amt="39000"/>
              </a:blip>
              <a:stretch>
                <a:fillRect l="-19509" t="0" r="-3672" b="-24729"/>
              </a:stretch>
            </a:blipFill>
          </p:spPr>
        </p:sp>
        <p:sp>
          <p:nvSpPr>
            <p:cNvPr name="Freeform 15" id="15"/>
            <p:cNvSpPr/>
            <p:nvPr/>
          </p:nvSpPr>
          <p:spPr>
            <a:xfrm flipH="false" flipV="false" rot="1815610">
              <a:off x="329624" y="1001272"/>
              <a:ext cx="4668929" cy="2570626"/>
            </a:xfrm>
            <a:custGeom>
              <a:avLst/>
              <a:gdLst/>
              <a:ahLst/>
              <a:cxnLst/>
              <a:rect r="r" b="b" t="t" l="l"/>
              <a:pathLst>
                <a:path h="2570626" w="4668929">
                  <a:moveTo>
                    <a:pt x="0" y="0"/>
                  </a:moveTo>
                  <a:lnTo>
                    <a:pt x="4668929" y="0"/>
                  </a:lnTo>
                  <a:lnTo>
                    <a:pt x="4668929" y="2570626"/>
                  </a:lnTo>
                  <a:lnTo>
                    <a:pt x="0" y="2570626"/>
                  </a:lnTo>
                  <a:lnTo>
                    <a:pt x="0" y="0"/>
                  </a:lnTo>
                  <a:close/>
                </a:path>
              </a:pathLst>
            </a:custGeom>
            <a:blipFill>
              <a:blip r:embed="rId6"/>
              <a:stretch>
                <a:fillRect l="-19509" t="0" r="-3672" b="-24729"/>
              </a:stretch>
            </a:blipFill>
          </p:spPr>
        </p:sp>
      </p:grpSp>
      <p:sp>
        <p:nvSpPr>
          <p:cNvPr name="TextBox 16" id="16"/>
          <p:cNvSpPr txBox="true"/>
          <p:nvPr/>
        </p:nvSpPr>
        <p:spPr>
          <a:xfrm rot="0">
            <a:off x="9999328" y="1753068"/>
            <a:ext cx="3345030" cy="548640"/>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FF6700"/>
                </a:solidFill>
                <a:latin typeface="One Little Font Full Bold"/>
              </a:rPr>
              <a:t>Statistic 1</a:t>
            </a:r>
          </a:p>
        </p:txBody>
      </p:sp>
      <p:sp>
        <p:nvSpPr>
          <p:cNvPr name="TextBox 17" id="17"/>
          <p:cNvSpPr txBox="true"/>
          <p:nvPr/>
        </p:nvSpPr>
        <p:spPr>
          <a:xfrm rot="0">
            <a:off x="9999328" y="2263608"/>
            <a:ext cx="7259972" cy="356235"/>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6700"/>
                </a:solidFill>
                <a:latin typeface="Gotham"/>
              </a:rPr>
              <a:t>Elaborate on the featured statistic here.</a:t>
            </a:r>
          </a:p>
        </p:txBody>
      </p:sp>
      <p:sp>
        <p:nvSpPr>
          <p:cNvPr name="TextBox 18" id="18"/>
          <p:cNvSpPr txBox="true"/>
          <p:nvPr/>
        </p:nvSpPr>
        <p:spPr>
          <a:xfrm rot="0">
            <a:off x="9999328" y="4550519"/>
            <a:ext cx="3345030" cy="548640"/>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FFFFFF"/>
                </a:solidFill>
                <a:latin typeface="One Little Font Full Bold"/>
              </a:rPr>
              <a:t>Statistic 2</a:t>
            </a:r>
          </a:p>
        </p:txBody>
      </p:sp>
      <p:sp>
        <p:nvSpPr>
          <p:cNvPr name="TextBox 19" id="19"/>
          <p:cNvSpPr txBox="true"/>
          <p:nvPr/>
        </p:nvSpPr>
        <p:spPr>
          <a:xfrm rot="0">
            <a:off x="9999328" y="5061059"/>
            <a:ext cx="7259972" cy="356235"/>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Gotham"/>
              </a:rPr>
              <a:t>Elaborate on the featured statistic here.</a:t>
            </a:r>
          </a:p>
        </p:txBody>
      </p:sp>
      <p:sp>
        <p:nvSpPr>
          <p:cNvPr name="TextBox 20" id="20"/>
          <p:cNvSpPr txBox="true"/>
          <p:nvPr/>
        </p:nvSpPr>
        <p:spPr>
          <a:xfrm rot="0">
            <a:off x="9999328" y="7352318"/>
            <a:ext cx="3345030" cy="548640"/>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FFFFFF"/>
                </a:solidFill>
                <a:latin typeface="One Little Font Full Bold"/>
              </a:rPr>
              <a:t>Statistic 2</a:t>
            </a:r>
          </a:p>
        </p:txBody>
      </p:sp>
      <p:sp>
        <p:nvSpPr>
          <p:cNvPr name="TextBox 21" id="21"/>
          <p:cNvSpPr txBox="true"/>
          <p:nvPr/>
        </p:nvSpPr>
        <p:spPr>
          <a:xfrm rot="0">
            <a:off x="9999328" y="7862858"/>
            <a:ext cx="7259972" cy="356235"/>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Gotham"/>
              </a:rPr>
              <a:t>Elaborate on the featured statistic here.</a:t>
            </a:r>
          </a:p>
        </p:txBody>
      </p:sp>
      <p:sp>
        <p:nvSpPr>
          <p:cNvPr name="Freeform 22" id="22"/>
          <p:cNvSpPr/>
          <p:nvPr/>
        </p:nvSpPr>
        <p:spPr>
          <a:xfrm flipH="false" flipV="false" rot="0">
            <a:off x="17259300" y="9258300"/>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spTree>
  </p:cSld>
  <p:clrMapOvr>
    <a:masterClrMapping/>
  </p:clrMapOvr>
  <p:transition spd="slow">
    <p:push dir="l"/>
  </p:transition>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6700"/>
        </a:solidFill>
      </p:bgPr>
    </p:bg>
    <p:spTree>
      <p:nvGrpSpPr>
        <p:cNvPr id="1" name=""/>
        <p:cNvGrpSpPr/>
        <p:nvPr/>
      </p:nvGrpSpPr>
      <p:grpSpPr>
        <a:xfrm>
          <a:off x="0" y="0"/>
          <a:ext cx="0" cy="0"/>
          <a:chOff x="0" y="0"/>
          <a:chExt cx="0" cy="0"/>
        </a:xfrm>
      </p:grpSpPr>
      <p:sp>
        <p:nvSpPr>
          <p:cNvPr name="Freeform 2" id="2"/>
          <p:cNvSpPr/>
          <p:nvPr/>
        </p:nvSpPr>
        <p:spPr>
          <a:xfrm flipH="false" flipV="false" rot="2700000">
            <a:off x="-1692316" y="3884523"/>
            <a:ext cx="21450355" cy="21450355"/>
          </a:xfrm>
          <a:custGeom>
            <a:avLst/>
            <a:gdLst/>
            <a:ahLst/>
            <a:cxnLst/>
            <a:rect r="r" b="b" t="t" l="l"/>
            <a:pathLst>
              <a:path h="21450355" w="21450355">
                <a:moveTo>
                  <a:pt x="0" y="0"/>
                </a:moveTo>
                <a:lnTo>
                  <a:pt x="21450355" y="0"/>
                </a:lnTo>
                <a:lnTo>
                  <a:pt x="21450355" y="21450355"/>
                </a:lnTo>
                <a:lnTo>
                  <a:pt x="0" y="21450355"/>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1570600" y="3206347"/>
            <a:ext cx="3831327" cy="4344530"/>
            <a:chOff x="0" y="0"/>
            <a:chExt cx="5499100" cy="6235700"/>
          </a:xfrm>
        </p:grpSpPr>
        <p:sp>
          <p:nvSpPr>
            <p:cNvPr name="Freeform 4" id="4"/>
            <p:cNvSpPr/>
            <p:nvPr/>
          </p:nvSpPr>
          <p:spPr>
            <a:xfrm flipH="false" flipV="false" rot="0">
              <a:off x="-54610" y="0"/>
              <a:ext cx="5607050" cy="6234430"/>
            </a:xfrm>
            <a:custGeom>
              <a:avLst/>
              <a:gdLst/>
              <a:ahLst/>
              <a:cxnLst/>
              <a:rect r="r" b="b" t="t" l="l"/>
              <a:pathLst>
                <a:path h="6234430" w="5607050">
                  <a:moveTo>
                    <a:pt x="5392420" y="3623310"/>
                  </a:moveTo>
                  <a:cubicBezTo>
                    <a:pt x="5607050" y="3930650"/>
                    <a:pt x="5607050" y="4338320"/>
                    <a:pt x="5392420" y="4645660"/>
                  </a:cubicBezTo>
                  <a:lnTo>
                    <a:pt x="4542790" y="5855970"/>
                  </a:lnTo>
                  <a:cubicBezTo>
                    <a:pt x="4376420" y="6093460"/>
                    <a:pt x="4104640" y="6234430"/>
                    <a:pt x="3813810" y="6234430"/>
                  </a:cubicBezTo>
                  <a:lnTo>
                    <a:pt x="1793240" y="6234430"/>
                  </a:lnTo>
                  <a:cubicBezTo>
                    <a:pt x="1503680" y="6234430"/>
                    <a:pt x="1230630" y="6093459"/>
                    <a:pt x="1064260" y="5855970"/>
                  </a:cubicBezTo>
                  <a:lnTo>
                    <a:pt x="214630" y="4645660"/>
                  </a:lnTo>
                  <a:cubicBezTo>
                    <a:pt x="0" y="4338320"/>
                    <a:pt x="0" y="3930650"/>
                    <a:pt x="214630" y="3623310"/>
                  </a:cubicBezTo>
                  <a:lnTo>
                    <a:pt x="568960" y="3117850"/>
                  </a:lnTo>
                  <a:lnTo>
                    <a:pt x="214630" y="2612390"/>
                  </a:lnTo>
                  <a:cubicBezTo>
                    <a:pt x="0" y="2305050"/>
                    <a:pt x="0" y="1897380"/>
                    <a:pt x="214630" y="1590040"/>
                  </a:cubicBezTo>
                  <a:lnTo>
                    <a:pt x="1064260" y="379730"/>
                  </a:lnTo>
                  <a:cubicBezTo>
                    <a:pt x="1231900" y="140970"/>
                    <a:pt x="1503680" y="0"/>
                    <a:pt x="1793240" y="0"/>
                  </a:cubicBezTo>
                  <a:lnTo>
                    <a:pt x="3813810" y="0"/>
                  </a:lnTo>
                  <a:cubicBezTo>
                    <a:pt x="4103370" y="0"/>
                    <a:pt x="4376420" y="140970"/>
                    <a:pt x="4542790" y="378460"/>
                  </a:cubicBezTo>
                  <a:lnTo>
                    <a:pt x="5392420" y="1588770"/>
                  </a:lnTo>
                  <a:cubicBezTo>
                    <a:pt x="5607050" y="1896110"/>
                    <a:pt x="5607050" y="2303780"/>
                    <a:pt x="5392420" y="2611120"/>
                  </a:cubicBezTo>
                  <a:lnTo>
                    <a:pt x="5038090" y="3116580"/>
                  </a:lnTo>
                  <a:lnTo>
                    <a:pt x="5392420" y="3623310"/>
                  </a:lnTo>
                  <a:close/>
                </a:path>
              </a:pathLst>
            </a:custGeom>
            <a:solidFill>
              <a:srgbClr val="FFF626"/>
            </a:solidFill>
            <a:ln w="12700">
              <a:solidFill>
                <a:srgbClr val="000000"/>
              </a:solidFill>
            </a:ln>
          </p:spPr>
        </p:sp>
      </p:grpSp>
      <p:grpSp>
        <p:nvGrpSpPr>
          <p:cNvPr name="Group 5" id="5"/>
          <p:cNvGrpSpPr>
            <a:grpSpLocks noChangeAspect="true"/>
          </p:cNvGrpSpPr>
          <p:nvPr/>
        </p:nvGrpSpPr>
        <p:grpSpPr>
          <a:xfrm rot="0">
            <a:off x="1570600" y="3206347"/>
            <a:ext cx="3831327" cy="4344530"/>
            <a:chOff x="0" y="0"/>
            <a:chExt cx="5499100" cy="6235700"/>
          </a:xfrm>
        </p:grpSpPr>
        <p:sp>
          <p:nvSpPr>
            <p:cNvPr name="Freeform 6" id="6"/>
            <p:cNvSpPr/>
            <p:nvPr/>
          </p:nvSpPr>
          <p:spPr>
            <a:xfrm flipH="false" flipV="false" rot="0">
              <a:off x="-54610" y="0"/>
              <a:ext cx="5607050" cy="6234430"/>
            </a:xfrm>
            <a:custGeom>
              <a:avLst/>
              <a:gdLst/>
              <a:ahLst/>
              <a:cxnLst/>
              <a:rect r="r" b="b" t="t" l="l"/>
              <a:pathLst>
                <a:path h="6234430" w="5607050">
                  <a:moveTo>
                    <a:pt x="5392420" y="3623310"/>
                  </a:moveTo>
                  <a:cubicBezTo>
                    <a:pt x="5607050" y="3930650"/>
                    <a:pt x="5607050" y="4338320"/>
                    <a:pt x="5392420" y="4645660"/>
                  </a:cubicBezTo>
                  <a:lnTo>
                    <a:pt x="4542790" y="5855970"/>
                  </a:lnTo>
                  <a:cubicBezTo>
                    <a:pt x="4376420" y="6093460"/>
                    <a:pt x="4104640" y="6234430"/>
                    <a:pt x="3813810" y="6234430"/>
                  </a:cubicBezTo>
                  <a:lnTo>
                    <a:pt x="1793240" y="6234430"/>
                  </a:lnTo>
                  <a:cubicBezTo>
                    <a:pt x="1503680" y="6234430"/>
                    <a:pt x="1230630" y="6093459"/>
                    <a:pt x="1064260" y="5855970"/>
                  </a:cubicBezTo>
                  <a:lnTo>
                    <a:pt x="214630" y="4645660"/>
                  </a:lnTo>
                  <a:cubicBezTo>
                    <a:pt x="0" y="4338320"/>
                    <a:pt x="0" y="3930650"/>
                    <a:pt x="214630" y="3623310"/>
                  </a:cubicBezTo>
                  <a:lnTo>
                    <a:pt x="568960" y="3117850"/>
                  </a:lnTo>
                  <a:lnTo>
                    <a:pt x="214630" y="2612390"/>
                  </a:lnTo>
                  <a:cubicBezTo>
                    <a:pt x="0" y="2305050"/>
                    <a:pt x="0" y="1897380"/>
                    <a:pt x="214630" y="1590040"/>
                  </a:cubicBezTo>
                  <a:lnTo>
                    <a:pt x="1064260" y="379730"/>
                  </a:lnTo>
                  <a:cubicBezTo>
                    <a:pt x="1231900" y="140970"/>
                    <a:pt x="1503680" y="0"/>
                    <a:pt x="1793240" y="0"/>
                  </a:cubicBezTo>
                  <a:lnTo>
                    <a:pt x="3813810" y="0"/>
                  </a:lnTo>
                  <a:cubicBezTo>
                    <a:pt x="4103370" y="0"/>
                    <a:pt x="4376420" y="140970"/>
                    <a:pt x="4542790" y="378460"/>
                  </a:cubicBezTo>
                  <a:lnTo>
                    <a:pt x="5392420" y="1588770"/>
                  </a:lnTo>
                  <a:cubicBezTo>
                    <a:pt x="5607050" y="1896110"/>
                    <a:pt x="5607050" y="2303780"/>
                    <a:pt x="5392420" y="2611120"/>
                  </a:cubicBezTo>
                  <a:lnTo>
                    <a:pt x="5038090" y="3116580"/>
                  </a:lnTo>
                  <a:lnTo>
                    <a:pt x="5392420" y="3623310"/>
                  </a:lnTo>
                  <a:close/>
                </a:path>
              </a:pathLst>
            </a:custGeom>
            <a:blipFill>
              <a:blip r:embed="rId4"/>
              <a:stretch>
                <a:fillRect l="-56244" t="-23389" r="-53694" b="0"/>
              </a:stretch>
            </a:blipFill>
          </p:spPr>
        </p:sp>
      </p:grpSp>
      <p:sp>
        <p:nvSpPr>
          <p:cNvPr name="Freeform 7" id="7"/>
          <p:cNvSpPr/>
          <p:nvPr/>
        </p:nvSpPr>
        <p:spPr>
          <a:xfrm flipH="false" flipV="false" rot="0">
            <a:off x="772377" y="2166227"/>
            <a:ext cx="4046886" cy="4666089"/>
          </a:xfrm>
          <a:custGeom>
            <a:avLst/>
            <a:gdLst/>
            <a:ahLst/>
            <a:cxnLst/>
            <a:rect r="r" b="b" t="t" l="l"/>
            <a:pathLst>
              <a:path h="4666089" w="4046886">
                <a:moveTo>
                  <a:pt x="0" y="0"/>
                </a:moveTo>
                <a:lnTo>
                  <a:pt x="4046886" y="0"/>
                </a:lnTo>
                <a:lnTo>
                  <a:pt x="4046886" y="4666089"/>
                </a:lnTo>
                <a:lnTo>
                  <a:pt x="0" y="4666089"/>
                </a:lnTo>
                <a:lnTo>
                  <a:pt x="0" y="0"/>
                </a:lnTo>
                <a:close/>
              </a:path>
            </a:pathLst>
          </a:custGeom>
          <a:blipFill>
            <a:blip r:embed="rId4"/>
            <a:stretch>
              <a:fillRect l="-34103" t="0" r="-65606" b="-15399"/>
            </a:stretch>
          </a:blipFill>
        </p:spPr>
      </p:sp>
      <p:grpSp>
        <p:nvGrpSpPr>
          <p:cNvPr name="Group 8" id="8"/>
          <p:cNvGrpSpPr>
            <a:grpSpLocks noChangeAspect="true"/>
          </p:cNvGrpSpPr>
          <p:nvPr/>
        </p:nvGrpSpPr>
        <p:grpSpPr>
          <a:xfrm rot="0">
            <a:off x="7099448" y="3104582"/>
            <a:ext cx="4528960" cy="4548061"/>
            <a:chOff x="0" y="0"/>
            <a:chExt cx="6323330" cy="6350000"/>
          </a:xfrm>
        </p:grpSpPr>
        <p:sp>
          <p:nvSpPr>
            <p:cNvPr name="Freeform 9" id="9"/>
            <p:cNvSpPr/>
            <p:nvPr/>
          </p:nvSpPr>
          <p:spPr>
            <a:xfrm flipH="false" flipV="false" rot="0">
              <a:off x="0" y="0"/>
              <a:ext cx="6323330" cy="6350000"/>
            </a:xfrm>
            <a:custGeom>
              <a:avLst/>
              <a:gdLst/>
              <a:ahLst/>
              <a:cxnLst/>
              <a:rect r="r" b="b" t="t" l="l"/>
              <a:pathLst>
                <a:path h="6350000" w="6323330">
                  <a:moveTo>
                    <a:pt x="6320790" y="2887980"/>
                  </a:moveTo>
                  <a:lnTo>
                    <a:pt x="6320790" y="1596390"/>
                  </a:lnTo>
                  <a:cubicBezTo>
                    <a:pt x="6320790" y="715010"/>
                    <a:pt x="5605780" y="0"/>
                    <a:pt x="4724400" y="0"/>
                  </a:cubicBezTo>
                  <a:lnTo>
                    <a:pt x="4724400" y="0"/>
                  </a:lnTo>
                  <a:cubicBezTo>
                    <a:pt x="3967480" y="0"/>
                    <a:pt x="3314700" y="530860"/>
                    <a:pt x="3161030" y="1271270"/>
                  </a:cubicBezTo>
                  <a:cubicBezTo>
                    <a:pt x="3006090" y="530860"/>
                    <a:pt x="2353310" y="0"/>
                    <a:pt x="1596390" y="0"/>
                  </a:cubicBezTo>
                  <a:lnTo>
                    <a:pt x="1596390" y="0"/>
                  </a:lnTo>
                  <a:cubicBezTo>
                    <a:pt x="715010" y="0"/>
                    <a:pt x="0" y="715010"/>
                    <a:pt x="0" y="1596390"/>
                  </a:cubicBezTo>
                  <a:lnTo>
                    <a:pt x="0" y="3462020"/>
                  </a:lnTo>
                  <a:lnTo>
                    <a:pt x="2540" y="3462020"/>
                  </a:lnTo>
                  <a:lnTo>
                    <a:pt x="2540" y="4752340"/>
                  </a:lnTo>
                  <a:cubicBezTo>
                    <a:pt x="2540" y="5634990"/>
                    <a:pt x="717550" y="6350000"/>
                    <a:pt x="1598930" y="6350000"/>
                  </a:cubicBezTo>
                  <a:lnTo>
                    <a:pt x="1598930" y="6350000"/>
                  </a:lnTo>
                  <a:cubicBezTo>
                    <a:pt x="2354580" y="6350000"/>
                    <a:pt x="3007360" y="5819140"/>
                    <a:pt x="3162300" y="5078730"/>
                  </a:cubicBezTo>
                  <a:cubicBezTo>
                    <a:pt x="3317240" y="5819140"/>
                    <a:pt x="3970020" y="6350000"/>
                    <a:pt x="4726940" y="6350000"/>
                  </a:cubicBezTo>
                  <a:lnTo>
                    <a:pt x="4726940" y="6350000"/>
                  </a:lnTo>
                  <a:cubicBezTo>
                    <a:pt x="5608320" y="6350000"/>
                    <a:pt x="6323330" y="5634990"/>
                    <a:pt x="6323330" y="4753610"/>
                  </a:cubicBezTo>
                  <a:lnTo>
                    <a:pt x="6323330" y="2887980"/>
                  </a:lnTo>
                  <a:lnTo>
                    <a:pt x="6320790" y="2887980"/>
                  </a:lnTo>
                  <a:close/>
                </a:path>
              </a:pathLst>
            </a:custGeom>
            <a:solidFill>
              <a:srgbClr val="FFF626"/>
            </a:solidFill>
            <a:ln w="12700">
              <a:solidFill>
                <a:srgbClr val="000000"/>
              </a:solidFill>
            </a:ln>
          </p:spPr>
        </p:sp>
      </p:grpSp>
      <p:sp>
        <p:nvSpPr>
          <p:cNvPr name="TextBox 10" id="10"/>
          <p:cNvSpPr txBox="true"/>
          <p:nvPr/>
        </p:nvSpPr>
        <p:spPr>
          <a:xfrm rot="0">
            <a:off x="4204878" y="1285875"/>
            <a:ext cx="9878244" cy="1078229"/>
          </a:xfrm>
          <a:prstGeom prst="rect">
            <a:avLst/>
          </a:prstGeom>
        </p:spPr>
        <p:txBody>
          <a:bodyPr anchor="t" rtlCol="false" tIns="0" lIns="0" bIns="0" rIns="0">
            <a:spAutoFit/>
          </a:bodyPr>
          <a:lstStyle/>
          <a:p>
            <a:pPr algn="ctr" marL="0" indent="0" lvl="0">
              <a:lnSpc>
                <a:spcPts val="7919"/>
              </a:lnSpc>
              <a:spcBef>
                <a:spcPct val="0"/>
              </a:spcBef>
            </a:pPr>
            <a:r>
              <a:rPr lang="en-US" sz="8799" strike="noStrike" u="none">
                <a:solidFill>
                  <a:srgbClr val="FFF626"/>
                </a:solidFill>
                <a:latin typeface="One Little Font Full"/>
              </a:rPr>
              <a:t>TESTIMONIALS</a:t>
            </a:r>
          </a:p>
        </p:txBody>
      </p:sp>
      <p:grpSp>
        <p:nvGrpSpPr>
          <p:cNvPr name="Group 11" id="11"/>
          <p:cNvGrpSpPr>
            <a:grpSpLocks noChangeAspect="true"/>
          </p:cNvGrpSpPr>
          <p:nvPr/>
        </p:nvGrpSpPr>
        <p:grpSpPr>
          <a:xfrm rot="0">
            <a:off x="7099448" y="3104582"/>
            <a:ext cx="4528960" cy="4548061"/>
            <a:chOff x="0" y="0"/>
            <a:chExt cx="6323330" cy="6350000"/>
          </a:xfrm>
        </p:grpSpPr>
        <p:sp>
          <p:nvSpPr>
            <p:cNvPr name="Freeform 12" id="12"/>
            <p:cNvSpPr/>
            <p:nvPr/>
          </p:nvSpPr>
          <p:spPr>
            <a:xfrm flipH="true" flipV="false" rot="0">
              <a:off x="0" y="0"/>
              <a:ext cx="6323330" cy="6350000"/>
            </a:xfrm>
            <a:custGeom>
              <a:avLst/>
              <a:gdLst/>
              <a:ahLst/>
              <a:cxnLst/>
              <a:rect r="r" b="b" t="t" l="l"/>
              <a:pathLst>
                <a:path h="6350000" w="6323330">
                  <a:moveTo>
                    <a:pt x="2540" y="2887980"/>
                  </a:moveTo>
                  <a:lnTo>
                    <a:pt x="2540" y="1596390"/>
                  </a:lnTo>
                  <a:cubicBezTo>
                    <a:pt x="2540" y="715010"/>
                    <a:pt x="717550" y="0"/>
                    <a:pt x="1598930" y="0"/>
                  </a:cubicBezTo>
                  <a:lnTo>
                    <a:pt x="1598930" y="0"/>
                  </a:lnTo>
                  <a:cubicBezTo>
                    <a:pt x="2355850" y="0"/>
                    <a:pt x="3008630" y="530860"/>
                    <a:pt x="3162300" y="1271270"/>
                  </a:cubicBezTo>
                  <a:cubicBezTo>
                    <a:pt x="3317240" y="530860"/>
                    <a:pt x="3970020" y="0"/>
                    <a:pt x="4726940" y="0"/>
                  </a:cubicBezTo>
                  <a:lnTo>
                    <a:pt x="4726940" y="0"/>
                  </a:lnTo>
                  <a:cubicBezTo>
                    <a:pt x="5608320" y="0"/>
                    <a:pt x="6323330" y="715010"/>
                    <a:pt x="6323330" y="1596390"/>
                  </a:cubicBezTo>
                  <a:lnTo>
                    <a:pt x="6323330" y="3462020"/>
                  </a:lnTo>
                  <a:lnTo>
                    <a:pt x="6320790" y="3462020"/>
                  </a:lnTo>
                  <a:lnTo>
                    <a:pt x="6320790" y="4752340"/>
                  </a:lnTo>
                  <a:cubicBezTo>
                    <a:pt x="6320790" y="5634990"/>
                    <a:pt x="5605780" y="6350000"/>
                    <a:pt x="4724400" y="6350000"/>
                  </a:cubicBezTo>
                  <a:lnTo>
                    <a:pt x="4724400" y="6350000"/>
                  </a:lnTo>
                  <a:cubicBezTo>
                    <a:pt x="3968750" y="6350000"/>
                    <a:pt x="3315970" y="5819140"/>
                    <a:pt x="3161030" y="5078730"/>
                  </a:cubicBezTo>
                  <a:cubicBezTo>
                    <a:pt x="3006090" y="5819140"/>
                    <a:pt x="2353310" y="6350000"/>
                    <a:pt x="1596390" y="6350000"/>
                  </a:cubicBezTo>
                  <a:lnTo>
                    <a:pt x="1596390" y="6350000"/>
                  </a:lnTo>
                  <a:cubicBezTo>
                    <a:pt x="715010" y="6350000"/>
                    <a:pt x="0" y="5634990"/>
                    <a:pt x="0" y="4753610"/>
                  </a:cubicBezTo>
                  <a:lnTo>
                    <a:pt x="0" y="2887980"/>
                  </a:lnTo>
                  <a:lnTo>
                    <a:pt x="2540" y="2887980"/>
                  </a:lnTo>
                  <a:close/>
                </a:path>
              </a:pathLst>
            </a:custGeom>
            <a:blipFill>
              <a:blip r:embed="rId5"/>
              <a:stretch>
                <a:fillRect l="0" t="-19023" r="-26399" b="-27122"/>
              </a:stretch>
            </a:blipFill>
          </p:spPr>
        </p:sp>
      </p:grpSp>
      <p:sp>
        <p:nvSpPr>
          <p:cNvPr name="Freeform 13" id="13"/>
          <p:cNvSpPr/>
          <p:nvPr/>
        </p:nvSpPr>
        <p:spPr>
          <a:xfrm flipH="true" flipV="false" rot="0">
            <a:off x="9196514" y="4097855"/>
            <a:ext cx="2423725" cy="4022918"/>
          </a:xfrm>
          <a:custGeom>
            <a:avLst/>
            <a:gdLst/>
            <a:ahLst/>
            <a:cxnLst/>
            <a:rect r="r" b="b" t="t" l="l"/>
            <a:pathLst>
              <a:path h="4022918" w="2423725">
                <a:moveTo>
                  <a:pt x="2423725" y="0"/>
                </a:moveTo>
                <a:lnTo>
                  <a:pt x="0" y="0"/>
                </a:lnTo>
                <a:lnTo>
                  <a:pt x="0" y="4022918"/>
                </a:lnTo>
                <a:lnTo>
                  <a:pt x="2423725" y="4022918"/>
                </a:lnTo>
                <a:lnTo>
                  <a:pt x="2423725" y="0"/>
                </a:lnTo>
                <a:close/>
              </a:path>
            </a:pathLst>
          </a:custGeom>
          <a:blipFill>
            <a:blip r:embed="rId5"/>
            <a:stretch>
              <a:fillRect l="0" t="-44956" r="-128655" b="-14997"/>
            </a:stretch>
          </a:blipFill>
        </p:spPr>
      </p:sp>
      <p:sp>
        <p:nvSpPr>
          <p:cNvPr name="Freeform 14" id="14"/>
          <p:cNvSpPr/>
          <p:nvPr/>
        </p:nvSpPr>
        <p:spPr>
          <a:xfrm flipH="true" flipV="false" rot="0">
            <a:off x="7550873" y="2227579"/>
            <a:ext cx="4069366" cy="4167341"/>
          </a:xfrm>
          <a:custGeom>
            <a:avLst/>
            <a:gdLst/>
            <a:ahLst/>
            <a:cxnLst/>
            <a:rect r="r" b="b" t="t" l="l"/>
            <a:pathLst>
              <a:path h="4167341" w="4069366">
                <a:moveTo>
                  <a:pt x="4069366" y="0"/>
                </a:moveTo>
                <a:lnTo>
                  <a:pt x="0" y="0"/>
                </a:lnTo>
                <a:lnTo>
                  <a:pt x="0" y="4167341"/>
                </a:lnTo>
                <a:lnTo>
                  <a:pt x="4069366" y="4167341"/>
                </a:lnTo>
                <a:lnTo>
                  <a:pt x="4069366" y="0"/>
                </a:lnTo>
                <a:close/>
              </a:path>
            </a:pathLst>
          </a:custGeom>
          <a:blipFill>
            <a:blip r:embed="rId5"/>
            <a:stretch>
              <a:fillRect l="0" t="0" r="-38234" b="-56731"/>
            </a:stretch>
          </a:blipFill>
        </p:spPr>
      </p:sp>
      <p:grpSp>
        <p:nvGrpSpPr>
          <p:cNvPr name="Group 15" id="15"/>
          <p:cNvGrpSpPr>
            <a:grpSpLocks noChangeAspect="true"/>
          </p:cNvGrpSpPr>
          <p:nvPr/>
        </p:nvGrpSpPr>
        <p:grpSpPr>
          <a:xfrm rot="0">
            <a:off x="12967561" y="3104582"/>
            <a:ext cx="4548061" cy="4548061"/>
            <a:chOff x="0" y="0"/>
            <a:chExt cx="6350000" cy="6350000"/>
          </a:xfrm>
        </p:grpSpPr>
        <p:sp>
          <p:nvSpPr>
            <p:cNvPr name="Freeform 16" id="16"/>
            <p:cNvSpPr/>
            <p:nvPr/>
          </p:nvSpPr>
          <p:spPr>
            <a:xfrm flipH="false" flipV="false" rot="0">
              <a:off x="-27940" y="-27940"/>
              <a:ext cx="6405880" cy="6404610"/>
            </a:xfrm>
            <a:custGeom>
              <a:avLst/>
              <a:gdLst/>
              <a:ahLst/>
              <a:cxnLst/>
              <a:rect r="r" b="b" t="t" l="l"/>
              <a:pathLst>
                <a:path h="6404610" w="6405880">
                  <a:moveTo>
                    <a:pt x="3351530" y="113030"/>
                  </a:moveTo>
                  <a:lnTo>
                    <a:pt x="3514090" y="386080"/>
                  </a:lnTo>
                  <a:cubicBezTo>
                    <a:pt x="3569970" y="478790"/>
                    <a:pt x="3695700" y="499110"/>
                    <a:pt x="3776980" y="427990"/>
                  </a:cubicBezTo>
                  <a:lnTo>
                    <a:pt x="4015740" y="217170"/>
                  </a:lnTo>
                  <a:cubicBezTo>
                    <a:pt x="4114800" y="130810"/>
                    <a:pt x="4269740" y="181610"/>
                    <a:pt x="4298950" y="308610"/>
                  </a:cubicBezTo>
                  <a:lnTo>
                    <a:pt x="4368800" y="618490"/>
                  </a:lnTo>
                  <a:cubicBezTo>
                    <a:pt x="4392930" y="723900"/>
                    <a:pt x="4505960" y="782320"/>
                    <a:pt x="4606290" y="739140"/>
                  </a:cubicBezTo>
                  <a:lnTo>
                    <a:pt x="4898390" y="614680"/>
                  </a:lnTo>
                  <a:cubicBezTo>
                    <a:pt x="5019040" y="562610"/>
                    <a:pt x="5151120" y="659130"/>
                    <a:pt x="5139690" y="789940"/>
                  </a:cubicBezTo>
                  <a:lnTo>
                    <a:pt x="5110480" y="1106170"/>
                  </a:lnTo>
                  <a:cubicBezTo>
                    <a:pt x="5100320" y="1214120"/>
                    <a:pt x="5190490" y="1304290"/>
                    <a:pt x="5298440" y="1294130"/>
                  </a:cubicBezTo>
                  <a:lnTo>
                    <a:pt x="5614670" y="1264920"/>
                  </a:lnTo>
                  <a:cubicBezTo>
                    <a:pt x="5745480" y="1253490"/>
                    <a:pt x="5840730" y="1385570"/>
                    <a:pt x="5789930" y="1506220"/>
                  </a:cubicBezTo>
                  <a:lnTo>
                    <a:pt x="5665470" y="1798320"/>
                  </a:lnTo>
                  <a:cubicBezTo>
                    <a:pt x="5622290" y="1897380"/>
                    <a:pt x="5680710" y="2011680"/>
                    <a:pt x="5786120" y="2035810"/>
                  </a:cubicBezTo>
                  <a:lnTo>
                    <a:pt x="6096000" y="2105660"/>
                  </a:lnTo>
                  <a:cubicBezTo>
                    <a:pt x="6224270" y="2134870"/>
                    <a:pt x="6275070" y="2289810"/>
                    <a:pt x="6187440" y="2388870"/>
                  </a:cubicBezTo>
                  <a:lnTo>
                    <a:pt x="5977890" y="2627630"/>
                  </a:lnTo>
                  <a:cubicBezTo>
                    <a:pt x="5906770" y="2708910"/>
                    <a:pt x="5927090" y="2834640"/>
                    <a:pt x="6019800" y="2890520"/>
                  </a:cubicBezTo>
                  <a:lnTo>
                    <a:pt x="6292850" y="3053080"/>
                  </a:lnTo>
                  <a:cubicBezTo>
                    <a:pt x="6405880" y="3120390"/>
                    <a:pt x="6405880" y="3282950"/>
                    <a:pt x="6292850" y="3350260"/>
                  </a:cubicBezTo>
                  <a:lnTo>
                    <a:pt x="6019800" y="3512820"/>
                  </a:lnTo>
                  <a:cubicBezTo>
                    <a:pt x="5927090" y="3568700"/>
                    <a:pt x="5906770" y="3694430"/>
                    <a:pt x="5977890" y="3775710"/>
                  </a:cubicBezTo>
                  <a:lnTo>
                    <a:pt x="6187440" y="4014470"/>
                  </a:lnTo>
                  <a:cubicBezTo>
                    <a:pt x="6273800" y="4113530"/>
                    <a:pt x="6223000" y="4268470"/>
                    <a:pt x="6096000" y="4297680"/>
                  </a:cubicBezTo>
                  <a:lnTo>
                    <a:pt x="5786120" y="4367530"/>
                  </a:lnTo>
                  <a:cubicBezTo>
                    <a:pt x="5680710" y="4391660"/>
                    <a:pt x="5622290" y="4504690"/>
                    <a:pt x="5665470" y="4605020"/>
                  </a:cubicBezTo>
                  <a:lnTo>
                    <a:pt x="5789930" y="4897120"/>
                  </a:lnTo>
                  <a:cubicBezTo>
                    <a:pt x="5842000" y="5017770"/>
                    <a:pt x="5745480" y="5149850"/>
                    <a:pt x="5614670" y="5138420"/>
                  </a:cubicBezTo>
                  <a:lnTo>
                    <a:pt x="5298440" y="5109210"/>
                  </a:lnTo>
                  <a:cubicBezTo>
                    <a:pt x="5190490" y="5099050"/>
                    <a:pt x="5100320" y="5189220"/>
                    <a:pt x="5110480" y="5297170"/>
                  </a:cubicBezTo>
                  <a:lnTo>
                    <a:pt x="5139690" y="5613400"/>
                  </a:lnTo>
                  <a:cubicBezTo>
                    <a:pt x="5151120" y="5744210"/>
                    <a:pt x="5019040" y="5839460"/>
                    <a:pt x="4898390" y="5788660"/>
                  </a:cubicBezTo>
                  <a:lnTo>
                    <a:pt x="4606290" y="5664200"/>
                  </a:lnTo>
                  <a:cubicBezTo>
                    <a:pt x="4507230" y="5621020"/>
                    <a:pt x="4392930" y="5679440"/>
                    <a:pt x="4368800" y="5784850"/>
                  </a:cubicBezTo>
                  <a:lnTo>
                    <a:pt x="4298950" y="6094730"/>
                  </a:lnTo>
                  <a:cubicBezTo>
                    <a:pt x="4269740" y="6223000"/>
                    <a:pt x="4114800" y="6273800"/>
                    <a:pt x="4015740" y="6186170"/>
                  </a:cubicBezTo>
                  <a:lnTo>
                    <a:pt x="3776980" y="5976620"/>
                  </a:lnTo>
                  <a:cubicBezTo>
                    <a:pt x="3695700" y="5905500"/>
                    <a:pt x="3569970" y="5925820"/>
                    <a:pt x="3514090" y="6018530"/>
                  </a:cubicBezTo>
                  <a:lnTo>
                    <a:pt x="3351530" y="6291580"/>
                  </a:lnTo>
                  <a:cubicBezTo>
                    <a:pt x="3284220" y="6404610"/>
                    <a:pt x="3121660" y="6404610"/>
                    <a:pt x="3054350" y="6291580"/>
                  </a:cubicBezTo>
                  <a:lnTo>
                    <a:pt x="2891790" y="6018530"/>
                  </a:lnTo>
                  <a:cubicBezTo>
                    <a:pt x="2835910" y="5925820"/>
                    <a:pt x="2710180" y="5905500"/>
                    <a:pt x="2628900" y="5976620"/>
                  </a:cubicBezTo>
                  <a:lnTo>
                    <a:pt x="2390140" y="6188710"/>
                  </a:lnTo>
                  <a:cubicBezTo>
                    <a:pt x="2291080" y="6275070"/>
                    <a:pt x="2136140" y="6224270"/>
                    <a:pt x="2106930" y="6097270"/>
                  </a:cubicBezTo>
                  <a:lnTo>
                    <a:pt x="2037080" y="5787390"/>
                  </a:lnTo>
                  <a:cubicBezTo>
                    <a:pt x="2012950" y="5681980"/>
                    <a:pt x="1899920" y="5623560"/>
                    <a:pt x="1799590" y="5666740"/>
                  </a:cubicBezTo>
                  <a:lnTo>
                    <a:pt x="1507490" y="5791200"/>
                  </a:lnTo>
                  <a:cubicBezTo>
                    <a:pt x="1386840" y="5843270"/>
                    <a:pt x="1254760" y="5746750"/>
                    <a:pt x="1266190" y="5615940"/>
                  </a:cubicBezTo>
                  <a:lnTo>
                    <a:pt x="1295400" y="5299710"/>
                  </a:lnTo>
                  <a:cubicBezTo>
                    <a:pt x="1305560" y="5191760"/>
                    <a:pt x="1215390" y="5101590"/>
                    <a:pt x="1107440" y="5111750"/>
                  </a:cubicBezTo>
                  <a:lnTo>
                    <a:pt x="789940" y="5139690"/>
                  </a:lnTo>
                  <a:cubicBezTo>
                    <a:pt x="659130" y="5151120"/>
                    <a:pt x="563880" y="5019040"/>
                    <a:pt x="614680" y="4898390"/>
                  </a:cubicBezTo>
                  <a:lnTo>
                    <a:pt x="739140" y="4606290"/>
                  </a:lnTo>
                  <a:cubicBezTo>
                    <a:pt x="782320" y="4507231"/>
                    <a:pt x="723900" y="4392931"/>
                    <a:pt x="618490" y="4368800"/>
                  </a:cubicBezTo>
                  <a:lnTo>
                    <a:pt x="308610" y="4298950"/>
                  </a:lnTo>
                  <a:cubicBezTo>
                    <a:pt x="180340" y="4269740"/>
                    <a:pt x="129540" y="4114800"/>
                    <a:pt x="217170" y="4015740"/>
                  </a:cubicBezTo>
                  <a:lnTo>
                    <a:pt x="426720" y="3776980"/>
                  </a:lnTo>
                  <a:cubicBezTo>
                    <a:pt x="497840" y="3695700"/>
                    <a:pt x="477520" y="3569970"/>
                    <a:pt x="384810" y="3514090"/>
                  </a:cubicBezTo>
                  <a:lnTo>
                    <a:pt x="113030" y="3351530"/>
                  </a:lnTo>
                  <a:cubicBezTo>
                    <a:pt x="0" y="3284220"/>
                    <a:pt x="0" y="3121660"/>
                    <a:pt x="113030" y="3054350"/>
                  </a:cubicBezTo>
                  <a:lnTo>
                    <a:pt x="386080" y="2891790"/>
                  </a:lnTo>
                  <a:cubicBezTo>
                    <a:pt x="478790" y="2835910"/>
                    <a:pt x="499110" y="2710180"/>
                    <a:pt x="427990" y="2628900"/>
                  </a:cubicBezTo>
                  <a:lnTo>
                    <a:pt x="217170" y="2390140"/>
                  </a:lnTo>
                  <a:cubicBezTo>
                    <a:pt x="130810" y="2291080"/>
                    <a:pt x="181610" y="2136140"/>
                    <a:pt x="308610" y="2106930"/>
                  </a:cubicBezTo>
                  <a:lnTo>
                    <a:pt x="618490" y="2037080"/>
                  </a:lnTo>
                  <a:cubicBezTo>
                    <a:pt x="723900" y="2012950"/>
                    <a:pt x="782320" y="1899920"/>
                    <a:pt x="739140" y="1799590"/>
                  </a:cubicBezTo>
                  <a:lnTo>
                    <a:pt x="614680" y="1507490"/>
                  </a:lnTo>
                  <a:cubicBezTo>
                    <a:pt x="562610" y="1386840"/>
                    <a:pt x="659130" y="1254760"/>
                    <a:pt x="789940" y="1266190"/>
                  </a:cubicBezTo>
                  <a:lnTo>
                    <a:pt x="1106170" y="1295400"/>
                  </a:lnTo>
                  <a:cubicBezTo>
                    <a:pt x="1214120" y="1305560"/>
                    <a:pt x="1304290" y="1215390"/>
                    <a:pt x="1294130" y="1107440"/>
                  </a:cubicBezTo>
                  <a:lnTo>
                    <a:pt x="1266190" y="789940"/>
                  </a:lnTo>
                  <a:cubicBezTo>
                    <a:pt x="1254760" y="659130"/>
                    <a:pt x="1386840" y="563880"/>
                    <a:pt x="1507490" y="614680"/>
                  </a:cubicBezTo>
                  <a:lnTo>
                    <a:pt x="1799590" y="739140"/>
                  </a:lnTo>
                  <a:cubicBezTo>
                    <a:pt x="1898650" y="782320"/>
                    <a:pt x="2012950" y="723900"/>
                    <a:pt x="2037080" y="618490"/>
                  </a:cubicBezTo>
                  <a:lnTo>
                    <a:pt x="2106930" y="308610"/>
                  </a:lnTo>
                  <a:cubicBezTo>
                    <a:pt x="2136140" y="180340"/>
                    <a:pt x="2291080" y="129540"/>
                    <a:pt x="2390140" y="217170"/>
                  </a:cubicBezTo>
                  <a:lnTo>
                    <a:pt x="2628900" y="426720"/>
                  </a:lnTo>
                  <a:cubicBezTo>
                    <a:pt x="2710180" y="497840"/>
                    <a:pt x="2835910" y="477520"/>
                    <a:pt x="2891790" y="384810"/>
                  </a:cubicBezTo>
                  <a:lnTo>
                    <a:pt x="3054350" y="111760"/>
                  </a:lnTo>
                  <a:cubicBezTo>
                    <a:pt x="3121660" y="0"/>
                    <a:pt x="3284220" y="0"/>
                    <a:pt x="3351530" y="113030"/>
                  </a:cubicBezTo>
                  <a:close/>
                </a:path>
              </a:pathLst>
            </a:custGeom>
            <a:solidFill>
              <a:srgbClr val="FFF626"/>
            </a:solidFill>
            <a:ln w="12700">
              <a:solidFill>
                <a:srgbClr val="000000"/>
              </a:solidFill>
            </a:ln>
          </p:spPr>
        </p:sp>
      </p:grpSp>
      <p:grpSp>
        <p:nvGrpSpPr>
          <p:cNvPr name="Group 17" id="17"/>
          <p:cNvGrpSpPr>
            <a:grpSpLocks noChangeAspect="true"/>
          </p:cNvGrpSpPr>
          <p:nvPr/>
        </p:nvGrpSpPr>
        <p:grpSpPr>
          <a:xfrm rot="0">
            <a:off x="12967561" y="3104582"/>
            <a:ext cx="4548061" cy="4548061"/>
            <a:chOff x="0" y="0"/>
            <a:chExt cx="6350000" cy="6350000"/>
          </a:xfrm>
        </p:grpSpPr>
        <p:sp>
          <p:nvSpPr>
            <p:cNvPr name="Freeform 18" id="18"/>
            <p:cNvSpPr/>
            <p:nvPr/>
          </p:nvSpPr>
          <p:spPr>
            <a:xfrm flipH="false" flipV="false" rot="0">
              <a:off x="-27940" y="-27940"/>
              <a:ext cx="6405880" cy="6404610"/>
            </a:xfrm>
            <a:custGeom>
              <a:avLst/>
              <a:gdLst/>
              <a:ahLst/>
              <a:cxnLst/>
              <a:rect r="r" b="b" t="t" l="l"/>
              <a:pathLst>
                <a:path h="6404610" w="6405880">
                  <a:moveTo>
                    <a:pt x="3351530" y="113030"/>
                  </a:moveTo>
                  <a:lnTo>
                    <a:pt x="3514090" y="386080"/>
                  </a:lnTo>
                  <a:cubicBezTo>
                    <a:pt x="3569970" y="478790"/>
                    <a:pt x="3695700" y="499110"/>
                    <a:pt x="3776980" y="427990"/>
                  </a:cubicBezTo>
                  <a:lnTo>
                    <a:pt x="4015740" y="217170"/>
                  </a:lnTo>
                  <a:cubicBezTo>
                    <a:pt x="4114800" y="130810"/>
                    <a:pt x="4269740" y="181610"/>
                    <a:pt x="4298950" y="308610"/>
                  </a:cubicBezTo>
                  <a:lnTo>
                    <a:pt x="4368800" y="618490"/>
                  </a:lnTo>
                  <a:cubicBezTo>
                    <a:pt x="4392930" y="723900"/>
                    <a:pt x="4505960" y="782320"/>
                    <a:pt x="4606290" y="739140"/>
                  </a:cubicBezTo>
                  <a:lnTo>
                    <a:pt x="4898390" y="614680"/>
                  </a:lnTo>
                  <a:cubicBezTo>
                    <a:pt x="5019040" y="562610"/>
                    <a:pt x="5151120" y="659130"/>
                    <a:pt x="5139690" y="789940"/>
                  </a:cubicBezTo>
                  <a:lnTo>
                    <a:pt x="5110480" y="1106170"/>
                  </a:lnTo>
                  <a:cubicBezTo>
                    <a:pt x="5100320" y="1214120"/>
                    <a:pt x="5190490" y="1304290"/>
                    <a:pt x="5298440" y="1294130"/>
                  </a:cubicBezTo>
                  <a:lnTo>
                    <a:pt x="5614670" y="1264920"/>
                  </a:lnTo>
                  <a:cubicBezTo>
                    <a:pt x="5745480" y="1253490"/>
                    <a:pt x="5840730" y="1385570"/>
                    <a:pt x="5789930" y="1506220"/>
                  </a:cubicBezTo>
                  <a:lnTo>
                    <a:pt x="5665470" y="1798320"/>
                  </a:lnTo>
                  <a:cubicBezTo>
                    <a:pt x="5622290" y="1897380"/>
                    <a:pt x="5680710" y="2011680"/>
                    <a:pt x="5786120" y="2035810"/>
                  </a:cubicBezTo>
                  <a:lnTo>
                    <a:pt x="6096000" y="2105660"/>
                  </a:lnTo>
                  <a:cubicBezTo>
                    <a:pt x="6224270" y="2134870"/>
                    <a:pt x="6275070" y="2289810"/>
                    <a:pt x="6187440" y="2388870"/>
                  </a:cubicBezTo>
                  <a:lnTo>
                    <a:pt x="5977890" y="2627630"/>
                  </a:lnTo>
                  <a:cubicBezTo>
                    <a:pt x="5906770" y="2708910"/>
                    <a:pt x="5927090" y="2834640"/>
                    <a:pt x="6019800" y="2890520"/>
                  </a:cubicBezTo>
                  <a:lnTo>
                    <a:pt x="6292850" y="3053080"/>
                  </a:lnTo>
                  <a:cubicBezTo>
                    <a:pt x="6405880" y="3120390"/>
                    <a:pt x="6405880" y="3282950"/>
                    <a:pt x="6292850" y="3350260"/>
                  </a:cubicBezTo>
                  <a:lnTo>
                    <a:pt x="6019800" y="3512820"/>
                  </a:lnTo>
                  <a:cubicBezTo>
                    <a:pt x="5927090" y="3568700"/>
                    <a:pt x="5906770" y="3694430"/>
                    <a:pt x="5977890" y="3775710"/>
                  </a:cubicBezTo>
                  <a:lnTo>
                    <a:pt x="6187440" y="4014470"/>
                  </a:lnTo>
                  <a:cubicBezTo>
                    <a:pt x="6273800" y="4113530"/>
                    <a:pt x="6223000" y="4268470"/>
                    <a:pt x="6096000" y="4297680"/>
                  </a:cubicBezTo>
                  <a:lnTo>
                    <a:pt x="5786120" y="4367530"/>
                  </a:lnTo>
                  <a:cubicBezTo>
                    <a:pt x="5680710" y="4391660"/>
                    <a:pt x="5622290" y="4504690"/>
                    <a:pt x="5665470" y="4605020"/>
                  </a:cubicBezTo>
                  <a:lnTo>
                    <a:pt x="5789930" y="4897120"/>
                  </a:lnTo>
                  <a:cubicBezTo>
                    <a:pt x="5842000" y="5017770"/>
                    <a:pt x="5745480" y="5149850"/>
                    <a:pt x="5614670" y="5138420"/>
                  </a:cubicBezTo>
                  <a:lnTo>
                    <a:pt x="5298440" y="5109210"/>
                  </a:lnTo>
                  <a:cubicBezTo>
                    <a:pt x="5190490" y="5099050"/>
                    <a:pt x="5100320" y="5189220"/>
                    <a:pt x="5110480" y="5297170"/>
                  </a:cubicBezTo>
                  <a:lnTo>
                    <a:pt x="5139690" y="5613400"/>
                  </a:lnTo>
                  <a:cubicBezTo>
                    <a:pt x="5151120" y="5744210"/>
                    <a:pt x="5019040" y="5839460"/>
                    <a:pt x="4898390" y="5788660"/>
                  </a:cubicBezTo>
                  <a:lnTo>
                    <a:pt x="4606290" y="5664200"/>
                  </a:lnTo>
                  <a:cubicBezTo>
                    <a:pt x="4507230" y="5621020"/>
                    <a:pt x="4392930" y="5679440"/>
                    <a:pt x="4368800" y="5784850"/>
                  </a:cubicBezTo>
                  <a:lnTo>
                    <a:pt x="4298950" y="6094730"/>
                  </a:lnTo>
                  <a:cubicBezTo>
                    <a:pt x="4269740" y="6223000"/>
                    <a:pt x="4114800" y="6273800"/>
                    <a:pt x="4015740" y="6186170"/>
                  </a:cubicBezTo>
                  <a:lnTo>
                    <a:pt x="3776980" y="5976620"/>
                  </a:lnTo>
                  <a:cubicBezTo>
                    <a:pt x="3695700" y="5905500"/>
                    <a:pt x="3569970" y="5925820"/>
                    <a:pt x="3514090" y="6018530"/>
                  </a:cubicBezTo>
                  <a:lnTo>
                    <a:pt x="3351530" y="6291580"/>
                  </a:lnTo>
                  <a:cubicBezTo>
                    <a:pt x="3284220" y="6404610"/>
                    <a:pt x="3121660" y="6404610"/>
                    <a:pt x="3054350" y="6291580"/>
                  </a:cubicBezTo>
                  <a:lnTo>
                    <a:pt x="2891790" y="6018530"/>
                  </a:lnTo>
                  <a:cubicBezTo>
                    <a:pt x="2835910" y="5925820"/>
                    <a:pt x="2710180" y="5905500"/>
                    <a:pt x="2628900" y="5976620"/>
                  </a:cubicBezTo>
                  <a:lnTo>
                    <a:pt x="2390140" y="6188710"/>
                  </a:lnTo>
                  <a:cubicBezTo>
                    <a:pt x="2291080" y="6275070"/>
                    <a:pt x="2136140" y="6224270"/>
                    <a:pt x="2106930" y="6097270"/>
                  </a:cubicBezTo>
                  <a:lnTo>
                    <a:pt x="2037080" y="5787390"/>
                  </a:lnTo>
                  <a:cubicBezTo>
                    <a:pt x="2012950" y="5681980"/>
                    <a:pt x="1899920" y="5623560"/>
                    <a:pt x="1799590" y="5666740"/>
                  </a:cubicBezTo>
                  <a:lnTo>
                    <a:pt x="1507490" y="5791200"/>
                  </a:lnTo>
                  <a:cubicBezTo>
                    <a:pt x="1386840" y="5843270"/>
                    <a:pt x="1254760" y="5746750"/>
                    <a:pt x="1266190" y="5615940"/>
                  </a:cubicBezTo>
                  <a:lnTo>
                    <a:pt x="1295400" y="5299710"/>
                  </a:lnTo>
                  <a:cubicBezTo>
                    <a:pt x="1305560" y="5191760"/>
                    <a:pt x="1215390" y="5101590"/>
                    <a:pt x="1107440" y="5111750"/>
                  </a:cubicBezTo>
                  <a:lnTo>
                    <a:pt x="789940" y="5139690"/>
                  </a:lnTo>
                  <a:cubicBezTo>
                    <a:pt x="659130" y="5151120"/>
                    <a:pt x="563880" y="5019040"/>
                    <a:pt x="614680" y="4898390"/>
                  </a:cubicBezTo>
                  <a:lnTo>
                    <a:pt x="739140" y="4606290"/>
                  </a:lnTo>
                  <a:cubicBezTo>
                    <a:pt x="782320" y="4507231"/>
                    <a:pt x="723900" y="4392931"/>
                    <a:pt x="618490" y="4368800"/>
                  </a:cubicBezTo>
                  <a:lnTo>
                    <a:pt x="308610" y="4298950"/>
                  </a:lnTo>
                  <a:cubicBezTo>
                    <a:pt x="180340" y="4269740"/>
                    <a:pt x="129540" y="4114800"/>
                    <a:pt x="217170" y="4015740"/>
                  </a:cubicBezTo>
                  <a:lnTo>
                    <a:pt x="426720" y="3776980"/>
                  </a:lnTo>
                  <a:cubicBezTo>
                    <a:pt x="497840" y="3695700"/>
                    <a:pt x="477520" y="3569970"/>
                    <a:pt x="384810" y="3514090"/>
                  </a:cubicBezTo>
                  <a:lnTo>
                    <a:pt x="113030" y="3351530"/>
                  </a:lnTo>
                  <a:cubicBezTo>
                    <a:pt x="0" y="3284220"/>
                    <a:pt x="0" y="3121660"/>
                    <a:pt x="113030" y="3054350"/>
                  </a:cubicBezTo>
                  <a:lnTo>
                    <a:pt x="386080" y="2891790"/>
                  </a:lnTo>
                  <a:cubicBezTo>
                    <a:pt x="478790" y="2835910"/>
                    <a:pt x="499110" y="2710180"/>
                    <a:pt x="427990" y="2628900"/>
                  </a:cubicBezTo>
                  <a:lnTo>
                    <a:pt x="217170" y="2390140"/>
                  </a:lnTo>
                  <a:cubicBezTo>
                    <a:pt x="130810" y="2291080"/>
                    <a:pt x="181610" y="2136140"/>
                    <a:pt x="308610" y="2106930"/>
                  </a:cubicBezTo>
                  <a:lnTo>
                    <a:pt x="618490" y="2037080"/>
                  </a:lnTo>
                  <a:cubicBezTo>
                    <a:pt x="723900" y="2012950"/>
                    <a:pt x="782320" y="1899920"/>
                    <a:pt x="739140" y="1799590"/>
                  </a:cubicBezTo>
                  <a:lnTo>
                    <a:pt x="614680" y="1507490"/>
                  </a:lnTo>
                  <a:cubicBezTo>
                    <a:pt x="562610" y="1386840"/>
                    <a:pt x="659130" y="1254760"/>
                    <a:pt x="789940" y="1266190"/>
                  </a:cubicBezTo>
                  <a:lnTo>
                    <a:pt x="1106170" y="1295400"/>
                  </a:lnTo>
                  <a:cubicBezTo>
                    <a:pt x="1214120" y="1305560"/>
                    <a:pt x="1304290" y="1215390"/>
                    <a:pt x="1294130" y="1107440"/>
                  </a:cubicBezTo>
                  <a:lnTo>
                    <a:pt x="1266190" y="789940"/>
                  </a:lnTo>
                  <a:cubicBezTo>
                    <a:pt x="1254760" y="659130"/>
                    <a:pt x="1386840" y="563880"/>
                    <a:pt x="1507490" y="614680"/>
                  </a:cubicBezTo>
                  <a:lnTo>
                    <a:pt x="1799590" y="739140"/>
                  </a:lnTo>
                  <a:cubicBezTo>
                    <a:pt x="1898650" y="782320"/>
                    <a:pt x="2012950" y="723900"/>
                    <a:pt x="2037080" y="618490"/>
                  </a:cubicBezTo>
                  <a:lnTo>
                    <a:pt x="2106930" y="308610"/>
                  </a:lnTo>
                  <a:cubicBezTo>
                    <a:pt x="2136140" y="180340"/>
                    <a:pt x="2291080" y="129540"/>
                    <a:pt x="2390140" y="217170"/>
                  </a:cubicBezTo>
                  <a:lnTo>
                    <a:pt x="2628900" y="426720"/>
                  </a:lnTo>
                  <a:cubicBezTo>
                    <a:pt x="2710180" y="497840"/>
                    <a:pt x="2835910" y="477520"/>
                    <a:pt x="2891790" y="384810"/>
                  </a:cubicBezTo>
                  <a:lnTo>
                    <a:pt x="3054350" y="111760"/>
                  </a:lnTo>
                  <a:cubicBezTo>
                    <a:pt x="3121660" y="0"/>
                    <a:pt x="3284220" y="0"/>
                    <a:pt x="3351530" y="113030"/>
                  </a:cubicBezTo>
                  <a:close/>
                </a:path>
              </a:pathLst>
            </a:custGeom>
            <a:blipFill>
              <a:blip r:embed="rId6"/>
              <a:stretch>
                <a:fillRect l="-16392" t="-48576" r="-13088" b="-33501"/>
              </a:stretch>
            </a:blipFill>
          </p:spPr>
        </p:sp>
      </p:grpSp>
      <p:sp>
        <p:nvSpPr>
          <p:cNvPr name="Freeform 19" id="19"/>
          <p:cNvSpPr/>
          <p:nvPr/>
        </p:nvSpPr>
        <p:spPr>
          <a:xfrm flipH="false" flipV="false" rot="0">
            <a:off x="13158061" y="2166227"/>
            <a:ext cx="3998951" cy="4005675"/>
          </a:xfrm>
          <a:custGeom>
            <a:avLst/>
            <a:gdLst/>
            <a:ahLst/>
            <a:cxnLst/>
            <a:rect r="r" b="b" t="t" l="l"/>
            <a:pathLst>
              <a:path h="4005675" w="3998951">
                <a:moveTo>
                  <a:pt x="0" y="0"/>
                </a:moveTo>
                <a:lnTo>
                  <a:pt x="3998951" y="0"/>
                </a:lnTo>
                <a:lnTo>
                  <a:pt x="3998951" y="4005674"/>
                </a:lnTo>
                <a:lnTo>
                  <a:pt x="0" y="4005674"/>
                </a:lnTo>
                <a:lnTo>
                  <a:pt x="0" y="0"/>
                </a:lnTo>
                <a:close/>
              </a:path>
            </a:pathLst>
          </a:custGeom>
          <a:blipFill>
            <a:blip r:embed="rId6"/>
            <a:stretch>
              <a:fillRect l="-23185" t="-32230" r="-23185" b="-73218"/>
            </a:stretch>
          </a:blipFill>
        </p:spPr>
      </p:sp>
      <p:sp>
        <p:nvSpPr>
          <p:cNvPr name="Freeform 20" id="20"/>
          <p:cNvSpPr/>
          <p:nvPr/>
        </p:nvSpPr>
        <p:spPr>
          <a:xfrm flipH="false" flipV="false" rot="-8697547">
            <a:off x="208429" y="-99821"/>
            <a:ext cx="5189039" cy="1547277"/>
          </a:xfrm>
          <a:custGeom>
            <a:avLst/>
            <a:gdLst/>
            <a:ahLst/>
            <a:cxnLst/>
            <a:rect r="r" b="b" t="t" l="l"/>
            <a:pathLst>
              <a:path h="1547277" w="5189039">
                <a:moveTo>
                  <a:pt x="0" y="0"/>
                </a:moveTo>
                <a:lnTo>
                  <a:pt x="5189039" y="0"/>
                </a:lnTo>
                <a:lnTo>
                  <a:pt x="5189039" y="1547277"/>
                </a:lnTo>
                <a:lnTo>
                  <a:pt x="0" y="154727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true" rot="-10135509">
            <a:off x="12763857" y="582364"/>
            <a:ext cx="5189039" cy="1547277"/>
          </a:xfrm>
          <a:custGeom>
            <a:avLst/>
            <a:gdLst/>
            <a:ahLst/>
            <a:cxnLst/>
            <a:rect r="r" b="b" t="t" l="l"/>
            <a:pathLst>
              <a:path h="1547277" w="5189039">
                <a:moveTo>
                  <a:pt x="0" y="1547277"/>
                </a:moveTo>
                <a:lnTo>
                  <a:pt x="5189039" y="1547277"/>
                </a:lnTo>
                <a:lnTo>
                  <a:pt x="5189039" y="0"/>
                </a:lnTo>
                <a:lnTo>
                  <a:pt x="0" y="0"/>
                </a:lnTo>
                <a:lnTo>
                  <a:pt x="0" y="1547277"/>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2" id="22"/>
          <p:cNvSpPr/>
          <p:nvPr/>
        </p:nvSpPr>
        <p:spPr>
          <a:xfrm flipH="false" flipV="false" rot="0">
            <a:off x="14155299" y="4804651"/>
            <a:ext cx="1732732" cy="2027665"/>
          </a:xfrm>
          <a:custGeom>
            <a:avLst/>
            <a:gdLst/>
            <a:ahLst/>
            <a:cxnLst/>
            <a:rect r="r" b="b" t="t" l="l"/>
            <a:pathLst>
              <a:path h="2027665" w="1732732">
                <a:moveTo>
                  <a:pt x="0" y="0"/>
                </a:moveTo>
                <a:lnTo>
                  <a:pt x="1732731" y="0"/>
                </a:lnTo>
                <a:lnTo>
                  <a:pt x="1732731" y="2027665"/>
                </a:lnTo>
                <a:lnTo>
                  <a:pt x="0" y="202766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3" id="23"/>
          <p:cNvSpPr/>
          <p:nvPr/>
        </p:nvSpPr>
        <p:spPr>
          <a:xfrm flipH="false" flipV="false" rot="0">
            <a:off x="14377609" y="4762374"/>
            <a:ext cx="1261220" cy="431447"/>
          </a:xfrm>
          <a:custGeom>
            <a:avLst/>
            <a:gdLst/>
            <a:ahLst/>
            <a:cxnLst/>
            <a:rect r="r" b="b" t="t" l="l"/>
            <a:pathLst>
              <a:path h="431447" w="1261220">
                <a:moveTo>
                  <a:pt x="0" y="0"/>
                </a:moveTo>
                <a:lnTo>
                  <a:pt x="1261220" y="0"/>
                </a:lnTo>
                <a:lnTo>
                  <a:pt x="1261220" y="431448"/>
                </a:lnTo>
                <a:lnTo>
                  <a:pt x="0" y="431448"/>
                </a:lnTo>
                <a:lnTo>
                  <a:pt x="0" y="0"/>
                </a:lnTo>
                <a:close/>
              </a:path>
            </a:pathLst>
          </a:custGeom>
          <a:blipFill>
            <a:blip r:embed="rId11"/>
            <a:stretch>
              <a:fillRect l="-170210" t="-900962" r="-193888" b="-906476"/>
            </a:stretch>
          </a:blipFill>
        </p:spPr>
      </p:sp>
      <p:sp>
        <p:nvSpPr>
          <p:cNvPr name="Freeform 24" id="24"/>
          <p:cNvSpPr/>
          <p:nvPr/>
        </p:nvSpPr>
        <p:spPr>
          <a:xfrm flipH="false" flipV="false" rot="-3089058">
            <a:off x="2021708" y="3983993"/>
            <a:ext cx="2546405" cy="1158614"/>
          </a:xfrm>
          <a:custGeom>
            <a:avLst/>
            <a:gdLst/>
            <a:ahLst/>
            <a:cxnLst/>
            <a:rect r="r" b="b" t="t" l="l"/>
            <a:pathLst>
              <a:path h="1158614" w="2546405">
                <a:moveTo>
                  <a:pt x="0" y="0"/>
                </a:moveTo>
                <a:lnTo>
                  <a:pt x="2546405" y="0"/>
                </a:lnTo>
                <a:lnTo>
                  <a:pt x="2546405" y="1158614"/>
                </a:lnTo>
                <a:lnTo>
                  <a:pt x="0" y="115861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5" id="25"/>
          <p:cNvSpPr/>
          <p:nvPr/>
        </p:nvSpPr>
        <p:spPr>
          <a:xfrm flipH="false" flipV="false" rot="0">
            <a:off x="9585556" y="1944182"/>
            <a:ext cx="744106" cy="1160400"/>
          </a:xfrm>
          <a:custGeom>
            <a:avLst/>
            <a:gdLst/>
            <a:ahLst/>
            <a:cxnLst/>
            <a:rect r="r" b="b" t="t" l="l"/>
            <a:pathLst>
              <a:path h="1160400" w="744106">
                <a:moveTo>
                  <a:pt x="0" y="0"/>
                </a:moveTo>
                <a:lnTo>
                  <a:pt x="744107" y="0"/>
                </a:lnTo>
                <a:lnTo>
                  <a:pt x="744107" y="1160400"/>
                </a:lnTo>
                <a:lnTo>
                  <a:pt x="0" y="1160400"/>
                </a:lnTo>
                <a:lnTo>
                  <a:pt x="0" y="0"/>
                </a:lnTo>
                <a:close/>
              </a:path>
            </a:pathLst>
          </a:custGeom>
          <a:blipFill>
            <a:blip r:embed="rId14"/>
            <a:stretch>
              <a:fillRect l="0" t="0" r="0" b="0"/>
            </a:stretch>
          </a:blipFill>
        </p:spPr>
      </p:sp>
      <p:sp>
        <p:nvSpPr>
          <p:cNvPr name="TextBox 26" id="26"/>
          <p:cNvSpPr txBox="true"/>
          <p:nvPr/>
        </p:nvSpPr>
        <p:spPr>
          <a:xfrm rot="0">
            <a:off x="7490963" y="8025765"/>
            <a:ext cx="3306074" cy="542925"/>
          </a:xfrm>
          <a:prstGeom prst="rect">
            <a:avLst/>
          </a:prstGeom>
        </p:spPr>
        <p:txBody>
          <a:bodyPr anchor="t" rtlCol="false" tIns="0" lIns="0" bIns="0" rIns="0">
            <a:spAutoFit/>
          </a:bodyPr>
          <a:lstStyle/>
          <a:p>
            <a:pPr algn="ctr" marL="0" indent="0" lvl="0">
              <a:lnSpc>
                <a:spcPts val="4320"/>
              </a:lnSpc>
              <a:spcBef>
                <a:spcPct val="0"/>
              </a:spcBef>
            </a:pPr>
            <a:r>
              <a:rPr lang="en-US" sz="3600" strike="noStrike" u="none">
                <a:solidFill>
                  <a:srgbClr val="FFF626"/>
                </a:solidFill>
                <a:latin typeface="One Little Font Full Bold"/>
              </a:rPr>
              <a:t>Client name</a:t>
            </a:r>
          </a:p>
        </p:txBody>
      </p:sp>
      <p:sp>
        <p:nvSpPr>
          <p:cNvPr name="TextBox 27" id="27"/>
          <p:cNvSpPr txBox="true"/>
          <p:nvPr/>
        </p:nvSpPr>
        <p:spPr>
          <a:xfrm rot="0">
            <a:off x="7490963" y="8530590"/>
            <a:ext cx="3306074" cy="727710"/>
          </a:xfrm>
          <a:prstGeom prst="rect">
            <a:avLst/>
          </a:prstGeom>
        </p:spPr>
        <p:txBody>
          <a:bodyPr anchor="t" rtlCol="false" tIns="0" lIns="0" bIns="0" rIns="0">
            <a:spAutoFit/>
          </a:bodyPr>
          <a:lstStyle/>
          <a:p>
            <a:pPr algn="ctr" marL="0" indent="0" lvl="0">
              <a:lnSpc>
                <a:spcPts val="2940"/>
              </a:lnSpc>
              <a:spcBef>
                <a:spcPct val="0"/>
              </a:spcBef>
            </a:pPr>
            <a:r>
              <a:rPr lang="en-US" sz="2100">
                <a:solidFill>
                  <a:srgbClr val="FFFFFF"/>
                </a:solidFill>
                <a:latin typeface="Gotham"/>
              </a:rPr>
              <a:t>Elaborate on what you want to discuss.</a:t>
            </a:r>
            <a:r>
              <a:rPr lang="en-US" sz="2100">
                <a:solidFill>
                  <a:srgbClr val="FFFFFF"/>
                </a:solidFill>
                <a:latin typeface="Gotham"/>
              </a:rPr>
              <a:t> </a:t>
            </a:r>
          </a:p>
        </p:txBody>
      </p:sp>
      <p:sp>
        <p:nvSpPr>
          <p:cNvPr name="TextBox 28" id="28"/>
          <p:cNvSpPr txBox="true"/>
          <p:nvPr/>
        </p:nvSpPr>
        <p:spPr>
          <a:xfrm rot="0">
            <a:off x="1613299" y="8025765"/>
            <a:ext cx="3306074" cy="542925"/>
          </a:xfrm>
          <a:prstGeom prst="rect">
            <a:avLst/>
          </a:prstGeom>
        </p:spPr>
        <p:txBody>
          <a:bodyPr anchor="t" rtlCol="false" tIns="0" lIns="0" bIns="0" rIns="0">
            <a:spAutoFit/>
          </a:bodyPr>
          <a:lstStyle/>
          <a:p>
            <a:pPr algn="ctr" marL="0" indent="0" lvl="0">
              <a:lnSpc>
                <a:spcPts val="4320"/>
              </a:lnSpc>
              <a:spcBef>
                <a:spcPct val="0"/>
              </a:spcBef>
            </a:pPr>
            <a:r>
              <a:rPr lang="en-US" sz="3600" strike="noStrike" u="none">
                <a:solidFill>
                  <a:srgbClr val="FFF626"/>
                </a:solidFill>
                <a:latin typeface="One Little Font Full Bold"/>
              </a:rPr>
              <a:t>Client name</a:t>
            </a:r>
          </a:p>
        </p:txBody>
      </p:sp>
      <p:sp>
        <p:nvSpPr>
          <p:cNvPr name="TextBox 29" id="29"/>
          <p:cNvSpPr txBox="true"/>
          <p:nvPr/>
        </p:nvSpPr>
        <p:spPr>
          <a:xfrm rot="0">
            <a:off x="1613299" y="8530590"/>
            <a:ext cx="3306074" cy="727710"/>
          </a:xfrm>
          <a:prstGeom prst="rect">
            <a:avLst/>
          </a:prstGeom>
        </p:spPr>
        <p:txBody>
          <a:bodyPr anchor="t" rtlCol="false" tIns="0" lIns="0" bIns="0" rIns="0">
            <a:spAutoFit/>
          </a:bodyPr>
          <a:lstStyle/>
          <a:p>
            <a:pPr algn="ctr" marL="0" indent="0" lvl="0">
              <a:lnSpc>
                <a:spcPts val="2940"/>
              </a:lnSpc>
              <a:spcBef>
                <a:spcPct val="0"/>
              </a:spcBef>
            </a:pPr>
            <a:r>
              <a:rPr lang="en-US" sz="2100">
                <a:solidFill>
                  <a:srgbClr val="FFFFFF"/>
                </a:solidFill>
                <a:latin typeface="Gotham"/>
              </a:rPr>
              <a:t>Elaborate on what you want to discuss.</a:t>
            </a:r>
            <a:r>
              <a:rPr lang="en-US" sz="2100">
                <a:solidFill>
                  <a:srgbClr val="FFFFFF"/>
                </a:solidFill>
                <a:latin typeface="Gotham"/>
              </a:rPr>
              <a:t> </a:t>
            </a:r>
          </a:p>
        </p:txBody>
      </p:sp>
      <p:sp>
        <p:nvSpPr>
          <p:cNvPr name="TextBox 30" id="30"/>
          <p:cNvSpPr txBox="true"/>
          <p:nvPr/>
        </p:nvSpPr>
        <p:spPr>
          <a:xfrm rot="0">
            <a:off x="13368628" y="8025765"/>
            <a:ext cx="3306074" cy="542925"/>
          </a:xfrm>
          <a:prstGeom prst="rect">
            <a:avLst/>
          </a:prstGeom>
        </p:spPr>
        <p:txBody>
          <a:bodyPr anchor="t" rtlCol="false" tIns="0" lIns="0" bIns="0" rIns="0">
            <a:spAutoFit/>
          </a:bodyPr>
          <a:lstStyle/>
          <a:p>
            <a:pPr algn="ctr" marL="0" indent="0" lvl="0">
              <a:lnSpc>
                <a:spcPts val="4320"/>
              </a:lnSpc>
              <a:spcBef>
                <a:spcPct val="0"/>
              </a:spcBef>
            </a:pPr>
            <a:r>
              <a:rPr lang="en-US" sz="3600" strike="noStrike" u="none">
                <a:solidFill>
                  <a:srgbClr val="FFF626"/>
                </a:solidFill>
                <a:latin typeface="One Little Font Full Bold"/>
              </a:rPr>
              <a:t>Client name</a:t>
            </a:r>
          </a:p>
        </p:txBody>
      </p:sp>
      <p:sp>
        <p:nvSpPr>
          <p:cNvPr name="TextBox 31" id="31"/>
          <p:cNvSpPr txBox="true"/>
          <p:nvPr/>
        </p:nvSpPr>
        <p:spPr>
          <a:xfrm rot="0">
            <a:off x="13368628" y="8530590"/>
            <a:ext cx="3306074" cy="727710"/>
          </a:xfrm>
          <a:prstGeom prst="rect">
            <a:avLst/>
          </a:prstGeom>
        </p:spPr>
        <p:txBody>
          <a:bodyPr anchor="t" rtlCol="false" tIns="0" lIns="0" bIns="0" rIns="0">
            <a:spAutoFit/>
          </a:bodyPr>
          <a:lstStyle/>
          <a:p>
            <a:pPr algn="ctr" marL="0" indent="0" lvl="0">
              <a:lnSpc>
                <a:spcPts val="2940"/>
              </a:lnSpc>
              <a:spcBef>
                <a:spcPct val="0"/>
              </a:spcBef>
            </a:pPr>
            <a:r>
              <a:rPr lang="en-US" sz="2100">
                <a:solidFill>
                  <a:srgbClr val="FFFFFF"/>
                </a:solidFill>
                <a:latin typeface="Gotham"/>
              </a:rPr>
              <a:t>Elaborate on what you want to discuss.</a:t>
            </a:r>
            <a:r>
              <a:rPr lang="en-US" sz="2100">
                <a:solidFill>
                  <a:srgbClr val="FFFFFF"/>
                </a:solidFill>
                <a:latin typeface="Gotham"/>
              </a:rPr>
              <a:t> </a:t>
            </a:r>
          </a:p>
        </p:txBody>
      </p:sp>
      <p:sp>
        <p:nvSpPr>
          <p:cNvPr name="Freeform 32" id="32"/>
          <p:cNvSpPr/>
          <p:nvPr/>
        </p:nvSpPr>
        <p:spPr>
          <a:xfrm flipH="false" flipV="false" rot="0">
            <a:off x="526153" y="517852"/>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a:ln cap="sq">
            <a:noFill/>
            <a:prstDash val="solid"/>
            <a:miter/>
          </a:ln>
        </p:spPr>
      </p:sp>
    </p:spTree>
  </p:cSld>
  <p:clrMapOvr>
    <a:masterClrMapping/>
  </p:clrMapOvr>
  <p:transition spd="slow">
    <p:push dir="l"/>
  </p:transition>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D81159"/>
        </a:solidFill>
      </p:bgPr>
    </p:bg>
    <p:spTree>
      <p:nvGrpSpPr>
        <p:cNvPr id="1" name=""/>
        <p:cNvGrpSpPr/>
        <p:nvPr/>
      </p:nvGrpSpPr>
      <p:grpSpPr>
        <a:xfrm>
          <a:off x="0" y="0"/>
          <a:ext cx="0" cy="0"/>
          <a:chOff x="0" y="0"/>
          <a:chExt cx="0" cy="0"/>
        </a:xfrm>
      </p:grpSpPr>
      <p:sp>
        <p:nvSpPr>
          <p:cNvPr name="Freeform 2" id="2"/>
          <p:cNvSpPr/>
          <p:nvPr/>
        </p:nvSpPr>
        <p:spPr>
          <a:xfrm flipH="false" flipV="false" rot="8100000">
            <a:off x="-2762661" y="-2294488"/>
            <a:ext cx="14875976" cy="14875976"/>
          </a:xfrm>
          <a:custGeom>
            <a:avLst/>
            <a:gdLst/>
            <a:ahLst/>
            <a:cxnLst/>
            <a:rect r="r" b="b" t="t" l="l"/>
            <a:pathLst>
              <a:path h="14875976" w="14875976">
                <a:moveTo>
                  <a:pt x="0" y="0"/>
                </a:moveTo>
                <a:lnTo>
                  <a:pt x="14875976" y="0"/>
                </a:lnTo>
                <a:lnTo>
                  <a:pt x="14875976" y="14875976"/>
                </a:lnTo>
                <a:lnTo>
                  <a:pt x="0" y="14875976"/>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10213975" y="2177586"/>
            <a:ext cx="7399759" cy="7348034"/>
            <a:chOff x="0" y="0"/>
            <a:chExt cx="6304534" cy="6260465"/>
          </a:xfrm>
        </p:grpSpPr>
        <p:sp>
          <p:nvSpPr>
            <p:cNvPr name="Freeform 4" id="4"/>
            <p:cNvSpPr/>
            <p:nvPr/>
          </p:nvSpPr>
          <p:spPr>
            <a:xfrm flipH="false" flipV="false" rot="0">
              <a:off x="-75056" y="-18795"/>
              <a:ext cx="6454267" cy="6385305"/>
            </a:xfrm>
            <a:custGeom>
              <a:avLst/>
              <a:gdLst/>
              <a:ahLst/>
              <a:cxnLst/>
              <a:rect r="r" b="b" t="t" l="l"/>
              <a:pathLst>
                <a:path h="6385305" w="6454267">
                  <a:moveTo>
                    <a:pt x="5249671" y="3329177"/>
                  </a:moveTo>
                  <a:cubicBezTo>
                    <a:pt x="5088127" y="3229355"/>
                    <a:pt x="4937632" y="3475735"/>
                    <a:pt x="5050916" y="3601973"/>
                  </a:cubicBezTo>
                  <a:cubicBezTo>
                    <a:pt x="5088762" y="3644137"/>
                    <a:pt x="5147944" y="3661790"/>
                    <a:pt x="5202554" y="3646169"/>
                  </a:cubicBezTo>
                  <a:cubicBezTo>
                    <a:pt x="5388609" y="3593210"/>
                    <a:pt x="5594984" y="3612768"/>
                    <a:pt x="5775705" y="3717035"/>
                  </a:cubicBezTo>
                  <a:cubicBezTo>
                    <a:pt x="6140068" y="3927347"/>
                    <a:pt x="6258051" y="4400549"/>
                    <a:pt x="6028562" y="4758943"/>
                  </a:cubicBezTo>
                  <a:cubicBezTo>
                    <a:pt x="5821553" y="5082031"/>
                    <a:pt x="5395086" y="5193029"/>
                    <a:pt x="5056631" y="5012181"/>
                  </a:cubicBezTo>
                  <a:cubicBezTo>
                    <a:pt x="4884419" y="4920106"/>
                    <a:pt x="4764150" y="4770881"/>
                    <a:pt x="4705476" y="4601082"/>
                  </a:cubicBezTo>
                  <a:cubicBezTo>
                    <a:pt x="4672456" y="4505451"/>
                    <a:pt x="4557775" y="4470907"/>
                    <a:pt x="4475480" y="4527549"/>
                  </a:cubicBezTo>
                  <a:cubicBezTo>
                    <a:pt x="4424426" y="4562728"/>
                    <a:pt x="4382770" y="4614417"/>
                    <a:pt x="4385818" y="4678933"/>
                  </a:cubicBezTo>
                  <a:cubicBezTo>
                    <a:pt x="4388485" y="4734813"/>
                    <a:pt x="4422902" y="4785105"/>
                    <a:pt x="4473575" y="4808855"/>
                  </a:cubicBezTo>
                  <a:cubicBezTo>
                    <a:pt x="4645025" y="4888992"/>
                    <a:pt x="4785995" y="5034533"/>
                    <a:pt x="4855845" y="5226558"/>
                  </a:cubicBezTo>
                  <a:cubicBezTo>
                    <a:pt x="4999736" y="5621909"/>
                    <a:pt x="4785995" y="6060313"/>
                    <a:pt x="4379849" y="6187186"/>
                  </a:cubicBezTo>
                  <a:cubicBezTo>
                    <a:pt x="4014978" y="6301232"/>
                    <a:pt x="3618103" y="6113907"/>
                    <a:pt x="3473831" y="5759831"/>
                  </a:cubicBezTo>
                  <a:cubicBezTo>
                    <a:pt x="3398647" y="5575046"/>
                    <a:pt x="3403219" y="5379085"/>
                    <a:pt x="3470529" y="5208651"/>
                  </a:cubicBezTo>
                  <a:cubicBezTo>
                    <a:pt x="3505326" y="5120386"/>
                    <a:pt x="3446780" y="5023104"/>
                    <a:pt x="3354578" y="5007737"/>
                  </a:cubicBezTo>
                  <a:cubicBezTo>
                    <a:pt x="3289935" y="4996942"/>
                    <a:pt x="3216782" y="5008626"/>
                    <a:pt x="3173222" y="5061204"/>
                  </a:cubicBezTo>
                  <a:cubicBezTo>
                    <a:pt x="3136773" y="5105273"/>
                    <a:pt x="3128137" y="5167249"/>
                    <a:pt x="3152901" y="5219065"/>
                  </a:cubicBezTo>
                  <a:cubicBezTo>
                    <a:pt x="3235706" y="5392166"/>
                    <a:pt x="3251581" y="5597017"/>
                    <a:pt x="3180714" y="5791581"/>
                  </a:cubicBezTo>
                  <a:cubicBezTo>
                    <a:pt x="3036823" y="6186932"/>
                    <a:pt x="2591307" y="6385306"/>
                    <a:pt x="2198623" y="6221602"/>
                  </a:cubicBezTo>
                  <a:cubicBezTo>
                    <a:pt x="1848103" y="6075425"/>
                    <a:pt x="1664081" y="5680836"/>
                    <a:pt x="1777237" y="5318378"/>
                  </a:cubicBezTo>
                  <a:cubicBezTo>
                    <a:pt x="1834895" y="5133467"/>
                    <a:pt x="1957196" y="4988559"/>
                    <a:pt x="2110485" y="4899025"/>
                  </a:cubicBezTo>
                  <a:cubicBezTo>
                    <a:pt x="2155062" y="4872990"/>
                    <a:pt x="2183384" y="4825365"/>
                    <a:pt x="2184907" y="4773803"/>
                  </a:cubicBezTo>
                  <a:cubicBezTo>
                    <a:pt x="2188844" y="4635373"/>
                    <a:pt x="2004822" y="4550791"/>
                    <a:pt x="1908556" y="4654804"/>
                  </a:cubicBezTo>
                  <a:cubicBezTo>
                    <a:pt x="1892935" y="4671695"/>
                    <a:pt x="1881504" y="4692269"/>
                    <a:pt x="1875028" y="4714367"/>
                  </a:cubicBezTo>
                  <a:cubicBezTo>
                    <a:pt x="1823338" y="4890897"/>
                    <a:pt x="1706372" y="5048631"/>
                    <a:pt x="1534541" y="5147818"/>
                  </a:cubicBezTo>
                  <a:cubicBezTo>
                    <a:pt x="1170178" y="5358130"/>
                    <a:pt x="701421" y="5223764"/>
                    <a:pt x="505841" y="4845939"/>
                  </a:cubicBezTo>
                  <a:cubicBezTo>
                    <a:pt x="328422" y="4503039"/>
                    <a:pt x="448310" y="4075430"/>
                    <a:pt x="777875" y="3874262"/>
                  </a:cubicBezTo>
                  <a:cubicBezTo>
                    <a:pt x="935355" y="3778123"/>
                    <a:pt x="1113663" y="3747897"/>
                    <a:pt x="1281557" y="3775075"/>
                  </a:cubicBezTo>
                  <a:cubicBezTo>
                    <a:pt x="1385697" y="3791966"/>
                    <a:pt x="1472057" y="3697097"/>
                    <a:pt x="1449451" y="3594100"/>
                  </a:cubicBezTo>
                  <a:cubicBezTo>
                    <a:pt x="1448689" y="3590671"/>
                    <a:pt x="1447927" y="3587242"/>
                    <a:pt x="1447165" y="3583813"/>
                  </a:cubicBezTo>
                  <a:cubicBezTo>
                    <a:pt x="1425067" y="3480689"/>
                    <a:pt x="1307211" y="3431032"/>
                    <a:pt x="1218692" y="3488436"/>
                  </a:cubicBezTo>
                  <a:cubicBezTo>
                    <a:pt x="1067054" y="3586861"/>
                    <a:pt x="879221" y="3630422"/>
                    <a:pt x="687070" y="3596513"/>
                  </a:cubicBezTo>
                  <a:cubicBezTo>
                    <a:pt x="272796" y="3523488"/>
                    <a:pt x="0" y="3119247"/>
                    <a:pt x="93091" y="2704084"/>
                  </a:cubicBezTo>
                  <a:cubicBezTo>
                    <a:pt x="177292" y="2328672"/>
                    <a:pt x="541782" y="2078228"/>
                    <a:pt x="922401" y="2133981"/>
                  </a:cubicBezTo>
                  <a:cubicBezTo>
                    <a:pt x="1104646" y="2160651"/>
                    <a:pt x="1260856" y="2250948"/>
                    <a:pt x="1372616" y="2378710"/>
                  </a:cubicBezTo>
                  <a:cubicBezTo>
                    <a:pt x="1441831" y="2457704"/>
                    <a:pt x="1568577" y="2440559"/>
                    <a:pt x="1617726" y="2347722"/>
                  </a:cubicBezTo>
                  <a:cubicBezTo>
                    <a:pt x="1618615" y="2346071"/>
                    <a:pt x="1619504" y="2344420"/>
                    <a:pt x="1620393" y="2342769"/>
                  </a:cubicBezTo>
                  <a:cubicBezTo>
                    <a:pt x="1670177" y="2249424"/>
                    <a:pt x="1612773" y="2135251"/>
                    <a:pt x="1507871" y="2121789"/>
                  </a:cubicBezTo>
                  <a:cubicBezTo>
                    <a:pt x="1329817" y="2098929"/>
                    <a:pt x="1159637" y="2011807"/>
                    <a:pt x="1035177" y="1863471"/>
                  </a:cubicBezTo>
                  <a:cubicBezTo>
                    <a:pt x="764794" y="1541145"/>
                    <a:pt x="815594" y="1056132"/>
                    <a:pt x="1153795" y="797941"/>
                  </a:cubicBezTo>
                  <a:cubicBezTo>
                    <a:pt x="1459992" y="564134"/>
                    <a:pt x="1900809" y="607187"/>
                    <a:pt x="2156460" y="895477"/>
                  </a:cubicBezTo>
                  <a:cubicBezTo>
                    <a:pt x="2279142" y="1033780"/>
                    <a:pt x="2340356" y="1204341"/>
                    <a:pt x="2343150" y="1374648"/>
                  </a:cubicBezTo>
                  <a:cubicBezTo>
                    <a:pt x="2344673" y="1469771"/>
                    <a:pt x="2432176" y="1529715"/>
                    <a:pt x="2522728" y="1514856"/>
                  </a:cubicBezTo>
                  <a:cubicBezTo>
                    <a:pt x="2639441" y="1495679"/>
                    <a:pt x="2697988" y="1354328"/>
                    <a:pt x="2613787" y="1263523"/>
                  </a:cubicBezTo>
                  <a:cubicBezTo>
                    <a:pt x="2490978" y="1131316"/>
                    <a:pt x="2415794" y="954278"/>
                    <a:pt x="2415794" y="759587"/>
                  </a:cubicBezTo>
                  <a:cubicBezTo>
                    <a:pt x="2415794" y="338836"/>
                    <a:pt x="2766695" y="0"/>
                    <a:pt x="3191763" y="19685"/>
                  </a:cubicBezTo>
                  <a:cubicBezTo>
                    <a:pt x="3569716" y="37211"/>
                    <a:pt x="3876929" y="342773"/>
                    <a:pt x="3896232" y="720598"/>
                  </a:cubicBezTo>
                  <a:cubicBezTo>
                    <a:pt x="3906266" y="915543"/>
                    <a:pt x="3840734" y="1094994"/>
                    <a:pt x="3726561" y="1232408"/>
                  </a:cubicBezTo>
                  <a:cubicBezTo>
                    <a:pt x="3656711" y="1316482"/>
                    <a:pt x="3703193" y="1429766"/>
                    <a:pt x="3797935" y="1469263"/>
                  </a:cubicBezTo>
                  <a:cubicBezTo>
                    <a:pt x="3900805" y="1512189"/>
                    <a:pt x="4018153" y="1438275"/>
                    <a:pt x="4011168" y="1323086"/>
                  </a:cubicBezTo>
                  <a:cubicBezTo>
                    <a:pt x="3999864" y="1140206"/>
                    <a:pt x="4055872" y="952881"/>
                    <a:pt x="4182999" y="801370"/>
                  </a:cubicBezTo>
                  <a:cubicBezTo>
                    <a:pt x="4453382" y="479044"/>
                    <a:pt x="4939919" y="445008"/>
                    <a:pt x="5252847" y="733171"/>
                  </a:cubicBezTo>
                  <a:cubicBezTo>
                    <a:pt x="5533136" y="991235"/>
                    <a:pt x="5570347" y="1426845"/>
                    <a:pt x="5337937" y="1728724"/>
                  </a:cubicBezTo>
                  <a:cubicBezTo>
                    <a:pt x="5218430" y="1883918"/>
                    <a:pt x="5051044" y="1978025"/>
                    <a:pt x="4873752" y="2007870"/>
                  </a:cubicBezTo>
                  <a:cubicBezTo>
                    <a:pt x="4770501" y="2025269"/>
                    <a:pt x="4730369" y="2127123"/>
                    <a:pt x="4766818" y="2219452"/>
                  </a:cubicBezTo>
                  <a:cubicBezTo>
                    <a:pt x="4811268" y="2331974"/>
                    <a:pt x="4958714" y="2375916"/>
                    <a:pt x="5036820" y="2266950"/>
                  </a:cubicBezTo>
                  <a:cubicBezTo>
                    <a:pt x="5152009" y="2106422"/>
                    <a:pt x="5330952" y="1991487"/>
                    <a:pt x="5544820" y="1964055"/>
                  </a:cubicBezTo>
                  <a:cubicBezTo>
                    <a:pt x="5921502" y="1915541"/>
                    <a:pt x="6277991" y="2165350"/>
                    <a:pt x="6361176" y="2535936"/>
                  </a:cubicBezTo>
                  <a:cubicBezTo>
                    <a:pt x="6454267" y="2951099"/>
                    <a:pt x="6181471" y="3355340"/>
                    <a:pt x="5767197" y="3428492"/>
                  </a:cubicBezTo>
                  <a:cubicBezTo>
                    <a:pt x="5581141" y="3461257"/>
                    <a:pt x="5398896" y="3421379"/>
                    <a:pt x="5249671" y="3329177"/>
                  </a:cubicBezTo>
                  <a:close/>
                </a:path>
              </a:pathLst>
            </a:custGeom>
            <a:solidFill>
              <a:srgbClr val="FFF626"/>
            </a:solidFill>
            <a:ln w="12700">
              <a:solidFill>
                <a:srgbClr val="000000"/>
              </a:solidFill>
            </a:ln>
          </p:spPr>
        </p:sp>
      </p:grpSp>
      <p:grpSp>
        <p:nvGrpSpPr>
          <p:cNvPr name="Group 5" id="5"/>
          <p:cNvGrpSpPr>
            <a:grpSpLocks noChangeAspect="true"/>
          </p:cNvGrpSpPr>
          <p:nvPr/>
        </p:nvGrpSpPr>
        <p:grpSpPr>
          <a:xfrm rot="0">
            <a:off x="10213975" y="2177586"/>
            <a:ext cx="7399759" cy="7348034"/>
            <a:chOff x="0" y="0"/>
            <a:chExt cx="6304534" cy="6260465"/>
          </a:xfrm>
        </p:grpSpPr>
        <p:sp>
          <p:nvSpPr>
            <p:cNvPr name="Freeform 6" id="6"/>
            <p:cNvSpPr/>
            <p:nvPr/>
          </p:nvSpPr>
          <p:spPr>
            <a:xfrm flipH="false" flipV="false" rot="0">
              <a:off x="-75056" y="-18795"/>
              <a:ext cx="6454267" cy="6385305"/>
            </a:xfrm>
            <a:custGeom>
              <a:avLst/>
              <a:gdLst/>
              <a:ahLst/>
              <a:cxnLst/>
              <a:rect r="r" b="b" t="t" l="l"/>
              <a:pathLst>
                <a:path h="6385305" w="6454267">
                  <a:moveTo>
                    <a:pt x="5249671" y="3329177"/>
                  </a:moveTo>
                  <a:cubicBezTo>
                    <a:pt x="5088127" y="3229355"/>
                    <a:pt x="4937632" y="3475735"/>
                    <a:pt x="5050916" y="3601973"/>
                  </a:cubicBezTo>
                  <a:cubicBezTo>
                    <a:pt x="5088762" y="3644137"/>
                    <a:pt x="5147944" y="3661790"/>
                    <a:pt x="5202554" y="3646169"/>
                  </a:cubicBezTo>
                  <a:cubicBezTo>
                    <a:pt x="5388609" y="3593210"/>
                    <a:pt x="5594984" y="3612768"/>
                    <a:pt x="5775705" y="3717035"/>
                  </a:cubicBezTo>
                  <a:cubicBezTo>
                    <a:pt x="6140068" y="3927347"/>
                    <a:pt x="6258051" y="4400549"/>
                    <a:pt x="6028562" y="4758943"/>
                  </a:cubicBezTo>
                  <a:cubicBezTo>
                    <a:pt x="5821553" y="5082031"/>
                    <a:pt x="5395086" y="5193029"/>
                    <a:pt x="5056631" y="5012181"/>
                  </a:cubicBezTo>
                  <a:cubicBezTo>
                    <a:pt x="4884419" y="4920106"/>
                    <a:pt x="4764150" y="4770881"/>
                    <a:pt x="4705476" y="4601082"/>
                  </a:cubicBezTo>
                  <a:cubicBezTo>
                    <a:pt x="4672456" y="4505451"/>
                    <a:pt x="4557775" y="4470907"/>
                    <a:pt x="4475480" y="4527549"/>
                  </a:cubicBezTo>
                  <a:cubicBezTo>
                    <a:pt x="4424426" y="4562728"/>
                    <a:pt x="4382770" y="4614417"/>
                    <a:pt x="4385818" y="4678933"/>
                  </a:cubicBezTo>
                  <a:cubicBezTo>
                    <a:pt x="4388485" y="4734813"/>
                    <a:pt x="4422902" y="4785105"/>
                    <a:pt x="4473575" y="4808855"/>
                  </a:cubicBezTo>
                  <a:cubicBezTo>
                    <a:pt x="4645025" y="4888992"/>
                    <a:pt x="4785995" y="5034533"/>
                    <a:pt x="4855845" y="5226558"/>
                  </a:cubicBezTo>
                  <a:cubicBezTo>
                    <a:pt x="4999736" y="5621909"/>
                    <a:pt x="4785995" y="6060313"/>
                    <a:pt x="4379849" y="6187186"/>
                  </a:cubicBezTo>
                  <a:cubicBezTo>
                    <a:pt x="4014978" y="6301232"/>
                    <a:pt x="3618103" y="6113907"/>
                    <a:pt x="3473831" y="5759831"/>
                  </a:cubicBezTo>
                  <a:cubicBezTo>
                    <a:pt x="3398647" y="5575046"/>
                    <a:pt x="3403219" y="5379085"/>
                    <a:pt x="3470529" y="5208651"/>
                  </a:cubicBezTo>
                  <a:cubicBezTo>
                    <a:pt x="3505326" y="5120386"/>
                    <a:pt x="3446780" y="5023104"/>
                    <a:pt x="3354578" y="5007737"/>
                  </a:cubicBezTo>
                  <a:cubicBezTo>
                    <a:pt x="3289935" y="4996942"/>
                    <a:pt x="3216782" y="5008626"/>
                    <a:pt x="3173222" y="5061204"/>
                  </a:cubicBezTo>
                  <a:cubicBezTo>
                    <a:pt x="3136773" y="5105273"/>
                    <a:pt x="3128137" y="5167249"/>
                    <a:pt x="3152901" y="5219065"/>
                  </a:cubicBezTo>
                  <a:cubicBezTo>
                    <a:pt x="3235706" y="5392166"/>
                    <a:pt x="3251581" y="5597017"/>
                    <a:pt x="3180714" y="5791581"/>
                  </a:cubicBezTo>
                  <a:cubicBezTo>
                    <a:pt x="3036823" y="6186932"/>
                    <a:pt x="2591307" y="6385306"/>
                    <a:pt x="2198623" y="6221602"/>
                  </a:cubicBezTo>
                  <a:cubicBezTo>
                    <a:pt x="1848103" y="6075425"/>
                    <a:pt x="1664081" y="5680836"/>
                    <a:pt x="1777237" y="5318378"/>
                  </a:cubicBezTo>
                  <a:cubicBezTo>
                    <a:pt x="1834895" y="5133467"/>
                    <a:pt x="1957196" y="4988559"/>
                    <a:pt x="2110485" y="4899025"/>
                  </a:cubicBezTo>
                  <a:cubicBezTo>
                    <a:pt x="2155062" y="4872990"/>
                    <a:pt x="2183384" y="4825365"/>
                    <a:pt x="2184907" y="4773803"/>
                  </a:cubicBezTo>
                  <a:cubicBezTo>
                    <a:pt x="2188844" y="4635373"/>
                    <a:pt x="2004822" y="4550791"/>
                    <a:pt x="1908556" y="4654804"/>
                  </a:cubicBezTo>
                  <a:cubicBezTo>
                    <a:pt x="1892935" y="4671695"/>
                    <a:pt x="1881504" y="4692269"/>
                    <a:pt x="1875028" y="4714367"/>
                  </a:cubicBezTo>
                  <a:cubicBezTo>
                    <a:pt x="1823338" y="4890897"/>
                    <a:pt x="1706372" y="5048631"/>
                    <a:pt x="1534541" y="5147818"/>
                  </a:cubicBezTo>
                  <a:cubicBezTo>
                    <a:pt x="1170178" y="5358130"/>
                    <a:pt x="701421" y="5223764"/>
                    <a:pt x="505841" y="4845939"/>
                  </a:cubicBezTo>
                  <a:cubicBezTo>
                    <a:pt x="328422" y="4503039"/>
                    <a:pt x="448310" y="4075430"/>
                    <a:pt x="777875" y="3874262"/>
                  </a:cubicBezTo>
                  <a:cubicBezTo>
                    <a:pt x="935355" y="3778123"/>
                    <a:pt x="1113663" y="3747897"/>
                    <a:pt x="1281557" y="3775075"/>
                  </a:cubicBezTo>
                  <a:cubicBezTo>
                    <a:pt x="1385697" y="3791966"/>
                    <a:pt x="1472057" y="3697097"/>
                    <a:pt x="1449451" y="3594100"/>
                  </a:cubicBezTo>
                  <a:cubicBezTo>
                    <a:pt x="1448689" y="3590671"/>
                    <a:pt x="1447927" y="3587242"/>
                    <a:pt x="1447165" y="3583813"/>
                  </a:cubicBezTo>
                  <a:cubicBezTo>
                    <a:pt x="1425067" y="3480689"/>
                    <a:pt x="1307211" y="3431032"/>
                    <a:pt x="1218692" y="3488436"/>
                  </a:cubicBezTo>
                  <a:cubicBezTo>
                    <a:pt x="1067054" y="3586861"/>
                    <a:pt x="879221" y="3630422"/>
                    <a:pt x="687070" y="3596513"/>
                  </a:cubicBezTo>
                  <a:cubicBezTo>
                    <a:pt x="272796" y="3523488"/>
                    <a:pt x="0" y="3119247"/>
                    <a:pt x="93091" y="2704084"/>
                  </a:cubicBezTo>
                  <a:cubicBezTo>
                    <a:pt x="177292" y="2328672"/>
                    <a:pt x="541782" y="2078228"/>
                    <a:pt x="922401" y="2133981"/>
                  </a:cubicBezTo>
                  <a:cubicBezTo>
                    <a:pt x="1104646" y="2160651"/>
                    <a:pt x="1260856" y="2250948"/>
                    <a:pt x="1372616" y="2378710"/>
                  </a:cubicBezTo>
                  <a:cubicBezTo>
                    <a:pt x="1441831" y="2457704"/>
                    <a:pt x="1568577" y="2440559"/>
                    <a:pt x="1617726" y="2347722"/>
                  </a:cubicBezTo>
                  <a:cubicBezTo>
                    <a:pt x="1618615" y="2346071"/>
                    <a:pt x="1619504" y="2344420"/>
                    <a:pt x="1620393" y="2342769"/>
                  </a:cubicBezTo>
                  <a:cubicBezTo>
                    <a:pt x="1670177" y="2249424"/>
                    <a:pt x="1612773" y="2135251"/>
                    <a:pt x="1507871" y="2121789"/>
                  </a:cubicBezTo>
                  <a:cubicBezTo>
                    <a:pt x="1329817" y="2098929"/>
                    <a:pt x="1159637" y="2011807"/>
                    <a:pt x="1035177" y="1863471"/>
                  </a:cubicBezTo>
                  <a:cubicBezTo>
                    <a:pt x="764794" y="1541145"/>
                    <a:pt x="815594" y="1056132"/>
                    <a:pt x="1153795" y="797941"/>
                  </a:cubicBezTo>
                  <a:cubicBezTo>
                    <a:pt x="1459992" y="564134"/>
                    <a:pt x="1900809" y="607187"/>
                    <a:pt x="2156460" y="895477"/>
                  </a:cubicBezTo>
                  <a:cubicBezTo>
                    <a:pt x="2279142" y="1033780"/>
                    <a:pt x="2340356" y="1204341"/>
                    <a:pt x="2343150" y="1374648"/>
                  </a:cubicBezTo>
                  <a:cubicBezTo>
                    <a:pt x="2344673" y="1469771"/>
                    <a:pt x="2432176" y="1529715"/>
                    <a:pt x="2522728" y="1514856"/>
                  </a:cubicBezTo>
                  <a:cubicBezTo>
                    <a:pt x="2639441" y="1495679"/>
                    <a:pt x="2697988" y="1354328"/>
                    <a:pt x="2613787" y="1263523"/>
                  </a:cubicBezTo>
                  <a:cubicBezTo>
                    <a:pt x="2490978" y="1131316"/>
                    <a:pt x="2415794" y="954278"/>
                    <a:pt x="2415794" y="759587"/>
                  </a:cubicBezTo>
                  <a:cubicBezTo>
                    <a:pt x="2415794" y="338836"/>
                    <a:pt x="2766695" y="0"/>
                    <a:pt x="3191763" y="19685"/>
                  </a:cubicBezTo>
                  <a:cubicBezTo>
                    <a:pt x="3569716" y="37211"/>
                    <a:pt x="3876929" y="342773"/>
                    <a:pt x="3896232" y="720598"/>
                  </a:cubicBezTo>
                  <a:cubicBezTo>
                    <a:pt x="3906266" y="915543"/>
                    <a:pt x="3840734" y="1094994"/>
                    <a:pt x="3726561" y="1232408"/>
                  </a:cubicBezTo>
                  <a:cubicBezTo>
                    <a:pt x="3656711" y="1316482"/>
                    <a:pt x="3703193" y="1429766"/>
                    <a:pt x="3797935" y="1469263"/>
                  </a:cubicBezTo>
                  <a:cubicBezTo>
                    <a:pt x="3900805" y="1512189"/>
                    <a:pt x="4018153" y="1438275"/>
                    <a:pt x="4011168" y="1323086"/>
                  </a:cubicBezTo>
                  <a:cubicBezTo>
                    <a:pt x="3999864" y="1140206"/>
                    <a:pt x="4055872" y="952881"/>
                    <a:pt x="4182999" y="801370"/>
                  </a:cubicBezTo>
                  <a:cubicBezTo>
                    <a:pt x="4453382" y="479044"/>
                    <a:pt x="4939919" y="445008"/>
                    <a:pt x="5252847" y="733171"/>
                  </a:cubicBezTo>
                  <a:cubicBezTo>
                    <a:pt x="5533136" y="991235"/>
                    <a:pt x="5570347" y="1426845"/>
                    <a:pt x="5337937" y="1728724"/>
                  </a:cubicBezTo>
                  <a:cubicBezTo>
                    <a:pt x="5218430" y="1883918"/>
                    <a:pt x="5051044" y="1978025"/>
                    <a:pt x="4873752" y="2007870"/>
                  </a:cubicBezTo>
                  <a:cubicBezTo>
                    <a:pt x="4770501" y="2025269"/>
                    <a:pt x="4730369" y="2127123"/>
                    <a:pt x="4766818" y="2219452"/>
                  </a:cubicBezTo>
                  <a:cubicBezTo>
                    <a:pt x="4811268" y="2331974"/>
                    <a:pt x="4958714" y="2375916"/>
                    <a:pt x="5036820" y="2266950"/>
                  </a:cubicBezTo>
                  <a:cubicBezTo>
                    <a:pt x="5152009" y="2106422"/>
                    <a:pt x="5330952" y="1991487"/>
                    <a:pt x="5544820" y="1964055"/>
                  </a:cubicBezTo>
                  <a:cubicBezTo>
                    <a:pt x="5921502" y="1915541"/>
                    <a:pt x="6277991" y="2165350"/>
                    <a:pt x="6361176" y="2535936"/>
                  </a:cubicBezTo>
                  <a:cubicBezTo>
                    <a:pt x="6454267" y="2951099"/>
                    <a:pt x="6181471" y="3355340"/>
                    <a:pt x="5767197" y="3428492"/>
                  </a:cubicBezTo>
                  <a:cubicBezTo>
                    <a:pt x="5581141" y="3461257"/>
                    <a:pt x="5398896" y="3421379"/>
                    <a:pt x="5249671" y="3329177"/>
                  </a:cubicBezTo>
                  <a:close/>
                </a:path>
              </a:pathLst>
            </a:custGeom>
            <a:blipFill>
              <a:blip r:embed="rId4"/>
              <a:stretch>
                <a:fillRect l="-24112" t="-25217" r="-62861" b="0"/>
              </a:stretch>
            </a:blipFill>
          </p:spPr>
        </p:sp>
      </p:grpSp>
      <p:sp>
        <p:nvSpPr>
          <p:cNvPr name="Freeform 7" id="7"/>
          <p:cNvSpPr/>
          <p:nvPr/>
        </p:nvSpPr>
        <p:spPr>
          <a:xfrm flipH="false" flipV="false" rot="0">
            <a:off x="9144000" y="291217"/>
            <a:ext cx="8656984" cy="5915789"/>
          </a:xfrm>
          <a:custGeom>
            <a:avLst/>
            <a:gdLst/>
            <a:ahLst/>
            <a:cxnLst/>
            <a:rect r="r" b="b" t="t" l="l"/>
            <a:pathLst>
              <a:path h="5915789" w="8656984">
                <a:moveTo>
                  <a:pt x="0" y="0"/>
                </a:moveTo>
                <a:lnTo>
                  <a:pt x="8656984" y="0"/>
                </a:lnTo>
                <a:lnTo>
                  <a:pt x="8656984" y="5915789"/>
                </a:lnTo>
                <a:lnTo>
                  <a:pt x="0" y="5915789"/>
                </a:lnTo>
                <a:lnTo>
                  <a:pt x="0" y="0"/>
                </a:lnTo>
                <a:close/>
              </a:path>
            </a:pathLst>
          </a:custGeom>
          <a:blipFill>
            <a:blip r:embed="rId4"/>
            <a:stretch>
              <a:fillRect l="-8731" t="0" r="-51674" b="-56097"/>
            </a:stretch>
          </a:blipFill>
        </p:spPr>
      </p:sp>
      <p:sp>
        <p:nvSpPr>
          <p:cNvPr name="Freeform 8" id="8"/>
          <p:cNvSpPr/>
          <p:nvPr/>
        </p:nvSpPr>
        <p:spPr>
          <a:xfrm flipH="false" flipV="false" rot="0">
            <a:off x="12764990" y="291217"/>
            <a:ext cx="5035994" cy="3399296"/>
          </a:xfrm>
          <a:custGeom>
            <a:avLst/>
            <a:gdLst/>
            <a:ahLst/>
            <a:cxnLst/>
            <a:rect r="r" b="b" t="t" l="l"/>
            <a:pathLst>
              <a:path h="3399296" w="5035994">
                <a:moveTo>
                  <a:pt x="0" y="0"/>
                </a:moveTo>
                <a:lnTo>
                  <a:pt x="5035994" y="0"/>
                </a:lnTo>
                <a:lnTo>
                  <a:pt x="5035994" y="3399296"/>
                </a:lnTo>
                <a:lnTo>
                  <a:pt x="0" y="3399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1579153" y="4530090"/>
            <a:ext cx="7378075" cy="1184910"/>
          </a:xfrm>
          <a:prstGeom prst="rect">
            <a:avLst/>
          </a:prstGeom>
        </p:spPr>
        <p:txBody>
          <a:bodyPr anchor="t" rtlCol="false" tIns="0" lIns="0" bIns="0" rIns="0">
            <a:spAutoFit/>
          </a:bodyPr>
          <a:lstStyle/>
          <a:p>
            <a:pPr algn="ctr" marL="0" indent="0" lvl="0">
              <a:lnSpc>
                <a:spcPts val="8640"/>
              </a:lnSpc>
              <a:spcBef>
                <a:spcPct val="0"/>
              </a:spcBef>
            </a:pPr>
            <a:r>
              <a:rPr lang="en-US" sz="9600">
                <a:solidFill>
                  <a:srgbClr val="FFF626"/>
                </a:solidFill>
                <a:latin typeface="One Little Font Full"/>
              </a:rPr>
              <a:t>ABOUT US</a:t>
            </a:r>
          </a:p>
        </p:txBody>
      </p:sp>
      <p:sp>
        <p:nvSpPr>
          <p:cNvPr name="TextBox 10" id="10"/>
          <p:cNvSpPr txBox="true"/>
          <p:nvPr/>
        </p:nvSpPr>
        <p:spPr>
          <a:xfrm rot="0">
            <a:off x="2607820" y="5676900"/>
            <a:ext cx="5320741" cy="356235"/>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Elaborate on what you want to discuss. </a:t>
            </a:r>
          </a:p>
        </p:txBody>
      </p:sp>
      <p:sp>
        <p:nvSpPr>
          <p:cNvPr name="Freeform 11" id="11"/>
          <p:cNvSpPr/>
          <p:nvPr/>
        </p:nvSpPr>
        <p:spPr>
          <a:xfrm flipH="true" flipV="true" rot="1784439">
            <a:off x="4665476" y="7523707"/>
            <a:ext cx="6526171" cy="1945986"/>
          </a:xfrm>
          <a:custGeom>
            <a:avLst/>
            <a:gdLst/>
            <a:ahLst/>
            <a:cxnLst/>
            <a:rect r="r" b="b" t="t" l="l"/>
            <a:pathLst>
              <a:path h="1945986" w="6526171">
                <a:moveTo>
                  <a:pt x="6526171" y="1945986"/>
                </a:moveTo>
                <a:lnTo>
                  <a:pt x="0" y="1945986"/>
                </a:lnTo>
                <a:lnTo>
                  <a:pt x="0" y="0"/>
                </a:lnTo>
                <a:lnTo>
                  <a:pt x="6526171" y="0"/>
                </a:lnTo>
                <a:lnTo>
                  <a:pt x="6526171" y="1945986"/>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526153" y="9258300"/>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Tree>
  </p:cSld>
  <p:clrMapOvr>
    <a:masterClrMapping/>
  </p:clrMapOvr>
  <p:transition spd="slow">
    <p:push dir="l"/>
  </p:transition>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D81159"/>
        </a:solidFill>
      </p:bgPr>
    </p:bg>
    <p:spTree>
      <p:nvGrpSpPr>
        <p:cNvPr id="1" name=""/>
        <p:cNvGrpSpPr/>
        <p:nvPr/>
      </p:nvGrpSpPr>
      <p:grpSpPr>
        <a:xfrm>
          <a:off x="0" y="0"/>
          <a:ext cx="0" cy="0"/>
          <a:chOff x="0" y="0"/>
          <a:chExt cx="0" cy="0"/>
        </a:xfrm>
      </p:grpSpPr>
      <p:sp>
        <p:nvSpPr>
          <p:cNvPr name="Freeform 2" id="2"/>
          <p:cNvSpPr/>
          <p:nvPr/>
        </p:nvSpPr>
        <p:spPr>
          <a:xfrm flipH="false" flipV="false" rot="-2700000">
            <a:off x="7143227" y="-2294488"/>
            <a:ext cx="14875976" cy="14875976"/>
          </a:xfrm>
          <a:custGeom>
            <a:avLst/>
            <a:gdLst/>
            <a:ahLst/>
            <a:cxnLst/>
            <a:rect r="r" b="b" t="t" l="l"/>
            <a:pathLst>
              <a:path h="14875976" w="14875976">
                <a:moveTo>
                  <a:pt x="0" y="0"/>
                </a:moveTo>
                <a:lnTo>
                  <a:pt x="14875976" y="0"/>
                </a:lnTo>
                <a:lnTo>
                  <a:pt x="14875976" y="14875976"/>
                </a:lnTo>
                <a:lnTo>
                  <a:pt x="0" y="14875976"/>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1442429">
            <a:off x="-6250133" y="-2653276"/>
            <a:ext cx="16258082" cy="16258082"/>
            <a:chOff x="0" y="0"/>
            <a:chExt cx="812800" cy="812800"/>
          </a:xfrm>
        </p:grpSpPr>
        <p:sp>
          <p:nvSpPr>
            <p:cNvPr name="Freeform 4" id="4"/>
            <p:cNvSpPr/>
            <p:nvPr/>
          </p:nvSpPr>
          <p:spPr>
            <a:xfrm flipH="false" flipV="false" rot="0">
              <a:off x="20673" y="20673"/>
              <a:ext cx="771453" cy="771453"/>
            </a:xfrm>
            <a:custGeom>
              <a:avLst/>
              <a:gdLst/>
              <a:ahLst/>
              <a:cxnLst/>
              <a:rect r="r" b="b" t="t" l="l"/>
              <a:pathLst>
                <a:path h="771453" w="771453">
                  <a:moveTo>
                    <a:pt x="418242" y="14117"/>
                  </a:moveTo>
                  <a:lnTo>
                    <a:pt x="469854" y="69339"/>
                  </a:lnTo>
                  <a:cubicBezTo>
                    <a:pt x="490514" y="91444"/>
                    <a:pt x="519720" y="103542"/>
                    <a:pt x="549961" y="102520"/>
                  </a:cubicBezTo>
                  <a:lnTo>
                    <a:pt x="625503" y="99967"/>
                  </a:lnTo>
                  <a:cubicBezTo>
                    <a:pt x="637822" y="99551"/>
                    <a:pt x="649761" y="104262"/>
                    <a:pt x="658477" y="112977"/>
                  </a:cubicBezTo>
                  <a:cubicBezTo>
                    <a:pt x="667192" y="121693"/>
                    <a:pt x="671903" y="133632"/>
                    <a:pt x="671487" y="145950"/>
                  </a:cubicBezTo>
                  <a:lnTo>
                    <a:pt x="668934" y="221493"/>
                  </a:lnTo>
                  <a:cubicBezTo>
                    <a:pt x="667912" y="251734"/>
                    <a:pt x="680009" y="280940"/>
                    <a:pt x="702115" y="301600"/>
                  </a:cubicBezTo>
                  <a:lnTo>
                    <a:pt x="757337" y="353212"/>
                  </a:lnTo>
                  <a:cubicBezTo>
                    <a:pt x="766342" y="361628"/>
                    <a:pt x="771454" y="373402"/>
                    <a:pt x="771454" y="385727"/>
                  </a:cubicBezTo>
                  <a:cubicBezTo>
                    <a:pt x="771454" y="398052"/>
                    <a:pt x="766342" y="409826"/>
                    <a:pt x="757337" y="418242"/>
                  </a:cubicBezTo>
                  <a:lnTo>
                    <a:pt x="702115" y="469854"/>
                  </a:lnTo>
                  <a:cubicBezTo>
                    <a:pt x="680009" y="490514"/>
                    <a:pt x="667912" y="519720"/>
                    <a:pt x="668934" y="549961"/>
                  </a:cubicBezTo>
                  <a:lnTo>
                    <a:pt x="671487" y="625503"/>
                  </a:lnTo>
                  <a:cubicBezTo>
                    <a:pt x="671903" y="637822"/>
                    <a:pt x="667192" y="649761"/>
                    <a:pt x="658477" y="658477"/>
                  </a:cubicBezTo>
                  <a:cubicBezTo>
                    <a:pt x="649761" y="667192"/>
                    <a:pt x="637822" y="671903"/>
                    <a:pt x="625503" y="671487"/>
                  </a:cubicBezTo>
                  <a:lnTo>
                    <a:pt x="549961" y="668934"/>
                  </a:lnTo>
                  <a:cubicBezTo>
                    <a:pt x="519720" y="667912"/>
                    <a:pt x="490514" y="680009"/>
                    <a:pt x="469854" y="702115"/>
                  </a:cubicBezTo>
                  <a:lnTo>
                    <a:pt x="418242" y="757337"/>
                  </a:lnTo>
                  <a:cubicBezTo>
                    <a:pt x="409826" y="766342"/>
                    <a:pt x="398052" y="771454"/>
                    <a:pt x="385727" y="771454"/>
                  </a:cubicBezTo>
                  <a:cubicBezTo>
                    <a:pt x="373402" y="771454"/>
                    <a:pt x="361628" y="766342"/>
                    <a:pt x="353212" y="757337"/>
                  </a:cubicBezTo>
                  <a:lnTo>
                    <a:pt x="301600" y="702115"/>
                  </a:lnTo>
                  <a:cubicBezTo>
                    <a:pt x="280940" y="680009"/>
                    <a:pt x="251734" y="667912"/>
                    <a:pt x="221493" y="668934"/>
                  </a:cubicBezTo>
                  <a:lnTo>
                    <a:pt x="145950" y="671487"/>
                  </a:lnTo>
                  <a:cubicBezTo>
                    <a:pt x="133632" y="671903"/>
                    <a:pt x="121693" y="667192"/>
                    <a:pt x="112977" y="658477"/>
                  </a:cubicBezTo>
                  <a:cubicBezTo>
                    <a:pt x="104262" y="649761"/>
                    <a:pt x="99551" y="637822"/>
                    <a:pt x="99967" y="625503"/>
                  </a:cubicBezTo>
                  <a:lnTo>
                    <a:pt x="102520" y="549961"/>
                  </a:lnTo>
                  <a:cubicBezTo>
                    <a:pt x="103542" y="519720"/>
                    <a:pt x="91444" y="490514"/>
                    <a:pt x="69339" y="469854"/>
                  </a:cubicBezTo>
                  <a:lnTo>
                    <a:pt x="14117" y="418242"/>
                  </a:lnTo>
                  <a:cubicBezTo>
                    <a:pt x="5112" y="409826"/>
                    <a:pt x="0" y="398053"/>
                    <a:pt x="0" y="385727"/>
                  </a:cubicBezTo>
                  <a:cubicBezTo>
                    <a:pt x="0" y="373402"/>
                    <a:pt x="5112" y="361628"/>
                    <a:pt x="14117" y="353212"/>
                  </a:cubicBezTo>
                  <a:lnTo>
                    <a:pt x="69339" y="301600"/>
                  </a:lnTo>
                  <a:cubicBezTo>
                    <a:pt x="91444" y="280940"/>
                    <a:pt x="103542" y="251734"/>
                    <a:pt x="102520" y="221493"/>
                  </a:cubicBezTo>
                  <a:lnTo>
                    <a:pt x="99967" y="145950"/>
                  </a:lnTo>
                  <a:cubicBezTo>
                    <a:pt x="99551" y="133632"/>
                    <a:pt x="104262" y="121693"/>
                    <a:pt x="112977" y="112977"/>
                  </a:cubicBezTo>
                  <a:cubicBezTo>
                    <a:pt x="121693" y="104262"/>
                    <a:pt x="133632" y="99551"/>
                    <a:pt x="145950" y="99967"/>
                  </a:cubicBezTo>
                  <a:lnTo>
                    <a:pt x="221493" y="102520"/>
                  </a:lnTo>
                  <a:cubicBezTo>
                    <a:pt x="251734" y="103542"/>
                    <a:pt x="280940" y="91444"/>
                    <a:pt x="301600" y="69339"/>
                  </a:cubicBezTo>
                  <a:lnTo>
                    <a:pt x="353212" y="14117"/>
                  </a:lnTo>
                  <a:cubicBezTo>
                    <a:pt x="361628" y="5112"/>
                    <a:pt x="373402" y="0"/>
                    <a:pt x="385727" y="0"/>
                  </a:cubicBezTo>
                  <a:cubicBezTo>
                    <a:pt x="398053" y="0"/>
                    <a:pt x="409826" y="5112"/>
                    <a:pt x="418242" y="14117"/>
                  </a:cubicBezTo>
                  <a:close/>
                </a:path>
              </a:pathLst>
            </a:custGeom>
            <a:solidFill>
              <a:srgbClr val="FFF626"/>
            </a:solidFill>
          </p:spPr>
        </p:sp>
        <p:sp>
          <p:nvSpPr>
            <p:cNvPr name="TextBox 5" id="5"/>
            <p:cNvSpPr txBox="true"/>
            <p:nvPr/>
          </p:nvSpPr>
          <p:spPr>
            <a:xfrm>
              <a:off x="127000" y="88900"/>
              <a:ext cx="558800" cy="596900"/>
            </a:xfrm>
            <a:prstGeom prst="rect">
              <a:avLst/>
            </a:prstGeom>
          </p:spPr>
          <p:txBody>
            <a:bodyPr anchor="ctr" rtlCol="false" tIns="50800" lIns="50800" bIns="50800" rIns="50800"/>
            <a:lstStyle/>
            <a:p>
              <a:pPr algn="ctr">
                <a:lnSpc>
                  <a:spcPts val="2940"/>
                </a:lnSpc>
              </a:pPr>
            </a:p>
          </p:txBody>
        </p:sp>
      </p:grpSp>
      <p:sp>
        <p:nvSpPr>
          <p:cNvPr name="Freeform 6" id="6"/>
          <p:cNvSpPr/>
          <p:nvPr/>
        </p:nvSpPr>
        <p:spPr>
          <a:xfrm flipH="true" flipV="false" rot="0">
            <a:off x="-824009" y="478001"/>
            <a:ext cx="9772640" cy="11666527"/>
          </a:xfrm>
          <a:custGeom>
            <a:avLst/>
            <a:gdLst/>
            <a:ahLst/>
            <a:cxnLst/>
            <a:rect r="r" b="b" t="t" l="l"/>
            <a:pathLst>
              <a:path h="11666527" w="9772640">
                <a:moveTo>
                  <a:pt x="9772640" y="0"/>
                </a:moveTo>
                <a:lnTo>
                  <a:pt x="0" y="0"/>
                </a:lnTo>
                <a:lnTo>
                  <a:pt x="0" y="11666527"/>
                </a:lnTo>
                <a:lnTo>
                  <a:pt x="9772640" y="11666527"/>
                </a:lnTo>
                <a:lnTo>
                  <a:pt x="9772640" y="0"/>
                </a:lnTo>
                <a:close/>
              </a:path>
            </a:pathLst>
          </a:custGeom>
          <a:blipFill>
            <a:blip r:embed="rId4"/>
            <a:stretch>
              <a:fillRect l="-56758" t="0" r="-22423" b="0"/>
            </a:stretch>
          </a:blipFill>
        </p:spPr>
      </p:sp>
      <p:sp>
        <p:nvSpPr>
          <p:cNvPr name="TextBox 7" id="7"/>
          <p:cNvSpPr txBox="true"/>
          <p:nvPr/>
        </p:nvSpPr>
        <p:spPr>
          <a:xfrm rot="0">
            <a:off x="9513013" y="3516630"/>
            <a:ext cx="6202863" cy="2078354"/>
          </a:xfrm>
          <a:prstGeom prst="rect">
            <a:avLst/>
          </a:prstGeom>
        </p:spPr>
        <p:txBody>
          <a:bodyPr anchor="t" rtlCol="false" tIns="0" lIns="0" bIns="0" rIns="0">
            <a:spAutoFit/>
          </a:bodyPr>
          <a:lstStyle/>
          <a:p>
            <a:pPr algn="l" marL="0" indent="0" lvl="0">
              <a:lnSpc>
                <a:spcPts val="7919"/>
              </a:lnSpc>
              <a:spcBef>
                <a:spcPct val="0"/>
              </a:spcBef>
            </a:pPr>
            <a:r>
              <a:rPr lang="en-US" sz="8799" strike="noStrike" u="none">
                <a:solidFill>
                  <a:srgbClr val="FFF626"/>
                </a:solidFill>
                <a:latin typeface="One Little Font Full"/>
              </a:rPr>
              <a:t>OUR</a:t>
            </a:r>
          </a:p>
          <a:p>
            <a:pPr algn="l" marL="0" indent="0" lvl="0">
              <a:lnSpc>
                <a:spcPts val="7919"/>
              </a:lnSpc>
              <a:spcBef>
                <a:spcPct val="0"/>
              </a:spcBef>
            </a:pPr>
            <a:r>
              <a:rPr lang="en-US" sz="8799" strike="noStrike" u="none">
                <a:solidFill>
                  <a:srgbClr val="FFF626"/>
                </a:solidFill>
                <a:latin typeface="One Little Font Full"/>
              </a:rPr>
              <a:t>HISTORY</a:t>
            </a:r>
          </a:p>
        </p:txBody>
      </p:sp>
      <p:sp>
        <p:nvSpPr>
          <p:cNvPr name="TextBox 8" id="8"/>
          <p:cNvSpPr txBox="true"/>
          <p:nvPr/>
        </p:nvSpPr>
        <p:spPr>
          <a:xfrm rot="0">
            <a:off x="9513013" y="5556885"/>
            <a:ext cx="7746287" cy="1099185"/>
          </a:xfrm>
          <a:prstGeom prst="rect">
            <a:avLst/>
          </a:prstGeom>
        </p:spPr>
        <p:txBody>
          <a:bodyPr anchor="t" rtlCol="false" tIns="0" lIns="0" bIns="0" rIns="0">
            <a:spAutoFit/>
          </a:bodyPr>
          <a:lstStyle/>
          <a:p>
            <a:pPr algn="l" marL="0" indent="0" lvl="0">
              <a:lnSpc>
                <a:spcPts val="2940"/>
              </a:lnSpc>
              <a:spcBef>
                <a:spcPct val="0"/>
              </a:spcBef>
            </a:pPr>
            <a:r>
              <a:rPr lang="en-US" sz="2100" strike="noStrike" u="none">
                <a:solidFill>
                  <a:srgbClr val="FFFFFF"/>
                </a:solidFill>
                <a:latin typeface="Gotham"/>
              </a:rPr>
              <a:t>Presentations are communication tools that can be used as demonstrations, lectures, speeches, reports, and more. It is mostly presented before an audience. </a:t>
            </a:r>
          </a:p>
        </p:txBody>
      </p:sp>
      <p:sp>
        <p:nvSpPr>
          <p:cNvPr name="Freeform 9" id="9"/>
          <p:cNvSpPr/>
          <p:nvPr/>
        </p:nvSpPr>
        <p:spPr>
          <a:xfrm flipH="false" flipV="false" rot="0">
            <a:off x="17259300" y="9258300"/>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Tree>
  </p:cSld>
  <p:clrMapOvr>
    <a:masterClrMapping/>
  </p:clrMapOvr>
  <p:transition spd="slow">
    <p:push dir="l"/>
  </p:transition>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D81159"/>
        </a:solidFill>
      </p:bgPr>
    </p:bg>
    <p:spTree>
      <p:nvGrpSpPr>
        <p:cNvPr id="1" name=""/>
        <p:cNvGrpSpPr/>
        <p:nvPr/>
      </p:nvGrpSpPr>
      <p:grpSpPr>
        <a:xfrm>
          <a:off x="0" y="0"/>
          <a:ext cx="0" cy="0"/>
          <a:chOff x="0" y="0"/>
          <a:chExt cx="0" cy="0"/>
        </a:xfrm>
      </p:grpSpPr>
      <p:sp>
        <p:nvSpPr>
          <p:cNvPr name="Freeform 2" id="2"/>
          <p:cNvSpPr/>
          <p:nvPr/>
        </p:nvSpPr>
        <p:spPr>
          <a:xfrm flipH="false" flipV="false" rot="2700000">
            <a:off x="-1692316" y="3884523"/>
            <a:ext cx="21450355" cy="21450355"/>
          </a:xfrm>
          <a:custGeom>
            <a:avLst/>
            <a:gdLst/>
            <a:ahLst/>
            <a:cxnLst/>
            <a:rect r="r" b="b" t="t" l="l"/>
            <a:pathLst>
              <a:path h="21450355" w="21450355">
                <a:moveTo>
                  <a:pt x="0" y="0"/>
                </a:moveTo>
                <a:lnTo>
                  <a:pt x="21450355" y="0"/>
                </a:lnTo>
                <a:lnTo>
                  <a:pt x="21450355" y="21450355"/>
                </a:lnTo>
                <a:lnTo>
                  <a:pt x="0" y="21450355"/>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2357547" y="5610324"/>
            <a:ext cx="353616" cy="353616"/>
            <a:chOff x="0" y="0"/>
            <a:chExt cx="6350000" cy="6350000"/>
          </a:xfrm>
        </p:grpSpPr>
        <p:sp>
          <p:nvSpPr>
            <p:cNvPr name="Freeform 4" id="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626"/>
            </a:solidFill>
          </p:spPr>
        </p:sp>
      </p:grpSp>
      <p:grpSp>
        <p:nvGrpSpPr>
          <p:cNvPr name="Group 5" id="5"/>
          <p:cNvGrpSpPr/>
          <p:nvPr/>
        </p:nvGrpSpPr>
        <p:grpSpPr>
          <a:xfrm rot="0">
            <a:off x="6822913" y="5591536"/>
            <a:ext cx="353616" cy="353616"/>
            <a:chOff x="0" y="0"/>
            <a:chExt cx="6350000" cy="6350000"/>
          </a:xfrm>
        </p:grpSpPr>
        <p:sp>
          <p:nvSpPr>
            <p:cNvPr name="Freeform 6" id="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626"/>
            </a:solidFill>
          </p:spPr>
        </p:sp>
      </p:grpSp>
      <p:grpSp>
        <p:nvGrpSpPr>
          <p:cNvPr name="Group 7" id="7"/>
          <p:cNvGrpSpPr/>
          <p:nvPr/>
        </p:nvGrpSpPr>
        <p:grpSpPr>
          <a:xfrm rot="0">
            <a:off x="11111471" y="5597925"/>
            <a:ext cx="353616" cy="353616"/>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626"/>
            </a:solidFill>
          </p:spPr>
        </p:sp>
      </p:grpSp>
      <p:sp>
        <p:nvSpPr>
          <p:cNvPr name="AutoShape 9" id="9"/>
          <p:cNvSpPr/>
          <p:nvPr/>
        </p:nvSpPr>
        <p:spPr>
          <a:xfrm flipV="true">
            <a:off x="2711161" y="5769088"/>
            <a:ext cx="4111754" cy="17300"/>
          </a:xfrm>
          <a:prstGeom prst="line">
            <a:avLst/>
          </a:prstGeom>
          <a:ln cap="flat" w="47625">
            <a:solidFill>
              <a:srgbClr val="FFF626"/>
            </a:solidFill>
            <a:prstDash val="solid"/>
            <a:headEnd type="none" len="sm" w="sm"/>
            <a:tailEnd type="none" len="sm" w="sm"/>
          </a:ln>
        </p:spPr>
      </p:sp>
      <p:sp>
        <p:nvSpPr>
          <p:cNvPr name="AutoShape 10" id="10"/>
          <p:cNvSpPr/>
          <p:nvPr/>
        </p:nvSpPr>
        <p:spPr>
          <a:xfrm>
            <a:off x="7176528" y="5768607"/>
            <a:ext cx="3934943" cy="5862"/>
          </a:xfrm>
          <a:prstGeom prst="line">
            <a:avLst/>
          </a:prstGeom>
          <a:ln cap="flat" w="47625">
            <a:solidFill>
              <a:srgbClr val="FFF626"/>
            </a:solidFill>
            <a:prstDash val="solid"/>
            <a:headEnd type="none" len="sm" w="sm"/>
            <a:tailEnd type="none" len="sm" w="sm"/>
          </a:ln>
        </p:spPr>
      </p:sp>
      <p:sp>
        <p:nvSpPr>
          <p:cNvPr name="AutoShape 11" id="11"/>
          <p:cNvSpPr/>
          <p:nvPr/>
        </p:nvSpPr>
        <p:spPr>
          <a:xfrm flipV="true">
            <a:off x="11465085" y="5762474"/>
            <a:ext cx="2429291" cy="11427"/>
          </a:xfrm>
          <a:prstGeom prst="line">
            <a:avLst/>
          </a:prstGeom>
          <a:ln cap="flat" w="47625">
            <a:solidFill>
              <a:srgbClr val="FFF626"/>
            </a:solidFill>
            <a:prstDash val="solid"/>
            <a:headEnd type="none" len="sm" w="sm"/>
            <a:tailEnd type="none" len="sm" w="sm"/>
          </a:ln>
        </p:spPr>
      </p:sp>
      <p:sp>
        <p:nvSpPr>
          <p:cNvPr name="AutoShape 12" id="12"/>
          <p:cNvSpPr/>
          <p:nvPr/>
        </p:nvSpPr>
        <p:spPr>
          <a:xfrm>
            <a:off x="13522510" y="5762156"/>
            <a:ext cx="2054328" cy="6188"/>
          </a:xfrm>
          <a:prstGeom prst="line">
            <a:avLst/>
          </a:prstGeom>
          <a:ln cap="flat" w="47625">
            <a:solidFill>
              <a:srgbClr val="FFF626"/>
            </a:solidFill>
            <a:prstDash val="solid"/>
            <a:headEnd type="none" len="sm" w="sm"/>
            <a:tailEnd type="none" len="sm" w="sm"/>
          </a:ln>
        </p:spPr>
      </p:sp>
      <p:grpSp>
        <p:nvGrpSpPr>
          <p:cNvPr name="Group 13" id="13"/>
          <p:cNvGrpSpPr/>
          <p:nvPr/>
        </p:nvGrpSpPr>
        <p:grpSpPr>
          <a:xfrm rot="0">
            <a:off x="15400030" y="5591536"/>
            <a:ext cx="353616" cy="353616"/>
            <a:chOff x="0" y="0"/>
            <a:chExt cx="6350000" cy="6350000"/>
          </a:xfrm>
        </p:grpSpPr>
        <p:sp>
          <p:nvSpPr>
            <p:cNvPr name="Freeform 14" id="1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626"/>
            </a:solidFill>
          </p:spPr>
        </p:sp>
      </p:grpSp>
      <p:grpSp>
        <p:nvGrpSpPr>
          <p:cNvPr name="Group 15" id="15"/>
          <p:cNvGrpSpPr>
            <a:grpSpLocks noChangeAspect="true"/>
          </p:cNvGrpSpPr>
          <p:nvPr/>
        </p:nvGrpSpPr>
        <p:grpSpPr>
          <a:xfrm rot="0">
            <a:off x="1311016" y="2931352"/>
            <a:ext cx="2446676" cy="2446397"/>
            <a:chOff x="0" y="0"/>
            <a:chExt cx="6350013" cy="6349289"/>
          </a:xfrm>
        </p:grpSpPr>
        <p:sp>
          <p:nvSpPr>
            <p:cNvPr name="Freeform 16" id="16"/>
            <p:cNvSpPr/>
            <p:nvPr/>
          </p:nvSpPr>
          <p:spPr>
            <a:xfrm flipH="false" flipV="false" rot="0">
              <a:off x="-95250" y="-95136"/>
              <a:ext cx="6540525" cy="6539573"/>
            </a:xfrm>
            <a:custGeom>
              <a:avLst/>
              <a:gdLst/>
              <a:ahLst/>
              <a:cxnLst/>
              <a:rect r="r" b="b" t="t" l="l"/>
              <a:pathLst>
                <a:path h="6539573" w="6540525">
                  <a:moveTo>
                    <a:pt x="5684545" y="1101865"/>
                  </a:moveTo>
                  <a:cubicBezTo>
                    <a:pt x="5560364"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7"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5"/>
                  </a:lnTo>
                  <a:cubicBezTo>
                    <a:pt x="631228" y="4637634"/>
                    <a:pt x="766077" y="4854448"/>
                    <a:pt x="766077" y="5102746"/>
                  </a:cubicBezTo>
                  <a:cubicBezTo>
                    <a:pt x="766077" y="5473268"/>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7" y="6354331"/>
                  </a:lnTo>
                  <a:cubicBezTo>
                    <a:pt x="3926408" y="6539573"/>
                    <a:pt x="4336694" y="6429617"/>
                    <a:pt x="4521987" y="6108764"/>
                  </a:cubicBezTo>
                  <a:cubicBezTo>
                    <a:pt x="4646130" y="5893766"/>
                    <a:pt x="4871314" y="5773446"/>
                    <a:pt x="5102961" y="5773281"/>
                  </a:cubicBezTo>
                  <a:lnTo>
                    <a:pt x="5102911" y="5773192"/>
                  </a:lnTo>
                  <a:cubicBezTo>
                    <a:pt x="5334558" y="5773027"/>
                    <a:pt x="5559780" y="5652707"/>
                    <a:pt x="5683885" y="5437709"/>
                  </a:cubicBezTo>
                  <a:cubicBezTo>
                    <a:pt x="5745010" y="5331855"/>
                    <a:pt x="5774017" y="5216234"/>
                    <a:pt x="5773890" y="5102213"/>
                  </a:cubicBezTo>
                  <a:lnTo>
                    <a:pt x="5773979" y="5102290"/>
                  </a:lnTo>
                  <a:cubicBezTo>
                    <a:pt x="5774182" y="4878846"/>
                    <a:pt x="5886145" y="4661358"/>
                    <a:pt x="6087059" y="4534828"/>
                  </a:cubicBezTo>
                  <a:cubicBezTo>
                    <a:pt x="6195364" y="4477881"/>
                    <a:pt x="6289357" y="4390620"/>
                    <a:pt x="6355029" y="4276866"/>
                  </a:cubicBezTo>
                  <a:cubicBezTo>
                    <a:pt x="6479222" y="4061753"/>
                    <a:pt x="6470777" y="3806572"/>
                    <a:pt x="6355118" y="3605886"/>
                  </a:cubicBezTo>
                  <a:lnTo>
                    <a:pt x="6355156" y="3605886"/>
                  </a:lnTo>
                  <a:cubicBezTo>
                    <a:pt x="6239535" y="3405201"/>
                    <a:pt x="6231077" y="3150020"/>
                    <a:pt x="6355245" y="2934971"/>
                  </a:cubicBezTo>
                  <a:cubicBezTo>
                    <a:pt x="6540525" y="2614080"/>
                    <a:pt x="6430568" y="2203832"/>
                    <a:pt x="6109677" y="2018552"/>
                  </a:cubicBezTo>
                  <a:lnTo>
                    <a:pt x="6109627" y="2018501"/>
                  </a:lnTo>
                  <a:lnTo>
                    <a:pt x="6109754" y="2018463"/>
                  </a:lnTo>
                  <a:cubicBezTo>
                    <a:pt x="5910847" y="1903375"/>
                    <a:pt x="5776557" y="1689088"/>
                    <a:pt x="5774436" y="1443267"/>
                  </a:cubicBezTo>
                  <a:cubicBezTo>
                    <a:pt x="5775604" y="1327265"/>
                    <a:pt x="5746686" y="1209536"/>
                    <a:pt x="5684545" y="1101865"/>
                  </a:cubicBezTo>
                </a:path>
              </a:pathLst>
            </a:custGeom>
            <a:solidFill>
              <a:srgbClr val="FFF626"/>
            </a:solidFill>
            <a:ln w="12700">
              <a:solidFill>
                <a:srgbClr val="000000"/>
              </a:solidFill>
            </a:ln>
          </p:spPr>
        </p:sp>
      </p:grpSp>
      <p:grpSp>
        <p:nvGrpSpPr>
          <p:cNvPr name="Group 17" id="17"/>
          <p:cNvGrpSpPr>
            <a:grpSpLocks noChangeAspect="true"/>
          </p:cNvGrpSpPr>
          <p:nvPr/>
        </p:nvGrpSpPr>
        <p:grpSpPr>
          <a:xfrm rot="0">
            <a:off x="5776383" y="6316365"/>
            <a:ext cx="2446676" cy="2446397"/>
            <a:chOff x="0" y="0"/>
            <a:chExt cx="6350013" cy="6349289"/>
          </a:xfrm>
        </p:grpSpPr>
        <p:sp>
          <p:nvSpPr>
            <p:cNvPr name="Freeform 18" id="18"/>
            <p:cNvSpPr/>
            <p:nvPr/>
          </p:nvSpPr>
          <p:spPr>
            <a:xfrm flipH="false" flipV="false" rot="0">
              <a:off x="-95250" y="-95136"/>
              <a:ext cx="6540525" cy="6539573"/>
            </a:xfrm>
            <a:custGeom>
              <a:avLst/>
              <a:gdLst/>
              <a:ahLst/>
              <a:cxnLst/>
              <a:rect r="r" b="b" t="t" l="l"/>
              <a:pathLst>
                <a:path h="6539573" w="6540525">
                  <a:moveTo>
                    <a:pt x="5684545" y="1101865"/>
                  </a:moveTo>
                  <a:cubicBezTo>
                    <a:pt x="5560364"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7"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5"/>
                  </a:lnTo>
                  <a:cubicBezTo>
                    <a:pt x="631228" y="4637634"/>
                    <a:pt x="766077" y="4854448"/>
                    <a:pt x="766077" y="5102746"/>
                  </a:cubicBezTo>
                  <a:cubicBezTo>
                    <a:pt x="766077" y="5473268"/>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7" y="6354331"/>
                  </a:lnTo>
                  <a:cubicBezTo>
                    <a:pt x="3926408" y="6539573"/>
                    <a:pt x="4336694" y="6429617"/>
                    <a:pt x="4521987" y="6108764"/>
                  </a:cubicBezTo>
                  <a:cubicBezTo>
                    <a:pt x="4646130" y="5893766"/>
                    <a:pt x="4871314" y="5773446"/>
                    <a:pt x="5102961" y="5773281"/>
                  </a:cubicBezTo>
                  <a:lnTo>
                    <a:pt x="5102911" y="5773192"/>
                  </a:lnTo>
                  <a:cubicBezTo>
                    <a:pt x="5334558" y="5773027"/>
                    <a:pt x="5559780" y="5652707"/>
                    <a:pt x="5683885" y="5437709"/>
                  </a:cubicBezTo>
                  <a:cubicBezTo>
                    <a:pt x="5745010" y="5331855"/>
                    <a:pt x="5774017" y="5216234"/>
                    <a:pt x="5773890" y="5102213"/>
                  </a:cubicBezTo>
                  <a:lnTo>
                    <a:pt x="5773979" y="5102290"/>
                  </a:lnTo>
                  <a:cubicBezTo>
                    <a:pt x="5774182" y="4878846"/>
                    <a:pt x="5886145" y="4661358"/>
                    <a:pt x="6087059" y="4534828"/>
                  </a:cubicBezTo>
                  <a:cubicBezTo>
                    <a:pt x="6195364" y="4477881"/>
                    <a:pt x="6289357" y="4390620"/>
                    <a:pt x="6355029" y="4276866"/>
                  </a:cubicBezTo>
                  <a:cubicBezTo>
                    <a:pt x="6479222" y="4061753"/>
                    <a:pt x="6470777" y="3806572"/>
                    <a:pt x="6355118" y="3605886"/>
                  </a:cubicBezTo>
                  <a:lnTo>
                    <a:pt x="6355156" y="3605886"/>
                  </a:lnTo>
                  <a:cubicBezTo>
                    <a:pt x="6239535" y="3405201"/>
                    <a:pt x="6231077" y="3150020"/>
                    <a:pt x="6355245" y="2934971"/>
                  </a:cubicBezTo>
                  <a:cubicBezTo>
                    <a:pt x="6540525" y="2614080"/>
                    <a:pt x="6430568" y="2203832"/>
                    <a:pt x="6109677" y="2018552"/>
                  </a:cubicBezTo>
                  <a:lnTo>
                    <a:pt x="6109627" y="2018501"/>
                  </a:lnTo>
                  <a:lnTo>
                    <a:pt x="6109754" y="2018463"/>
                  </a:lnTo>
                  <a:cubicBezTo>
                    <a:pt x="5910847" y="1903375"/>
                    <a:pt x="5776557" y="1689088"/>
                    <a:pt x="5774436" y="1443267"/>
                  </a:cubicBezTo>
                  <a:cubicBezTo>
                    <a:pt x="5775604" y="1327265"/>
                    <a:pt x="5746686" y="1209536"/>
                    <a:pt x="5684545" y="1101865"/>
                  </a:cubicBezTo>
                </a:path>
              </a:pathLst>
            </a:custGeom>
            <a:solidFill>
              <a:srgbClr val="FFF626"/>
            </a:solidFill>
            <a:ln w="12700">
              <a:solidFill>
                <a:srgbClr val="000000"/>
              </a:solidFill>
            </a:ln>
          </p:spPr>
        </p:sp>
      </p:grpSp>
      <p:grpSp>
        <p:nvGrpSpPr>
          <p:cNvPr name="Group 19" id="19"/>
          <p:cNvGrpSpPr>
            <a:grpSpLocks noChangeAspect="true"/>
          </p:cNvGrpSpPr>
          <p:nvPr/>
        </p:nvGrpSpPr>
        <p:grpSpPr>
          <a:xfrm rot="0">
            <a:off x="10064941" y="2931352"/>
            <a:ext cx="2446676" cy="2446397"/>
            <a:chOff x="0" y="0"/>
            <a:chExt cx="6350013" cy="6349289"/>
          </a:xfrm>
        </p:grpSpPr>
        <p:sp>
          <p:nvSpPr>
            <p:cNvPr name="Freeform 20" id="20"/>
            <p:cNvSpPr/>
            <p:nvPr/>
          </p:nvSpPr>
          <p:spPr>
            <a:xfrm flipH="false" flipV="false" rot="0">
              <a:off x="-95250" y="-95136"/>
              <a:ext cx="6540525" cy="6539573"/>
            </a:xfrm>
            <a:custGeom>
              <a:avLst/>
              <a:gdLst/>
              <a:ahLst/>
              <a:cxnLst/>
              <a:rect r="r" b="b" t="t" l="l"/>
              <a:pathLst>
                <a:path h="6539573" w="6540525">
                  <a:moveTo>
                    <a:pt x="5684545" y="1101865"/>
                  </a:moveTo>
                  <a:cubicBezTo>
                    <a:pt x="5560364"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7"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5"/>
                  </a:lnTo>
                  <a:cubicBezTo>
                    <a:pt x="631228" y="4637634"/>
                    <a:pt x="766077" y="4854448"/>
                    <a:pt x="766077" y="5102746"/>
                  </a:cubicBezTo>
                  <a:cubicBezTo>
                    <a:pt x="766077" y="5473268"/>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7" y="6354331"/>
                  </a:lnTo>
                  <a:cubicBezTo>
                    <a:pt x="3926408" y="6539573"/>
                    <a:pt x="4336694" y="6429617"/>
                    <a:pt x="4521987" y="6108764"/>
                  </a:cubicBezTo>
                  <a:cubicBezTo>
                    <a:pt x="4646130" y="5893766"/>
                    <a:pt x="4871314" y="5773446"/>
                    <a:pt x="5102961" y="5773281"/>
                  </a:cubicBezTo>
                  <a:lnTo>
                    <a:pt x="5102911" y="5773192"/>
                  </a:lnTo>
                  <a:cubicBezTo>
                    <a:pt x="5334558" y="5773027"/>
                    <a:pt x="5559780" y="5652707"/>
                    <a:pt x="5683885" y="5437709"/>
                  </a:cubicBezTo>
                  <a:cubicBezTo>
                    <a:pt x="5745010" y="5331855"/>
                    <a:pt x="5774017" y="5216234"/>
                    <a:pt x="5773890" y="5102213"/>
                  </a:cubicBezTo>
                  <a:lnTo>
                    <a:pt x="5773979" y="5102290"/>
                  </a:lnTo>
                  <a:cubicBezTo>
                    <a:pt x="5774182" y="4878846"/>
                    <a:pt x="5886145" y="4661358"/>
                    <a:pt x="6087059" y="4534828"/>
                  </a:cubicBezTo>
                  <a:cubicBezTo>
                    <a:pt x="6195364" y="4477881"/>
                    <a:pt x="6289357" y="4390620"/>
                    <a:pt x="6355029" y="4276866"/>
                  </a:cubicBezTo>
                  <a:cubicBezTo>
                    <a:pt x="6479222" y="4061753"/>
                    <a:pt x="6470777" y="3806572"/>
                    <a:pt x="6355118" y="3605886"/>
                  </a:cubicBezTo>
                  <a:lnTo>
                    <a:pt x="6355156" y="3605886"/>
                  </a:lnTo>
                  <a:cubicBezTo>
                    <a:pt x="6239535" y="3405201"/>
                    <a:pt x="6231077" y="3150020"/>
                    <a:pt x="6355245" y="2934971"/>
                  </a:cubicBezTo>
                  <a:cubicBezTo>
                    <a:pt x="6540525" y="2614080"/>
                    <a:pt x="6430568" y="2203832"/>
                    <a:pt x="6109677" y="2018552"/>
                  </a:cubicBezTo>
                  <a:lnTo>
                    <a:pt x="6109627" y="2018501"/>
                  </a:lnTo>
                  <a:lnTo>
                    <a:pt x="6109754" y="2018463"/>
                  </a:lnTo>
                  <a:cubicBezTo>
                    <a:pt x="5910847" y="1903375"/>
                    <a:pt x="5776557" y="1689088"/>
                    <a:pt x="5774436" y="1443267"/>
                  </a:cubicBezTo>
                  <a:cubicBezTo>
                    <a:pt x="5775604" y="1327265"/>
                    <a:pt x="5746686" y="1209536"/>
                    <a:pt x="5684545" y="1101865"/>
                  </a:cubicBezTo>
                </a:path>
              </a:pathLst>
            </a:custGeom>
            <a:solidFill>
              <a:srgbClr val="FFF626"/>
            </a:solidFill>
            <a:ln w="12700">
              <a:solidFill>
                <a:srgbClr val="000000"/>
              </a:solidFill>
            </a:ln>
          </p:spPr>
        </p:sp>
      </p:grpSp>
      <p:grpSp>
        <p:nvGrpSpPr>
          <p:cNvPr name="Group 21" id="21"/>
          <p:cNvGrpSpPr>
            <a:grpSpLocks noChangeAspect="true"/>
          </p:cNvGrpSpPr>
          <p:nvPr/>
        </p:nvGrpSpPr>
        <p:grpSpPr>
          <a:xfrm rot="0">
            <a:off x="14351867" y="6316365"/>
            <a:ext cx="2446676" cy="2446397"/>
            <a:chOff x="0" y="0"/>
            <a:chExt cx="6350013" cy="6349289"/>
          </a:xfrm>
        </p:grpSpPr>
        <p:sp>
          <p:nvSpPr>
            <p:cNvPr name="Freeform 22" id="22"/>
            <p:cNvSpPr/>
            <p:nvPr/>
          </p:nvSpPr>
          <p:spPr>
            <a:xfrm flipH="false" flipV="false" rot="0">
              <a:off x="-95250" y="-95136"/>
              <a:ext cx="6540525" cy="6539573"/>
            </a:xfrm>
            <a:custGeom>
              <a:avLst/>
              <a:gdLst/>
              <a:ahLst/>
              <a:cxnLst/>
              <a:rect r="r" b="b" t="t" l="l"/>
              <a:pathLst>
                <a:path h="6539573" w="6540525">
                  <a:moveTo>
                    <a:pt x="5684545" y="1101865"/>
                  </a:moveTo>
                  <a:cubicBezTo>
                    <a:pt x="5560364"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7"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5"/>
                  </a:lnTo>
                  <a:cubicBezTo>
                    <a:pt x="631228" y="4637634"/>
                    <a:pt x="766077" y="4854448"/>
                    <a:pt x="766077" y="5102746"/>
                  </a:cubicBezTo>
                  <a:cubicBezTo>
                    <a:pt x="766077" y="5473268"/>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7" y="6354331"/>
                  </a:lnTo>
                  <a:cubicBezTo>
                    <a:pt x="3926408" y="6539573"/>
                    <a:pt x="4336694" y="6429617"/>
                    <a:pt x="4521987" y="6108764"/>
                  </a:cubicBezTo>
                  <a:cubicBezTo>
                    <a:pt x="4646130" y="5893766"/>
                    <a:pt x="4871314" y="5773446"/>
                    <a:pt x="5102961" y="5773281"/>
                  </a:cubicBezTo>
                  <a:lnTo>
                    <a:pt x="5102911" y="5773192"/>
                  </a:lnTo>
                  <a:cubicBezTo>
                    <a:pt x="5334558" y="5773027"/>
                    <a:pt x="5559780" y="5652707"/>
                    <a:pt x="5683885" y="5437709"/>
                  </a:cubicBezTo>
                  <a:cubicBezTo>
                    <a:pt x="5745010" y="5331855"/>
                    <a:pt x="5774017" y="5216234"/>
                    <a:pt x="5773890" y="5102213"/>
                  </a:cubicBezTo>
                  <a:lnTo>
                    <a:pt x="5773979" y="5102290"/>
                  </a:lnTo>
                  <a:cubicBezTo>
                    <a:pt x="5774182" y="4878846"/>
                    <a:pt x="5886145" y="4661358"/>
                    <a:pt x="6087059" y="4534828"/>
                  </a:cubicBezTo>
                  <a:cubicBezTo>
                    <a:pt x="6195364" y="4477881"/>
                    <a:pt x="6289357" y="4390620"/>
                    <a:pt x="6355029" y="4276866"/>
                  </a:cubicBezTo>
                  <a:cubicBezTo>
                    <a:pt x="6479222" y="4061753"/>
                    <a:pt x="6470777" y="3806572"/>
                    <a:pt x="6355118" y="3605886"/>
                  </a:cubicBezTo>
                  <a:lnTo>
                    <a:pt x="6355156" y="3605886"/>
                  </a:lnTo>
                  <a:cubicBezTo>
                    <a:pt x="6239535" y="3405201"/>
                    <a:pt x="6231077" y="3150020"/>
                    <a:pt x="6355245" y="2934971"/>
                  </a:cubicBezTo>
                  <a:cubicBezTo>
                    <a:pt x="6540525" y="2614080"/>
                    <a:pt x="6430568" y="2203832"/>
                    <a:pt x="6109677" y="2018552"/>
                  </a:cubicBezTo>
                  <a:lnTo>
                    <a:pt x="6109627" y="2018501"/>
                  </a:lnTo>
                  <a:lnTo>
                    <a:pt x="6109754" y="2018463"/>
                  </a:lnTo>
                  <a:cubicBezTo>
                    <a:pt x="5910847" y="1903375"/>
                    <a:pt x="5776557" y="1689088"/>
                    <a:pt x="5774436" y="1443267"/>
                  </a:cubicBezTo>
                  <a:cubicBezTo>
                    <a:pt x="5775604" y="1327265"/>
                    <a:pt x="5746686" y="1209536"/>
                    <a:pt x="5684545" y="1101865"/>
                  </a:cubicBezTo>
                </a:path>
              </a:pathLst>
            </a:custGeom>
            <a:solidFill>
              <a:srgbClr val="FFF626"/>
            </a:solidFill>
            <a:ln w="12700">
              <a:solidFill>
                <a:srgbClr val="000000"/>
              </a:solidFill>
            </a:ln>
          </p:spPr>
        </p:sp>
      </p:grpSp>
      <p:grpSp>
        <p:nvGrpSpPr>
          <p:cNvPr name="Group 23" id="23"/>
          <p:cNvGrpSpPr>
            <a:grpSpLocks noChangeAspect="true"/>
          </p:cNvGrpSpPr>
          <p:nvPr/>
        </p:nvGrpSpPr>
        <p:grpSpPr>
          <a:xfrm rot="0">
            <a:off x="1311016" y="2931352"/>
            <a:ext cx="2446676" cy="2446397"/>
            <a:chOff x="0" y="0"/>
            <a:chExt cx="6350013" cy="6349289"/>
          </a:xfrm>
        </p:grpSpPr>
        <p:sp>
          <p:nvSpPr>
            <p:cNvPr name="Freeform 24" id="24"/>
            <p:cNvSpPr/>
            <p:nvPr/>
          </p:nvSpPr>
          <p:spPr>
            <a:xfrm flipH="false" flipV="false" rot="0">
              <a:off x="-95250" y="-95136"/>
              <a:ext cx="6540525" cy="6539573"/>
            </a:xfrm>
            <a:custGeom>
              <a:avLst/>
              <a:gdLst/>
              <a:ahLst/>
              <a:cxnLst/>
              <a:rect r="r" b="b" t="t" l="l"/>
              <a:pathLst>
                <a:path h="6539573" w="6540525">
                  <a:moveTo>
                    <a:pt x="5684545" y="1101865"/>
                  </a:moveTo>
                  <a:cubicBezTo>
                    <a:pt x="5560364"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7"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5"/>
                  </a:lnTo>
                  <a:cubicBezTo>
                    <a:pt x="631228" y="4637634"/>
                    <a:pt x="766077" y="4854448"/>
                    <a:pt x="766077" y="5102746"/>
                  </a:cubicBezTo>
                  <a:cubicBezTo>
                    <a:pt x="766077" y="5473268"/>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7" y="6354331"/>
                  </a:lnTo>
                  <a:cubicBezTo>
                    <a:pt x="3926408" y="6539573"/>
                    <a:pt x="4336694" y="6429617"/>
                    <a:pt x="4521987" y="6108764"/>
                  </a:cubicBezTo>
                  <a:cubicBezTo>
                    <a:pt x="4646130" y="5893766"/>
                    <a:pt x="4871314" y="5773446"/>
                    <a:pt x="5102961" y="5773281"/>
                  </a:cubicBezTo>
                  <a:lnTo>
                    <a:pt x="5102911" y="5773192"/>
                  </a:lnTo>
                  <a:cubicBezTo>
                    <a:pt x="5334558" y="5773027"/>
                    <a:pt x="5559780" y="5652707"/>
                    <a:pt x="5683885" y="5437709"/>
                  </a:cubicBezTo>
                  <a:cubicBezTo>
                    <a:pt x="5745010" y="5331855"/>
                    <a:pt x="5774017" y="5216234"/>
                    <a:pt x="5773890" y="5102213"/>
                  </a:cubicBezTo>
                  <a:lnTo>
                    <a:pt x="5773979" y="5102290"/>
                  </a:lnTo>
                  <a:cubicBezTo>
                    <a:pt x="5774182" y="4878846"/>
                    <a:pt x="5886145" y="4661358"/>
                    <a:pt x="6087059" y="4534828"/>
                  </a:cubicBezTo>
                  <a:cubicBezTo>
                    <a:pt x="6195364" y="4477881"/>
                    <a:pt x="6289357" y="4390620"/>
                    <a:pt x="6355029" y="4276866"/>
                  </a:cubicBezTo>
                  <a:cubicBezTo>
                    <a:pt x="6479222" y="4061753"/>
                    <a:pt x="6470777" y="3806572"/>
                    <a:pt x="6355118" y="3605886"/>
                  </a:cubicBezTo>
                  <a:lnTo>
                    <a:pt x="6355156" y="3605886"/>
                  </a:lnTo>
                  <a:cubicBezTo>
                    <a:pt x="6239535" y="3405201"/>
                    <a:pt x="6231077" y="3150020"/>
                    <a:pt x="6355245" y="2934971"/>
                  </a:cubicBezTo>
                  <a:cubicBezTo>
                    <a:pt x="6540525" y="2614080"/>
                    <a:pt x="6430568" y="2203832"/>
                    <a:pt x="6109677" y="2018552"/>
                  </a:cubicBezTo>
                  <a:lnTo>
                    <a:pt x="6109627" y="2018501"/>
                  </a:lnTo>
                  <a:lnTo>
                    <a:pt x="6109754" y="2018463"/>
                  </a:lnTo>
                  <a:cubicBezTo>
                    <a:pt x="5910847" y="1903375"/>
                    <a:pt x="5776557" y="1689088"/>
                    <a:pt x="5774436" y="1443267"/>
                  </a:cubicBezTo>
                  <a:cubicBezTo>
                    <a:pt x="5775604" y="1327265"/>
                    <a:pt x="5746686" y="1209536"/>
                    <a:pt x="5684545" y="1101865"/>
                  </a:cubicBezTo>
                </a:path>
              </a:pathLst>
            </a:custGeom>
            <a:blipFill>
              <a:blip r:embed="rId4"/>
              <a:stretch>
                <a:fillRect l="-12456" t="-33238" r="-18796" b="-1222"/>
              </a:stretch>
            </a:blipFill>
          </p:spPr>
        </p:sp>
      </p:grpSp>
      <p:grpSp>
        <p:nvGrpSpPr>
          <p:cNvPr name="Group 25" id="25"/>
          <p:cNvGrpSpPr>
            <a:grpSpLocks noChangeAspect="true"/>
          </p:cNvGrpSpPr>
          <p:nvPr/>
        </p:nvGrpSpPr>
        <p:grpSpPr>
          <a:xfrm rot="0">
            <a:off x="5776383" y="6316365"/>
            <a:ext cx="2446676" cy="2446397"/>
            <a:chOff x="0" y="0"/>
            <a:chExt cx="6350013" cy="6349289"/>
          </a:xfrm>
        </p:grpSpPr>
        <p:sp>
          <p:nvSpPr>
            <p:cNvPr name="Freeform 26" id="26"/>
            <p:cNvSpPr/>
            <p:nvPr/>
          </p:nvSpPr>
          <p:spPr>
            <a:xfrm flipH="false" flipV="false" rot="0">
              <a:off x="-95250" y="-95136"/>
              <a:ext cx="6540525" cy="6539573"/>
            </a:xfrm>
            <a:custGeom>
              <a:avLst/>
              <a:gdLst/>
              <a:ahLst/>
              <a:cxnLst/>
              <a:rect r="r" b="b" t="t" l="l"/>
              <a:pathLst>
                <a:path h="6539573" w="6540525">
                  <a:moveTo>
                    <a:pt x="5684545" y="1101865"/>
                  </a:moveTo>
                  <a:cubicBezTo>
                    <a:pt x="5560364"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7"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5"/>
                  </a:lnTo>
                  <a:cubicBezTo>
                    <a:pt x="631228" y="4637634"/>
                    <a:pt x="766077" y="4854448"/>
                    <a:pt x="766077" y="5102746"/>
                  </a:cubicBezTo>
                  <a:cubicBezTo>
                    <a:pt x="766077" y="5473268"/>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7" y="6354331"/>
                  </a:lnTo>
                  <a:cubicBezTo>
                    <a:pt x="3926408" y="6539573"/>
                    <a:pt x="4336694" y="6429617"/>
                    <a:pt x="4521987" y="6108764"/>
                  </a:cubicBezTo>
                  <a:cubicBezTo>
                    <a:pt x="4646130" y="5893766"/>
                    <a:pt x="4871314" y="5773446"/>
                    <a:pt x="5102961" y="5773281"/>
                  </a:cubicBezTo>
                  <a:lnTo>
                    <a:pt x="5102911" y="5773192"/>
                  </a:lnTo>
                  <a:cubicBezTo>
                    <a:pt x="5334558" y="5773027"/>
                    <a:pt x="5559780" y="5652707"/>
                    <a:pt x="5683885" y="5437709"/>
                  </a:cubicBezTo>
                  <a:cubicBezTo>
                    <a:pt x="5745010" y="5331855"/>
                    <a:pt x="5774017" y="5216234"/>
                    <a:pt x="5773890" y="5102213"/>
                  </a:cubicBezTo>
                  <a:lnTo>
                    <a:pt x="5773979" y="5102290"/>
                  </a:lnTo>
                  <a:cubicBezTo>
                    <a:pt x="5774182" y="4878846"/>
                    <a:pt x="5886145" y="4661358"/>
                    <a:pt x="6087059" y="4534828"/>
                  </a:cubicBezTo>
                  <a:cubicBezTo>
                    <a:pt x="6195364" y="4477881"/>
                    <a:pt x="6289357" y="4390620"/>
                    <a:pt x="6355029" y="4276866"/>
                  </a:cubicBezTo>
                  <a:cubicBezTo>
                    <a:pt x="6479222" y="4061753"/>
                    <a:pt x="6470777" y="3806572"/>
                    <a:pt x="6355118" y="3605886"/>
                  </a:cubicBezTo>
                  <a:lnTo>
                    <a:pt x="6355156" y="3605886"/>
                  </a:lnTo>
                  <a:cubicBezTo>
                    <a:pt x="6239535" y="3405201"/>
                    <a:pt x="6231077" y="3150020"/>
                    <a:pt x="6355245" y="2934971"/>
                  </a:cubicBezTo>
                  <a:cubicBezTo>
                    <a:pt x="6540525" y="2614080"/>
                    <a:pt x="6430568" y="2203832"/>
                    <a:pt x="6109677" y="2018552"/>
                  </a:cubicBezTo>
                  <a:lnTo>
                    <a:pt x="6109627" y="2018501"/>
                  </a:lnTo>
                  <a:lnTo>
                    <a:pt x="6109754" y="2018463"/>
                  </a:lnTo>
                  <a:cubicBezTo>
                    <a:pt x="5910847" y="1903375"/>
                    <a:pt x="5776557" y="1689088"/>
                    <a:pt x="5774436" y="1443267"/>
                  </a:cubicBezTo>
                  <a:cubicBezTo>
                    <a:pt x="5775604" y="1327265"/>
                    <a:pt x="5746686" y="1209536"/>
                    <a:pt x="5684545" y="1101865"/>
                  </a:cubicBezTo>
                </a:path>
              </a:pathLst>
            </a:custGeom>
            <a:blipFill>
              <a:blip r:embed="rId5"/>
              <a:stretch>
                <a:fillRect l="-64008" t="-26659" r="-92970" b="-62883"/>
              </a:stretch>
            </a:blipFill>
          </p:spPr>
        </p:sp>
      </p:grpSp>
      <p:grpSp>
        <p:nvGrpSpPr>
          <p:cNvPr name="Group 27" id="27"/>
          <p:cNvGrpSpPr>
            <a:grpSpLocks noChangeAspect="true"/>
          </p:cNvGrpSpPr>
          <p:nvPr/>
        </p:nvGrpSpPr>
        <p:grpSpPr>
          <a:xfrm rot="0">
            <a:off x="10064941" y="2931352"/>
            <a:ext cx="2446676" cy="2446397"/>
            <a:chOff x="0" y="0"/>
            <a:chExt cx="6350013" cy="6349289"/>
          </a:xfrm>
        </p:grpSpPr>
        <p:sp>
          <p:nvSpPr>
            <p:cNvPr name="Freeform 28" id="28"/>
            <p:cNvSpPr/>
            <p:nvPr/>
          </p:nvSpPr>
          <p:spPr>
            <a:xfrm flipH="false" flipV="false" rot="0">
              <a:off x="-95250" y="-95136"/>
              <a:ext cx="6540525" cy="6539573"/>
            </a:xfrm>
            <a:custGeom>
              <a:avLst/>
              <a:gdLst/>
              <a:ahLst/>
              <a:cxnLst/>
              <a:rect r="r" b="b" t="t" l="l"/>
              <a:pathLst>
                <a:path h="6539573" w="6540525">
                  <a:moveTo>
                    <a:pt x="5684545" y="1101865"/>
                  </a:moveTo>
                  <a:cubicBezTo>
                    <a:pt x="5560364"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7"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5"/>
                  </a:lnTo>
                  <a:cubicBezTo>
                    <a:pt x="631228" y="4637634"/>
                    <a:pt x="766077" y="4854448"/>
                    <a:pt x="766077" y="5102746"/>
                  </a:cubicBezTo>
                  <a:cubicBezTo>
                    <a:pt x="766077" y="5473268"/>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7" y="6354331"/>
                  </a:lnTo>
                  <a:cubicBezTo>
                    <a:pt x="3926408" y="6539573"/>
                    <a:pt x="4336694" y="6429617"/>
                    <a:pt x="4521987" y="6108764"/>
                  </a:cubicBezTo>
                  <a:cubicBezTo>
                    <a:pt x="4646130" y="5893766"/>
                    <a:pt x="4871314" y="5773446"/>
                    <a:pt x="5102961" y="5773281"/>
                  </a:cubicBezTo>
                  <a:lnTo>
                    <a:pt x="5102911" y="5773192"/>
                  </a:lnTo>
                  <a:cubicBezTo>
                    <a:pt x="5334558" y="5773027"/>
                    <a:pt x="5559780" y="5652707"/>
                    <a:pt x="5683885" y="5437709"/>
                  </a:cubicBezTo>
                  <a:cubicBezTo>
                    <a:pt x="5745010" y="5331855"/>
                    <a:pt x="5774017" y="5216234"/>
                    <a:pt x="5773890" y="5102213"/>
                  </a:cubicBezTo>
                  <a:lnTo>
                    <a:pt x="5773979" y="5102290"/>
                  </a:lnTo>
                  <a:cubicBezTo>
                    <a:pt x="5774182" y="4878846"/>
                    <a:pt x="5886145" y="4661358"/>
                    <a:pt x="6087059" y="4534828"/>
                  </a:cubicBezTo>
                  <a:cubicBezTo>
                    <a:pt x="6195364" y="4477881"/>
                    <a:pt x="6289357" y="4390620"/>
                    <a:pt x="6355029" y="4276866"/>
                  </a:cubicBezTo>
                  <a:cubicBezTo>
                    <a:pt x="6479222" y="4061753"/>
                    <a:pt x="6470777" y="3806572"/>
                    <a:pt x="6355118" y="3605886"/>
                  </a:cubicBezTo>
                  <a:lnTo>
                    <a:pt x="6355156" y="3605886"/>
                  </a:lnTo>
                  <a:cubicBezTo>
                    <a:pt x="6239535" y="3405201"/>
                    <a:pt x="6231077" y="3150020"/>
                    <a:pt x="6355245" y="2934971"/>
                  </a:cubicBezTo>
                  <a:cubicBezTo>
                    <a:pt x="6540525" y="2614080"/>
                    <a:pt x="6430568" y="2203832"/>
                    <a:pt x="6109677" y="2018552"/>
                  </a:cubicBezTo>
                  <a:lnTo>
                    <a:pt x="6109627" y="2018501"/>
                  </a:lnTo>
                  <a:lnTo>
                    <a:pt x="6109754" y="2018463"/>
                  </a:lnTo>
                  <a:cubicBezTo>
                    <a:pt x="5910847" y="1903375"/>
                    <a:pt x="5776557" y="1689088"/>
                    <a:pt x="5774436" y="1443267"/>
                  </a:cubicBezTo>
                  <a:cubicBezTo>
                    <a:pt x="5775604" y="1327265"/>
                    <a:pt x="5746686" y="1209536"/>
                    <a:pt x="5684545" y="1101865"/>
                  </a:cubicBezTo>
                </a:path>
              </a:pathLst>
            </a:custGeom>
            <a:blipFill>
              <a:blip r:embed="rId6"/>
              <a:stretch>
                <a:fillRect l="-82073" t="-43076" r="-71994" b="-38284"/>
              </a:stretch>
            </a:blipFill>
          </p:spPr>
        </p:sp>
      </p:grpSp>
      <p:grpSp>
        <p:nvGrpSpPr>
          <p:cNvPr name="Group 29" id="29"/>
          <p:cNvGrpSpPr>
            <a:grpSpLocks noChangeAspect="true"/>
          </p:cNvGrpSpPr>
          <p:nvPr/>
        </p:nvGrpSpPr>
        <p:grpSpPr>
          <a:xfrm rot="0">
            <a:off x="14351867" y="6316365"/>
            <a:ext cx="2446676" cy="2446397"/>
            <a:chOff x="0" y="0"/>
            <a:chExt cx="6350013" cy="6349289"/>
          </a:xfrm>
        </p:grpSpPr>
        <p:sp>
          <p:nvSpPr>
            <p:cNvPr name="Freeform 30" id="30"/>
            <p:cNvSpPr/>
            <p:nvPr/>
          </p:nvSpPr>
          <p:spPr>
            <a:xfrm flipH="true" flipV="false" rot="0">
              <a:off x="-95278" y="-95136"/>
              <a:ext cx="6540525" cy="6539573"/>
            </a:xfrm>
            <a:custGeom>
              <a:avLst/>
              <a:gdLst/>
              <a:ahLst/>
              <a:cxnLst/>
              <a:rect r="r" b="b" t="t" l="l"/>
              <a:pathLst>
                <a:path h="6539573" w="6540525">
                  <a:moveTo>
                    <a:pt x="855979" y="1101865"/>
                  </a:moveTo>
                  <a:cubicBezTo>
                    <a:pt x="980160" y="886829"/>
                    <a:pt x="1205344" y="766521"/>
                    <a:pt x="1436992" y="766356"/>
                  </a:cubicBezTo>
                  <a:lnTo>
                    <a:pt x="1436954" y="766318"/>
                  </a:lnTo>
                  <a:cubicBezTo>
                    <a:pt x="1668601" y="766115"/>
                    <a:pt x="1893823" y="645821"/>
                    <a:pt x="2017966" y="430810"/>
                  </a:cubicBezTo>
                  <a:cubicBezTo>
                    <a:pt x="2203208" y="109919"/>
                    <a:pt x="2613494" y="0"/>
                    <a:pt x="2934385" y="185281"/>
                  </a:cubicBezTo>
                  <a:lnTo>
                    <a:pt x="2934436" y="185319"/>
                  </a:lnTo>
                  <a:lnTo>
                    <a:pt x="2934436" y="185115"/>
                  </a:lnTo>
                  <a:cubicBezTo>
                    <a:pt x="3133737" y="299936"/>
                    <a:pt x="3386670" y="309029"/>
                    <a:pt x="3600754" y="187630"/>
                  </a:cubicBezTo>
                  <a:cubicBezTo>
                    <a:pt x="3703782" y="126902"/>
                    <a:pt x="3821228" y="94958"/>
                    <a:pt x="3940822" y="95136"/>
                  </a:cubicBezTo>
                  <a:cubicBezTo>
                    <a:pt x="4189120" y="95136"/>
                    <a:pt x="4405883" y="230048"/>
                    <a:pt x="4521910" y="430568"/>
                  </a:cubicBezTo>
                  <a:lnTo>
                    <a:pt x="4521910" y="430530"/>
                  </a:lnTo>
                  <a:cubicBezTo>
                    <a:pt x="4637900" y="631012"/>
                    <a:pt x="4854714" y="765925"/>
                    <a:pt x="5102974" y="765925"/>
                  </a:cubicBezTo>
                  <a:cubicBezTo>
                    <a:pt x="5473496" y="765925"/>
                    <a:pt x="5773838" y="1066267"/>
                    <a:pt x="5773838" y="1436789"/>
                  </a:cubicBezTo>
                  <a:lnTo>
                    <a:pt x="5773838" y="1436866"/>
                  </a:lnTo>
                  <a:lnTo>
                    <a:pt x="5774042" y="1436789"/>
                  </a:lnTo>
                  <a:cubicBezTo>
                    <a:pt x="5774245" y="1666672"/>
                    <a:pt x="5892723" y="1890154"/>
                    <a:pt x="6104623" y="2014906"/>
                  </a:cubicBezTo>
                  <a:cubicBezTo>
                    <a:pt x="6208879" y="2073744"/>
                    <a:pt x="6295391" y="2159541"/>
                    <a:pt x="6355092" y="2263305"/>
                  </a:cubicBezTo>
                  <a:cubicBezTo>
                    <a:pt x="6479247" y="2478367"/>
                    <a:pt x="6470802" y="2733523"/>
                    <a:pt x="6355130" y="2934246"/>
                  </a:cubicBezTo>
                  <a:lnTo>
                    <a:pt x="6355168" y="2934246"/>
                  </a:lnTo>
                  <a:cubicBezTo>
                    <a:pt x="6239585" y="3134932"/>
                    <a:pt x="6231140" y="3390113"/>
                    <a:pt x="6355295" y="3605149"/>
                  </a:cubicBezTo>
                  <a:cubicBezTo>
                    <a:pt x="6540525" y="3926002"/>
                    <a:pt x="6430619" y="4336288"/>
                    <a:pt x="6109728" y="4521569"/>
                  </a:cubicBezTo>
                  <a:lnTo>
                    <a:pt x="6109690" y="4521607"/>
                  </a:lnTo>
                  <a:lnTo>
                    <a:pt x="6109817" y="4521695"/>
                  </a:lnTo>
                  <a:cubicBezTo>
                    <a:pt x="5909297" y="4637634"/>
                    <a:pt x="5774448" y="4854448"/>
                    <a:pt x="5774448" y="5102746"/>
                  </a:cubicBezTo>
                  <a:cubicBezTo>
                    <a:pt x="5774448" y="5473268"/>
                    <a:pt x="5474106" y="5773611"/>
                    <a:pt x="5103596" y="5773611"/>
                  </a:cubicBezTo>
                  <a:cubicBezTo>
                    <a:pt x="4855285" y="5773611"/>
                    <a:pt x="4638560" y="5908497"/>
                    <a:pt x="4522495" y="6109018"/>
                  </a:cubicBezTo>
                  <a:cubicBezTo>
                    <a:pt x="4406506" y="6309449"/>
                    <a:pt x="4189704" y="6444425"/>
                    <a:pt x="3941432" y="6444425"/>
                  </a:cubicBezTo>
                  <a:cubicBezTo>
                    <a:pt x="3821840" y="6444579"/>
                    <a:pt x="3704398" y="6412633"/>
                    <a:pt x="3601364" y="6351918"/>
                  </a:cubicBezTo>
                  <a:cubicBezTo>
                    <a:pt x="3387331" y="6230544"/>
                    <a:pt x="3134334" y="6239637"/>
                    <a:pt x="2935046" y="6354496"/>
                  </a:cubicBezTo>
                  <a:lnTo>
                    <a:pt x="2935046" y="6354255"/>
                  </a:lnTo>
                  <a:lnTo>
                    <a:pt x="2935008" y="6354331"/>
                  </a:lnTo>
                  <a:cubicBezTo>
                    <a:pt x="2614117" y="6539573"/>
                    <a:pt x="2203830" y="6429617"/>
                    <a:pt x="2018537" y="6108764"/>
                  </a:cubicBezTo>
                  <a:cubicBezTo>
                    <a:pt x="1894395" y="5893766"/>
                    <a:pt x="1669211" y="5773446"/>
                    <a:pt x="1437563" y="5773281"/>
                  </a:cubicBezTo>
                  <a:lnTo>
                    <a:pt x="1437614" y="5773192"/>
                  </a:lnTo>
                  <a:cubicBezTo>
                    <a:pt x="1205966" y="5773027"/>
                    <a:pt x="980744" y="5652707"/>
                    <a:pt x="856640" y="5437709"/>
                  </a:cubicBezTo>
                  <a:cubicBezTo>
                    <a:pt x="795515" y="5331855"/>
                    <a:pt x="766508" y="5216234"/>
                    <a:pt x="766635" y="5102213"/>
                  </a:cubicBezTo>
                  <a:lnTo>
                    <a:pt x="766546" y="5102290"/>
                  </a:lnTo>
                  <a:cubicBezTo>
                    <a:pt x="766343" y="4878846"/>
                    <a:pt x="654380" y="4661358"/>
                    <a:pt x="453466" y="4534828"/>
                  </a:cubicBezTo>
                  <a:cubicBezTo>
                    <a:pt x="345160" y="4477881"/>
                    <a:pt x="251167" y="4390620"/>
                    <a:pt x="185496" y="4276866"/>
                  </a:cubicBezTo>
                  <a:cubicBezTo>
                    <a:pt x="61302" y="4061753"/>
                    <a:pt x="69748" y="3806572"/>
                    <a:pt x="185407" y="3605886"/>
                  </a:cubicBezTo>
                  <a:lnTo>
                    <a:pt x="185369" y="3605886"/>
                  </a:lnTo>
                  <a:cubicBezTo>
                    <a:pt x="300990" y="3405201"/>
                    <a:pt x="309448" y="3150020"/>
                    <a:pt x="185280" y="2934971"/>
                  </a:cubicBezTo>
                  <a:cubicBezTo>
                    <a:pt x="0" y="2614080"/>
                    <a:pt x="109956" y="2203832"/>
                    <a:pt x="430847" y="2018552"/>
                  </a:cubicBezTo>
                  <a:lnTo>
                    <a:pt x="430898" y="2018501"/>
                  </a:lnTo>
                  <a:lnTo>
                    <a:pt x="430771" y="2018463"/>
                  </a:lnTo>
                  <a:cubicBezTo>
                    <a:pt x="629678" y="1903375"/>
                    <a:pt x="763968" y="1689088"/>
                    <a:pt x="766089" y="1443267"/>
                  </a:cubicBezTo>
                  <a:cubicBezTo>
                    <a:pt x="764920" y="1327265"/>
                    <a:pt x="793838" y="1209536"/>
                    <a:pt x="855979" y="1101865"/>
                  </a:cubicBezTo>
                </a:path>
              </a:pathLst>
            </a:custGeom>
            <a:blipFill>
              <a:blip r:embed="rId7"/>
              <a:stretch>
                <a:fillRect l="-59687" t="-27950" r="-73366" b="-27339"/>
              </a:stretch>
            </a:blipFill>
          </p:spPr>
        </p:sp>
      </p:grpSp>
      <p:sp>
        <p:nvSpPr>
          <p:cNvPr name="Freeform 31" id="31"/>
          <p:cNvSpPr/>
          <p:nvPr/>
        </p:nvSpPr>
        <p:spPr>
          <a:xfrm flipH="false" flipV="false" rot="0">
            <a:off x="1349116" y="2074583"/>
            <a:ext cx="2501154" cy="2449891"/>
          </a:xfrm>
          <a:custGeom>
            <a:avLst/>
            <a:gdLst/>
            <a:ahLst/>
            <a:cxnLst/>
            <a:rect r="r" b="b" t="t" l="l"/>
            <a:pathLst>
              <a:path h="2449891" w="2501154">
                <a:moveTo>
                  <a:pt x="0" y="0"/>
                </a:moveTo>
                <a:lnTo>
                  <a:pt x="2501154" y="0"/>
                </a:lnTo>
                <a:lnTo>
                  <a:pt x="2501154" y="2449891"/>
                </a:lnTo>
                <a:lnTo>
                  <a:pt x="0" y="2449891"/>
                </a:lnTo>
                <a:lnTo>
                  <a:pt x="0" y="0"/>
                </a:lnTo>
                <a:close/>
              </a:path>
            </a:pathLst>
          </a:custGeom>
          <a:blipFill>
            <a:blip r:embed="rId4"/>
            <a:stretch>
              <a:fillRect l="-14464" t="0" r="-14464" b="-34829"/>
            </a:stretch>
          </a:blipFill>
        </p:spPr>
      </p:sp>
      <p:sp>
        <p:nvSpPr>
          <p:cNvPr name="Freeform 32" id="32"/>
          <p:cNvSpPr/>
          <p:nvPr/>
        </p:nvSpPr>
        <p:spPr>
          <a:xfrm flipH="false" flipV="false" rot="0">
            <a:off x="6031884" y="5671777"/>
            <a:ext cx="2588714" cy="2198806"/>
          </a:xfrm>
          <a:custGeom>
            <a:avLst/>
            <a:gdLst/>
            <a:ahLst/>
            <a:cxnLst/>
            <a:rect r="r" b="b" t="t" l="l"/>
            <a:pathLst>
              <a:path h="2198806" w="2588714">
                <a:moveTo>
                  <a:pt x="0" y="0"/>
                </a:moveTo>
                <a:lnTo>
                  <a:pt x="2588714" y="0"/>
                </a:lnTo>
                <a:lnTo>
                  <a:pt x="2588714" y="2198806"/>
                </a:lnTo>
                <a:lnTo>
                  <a:pt x="0" y="2198806"/>
                </a:lnTo>
                <a:lnTo>
                  <a:pt x="0" y="0"/>
                </a:lnTo>
                <a:close/>
              </a:path>
            </a:pathLst>
          </a:custGeom>
          <a:blipFill>
            <a:blip r:embed="rId5"/>
            <a:stretch>
              <a:fillRect l="-70195" t="0" r="-70195" b="-108725"/>
            </a:stretch>
          </a:blipFill>
        </p:spPr>
      </p:sp>
      <p:sp>
        <p:nvSpPr>
          <p:cNvPr name="Freeform 33" id="33"/>
          <p:cNvSpPr/>
          <p:nvPr/>
        </p:nvSpPr>
        <p:spPr>
          <a:xfrm flipH="false" flipV="false" rot="0">
            <a:off x="11006852" y="2921827"/>
            <a:ext cx="2359483" cy="2374556"/>
          </a:xfrm>
          <a:custGeom>
            <a:avLst/>
            <a:gdLst/>
            <a:ahLst/>
            <a:cxnLst/>
            <a:rect r="r" b="b" t="t" l="l"/>
            <a:pathLst>
              <a:path h="2374556" w="2359483">
                <a:moveTo>
                  <a:pt x="0" y="0"/>
                </a:moveTo>
                <a:lnTo>
                  <a:pt x="2359483" y="0"/>
                </a:lnTo>
                <a:lnTo>
                  <a:pt x="2359483" y="2374556"/>
                </a:lnTo>
                <a:lnTo>
                  <a:pt x="0" y="2374556"/>
                </a:lnTo>
                <a:lnTo>
                  <a:pt x="0" y="0"/>
                </a:lnTo>
                <a:close/>
              </a:path>
            </a:pathLst>
          </a:custGeom>
          <a:blipFill>
            <a:blip r:embed="rId6"/>
            <a:stretch>
              <a:fillRect l="-124339" t="-43004" r="-37933" b="-43004"/>
            </a:stretch>
          </a:blipFill>
        </p:spPr>
      </p:sp>
      <p:sp>
        <p:nvSpPr>
          <p:cNvPr name="Freeform 34" id="34"/>
          <p:cNvSpPr/>
          <p:nvPr/>
        </p:nvSpPr>
        <p:spPr>
          <a:xfrm flipH="true" flipV="false" rot="0">
            <a:off x="13468321" y="6429336"/>
            <a:ext cx="2502914" cy="1476301"/>
          </a:xfrm>
          <a:custGeom>
            <a:avLst/>
            <a:gdLst/>
            <a:ahLst/>
            <a:cxnLst/>
            <a:rect r="r" b="b" t="t" l="l"/>
            <a:pathLst>
              <a:path h="1476301" w="2502914">
                <a:moveTo>
                  <a:pt x="2502915" y="0"/>
                </a:moveTo>
                <a:lnTo>
                  <a:pt x="0" y="0"/>
                </a:lnTo>
                <a:lnTo>
                  <a:pt x="0" y="1476301"/>
                </a:lnTo>
                <a:lnTo>
                  <a:pt x="2502915" y="1476301"/>
                </a:lnTo>
                <a:lnTo>
                  <a:pt x="2502915" y="0"/>
                </a:lnTo>
                <a:close/>
              </a:path>
            </a:pathLst>
          </a:custGeom>
          <a:blipFill>
            <a:blip r:embed="rId7"/>
            <a:stretch>
              <a:fillRect l="-85360" t="-50516" r="-31570" b="-94519"/>
            </a:stretch>
          </a:blipFill>
        </p:spPr>
      </p:sp>
      <p:sp>
        <p:nvSpPr>
          <p:cNvPr name="TextBox 35" id="35"/>
          <p:cNvSpPr txBox="true"/>
          <p:nvPr/>
        </p:nvSpPr>
        <p:spPr>
          <a:xfrm rot="0">
            <a:off x="1028700" y="1285875"/>
            <a:ext cx="16230600" cy="1078229"/>
          </a:xfrm>
          <a:prstGeom prst="rect">
            <a:avLst/>
          </a:prstGeom>
        </p:spPr>
        <p:txBody>
          <a:bodyPr anchor="t" rtlCol="false" tIns="0" lIns="0" bIns="0" rIns="0">
            <a:spAutoFit/>
          </a:bodyPr>
          <a:lstStyle/>
          <a:p>
            <a:pPr algn="ctr" marL="0" indent="0" lvl="0">
              <a:lnSpc>
                <a:spcPts val="7919"/>
              </a:lnSpc>
              <a:spcBef>
                <a:spcPct val="0"/>
              </a:spcBef>
            </a:pPr>
            <a:r>
              <a:rPr lang="en-US" sz="8799" strike="noStrike" u="none">
                <a:solidFill>
                  <a:srgbClr val="FFF626"/>
                </a:solidFill>
                <a:latin typeface="One Little Font Full"/>
              </a:rPr>
              <a:t>OUR TIMELINE</a:t>
            </a:r>
          </a:p>
        </p:txBody>
      </p:sp>
      <p:sp>
        <p:nvSpPr>
          <p:cNvPr name="TextBox 36" id="36"/>
          <p:cNvSpPr txBox="true"/>
          <p:nvPr/>
        </p:nvSpPr>
        <p:spPr>
          <a:xfrm rot="0">
            <a:off x="1028700" y="6316365"/>
            <a:ext cx="3364925" cy="542925"/>
          </a:xfrm>
          <a:prstGeom prst="rect">
            <a:avLst/>
          </a:prstGeom>
        </p:spPr>
        <p:txBody>
          <a:bodyPr anchor="t" rtlCol="false" tIns="0" lIns="0" bIns="0" rIns="0">
            <a:spAutoFit/>
          </a:bodyPr>
          <a:lstStyle/>
          <a:p>
            <a:pPr algn="ctr" marL="0" indent="0" lvl="0">
              <a:lnSpc>
                <a:spcPts val="4320"/>
              </a:lnSpc>
              <a:spcBef>
                <a:spcPct val="0"/>
              </a:spcBef>
            </a:pPr>
            <a:r>
              <a:rPr lang="en-US" sz="3600" strike="noStrike" u="none">
                <a:solidFill>
                  <a:srgbClr val="FFF626"/>
                </a:solidFill>
                <a:latin typeface="One Little Font Full Bold"/>
              </a:rPr>
              <a:t>Add a main point</a:t>
            </a:r>
          </a:p>
        </p:txBody>
      </p:sp>
      <p:sp>
        <p:nvSpPr>
          <p:cNvPr name="TextBox 37" id="37"/>
          <p:cNvSpPr txBox="true"/>
          <p:nvPr/>
        </p:nvSpPr>
        <p:spPr>
          <a:xfrm rot="0">
            <a:off x="1028700" y="7014689"/>
            <a:ext cx="3364925" cy="727710"/>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Elaborate on what you want to discuss. </a:t>
            </a:r>
          </a:p>
        </p:txBody>
      </p:sp>
      <p:sp>
        <p:nvSpPr>
          <p:cNvPr name="TextBox 38" id="38"/>
          <p:cNvSpPr txBox="true"/>
          <p:nvPr/>
        </p:nvSpPr>
        <p:spPr>
          <a:xfrm rot="0">
            <a:off x="5317258" y="3870349"/>
            <a:ext cx="3364925" cy="542925"/>
          </a:xfrm>
          <a:prstGeom prst="rect">
            <a:avLst/>
          </a:prstGeom>
        </p:spPr>
        <p:txBody>
          <a:bodyPr anchor="t" rtlCol="false" tIns="0" lIns="0" bIns="0" rIns="0">
            <a:spAutoFit/>
          </a:bodyPr>
          <a:lstStyle/>
          <a:p>
            <a:pPr algn="ctr" marL="0" indent="0" lvl="0">
              <a:lnSpc>
                <a:spcPts val="4320"/>
              </a:lnSpc>
              <a:spcBef>
                <a:spcPct val="0"/>
              </a:spcBef>
            </a:pPr>
            <a:r>
              <a:rPr lang="en-US" sz="3600" strike="noStrike" u="none">
                <a:solidFill>
                  <a:srgbClr val="FFF626"/>
                </a:solidFill>
                <a:latin typeface="One Little Font Full Bold"/>
              </a:rPr>
              <a:t>Add a main point</a:t>
            </a:r>
          </a:p>
        </p:txBody>
      </p:sp>
      <p:sp>
        <p:nvSpPr>
          <p:cNvPr name="TextBox 39" id="39"/>
          <p:cNvSpPr txBox="true"/>
          <p:nvPr/>
        </p:nvSpPr>
        <p:spPr>
          <a:xfrm rot="0">
            <a:off x="5317258" y="4568673"/>
            <a:ext cx="3364925" cy="727710"/>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Elaborate on what you want to discuss. </a:t>
            </a:r>
          </a:p>
        </p:txBody>
      </p:sp>
      <p:sp>
        <p:nvSpPr>
          <p:cNvPr name="TextBox 40" id="40"/>
          <p:cNvSpPr txBox="true"/>
          <p:nvPr/>
        </p:nvSpPr>
        <p:spPr>
          <a:xfrm rot="0">
            <a:off x="13894375" y="3870349"/>
            <a:ext cx="3364925" cy="542925"/>
          </a:xfrm>
          <a:prstGeom prst="rect">
            <a:avLst/>
          </a:prstGeom>
        </p:spPr>
        <p:txBody>
          <a:bodyPr anchor="t" rtlCol="false" tIns="0" lIns="0" bIns="0" rIns="0">
            <a:spAutoFit/>
          </a:bodyPr>
          <a:lstStyle/>
          <a:p>
            <a:pPr algn="ctr" marL="0" indent="0" lvl="0">
              <a:lnSpc>
                <a:spcPts val="4320"/>
              </a:lnSpc>
              <a:spcBef>
                <a:spcPct val="0"/>
              </a:spcBef>
            </a:pPr>
            <a:r>
              <a:rPr lang="en-US" sz="3600" strike="noStrike" u="none">
                <a:solidFill>
                  <a:srgbClr val="FFF626"/>
                </a:solidFill>
                <a:latin typeface="One Little Font Full Bold"/>
              </a:rPr>
              <a:t>Add a main point</a:t>
            </a:r>
          </a:p>
        </p:txBody>
      </p:sp>
      <p:sp>
        <p:nvSpPr>
          <p:cNvPr name="TextBox 41" id="41"/>
          <p:cNvSpPr txBox="true"/>
          <p:nvPr/>
        </p:nvSpPr>
        <p:spPr>
          <a:xfrm rot="0">
            <a:off x="13894375" y="4568673"/>
            <a:ext cx="3364925" cy="727710"/>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Elaborate on what you want to discuss. </a:t>
            </a:r>
          </a:p>
        </p:txBody>
      </p:sp>
      <p:sp>
        <p:nvSpPr>
          <p:cNvPr name="TextBox 42" id="42"/>
          <p:cNvSpPr txBox="true"/>
          <p:nvPr/>
        </p:nvSpPr>
        <p:spPr>
          <a:xfrm rot="0">
            <a:off x="9605817" y="6316365"/>
            <a:ext cx="3364925" cy="542925"/>
          </a:xfrm>
          <a:prstGeom prst="rect">
            <a:avLst/>
          </a:prstGeom>
        </p:spPr>
        <p:txBody>
          <a:bodyPr anchor="t" rtlCol="false" tIns="0" lIns="0" bIns="0" rIns="0">
            <a:spAutoFit/>
          </a:bodyPr>
          <a:lstStyle/>
          <a:p>
            <a:pPr algn="ctr" marL="0" indent="0" lvl="0">
              <a:lnSpc>
                <a:spcPts val="4320"/>
              </a:lnSpc>
              <a:spcBef>
                <a:spcPct val="0"/>
              </a:spcBef>
            </a:pPr>
            <a:r>
              <a:rPr lang="en-US" sz="3600" strike="noStrike" u="none">
                <a:solidFill>
                  <a:srgbClr val="FFF626"/>
                </a:solidFill>
                <a:latin typeface="One Little Font Full Bold"/>
              </a:rPr>
              <a:t>Add a main point</a:t>
            </a:r>
          </a:p>
        </p:txBody>
      </p:sp>
      <p:sp>
        <p:nvSpPr>
          <p:cNvPr name="TextBox 43" id="43"/>
          <p:cNvSpPr txBox="true"/>
          <p:nvPr/>
        </p:nvSpPr>
        <p:spPr>
          <a:xfrm rot="0">
            <a:off x="9605817" y="7014689"/>
            <a:ext cx="3364925" cy="727710"/>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Elaborate on what you want to discuss. </a:t>
            </a:r>
          </a:p>
        </p:txBody>
      </p:sp>
      <p:sp>
        <p:nvSpPr>
          <p:cNvPr name="Freeform 44" id="44"/>
          <p:cNvSpPr/>
          <p:nvPr/>
        </p:nvSpPr>
        <p:spPr>
          <a:xfrm flipH="false" flipV="false" rot="-8697547">
            <a:off x="208429" y="-99821"/>
            <a:ext cx="5189039" cy="1547277"/>
          </a:xfrm>
          <a:custGeom>
            <a:avLst/>
            <a:gdLst/>
            <a:ahLst/>
            <a:cxnLst/>
            <a:rect r="r" b="b" t="t" l="l"/>
            <a:pathLst>
              <a:path h="1547277" w="5189039">
                <a:moveTo>
                  <a:pt x="0" y="0"/>
                </a:moveTo>
                <a:lnTo>
                  <a:pt x="5189039" y="0"/>
                </a:lnTo>
                <a:lnTo>
                  <a:pt x="5189039" y="1547277"/>
                </a:lnTo>
                <a:lnTo>
                  <a:pt x="0" y="154727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45" id="45"/>
          <p:cNvSpPr/>
          <p:nvPr/>
        </p:nvSpPr>
        <p:spPr>
          <a:xfrm flipH="false" flipV="true" rot="-10135509">
            <a:off x="12763857" y="582364"/>
            <a:ext cx="5189039" cy="1547277"/>
          </a:xfrm>
          <a:custGeom>
            <a:avLst/>
            <a:gdLst/>
            <a:ahLst/>
            <a:cxnLst/>
            <a:rect r="r" b="b" t="t" l="l"/>
            <a:pathLst>
              <a:path h="1547277" w="5189039">
                <a:moveTo>
                  <a:pt x="0" y="1547277"/>
                </a:moveTo>
                <a:lnTo>
                  <a:pt x="5189039" y="1547277"/>
                </a:lnTo>
                <a:lnTo>
                  <a:pt x="5189039" y="0"/>
                </a:lnTo>
                <a:lnTo>
                  <a:pt x="0" y="0"/>
                </a:lnTo>
                <a:lnTo>
                  <a:pt x="0" y="1547277"/>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46" id="46"/>
          <p:cNvSpPr/>
          <p:nvPr/>
        </p:nvSpPr>
        <p:spPr>
          <a:xfrm flipH="false" flipV="false" rot="0">
            <a:off x="526153" y="9258300"/>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Tree>
  </p:cSld>
  <p:clrMapOvr>
    <a:masterClrMapping/>
  </p:clrMapOvr>
  <p:transition spd="slow">
    <p:push dir="l"/>
  </p:transition>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D81159"/>
        </a:solidFill>
      </p:bgPr>
    </p:bg>
    <p:spTree>
      <p:nvGrpSpPr>
        <p:cNvPr id="1" name=""/>
        <p:cNvGrpSpPr/>
        <p:nvPr/>
      </p:nvGrpSpPr>
      <p:grpSpPr>
        <a:xfrm>
          <a:off x="0" y="0"/>
          <a:ext cx="0" cy="0"/>
          <a:chOff x="0" y="0"/>
          <a:chExt cx="0" cy="0"/>
        </a:xfrm>
      </p:grpSpPr>
      <p:sp>
        <p:nvSpPr>
          <p:cNvPr name="Freeform 2" id="2"/>
          <p:cNvSpPr/>
          <p:nvPr/>
        </p:nvSpPr>
        <p:spPr>
          <a:xfrm flipH="false" flipV="false" rot="8100000">
            <a:off x="-2762661" y="-2294488"/>
            <a:ext cx="14875976" cy="14875976"/>
          </a:xfrm>
          <a:custGeom>
            <a:avLst/>
            <a:gdLst/>
            <a:ahLst/>
            <a:cxnLst/>
            <a:rect r="r" b="b" t="t" l="l"/>
            <a:pathLst>
              <a:path h="14875976" w="14875976">
                <a:moveTo>
                  <a:pt x="0" y="0"/>
                </a:moveTo>
                <a:lnTo>
                  <a:pt x="14875976" y="0"/>
                </a:lnTo>
                <a:lnTo>
                  <a:pt x="14875976" y="14875976"/>
                </a:lnTo>
                <a:lnTo>
                  <a:pt x="0" y="14875976"/>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0" y="3876675"/>
            <a:ext cx="13381109" cy="2867025"/>
          </a:xfrm>
          <a:prstGeom prst="rect">
            <a:avLst/>
          </a:prstGeom>
        </p:spPr>
        <p:txBody>
          <a:bodyPr anchor="t" rtlCol="false" tIns="0" lIns="0" bIns="0" rIns="0">
            <a:spAutoFit/>
          </a:bodyPr>
          <a:lstStyle/>
          <a:p>
            <a:pPr algn="ctr" marL="0" indent="0" lvl="0">
              <a:lnSpc>
                <a:spcPts val="10800"/>
              </a:lnSpc>
              <a:spcBef>
                <a:spcPct val="0"/>
              </a:spcBef>
            </a:pPr>
            <a:r>
              <a:rPr lang="en-US" sz="12000" strike="noStrike" u="none">
                <a:solidFill>
                  <a:srgbClr val="FFF626"/>
                </a:solidFill>
                <a:latin typeface="One Little Font Full"/>
              </a:rPr>
              <a:t>A PICTURE IS WORTH A THOUSAND WORDS</a:t>
            </a:r>
          </a:p>
        </p:txBody>
      </p:sp>
      <p:grpSp>
        <p:nvGrpSpPr>
          <p:cNvPr name="Group 4" id="4"/>
          <p:cNvGrpSpPr/>
          <p:nvPr/>
        </p:nvGrpSpPr>
        <p:grpSpPr>
          <a:xfrm rot="0">
            <a:off x="12190366" y="0"/>
            <a:ext cx="6097634" cy="10287000"/>
            <a:chOff x="0" y="0"/>
            <a:chExt cx="8130179" cy="13716000"/>
          </a:xfrm>
        </p:grpSpPr>
        <p:pic>
          <p:nvPicPr>
            <p:cNvPr name="Picture 5" id="5"/>
            <p:cNvPicPr>
              <a:picLocks noChangeAspect="true"/>
            </p:cNvPicPr>
            <p:nvPr/>
          </p:nvPicPr>
          <p:blipFill>
            <a:blip r:embed="rId4"/>
            <a:srcRect l="44160" t="16051" r="22686" b="0"/>
            <a:stretch>
              <a:fillRect/>
            </a:stretch>
          </p:blipFill>
          <p:spPr>
            <a:xfrm flipH="false" flipV="false">
              <a:off x="0" y="0"/>
              <a:ext cx="8130179" cy="13716000"/>
            </a:xfrm>
            <a:prstGeom prst="rect">
              <a:avLst/>
            </a:prstGeom>
          </p:spPr>
        </p:pic>
      </p:grpSp>
      <p:sp>
        <p:nvSpPr>
          <p:cNvPr name="Freeform 6" id="6"/>
          <p:cNvSpPr/>
          <p:nvPr/>
        </p:nvSpPr>
        <p:spPr>
          <a:xfrm flipH="false" flipV="false" rot="0">
            <a:off x="12190366" y="6481701"/>
            <a:ext cx="6974075" cy="7610598"/>
          </a:xfrm>
          <a:custGeom>
            <a:avLst/>
            <a:gdLst/>
            <a:ahLst/>
            <a:cxnLst/>
            <a:rect r="r" b="b" t="t" l="l"/>
            <a:pathLst>
              <a:path h="7610598" w="6974075">
                <a:moveTo>
                  <a:pt x="0" y="0"/>
                </a:moveTo>
                <a:lnTo>
                  <a:pt x="6974075" y="0"/>
                </a:lnTo>
                <a:lnTo>
                  <a:pt x="6974075" y="7610598"/>
                </a:lnTo>
                <a:lnTo>
                  <a:pt x="0" y="761059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12190366" y="0"/>
            <a:ext cx="6097634" cy="10287000"/>
            <a:chOff x="0" y="0"/>
            <a:chExt cx="8130179" cy="13716000"/>
          </a:xfrm>
        </p:grpSpPr>
        <p:pic>
          <p:nvPicPr>
            <p:cNvPr name="Picture 8" id="8"/>
            <p:cNvPicPr>
              <a:picLocks noChangeAspect="true"/>
            </p:cNvPicPr>
            <p:nvPr/>
          </p:nvPicPr>
          <p:blipFill>
            <a:blip r:embed="rId7"/>
            <a:srcRect l="44160" t="16051" r="22686" b="0"/>
            <a:stretch>
              <a:fillRect/>
            </a:stretch>
          </p:blipFill>
          <p:spPr>
            <a:xfrm flipH="false" flipV="false">
              <a:off x="0" y="0"/>
              <a:ext cx="8130179" cy="13716000"/>
            </a:xfrm>
            <a:prstGeom prst="rect">
              <a:avLst/>
            </a:prstGeom>
          </p:spPr>
        </p:pic>
      </p:grpSp>
      <p:sp>
        <p:nvSpPr>
          <p:cNvPr name="Freeform 9" id="9"/>
          <p:cNvSpPr/>
          <p:nvPr/>
        </p:nvSpPr>
        <p:spPr>
          <a:xfrm flipH="false" flipV="false" rot="0">
            <a:off x="526153" y="9258300"/>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Tree>
  </p:cSld>
  <p:clrMapOvr>
    <a:masterClrMapping/>
  </p:clrMapOvr>
  <p:transition spd="slow">
    <p:push dir="l"/>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D81159"/>
        </a:solidFill>
      </p:bgPr>
    </p:bg>
    <p:spTree>
      <p:nvGrpSpPr>
        <p:cNvPr id="1" name=""/>
        <p:cNvGrpSpPr/>
        <p:nvPr/>
      </p:nvGrpSpPr>
      <p:grpSpPr>
        <a:xfrm>
          <a:off x="0" y="0"/>
          <a:ext cx="0" cy="0"/>
          <a:chOff x="0" y="0"/>
          <a:chExt cx="0" cy="0"/>
        </a:xfrm>
      </p:grpSpPr>
      <p:grpSp>
        <p:nvGrpSpPr>
          <p:cNvPr name="Group 2" id="2"/>
          <p:cNvGrpSpPr/>
          <p:nvPr/>
        </p:nvGrpSpPr>
        <p:grpSpPr>
          <a:xfrm rot="0">
            <a:off x="-857515" y="4015739"/>
            <a:ext cx="20003030" cy="18000060"/>
            <a:chOff x="0" y="0"/>
            <a:chExt cx="2473599" cy="2225910"/>
          </a:xfrm>
        </p:grpSpPr>
        <p:sp>
          <p:nvSpPr>
            <p:cNvPr name="Freeform 3" id="3"/>
            <p:cNvSpPr/>
            <p:nvPr/>
          </p:nvSpPr>
          <p:spPr>
            <a:xfrm flipH="false" flipV="false" rot="0">
              <a:off x="0" y="0"/>
              <a:ext cx="2473599" cy="2225910"/>
            </a:xfrm>
            <a:custGeom>
              <a:avLst/>
              <a:gdLst/>
              <a:ahLst/>
              <a:cxnLst/>
              <a:rect r="r" b="b" t="t" l="l"/>
              <a:pathLst>
                <a:path h="2225910" w="2473599">
                  <a:moveTo>
                    <a:pt x="1236800" y="0"/>
                  </a:moveTo>
                  <a:cubicBezTo>
                    <a:pt x="553734" y="0"/>
                    <a:pt x="0" y="498287"/>
                    <a:pt x="0" y="1112955"/>
                  </a:cubicBezTo>
                  <a:cubicBezTo>
                    <a:pt x="0" y="1727623"/>
                    <a:pt x="553734" y="2225910"/>
                    <a:pt x="1236800" y="2225910"/>
                  </a:cubicBezTo>
                  <a:cubicBezTo>
                    <a:pt x="1919865" y="2225910"/>
                    <a:pt x="2473599" y="1727623"/>
                    <a:pt x="2473599" y="1112955"/>
                  </a:cubicBezTo>
                  <a:cubicBezTo>
                    <a:pt x="2473599" y="498287"/>
                    <a:pt x="1919865" y="0"/>
                    <a:pt x="1236800" y="0"/>
                  </a:cubicBezTo>
                  <a:close/>
                </a:path>
              </a:pathLst>
            </a:custGeom>
            <a:solidFill>
              <a:srgbClr val="FFF626"/>
            </a:solidFill>
          </p:spPr>
        </p:sp>
        <p:sp>
          <p:nvSpPr>
            <p:cNvPr name="TextBox 4" id="4"/>
            <p:cNvSpPr txBox="true"/>
            <p:nvPr/>
          </p:nvSpPr>
          <p:spPr>
            <a:xfrm>
              <a:off x="231900" y="161054"/>
              <a:ext cx="2009799" cy="1856177"/>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false" flipV="false" rot="0">
            <a:off x="1984008" y="3679729"/>
            <a:ext cx="14319984" cy="6607271"/>
          </a:xfrm>
          <a:custGeom>
            <a:avLst/>
            <a:gdLst/>
            <a:ahLst/>
            <a:cxnLst/>
            <a:rect r="r" b="b" t="t" l="l"/>
            <a:pathLst>
              <a:path h="6607271" w="14319984">
                <a:moveTo>
                  <a:pt x="0" y="0"/>
                </a:moveTo>
                <a:lnTo>
                  <a:pt x="14319984" y="0"/>
                </a:lnTo>
                <a:lnTo>
                  <a:pt x="14319984" y="6607271"/>
                </a:lnTo>
                <a:lnTo>
                  <a:pt x="0" y="6607271"/>
                </a:lnTo>
                <a:lnTo>
                  <a:pt x="0" y="0"/>
                </a:lnTo>
                <a:close/>
              </a:path>
            </a:pathLst>
          </a:custGeom>
          <a:blipFill>
            <a:blip r:embed="rId2"/>
            <a:stretch>
              <a:fillRect l="-57744" t="0" r="0" b="0"/>
            </a:stretch>
          </a:blipFill>
        </p:spPr>
      </p:sp>
      <p:sp>
        <p:nvSpPr>
          <p:cNvPr name="TextBox 6" id="6"/>
          <p:cNvSpPr txBox="true"/>
          <p:nvPr/>
        </p:nvSpPr>
        <p:spPr>
          <a:xfrm rot="0">
            <a:off x="1028700" y="1285875"/>
            <a:ext cx="16230600" cy="2078354"/>
          </a:xfrm>
          <a:prstGeom prst="rect">
            <a:avLst/>
          </a:prstGeom>
        </p:spPr>
        <p:txBody>
          <a:bodyPr anchor="t" rtlCol="false" tIns="0" lIns="0" bIns="0" rIns="0">
            <a:spAutoFit/>
          </a:bodyPr>
          <a:lstStyle/>
          <a:p>
            <a:pPr algn="ctr" marL="0" indent="0" lvl="0">
              <a:lnSpc>
                <a:spcPts val="7919"/>
              </a:lnSpc>
              <a:spcBef>
                <a:spcPct val="0"/>
              </a:spcBef>
            </a:pPr>
            <a:r>
              <a:rPr lang="en-US" sz="8799">
                <a:solidFill>
                  <a:srgbClr val="FFF626"/>
                </a:solidFill>
                <a:latin typeface="One Little Font Full"/>
              </a:rPr>
              <a:t>“</a:t>
            </a:r>
            <a:r>
              <a:rPr lang="en-US" sz="8799" strike="noStrike" u="none">
                <a:solidFill>
                  <a:srgbClr val="FFF626"/>
                </a:solidFill>
                <a:latin typeface="One Little Font Full"/>
              </a:rPr>
              <a:t>WRITE AN ORIGINAL STATEMENT OR INSPIRING QUOTE”</a:t>
            </a:r>
          </a:p>
        </p:txBody>
      </p:sp>
      <p:sp>
        <p:nvSpPr>
          <p:cNvPr name="TextBox 7" id="7"/>
          <p:cNvSpPr txBox="true"/>
          <p:nvPr/>
        </p:nvSpPr>
        <p:spPr>
          <a:xfrm rot="0">
            <a:off x="1028700" y="3326129"/>
            <a:ext cx="16230600" cy="356235"/>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 Include a credit, citation, or supporting message</a:t>
            </a:r>
          </a:p>
        </p:txBody>
      </p:sp>
      <p:sp>
        <p:nvSpPr>
          <p:cNvPr name="Freeform 8" id="8"/>
          <p:cNvSpPr/>
          <p:nvPr/>
        </p:nvSpPr>
        <p:spPr>
          <a:xfrm flipH="false" flipV="false" rot="0">
            <a:off x="17259300" y="517852"/>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Tree>
  </p:cSld>
  <p:clrMapOvr>
    <a:masterClrMapping/>
  </p:clrMapOvr>
  <p:transition spd="slow">
    <p:push dir="l"/>
  </p:transition>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D81159"/>
        </a:solidFill>
      </p:bgPr>
    </p:bg>
    <p:spTree>
      <p:nvGrpSpPr>
        <p:cNvPr id="1" name=""/>
        <p:cNvGrpSpPr/>
        <p:nvPr/>
      </p:nvGrpSpPr>
      <p:grpSpPr>
        <a:xfrm>
          <a:off x="0" y="0"/>
          <a:ext cx="0" cy="0"/>
          <a:chOff x="0" y="0"/>
          <a:chExt cx="0" cy="0"/>
        </a:xfrm>
      </p:grpSpPr>
      <p:sp>
        <p:nvSpPr>
          <p:cNvPr name="Freeform 2" id="2"/>
          <p:cNvSpPr/>
          <p:nvPr/>
        </p:nvSpPr>
        <p:spPr>
          <a:xfrm flipH="false" flipV="false" rot="-2700000">
            <a:off x="8338389" y="-2294488"/>
            <a:ext cx="14875976" cy="14875976"/>
          </a:xfrm>
          <a:custGeom>
            <a:avLst/>
            <a:gdLst/>
            <a:ahLst/>
            <a:cxnLst/>
            <a:rect r="r" b="b" t="t" l="l"/>
            <a:pathLst>
              <a:path h="14875976" w="14875976">
                <a:moveTo>
                  <a:pt x="0" y="0"/>
                </a:moveTo>
                <a:lnTo>
                  <a:pt x="14875977" y="0"/>
                </a:lnTo>
                <a:lnTo>
                  <a:pt x="14875977" y="14875976"/>
                </a:lnTo>
                <a:lnTo>
                  <a:pt x="0" y="14875976"/>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28700" y="3394514"/>
            <a:ext cx="6831593" cy="5113340"/>
            <a:chOff x="0" y="0"/>
            <a:chExt cx="846194" cy="633363"/>
          </a:xfrm>
        </p:grpSpPr>
        <p:sp>
          <p:nvSpPr>
            <p:cNvPr name="Freeform 4" id="4"/>
            <p:cNvSpPr/>
            <p:nvPr/>
          </p:nvSpPr>
          <p:spPr>
            <a:xfrm flipH="false" flipV="false" rot="0">
              <a:off x="0" y="0"/>
              <a:ext cx="846194" cy="633363"/>
            </a:xfrm>
            <a:custGeom>
              <a:avLst/>
              <a:gdLst/>
              <a:ahLst/>
              <a:cxnLst/>
              <a:rect r="r" b="b" t="t" l="l"/>
              <a:pathLst>
                <a:path h="633363" w="846194">
                  <a:moveTo>
                    <a:pt x="57796" y="0"/>
                  </a:moveTo>
                  <a:lnTo>
                    <a:pt x="788399" y="0"/>
                  </a:lnTo>
                  <a:cubicBezTo>
                    <a:pt x="803727" y="0"/>
                    <a:pt x="818428" y="6089"/>
                    <a:pt x="829266" y="16928"/>
                  </a:cubicBezTo>
                  <a:cubicBezTo>
                    <a:pt x="840105" y="27767"/>
                    <a:pt x="846194" y="42467"/>
                    <a:pt x="846194" y="57796"/>
                  </a:cubicBezTo>
                  <a:lnTo>
                    <a:pt x="846194" y="575567"/>
                  </a:lnTo>
                  <a:cubicBezTo>
                    <a:pt x="846194" y="590896"/>
                    <a:pt x="840105" y="605596"/>
                    <a:pt x="829266" y="616435"/>
                  </a:cubicBezTo>
                  <a:cubicBezTo>
                    <a:pt x="818428" y="627274"/>
                    <a:pt x="803727" y="633363"/>
                    <a:pt x="788399" y="633363"/>
                  </a:cubicBezTo>
                  <a:lnTo>
                    <a:pt x="57796" y="633363"/>
                  </a:lnTo>
                  <a:cubicBezTo>
                    <a:pt x="42467" y="633363"/>
                    <a:pt x="27767" y="627274"/>
                    <a:pt x="16928" y="616435"/>
                  </a:cubicBezTo>
                  <a:cubicBezTo>
                    <a:pt x="6089" y="605596"/>
                    <a:pt x="0" y="590896"/>
                    <a:pt x="0" y="575567"/>
                  </a:cubicBezTo>
                  <a:lnTo>
                    <a:pt x="0" y="57796"/>
                  </a:lnTo>
                  <a:cubicBezTo>
                    <a:pt x="0" y="42467"/>
                    <a:pt x="6089" y="27767"/>
                    <a:pt x="16928" y="16928"/>
                  </a:cubicBezTo>
                  <a:cubicBezTo>
                    <a:pt x="27767" y="6089"/>
                    <a:pt x="42467" y="0"/>
                    <a:pt x="57796" y="0"/>
                  </a:cubicBezTo>
                  <a:close/>
                </a:path>
              </a:pathLst>
            </a:custGeom>
            <a:solidFill>
              <a:srgbClr val="FFF626"/>
            </a:solidFill>
          </p:spPr>
        </p:sp>
        <p:sp>
          <p:nvSpPr>
            <p:cNvPr name="TextBox 5" id="5"/>
            <p:cNvSpPr txBox="true"/>
            <p:nvPr/>
          </p:nvSpPr>
          <p:spPr>
            <a:xfrm>
              <a:off x="0" y="-47625"/>
              <a:ext cx="846194" cy="680988"/>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11230327" y="0"/>
            <a:ext cx="7057673" cy="11061425"/>
          </a:xfrm>
          <a:custGeom>
            <a:avLst/>
            <a:gdLst/>
            <a:ahLst/>
            <a:cxnLst/>
            <a:rect r="r" b="b" t="t" l="l"/>
            <a:pathLst>
              <a:path h="11061425" w="7057673">
                <a:moveTo>
                  <a:pt x="0" y="0"/>
                </a:moveTo>
                <a:lnTo>
                  <a:pt x="7057673" y="0"/>
                </a:lnTo>
                <a:lnTo>
                  <a:pt x="7057673" y="11061425"/>
                </a:lnTo>
                <a:lnTo>
                  <a:pt x="0" y="11061425"/>
                </a:lnTo>
                <a:lnTo>
                  <a:pt x="0" y="0"/>
                </a:lnTo>
                <a:close/>
              </a:path>
            </a:pathLst>
          </a:custGeom>
          <a:blipFill>
            <a:blip r:embed="rId4"/>
            <a:stretch>
              <a:fillRect l="-89400" t="0" r="0" b="0"/>
            </a:stretch>
          </a:blipFill>
        </p:spPr>
      </p:sp>
      <p:sp>
        <p:nvSpPr>
          <p:cNvPr name="Freeform 7" id="7"/>
          <p:cNvSpPr/>
          <p:nvPr/>
        </p:nvSpPr>
        <p:spPr>
          <a:xfrm flipH="true" flipV="false" rot="902183">
            <a:off x="12730201" y="-300403"/>
            <a:ext cx="4920016" cy="8257023"/>
          </a:xfrm>
          <a:custGeom>
            <a:avLst/>
            <a:gdLst/>
            <a:ahLst/>
            <a:cxnLst/>
            <a:rect r="r" b="b" t="t" l="l"/>
            <a:pathLst>
              <a:path h="8257023" w="4920016">
                <a:moveTo>
                  <a:pt x="4920016" y="0"/>
                </a:moveTo>
                <a:lnTo>
                  <a:pt x="0" y="0"/>
                </a:lnTo>
                <a:lnTo>
                  <a:pt x="0" y="8257023"/>
                </a:lnTo>
                <a:lnTo>
                  <a:pt x="4920016" y="8257023"/>
                </a:lnTo>
                <a:lnTo>
                  <a:pt x="4920016" y="0"/>
                </a:lnTo>
                <a:close/>
              </a:path>
            </a:pathLst>
          </a:custGeom>
          <a:blipFill>
            <a:blip r:embed="rId5">
              <a:extLst>
                <a:ext uri="{96DAC541-7B7A-43D3-8B79-37D633B846F1}">
                  <asvg:svgBlip xmlns:asvg="http://schemas.microsoft.com/office/drawing/2016/SVG/main" r:embed="rId6"/>
                </a:ext>
              </a:extLst>
            </a:blip>
            <a:stretch>
              <a:fillRect l="-79013" t="0" r="0" b="0"/>
            </a:stretch>
          </a:blipFill>
        </p:spPr>
      </p:sp>
      <p:sp>
        <p:nvSpPr>
          <p:cNvPr name="Freeform 8" id="8"/>
          <p:cNvSpPr/>
          <p:nvPr/>
        </p:nvSpPr>
        <p:spPr>
          <a:xfrm flipH="true" flipV="false" rot="902183">
            <a:off x="15934507" y="7313579"/>
            <a:ext cx="3067079" cy="1623822"/>
          </a:xfrm>
          <a:custGeom>
            <a:avLst/>
            <a:gdLst/>
            <a:ahLst/>
            <a:cxnLst/>
            <a:rect r="r" b="b" t="t" l="l"/>
            <a:pathLst>
              <a:path h="1623822" w="3067079">
                <a:moveTo>
                  <a:pt x="3067079" y="0"/>
                </a:moveTo>
                <a:lnTo>
                  <a:pt x="0" y="0"/>
                </a:lnTo>
                <a:lnTo>
                  <a:pt x="0" y="1623822"/>
                </a:lnTo>
                <a:lnTo>
                  <a:pt x="3067079" y="1623822"/>
                </a:lnTo>
                <a:lnTo>
                  <a:pt x="3067079" y="0"/>
                </a:lnTo>
                <a:close/>
              </a:path>
            </a:pathLst>
          </a:custGeom>
          <a:blipFill>
            <a:blip r:embed="rId5">
              <a:extLst>
                <a:ext uri="{96DAC541-7B7A-43D3-8B79-37D633B846F1}">
                  <asvg:svgBlip xmlns:asvg="http://schemas.microsoft.com/office/drawing/2016/SVG/main" r:embed="rId6"/>
                </a:ext>
              </a:extLst>
            </a:blip>
            <a:stretch>
              <a:fillRect l="0" t="-408493" r="-187162" b="0"/>
            </a:stretch>
          </a:blipFill>
        </p:spPr>
      </p:sp>
      <p:sp>
        <p:nvSpPr>
          <p:cNvPr name="Freeform 9" id="9"/>
          <p:cNvSpPr/>
          <p:nvPr/>
        </p:nvSpPr>
        <p:spPr>
          <a:xfrm flipH="false" flipV="false" rot="-7505662">
            <a:off x="5940128" y="-48353"/>
            <a:ext cx="5726588" cy="4643742"/>
          </a:xfrm>
          <a:custGeom>
            <a:avLst/>
            <a:gdLst/>
            <a:ahLst/>
            <a:cxnLst/>
            <a:rect r="r" b="b" t="t" l="l"/>
            <a:pathLst>
              <a:path h="4643742" w="5726588">
                <a:moveTo>
                  <a:pt x="0" y="0"/>
                </a:moveTo>
                <a:lnTo>
                  <a:pt x="5726588" y="0"/>
                </a:lnTo>
                <a:lnTo>
                  <a:pt x="5726588" y="4643742"/>
                </a:lnTo>
                <a:lnTo>
                  <a:pt x="0" y="464374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0" id="10"/>
          <p:cNvSpPr txBox="true"/>
          <p:nvPr/>
        </p:nvSpPr>
        <p:spPr>
          <a:xfrm rot="0">
            <a:off x="1028700" y="2036321"/>
            <a:ext cx="7648069" cy="1078229"/>
          </a:xfrm>
          <a:prstGeom prst="rect">
            <a:avLst/>
          </a:prstGeom>
        </p:spPr>
        <p:txBody>
          <a:bodyPr anchor="t" rtlCol="false" tIns="0" lIns="0" bIns="0" rIns="0">
            <a:spAutoFit/>
          </a:bodyPr>
          <a:lstStyle/>
          <a:p>
            <a:pPr algn="l" marL="0" indent="0" lvl="0">
              <a:lnSpc>
                <a:spcPts val="7919"/>
              </a:lnSpc>
              <a:spcBef>
                <a:spcPct val="0"/>
              </a:spcBef>
            </a:pPr>
            <a:r>
              <a:rPr lang="en-US" sz="8799" strike="noStrike" u="none">
                <a:solidFill>
                  <a:srgbClr val="FFF626"/>
                </a:solidFill>
                <a:latin typeface="One Little Font Full"/>
              </a:rPr>
              <a:t>CONTACT US</a:t>
            </a:r>
          </a:p>
        </p:txBody>
      </p:sp>
      <p:sp>
        <p:nvSpPr>
          <p:cNvPr name="TextBox 11" id="11"/>
          <p:cNvSpPr txBox="true"/>
          <p:nvPr/>
        </p:nvSpPr>
        <p:spPr>
          <a:xfrm rot="0">
            <a:off x="1543768" y="3898864"/>
            <a:ext cx="5801458" cy="356235"/>
          </a:xfrm>
          <a:prstGeom prst="rect">
            <a:avLst/>
          </a:prstGeom>
        </p:spPr>
        <p:txBody>
          <a:bodyPr anchor="t" rtlCol="false" tIns="0" lIns="0" bIns="0" rIns="0">
            <a:spAutoFit/>
          </a:bodyPr>
          <a:lstStyle/>
          <a:p>
            <a:pPr algn="l" marL="0" indent="0" lvl="0">
              <a:lnSpc>
                <a:spcPts val="2940"/>
              </a:lnSpc>
              <a:spcBef>
                <a:spcPct val="0"/>
              </a:spcBef>
            </a:pPr>
            <a:r>
              <a:rPr lang="en-US" sz="2100" u="none">
                <a:solidFill>
                  <a:srgbClr val="D81159"/>
                </a:solidFill>
                <a:latin typeface="Gotham"/>
              </a:rPr>
              <a:t>123 Anywhere St., Any City,ST 12345</a:t>
            </a:r>
          </a:p>
        </p:txBody>
      </p:sp>
      <p:sp>
        <p:nvSpPr>
          <p:cNvPr name="TextBox 12" id="12"/>
          <p:cNvSpPr txBox="true"/>
          <p:nvPr/>
        </p:nvSpPr>
        <p:spPr>
          <a:xfrm rot="0">
            <a:off x="1543768" y="4824487"/>
            <a:ext cx="4892954" cy="356235"/>
          </a:xfrm>
          <a:prstGeom prst="rect">
            <a:avLst/>
          </a:prstGeom>
        </p:spPr>
        <p:txBody>
          <a:bodyPr anchor="t" rtlCol="false" tIns="0" lIns="0" bIns="0" rIns="0">
            <a:spAutoFit/>
          </a:bodyPr>
          <a:lstStyle/>
          <a:p>
            <a:pPr algn="l" marL="0" indent="0" lvl="0">
              <a:lnSpc>
                <a:spcPts val="2940"/>
              </a:lnSpc>
              <a:spcBef>
                <a:spcPct val="0"/>
              </a:spcBef>
            </a:pPr>
            <a:r>
              <a:rPr lang="en-US" sz="2100" u="none">
                <a:solidFill>
                  <a:srgbClr val="D81159"/>
                </a:solidFill>
                <a:latin typeface="Gotham"/>
              </a:rPr>
              <a:t>123-456-7890</a:t>
            </a:r>
          </a:p>
        </p:txBody>
      </p:sp>
      <p:sp>
        <p:nvSpPr>
          <p:cNvPr name="TextBox 13" id="13"/>
          <p:cNvSpPr txBox="true"/>
          <p:nvPr/>
        </p:nvSpPr>
        <p:spPr>
          <a:xfrm rot="0">
            <a:off x="1543768" y="5713046"/>
            <a:ext cx="4892954" cy="356235"/>
          </a:xfrm>
          <a:prstGeom prst="rect">
            <a:avLst/>
          </a:prstGeom>
        </p:spPr>
        <p:txBody>
          <a:bodyPr anchor="t" rtlCol="false" tIns="0" lIns="0" bIns="0" rIns="0">
            <a:spAutoFit/>
          </a:bodyPr>
          <a:lstStyle/>
          <a:p>
            <a:pPr algn="l" marL="0" indent="0" lvl="0">
              <a:lnSpc>
                <a:spcPts val="2940"/>
              </a:lnSpc>
              <a:spcBef>
                <a:spcPct val="0"/>
              </a:spcBef>
            </a:pPr>
            <a:r>
              <a:rPr lang="en-US" sz="2100" u="none">
                <a:solidFill>
                  <a:srgbClr val="D81159"/>
                </a:solidFill>
                <a:latin typeface="Gotham"/>
              </a:rPr>
              <a:t>hello@reallygreatsite.com</a:t>
            </a:r>
          </a:p>
        </p:txBody>
      </p:sp>
      <p:sp>
        <p:nvSpPr>
          <p:cNvPr name="TextBox 14" id="14"/>
          <p:cNvSpPr txBox="true"/>
          <p:nvPr/>
        </p:nvSpPr>
        <p:spPr>
          <a:xfrm rot="0">
            <a:off x="1543768" y="7494692"/>
            <a:ext cx="4892954" cy="356235"/>
          </a:xfrm>
          <a:prstGeom prst="rect">
            <a:avLst/>
          </a:prstGeom>
        </p:spPr>
        <p:txBody>
          <a:bodyPr anchor="t" rtlCol="false" tIns="0" lIns="0" bIns="0" rIns="0">
            <a:spAutoFit/>
          </a:bodyPr>
          <a:lstStyle/>
          <a:p>
            <a:pPr algn="l" marL="0" indent="0" lvl="0">
              <a:lnSpc>
                <a:spcPts val="2940"/>
              </a:lnSpc>
              <a:spcBef>
                <a:spcPct val="0"/>
              </a:spcBef>
            </a:pPr>
            <a:r>
              <a:rPr lang="en-US" sz="2100" u="none">
                <a:solidFill>
                  <a:srgbClr val="D81159"/>
                </a:solidFill>
                <a:latin typeface="Gotham"/>
              </a:rPr>
              <a:t>reallygreatsite.com</a:t>
            </a:r>
          </a:p>
        </p:txBody>
      </p:sp>
      <p:sp>
        <p:nvSpPr>
          <p:cNvPr name="TextBox 15" id="15"/>
          <p:cNvSpPr txBox="true"/>
          <p:nvPr/>
        </p:nvSpPr>
        <p:spPr>
          <a:xfrm rot="0">
            <a:off x="1543768" y="6590390"/>
            <a:ext cx="4892954" cy="356235"/>
          </a:xfrm>
          <a:prstGeom prst="rect">
            <a:avLst/>
          </a:prstGeom>
        </p:spPr>
        <p:txBody>
          <a:bodyPr anchor="t" rtlCol="false" tIns="0" lIns="0" bIns="0" rIns="0">
            <a:spAutoFit/>
          </a:bodyPr>
          <a:lstStyle/>
          <a:p>
            <a:pPr algn="l" marL="0" indent="0" lvl="0">
              <a:lnSpc>
                <a:spcPts val="2940"/>
              </a:lnSpc>
              <a:spcBef>
                <a:spcPct val="0"/>
              </a:spcBef>
            </a:pPr>
            <a:r>
              <a:rPr lang="en-US" sz="2100" u="none">
                <a:solidFill>
                  <a:srgbClr val="D81159"/>
                </a:solidFill>
                <a:latin typeface="Gotham"/>
              </a:rPr>
              <a:t>@reallygreatsite</a:t>
            </a:r>
          </a:p>
        </p:txBody>
      </p:sp>
      <p:sp>
        <p:nvSpPr>
          <p:cNvPr name="Freeform 16" id="16"/>
          <p:cNvSpPr/>
          <p:nvPr/>
        </p:nvSpPr>
        <p:spPr>
          <a:xfrm flipH="false" flipV="false" rot="0">
            <a:off x="526153" y="517852"/>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Tree>
  </p:cSld>
  <p:clrMapOvr>
    <a:masterClrMapping/>
  </p:clrMapOvr>
  <p:transition spd="slow">
    <p:push dir="l"/>
  </p:transition>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D81159"/>
        </a:solidFill>
      </p:bgPr>
    </p:bg>
    <p:spTree>
      <p:nvGrpSpPr>
        <p:cNvPr id="1" name=""/>
        <p:cNvGrpSpPr/>
        <p:nvPr/>
      </p:nvGrpSpPr>
      <p:grpSpPr>
        <a:xfrm>
          <a:off x="0" y="0"/>
          <a:ext cx="0" cy="0"/>
          <a:chOff x="0" y="0"/>
          <a:chExt cx="0" cy="0"/>
        </a:xfrm>
      </p:grpSpPr>
      <p:sp>
        <p:nvSpPr>
          <p:cNvPr name="Freeform 2" id="2"/>
          <p:cNvSpPr/>
          <p:nvPr/>
        </p:nvSpPr>
        <p:spPr>
          <a:xfrm flipH="false" flipV="false" rot="0">
            <a:off x="6131256" y="2221954"/>
            <a:ext cx="6025487" cy="1506372"/>
          </a:xfrm>
          <a:custGeom>
            <a:avLst/>
            <a:gdLst/>
            <a:ahLst/>
            <a:cxnLst/>
            <a:rect r="r" b="b" t="t" l="l"/>
            <a:pathLst>
              <a:path h="1506372" w="6025487">
                <a:moveTo>
                  <a:pt x="0" y="0"/>
                </a:moveTo>
                <a:lnTo>
                  <a:pt x="6025488" y="0"/>
                </a:lnTo>
                <a:lnTo>
                  <a:pt x="6025488" y="1506372"/>
                </a:lnTo>
                <a:lnTo>
                  <a:pt x="0" y="150637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3554405" y="6483582"/>
            <a:ext cx="25396811" cy="15051747"/>
            <a:chOff x="0" y="0"/>
            <a:chExt cx="1371437" cy="812800"/>
          </a:xfrm>
        </p:grpSpPr>
        <p:sp>
          <p:nvSpPr>
            <p:cNvPr name="Freeform 4" id="4"/>
            <p:cNvSpPr/>
            <p:nvPr/>
          </p:nvSpPr>
          <p:spPr>
            <a:xfrm flipH="false" flipV="false" rot="0">
              <a:off x="15086" y="5064"/>
              <a:ext cx="1341265" cy="802673"/>
            </a:xfrm>
            <a:custGeom>
              <a:avLst/>
              <a:gdLst/>
              <a:ahLst/>
              <a:cxnLst/>
              <a:rect r="r" b="b" t="t" l="l"/>
              <a:pathLst>
                <a:path h="802673" w="1341265">
                  <a:moveTo>
                    <a:pt x="697884" y="8597"/>
                  </a:moveTo>
                  <a:lnTo>
                    <a:pt x="709905" y="14623"/>
                  </a:lnTo>
                  <a:cubicBezTo>
                    <a:pt x="727376" y="23381"/>
                    <a:pt x="747580" y="24964"/>
                    <a:pt x="766203" y="19034"/>
                  </a:cubicBezTo>
                  <a:lnTo>
                    <a:pt x="784940" y="13067"/>
                  </a:lnTo>
                  <a:cubicBezTo>
                    <a:pt x="803141" y="7270"/>
                    <a:pt x="823027" y="10731"/>
                    <a:pt x="838200" y="22336"/>
                  </a:cubicBezTo>
                  <a:lnTo>
                    <a:pt x="843079" y="26068"/>
                  </a:lnTo>
                  <a:cubicBezTo>
                    <a:pt x="858516" y="37875"/>
                    <a:pt x="878180" y="42702"/>
                    <a:pt x="897329" y="39384"/>
                  </a:cubicBezTo>
                  <a:lnTo>
                    <a:pt x="921600" y="35178"/>
                  </a:lnTo>
                  <a:cubicBezTo>
                    <a:pt x="939806" y="32024"/>
                    <a:pt x="958295" y="38945"/>
                    <a:pt x="969955" y="53277"/>
                  </a:cubicBezTo>
                  <a:lnTo>
                    <a:pt x="969955" y="53277"/>
                  </a:lnTo>
                  <a:cubicBezTo>
                    <a:pt x="981831" y="67875"/>
                    <a:pt x="999920" y="75983"/>
                    <a:pt x="1018719" y="75134"/>
                  </a:cubicBezTo>
                  <a:lnTo>
                    <a:pt x="1048891" y="73772"/>
                  </a:lnTo>
                  <a:cubicBezTo>
                    <a:pt x="1065098" y="73040"/>
                    <a:pt x="1080021" y="82559"/>
                    <a:pt x="1086189" y="97564"/>
                  </a:cubicBezTo>
                  <a:lnTo>
                    <a:pt x="1086189" y="97564"/>
                  </a:lnTo>
                  <a:cubicBezTo>
                    <a:pt x="1092495" y="112907"/>
                    <a:pt x="1106894" y="123399"/>
                    <a:pt x="1123430" y="124703"/>
                  </a:cubicBezTo>
                  <a:lnTo>
                    <a:pt x="1157351" y="127377"/>
                  </a:lnTo>
                  <a:cubicBezTo>
                    <a:pt x="1172028" y="128534"/>
                    <a:pt x="1183556" y="140422"/>
                    <a:pt x="1184261" y="155127"/>
                  </a:cubicBezTo>
                  <a:lnTo>
                    <a:pt x="1184261" y="155127"/>
                  </a:lnTo>
                  <a:cubicBezTo>
                    <a:pt x="1184987" y="170280"/>
                    <a:pt x="1195854" y="183030"/>
                    <a:pt x="1210699" y="186149"/>
                  </a:cubicBezTo>
                  <a:lnTo>
                    <a:pt x="1241811" y="192686"/>
                  </a:lnTo>
                  <a:cubicBezTo>
                    <a:pt x="1248458" y="194082"/>
                    <a:pt x="1254209" y="198216"/>
                    <a:pt x="1257649" y="204073"/>
                  </a:cubicBezTo>
                  <a:cubicBezTo>
                    <a:pt x="1261090" y="209929"/>
                    <a:pt x="1261902" y="216965"/>
                    <a:pt x="1259886" y="223451"/>
                  </a:cubicBezTo>
                  <a:lnTo>
                    <a:pt x="1259886" y="223451"/>
                  </a:lnTo>
                  <a:cubicBezTo>
                    <a:pt x="1255482" y="237619"/>
                    <a:pt x="1262989" y="252748"/>
                    <a:pt x="1276937" y="257809"/>
                  </a:cubicBezTo>
                  <a:lnTo>
                    <a:pt x="1299093" y="265849"/>
                  </a:lnTo>
                  <a:cubicBezTo>
                    <a:pt x="1305603" y="268212"/>
                    <a:pt x="1310644" y="273467"/>
                    <a:pt x="1312733" y="280070"/>
                  </a:cubicBezTo>
                  <a:cubicBezTo>
                    <a:pt x="1314822" y="286673"/>
                    <a:pt x="1313722" y="293872"/>
                    <a:pt x="1309756" y="299549"/>
                  </a:cubicBezTo>
                  <a:lnTo>
                    <a:pt x="1309756" y="299549"/>
                  </a:lnTo>
                  <a:cubicBezTo>
                    <a:pt x="1305502" y="305638"/>
                    <a:pt x="1304020" y="313240"/>
                    <a:pt x="1305674" y="320481"/>
                  </a:cubicBezTo>
                  <a:cubicBezTo>
                    <a:pt x="1307328" y="327721"/>
                    <a:pt x="1311965" y="333926"/>
                    <a:pt x="1318441" y="337563"/>
                  </a:cubicBezTo>
                  <a:lnTo>
                    <a:pt x="1329773" y="343928"/>
                  </a:lnTo>
                  <a:cubicBezTo>
                    <a:pt x="1335848" y="347340"/>
                    <a:pt x="1339879" y="353500"/>
                    <a:pt x="1340572" y="360434"/>
                  </a:cubicBezTo>
                  <a:cubicBezTo>
                    <a:pt x="1341265" y="367367"/>
                    <a:pt x="1338535" y="374203"/>
                    <a:pt x="1333255" y="378751"/>
                  </a:cubicBezTo>
                  <a:lnTo>
                    <a:pt x="1330134" y="381440"/>
                  </a:lnTo>
                  <a:cubicBezTo>
                    <a:pt x="1324343" y="386429"/>
                    <a:pt x="1321013" y="393693"/>
                    <a:pt x="1321013" y="401336"/>
                  </a:cubicBezTo>
                  <a:cubicBezTo>
                    <a:pt x="1321013" y="408979"/>
                    <a:pt x="1324343" y="416243"/>
                    <a:pt x="1330134" y="421232"/>
                  </a:cubicBezTo>
                  <a:lnTo>
                    <a:pt x="1333255" y="423921"/>
                  </a:lnTo>
                  <a:cubicBezTo>
                    <a:pt x="1338535" y="428469"/>
                    <a:pt x="1341265" y="435305"/>
                    <a:pt x="1340572" y="442238"/>
                  </a:cubicBezTo>
                  <a:cubicBezTo>
                    <a:pt x="1339879" y="449172"/>
                    <a:pt x="1335848" y="455332"/>
                    <a:pt x="1329773" y="458744"/>
                  </a:cubicBezTo>
                  <a:lnTo>
                    <a:pt x="1318441" y="465109"/>
                  </a:lnTo>
                  <a:cubicBezTo>
                    <a:pt x="1311965" y="468746"/>
                    <a:pt x="1307328" y="474951"/>
                    <a:pt x="1305674" y="482191"/>
                  </a:cubicBezTo>
                  <a:cubicBezTo>
                    <a:pt x="1304020" y="489432"/>
                    <a:pt x="1305502" y="497034"/>
                    <a:pt x="1309756" y="503123"/>
                  </a:cubicBezTo>
                  <a:lnTo>
                    <a:pt x="1309756" y="503123"/>
                  </a:lnTo>
                  <a:cubicBezTo>
                    <a:pt x="1313722" y="508800"/>
                    <a:pt x="1314822" y="515999"/>
                    <a:pt x="1312733" y="522602"/>
                  </a:cubicBezTo>
                  <a:cubicBezTo>
                    <a:pt x="1310644" y="529205"/>
                    <a:pt x="1305603" y="534460"/>
                    <a:pt x="1299093" y="536823"/>
                  </a:cubicBezTo>
                  <a:lnTo>
                    <a:pt x="1276937" y="544863"/>
                  </a:lnTo>
                  <a:cubicBezTo>
                    <a:pt x="1262989" y="549924"/>
                    <a:pt x="1255482" y="565053"/>
                    <a:pt x="1259886" y="579221"/>
                  </a:cubicBezTo>
                  <a:lnTo>
                    <a:pt x="1259886" y="579221"/>
                  </a:lnTo>
                  <a:cubicBezTo>
                    <a:pt x="1261902" y="585707"/>
                    <a:pt x="1261090" y="592743"/>
                    <a:pt x="1257649" y="598599"/>
                  </a:cubicBezTo>
                  <a:cubicBezTo>
                    <a:pt x="1254209" y="604456"/>
                    <a:pt x="1248458" y="608590"/>
                    <a:pt x="1241811" y="609986"/>
                  </a:cubicBezTo>
                  <a:lnTo>
                    <a:pt x="1210699" y="616523"/>
                  </a:lnTo>
                  <a:cubicBezTo>
                    <a:pt x="1195854" y="619642"/>
                    <a:pt x="1184987" y="632392"/>
                    <a:pt x="1184261" y="647545"/>
                  </a:cubicBezTo>
                  <a:lnTo>
                    <a:pt x="1184261" y="647545"/>
                  </a:lnTo>
                  <a:cubicBezTo>
                    <a:pt x="1183556" y="662250"/>
                    <a:pt x="1172028" y="674138"/>
                    <a:pt x="1157351" y="675295"/>
                  </a:cubicBezTo>
                  <a:lnTo>
                    <a:pt x="1123430" y="677969"/>
                  </a:lnTo>
                  <a:cubicBezTo>
                    <a:pt x="1106894" y="679273"/>
                    <a:pt x="1092495" y="689765"/>
                    <a:pt x="1086189" y="705107"/>
                  </a:cubicBezTo>
                  <a:lnTo>
                    <a:pt x="1086189" y="705107"/>
                  </a:lnTo>
                  <a:cubicBezTo>
                    <a:pt x="1080021" y="720113"/>
                    <a:pt x="1065099" y="729632"/>
                    <a:pt x="1048892" y="728900"/>
                  </a:cubicBezTo>
                  <a:lnTo>
                    <a:pt x="1018719" y="727538"/>
                  </a:lnTo>
                  <a:cubicBezTo>
                    <a:pt x="999920" y="726689"/>
                    <a:pt x="981831" y="734797"/>
                    <a:pt x="969955" y="749395"/>
                  </a:cubicBezTo>
                  <a:lnTo>
                    <a:pt x="969955" y="749395"/>
                  </a:lnTo>
                  <a:cubicBezTo>
                    <a:pt x="958295" y="763728"/>
                    <a:pt x="939805" y="770648"/>
                    <a:pt x="921600" y="767494"/>
                  </a:cubicBezTo>
                  <a:lnTo>
                    <a:pt x="897329" y="763289"/>
                  </a:lnTo>
                  <a:cubicBezTo>
                    <a:pt x="878180" y="759971"/>
                    <a:pt x="858516" y="764797"/>
                    <a:pt x="843079" y="776604"/>
                  </a:cubicBezTo>
                  <a:lnTo>
                    <a:pt x="838200" y="780335"/>
                  </a:lnTo>
                  <a:cubicBezTo>
                    <a:pt x="823027" y="791940"/>
                    <a:pt x="803141" y="795401"/>
                    <a:pt x="784940" y="789605"/>
                  </a:cubicBezTo>
                  <a:lnTo>
                    <a:pt x="766203" y="783638"/>
                  </a:lnTo>
                  <a:cubicBezTo>
                    <a:pt x="747580" y="777708"/>
                    <a:pt x="727376" y="779291"/>
                    <a:pt x="709905" y="788049"/>
                  </a:cubicBezTo>
                  <a:lnTo>
                    <a:pt x="697884" y="794075"/>
                  </a:lnTo>
                  <a:cubicBezTo>
                    <a:pt x="680734" y="802672"/>
                    <a:pt x="660532" y="802672"/>
                    <a:pt x="643381" y="794075"/>
                  </a:cubicBezTo>
                  <a:lnTo>
                    <a:pt x="631361" y="788049"/>
                  </a:lnTo>
                  <a:cubicBezTo>
                    <a:pt x="613889" y="779291"/>
                    <a:pt x="593686" y="777708"/>
                    <a:pt x="575063" y="783638"/>
                  </a:cubicBezTo>
                  <a:lnTo>
                    <a:pt x="556325" y="789605"/>
                  </a:lnTo>
                  <a:cubicBezTo>
                    <a:pt x="538124" y="795401"/>
                    <a:pt x="518238" y="791940"/>
                    <a:pt x="503065" y="780335"/>
                  </a:cubicBezTo>
                  <a:lnTo>
                    <a:pt x="498186" y="776604"/>
                  </a:lnTo>
                  <a:cubicBezTo>
                    <a:pt x="482750" y="764797"/>
                    <a:pt x="463085" y="759971"/>
                    <a:pt x="443937" y="763289"/>
                  </a:cubicBezTo>
                  <a:lnTo>
                    <a:pt x="419665" y="767494"/>
                  </a:lnTo>
                  <a:cubicBezTo>
                    <a:pt x="401460" y="770648"/>
                    <a:pt x="382970" y="763728"/>
                    <a:pt x="371310" y="749395"/>
                  </a:cubicBezTo>
                  <a:lnTo>
                    <a:pt x="371310" y="749395"/>
                  </a:lnTo>
                  <a:cubicBezTo>
                    <a:pt x="359435" y="734797"/>
                    <a:pt x="341345" y="726689"/>
                    <a:pt x="322546" y="727538"/>
                  </a:cubicBezTo>
                  <a:lnTo>
                    <a:pt x="292374" y="728900"/>
                  </a:lnTo>
                  <a:cubicBezTo>
                    <a:pt x="276167" y="729632"/>
                    <a:pt x="261244" y="720113"/>
                    <a:pt x="255076" y="705107"/>
                  </a:cubicBezTo>
                  <a:lnTo>
                    <a:pt x="255076" y="705107"/>
                  </a:lnTo>
                  <a:cubicBezTo>
                    <a:pt x="248770" y="689765"/>
                    <a:pt x="234372" y="679273"/>
                    <a:pt x="217835" y="677969"/>
                  </a:cubicBezTo>
                  <a:lnTo>
                    <a:pt x="183914" y="675295"/>
                  </a:lnTo>
                  <a:cubicBezTo>
                    <a:pt x="169237" y="674138"/>
                    <a:pt x="157709" y="662250"/>
                    <a:pt x="157004" y="647545"/>
                  </a:cubicBezTo>
                  <a:lnTo>
                    <a:pt x="157004" y="647545"/>
                  </a:lnTo>
                  <a:cubicBezTo>
                    <a:pt x="156278" y="632392"/>
                    <a:pt x="145411" y="619642"/>
                    <a:pt x="130565" y="616523"/>
                  </a:cubicBezTo>
                  <a:lnTo>
                    <a:pt x="99455" y="609987"/>
                  </a:lnTo>
                  <a:cubicBezTo>
                    <a:pt x="92808" y="608590"/>
                    <a:pt x="87057" y="604456"/>
                    <a:pt x="83617" y="598599"/>
                  </a:cubicBezTo>
                  <a:cubicBezTo>
                    <a:pt x="80176" y="592743"/>
                    <a:pt x="79364" y="585707"/>
                    <a:pt x="81380" y="579221"/>
                  </a:cubicBezTo>
                  <a:lnTo>
                    <a:pt x="81380" y="579221"/>
                  </a:lnTo>
                  <a:cubicBezTo>
                    <a:pt x="85784" y="565053"/>
                    <a:pt x="78276" y="549924"/>
                    <a:pt x="64329" y="544863"/>
                  </a:cubicBezTo>
                  <a:lnTo>
                    <a:pt x="42172" y="536823"/>
                  </a:lnTo>
                  <a:cubicBezTo>
                    <a:pt x="35662" y="534460"/>
                    <a:pt x="30621" y="529205"/>
                    <a:pt x="28531" y="522602"/>
                  </a:cubicBezTo>
                  <a:cubicBezTo>
                    <a:pt x="26442" y="515999"/>
                    <a:pt x="27543" y="508800"/>
                    <a:pt x="31509" y="503123"/>
                  </a:cubicBezTo>
                  <a:lnTo>
                    <a:pt x="31509" y="503123"/>
                  </a:lnTo>
                  <a:cubicBezTo>
                    <a:pt x="35763" y="497034"/>
                    <a:pt x="37245" y="489432"/>
                    <a:pt x="35591" y="482191"/>
                  </a:cubicBezTo>
                  <a:cubicBezTo>
                    <a:pt x="33937" y="474951"/>
                    <a:pt x="29300" y="468746"/>
                    <a:pt x="22824" y="465109"/>
                  </a:cubicBezTo>
                  <a:lnTo>
                    <a:pt x="11492" y="458744"/>
                  </a:lnTo>
                  <a:cubicBezTo>
                    <a:pt x="5417" y="455332"/>
                    <a:pt x="1387" y="449172"/>
                    <a:pt x="693" y="442238"/>
                  </a:cubicBezTo>
                  <a:cubicBezTo>
                    <a:pt x="0" y="435305"/>
                    <a:pt x="2731" y="428469"/>
                    <a:pt x="8010" y="423921"/>
                  </a:cubicBezTo>
                  <a:lnTo>
                    <a:pt x="11132" y="421231"/>
                  </a:lnTo>
                  <a:cubicBezTo>
                    <a:pt x="16923" y="416243"/>
                    <a:pt x="20253" y="408979"/>
                    <a:pt x="20253" y="401336"/>
                  </a:cubicBezTo>
                  <a:cubicBezTo>
                    <a:pt x="20253" y="393693"/>
                    <a:pt x="16923" y="386429"/>
                    <a:pt x="11132" y="381440"/>
                  </a:cubicBezTo>
                  <a:lnTo>
                    <a:pt x="8010" y="378751"/>
                  </a:lnTo>
                  <a:cubicBezTo>
                    <a:pt x="2731" y="374203"/>
                    <a:pt x="0" y="367367"/>
                    <a:pt x="693" y="360434"/>
                  </a:cubicBezTo>
                  <a:cubicBezTo>
                    <a:pt x="1387" y="353500"/>
                    <a:pt x="5417" y="347340"/>
                    <a:pt x="11492" y="343928"/>
                  </a:cubicBezTo>
                  <a:lnTo>
                    <a:pt x="22824" y="337563"/>
                  </a:lnTo>
                  <a:cubicBezTo>
                    <a:pt x="29300" y="333926"/>
                    <a:pt x="33937" y="327721"/>
                    <a:pt x="35591" y="320481"/>
                  </a:cubicBezTo>
                  <a:cubicBezTo>
                    <a:pt x="37245" y="313240"/>
                    <a:pt x="35763" y="305638"/>
                    <a:pt x="31509" y="299549"/>
                  </a:cubicBezTo>
                  <a:lnTo>
                    <a:pt x="31509" y="299549"/>
                  </a:lnTo>
                  <a:cubicBezTo>
                    <a:pt x="27543" y="293872"/>
                    <a:pt x="26442" y="286673"/>
                    <a:pt x="28531" y="280070"/>
                  </a:cubicBezTo>
                  <a:cubicBezTo>
                    <a:pt x="30621" y="273467"/>
                    <a:pt x="35662" y="268212"/>
                    <a:pt x="42172" y="265849"/>
                  </a:cubicBezTo>
                  <a:lnTo>
                    <a:pt x="64329" y="257809"/>
                  </a:lnTo>
                  <a:cubicBezTo>
                    <a:pt x="78276" y="252748"/>
                    <a:pt x="85784" y="237619"/>
                    <a:pt x="81380" y="223451"/>
                  </a:cubicBezTo>
                  <a:lnTo>
                    <a:pt x="81380" y="223451"/>
                  </a:lnTo>
                  <a:cubicBezTo>
                    <a:pt x="79364" y="216965"/>
                    <a:pt x="80176" y="209929"/>
                    <a:pt x="83617" y="204073"/>
                  </a:cubicBezTo>
                  <a:cubicBezTo>
                    <a:pt x="87057" y="198216"/>
                    <a:pt x="92808" y="194082"/>
                    <a:pt x="99455" y="192685"/>
                  </a:cubicBezTo>
                  <a:lnTo>
                    <a:pt x="130565" y="186149"/>
                  </a:lnTo>
                  <a:cubicBezTo>
                    <a:pt x="145411" y="183030"/>
                    <a:pt x="156278" y="170280"/>
                    <a:pt x="157004" y="155127"/>
                  </a:cubicBezTo>
                  <a:lnTo>
                    <a:pt x="157004" y="155127"/>
                  </a:lnTo>
                  <a:cubicBezTo>
                    <a:pt x="157709" y="140422"/>
                    <a:pt x="169237" y="128534"/>
                    <a:pt x="183914" y="127377"/>
                  </a:cubicBezTo>
                  <a:lnTo>
                    <a:pt x="217835" y="124703"/>
                  </a:lnTo>
                  <a:cubicBezTo>
                    <a:pt x="234372" y="123399"/>
                    <a:pt x="248770" y="112907"/>
                    <a:pt x="255076" y="97564"/>
                  </a:cubicBezTo>
                  <a:lnTo>
                    <a:pt x="255076" y="97564"/>
                  </a:lnTo>
                  <a:cubicBezTo>
                    <a:pt x="261244" y="82559"/>
                    <a:pt x="276167" y="73040"/>
                    <a:pt x="292374" y="73772"/>
                  </a:cubicBezTo>
                  <a:lnTo>
                    <a:pt x="322546" y="75134"/>
                  </a:lnTo>
                  <a:cubicBezTo>
                    <a:pt x="341345" y="75983"/>
                    <a:pt x="359435" y="67875"/>
                    <a:pt x="371310" y="53277"/>
                  </a:cubicBezTo>
                  <a:lnTo>
                    <a:pt x="371310" y="53277"/>
                  </a:lnTo>
                  <a:cubicBezTo>
                    <a:pt x="382970" y="38945"/>
                    <a:pt x="401460" y="32024"/>
                    <a:pt x="419665" y="35178"/>
                  </a:cubicBezTo>
                  <a:lnTo>
                    <a:pt x="443937" y="39384"/>
                  </a:lnTo>
                  <a:cubicBezTo>
                    <a:pt x="463085" y="42702"/>
                    <a:pt x="482750" y="37875"/>
                    <a:pt x="498186" y="26068"/>
                  </a:cubicBezTo>
                  <a:lnTo>
                    <a:pt x="503066" y="22336"/>
                  </a:lnTo>
                  <a:cubicBezTo>
                    <a:pt x="518238" y="10731"/>
                    <a:pt x="538124" y="7270"/>
                    <a:pt x="556325" y="13067"/>
                  </a:cubicBezTo>
                  <a:lnTo>
                    <a:pt x="575063" y="19034"/>
                  </a:lnTo>
                  <a:cubicBezTo>
                    <a:pt x="593686" y="24964"/>
                    <a:pt x="613889" y="23381"/>
                    <a:pt x="631361" y="14623"/>
                  </a:cubicBezTo>
                  <a:lnTo>
                    <a:pt x="643381" y="8597"/>
                  </a:lnTo>
                  <a:cubicBezTo>
                    <a:pt x="660532" y="0"/>
                    <a:pt x="680734" y="0"/>
                    <a:pt x="697884" y="8597"/>
                  </a:cubicBezTo>
                  <a:close/>
                </a:path>
              </a:pathLst>
            </a:custGeom>
            <a:solidFill>
              <a:srgbClr val="FFF626"/>
            </a:solidFill>
          </p:spPr>
        </p:sp>
        <p:sp>
          <p:nvSpPr>
            <p:cNvPr name="TextBox 5" id="5"/>
            <p:cNvSpPr txBox="true"/>
            <p:nvPr/>
          </p:nvSpPr>
          <p:spPr>
            <a:xfrm>
              <a:off x="257145" y="114300"/>
              <a:ext cx="857148" cy="546100"/>
            </a:xfrm>
            <a:prstGeom prst="rect">
              <a:avLst/>
            </a:prstGeom>
          </p:spPr>
          <p:txBody>
            <a:bodyPr anchor="ctr" rtlCol="false" tIns="50800" lIns="50800" bIns="50800" rIns="50800"/>
            <a:lstStyle/>
            <a:p>
              <a:pPr algn="ctr">
                <a:lnSpc>
                  <a:spcPts val="2940"/>
                </a:lnSpc>
              </a:pPr>
            </a:p>
          </p:txBody>
        </p:sp>
      </p:grpSp>
      <p:sp>
        <p:nvSpPr>
          <p:cNvPr name="Freeform 6" id="6"/>
          <p:cNvSpPr/>
          <p:nvPr/>
        </p:nvSpPr>
        <p:spPr>
          <a:xfrm flipH="false" flipV="false" rot="0">
            <a:off x="2967940" y="5826357"/>
            <a:ext cx="12352120" cy="5789295"/>
          </a:xfrm>
          <a:custGeom>
            <a:avLst/>
            <a:gdLst/>
            <a:ahLst/>
            <a:cxnLst/>
            <a:rect r="r" b="b" t="t" l="l"/>
            <a:pathLst>
              <a:path h="5789295" w="12352120">
                <a:moveTo>
                  <a:pt x="0" y="0"/>
                </a:moveTo>
                <a:lnTo>
                  <a:pt x="12352120" y="0"/>
                </a:lnTo>
                <a:lnTo>
                  <a:pt x="12352120" y="5789295"/>
                </a:lnTo>
                <a:lnTo>
                  <a:pt x="0" y="5789295"/>
                </a:lnTo>
                <a:lnTo>
                  <a:pt x="0" y="0"/>
                </a:lnTo>
                <a:close/>
              </a:path>
            </a:pathLst>
          </a:custGeom>
          <a:blipFill>
            <a:blip r:embed="rId4"/>
            <a:stretch>
              <a:fillRect l="0" t="-42152" r="0" b="0"/>
            </a:stretch>
          </a:blipFill>
        </p:spPr>
      </p:sp>
      <p:sp>
        <p:nvSpPr>
          <p:cNvPr name="TextBox 7" id="7"/>
          <p:cNvSpPr txBox="true"/>
          <p:nvPr/>
        </p:nvSpPr>
        <p:spPr>
          <a:xfrm rot="0">
            <a:off x="3947214" y="1285875"/>
            <a:ext cx="10393573" cy="1078229"/>
          </a:xfrm>
          <a:prstGeom prst="rect">
            <a:avLst/>
          </a:prstGeom>
        </p:spPr>
        <p:txBody>
          <a:bodyPr anchor="t" rtlCol="false" tIns="0" lIns="0" bIns="0" rIns="0">
            <a:spAutoFit/>
          </a:bodyPr>
          <a:lstStyle/>
          <a:p>
            <a:pPr algn="ctr" marL="0" indent="0" lvl="0">
              <a:lnSpc>
                <a:spcPts val="7919"/>
              </a:lnSpc>
              <a:spcBef>
                <a:spcPct val="0"/>
              </a:spcBef>
            </a:pPr>
            <a:r>
              <a:rPr lang="en-US" sz="8799" strike="noStrike" u="none">
                <a:solidFill>
                  <a:srgbClr val="FFF626"/>
                </a:solidFill>
                <a:latin typeface="One Little Font Full"/>
              </a:rPr>
              <a:t>CREDITS</a:t>
            </a:r>
          </a:p>
        </p:txBody>
      </p:sp>
      <p:sp>
        <p:nvSpPr>
          <p:cNvPr name="TextBox 8" id="8"/>
          <p:cNvSpPr txBox="true"/>
          <p:nvPr/>
        </p:nvSpPr>
        <p:spPr>
          <a:xfrm rot="0">
            <a:off x="2818025" y="4033126"/>
            <a:ext cx="12651949" cy="356235"/>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This presentation template is free for everyone to use thanks to the following:</a:t>
            </a:r>
          </a:p>
        </p:txBody>
      </p:sp>
      <p:sp>
        <p:nvSpPr>
          <p:cNvPr name="TextBox 9" id="9"/>
          <p:cNvSpPr txBox="true"/>
          <p:nvPr/>
        </p:nvSpPr>
        <p:spPr>
          <a:xfrm rot="0">
            <a:off x="2818025" y="4494762"/>
            <a:ext cx="12651949" cy="727710"/>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SlidesCarnival for the presentation template</a:t>
            </a:r>
          </a:p>
          <a:p>
            <a:pPr algn="ctr" marL="0" indent="0" lvl="0">
              <a:lnSpc>
                <a:spcPts val="2940"/>
              </a:lnSpc>
              <a:spcBef>
                <a:spcPct val="0"/>
              </a:spcBef>
            </a:pPr>
            <a:r>
              <a:rPr lang="en-US" sz="2100" strike="noStrike" u="none">
                <a:solidFill>
                  <a:srgbClr val="FFFFFF"/>
                </a:solidFill>
                <a:latin typeface="Gotham"/>
              </a:rPr>
              <a:t>Pexels for the photos</a:t>
            </a:r>
          </a:p>
        </p:txBody>
      </p:sp>
      <p:sp>
        <p:nvSpPr>
          <p:cNvPr name="TextBox 10" id="10"/>
          <p:cNvSpPr txBox="true"/>
          <p:nvPr/>
        </p:nvSpPr>
        <p:spPr>
          <a:xfrm rot="0">
            <a:off x="2818025" y="5327247"/>
            <a:ext cx="12651949" cy="356235"/>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Happy designing! </a:t>
            </a:r>
          </a:p>
        </p:txBody>
      </p:sp>
      <p:sp>
        <p:nvSpPr>
          <p:cNvPr name="Freeform 11" id="11"/>
          <p:cNvSpPr/>
          <p:nvPr/>
        </p:nvSpPr>
        <p:spPr>
          <a:xfrm flipH="false" flipV="false" rot="0">
            <a:off x="17259300" y="517852"/>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Tree>
  </p:cSld>
  <p:clrMapOvr>
    <a:masterClrMapping/>
  </p:clrMapOvr>
  <p:transition spd="slow">
    <p:push dir="l"/>
  </p:transition>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1737B7"/>
        </a:solidFill>
      </p:bgPr>
    </p:bg>
    <p:spTree>
      <p:nvGrpSpPr>
        <p:cNvPr id="1" name=""/>
        <p:cNvGrpSpPr/>
        <p:nvPr/>
      </p:nvGrpSpPr>
      <p:grpSpPr>
        <a:xfrm>
          <a:off x="0" y="0"/>
          <a:ext cx="0" cy="0"/>
          <a:chOff x="0" y="0"/>
          <a:chExt cx="0" cy="0"/>
        </a:xfrm>
      </p:grpSpPr>
      <p:sp>
        <p:nvSpPr>
          <p:cNvPr name="TextBox 2" id="2"/>
          <p:cNvSpPr txBox="true"/>
          <p:nvPr/>
        </p:nvSpPr>
        <p:spPr>
          <a:xfrm rot="0">
            <a:off x="1028700" y="1285875"/>
            <a:ext cx="16230600" cy="1078229"/>
          </a:xfrm>
          <a:prstGeom prst="rect">
            <a:avLst/>
          </a:prstGeom>
        </p:spPr>
        <p:txBody>
          <a:bodyPr anchor="t" rtlCol="false" tIns="0" lIns="0" bIns="0" rIns="0">
            <a:spAutoFit/>
          </a:bodyPr>
          <a:lstStyle/>
          <a:p>
            <a:pPr algn="l" marL="0" indent="0" lvl="0">
              <a:lnSpc>
                <a:spcPts val="7919"/>
              </a:lnSpc>
              <a:spcBef>
                <a:spcPct val="0"/>
              </a:spcBef>
            </a:pPr>
            <a:r>
              <a:rPr lang="en-US" sz="8799" strike="noStrike" u="none">
                <a:solidFill>
                  <a:srgbClr val="FFF626"/>
                </a:solidFill>
                <a:latin typeface="One Little Font Full"/>
              </a:rPr>
              <a:t>HOW TO USE THIS PRESENTATION</a:t>
            </a:r>
          </a:p>
        </p:txBody>
      </p:sp>
      <p:sp>
        <p:nvSpPr>
          <p:cNvPr name="TextBox 3" id="3"/>
          <p:cNvSpPr txBox="true"/>
          <p:nvPr/>
        </p:nvSpPr>
        <p:spPr>
          <a:xfrm rot="0">
            <a:off x="812683" y="3909228"/>
            <a:ext cx="6154647" cy="407098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FFFFFF"/>
                </a:solidFill>
                <a:latin typeface="Gotham"/>
              </a:rPr>
              <a:t>Click on the "Google Slides" button below this presentation preview. Make sure to sign in to your Google account. Click on "Make a copy." Start editing your presentation.</a:t>
            </a:r>
          </a:p>
          <a:p>
            <a:pPr algn="l" marL="453390" indent="-226695" lvl="1">
              <a:lnSpc>
                <a:spcPts val="2940"/>
              </a:lnSpc>
              <a:buFont typeface="Arial"/>
              <a:buChar char="•"/>
            </a:pPr>
            <a:r>
              <a:rPr lang="en-US" sz="2100" u="sng">
                <a:solidFill>
                  <a:srgbClr val="FFFFFF"/>
                </a:solidFill>
                <a:latin typeface="Gotham"/>
              </a:rPr>
              <a:t>Alternative:</a:t>
            </a:r>
            <a:r>
              <a:rPr lang="en-US" sz="2100">
                <a:solidFill>
                  <a:srgbClr val="FFFFFF"/>
                </a:solidFill>
                <a:latin typeface="Gotham"/>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4" id="4"/>
          <p:cNvSpPr txBox="true"/>
          <p:nvPr/>
        </p:nvSpPr>
        <p:spPr>
          <a:xfrm rot="0">
            <a:off x="1028700" y="2796449"/>
            <a:ext cx="5141301" cy="573405"/>
          </a:xfrm>
          <a:prstGeom prst="rect">
            <a:avLst/>
          </a:prstGeom>
        </p:spPr>
        <p:txBody>
          <a:bodyPr anchor="t" rtlCol="false" tIns="0" lIns="0" bIns="0" rIns="0">
            <a:spAutoFit/>
          </a:bodyPr>
          <a:lstStyle/>
          <a:p>
            <a:pPr algn="l" marL="0" indent="0" lvl="0">
              <a:lnSpc>
                <a:spcPts val="4680"/>
              </a:lnSpc>
              <a:spcBef>
                <a:spcPct val="0"/>
              </a:spcBef>
            </a:pPr>
            <a:r>
              <a:rPr lang="en-US" sz="3600">
                <a:solidFill>
                  <a:srgbClr val="FFF626"/>
                </a:solidFill>
                <a:latin typeface="One Little Font Full"/>
              </a:rPr>
              <a:t>Google Slides</a:t>
            </a:r>
          </a:p>
        </p:txBody>
      </p:sp>
      <p:sp>
        <p:nvSpPr>
          <p:cNvPr name="TextBox 5" id="5"/>
          <p:cNvSpPr txBox="true"/>
          <p:nvPr/>
        </p:nvSpPr>
        <p:spPr>
          <a:xfrm rot="0">
            <a:off x="7243554" y="3909228"/>
            <a:ext cx="5619077" cy="369951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FFFFFF"/>
                </a:solidFill>
                <a:latin typeface="Gotham"/>
              </a:rPr>
              <a:t>Click on the "PowerPoint" button below this presentation preview. </a:t>
            </a:r>
            <a:r>
              <a:rPr lang="en-US" sz="2100">
                <a:solidFill>
                  <a:srgbClr val="FFFFFF"/>
                </a:solidFill>
                <a:latin typeface="Gotham"/>
              </a:rPr>
              <a:t>Start editing your presentation.</a:t>
            </a:r>
          </a:p>
          <a:p>
            <a:pPr algn="l" marL="453390" indent="-226695" lvl="1">
              <a:lnSpc>
                <a:spcPts val="2940"/>
              </a:lnSpc>
              <a:buFont typeface="Arial"/>
              <a:buChar char="•"/>
            </a:pPr>
            <a:r>
              <a:rPr lang="en-US" sz="2100" u="sng">
                <a:solidFill>
                  <a:srgbClr val="FFFFFF"/>
                </a:solidFill>
                <a:latin typeface="Gotham"/>
              </a:rPr>
              <a:t>Alternative:</a:t>
            </a:r>
            <a:r>
              <a:rPr lang="en-US" sz="2100">
                <a:solidFill>
                  <a:srgbClr val="FFFFFF"/>
                </a:solidFill>
                <a:latin typeface="Gotham"/>
              </a:rPr>
              <a:t> From Canva template file, Click on the "Share" button on the top right corner in Canva and click on "More" at the bottom of the menu. Enter "PowerPoint" in the search bar and click on the PowerPoint icon to download.</a:t>
            </a:r>
          </a:p>
        </p:txBody>
      </p:sp>
      <p:sp>
        <p:nvSpPr>
          <p:cNvPr name="TextBox 6" id="6"/>
          <p:cNvSpPr txBox="true"/>
          <p:nvPr/>
        </p:nvSpPr>
        <p:spPr>
          <a:xfrm rot="0">
            <a:off x="7537020" y="2796449"/>
            <a:ext cx="5141301" cy="573405"/>
          </a:xfrm>
          <a:prstGeom prst="rect">
            <a:avLst/>
          </a:prstGeom>
        </p:spPr>
        <p:txBody>
          <a:bodyPr anchor="t" rtlCol="false" tIns="0" lIns="0" bIns="0" rIns="0">
            <a:spAutoFit/>
          </a:bodyPr>
          <a:lstStyle/>
          <a:p>
            <a:pPr algn="l" marL="0" indent="0" lvl="0">
              <a:lnSpc>
                <a:spcPts val="4680"/>
              </a:lnSpc>
              <a:spcBef>
                <a:spcPct val="0"/>
              </a:spcBef>
            </a:pPr>
            <a:r>
              <a:rPr lang="en-US" sz="3600">
                <a:solidFill>
                  <a:srgbClr val="FFF626"/>
                </a:solidFill>
                <a:latin typeface="One Little Font Full"/>
              </a:rPr>
              <a:t>PowerPoint</a:t>
            </a:r>
          </a:p>
        </p:txBody>
      </p:sp>
      <p:sp>
        <p:nvSpPr>
          <p:cNvPr name="TextBox 7" id="7"/>
          <p:cNvSpPr txBox="true"/>
          <p:nvPr/>
        </p:nvSpPr>
        <p:spPr>
          <a:xfrm rot="0">
            <a:off x="13134295" y="3909228"/>
            <a:ext cx="4603803" cy="184213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FFFFFF"/>
                </a:solidFill>
                <a:latin typeface="Gotham"/>
              </a:rPr>
              <a:t>Click on the "Canva" button under this presentation preview. Start editing your presentation. You need to sign in to your Canva account.</a:t>
            </a:r>
          </a:p>
        </p:txBody>
      </p:sp>
      <p:sp>
        <p:nvSpPr>
          <p:cNvPr name="TextBox 8" id="8"/>
          <p:cNvSpPr txBox="true"/>
          <p:nvPr/>
        </p:nvSpPr>
        <p:spPr>
          <a:xfrm rot="0">
            <a:off x="13328391" y="2796449"/>
            <a:ext cx="5141301" cy="573405"/>
          </a:xfrm>
          <a:prstGeom prst="rect">
            <a:avLst/>
          </a:prstGeom>
        </p:spPr>
        <p:txBody>
          <a:bodyPr anchor="t" rtlCol="false" tIns="0" lIns="0" bIns="0" rIns="0">
            <a:spAutoFit/>
          </a:bodyPr>
          <a:lstStyle/>
          <a:p>
            <a:pPr algn="l" marL="0" indent="0" lvl="0">
              <a:lnSpc>
                <a:spcPts val="4680"/>
              </a:lnSpc>
              <a:spcBef>
                <a:spcPct val="0"/>
              </a:spcBef>
            </a:pPr>
            <a:r>
              <a:rPr lang="en-US" sz="3600">
                <a:solidFill>
                  <a:srgbClr val="FFF626"/>
                </a:solidFill>
                <a:latin typeface="One Little Font Full"/>
              </a:rPr>
              <a:t>Canva</a:t>
            </a:r>
          </a:p>
        </p:txBody>
      </p:sp>
      <p:sp>
        <p:nvSpPr>
          <p:cNvPr name="Freeform 9" id="9"/>
          <p:cNvSpPr/>
          <p:nvPr/>
        </p:nvSpPr>
        <p:spPr>
          <a:xfrm flipH="false" flipV="false" rot="0">
            <a:off x="17259300" y="9258300"/>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Tree>
  </p:cSld>
  <p:clrMapOvr>
    <a:masterClrMapping/>
  </p:clrMapOvr>
  <p:transition spd="slow">
    <p:push dir="l"/>
  </p:transition>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D81159"/>
        </a:solidFill>
      </p:bgPr>
    </p:bg>
    <p:spTree>
      <p:nvGrpSpPr>
        <p:cNvPr id="1" name=""/>
        <p:cNvGrpSpPr/>
        <p:nvPr/>
      </p:nvGrpSpPr>
      <p:grpSpPr>
        <a:xfrm>
          <a:off x="0" y="0"/>
          <a:ext cx="0" cy="0"/>
          <a:chOff x="0" y="0"/>
          <a:chExt cx="0" cy="0"/>
        </a:xfrm>
      </p:grpSpPr>
      <p:sp>
        <p:nvSpPr>
          <p:cNvPr name="AutoShape 2" id="2"/>
          <p:cNvSpPr/>
          <p:nvPr/>
        </p:nvSpPr>
        <p:spPr>
          <a:xfrm rot="-5400000">
            <a:off x="1792016" y="5131995"/>
            <a:ext cx="10257527" cy="0"/>
          </a:xfrm>
          <a:prstGeom prst="line">
            <a:avLst/>
          </a:prstGeom>
          <a:ln cap="rnd" w="38100">
            <a:solidFill>
              <a:srgbClr val="FFF626"/>
            </a:solidFill>
            <a:prstDash val="solid"/>
            <a:headEnd type="none" len="sm" w="sm"/>
            <a:tailEnd type="none" len="sm" w="sm"/>
          </a:ln>
        </p:spPr>
      </p:sp>
      <p:sp>
        <p:nvSpPr>
          <p:cNvPr name="Freeform 3" id="3"/>
          <p:cNvSpPr/>
          <p:nvPr/>
        </p:nvSpPr>
        <p:spPr>
          <a:xfrm flipH="false" flipV="false" rot="0">
            <a:off x="7465630" y="638428"/>
            <a:ext cx="1968350" cy="1596153"/>
          </a:xfrm>
          <a:custGeom>
            <a:avLst/>
            <a:gdLst/>
            <a:ahLst/>
            <a:cxnLst/>
            <a:rect r="r" b="b" t="t" l="l"/>
            <a:pathLst>
              <a:path h="1596153" w="1968350">
                <a:moveTo>
                  <a:pt x="0" y="0"/>
                </a:moveTo>
                <a:lnTo>
                  <a:pt x="1968351" y="0"/>
                </a:lnTo>
                <a:lnTo>
                  <a:pt x="1968351" y="1596153"/>
                </a:lnTo>
                <a:lnTo>
                  <a:pt x="0" y="15961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0018208" y="638428"/>
            <a:ext cx="2004510" cy="1879228"/>
          </a:xfrm>
          <a:custGeom>
            <a:avLst/>
            <a:gdLst/>
            <a:ahLst/>
            <a:cxnLst/>
            <a:rect r="r" b="b" t="t" l="l"/>
            <a:pathLst>
              <a:path h="1879228" w="2004510">
                <a:moveTo>
                  <a:pt x="0" y="0"/>
                </a:moveTo>
                <a:lnTo>
                  <a:pt x="2004510" y="0"/>
                </a:lnTo>
                <a:lnTo>
                  <a:pt x="2004510" y="1879228"/>
                </a:lnTo>
                <a:lnTo>
                  <a:pt x="0" y="187922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5" id="5"/>
          <p:cNvSpPr/>
          <p:nvPr/>
        </p:nvSpPr>
        <p:spPr>
          <a:xfrm flipH="false" flipV="false" rot="0">
            <a:off x="12606945" y="638428"/>
            <a:ext cx="1722056" cy="1879228"/>
          </a:xfrm>
          <a:custGeom>
            <a:avLst/>
            <a:gdLst/>
            <a:ahLst/>
            <a:cxnLst/>
            <a:rect r="r" b="b" t="t" l="l"/>
            <a:pathLst>
              <a:path h="1879228" w="1722056">
                <a:moveTo>
                  <a:pt x="0" y="0"/>
                </a:moveTo>
                <a:lnTo>
                  <a:pt x="1722056" y="0"/>
                </a:lnTo>
                <a:lnTo>
                  <a:pt x="1722056" y="1879228"/>
                </a:lnTo>
                <a:lnTo>
                  <a:pt x="0" y="18792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4913229" y="893768"/>
            <a:ext cx="1884357" cy="1085474"/>
          </a:xfrm>
          <a:custGeom>
            <a:avLst/>
            <a:gdLst/>
            <a:ahLst/>
            <a:cxnLst/>
            <a:rect r="r" b="b" t="t" l="l"/>
            <a:pathLst>
              <a:path h="1085474" w="1884357">
                <a:moveTo>
                  <a:pt x="0" y="0"/>
                </a:moveTo>
                <a:lnTo>
                  <a:pt x="1884357" y="0"/>
                </a:lnTo>
                <a:lnTo>
                  <a:pt x="1884357" y="1085474"/>
                </a:lnTo>
                <a:lnTo>
                  <a:pt x="0" y="108547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6205173" y="7065864"/>
            <a:ext cx="1184825" cy="1849391"/>
          </a:xfrm>
          <a:custGeom>
            <a:avLst/>
            <a:gdLst/>
            <a:ahLst/>
            <a:cxnLst/>
            <a:rect r="r" b="b" t="t" l="l"/>
            <a:pathLst>
              <a:path h="1849391" w="1184825">
                <a:moveTo>
                  <a:pt x="0" y="0"/>
                </a:moveTo>
                <a:lnTo>
                  <a:pt x="1184825" y="0"/>
                </a:lnTo>
                <a:lnTo>
                  <a:pt x="1184825" y="1849391"/>
                </a:lnTo>
                <a:lnTo>
                  <a:pt x="0" y="1849391"/>
                </a:lnTo>
                <a:lnTo>
                  <a:pt x="0" y="0"/>
                </a:lnTo>
                <a:close/>
              </a:path>
            </a:pathLst>
          </a:custGeom>
          <a:blipFill>
            <a:blip r:embed="rId10"/>
            <a:stretch>
              <a:fillRect l="0" t="0" r="0" b="0"/>
            </a:stretch>
          </a:blipFill>
        </p:spPr>
      </p:sp>
      <p:sp>
        <p:nvSpPr>
          <p:cNvPr name="Freeform 8" id="8"/>
          <p:cNvSpPr/>
          <p:nvPr/>
        </p:nvSpPr>
        <p:spPr>
          <a:xfrm flipH="false" flipV="false" rot="0">
            <a:off x="7300357" y="3223005"/>
            <a:ext cx="2298897" cy="1045998"/>
          </a:xfrm>
          <a:custGeom>
            <a:avLst/>
            <a:gdLst/>
            <a:ahLst/>
            <a:cxnLst/>
            <a:rect r="r" b="b" t="t" l="l"/>
            <a:pathLst>
              <a:path h="1045998" w="2298897">
                <a:moveTo>
                  <a:pt x="0" y="0"/>
                </a:moveTo>
                <a:lnTo>
                  <a:pt x="2298897" y="0"/>
                </a:lnTo>
                <a:lnTo>
                  <a:pt x="2298897" y="1045998"/>
                </a:lnTo>
                <a:lnTo>
                  <a:pt x="0" y="104599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10247879" y="2666932"/>
            <a:ext cx="1545168" cy="1808175"/>
          </a:xfrm>
          <a:custGeom>
            <a:avLst/>
            <a:gdLst/>
            <a:ahLst/>
            <a:cxnLst/>
            <a:rect r="r" b="b" t="t" l="l"/>
            <a:pathLst>
              <a:path h="1808175" w="1545168">
                <a:moveTo>
                  <a:pt x="0" y="0"/>
                </a:moveTo>
                <a:lnTo>
                  <a:pt x="1545168" y="0"/>
                </a:lnTo>
                <a:lnTo>
                  <a:pt x="1545168" y="1808175"/>
                </a:lnTo>
                <a:lnTo>
                  <a:pt x="0" y="180817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0" id="10"/>
          <p:cNvSpPr/>
          <p:nvPr/>
        </p:nvSpPr>
        <p:spPr>
          <a:xfrm flipH="false" flipV="false" rot="0">
            <a:off x="12399194" y="3519363"/>
            <a:ext cx="2514035" cy="749640"/>
          </a:xfrm>
          <a:custGeom>
            <a:avLst/>
            <a:gdLst/>
            <a:ahLst/>
            <a:cxnLst/>
            <a:rect r="r" b="b" t="t" l="l"/>
            <a:pathLst>
              <a:path h="749640" w="2514035">
                <a:moveTo>
                  <a:pt x="0" y="0"/>
                </a:moveTo>
                <a:lnTo>
                  <a:pt x="2514035" y="0"/>
                </a:lnTo>
                <a:lnTo>
                  <a:pt x="2514035" y="749640"/>
                </a:lnTo>
                <a:lnTo>
                  <a:pt x="0" y="74964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1" id="11"/>
          <p:cNvSpPr/>
          <p:nvPr/>
        </p:nvSpPr>
        <p:spPr>
          <a:xfrm flipH="false" flipV="false" rot="0">
            <a:off x="15332109" y="3223005"/>
            <a:ext cx="2230502" cy="1342357"/>
          </a:xfrm>
          <a:custGeom>
            <a:avLst/>
            <a:gdLst/>
            <a:ahLst/>
            <a:cxnLst/>
            <a:rect r="r" b="b" t="t" l="l"/>
            <a:pathLst>
              <a:path h="1342357" w="2230502">
                <a:moveTo>
                  <a:pt x="0" y="0"/>
                </a:moveTo>
                <a:lnTo>
                  <a:pt x="2230502" y="0"/>
                </a:lnTo>
                <a:lnTo>
                  <a:pt x="2230502" y="1342356"/>
                </a:lnTo>
                <a:lnTo>
                  <a:pt x="0" y="1342356"/>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2" id="12"/>
          <p:cNvSpPr/>
          <p:nvPr/>
        </p:nvSpPr>
        <p:spPr>
          <a:xfrm flipH="false" flipV="false" rot="0">
            <a:off x="7300357" y="5834060"/>
            <a:ext cx="2453600" cy="708477"/>
          </a:xfrm>
          <a:custGeom>
            <a:avLst/>
            <a:gdLst/>
            <a:ahLst/>
            <a:cxnLst/>
            <a:rect r="r" b="b" t="t" l="l"/>
            <a:pathLst>
              <a:path h="708477" w="2453600">
                <a:moveTo>
                  <a:pt x="0" y="0"/>
                </a:moveTo>
                <a:lnTo>
                  <a:pt x="2453600" y="0"/>
                </a:lnTo>
                <a:lnTo>
                  <a:pt x="2453600" y="708477"/>
                </a:lnTo>
                <a:lnTo>
                  <a:pt x="0" y="708477"/>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3" id="13"/>
          <p:cNvSpPr/>
          <p:nvPr/>
        </p:nvSpPr>
        <p:spPr>
          <a:xfrm flipH="false" flipV="false" rot="0">
            <a:off x="10172837" y="4629431"/>
            <a:ext cx="1168455" cy="2705412"/>
          </a:xfrm>
          <a:custGeom>
            <a:avLst/>
            <a:gdLst/>
            <a:ahLst/>
            <a:cxnLst/>
            <a:rect r="r" b="b" t="t" l="l"/>
            <a:pathLst>
              <a:path h="2705412" w="1168455">
                <a:moveTo>
                  <a:pt x="0" y="0"/>
                </a:moveTo>
                <a:lnTo>
                  <a:pt x="1168455" y="0"/>
                </a:lnTo>
                <a:lnTo>
                  <a:pt x="1168455" y="2705412"/>
                </a:lnTo>
                <a:lnTo>
                  <a:pt x="0" y="2705412"/>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4" id="14"/>
          <p:cNvSpPr/>
          <p:nvPr/>
        </p:nvSpPr>
        <p:spPr>
          <a:xfrm flipH="false" flipV="false" rot="0">
            <a:off x="11760172" y="5623160"/>
            <a:ext cx="2364957" cy="919377"/>
          </a:xfrm>
          <a:custGeom>
            <a:avLst/>
            <a:gdLst/>
            <a:ahLst/>
            <a:cxnLst/>
            <a:rect r="r" b="b" t="t" l="l"/>
            <a:pathLst>
              <a:path h="919377" w="2364957">
                <a:moveTo>
                  <a:pt x="0" y="0"/>
                </a:moveTo>
                <a:lnTo>
                  <a:pt x="2364957" y="0"/>
                </a:lnTo>
                <a:lnTo>
                  <a:pt x="2364957" y="919377"/>
                </a:lnTo>
                <a:lnTo>
                  <a:pt x="0" y="919377"/>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5" id="15"/>
          <p:cNvSpPr/>
          <p:nvPr/>
        </p:nvSpPr>
        <p:spPr>
          <a:xfrm flipH="false" flipV="false" rot="0">
            <a:off x="14544009" y="5409288"/>
            <a:ext cx="1955428" cy="1202588"/>
          </a:xfrm>
          <a:custGeom>
            <a:avLst/>
            <a:gdLst/>
            <a:ahLst/>
            <a:cxnLst/>
            <a:rect r="r" b="b" t="t" l="l"/>
            <a:pathLst>
              <a:path h="1202588" w="1955428">
                <a:moveTo>
                  <a:pt x="0" y="0"/>
                </a:moveTo>
                <a:lnTo>
                  <a:pt x="1955428" y="0"/>
                </a:lnTo>
                <a:lnTo>
                  <a:pt x="1955428" y="1202589"/>
                </a:lnTo>
                <a:lnTo>
                  <a:pt x="0" y="1202589"/>
                </a:lnTo>
                <a:lnTo>
                  <a:pt x="0" y="0"/>
                </a:lnTo>
                <a:close/>
              </a:path>
            </a:pathLst>
          </a:custGeom>
          <a:blipFill>
            <a:blip r:embed="rId25"/>
            <a:stretch>
              <a:fillRect l="0" t="0" r="0" b="0"/>
            </a:stretch>
          </a:blipFill>
        </p:spPr>
      </p:sp>
      <p:sp>
        <p:nvSpPr>
          <p:cNvPr name="Freeform 16" id="16"/>
          <p:cNvSpPr/>
          <p:nvPr/>
        </p:nvSpPr>
        <p:spPr>
          <a:xfrm flipH="false" flipV="false" rot="0">
            <a:off x="13187246" y="7417592"/>
            <a:ext cx="2283510" cy="1541369"/>
          </a:xfrm>
          <a:custGeom>
            <a:avLst/>
            <a:gdLst/>
            <a:ahLst/>
            <a:cxnLst/>
            <a:rect r="r" b="b" t="t" l="l"/>
            <a:pathLst>
              <a:path h="1541369" w="2283510">
                <a:moveTo>
                  <a:pt x="0" y="0"/>
                </a:moveTo>
                <a:lnTo>
                  <a:pt x="2283510" y="0"/>
                </a:lnTo>
                <a:lnTo>
                  <a:pt x="2283510" y="1541370"/>
                </a:lnTo>
                <a:lnTo>
                  <a:pt x="0" y="1541370"/>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7" id="17"/>
          <p:cNvSpPr/>
          <p:nvPr/>
        </p:nvSpPr>
        <p:spPr>
          <a:xfrm flipH="false" flipV="false" rot="0">
            <a:off x="7300357" y="7534622"/>
            <a:ext cx="2453600" cy="1263604"/>
          </a:xfrm>
          <a:custGeom>
            <a:avLst/>
            <a:gdLst/>
            <a:ahLst/>
            <a:cxnLst/>
            <a:rect r="r" b="b" t="t" l="l"/>
            <a:pathLst>
              <a:path h="1263604" w="2453600">
                <a:moveTo>
                  <a:pt x="0" y="0"/>
                </a:moveTo>
                <a:lnTo>
                  <a:pt x="2453600" y="0"/>
                </a:lnTo>
                <a:lnTo>
                  <a:pt x="2453600" y="1263604"/>
                </a:lnTo>
                <a:lnTo>
                  <a:pt x="0" y="1263604"/>
                </a:lnTo>
                <a:lnTo>
                  <a:pt x="0" y="0"/>
                </a:lnTo>
                <a:close/>
              </a:path>
            </a:pathLst>
          </a:custGeom>
          <a:blipFill>
            <a:blip r:embed="rId28"/>
            <a:stretch>
              <a:fillRect l="0" t="0" r="0" b="0"/>
            </a:stretch>
          </a:blipFill>
        </p:spPr>
      </p:sp>
      <p:sp>
        <p:nvSpPr>
          <p:cNvPr name="Freeform 18" id="18"/>
          <p:cNvSpPr/>
          <p:nvPr/>
        </p:nvSpPr>
        <p:spPr>
          <a:xfrm flipH="false" flipV="false" rot="0">
            <a:off x="10019192" y="7417592"/>
            <a:ext cx="2587753" cy="1497662"/>
          </a:xfrm>
          <a:custGeom>
            <a:avLst/>
            <a:gdLst/>
            <a:ahLst/>
            <a:cxnLst/>
            <a:rect r="r" b="b" t="t" l="l"/>
            <a:pathLst>
              <a:path h="1497662" w="2587753">
                <a:moveTo>
                  <a:pt x="0" y="0"/>
                </a:moveTo>
                <a:lnTo>
                  <a:pt x="2587753" y="0"/>
                </a:lnTo>
                <a:lnTo>
                  <a:pt x="2587753" y="1497663"/>
                </a:lnTo>
                <a:lnTo>
                  <a:pt x="0" y="1497663"/>
                </a:lnTo>
                <a:lnTo>
                  <a:pt x="0" y="0"/>
                </a:lnTo>
                <a:close/>
              </a:path>
            </a:pathLst>
          </a:custGeom>
          <a:blipFill>
            <a:blip r:embed="rId29"/>
            <a:stretch>
              <a:fillRect l="0" t="0" r="0" b="0"/>
            </a:stretch>
          </a:blipFill>
        </p:spPr>
      </p:sp>
      <p:sp>
        <p:nvSpPr>
          <p:cNvPr name="TextBox 19" id="19"/>
          <p:cNvSpPr txBox="true"/>
          <p:nvPr/>
        </p:nvSpPr>
        <p:spPr>
          <a:xfrm rot="0">
            <a:off x="1028700" y="1032451"/>
            <a:ext cx="5059131" cy="2078354"/>
          </a:xfrm>
          <a:prstGeom prst="rect">
            <a:avLst/>
          </a:prstGeom>
        </p:spPr>
        <p:txBody>
          <a:bodyPr anchor="t" rtlCol="false" tIns="0" lIns="0" bIns="0" rIns="0">
            <a:spAutoFit/>
          </a:bodyPr>
          <a:lstStyle/>
          <a:p>
            <a:pPr algn="l" marL="0" indent="0" lvl="0">
              <a:lnSpc>
                <a:spcPts val="7919"/>
              </a:lnSpc>
              <a:spcBef>
                <a:spcPct val="0"/>
              </a:spcBef>
            </a:pPr>
            <a:r>
              <a:rPr lang="en-US" sz="8799" strike="noStrike" u="none">
                <a:solidFill>
                  <a:srgbClr val="FFF626"/>
                </a:solidFill>
                <a:latin typeface="One Little Font Full"/>
              </a:rPr>
              <a:t>RESOURCE </a:t>
            </a:r>
          </a:p>
          <a:p>
            <a:pPr algn="l" marL="0" indent="0" lvl="0">
              <a:lnSpc>
                <a:spcPts val="7919"/>
              </a:lnSpc>
              <a:spcBef>
                <a:spcPct val="0"/>
              </a:spcBef>
            </a:pPr>
            <a:r>
              <a:rPr lang="en-US" sz="8799" strike="noStrike" u="none">
                <a:solidFill>
                  <a:srgbClr val="FFF626"/>
                </a:solidFill>
                <a:latin typeface="One Little Font Full"/>
              </a:rPr>
              <a:t>PAGE</a:t>
            </a:r>
          </a:p>
        </p:txBody>
      </p:sp>
      <p:sp>
        <p:nvSpPr>
          <p:cNvPr name="TextBox 20" id="20"/>
          <p:cNvSpPr txBox="true"/>
          <p:nvPr/>
        </p:nvSpPr>
        <p:spPr>
          <a:xfrm rot="0">
            <a:off x="1028700" y="3392805"/>
            <a:ext cx="5059131" cy="5556885"/>
          </a:xfrm>
          <a:prstGeom prst="rect">
            <a:avLst/>
          </a:prstGeom>
        </p:spPr>
        <p:txBody>
          <a:bodyPr anchor="t" rtlCol="false" tIns="0" lIns="0" bIns="0" rIns="0">
            <a:spAutoFit/>
          </a:bodyPr>
          <a:lstStyle/>
          <a:p>
            <a:pPr algn="l" marL="0" indent="0" lvl="0">
              <a:lnSpc>
                <a:spcPts val="2940"/>
              </a:lnSpc>
              <a:spcBef>
                <a:spcPct val="0"/>
              </a:spcBef>
            </a:pPr>
            <a:r>
              <a:rPr lang="en-US" sz="2100" strike="noStrike" u="none">
                <a:solidFill>
                  <a:srgbClr val="FFFFFF"/>
                </a:solidFill>
                <a:latin typeface="Gotham"/>
              </a:rPr>
              <a:t>Use these design resources in your Canva Presentation.</a:t>
            </a:r>
          </a:p>
          <a:p>
            <a:pPr algn="l" marL="0" indent="0" lvl="0">
              <a:lnSpc>
                <a:spcPts val="2940"/>
              </a:lnSpc>
              <a:spcBef>
                <a:spcPct val="0"/>
              </a:spcBef>
            </a:pPr>
          </a:p>
          <a:p>
            <a:pPr algn="l" marL="0" indent="0" lvl="0">
              <a:lnSpc>
                <a:spcPts val="2940"/>
              </a:lnSpc>
              <a:spcBef>
                <a:spcPct val="0"/>
              </a:spcBef>
            </a:pPr>
          </a:p>
          <a:p>
            <a:pPr algn="l" marL="0" indent="0" lvl="0">
              <a:lnSpc>
                <a:spcPts val="2940"/>
              </a:lnSpc>
              <a:spcBef>
                <a:spcPct val="0"/>
              </a:spcBef>
            </a:pPr>
          </a:p>
          <a:p>
            <a:pPr algn="l" marL="0" indent="0" lvl="0">
              <a:lnSpc>
                <a:spcPts val="2940"/>
              </a:lnSpc>
              <a:spcBef>
                <a:spcPct val="0"/>
              </a:spcBef>
            </a:pPr>
          </a:p>
          <a:p>
            <a:pPr algn="l" marL="0" indent="0" lvl="0">
              <a:lnSpc>
                <a:spcPts val="2940"/>
              </a:lnSpc>
              <a:spcBef>
                <a:spcPct val="0"/>
              </a:spcBef>
            </a:pPr>
          </a:p>
          <a:p>
            <a:pPr algn="l" marL="0" indent="0" lvl="0">
              <a:lnSpc>
                <a:spcPts val="2940"/>
              </a:lnSpc>
              <a:spcBef>
                <a:spcPct val="0"/>
              </a:spcBef>
            </a:pPr>
          </a:p>
          <a:p>
            <a:pPr algn="l" marL="0" indent="0" lvl="0">
              <a:lnSpc>
                <a:spcPts val="2940"/>
              </a:lnSpc>
              <a:spcBef>
                <a:spcPct val="0"/>
              </a:spcBef>
            </a:pPr>
          </a:p>
          <a:p>
            <a:pPr algn="l" marL="0" indent="0" lvl="0">
              <a:lnSpc>
                <a:spcPts val="2940"/>
              </a:lnSpc>
              <a:spcBef>
                <a:spcPct val="0"/>
              </a:spcBef>
            </a:pPr>
          </a:p>
          <a:p>
            <a:pPr algn="l" marL="0" indent="0" lvl="0">
              <a:lnSpc>
                <a:spcPts val="2940"/>
              </a:lnSpc>
              <a:spcBef>
                <a:spcPct val="0"/>
              </a:spcBef>
            </a:pPr>
            <a:r>
              <a:rPr lang="en-US" sz="2100" strike="noStrike" u="none">
                <a:solidFill>
                  <a:srgbClr val="FFFFFF"/>
                </a:solidFill>
                <a:latin typeface="Gotham"/>
              </a:rPr>
              <a:t>You can find these fonts online too. Happy designing! </a:t>
            </a:r>
          </a:p>
          <a:p>
            <a:pPr algn="l" marL="0" indent="0" lvl="0">
              <a:lnSpc>
                <a:spcPts val="2940"/>
              </a:lnSpc>
              <a:spcBef>
                <a:spcPct val="0"/>
              </a:spcBef>
            </a:pPr>
          </a:p>
          <a:p>
            <a:pPr algn="l" marL="0" indent="0" lvl="0">
              <a:lnSpc>
                <a:spcPts val="2940"/>
              </a:lnSpc>
              <a:spcBef>
                <a:spcPct val="0"/>
              </a:spcBef>
            </a:pPr>
            <a:r>
              <a:rPr lang="en-US" sz="2100" strike="noStrike" u="none">
                <a:solidFill>
                  <a:srgbClr val="FFFFFF"/>
                </a:solidFill>
                <a:latin typeface="Gotham"/>
              </a:rPr>
              <a:t>Don't forget to delete this page before presenting. </a:t>
            </a:r>
          </a:p>
        </p:txBody>
      </p:sp>
      <p:sp>
        <p:nvSpPr>
          <p:cNvPr name="TextBox 21" id="21"/>
          <p:cNvSpPr txBox="true"/>
          <p:nvPr/>
        </p:nvSpPr>
        <p:spPr>
          <a:xfrm rot="0">
            <a:off x="1028700" y="4415790"/>
            <a:ext cx="4676765" cy="727710"/>
          </a:xfrm>
          <a:prstGeom prst="rect">
            <a:avLst/>
          </a:prstGeom>
        </p:spPr>
        <p:txBody>
          <a:bodyPr anchor="t" rtlCol="false" tIns="0" lIns="0" bIns="0" rIns="0">
            <a:spAutoFit/>
          </a:bodyPr>
          <a:lstStyle/>
          <a:p>
            <a:pPr algn="l" marL="0" indent="0" lvl="0">
              <a:lnSpc>
                <a:spcPts val="2940"/>
              </a:lnSpc>
              <a:spcBef>
                <a:spcPct val="0"/>
              </a:spcBef>
            </a:pPr>
            <a:r>
              <a:rPr lang="en-US" sz="2100" strike="noStrike" u="none">
                <a:solidFill>
                  <a:srgbClr val="FFFFFF"/>
                </a:solidFill>
                <a:latin typeface="Gotham"/>
              </a:rPr>
              <a:t>This presentation template uses the following free fonts:</a:t>
            </a:r>
          </a:p>
        </p:txBody>
      </p:sp>
      <p:sp>
        <p:nvSpPr>
          <p:cNvPr name="TextBox 22" id="22"/>
          <p:cNvSpPr txBox="true"/>
          <p:nvPr/>
        </p:nvSpPr>
        <p:spPr>
          <a:xfrm rot="0">
            <a:off x="1028700" y="5426536"/>
            <a:ext cx="5059131" cy="1099185"/>
          </a:xfrm>
          <a:prstGeom prst="rect">
            <a:avLst/>
          </a:prstGeom>
        </p:spPr>
        <p:txBody>
          <a:bodyPr anchor="t" rtlCol="false" tIns="0" lIns="0" bIns="0" rIns="0">
            <a:spAutoFit/>
          </a:bodyPr>
          <a:lstStyle/>
          <a:p>
            <a:pPr algn="l" marL="0" indent="0" lvl="0">
              <a:lnSpc>
                <a:spcPts val="2940"/>
              </a:lnSpc>
              <a:spcBef>
                <a:spcPct val="0"/>
              </a:spcBef>
            </a:pPr>
            <a:r>
              <a:rPr lang="en-US" sz="2100" strike="noStrike" u="none">
                <a:solidFill>
                  <a:srgbClr val="FFFFFF"/>
                </a:solidFill>
                <a:latin typeface="Gotham"/>
              </a:rPr>
              <a:t>Titles: One Little Font Full</a:t>
            </a:r>
          </a:p>
          <a:p>
            <a:pPr algn="l" marL="0" indent="0" lvl="0">
              <a:lnSpc>
                <a:spcPts val="2940"/>
              </a:lnSpc>
              <a:spcBef>
                <a:spcPct val="0"/>
              </a:spcBef>
            </a:pPr>
            <a:r>
              <a:rPr lang="en-US" sz="2100" strike="noStrike" u="none">
                <a:solidFill>
                  <a:srgbClr val="FFFFFF"/>
                </a:solidFill>
                <a:latin typeface="Gotham"/>
              </a:rPr>
              <a:t>Headers: One Little Font Full</a:t>
            </a:r>
          </a:p>
          <a:p>
            <a:pPr algn="l" marL="0" indent="0" lvl="0">
              <a:lnSpc>
                <a:spcPts val="2940"/>
              </a:lnSpc>
              <a:spcBef>
                <a:spcPct val="0"/>
              </a:spcBef>
            </a:pPr>
            <a:r>
              <a:rPr lang="en-US" sz="2100" strike="noStrike" u="none">
                <a:solidFill>
                  <a:srgbClr val="FFFFFF"/>
                </a:solidFill>
                <a:latin typeface="Gotham"/>
              </a:rPr>
              <a:t>Body Copy: Gotham</a:t>
            </a:r>
          </a:p>
        </p:txBody>
      </p:sp>
    </p:spTree>
  </p:cSld>
  <p:clrMapOvr>
    <a:masterClrMapping/>
  </p:clrMapOvr>
  <p:transition spd="slow">
    <p:push dir="l"/>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1737B7"/>
        </a:solidFill>
      </p:bgPr>
    </p:bg>
    <p:spTree>
      <p:nvGrpSpPr>
        <p:cNvPr id="1" name=""/>
        <p:cNvGrpSpPr/>
        <p:nvPr/>
      </p:nvGrpSpPr>
      <p:grpSpPr>
        <a:xfrm>
          <a:off x="0" y="0"/>
          <a:ext cx="0" cy="0"/>
          <a:chOff x="0" y="0"/>
          <a:chExt cx="0" cy="0"/>
        </a:xfrm>
      </p:grpSpPr>
      <p:grpSp>
        <p:nvGrpSpPr>
          <p:cNvPr name="Group 2" id="2"/>
          <p:cNvGrpSpPr/>
          <p:nvPr/>
        </p:nvGrpSpPr>
        <p:grpSpPr>
          <a:xfrm rot="0">
            <a:off x="0" y="-10680"/>
            <a:ext cx="6096000" cy="10287000"/>
            <a:chOff x="0" y="0"/>
            <a:chExt cx="1605531" cy="2709333"/>
          </a:xfrm>
        </p:grpSpPr>
        <p:sp>
          <p:nvSpPr>
            <p:cNvPr name="Freeform 3" id="3"/>
            <p:cNvSpPr/>
            <p:nvPr/>
          </p:nvSpPr>
          <p:spPr>
            <a:xfrm flipH="false" flipV="false" rot="0">
              <a:off x="0" y="0"/>
              <a:ext cx="1605531" cy="2709333"/>
            </a:xfrm>
            <a:custGeom>
              <a:avLst/>
              <a:gdLst/>
              <a:ahLst/>
              <a:cxnLst/>
              <a:rect r="r" b="b" t="t" l="l"/>
              <a:pathLst>
                <a:path h="2709333" w="1605531">
                  <a:moveTo>
                    <a:pt x="0" y="0"/>
                  </a:moveTo>
                  <a:lnTo>
                    <a:pt x="1605531" y="0"/>
                  </a:lnTo>
                  <a:lnTo>
                    <a:pt x="1605531" y="2709333"/>
                  </a:lnTo>
                  <a:lnTo>
                    <a:pt x="0" y="2709333"/>
                  </a:lnTo>
                  <a:close/>
                </a:path>
              </a:pathLst>
            </a:custGeom>
            <a:solidFill>
              <a:srgbClr val="1737B7"/>
            </a:solidFill>
          </p:spPr>
        </p:sp>
        <p:sp>
          <p:nvSpPr>
            <p:cNvPr name="TextBox 4" id="4"/>
            <p:cNvSpPr txBox="true"/>
            <p:nvPr/>
          </p:nvSpPr>
          <p:spPr>
            <a:xfrm>
              <a:off x="0" y="-9525"/>
              <a:ext cx="1605531" cy="2718858"/>
            </a:xfrm>
            <a:prstGeom prst="rect">
              <a:avLst/>
            </a:prstGeom>
          </p:spPr>
          <p:txBody>
            <a:bodyPr anchor="ctr" rtlCol="false" tIns="50800" lIns="50800" bIns="50800" rIns="50800"/>
            <a:lstStyle/>
            <a:p>
              <a:pPr algn="ctr" marL="0" indent="0" lvl="0">
                <a:lnSpc>
                  <a:spcPts val="8640"/>
                </a:lnSpc>
                <a:spcBef>
                  <a:spcPct val="0"/>
                </a:spcBef>
              </a:pPr>
            </a:p>
          </p:txBody>
        </p:sp>
      </p:grpSp>
      <p:sp>
        <p:nvSpPr>
          <p:cNvPr name="Freeform 5" id="5"/>
          <p:cNvSpPr/>
          <p:nvPr/>
        </p:nvSpPr>
        <p:spPr>
          <a:xfrm flipH="false" flipV="false" rot="-8100000">
            <a:off x="-604107" y="-5714661"/>
            <a:ext cx="7304214" cy="7304214"/>
          </a:xfrm>
          <a:custGeom>
            <a:avLst/>
            <a:gdLst/>
            <a:ahLst/>
            <a:cxnLst/>
            <a:rect r="r" b="b" t="t" l="l"/>
            <a:pathLst>
              <a:path h="7304214" w="7304214">
                <a:moveTo>
                  <a:pt x="0" y="0"/>
                </a:moveTo>
                <a:lnTo>
                  <a:pt x="7304214" y="0"/>
                </a:lnTo>
                <a:lnTo>
                  <a:pt x="7304214" y="7304215"/>
                </a:lnTo>
                <a:lnTo>
                  <a:pt x="0" y="7304215"/>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6096000" y="0"/>
            <a:ext cx="6096000" cy="10287000"/>
            <a:chOff x="0" y="0"/>
            <a:chExt cx="1605531" cy="2709333"/>
          </a:xfrm>
        </p:grpSpPr>
        <p:sp>
          <p:nvSpPr>
            <p:cNvPr name="Freeform 7" id="7"/>
            <p:cNvSpPr/>
            <p:nvPr/>
          </p:nvSpPr>
          <p:spPr>
            <a:xfrm flipH="false" flipV="false" rot="0">
              <a:off x="0" y="0"/>
              <a:ext cx="1605531" cy="2709333"/>
            </a:xfrm>
            <a:custGeom>
              <a:avLst/>
              <a:gdLst/>
              <a:ahLst/>
              <a:cxnLst/>
              <a:rect r="r" b="b" t="t" l="l"/>
              <a:pathLst>
                <a:path h="2709333" w="1605531">
                  <a:moveTo>
                    <a:pt x="0" y="0"/>
                  </a:moveTo>
                  <a:lnTo>
                    <a:pt x="1605531" y="0"/>
                  </a:lnTo>
                  <a:lnTo>
                    <a:pt x="1605531" y="2709333"/>
                  </a:lnTo>
                  <a:lnTo>
                    <a:pt x="0" y="2709333"/>
                  </a:lnTo>
                  <a:close/>
                </a:path>
              </a:pathLst>
            </a:custGeom>
            <a:solidFill>
              <a:srgbClr val="FF6700"/>
            </a:solidFill>
          </p:spPr>
        </p:sp>
        <p:sp>
          <p:nvSpPr>
            <p:cNvPr name="TextBox 8" id="8"/>
            <p:cNvSpPr txBox="true"/>
            <p:nvPr/>
          </p:nvSpPr>
          <p:spPr>
            <a:xfrm>
              <a:off x="0" y="-9525"/>
              <a:ext cx="1605531" cy="2718858"/>
            </a:xfrm>
            <a:prstGeom prst="rect">
              <a:avLst/>
            </a:prstGeom>
          </p:spPr>
          <p:txBody>
            <a:bodyPr anchor="ctr" rtlCol="false" tIns="50800" lIns="50800" bIns="50800" rIns="50800"/>
            <a:lstStyle/>
            <a:p>
              <a:pPr algn="ctr" marL="0" indent="0" lvl="0">
                <a:lnSpc>
                  <a:spcPts val="8640"/>
                </a:lnSpc>
                <a:spcBef>
                  <a:spcPct val="0"/>
                </a:spcBef>
              </a:pPr>
            </a:p>
          </p:txBody>
        </p:sp>
      </p:grpSp>
      <p:sp>
        <p:nvSpPr>
          <p:cNvPr name="Freeform 9" id="9"/>
          <p:cNvSpPr/>
          <p:nvPr/>
        </p:nvSpPr>
        <p:spPr>
          <a:xfrm flipH="false" flipV="false" rot="-8100000">
            <a:off x="5491893" y="-5714661"/>
            <a:ext cx="7304214" cy="7304214"/>
          </a:xfrm>
          <a:custGeom>
            <a:avLst/>
            <a:gdLst/>
            <a:ahLst/>
            <a:cxnLst/>
            <a:rect r="r" b="b" t="t" l="l"/>
            <a:pathLst>
              <a:path h="7304214" w="7304214">
                <a:moveTo>
                  <a:pt x="0" y="0"/>
                </a:moveTo>
                <a:lnTo>
                  <a:pt x="7304214" y="0"/>
                </a:lnTo>
                <a:lnTo>
                  <a:pt x="7304214" y="7304215"/>
                </a:lnTo>
                <a:lnTo>
                  <a:pt x="0" y="7304215"/>
                </a:lnTo>
                <a:lnTo>
                  <a:pt x="0" y="0"/>
                </a:lnTo>
                <a:close/>
              </a:path>
            </a:pathLst>
          </a:custGeom>
          <a:blipFill>
            <a:blip r:embed="rId4">
              <a:alphaModFix amt="90000"/>
              <a:extLst>
                <a:ext uri="{96DAC541-7B7A-43D3-8B79-37D633B846F1}">
                  <asvg:svgBlip xmlns:asvg="http://schemas.microsoft.com/office/drawing/2016/SVG/main" r:embed="rId5"/>
                </a:ext>
              </a:extLst>
            </a:blip>
            <a:stretch>
              <a:fillRect l="0" t="0" r="0" b="0"/>
            </a:stretch>
          </a:blipFill>
        </p:spPr>
      </p:sp>
      <p:grpSp>
        <p:nvGrpSpPr>
          <p:cNvPr name="Group 10" id="10"/>
          <p:cNvGrpSpPr/>
          <p:nvPr/>
        </p:nvGrpSpPr>
        <p:grpSpPr>
          <a:xfrm rot="0">
            <a:off x="12192000" y="0"/>
            <a:ext cx="6096000" cy="10287000"/>
            <a:chOff x="0" y="0"/>
            <a:chExt cx="1605531" cy="2709333"/>
          </a:xfrm>
        </p:grpSpPr>
        <p:sp>
          <p:nvSpPr>
            <p:cNvPr name="Freeform 11" id="11"/>
            <p:cNvSpPr/>
            <p:nvPr/>
          </p:nvSpPr>
          <p:spPr>
            <a:xfrm flipH="false" flipV="false" rot="0">
              <a:off x="0" y="0"/>
              <a:ext cx="1605531" cy="2709333"/>
            </a:xfrm>
            <a:custGeom>
              <a:avLst/>
              <a:gdLst/>
              <a:ahLst/>
              <a:cxnLst/>
              <a:rect r="r" b="b" t="t" l="l"/>
              <a:pathLst>
                <a:path h="2709333" w="1605531">
                  <a:moveTo>
                    <a:pt x="0" y="0"/>
                  </a:moveTo>
                  <a:lnTo>
                    <a:pt x="1605531" y="0"/>
                  </a:lnTo>
                  <a:lnTo>
                    <a:pt x="1605531" y="2709333"/>
                  </a:lnTo>
                  <a:lnTo>
                    <a:pt x="0" y="2709333"/>
                  </a:lnTo>
                  <a:close/>
                </a:path>
              </a:pathLst>
            </a:custGeom>
            <a:solidFill>
              <a:srgbClr val="D81159"/>
            </a:solidFill>
          </p:spPr>
        </p:sp>
        <p:sp>
          <p:nvSpPr>
            <p:cNvPr name="TextBox 12" id="12"/>
            <p:cNvSpPr txBox="true"/>
            <p:nvPr/>
          </p:nvSpPr>
          <p:spPr>
            <a:xfrm>
              <a:off x="0" y="-47625"/>
              <a:ext cx="1605531" cy="2756958"/>
            </a:xfrm>
            <a:prstGeom prst="rect">
              <a:avLst/>
            </a:prstGeom>
          </p:spPr>
          <p:txBody>
            <a:bodyPr anchor="ctr" rtlCol="false" tIns="50800" lIns="50800" bIns="50800" rIns="50800"/>
            <a:lstStyle/>
            <a:p>
              <a:pPr algn="ctr">
                <a:lnSpc>
                  <a:spcPts val="3359"/>
                </a:lnSpc>
              </a:pPr>
            </a:p>
          </p:txBody>
        </p:sp>
      </p:grpSp>
      <p:grpSp>
        <p:nvGrpSpPr>
          <p:cNvPr name="Group 13" id="13"/>
          <p:cNvGrpSpPr>
            <a:grpSpLocks noChangeAspect="true"/>
          </p:cNvGrpSpPr>
          <p:nvPr/>
        </p:nvGrpSpPr>
        <p:grpSpPr>
          <a:xfrm rot="0">
            <a:off x="424815" y="2022102"/>
            <a:ext cx="5246370" cy="5246370"/>
            <a:chOff x="0" y="0"/>
            <a:chExt cx="6350000" cy="6350000"/>
          </a:xfrm>
        </p:grpSpPr>
        <p:sp>
          <p:nvSpPr>
            <p:cNvPr name="Freeform 14" id="14"/>
            <p:cNvSpPr/>
            <p:nvPr/>
          </p:nvSpPr>
          <p:spPr>
            <a:xfrm flipH="false" flipV="false" rot="0">
              <a:off x="0" y="0"/>
              <a:ext cx="6352540" cy="6351270"/>
            </a:xfrm>
            <a:custGeom>
              <a:avLst/>
              <a:gdLst/>
              <a:ahLst/>
              <a:cxnLst/>
              <a:rect r="r" b="b" t="t" l="l"/>
              <a:pathLst>
                <a:path h="6351270" w="6352540">
                  <a:moveTo>
                    <a:pt x="5472430" y="2223770"/>
                  </a:moveTo>
                  <a:cubicBezTo>
                    <a:pt x="5795010" y="1845310"/>
                    <a:pt x="5772150" y="1281430"/>
                    <a:pt x="5420360" y="929640"/>
                  </a:cubicBezTo>
                  <a:lnTo>
                    <a:pt x="5420360" y="929640"/>
                  </a:lnTo>
                  <a:cubicBezTo>
                    <a:pt x="5068570" y="577850"/>
                    <a:pt x="4505960" y="554990"/>
                    <a:pt x="4126230" y="877570"/>
                  </a:cubicBezTo>
                  <a:cubicBezTo>
                    <a:pt x="4086860" y="382270"/>
                    <a:pt x="3672840" y="0"/>
                    <a:pt x="3175000" y="0"/>
                  </a:cubicBezTo>
                  <a:lnTo>
                    <a:pt x="3175000" y="0"/>
                  </a:lnTo>
                  <a:cubicBezTo>
                    <a:pt x="2677160" y="0"/>
                    <a:pt x="2263140" y="382270"/>
                    <a:pt x="2223770" y="878840"/>
                  </a:cubicBezTo>
                  <a:cubicBezTo>
                    <a:pt x="1845310" y="556260"/>
                    <a:pt x="1281430" y="579120"/>
                    <a:pt x="929640" y="930910"/>
                  </a:cubicBezTo>
                  <a:lnTo>
                    <a:pt x="929640" y="930910"/>
                  </a:lnTo>
                  <a:cubicBezTo>
                    <a:pt x="577850" y="1282700"/>
                    <a:pt x="554990" y="1845310"/>
                    <a:pt x="877570" y="2225040"/>
                  </a:cubicBezTo>
                  <a:cubicBezTo>
                    <a:pt x="382270" y="2263140"/>
                    <a:pt x="0" y="2677160"/>
                    <a:pt x="0" y="3175000"/>
                  </a:cubicBezTo>
                  <a:lnTo>
                    <a:pt x="0" y="3175000"/>
                  </a:lnTo>
                  <a:cubicBezTo>
                    <a:pt x="0" y="3672840"/>
                    <a:pt x="382270" y="4086860"/>
                    <a:pt x="878840" y="4126230"/>
                  </a:cubicBezTo>
                  <a:cubicBezTo>
                    <a:pt x="556260" y="4504690"/>
                    <a:pt x="579120" y="5068570"/>
                    <a:pt x="930910" y="5420360"/>
                  </a:cubicBezTo>
                  <a:lnTo>
                    <a:pt x="930910" y="5420360"/>
                  </a:lnTo>
                  <a:cubicBezTo>
                    <a:pt x="1282700" y="5772150"/>
                    <a:pt x="1845310" y="5795010"/>
                    <a:pt x="2225040" y="5472430"/>
                  </a:cubicBezTo>
                  <a:cubicBezTo>
                    <a:pt x="2264410" y="5969000"/>
                    <a:pt x="2678430" y="6351270"/>
                    <a:pt x="3176270" y="6351270"/>
                  </a:cubicBezTo>
                  <a:lnTo>
                    <a:pt x="3176270" y="6351270"/>
                  </a:lnTo>
                  <a:cubicBezTo>
                    <a:pt x="3674110" y="6351270"/>
                    <a:pt x="4088130" y="5969000"/>
                    <a:pt x="4127500" y="5473700"/>
                  </a:cubicBezTo>
                  <a:cubicBezTo>
                    <a:pt x="4505960" y="5796280"/>
                    <a:pt x="5069840" y="5773420"/>
                    <a:pt x="5421630" y="5421630"/>
                  </a:cubicBezTo>
                  <a:lnTo>
                    <a:pt x="5421630" y="5421630"/>
                  </a:lnTo>
                  <a:cubicBezTo>
                    <a:pt x="5773420" y="5069839"/>
                    <a:pt x="5796280" y="4507230"/>
                    <a:pt x="5473700" y="4127500"/>
                  </a:cubicBezTo>
                  <a:cubicBezTo>
                    <a:pt x="5970270" y="4088130"/>
                    <a:pt x="6352540" y="3674109"/>
                    <a:pt x="6352540" y="3176270"/>
                  </a:cubicBezTo>
                  <a:lnTo>
                    <a:pt x="6352540" y="3176270"/>
                  </a:lnTo>
                  <a:cubicBezTo>
                    <a:pt x="6350000" y="2677160"/>
                    <a:pt x="5967730" y="2263140"/>
                    <a:pt x="5472430" y="2223770"/>
                  </a:cubicBezTo>
                  <a:close/>
                </a:path>
              </a:pathLst>
            </a:custGeom>
            <a:solidFill>
              <a:srgbClr val="FFF626"/>
            </a:solidFill>
            <a:ln w="12700">
              <a:solidFill>
                <a:srgbClr val="000000"/>
              </a:solidFill>
            </a:ln>
          </p:spPr>
        </p:sp>
      </p:grpSp>
      <p:grpSp>
        <p:nvGrpSpPr>
          <p:cNvPr name="Group 15" id="15"/>
          <p:cNvGrpSpPr>
            <a:grpSpLocks noChangeAspect="true"/>
          </p:cNvGrpSpPr>
          <p:nvPr/>
        </p:nvGrpSpPr>
        <p:grpSpPr>
          <a:xfrm rot="0">
            <a:off x="424815" y="2022102"/>
            <a:ext cx="5246370" cy="5246370"/>
            <a:chOff x="0" y="0"/>
            <a:chExt cx="6350000" cy="6350000"/>
          </a:xfrm>
        </p:grpSpPr>
        <p:sp>
          <p:nvSpPr>
            <p:cNvPr name="Freeform 16" id="16"/>
            <p:cNvSpPr/>
            <p:nvPr/>
          </p:nvSpPr>
          <p:spPr>
            <a:xfrm flipH="false" flipV="false" rot="0">
              <a:off x="0" y="0"/>
              <a:ext cx="6352540" cy="6351270"/>
            </a:xfrm>
            <a:custGeom>
              <a:avLst/>
              <a:gdLst/>
              <a:ahLst/>
              <a:cxnLst/>
              <a:rect r="r" b="b" t="t" l="l"/>
              <a:pathLst>
                <a:path h="6351270" w="6352540">
                  <a:moveTo>
                    <a:pt x="5472430" y="2223770"/>
                  </a:moveTo>
                  <a:cubicBezTo>
                    <a:pt x="5795010" y="1845310"/>
                    <a:pt x="5772150" y="1281430"/>
                    <a:pt x="5420360" y="929640"/>
                  </a:cubicBezTo>
                  <a:lnTo>
                    <a:pt x="5420360" y="929640"/>
                  </a:lnTo>
                  <a:cubicBezTo>
                    <a:pt x="5068570" y="577850"/>
                    <a:pt x="4505960" y="554990"/>
                    <a:pt x="4126230" y="877570"/>
                  </a:cubicBezTo>
                  <a:cubicBezTo>
                    <a:pt x="4086860" y="382270"/>
                    <a:pt x="3672840" y="0"/>
                    <a:pt x="3175000" y="0"/>
                  </a:cubicBezTo>
                  <a:lnTo>
                    <a:pt x="3175000" y="0"/>
                  </a:lnTo>
                  <a:cubicBezTo>
                    <a:pt x="2677160" y="0"/>
                    <a:pt x="2263140" y="382270"/>
                    <a:pt x="2223770" y="878840"/>
                  </a:cubicBezTo>
                  <a:cubicBezTo>
                    <a:pt x="1845310" y="556260"/>
                    <a:pt x="1281430" y="579120"/>
                    <a:pt x="929640" y="930910"/>
                  </a:cubicBezTo>
                  <a:lnTo>
                    <a:pt x="929640" y="930910"/>
                  </a:lnTo>
                  <a:cubicBezTo>
                    <a:pt x="577850" y="1282700"/>
                    <a:pt x="554990" y="1845310"/>
                    <a:pt x="877570" y="2225040"/>
                  </a:cubicBezTo>
                  <a:cubicBezTo>
                    <a:pt x="382270" y="2263140"/>
                    <a:pt x="0" y="2677160"/>
                    <a:pt x="0" y="3175000"/>
                  </a:cubicBezTo>
                  <a:lnTo>
                    <a:pt x="0" y="3175000"/>
                  </a:lnTo>
                  <a:cubicBezTo>
                    <a:pt x="0" y="3672840"/>
                    <a:pt x="382270" y="4086860"/>
                    <a:pt x="878840" y="4126230"/>
                  </a:cubicBezTo>
                  <a:cubicBezTo>
                    <a:pt x="556260" y="4504690"/>
                    <a:pt x="579120" y="5068570"/>
                    <a:pt x="930910" y="5420360"/>
                  </a:cubicBezTo>
                  <a:lnTo>
                    <a:pt x="930910" y="5420360"/>
                  </a:lnTo>
                  <a:cubicBezTo>
                    <a:pt x="1282700" y="5772150"/>
                    <a:pt x="1845310" y="5795010"/>
                    <a:pt x="2225040" y="5472430"/>
                  </a:cubicBezTo>
                  <a:cubicBezTo>
                    <a:pt x="2264410" y="5969000"/>
                    <a:pt x="2678430" y="6351270"/>
                    <a:pt x="3176270" y="6351270"/>
                  </a:cubicBezTo>
                  <a:lnTo>
                    <a:pt x="3176270" y="6351270"/>
                  </a:lnTo>
                  <a:cubicBezTo>
                    <a:pt x="3674110" y="6351270"/>
                    <a:pt x="4088130" y="5969000"/>
                    <a:pt x="4127500" y="5473700"/>
                  </a:cubicBezTo>
                  <a:cubicBezTo>
                    <a:pt x="4505960" y="5796280"/>
                    <a:pt x="5069840" y="5773420"/>
                    <a:pt x="5421630" y="5421630"/>
                  </a:cubicBezTo>
                  <a:lnTo>
                    <a:pt x="5421630" y="5421630"/>
                  </a:lnTo>
                  <a:cubicBezTo>
                    <a:pt x="5773420" y="5069839"/>
                    <a:pt x="5796280" y="4507230"/>
                    <a:pt x="5473700" y="4127500"/>
                  </a:cubicBezTo>
                  <a:cubicBezTo>
                    <a:pt x="5970270" y="4088130"/>
                    <a:pt x="6352540" y="3674109"/>
                    <a:pt x="6352540" y="3176270"/>
                  </a:cubicBezTo>
                  <a:lnTo>
                    <a:pt x="6352540" y="3176270"/>
                  </a:lnTo>
                  <a:cubicBezTo>
                    <a:pt x="6350000" y="2677160"/>
                    <a:pt x="5967730" y="2263140"/>
                    <a:pt x="5472430" y="2223770"/>
                  </a:cubicBezTo>
                  <a:close/>
                </a:path>
              </a:pathLst>
            </a:custGeom>
            <a:blipFill>
              <a:blip r:embed="rId6"/>
              <a:stretch>
                <a:fillRect l="0" t="-56117" r="-3992" b="0"/>
              </a:stretch>
            </a:blipFill>
          </p:spPr>
        </p:sp>
      </p:grpSp>
      <p:sp>
        <p:nvSpPr>
          <p:cNvPr name="Freeform 17" id="17"/>
          <p:cNvSpPr/>
          <p:nvPr/>
        </p:nvSpPr>
        <p:spPr>
          <a:xfrm flipH="false" flipV="false" rot="0">
            <a:off x="424815" y="230251"/>
            <a:ext cx="5482971" cy="5513120"/>
          </a:xfrm>
          <a:custGeom>
            <a:avLst/>
            <a:gdLst/>
            <a:ahLst/>
            <a:cxnLst/>
            <a:rect r="r" b="b" t="t" l="l"/>
            <a:pathLst>
              <a:path h="5513120" w="5482971">
                <a:moveTo>
                  <a:pt x="0" y="0"/>
                </a:moveTo>
                <a:lnTo>
                  <a:pt x="5482971" y="0"/>
                </a:lnTo>
                <a:lnTo>
                  <a:pt x="5482971" y="5513119"/>
                </a:lnTo>
                <a:lnTo>
                  <a:pt x="0" y="5513119"/>
                </a:lnTo>
                <a:lnTo>
                  <a:pt x="0" y="0"/>
                </a:lnTo>
                <a:close/>
              </a:path>
            </a:pathLst>
          </a:custGeom>
          <a:blipFill>
            <a:blip r:embed="rId6"/>
            <a:stretch>
              <a:fillRect l="0" t="-21609" r="0" b="-27663"/>
            </a:stretch>
          </a:blipFill>
        </p:spPr>
      </p:sp>
      <p:sp>
        <p:nvSpPr>
          <p:cNvPr name="Freeform 18" id="18"/>
          <p:cNvSpPr/>
          <p:nvPr/>
        </p:nvSpPr>
        <p:spPr>
          <a:xfrm flipH="false" flipV="false" rot="0">
            <a:off x="2321467" y="4704226"/>
            <a:ext cx="1689666" cy="1039145"/>
          </a:xfrm>
          <a:custGeom>
            <a:avLst/>
            <a:gdLst/>
            <a:ahLst/>
            <a:cxnLst/>
            <a:rect r="r" b="b" t="t" l="l"/>
            <a:pathLst>
              <a:path h="1039145" w="1689666">
                <a:moveTo>
                  <a:pt x="0" y="0"/>
                </a:moveTo>
                <a:lnTo>
                  <a:pt x="1689667" y="0"/>
                </a:lnTo>
                <a:lnTo>
                  <a:pt x="1689667" y="1039144"/>
                </a:lnTo>
                <a:lnTo>
                  <a:pt x="0" y="1039144"/>
                </a:lnTo>
                <a:lnTo>
                  <a:pt x="0" y="0"/>
                </a:lnTo>
                <a:close/>
              </a:path>
            </a:pathLst>
          </a:custGeom>
          <a:blipFill>
            <a:blip r:embed="rId7"/>
            <a:stretch>
              <a:fillRect l="0" t="0" r="0" b="0"/>
            </a:stretch>
          </a:blipFill>
        </p:spPr>
      </p:sp>
      <p:grpSp>
        <p:nvGrpSpPr>
          <p:cNvPr name="Group 19" id="19"/>
          <p:cNvGrpSpPr>
            <a:grpSpLocks noChangeAspect="true"/>
          </p:cNvGrpSpPr>
          <p:nvPr/>
        </p:nvGrpSpPr>
        <p:grpSpPr>
          <a:xfrm rot="0">
            <a:off x="6520815" y="2022102"/>
            <a:ext cx="5246370" cy="5246370"/>
            <a:chOff x="0" y="0"/>
            <a:chExt cx="6350000" cy="6350000"/>
          </a:xfrm>
        </p:grpSpPr>
        <p:sp>
          <p:nvSpPr>
            <p:cNvPr name="Freeform 20" id="20"/>
            <p:cNvSpPr/>
            <p:nvPr/>
          </p:nvSpPr>
          <p:spPr>
            <a:xfrm flipH="false" flipV="false" rot="0">
              <a:off x="-27940" y="-27940"/>
              <a:ext cx="6405880" cy="6404610"/>
            </a:xfrm>
            <a:custGeom>
              <a:avLst/>
              <a:gdLst/>
              <a:ahLst/>
              <a:cxnLst/>
              <a:rect r="r" b="b" t="t" l="l"/>
              <a:pathLst>
                <a:path h="6404610" w="6405880">
                  <a:moveTo>
                    <a:pt x="3351530" y="113030"/>
                  </a:moveTo>
                  <a:lnTo>
                    <a:pt x="3514090" y="386080"/>
                  </a:lnTo>
                  <a:cubicBezTo>
                    <a:pt x="3569970" y="478790"/>
                    <a:pt x="3695700" y="499110"/>
                    <a:pt x="3776980" y="427990"/>
                  </a:cubicBezTo>
                  <a:lnTo>
                    <a:pt x="4015740" y="217170"/>
                  </a:lnTo>
                  <a:cubicBezTo>
                    <a:pt x="4114800" y="130810"/>
                    <a:pt x="4269740" y="181610"/>
                    <a:pt x="4298950" y="308610"/>
                  </a:cubicBezTo>
                  <a:lnTo>
                    <a:pt x="4368800" y="618490"/>
                  </a:lnTo>
                  <a:cubicBezTo>
                    <a:pt x="4392930" y="723900"/>
                    <a:pt x="4505960" y="782320"/>
                    <a:pt x="4606290" y="739140"/>
                  </a:cubicBezTo>
                  <a:lnTo>
                    <a:pt x="4898390" y="614680"/>
                  </a:lnTo>
                  <a:cubicBezTo>
                    <a:pt x="5019040" y="562610"/>
                    <a:pt x="5151120" y="659130"/>
                    <a:pt x="5139690" y="789940"/>
                  </a:cubicBezTo>
                  <a:lnTo>
                    <a:pt x="5110480" y="1106170"/>
                  </a:lnTo>
                  <a:cubicBezTo>
                    <a:pt x="5100320" y="1214120"/>
                    <a:pt x="5190490" y="1304290"/>
                    <a:pt x="5298440" y="1294130"/>
                  </a:cubicBezTo>
                  <a:lnTo>
                    <a:pt x="5614670" y="1264920"/>
                  </a:lnTo>
                  <a:cubicBezTo>
                    <a:pt x="5745480" y="1253490"/>
                    <a:pt x="5840730" y="1385570"/>
                    <a:pt x="5789930" y="1506220"/>
                  </a:cubicBezTo>
                  <a:lnTo>
                    <a:pt x="5665470" y="1798320"/>
                  </a:lnTo>
                  <a:cubicBezTo>
                    <a:pt x="5622290" y="1897380"/>
                    <a:pt x="5680710" y="2011680"/>
                    <a:pt x="5786120" y="2035810"/>
                  </a:cubicBezTo>
                  <a:lnTo>
                    <a:pt x="6096000" y="2105660"/>
                  </a:lnTo>
                  <a:cubicBezTo>
                    <a:pt x="6224270" y="2134870"/>
                    <a:pt x="6275070" y="2289810"/>
                    <a:pt x="6187440" y="2388870"/>
                  </a:cubicBezTo>
                  <a:lnTo>
                    <a:pt x="5977890" y="2627630"/>
                  </a:lnTo>
                  <a:cubicBezTo>
                    <a:pt x="5906770" y="2708910"/>
                    <a:pt x="5927090" y="2834640"/>
                    <a:pt x="6019800" y="2890520"/>
                  </a:cubicBezTo>
                  <a:lnTo>
                    <a:pt x="6292850" y="3053080"/>
                  </a:lnTo>
                  <a:cubicBezTo>
                    <a:pt x="6405880" y="3120390"/>
                    <a:pt x="6405880" y="3282950"/>
                    <a:pt x="6292850" y="3350260"/>
                  </a:cubicBezTo>
                  <a:lnTo>
                    <a:pt x="6019800" y="3512820"/>
                  </a:lnTo>
                  <a:cubicBezTo>
                    <a:pt x="5927090" y="3568700"/>
                    <a:pt x="5906770" y="3694430"/>
                    <a:pt x="5977890" y="3775710"/>
                  </a:cubicBezTo>
                  <a:lnTo>
                    <a:pt x="6187440" y="4014470"/>
                  </a:lnTo>
                  <a:cubicBezTo>
                    <a:pt x="6273800" y="4113530"/>
                    <a:pt x="6223000" y="4268470"/>
                    <a:pt x="6096000" y="4297680"/>
                  </a:cubicBezTo>
                  <a:lnTo>
                    <a:pt x="5786120" y="4367530"/>
                  </a:lnTo>
                  <a:cubicBezTo>
                    <a:pt x="5680710" y="4391660"/>
                    <a:pt x="5622290" y="4504690"/>
                    <a:pt x="5665470" y="4605020"/>
                  </a:cubicBezTo>
                  <a:lnTo>
                    <a:pt x="5789930" y="4897120"/>
                  </a:lnTo>
                  <a:cubicBezTo>
                    <a:pt x="5842000" y="5017770"/>
                    <a:pt x="5745480" y="5149850"/>
                    <a:pt x="5614670" y="5138420"/>
                  </a:cubicBezTo>
                  <a:lnTo>
                    <a:pt x="5298440" y="5109210"/>
                  </a:lnTo>
                  <a:cubicBezTo>
                    <a:pt x="5190490" y="5099050"/>
                    <a:pt x="5100320" y="5189220"/>
                    <a:pt x="5110480" y="5297170"/>
                  </a:cubicBezTo>
                  <a:lnTo>
                    <a:pt x="5139690" y="5613400"/>
                  </a:lnTo>
                  <a:cubicBezTo>
                    <a:pt x="5151120" y="5744210"/>
                    <a:pt x="5019040" y="5839460"/>
                    <a:pt x="4898390" y="5788660"/>
                  </a:cubicBezTo>
                  <a:lnTo>
                    <a:pt x="4606290" y="5664200"/>
                  </a:lnTo>
                  <a:cubicBezTo>
                    <a:pt x="4507230" y="5621020"/>
                    <a:pt x="4392930" y="5679440"/>
                    <a:pt x="4368800" y="5784850"/>
                  </a:cubicBezTo>
                  <a:lnTo>
                    <a:pt x="4298950" y="6094730"/>
                  </a:lnTo>
                  <a:cubicBezTo>
                    <a:pt x="4269740" y="6223000"/>
                    <a:pt x="4114800" y="6273800"/>
                    <a:pt x="4015740" y="6186170"/>
                  </a:cubicBezTo>
                  <a:lnTo>
                    <a:pt x="3776980" y="5976620"/>
                  </a:lnTo>
                  <a:cubicBezTo>
                    <a:pt x="3695700" y="5905500"/>
                    <a:pt x="3569970" y="5925820"/>
                    <a:pt x="3514090" y="6018530"/>
                  </a:cubicBezTo>
                  <a:lnTo>
                    <a:pt x="3351530" y="6291580"/>
                  </a:lnTo>
                  <a:cubicBezTo>
                    <a:pt x="3284220" y="6404610"/>
                    <a:pt x="3121660" y="6404610"/>
                    <a:pt x="3054350" y="6291580"/>
                  </a:cubicBezTo>
                  <a:lnTo>
                    <a:pt x="2891790" y="6018530"/>
                  </a:lnTo>
                  <a:cubicBezTo>
                    <a:pt x="2835910" y="5925820"/>
                    <a:pt x="2710180" y="5905500"/>
                    <a:pt x="2628900" y="5976620"/>
                  </a:cubicBezTo>
                  <a:lnTo>
                    <a:pt x="2390140" y="6188710"/>
                  </a:lnTo>
                  <a:cubicBezTo>
                    <a:pt x="2291080" y="6275070"/>
                    <a:pt x="2136140" y="6224270"/>
                    <a:pt x="2106930" y="6097270"/>
                  </a:cubicBezTo>
                  <a:lnTo>
                    <a:pt x="2037080" y="5787390"/>
                  </a:lnTo>
                  <a:cubicBezTo>
                    <a:pt x="2012950" y="5681980"/>
                    <a:pt x="1899920" y="5623560"/>
                    <a:pt x="1799590" y="5666740"/>
                  </a:cubicBezTo>
                  <a:lnTo>
                    <a:pt x="1507490" y="5791200"/>
                  </a:lnTo>
                  <a:cubicBezTo>
                    <a:pt x="1386840" y="5843270"/>
                    <a:pt x="1254760" y="5746750"/>
                    <a:pt x="1266190" y="5615940"/>
                  </a:cubicBezTo>
                  <a:lnTo>
                    <a:pt x="1295400" y="5299710"/>
                  </a:lnTo>
                  <a:cubicBezTo>
                    <a:pt x="1305560" y="5191760"/>
                    <a:pt x="1215390" y="5101590"/>
                    <a:pt x="1107440" y="5111750"/>
                  </a:cubicBezTo>
                  <a:lnTo>
                    <a:pt x="789940" y="5139690"/>
                  </a:lnTo>
                  <a:cubicBezTo>
                    <a:pt x="659130" y="5151120"/>
                    <a:pt x="563880" y="5019040"/>
                    <a:pt x="614680" y="4898390"/>
                  </a:cubicBezTo>
                  <a:lnTo>
                    <a:pt x="739140" y="4606290"/>
                  </a:lnTo>
                  <a:cubicBezTo>
                    <a:pt x="782320" y="4507231"/>
                    <a:pt x="723900" y="4392931"/>
                    <a:pt x="618490" y="4368800"/>
                  </a:cubicBezTo>
                  <a:lnTo>
                    <a:pt x="308610" y="4298950"/>
                  </a:lnTo>
                  <a:cubicBezTo>
                    <a:pt x="180340" y="4269740"/>
                    <a:pt x="129540" y="4114800"/>
                    <a:pt x="217170" y="4015740"/>
                  </a:cubicBezTo>
                  <a:lnTo>
                    <a:pt x="426720" y="3776980"/>
                  </a:lnTo>
                  <a:cubicBezTo>
                    <a:pt x="497840" y="3695700"/>
                    <a:pt x="477520" y="3569970"/>
                    <a:pt x="384810" y="3514090"/>
                  </a:cubicBezTo>
                  <a:lnTo>
                    <a:pt x="113030" y="3351530"/>
                  </a:lnTo>
                  <a:cubicBezTo>
                    <a:pt x="0" y="3284220"/>
                    <a:pt x="0" y="3121660"/>
                    <a:pt x="113030" y="3054350"/>
                  </a:cubicBezTo>
                  <a:lnTo>
                    <a:pt x="386080" y="2891790"/>
                  </a:lnTo>
                  <a:cubicBezTo>
                    <a:pt x="478790" y="2835910"/>
                    <a:pt x="499110" y="2710180"/>
                    <a:pt x="427990" y="2628900"/>
                  </a:cubicBezTo>
                  <a:lnTo>
                    <a:pt x="217170" y="2390140"/>
                  </a:lnTo>
                  <a:cubicBezTo>
                    <a:pt x="130810" y="2291080"/>
                    <a:pt x="181610" y="2136140"/>
                    <a:pt x="308610" y="2106930"/>
                  </a:cubicBezTo>
                  <a:lnTo>
                    <a:pt x="618490" y="2037080"/>
                  </a:lnTo>
                  <a:cubicBezTo>
                    <a:pt x="723900" y="2012950"/>
                    <a:pt x="782320" y="1899920"/>
                    <a:pt x="739140" y="1799590"/>
                  </a:cubicBezTo>
                  <a:lnTo>
                    <a:pt x="614680" y="1507490"/>
                  </a:lnTo>
                  <a:cubicBezTo>
                    <a:pt x="562610" y="1386840"/>
                    <a:pt x="659130" y="1254760"/>
                    <a:pt x="789940" y="1266190"/>
                  </a:cubicBezTo>
                  <a:lnTo>
                    <a:pt x="1106170" y="1295400"/>
                  </a:lnTo>
                  <a:cubicBezTo>
                    <a:pt x="1214120" y="1305560"/>
                    <a:pt x="1304290" y="1215390"/>
                    <a:pt x="1294130" y="1107440"/>
                  </a:cubicBezTo>
                  <a:lnTo>
                    <a:pt x="1266190" y="789940"/>
                  </a:lnTo>
                  <a:cubicBezTo>
                    <a:pt x="1254760" y="659130"/>
                    <a:pt x="1386840" y="563880"/>
                    <a:pt x="1507490" y="614680"/>
                  </a:cubicBezTo>
                  <a:lnTo>
                    <a:pt x="1799590" y="739140"/>
                  </a:lnTo>
                  <a:cubicBezTo>
                    <a:pt x="1898650" y="782320"/>
                    <a:pt x="2012950" y="723900"/>
                    <a:pt x="2037080" y="618490"/>
                  </a:cubicBezTo>
                  <a:lnTo>
                    <a:pt x="2106930" y="308610"/>
                  </a:lnTo>
                  <a:cubicBezTo>
                    <a:pt x="2136140" y="180340"/>
                    <a:pt x="2291080" y="129540"/>
                    <a:pt x="2390140" y="217170"/>
                  </a:cubicBezTo>
                  <a:lnTo>
                    <a:pt x="2628900" y="426720"/>
                  </a:lnTo>
                  <a:cubicBezTo>
                    <a:pt x="2710180" y="497840"/>
                    <a:pt x="2835910" y="477520"/>
                    <a:pt x="2891790" y="384810"/>
                  </a:cubicBezTo>
                  <a:lnTo>
                    <a:pt x="3054350" y="111760"/>
                  </a:lnTo>
                  <a:cubicBezTo>
                    <a:pt x="3121660" y="0"/>
                    <a:pt x="3284220" y="0"/>
                    <a:pt x="3351530" y="113030"/>
                  </a:cubicBezTo>
                  <a:close/>
                </a:path>
              </a:pathLst>
            </a:custGeom>
            <a:solidFill>
              <a:srgbClr val="FFF626"/>
            </a:solidFill>
            <a:ln w="12700">
              <a:solidFill>
                <a:srgbClr val="000000"/>
              </a:solidFill>
            </a:ln>
          </p:spPr>
        </p:sp>
      </p:grpSp>
      <p:grpSp>
        <p:nvGrpSpPr>
          <p:cNvPr name="Group 21" id="21"/>
          <p:cNvGrpSpPr>
            <a:grpSpLocks noChangeAspect="true"/>
          </p:cNvGrpSpPr>
          <p:nvPr/>
        </p:nvGrpSpPr>
        <p:grpSpPr>
          <a:xfrm rot="0">
            <a:off x="6520815" y="2022102"/>
            <a:ext cx="5246370" cy="5246370"/>
            <a:chOff x="0" y="0"/>
            <a:chExt cx="6350000" cy="6350000"/>
          </a:xfrm>
        </p:grpSpPr>
        <p:sp>
          <p:nvSpPr>
            <p:cNvPr name="Freeform 22" id="22"/>
            <p:cNvSpPr/>
            <p:nvPr/>
          </p:nvSpPr>
          <p:spPr>
            <a:xfrm flipH="false" flipV="false" rot="0">
              <a:off x="-27940" y="-27940"/>
              <a:ext cx="6405880" cy="6404610"/>
            </a:xfrm>
            <a:custGeom>
              <a:avLst/>
              <a:gdLst/>
              <a:ahLst/>
              <a:cxnLst/>
              <a:rect r="r" b="b" t="t" l="l"/>
              <a:pathLst>
                <a:path h="6404610" w="6405880">
                  <a:moveTo>
                    <a:pt x="3351530" y="113030"/>
                  </a:moveTo>
                  <a:lnTo>
                    <a:pt x="3514090" y="386080"/>
                  </a:lnTo>
                  <a:cubicBezTo>
                    <a:pt x="3569970" y="478790"/>
                    <a:pt x="3695700" y="499110"/>
                    <a:pt x="3776980" y="427990"/>
                  </a:cubicBezTo>
                  <a:lnTo>
                    <a:pt x="4015740" y="217170"/>
                  </a:lnTo>
                  <a:cubicBezTo>
                    <a:pt x="4114800" y="130810"/>
                    <a:pt x="4269740" y="181610"/>
                    <a:pt x="4298950" y="308610"/>
                  </a:cubicBezTo>
                  <a:lnTo>
                    <a:pt x="4368800" y="618490"/>
                  </a:lnTo>
                  <a:cubicBezTo>
                    <a:pt x="4392930" y="723900"/>
                    <a:pt x="4505960" y="782320"/>
                    <a:pt x="4606290" y="739140"/>
                  </a:cubicBezTo>
                  <a:lnTo>
                    <a:pt x="4898390" y="614680"/>
                  </a:lnTo>
                  <a:cubicBezTo>
                    <a:pt x="5019040" y="562610"/>
                    <a:pt x="5151120" y="659130"/>
                    <a:pt x="5139690" y="789940"/>
                  </a:cubicBezTo>
                  <a:lnTo>
                    <a:pt x="5110480" y="1106170"/>
                  </a:lnTo>
                  <a:cubicBezTo>
                    <a:pt x="5100320" y="1214120"/>
                    <a:pt x="5190490" y="1304290"/>
                    <a:pt x="5298440" y="1294130"/>
                  </a:cubicBezTo>
                  <a:lnTo>
                    <a:pt x="5614670" y="1264920"/>
                  </a:lnTo>
                  <a:cubicBezTo>
                    <a:pt x="5745480" y="1253490"/>
                    <a:pt x="5840730" y="1385570"/>
                    <a:pt x="5789930" y="1506220"/>
                  </a:cubicBezTo>
                  <a:lnTo>
                    <a:pt x="5665470" y="1798320"/>
                  </a:lnTo>
                  <a:cubicBezTo>
                    <a:pt x="5622290" y="1897380"/>
                    <a:pt x="5680710" y="2011680"/>
                    <a:pt x="5786120" y="2035810"/>
                  </a:cubicBezTo>
                  <a:lnTo>
                    <a:pt x="6096000" y="2105660"/>
                  </a:lnTo>
                  <a:cubicBezTo>
                    <a:pt x="6224270" y="2134870"/>
                    <a:pt x="6275070" y="2289810"/>
                    <a:pt x="6187440" y="2388870"/>
                  </a:cubicBezTo>
                  <a:lnTo>
                    <a:pt x="5977890" y="2627630"/>
                  </a:lnTo>
                  <a:cubicBezTo>
                    <a:pt x="5906770" y="2708910"/>
                    <a:pt x="5927090" y="2834640"/>
                    <a:pt x="6019800" y="2890520"/>
                  </a:cubicBezTo>
                  <a:lnTo>
                    <a:pt x="6292850" y="3053080"/>
                  </a:lnTo>
                  <a:cubicBezTo>
                    <a:pt x="6405880" y="3120390"/>
                    <a:pt x="6405880" y="3282950"/>
                    <a:pt x="6292850" y="3350260"/>
                  </a:cubicBezTo>
                  <a:lnTo>
                    <a:pt x="6019800" y="3512820"/>
                  </a:lnTo>
                  <a:cubicBezTo>
                    <a:pt x="5927090" y="3568700"/>
                    <a:pt x="5906770" y="3694430"/>
                    <a:pt x="5977890" y="3775710"/>
                  </a:cubicBezTo>
                  <a:lnTo>
                    <a:pt x="6187440" y="4014470"/>
                  </a:lnTo>
                  <a:cubicBezTo>
                    <a:pt x="6273800" y="4113530"/>
                    <a:pt x="6223000" y="4268470"/>
                    <a:pt x="6096000" y="4297680"/>
                  </a:cubicBezTo>
                  <a:lnTo>
                    <a:pt x="5786120" y="4367530"/>
                  </a:lnTo>
                  <a:cubicBezTo>
                    <a:pt x="5680710" y="4391660"/>
                    <a:pt x="5622290" y="4504690"/>
                    <a:pt x="5665470" y="4605020"/>
                  </a:cubicBezTo>
                  <a:lnTo>
                    <a:pt x="5789930" y="4897120"/>
                  </a:lnTo>
                  <a:cubicBezTo>
                    <a:pt x="5842000" y="5017770"/>
                    <a:pt x="5745480" y="5149850"/>
                    <a:pt x="5614670" y="5138420"/>
                  </a:cubicBezTo>
                  <a:lnTo>
                    <a:pt x="5298440" y="5109210"/>
                  </a:lnTo>
                  <a:cubicBezTo>
                    <a:pt x="5190490" y="5099050"/>
                    <a:pt x="5100320" y="5189220"/>
                    <a:pt x="5110480" y="5297170"/>
                  </a:cubicBezTo>
                  <a:lnTo>
                    <a:pt x="5139690" y="5613400"/>
                  </a:lnTo>
                  <a:cubicBezTo>
                    <a:pt x="5151120" y="5744210"/>
                    <a:pt x="5019040" y="5839460"/>
                    <a:pt x="4898390" y="5788660"/>
                  </a:cubicBezTo>
                  <a:lnTo>
                    <a:pt x="4606290" y="5664200"/>
                  </a:lnTo>
                  <a:cubicBezTo>
                    <a:pt x="4507230" y="5621020"/>
                    <a:pt x="4392930" y="5679440"/>
                    <a:pt x="4368800" y="5784850"/>
                  </a:cubicBezTo>
                  <a:lnTo>
                    <a:pt x="4298950" y="6094730"/>
                  </a:lnTo>
                  <a:cubicBezTo>
                    <a:pt x="4269740" y="6223000"/>
                    <a:pt x="4114800" y="6273800"/>
                    <a:pt x="4015740" y="6186170"/>
                  </a:cubicBezTo>
                  <a:lnTo>
                    <a:pt x="3776980" y="5976620"/>
                  </a:lnTo>
                  <a:cubicBezTo>
                    <a:pt x="3695700" y="5905500"/>
                    <a:pt x="3569970" y="5925820"/>
                    <a:pt x="3514090" y="6018530"/>
                  </a:cubicBezTo>
                  <a:lnTo>
                    <a:pt x="3351530" y="6291580"/>
                  </a:lnTo>
                  <a:cubicBezTo>
                    <a:pt x="3284220" y="6404610"/>
                    <a:pt x="3121660" y="6404610"/>
                    <a:pt x="3054350" y="6291580"/>
                  </a:cubicBezTo>
                  <a:lnTo>
                    <a:pt x="2891790" y="6018530"/>
                  </a:lnTo>
                  <a:cubicBezTo>
                    <a:pt x="2835910" y="5925820"/>
                    <a:pt x="2710180" y="5905500"/>
                    <a:pt x="2628900" y="5976620"/>
                  </a:cubicBezTo>
                  <a:lnTo>
                    <a:pt x="2390140" y="6188710"/>
                  </a:lnTo>
                  <a:cubicBezTo>
                    <a:pt x="2291080" y="6275070"/>
                    <a:pt x="2136140" y="6224270"/>
                    <a:pt x="2106930" y="6097270"/>
                  </a:cubicBezTo>
                  <a:lnTo>
                    <a:pt x="2037080" y="5787390"/>
                  </a:lnTo>
                  <a:cubicBezTo>
                    <a:pt x="2012950" y="5681980"/>
                    <a:pt x="1899920" y="5623560"/>
                    <a:pt x="1799590" y="5666740"/>
                  </a:cubicBezTo>
                  <a:lnTo>
                    <a:pt x="1507490" y="5791200"/>
                  </a:lnTo>
                  <a:cubicBezTo>
                    <a:pt x="1386840" y="5843270"/>
                    <a:pt x="1254760" y="5746750"/>
                    <a:pt x="1266190" y="5615940"/>
                  </a:cubicBezTo>
                  <a:lnTo>
                    <a:pt x="1295400" y="5299710"/>
                  </a:lnTo>
                  <a:cubicBezTo>
                    <a:pt x="1305560" y="5191760"/>
                    <a:pt x="1215390" y="5101590"/>
                    <a:pt x="1107440" y="5111750"/>
                  </a:cubicBezTo>
                  <a:lnTo>
                    <a:pt x="789940" y="5139690"/>
                  </a:lnTo>
                  <a:cubicBezTo>
                    <a:pt x="659130" y="5151120"/>
                    <a:pt x="563880" y="5019040"/>
                    <a:pt x="614680" y="4898390"/>
                  </a:cubicBezTo>
                  <a:lnTo>
                    <a:pt x="739140" y="4606290"/>
                  </a:lnTo>
                  <a:cubicBezTo>
                    <a:pt x="782320" y="4507231"/>
                    <a:pt x="723900" y="4392931"/>
                    <a:pt x="618490" y="4368800"/>
                  </a:cubicBezTo>
                  <a:lnTo>
                    <a:pt x="308610" y="4298950"/>
                  </a:lnTo>
                  <a:cubicBezTo>
                    <a:pt x="180340" y="4269740"/>
                    <a:pt x="129540" y="4114800"/>
                    <a:pt x="217170" y="4015740"/>
                  </a:cubicBezTo>
                  <a:lnTo>
                    <a:pt x="426720" y="3776980"/>
                  </a:lnTo>
                  <a:cubicBezTo>
                    <a:pt x="497840" y="3695700"/>
                    <a:pt x="477520" y="3569970"/>
                    <a:pt x="384810" y="3514090"/>
                  </a:cubicBezTo>
                  <a:lnTo>
                    <a:pt x="113030" y="3351530"/>
                  </a:lnTo>
                  <a:cubicBezTo>
                    <a:pt x="0" y="3284220"/>
                    <a:pt x="0" y="3121660"/>
                    <a:pt x="113030" y="3054350"/>
                  </a:cubicBezTo>
                  <a:lnTo>
                    <a:pt x="386080" y="2891790"/>
                  </a:lnTo>
                  <a:cubicBezTo>
                    <a:pt x="478790" y="2835910"/>
                    <a:pt x="499110" y="2710180"/>
                    <a:pt x="427990" y="2628900"/>
                  </a:cubicBezTo>
                  <a:lnTo>
                    <a:pt x="217170" y="2390140"/>
                  </a:lnTo>
                  <a:cubicBezTo>
                    <a:pt x="130810" y="2291080"/>
                    <a:pt x="181610" y="2136140"/>
                    <a:pt x="308610" y="2106930"/>
                  </a:cubicBezTo>
                  <a:lnTo>
                    <a:pt x="618490" y="2037080"/>
                  </a:lnTo>
                  <a:cubicBezTo>
                    <a:pt x="723900" y="2012950"/>
                    <a:pt x="782320" y="1899920"/>
                    <a:pt x="739140" y="1799590"/>
                  </a:cubicBezTo>
                  <a:lnTo>
                    <a:pt x="614680" y="1507490"/>
                  </a:lnTo>
                  <a:cubicBezTo>
                    <a:pt x="562610" y="1386840"/>
                    <a:pt x="659130" y="1254760"/>
                    <a:pt x="789940" y="1266190"/>
                  </a:cubicBezTo>
                  <a:lnTo>
                    <a:pt x="1106170" y="1295400"/>
                  </a:lnTo>
                  <a:cubicBezTo>
                    <a:pt x="1214120" y="1305560"/>
                    <a:pt x="1304290" y="1215390"/>
                    <a:pt x="1294130" y="1107440"/>
                  </a:cubicBezTo>
                  <a:lnTo>
                    <a:pt x="1266190" y="789940"/>
                  </a:lnTo>
                  <a:cubicBezTo>
                    <a:pt x="1254760" y="659130"/>
                    <a:pt x="1386840" y="563880"/>
                    <a:pt x="1507490" y="614680"/>
                  </a:cubicBezTo>
                  <a:lnTo>
                    <a:pt x="1799590" y="739140"/>
                  </a:lnTo>
                  <a:cubicBezTo>
                    <a:pt x="1898650" y="782320"/>
                    <a:pt x="2012950" y="723900"/>
                    <a:pt x="2037080" y="618490"/>
                  </a:cubicBezTo>
                  <a:lnTo>
                    <a:pt x="2106930" y="308610"/>
                  </a:lnTo>
                  <a:cubicBezTo>
                    <a:pt x="2136140" y="180340"/>
                    <a:pt x="2291080" y="129540"/>
                    <a:pt x="2390140" y="217170"/>
                  </a:cubicBezTo>
                  <a:lnTo>
                    <a:pt x="2628900" y="426720"/>
                  </a:lnTo>
                  <a:cubicBezTo>
                    <a:pt x="2710180" y="497840"/>
                    <a:pt x="2835910" y="477520"/>
                    <a:pt x="2891790" y="384810"/>
                  </a:cubicBezTo>
                  <a:lnTo>
                    <a:pt x="3054350" y="111760"/>
                  </a:lnTo>
                  <a:cubicBezTo>
                    <a:pt x="3121660" y="0"/>
                    <a:pt x="3284220" y="0"/>
                    <a:pt x="3351530" y="113030"/>
                  </a:cubicBezTo>
                  <a:close/>
                </a:path>
              </a:pathLst>
            </a:custGeom>
            <a:blipFill>
              <a:blip r:embed="rId8"/>
              <a:stretch>
                <a:fillRect l="-30075" t="-31374" r="-23459" b="-98681"/>
              </a:stretch>
            </a:blipFill>
          </p:spPr>
        </p:sp>
      </p:grpSp>
      <p:sp>
        <p:nvSpPr>
          <p:cNvPr name="Freeform 23" id="23"/>
          <p:cNvSpPr/>
          <p:nvPr/>
        </p:nvSpPr>
        <p:spPr>
          <a:xfrm flipH="false" flipV="false" rot="0">
            <a:off x="6597471" y="889843"/>
            <a:ext cx="4747493" cy="4424926"/>
          </a:xfrm>
          <a:custGeom>
            <a:avLst/>
            <a:gdLst/>
            <a:ahLst/>
            <a:cxnLst/>
            <a:rect r="r" b="b" t="t" l="l"/>
            <a:pathLst>
              <a:path h="4424926" w="4747493">
                <a:moveTo>
                  <a:pt x="0" y="0"/>
                </a:moveTo>
                <a:lnTo>
                  <a:pt x="4747493" y="0"/>
                </a:lnTo>
                <a:lnTo>
                  <a:pt x="4747493" y="4424926"/>
                </a:lnTo>
                <a:lnTo>
                  <a:pt x="0" y="4424926"/>
                </a:lnTo>
                <a:lnTo>
                  <a:pt x="0" y="0"/>
                </a:lnTo>
                <a:close/>
              </a:path>
            </a:pathLst>
          </a:custGeom>
          <a:blipFill>
            <a:blip r:embed="rId8"/>
            <a:stretch>
              <a:fillRect l="-34415" t="-11487" r="-34415" b="-159881"/>
            </a:stretch>
          </a:blipFill>
        </p:spPr>
      </p:sp>
      <p:grpSp>
        <p:nvGrpSpPr>
          <p:cNvPr name="Group 24" id="24"/>
          <p:cNvGrpSpPr>
            <a:grpSpLocks noChangeAspect="true"/>
          </p:cNvGrpSpPr>
          <p:nvPr/>
        </p:nvGrpSpPr>
        <p:grpSpPr>
          <a:xfrm rot="0">
            <a:off x="12598350" y="2022102"/>
            <a:ext cx="5283301" cy="5246370"/>
            <a:chOff x="0" y="0"/>
            <a:chExt cx="6304534" cy="6260465"/>
          </a:xfrm>
        </p:grpSpPr>
        <p:sp>
          <p:nvSpPr>
            <p:cNvPr name="Freeform 25" id="25"/>
            <p:cNvSpPr/>
            <p:nvPr/>
          </p:nvSpPr>
          <p:spPr>
            <a:xfrm flipH="false" flipV="false" rot="0">
              <a:off x="-75056" y="-18795"/>
              <a:ext cx="6454267" cy="6385305"/>
            </a:xfrm>
            <a:custGeom>
              <a:avLst/>
              <a:gdLst/>
              <a:ahLst/>
              <a:cxnLst/>
              <a:rect r="r" b="b" t="t" l="l"/>
              <a:pathLst>
                <a:path h="6385305" w="6454267">
                  <a:moveTo>
                    <a:pt x="5249671" y="3329177"/>
                  </a:moveTo>
                  <a:cubicBezTo>
                    <a:pt x="5088127" y="3229355"/>
                    <a:pt x="4937632" y="3475735"/>
                    <a:pt x="5050916" y="3601973"/>
                  </a:cubicBezTo>
                  <a:cubicBezTo>
                    <a:pt x="5088762" y="3644137"/>
                    <a:pt x="5147944" y="3661790"/>
                    <a:pt x="5202554" y="3646169"/>
                  </a:cubicBezTo>
                  <a:cubicBezTo>
                    <a:pt x="5388609" y="3593210"/>
                    <a:pt x="5594984" y="3612768"/>
                    <a:pt x="5775705" y="3717035"/>
                  </a:cubicBezTo>
                  <a:cubicBezTo>
                    <a:pt x="6140068" y="3927347"/>
                    <a:pt x="6258051" y="4400549"/>
                    <a:pt x="6028562" y="4758943"/>
                  </a:cubicBezTo>
                  <a:cubicBezTo>
                    <a:pt x="5821553" y="5082031"/>
                    <a:pt x="5395086" y="5193029"/>
                    <a:pt x="5056631" y="5012181"/>
                  </a:cubicBezTo>
                  <a:cubicBezTo>
                    <a:pt x="4884419" y="4920106"/>
                    <a:pt x="4764150" y="4770881"/>
                    <a:pt x="4705476" y="4601082"/>
                  </a:cubicBezTo>
                  <a:cubicBezTo>
                    <a:pt x="4672456" y="4505451"/>
                    <a:pt x="4557775" y="4470907"/>
                    <a:pt x="4475480" y="4527549"/>
                  </a:cubicBezTo>
                  <a:cubicBezTo>
                    <a:pt x="4424426" y="4562728"/>
                    <a:pt x="4382770" y="4614417"/>
                    <a:pt x="4385818" y="4678933"/>
                  </a:cubicBezTo>
                  <a:cubicBezTo>
                    <a:pt x="4388485" y="4734813"/>
                    <a:pt x="4422902" y="4785105"/>
                    <a:pt x="4473575" y="4808855"/>
                  </a:cubicBezTo>
                  <a:cubicBezTo>
                    <a:pt x="4645025" y="4888992"/>
                    <a:pt x="4785995" y="5034533"/>
                    <a:pt x="4855845" y="5226558"/>
                  </a:cubicBezTo>
                  <a:cubicBezTo>
                    <a:pt x="4999736" y="5621909"/>
                    <a:pt x="4785995" y="6060313"/>
                    <a:pt x="4379849" y="6187186"/>
                  </a:cubicBezTo>
                  <a:cubicBezTo>
                    <a:pt x="4014978" y="6301232"/>
                    <a:pt x="3618103" y="6113907"/>
                    <a:pt x="3473831" y="5759831"/>
                  </a:cubicBezTo>
                  <a:cubicBezTo>
                    <a:pt x="3398647" y="5575046"/>
                    <a:pt x="3403219" y="5379085"/>
                    <a:pt x="3470529" y="5208651"/>
                  </a:cubicBezTo>
                  <a:cubicBezTo>
                    <a:pt x="3505326" y="5120386"/>
                    <a:pt x="3446780" y="5023104"/>
                    <a:pt x="3354578" y="5007737"/>
                  </a:cubicBezTo>
                  <a:cubicBezTo>
                    <a:pt x="3289935" y="4996942"/>
                    <a:pt x="3216782" y="5008626"/>
                    <a:pt x="3173222" y="5061204"/>
                  </a:cubicBezTo>
                  <a:cubicBezTo>
                    <a:pt x="3136773" y="5105273"/>
                    <a:pt x="3128137" y="5167249"/>
                    <a:pt x="3152901" y="5219065"/>
                  </a:cubicBezTo>
                  <a:cubicBezTo>
                    <a:pt x="3235706" y="5392166"/>
                    <a:pt x="3251581" y="5597017"/>
                    <a:pt x="3180714" y="5791581"/>
                  </a:cubicBezTo>
                  <a:cubicBezTo>
                    <a:pt x="3036823" y="6186932"/>
                    <a:pt x="2591307" y="6385306"/>
                    <a:pt x="2198623" y="6221602"/>
                  </a:cubicBezTo>
                  <a:cubicBezTo>
                    <a:pt x="1848103" y="6075425"/>
                    <a:pt x="1664081" y="5680836"/>
                    <a:pt x="1777237" y="5318378"/>
                  </a:cubicBezTo>
                  <a:cubicBezTo>
                    <a:pt x="1834895" y="5133467"/>
                    <a:pt x="1957196" y="4988559"/>
                    <a:pt x="2110485" y="4899025"/>
                  </a:cubicBezTo>
                  <a:cubicBezTo>
                    <a:pt x="2155062" y="4872990"/>
                    <a:pt x="2183384" y="4825365"/>
                    <a:pt x="2184907" y="4773803"/>
                  </a:cubicBezTo>
                  <a:cubicBezTo>
                    <a:pt x="2188844" y="4635373"/>
                    <a:pt x="2004822" y="4550791"/>
                    <a:pt x="1908556" y="4654804"/>
                  </a:cubicBezTo>
                  <a:cubicBezTo>
                    <a:pt x="1892935" y="4671695"/>
                    <a:pt x="1881504" y="4692269"/>
                    <a:pt x="1875028" y="4714367"/>
                  </a:cubicBezTo>
                  <a:cubicBezTo>
                    <a:pt x="1823338" y="4890897"/>
                    <a:pt x="1706372" y="5048631"/>
                    <a:pt x="1534541" y="5147818"/>
                  </a:cubicBezTo>
                  <a:cubicBezTo>
                    <a:pt x="1170178" y="5358130"/>
                    <a:pt x="701421" y="5223764"/>
                    <a:pt x="505841" y="4845939"/>
                  </a:cubicBezTo>
                  <a:cubicBezTo>
                    <a:pt x="328422" y="4503039"/>
                    <a:pt x="448310" y="4075430"/>
                    <a:pt x="777875" y="3874262"/>
                  </a:cubicBezTo>
                  <a:cubicBezTo>
                    <a:pt x="935355" y="3778123"/>
                    <a:pt x="1113663" y="3747897"/>
                    <a:pt x="1281557" y="3775075"/>
                  </a:cubicBezTo>
                  <a:cubicBezTo>
                    <a:pt x="1385697" y="3791966"/>
                    <a:pt x="1472057" y="3697097"/>
                    <a:pt x="1449451" y="3594100"/>
                  </a:cubicBezTo>
                  <a:cubicBezTo>
                    <a:pt x="1448689" y="3590671"/>
                    <a:pt x="1447927" y="3587242"/>
                    <a:pt x="1447165" y="3583813"/>
                  </a:cubicBezTo>
                  <a:cubicBezTo>
                    <a:pt x="1425067" y="3480689"/>
                    <a:pt x="1307211" y="3431032"/>
                    <a:pt x="1218692" y="3488436"/>
                  </a:cubicBezTo>
                  <a:cubicBezTo>
                    <a:pt x="1067054" y="3586861"/>
                    <a:pt x="879221" y="3630422"/>
                    <a:pt x="687070" y="3596513"/>
                  </a:cubicBezTo>
                  <a:cubicBezTo>
                    <a:pt x="272796" y="3523488"/>
                    <a:pt x="0" y="3119247"/>
                    <a:pt x="93091" y="2704084"/>
                  </a:cubicBezTo>
                  <a:cubicBezTo>
                    <a:pt x="177292" y="2328672"/>
                    <a:pt x="541782" y="2078228"/>
                    <a:pt x="922401" y="2133981"/>
                  </a:cubicBezTo>
                  <a:cubicBezTo>
                    <a:pt x="1104646" y="2160651"/>
                    <a:pt x="1260856" y="2250948"/>
                    <a:pt x="1372616" y="2378710"/>
                  </a:cubicBezTo>
                  <a:cubicBezTo>
                    <a:pt x="1441831" y="2457704"/>
                    <a:pt x="1568577" y="2440559"/>
                    <a:pt x="1617726" y="2347722"/>
                  </a:cubicBezTo>
                  <a:cubicBezTo>
                    <a:pt x="1618615" y="2346071"/>
                    <a:pt x="1619504" y="2344420"/>
                    <a:pt x="1620393" y="2342769"/>
                  </a:cubicBezTo>
                  <a:cubicBezTo>
                    <a:pt x="1670177" y="2249424"/>
                    <a:pt x="1612773" y="2135251"/>
                    <a:pt x="1507871" y="2121789"/>
                  </a:cubicBezTo>
                  <a:cubicBezTo>
                    <a:pt x="1329817" y="2098929"/>
                    <a:pt x="1159637" y="2011807"/>
                    <a:pt x="1035177" y="1863471"/>
                  </a:cubicBezTo>
                  <a:cubicBezTo>
                    <a:pt x="764794" y="1541145"/>
                    <a:pt x="815594" y="1056132"/>
                    <a:pt x="1153795" y="797941"/>
                  </a:cubicBezTo>
                  <a:cubicBezTo>
                    <a:pt x="1459992" y="564134"/>
                    <a:pt x="1900809" y="607187"/>
                    <a:pt x="2156460" y="895477"/>
                  </a:cubicBezTo>
                  <a:cubicBezTo>
                    <a:pt x="2279142" y="1033780"/>
                    <a:pt x="2340356" y="1204341"/>
                    <a:pt x="2343150" y="1374648"/>
                  </a:cubicBezTo>
                  <a:cubicBezTo>
                    <a:pt x="2344673" y="1469771"/>
                    <a:pt x="2432176" y="1529715"/>
                    <a:pt x="2522728" y="1514856"/>
                  </a:cubicBezTo>
                  <a:cubicBezTo>
                    <a:pt x="2639441" y="1495679"/>
                    <a:pt x="2697988" y="1354328"/>
                    <a:pt x="2613787" y="1263523"/>
                  </a:cubicBezTo>
                  <a:cubicBezTo>
                    <a:pt x="2490978" y="1131316"/>
                    <a:pt x="2415794" y="954278"/>
                    <a:pt x="2415794" y="759587"/>
                  </a:cubicBezTo>
                  <a:cubicBezTo>
                    <a:pt x="2415794" y="338836"/>
                    <a:pt x="2766695" y="0"/>
                    <a:pt x="3191763" y="19685"/>
                  </a:cubicBezTo>
                  <a:cubicBezTo>
                    <a:pt x="3569716" y="37211"/>
                    <a:pt x="3876929" y="342773"/>
                    <a:pt x="3896232" y="720598"/>
                  </a:cubicBezTo>
                  <a:cubicBezTo>
                    <a:pt x="3906266" y="915543"/>
                    <a:pt x="3840734" y="1094994"/>
                    <a:pt x="3726561" y="1232408"/>
                  </a:cubicBezTo>
                  <a:cubicBezTo>
                    <a:pt x="3656711" y="1316482"/>
                    <a:pt x="3703193" y="1429766"/>
                    <a:pt x="3797935" y="1469263"/>
                  </a:cubicBezTo>
                  <a:cubicBezTo>
                    <a:pt x="3900805" y="1512189"/>
                    <a:pt x="4018153" y="1438275"/>
                    <a:pt x="4011168" y="1323086"/>
                  </a:cubicBezTo>
                  <a:cubicBezTo>
                    <a:pt x="3999864" y="1140206"/>
                    <a:pt x="4055872" y="952881"/>
                    <a:pt x="4182999" y="801370"/>
                  </a:cubicBezTo>
                  <a:cubicBezTo>
                    <a:pt x="4453382" y="479044"/>
                    <a:pt x="4939919" y="445008"/>
                    <a:pt x="5252847" y="733171"/>
                  </a:cubicBezTo>
                  <a:cubicBezTo>
                    <a:pt x="5533136" y="991235"/>
                    <a:pt x="5570347" y="1426845"/>
                    <a:pt x="5337937" y="1728724"/>
                  </a:cubicBezTo>
                  <a:cubicBezTo>
                    <a:pt x="5218430" y="1883918"/>
                    <a:pt x="5051044" y="1978025"/>
                    <a:pt x="4873752" y="2007870"/>
                  </a:cubicBezTo>
                  <a:cubicBezTo>
                    <a:pt x="4770501" y="2025269"/>
                    <a:pt x="4730369" y="2127123"/>
                    <a:pt x="4766818" y="2219452"/>
                  </a:cubicBezTo>
                  <a:cubicBezTo>
                    <a:pt x="4811268" y="2331974"/>
                    <a:pt x="4958714" y="2375916"/>
                    <a:pt x="5036820" y="2266950"/>
                  </a:cubicBezTo>
                  <a:cubicBezTo>
                    <a:pt x="5152009" y="2106422"/>
                    <a:pt x="5330952" y="1991487"/>
                    <a:pt x="5544820" y="1964055"/>
                  </a:cubicBezTo>
                  <a:cubicBezTo>
                    <a:pt x="5921502" y="1915541"/>
                    <a:pt x="6277991" y="2165350"/>
                    <a:pt x="6361176" y="2535936"/>
                  </a:cubicBezTo>
                  <a:cubicBezTo>
                    <a:pt x="6454267" y="2951099"/>
                    <a:pt x="6181471" y="3355340"/>
                    <a:pt x="5767197" y="3428492"/>
                  </a:cubicBezTo>
                  <a:cubicBezTo>
                    <a:pt x="5581141" y="3461257"/>
                    <a:pt x="5398896" y="3421379"/>
                    <a:pt x="5249671" y="3329177"/>
                  </a:cubicBezTo>
                  <a:close/>
                </a:path>
              </a:pathLst>
            </a:custGeom>
            <a:solidFill>
              <a:srgbClr val="FFF626"/>
            </a:solidFill>
            <a:ln w="12700">
              <a:solidFill>
                <a:srgbClr val="000000"/>
              </a:solidFill>
            </a:ln>
          </p:spPr>
        </p:sp>
      </p:grpSp>
      <p:sp>
        <p:nvSpPr>
          <p:cNvPr name="Freeform 26" id="26"/>
          <p:cNvSpPr/>
          <p:nvPr/>
        </p:nvSpPr>
        <p:spPr>
          <a:xfrm flipH="false" flipV="false" rot="-8100000">
            <a:off x="11587893" y="-5714661"/>
            <a:ext cx="7304214" cy="7304214"/>
          </a:xfrm>
          <a:custGeom>
            <a:avLst/>
            <a:gdLst/>
            <a:ahLst/>
            <a:cxnLst/>
            <a:rect r="r" b="b" t="t" l="l"/>
            <a:pathLst>
              <a:path h="7304214" w="7304214">
                <a:moveTo>
                  <a:pt x="0" y="0"/>
                </a:moveTo>
                <a:lnTo>
                  <a:pt x="7304214" y="0"/>
                </a:lnTo>
                <a:lnTo>
                  <a:pt x="7304214" y="7304215"/>
                </a:lnTo>
                <a:lnTo>
                  <a:pt x="0" y="7304215"/>
                </a:lnTo>
                <a:lnTo>
                  <a:pt x="0" y="0"/>
                </a:lnTo>
                <a:close/>
              </a:path>
            </a:pathLst>
          </a:custGeom>
          <a:blipFill>
            <a:blip r:embed="rId9">
              <a:alphaModFix amt="90000"/>
              <a:extLst>
                <a:ext uri="{96DAC541-7B7A-43D3-8B79-37D633B846F1}">
                  <asvg:svgBlip xmlns:asvg="http://schemas.microsoft.com/office/drawing/2016/SVG/main" r:embed="rId10"/>
                </a:ext>
              </a:extLst>
            </a:blip>
            <a:stretch>
              <a:fillRect l="0" t="0" r="0" b="0"/>
            </a:stretch>
          </a:blipFill>
        </p:spPr>
      </p:sp>
      <p:grpSp>
        <p:nvGrpSpPr>
          <p:cNvPr name="Group 27" id="27"/>
          <p:cNvGrpSpPr>
            <a:grpSpLocks noChangeAspect="true"/>
          </p:cNvGrpSpPr>
          <p:nvPr/>
        </p:nvGrpSpPr>
        <p:grpSpPr>
          <a:xfrm rot="0">
            <a:off x="12598350" y="2022102"/>
            <a:ext cx="5283301" cy="5246370"/>
            <a:chOff x="0" y="0"/>
            <a:chExt cx="6304534" cy="6260465"/>
          </a:xfrm>
        </p:grpSpPr>
        <p:sp>
          <p:nvSpPr>
            <p:cNvPr name="Freeform 28" id="28"/>
            <p:cNvSpPr/>
            <p:nvPr/>
          </p:nvSpPr>
          <p:spPr>
            <a:xfrm flipH="false" flipV="false" rot="0">
              <a:off x="-75056" y="-18795"/>
              <a:ext cx="6454267" cy="6385305"/>
            </a:xfrm>
            <a:custGeom>
              <a:avLst/>
              <a:gdLst/>
              <a:ahLst/>
              <a:cxnLst/>
              <a:rect r="r" b="b" t="t" l="l"/>
              <a:pathLst>
                <a:path h="6385305" w="6454267">
                  <a:moveTo>
                    <a:pt x="5249671" y="3329177"/>
                  </a:moveTo>
                  <a:cubicBezTo>
                    <a:pt x="5088127" y="3229355"/>
                    <a:pt x="4937632" y="3475735"/>
                    <a:pt x="5050916" y="3601973"/>
                  </a:cubicBezTo>
                  <a:cubicBezTo>
                    <a:pt x="5088762" y="3644137"/>
                    <a:pt x="5147944" y="3661790"/>
                    <a:pt x="5202554" y="3646169"/>
                  </a:cubicBezTo>
                  <a:cubicBezTo>
                    <a:pt x="5388609" y="3593210"/>
                    <a:pt x="5594984" y="3612768"/>
                    <a:pt x="5775705" y="3717035"/>
                  </a:cubicBezTo>
                  <a:cubicBezTo>
                    <a:pt x="6140068" y="3927347"/>
                    <a:pt x="6258051" y="4400549"/>
                    <a:pt x="6028562" y="4758943"/>
                  </a:cubicBezTo>
                  <a:cubicBezTo>
                    <a:pt x="5821553" y="5082031"/>
                    <a:pt x="5395086" y="5193029"/>
                    <a:pt x="5056631" y="5012181"/>
                  </a:cubicBezTo>
                  <a:cubicBezTo>
                    <a:pt x="4884419" y="4920106"/>
                    <a:pt x="4764150" y="4770881"/>
                    <a:pt x="4705476" y="4601082"/>
                  </a:cubicBezTo>
                  <a:cubicBezTo>
                    <a:pt x="4672456" y="4505451"/>
                    <a:pt x="4557775" y="4470907"/>
                    <a:pt x="4475480" y="4527549"/>
                  </a:cubicBezTo>
                  <a:cubicBezTo>
                    <a:pt x="4424426" y="4562728"/>
                    <a:pt x="4382770" y="4614417"/>
                    <a:pt x="4385818" y="4678933"/>
                  </a:cubicBezTo>
                  <a:cubicBezTo>
                    <a:pt x="4388485" y="4734813"/>
                    <a:pt x="4422902" y="4785105"/>
                    <a:pt x="4473575" y="4808855"/>
                  </a:cubicBezTo>
                  <a:cubicBezTo>
                    <a:pt x="4645025" y="4888992"/>
                    <a:pt x="4785995" y="5034533"/>
                    <a:pt x="4855845" y="5226558"/>
                  </a:cubicBezTo>
                  <a:cubicBezTo>
                    <a:pt x="4999736" y="5621909"/>
                    <a:pt x="4785995" y="6060313"/>
                    <a:pt x="4379849" y="6187186"/>
                  </a:cubicBezTo>
                  <a:cubicBezTo>
                    <a:pt x="4014978" y="6301232"/>
                    <a:pt x="3618103" y="6113907"/>
                    <a:pt x="3473831" y="5759831"/>
                  </a:cubicBezTo>
                  <a:cubicBezTo>
                    <a:pt x="3398647" y="5575046"/>
                    <a:pt x="3403219" y="5379085"/>
                    <a:pt x="3470529" y="5208651"/>
                  </a:cubicBezTo>
                  <a:cubicBezTo>
                    <a:pt x="3505326" y="5120386"/>
                    <a:pt x="3446780" y="5023104"/>
                    <a:pt x="3354578" y="5007737"/>
                  </a:cubicBezTo>
                  <a:cubicBezTo>
                    <a:pt x="3289935" y="4996942"/>
                    <a:pt x="3216782" y="5008626"/>
                    <a:pt x="3173222" y="5061204"/>
                  </a:cubicBezTo>
                  <a:cubicBezTo>
                    <a:pt x="3136773" y="5105273"/>
                    <a:pt x="3128137" y="5167249"/>
                    <a:pt x="3152901" y="5219065"/>
                  </a:cubicBezTo>
                  <a:cubicBezTo>
                    <a:pt x="3235706" y="5392166"/>
                    <a:pt x="3251581" y="5597017"/>
                    <a:pt x="3180714" y="5791581"/>
                  </a:cubicBezTo>
                  <a:cubicBezTo>
                    <a:pt x="3036823" y="6186932"/>
                    <a:pt x="2591307" y="6385306"/>
                    <a:pt x="2198623" y="6221602"/>
                  </a:cubicBezTo>
                  <a:cubicBezTo>
                    <a:pt x="1848103" y="6075425"/>
                    <a:pt x="1664081" y="5680836"/>
                    <a:pt x="1777237" y="5318378"/>
                  </a:cubicBezTo>
                  <a:cubicBezTo>
                    <a:pt x="1834895" y="5133467"/>
                    <a:pt x="1957196" y="4988559"/>
                    <a:pt x="2110485" y="4899025"/>
                  </a:cubicBezTo>
                  <a:cubicBezTo>
                    <a:pt x="2155062" y="4872990"/>
                    <a:pt x="2183384" y="4825365"/>
                    <a:pt x="2184907" y="4773803"/>
                  </a:cubicBezTo>
                  <a:cubicBezTo>
                    <a:pt x="2188844" y="4635373"/>
                    <a:pt x="2004822" y="4550791"/>
                    <a:pt x="1908556" y="4654804"/>
                  </a:cubicBezTo>
                  <a:cubicBezTo>
                    <a:pt x="1892935" y="4671695"/>
                    <a:pt x="1881504" y="4692269"/>
                    <a:pt x="1875028" y="4714367"/>
                  </a:cubicBezTo>
                  <a:cubicBezTo>
                    <a:pt x="1823338" y="4890897"/>
                    <a:pt x="1706372" y="5048631"/>
                    <a:pt x="1534541" y="5147818"/>
                  </a:cubicBezTo>
                  <a:cubicBezTo>
                    <a:pt x="1170178" y="5358130"/>
                    <a:pt x="701421" y="5223764"/>
                    <a:pt x="505841" y="4845939"/>
                  </a:cubicBezTo>
                  <a:cubicBezTo>
                    <a:pt x="328422" y="4503039"/>
                    <a:pt x="448310" y="4075430"/>
                    <a:pt x="777875" y="3874262"/>
                  </a:cubicBezTo>
                  <a:cubicBezTo>
                    <a:pt x="935355" y="3778123"/>
                    <a:pt x="1113663" y="3747897"/>
                    <a:pt x="1281557" y="3775075"/>
                  </a:cubicBezTo>
                  <a:cubicBezTo>
                    <a:pt x="1385697" y="3791966"/>
                    <a:pt x="1472057" y="3697097"/>
                    <a:pt x="1449451" y="3594100"/>
                  </a:cubicBezTo>
                  <a:cubicBezTo>
                    <a:pt x="1448689" y="3590671"/>
                    <a:pt x="1447927" y="3587242"/>
                    <a:pt x="1447165" y="3583813"/>
                  </a:cubicBezTo>
                  <a:cubicBezTo>
                    <a:pt x="1425067" y="3480689"/>
                    <a:pt x="1307211" y="3431032"/>
                    <a:pt x="1218692" y="3488436"/>
                  </a:cubicBezTo>
                  <a:cubicBezTo>
                    <a:pt x="1067054" y="3586861"/>
                    <a:pt x="879221" y="3630422"/>
                    <a:pt x="687070" y="3596513"/>
                  </a:cubicBezTo>
                  <a:cubicBezTo>
                    <a:pt x="272796" y="3523488"/>
                    <a:pt x="0" y="3119247"/>
                    <a:pt x="93091" y="2704084"/>
                  </a:cubicBezTo>
                  <a:cubicBezTo>
                    <a:pt x="177292" y="2328672"/>
                    <a:pt x="541782" y="2078228"/>
                    <a:pt x="922401" y="2133981"/>
                  </a:cubicBezTo>
                  <a:cubicBezTo>
                    <a:pt x="1104646" y="2160651"/>
                    <a:pt x="1260856" y="2250948"/>
                    <a:pt x="1372616" y="2378710"/>
                  </a:cubicBezTo>
                  <a:cubicBezTo>
                    <a:pt x="1441831" y="2457704"/>
                    <a:pt x="1568577" y="2440559"/>
                    <a:pt x="1617726" y="2347722"/>
                  </a:cubicBezTo>
                  <a:cubicBezTo>
                    <a:pt x="1618615" y="2346071"/>
                    <a:pt x="1619504" y="2344420"/>
                    <a:pt x="1620393" y="2342769"/>
                  </a:cubicBezTo>
                  <a:cubicBezTo>
                    <a:pt x="1670177" y="2249424"/>
                    <a:pt x="1612773" y="2135251"/>
                    <a:pt x="1507871" y="2121789"/>
                  </a:cubicBezTo>
                  <a:cubicBezTo>
                    <a:pt x="1329817" y="2098929"/>
                    <a:pt x="1159637" y="2011807"/>
                    <a:pt x="1035177" y="1863471"/>
                  </a:cubicBezTo>
                  <a:cubicBezTo>
                    <a:pt x="764794" y="1541145"/>
                    <a:pt x="815594" y="1056132"/>
                    <a:pt x="1153795" y="797941"/>
                  </a:cubicBezTo>
                  <a:cubicBezTo>
                    <a:pt x="1459992" y="564134"/>
                    <a:pt x="1900809" y="607187"/>
                    <a:pt x="2156460" y="895477"/>
                  </a:cubicBezTo>
                  <a:cubicBezTo>
                    <a:pt x="2279142" y="1033780"/>
                    <a:pt x="2340356" y="1204341"/>
                    <a:pt x="2343150" y="1374648"/>
                  </a:cubicBezTo>
                  <a:cubicBezTo>
                    <a:pt x="2344673" y="1469771"/>
                    <a:pt x="2432176" y="1529715"/>
                    <a:pt x="2522728" y="1514856"/>
                  </a:cubicBezTo>
                  <a:cubicBezTo>
                    <a:pt x="2639441" y="1495679"/>
                    <a:pt x="2697988" y="1354328"/>
                    <a:pt x="2613787" y="1263523"/>
                  </a:cubicBezTo>
                  <a:cubicBezTo>
                    <a:pt x="2490978" y="1131316"/>
                    <a:pt x="2415794" y="954278"/>
                    <a:pt x="2415794" y="759587"/>
                  </a:cubicBezTo>
                  <a:cubicBezTo>
                    <a:pt x="2415794" y="338836"/>
                    <a:pt x="2766695" y="0"/>
                    <a:pt x="3191763" y="19685"/>
                  </a:cubicBezTo>
                  <a:cubicBezTo>
                    <a:pt x="3569716" y="37211"/>
                    <a:pt x="3876929" y="342773"/>
                    <a:pt x="3896232" y="720598"/>
                  </a:cubicBezTo>
                  <a:cubicBezTo>
                    <a:pt x="3906266" y="915543"/>
                    <a:pt x="3840734" y="1094994"/>
                    <a:pt x="3726561" y="1232408"/>
                  </a:cubicBezTo>
                  <a:cubicBezTo>
                    <a:pt x="3656711" y="1316482"/>
                    <a:pt x="3703193" y="1429766"/>
                    <a:pt x="3797935" y="1469263"/>
                  </a:cubicBezTo>
                  <a:cubicBezTo>
                    <a:pt x="3900805" y="1512189"/>
                    <a:pt x="4018153" y="1438275"/>
                    <a:pt x="4011168" y="1323086"/>
                  </a:cubicBezTo>
                  <a:cubicBezTo>
                    <a:pt x="3999864" y="1140206"/>
                    <a:pt x="4055872" y="952881"/>
                    <a:pt x="4182999" y="801370"/>
                  </a:cubicBezTo>
                  <a:cubicBezTo>
                    <a:pt x="4453382" y="479044"/>
                    <a:pt x="4939919" y="445008"/>
                    <a:pt x="5252847" y="733171"/>
                  </a:cubicBezTo>
                  <a:cubicBezTo>
                    <a:pt x="5533136" y="991235"/>
                    <a:pt x="5570347" y="1426845"/>
                    <a:pt x="5337937" y="1728724"/>
                  </a:cubicBezTo>
                  <a:cubicBezTo>
                    <a:pt x="5218430" y="1883918"/>
                    <a:pt x="5051044" y="1978025"/>
                    <a:pt x="4873752" y="2007870"/>
                  </a:cubicBezTo>
                  <a:cubicBezTo>
                    <a:pt x="4770501" y="2025269"/>
                    <a:pt x="4730369" y="2127123"/>
                    <a:pt x="4766818" y="2219452"/>
                  </a:cubicBezTo>
                  <a:cubicBezTo>
                    <a:pt x="4811268" y="2331974"/>
                    <a:pt x="4958714" y="2375916"/>
                    <a:pt x="5036820" y="2266950"/>
                  </a:cubicBezTo>
                  <a:cubicBezTo>
                    <a:pt x="5152009" y="2106422"/>
                    <a:pt x="5330952" y="1991487"/>
                    <a:pt x="5544820" y="1964055"/>
                  </a:cubicBezTo>
                  <a:cubicBezTo>
                    <a:pt x="5921502" y="1915541"/>
                    <a:pt x="6277991" y="2165350"/>
                    <a:pt x="6361176" y="2535936"/>
                  </a:cubicBezTo>
                  <a:cubicBezTo>
                    <a:pt x="6454267" y="2951099"/>
                    <a:pt x="6181471" y="3355340"/>
                    <a:pt x="5767197" y="3428492"/>
                  </a:cubicBezTo>
                  <a:cubicBezTo>
                    <a:pt x="5581141" y="3461257"/>
                    <a:pt x="5398896" y="3421379"/>
                    <a:pt x="5249671" y="3329177"/>
                  </a:cubicBezTo>
                  <a:close/>
                </a:path>
              </a:pathLst>
            </a:custGeom>
            <a:blipFill>
              <a:blip r:embed="rId11"/>
              <a:stretch>
                <a:fillRect l="-24112" t="-25217" r="-62861" b="0"/>
              </a:stretch>
            </a:blipFill>
          </p:spPr>
        </p:sp>
      </p:grpSp>
      <p:sp>
        <p:nvSpPr>
          <p:cNvPr name="Freeform 29" id="29"/>
          <p:cNvSpPr/>
          <p:nvPr/>
        </p:nvSpPr>
        <p:spPr>
          <a:xfrm flipH="false" flipV="false" rot="0">
            <a:off x="11834406" y="675267"/>
            <a:ext cx="6180938" cy="4223771"/>
          </a:xfrm>
          <a:custGeom>
            <a:avLst/>
            <a:gdLst/>
            <a:ahLst/>
            <a:cxnLst/>
            <a:rect r="r" b="b" t="t" l="l"/>
            <a:pathLst>
              <a:path h="4223771" w="6180938">
                <a:moveTo>
                  <a:pt x="0" y="0"/>
                </a:moveTo>
                <a:lnTo>
                  <a:pt x="6180938" y="0"/>
                </a:lnTo>
                <a:lnTo>
                  <a:pt x="6180938" y="4223771"/>
                </a:lnTo>
                <a:lnTo>
                  <a:pt x="0" y="4223771"/>
                </a:lnTo>
                <a:lnTo>
                  <a:pt x="0" y="0"/>
                </a:lnTo>
                <a:close/>
              </a:path>
            </a:pathLst>
          </a:custGeom>
          <a:blipFill>
            <a:blip r:embed="rId11"/>
            <a:stretch>
              <a:fillRect l="-8731" t="0" r="-51674" b="-56097"/>
            </a:stretch>
          </a:blipFill>
        </p:spPr>
      </p:sp>
      <p:sp>
        <p:nvSpPr>
          <p:cNvPr name="Freeform 30" id="30"/>
          <p:cNvSpPr/>
          <p:nvPr/>
        </p:nvSpPr>
        <p:spPr>
          <a:xfrm flipH="false" flipV="false" rot="0">
            <a:off x="8108885" y="2022102"/>
            <a:ext cx="2978752" cy="1534057"/>
          </a:xfrm>
          <a:custGeom>
            <a:avLst/>
            <a:gdLst/>
            <a:ahLst/>
            <a:cxnLst/>
            <a:rect r="r" b="b" t="t" l="l"/>
            <a:pathLst>
              <a:path h="1534057" w="2978752">
                <a:moveTo>
                  <a:pt x="0" y="0"/>
                </a:moveTo>
                <a:lnTo>
                  <a:pt x="2978751" y="0"/>
                </a:lnTo>
                <a:lnTo>
                  <a:pt x="2978751" y="1534057"/>
                </a:lnTo>
                <a:lnTo>
                  <a:pt x="0" y="1534057"/>
                </a:lnTo>
                <a:lnTo>
                  <a:pt x="0" y="0"/>
                </a:lnTo>
                <a:close/>
              </a:path>
            </a:pathLst>
          </a:custGeom>
          <a:blipFill>
            <a:blip r:embed="rId12"/>
            <a:stretch>
              <a:fillRect l="0" t="0" r="0" b="0"/>
            </a:stretch>
          </a:blipFill>
        </p:spPr>
      </p:sp>
      <p:sp>
        <p:nvSpPr>
          <p:cNvPr name="Freeform 31" id="31"/>
          <p:cNvSpPr/>
          <p:nvPr/>
        </p:nvSpPr>
        <p:spPr>
          <a:xfrm flipH="false" flipV="false" rot="0">
            <a:off x="14419731" y="675267"/>
            <a:ext cx="3595613" cy="2427039"/>
          </a:xfrm>
          <a:custGeom>
            <a:avLst/>
            <a:gdLst/>
            <a:ahLst/>
            <a:cxnLst/>
            <a:rect r="r" b="b" t="t" l="l"/>
            <a:pathLst>
              <a:path h="2427039" w="3595613">
                <a:moveTo>
                  <a:pt x="0" y="0"/>
                </a:moveTo>
                <a:lnTo>
                  <a:pt x="3595613" y="0"/>
                </a:lnTo>
                <a:lnTo>
                  <a:pt x="3595613" y="2427039"/>
                </a:lnTo>
                <a:lnTo>
                  <a:pt x="0" y="242703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32" id="32"/>
          <p:cNvSpPr txBox="true"/>
          <p:nvPr/>
        </p:nvSpPr>
        <p:spPr>
          <a:xfrm rot="0">
            <a:off x="6321246" y="7835265"/>
            <a:ext cx="5645508" cy="1104900"/>
          </a:xfrm>
          <a:prstGeom prst="rect">
            <a:avLst/>
          </a:prstGeom>
        </p:spPr>
        <p:txBody>
          <a:bodyPr anchor="t" rtlCol="false" tIns="0" lIns="0" bIns="0" rIns="0">
            <a:spAutoFit/>
          </a:bodyPr>
          <a:lstStyle/>
          <a:p>
            <a:pPr algn="ctr" marL="0" indent="0" lvl="0">
              <a:lnSpc>
                <a:spcPts val="8640"/>
              </a:lnSpc>
              <a:spcBef>
                <a:spcPct val="0"/>
              </a:spcBef>
            </a:pPr>
            <a:r>
              <a:rPr lang="en-US" sz="7200" strike="noStrike" u="none">
                <a:solidFill>
                  <a:srgbClr val="FFF626"/>
                </a:solidFill>
                <a:latin typeface="One Little Font Full"/>
              </a:rPr>
              <a:t>OUR PROJECTS</a:t>
            </a:r>
          </a:p>
        </p:txBody>
      </p:sp>
      <p:sp>
        <p:nvSpPr>
          <p:cNvPr name="TextBox 33" id="33"/>
          <p:cNvSpPr txBox="true"/>
          <p:nvPr/>
        </p:nvSpPr>
        <p:spPr>
          <a:xfrm rot="0">
            <a:off x="6321246" y="8902065"/>
            <a:ext cx="5645508" cy="356235"/>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Elaborate on what you want to discuss. </a:t>
            </a:r>
          </a:p>
        </p:txBody>
      </p:sp>
      <p:sp>
        <p:nvSpPr>
          <p:cNvPr name="TextBox 34" id="34"/>
          <p:cNvSpPr txBox="true"/>
          <p:nvPr/>
        </p:nvSpPr>
        <p:spPr>
          <a:xfrm rot="0">
            <a:off x="324921" y="7835265"/>
            <a:ext cx="5446157" cy="1104900"/>
          </a:xfrm>
          <a:prstGeom prst="rect">
            <a:avLst/>
          </a:prstGeom>
        </p:spPr>
        <p:txBody>
          <a:bodyPr anchor="t" rtlCol="false" tIns="0" lIns="0" bIns="0" rIns="0">
            <a:spAutoFit/>
          </a:bodyPr>
          <a:lstStyle/>
          <a:p>
            <a:pPr algn="ctr" marL="0" indent="0" lvl="0">
              <a:lnSpc>
                <a:spcPts val="8640"/>
              </a:lnSpc>
              <a:spcBef>
                <a:spcPct val="0"/>
              </a:spcBef>
            </a:pPr>
            <a:r>
              <a:rPr lang="en-US" sz="7200">
                <a:solidFill>
                  <a:srgbClr val="FFF626"/>
                </a:solidFill>
                <a:latin typeface="One Little Font Full"/>
              </a:rPr>
              <a:t>INTRODUCTION</a:t>
            </a:r>
          </a:p>
        </p:txBody>
      </p:sp>
      <p:sp>
        <p:nvSpPr>
          <p:cNvPr name="TextBox 35" id="35"/>
          <p:cNvSpPr txBox="true"/>
          <p:nvPr/>
        </p:nvSpPr>
        <p:spPr>
          <a:xfrm rot="0">
            <a:off x="324921" y="8902065"/>
            <a:ext cx="5446157" cy="356235"/>
          </a:xfrm>
          <a:prstGeom prst="rect">
            <a:avLst/>
          </a:prstGeom>
        </p:spPr>
        <p:txBody>
          <a:bodyPr anchor="t" rtlCol="false" tIns="0" lIns="0" bIns="0" rIns="0">
            <a:spAutoFit/>
          </a:bodyPr>
          <a:lstStyle/>
          <a:p>
            <a:pPr algn="ctr" marL="0" indent="0" lvl="0">
              <a:lnSpc>
                <a:spcPts val="2940"/>
              </a:lnSpc>
              <a:spcBef>
                <a:spcPct val="0"/>
              </a:spcBef>
            </a:pPr>
            <a:r>
              <a:rPr lang="en-US" sz="2100">
                <a:solidFill>
                  <a:srgbClr val="FFFFFF"/>
                </a:solidFill>
                <a:latin typeface="Gotham"/>
              </a:rPr>
              <a:t>Elaborate on what you want to discuss.</a:t>
            </a:r>
            <a:r>
              <a:rPr lang="en-US" sz="2100">
                <a:solidFill>
                  <a:srgbClr val="FFFFFF"/>
                </a:solidFill>
                <a:latin typeface="Gotham"/>
              </a:rPr>
              <a:t> </a:t>
            </a:r>
          </a:p>
        </p:txBody>
      </p:sp>
      <p:sp>
        <p:nvSpPr>
          <p:cNvPr name="TextBox 36" id="36"/>
          <p:cNvSpPr txBox="true"/>
          <p:nvPr/>
        </p:nvSpPr>
        <p:spPr>
          <a:xfrm rot="0">
            <a:off x="12538583" y="7835265"/>
            <a:ext cx="5402834" cy="1104900"/>
          </a:xfrm>
          <a:prstGeom prst="rect">
            <a:avLst/>
          </a:prstGeom>
        </p:spPr>
        <p:txBody>
          <a:bodyPr anchor="t" rtlCol="false" tIns="0" lIns="0" bIns="0" rIns="0">
            <a:spAutoFit/>
          </a:bodyPr>
          <a:lstStyle/>
          <a:p>
            <a:pPr algn="ctr" marL="0" indent="0" lvl="0">
              <a:lnSpc>
                <a:spcPts val="8640"/>
              </a:lnSpc>
              <a:spcBef>
                <a:spcPct val="0"/>
              </a:spcBef>
            </a:pPr>
            <a:r>
              <a:rPr lang="en-US" sz="7200" strike="noStrike" u="none">
                <a:solidFill>
                  <a:srgbClr val="FFF626"/>
                </a:solidFill>
                <a:latin typeface="One Little Font Full"/>
              </a:rPr>
              <a:t>ABOUT US</a:t>
            </a:r>
          </a:p>
        </p:txBody>
      </p:sp>
      <p:sp>
        <p:nvSpPr>
          <p:cNvPr name="TextBox 37" id="37"/>
          <p:cNvSpPr txBox="true"/>
          <p:nvPr/>
        </p:nvSpPr>
        <p:spPr>
          <a:xfrm rot="0">
            <a:off x="12538583" y="8902065"/>
            <a:ext cx="5402834" cy="356235"/>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Elaborate on what you want to discuss. </a:t>
            </a:r>
          </a:p>
        </p:txBody>
      </p:sp>
      <p:sp>
        <p:nvSpPr>
          <p:cNvPr name="Freeform 38" id="38"/>
          <p:cNvSpPr/>
          <p:nvPr/>
        </p:nvSpPr>
        <p:spPr>
          <a:xfrm flipH="false" flipV="false" rot="0">
            <a:off x="3482029" y="4062426"/>
            <a:ext cx="1356671" cy="1448780"/>
          </a:xfrm>
          <a:custGeom>
            <a:avLst/>
            <a:gdLst/>
            <a:ahLst/>
            <a:cxnLst/>
            <a:rect r="r" b="b" t="t" l="l"/>
            <a:pathLst>
              <a:path h="1448780" w="1356671">
                <a:moveTo>
                  <a:pt x="0" y="0"/>
                </a:moveTo>
                <a:lnTo>
                  <a:pt x="1356671" y="0"/>
                </a:lnTo>
                <a:lnTo>
                  <a:pt x="1356671" y="1448780"/>
                </a:lnTo>
                <a:lnTo>
                  <a:pt x="0" y="1448780"/>
                </a:lnTo>
                <a:lnTo>
                  <a:pt x="0" y="0"/>
                </a:lnTo>
                <a:close/>
              </a:path>
            </a:pathLst>
          </a:custGeom>
          <a:blipFill>
            <a:blip r:embed="rId15"/>
            <a:stretch>
              <a:fillRect l="-225346" t="-346743" r="-78802" b="-121292"/>
            </a:stretch>
          </a:blipFill>
        </p:spPr>
      </p:sp>
    </p:spTree>
  </p:cSld>
  <p:clrMapOvr>
    <a:masterClrMapping/>
  </p:clrMapOvr>
  <p:transition spd="slow">
    <p:push dir="l"/>
  </p:transition>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1737B7"/>
        </a:solidFill>
      </p:bgPr>
    </p:bg>
    <p:spTree>
      <p:nvGrpSpPr>
        <p:cNvPr id="1" name=""/>
        <p:cNvGrpSpPr/>
        <p:nvPr/>
      </p:nvGrpSpPr>
      <p:grpSpPr>
        <a:xfrm>
          <a:off x="0" y="0"/>
          <a:ext cx="0" cy="0"/>
          <a:chOff x="0" y="0"/>
          <a:chExt cx="0" cy="0"/>
        </a:xfrm>
      </p:grpSpPr>
      <p:sp>
        <p:nvSpPr>
          <p:cNvPr name="Freeform 2" id="2"/>
          <p:cNvSpPr/>
          <p:nvPr/>
        </p:nvSpPr>
        <p:spPr>
          <a:xfrm flipH="false" flipV="false" rot="8100000">
            <a:off x="-2762661" y="-2294488"/>
            <a:ext cx="14875976" cy="14875976"/>
          </a:xfrm>
          <a:custGeom>
            <a:avLst/>
            <a:gdLst/>
            <a:ahLst/>
            <a:cxnLst/>
            <a:rect r="r" b="b" t="t" l="l"/>
            <a:pathLst>
              <a:path h="14875976" w="14875976">
                <a:moveTo>
                  <a:pt x="0" y="0"/>
                </a:moveTo>
                <a:lnTo>
                  <a:pt x="14875976" y="0"/>
                </a:lnTo>
                <a:lnTo>
                  <a:pt x="14875976" y="14875976"/>
                </a:lnTo>
                <a:lnTo>
                  <a:pt x="0" y="14875976"/>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10724633" y="2228318"/>
            <a:ext cx="7236993" cy="7236993"/>
            <a:chOff x="0" y="0"/>
            <a:chExt cx="6350000" cy="6350000"/>
          </a:xfrm>
        </p:grpSpPr>
        <p:sp>
          <p:nvSpPr>
            <p:cNvPr name="Freeform 4" id="4"/>
            <p:cNvSpPr/>
            <p:nvPr/>
          </p:nvSpPr>
          <p:spPr>
            <a:xfrm flipH="false" flipV="false" rot="0">
              <a:off x="0" y="0"/>
              <a:ext cx="6352540" cy="6351270"/>
            </a:xfrm>
            <a:custGeom>
              <a:avLst/>
              <a:gdLst/>
              <a:ahLst/>
              <a:cxnLst/>
              <a:rect r="r" b="b" t="t" l="l"/>
              <a:pathLst>
                <a:path h="6351270" w="6352540">
                  <a:moveTo>
                    <a:pt x="5472430" y="2223770"/>
                  </a:moveTo>
                  <a:cubicBezTo>
                    <a:pt x="5795010" y="1845310"/>
                    <a:pt x="5772150" y="1281430"/>
                    <a:pt x="5420360" y="929640"/>
                  </a:cubicBezTo>
                  <a:lnTo>
                    <a:pt x="5420360" y="929640"/>
                  </a:lnTo>
                  <a:cubicBezTo>
                    <a:pt x="5068570" y="577850"/>
                    <a:pt x="4505960" y="554990"/>
                    <a:pt x="4126230" y="877570"/>
                  </a:cubicBezTo>
                  <a:cubicBezTo>
                    <a:pt x="4086860" y="382270"/>
                    <a:pt x="3672840" y="0"/>
                    <a:pt x="3175000" y="0"/>
                  </a:cubicBezTo>
                  <a:lnTo>
                    <a:pt x="3175000" y="0"/>
                  </a:lnTo>
                  <a:cubicBezTo>
                    <a:pt x="2677160" y="0"/>
                    <a:pt x="2263140" y="382270"/>
                    <a:pt x="2223770" y="878840"/>
                  </a:cubicBezTo>
                  <a:cubicBezTo>
                    <a:pt x="1845310" y="556260"/>
                    <a:pt x="1281430" y="579120"/>
                    <a:pt x="929640" y="930910"/>
                  </a:cubicBezTo>
                  <a:lnTo>
                    <a:pt x="929640" y="930910"/>
                  </a:lnTo>
                  <a:cubicBezTo>
                    <a:pt x="577850" y="1282700"/>
                    <a:pt x="554990" y="1845310"/>
                    <a:pt x="877570" y="2225040"/>
                  </a:cubicBezTo>
                  <a:cubicBezTo>
                    <a:pt x="382270" y="2263140"/>
                    <a:pt x="0" y="2677160"/>
                    <a:pt x="0" y="3175000"/>
                  </a:cubicBezTo>
                  <a:lnTo>
                    <a:pt x="0" y="3175000"/>
                  </a:lnTo>
                  <a:cubicBezTo>
                    <a:pt x="0" y="3672840"/>
                    <a:pt x="382270" y="4086860"/>
                    <a:pt x="878840" y="4126230"/>
                  </a:cubicBezTo>
                  <a:cubicBezTo>
                    <a:pt x="556260" y="4504690"/>
                    <a:pt x="579120" y="5068570"/>
                    <a:pt x="930910" y="5420360"/>
                  </a:cubicBezTo>
                  <a:lnTo>
                    <a:pt x="930910" y="5420360"/>
                  </a:lnTo>
                  <a:cubicBezTo>
                    <a:pt x="1282700" y="5772150"/>
                    <a:pt x="1845310" y="5795010"/>
                    <a:pt x="2225040" y="5472430"/>
                  </a:cubicBezTo>
                  <a:cubicBezTo>
                    <a:pt x="2264410" y="5969000"/>
                    <a:pt x="2678430" y="6351270"/>
                    <a:pt x="3176270" y="6351270"/>
                  </a:cubicBezTo>
                  <a:lnTo>
                    <a:pt x="3176270" y="6351270"/>
                  </a:lnTo>
                  <a:cubicBezTo>
                    <a:pt x="3674110" y="6351270"/>
                    <a:pt x="4088130" y="5969000"/>
                    <a:pt x="4127500" y="5473700"/>
                  </a:cubicBezTo>
                  <a:cubicBezTo>
                    <a:pt x="4505960" y="5796280"/>
                    <a:pt x="5069840" y="5773420"/>
                    <a:pt x="5421630" y="5421630"/>
                  </a:cubicBezTo>
                  <a:lnTo>
                    <a:pt x="5421630" y="5421630"/>
                  </a:lnTo>
                  <a:cubicBezTo>
                    <a:pt x="5773420" y="5069839"/>
                    <a:pt x="5796280" y="4507230"/>
                    <a:pt x="5473700" y="4127500"/>
                  </a:cubicBezTo>
                  <a:cubicBezTo>
                    <a:pt x="5970270" y="4088130"/>
                    <a:pt x="6352540" y="3674109"/>
                    <a:pt x="6352540" y="3176270"/>
                  </a:cubicBezTo>
                  <a:lnTo>
                    <a:pt x="6352540" y="3176270"/>
                  </a:lnTo>
                  <a:cubicBezTo>
                    <a:pt x="6350000" y="2677160"/>
                    <a:pt x="5967730" y="2263140"/>
                    <a:pt x="5472430" y="2223770"/>
                  </a:cubicBezTo>
                  <a:close/>
                </a:path>
              </a:pathLst>
            </a:custGeom>
            <a:solidFill>
              <a:srgbClr val="FFF626"/>
            </a:solidFill>
            <a:ln w="12700">
              <a:solidFill>
                <a:srgbClr val="000000"/>
              </a:solidFill>
            </a:ln>
          </p:spPr>
        </p:sp>
      </p:grpSp>
      <p:grpSp>
        <p:nvGrpSpPr>
          <p:cNvPr name="Group 5" id="5"/>
          <p:cNvGrpSpPr>
            <a:grpSpLocks noChangeAspect="true"/>
          </p:cNvGrpSpPr>
          <p:nvPr/>
        </p:nvGrpSpPr>
        <p:grpSpPr>
          <a:xfrm rot="0">
            <a:off x="10724633" y="2228318"/>
            <a:ext cx="7236993" cy="7236993"/>
            <a:chOff x="0" y="0"/>
            <a:chExt cx="6350000" cy="6350000"/>
          </a:xfrm>
        </p:grpSpPr>
        <p:sp>
          <p:nvSpPr>
            <p:cNvPr name="Freeform 6" id="6"/>
            <p:cNvSpPr/>
            <p:nvPr/>
          </p:nvSpPr>
          <p:spPr>
            <a:xfrm flipH="false" flipV="false" rot="0">
              <a:off x="0" y="0"/>
              <a:ext cx="6352540" cy="6351270"/>
            </a:xfrm>
            <a:custGeom>
              <a:avLst/>
              <a:gdLst/>
              <a:ahLst/>
              <a:cxnLst/>
              <a:rect r="r" b="b" t="t" l="l"/>
              <a:pathLst>
                <a:path h="6351270" w="6352540">
                  <a:moveTo>
                    <a:pt x="5472430" y="2223770"/>
                  </a:moveTo>
                  <a:cubicBezTo>
                    <a:pt x="5795010" y="1845310"/>
                    <a:pt x="5772150" y="1281430"/>
                    <a:pt x="5420360" y="929640"/>
                  </a:cubicBezTo>
                  <a:lnTo>
                    <a:pt x="5420360" y="929640"/>
                  </a:lnTo>
                  <a:cubicBezTo>
                    <a:pt x="5068570" y="577850"/>
                    <a:pt x="4505960" y="554990"/>
                    <a:pt x="4126230" y="877570"/>
                  </a:cubicBezTo>
                  <a:cubicBezTo>
                    <a:pt x="4086860" y="382270"/>
                    <a:pt x="3672840" y="0"/>
                    <a:pt x="3175000" y="0"/>
                  </a:cubicBezTo>
                  <a:lnTo>
                    <a:pt x="3175000" y="0"/>
                  </a:lnTo>
                  <a:cubicBezTo>
                    <a:pt x="2677160" y="0"/>
                    <a:pt x="2263140" y="382270"/>
                    <a:pt x="2223770" y="878840"/>
                  </a:cubicBezTo>
                  <a:cubicBezTo>
                    <a:pt x="1845310" y="556260"/>
                    <a:pt x="1281430" y="579120"/>
                    <a:pt x="929640" y="930910"/>
                  </a:cubicBezTo>
                  <a:lnTo>
                    <a:pt x="929640" y="930910"/>
                  </a:lnTo>
                  <a:cubicBezTo>
                    <a:pt x="577850" y="1282700"/>
                    <a:pt x="554990" y="1845310"/>
                    <a:pt x="877570" y="2225040"/>
                  </a:cubicBezTo>
                  <a:cubicBezTo>
                    <a:pt x="382270" y="2263140"/>
                    <a:pt x="0" y="2677160"/>
                    <a:pt x="0" y="3175000"/>
                  </a:cubicBezTo>
                  <a:lnTo>
                    <a:pt x="0" y="3175000"/>
                  </a:lnTo>
                  <a:cubicBezTo>
                    <a:pt x="0" y="3672840"/>
                    <a:pt x="382270" y="4086860"/>
                    <a:pt x="878840" y="4126230"/>
                  </a:cubicBezTo>
                  <a:cubicBezTo>
                    <a:pt x="556260" y="4504690"/>
                    <a:pt x="579120" y="5068570"/>
                    <a:pt x="930910" y="5420360"/>
                  </a:cubicBezTo>
                  <a:lnTo>
                    <a:pt x="930910" y="5420360"/>
                  </a:lnTo>
                  <a:cubicBezTo>
                    <a:pt x="1282700" y="5772150"/>
                    <a:pt x="1845310" y="5795010"/>
                    <a:pt x="2225040" y="5472430"/>
                  </a:cubicBezTo>
                  <a:cubicBezTo>
                    <a:pt x="2264410" y="5969000"/>
                    <a:pt x="2678430" y="6351270"/>
                    <a:pt x="3176270" y="6351270"/>
                  </a:cubicBezTo>
                  <a:lnTo>
                    <a:pt x="3176270" y="6351270"/>
                  </a:lnTo>
                  <a:cubicBezTo>
                    <a:pt x="3674110" y="6351270"/>
                    <a:pt x="4088130" y="5969000"/>
                    <a:pt x="4127500" y="5473700"/>
                  </a:cubicBezTo>
                  <a:cubicBezTo>
                    <a:pt x="4505960" y="5796280"/>
                    <a:pt x="5069840" y="5773420"/>
                    <a:pt x="5421630" y="5421630"/>
                  </a:cubicBezTo>
                  <a:lnTo>
                    <a:pt x="5421630" y="5421630"/>
                  </a:lnTo>
                  <a:cubicBezTo>
                    <a:pt x="5773420" y="5069839"/>
                    <a:pt x="5796280" y="4507230"/>
                    <a:pt x="5473700" y="4127500"/>
                  </a:cubicBezTo>
                  <a:cubicBezTo>
                    <a:pt x="5970270" y="4088130"/>
                    <a:pt x="6352540" y="3674109"/>
                    <a:pt x="6352540" y="3176270"/>
                  </a:cubicBezTo>
                  <a:lnTo>
                    <a:pt x="6352540" y="3176270"/>
                  </a:lnTo>
                  <a:cubicBezTo>
                    <a:pt x="6350000" y="2677160"/>
                    <a:pt x="5967730" y="2263140"/>
                    <a:pt x="5472430" y="2223770"/>
                  </a:cubicBezTo>
                  <a:close/>
                </a:path>
              </a:pathLst>
            </a:custGeom>
            <a:blipFill>
              <a:blip r:embed="rId4"/>
              <a:stretch>
                <a:fillRect l="0" t="-56117" r="-3992" b="0"/>
              </a:stretch>
            </a:blipFill>
          </p:spPr>
        </p:sp>
      </p:grpSp>
      <p:sp>
        <p:nvSpPr>
          <p:cNvPr name="Freeform 7" id="7"/>
          <p:cNvSpPr/>
          <p:nvPr/>
        </p:nvSpPr>
        <p:spPr>
          <a:xfrm flipH="false" flipV="false" rot="0">
            <a:off x="10724633" y="-243413"/>
            <a:ext cx="7563367" cy="7604955"/>
          </a:xfrm>
          <a:custGeom>
            <a:avLst/>
            <a:gdLst/>
            <a:ahLst/>
            <a:cxnLst/>
            <a:rect r="r" b="b" t="t" l="l"/>
            <a:pathLst>
              <a:path h="7604955" w="7563367">
                <a:moveTo>
                  <a:pt x="0" y="0"/>
                </a:moveTo>
                <a:lnTo>
                  <a:pt x="7563367" y="0"/>
                </a:lnTo>
                <a:lnTo>
                  <a:pt x="7563367" y="7604956"/>
                </a:lnTo>
                <a:lnTo>
                  <a:pt x="0" y="7604956"/>
                </a:lnTo>
                <a:lnTo>
                  <a:pt x="0" y="0"/>
                </a:lnTo>
                <a:close/>
              </a:path>
            </a:pathLst>
          </a:custGeom>
          <a:blipFill>
            <a:blip r:embed="rId4"/>
            <a:stretch>
              <a:fillRect l="0" t="-21609" r="0" b="-27663"/>
            </a:stretch>
          </a:blipFill>
        </p:spPr>
      </p:sp>
      <p:sp>
        <p:nvSpPr>
          <p:cNvPr name="Freeform 8" id="8"/>
          <p:cNvSpPr/>
          <p:nvPr/>
        </p:nvSpPr>
        <p:spPr>
          <a:xfrm flipH="false" flipV="false" rot="0">
            <a:off x="13340929" y="5928117"/>
            <a:ext cx="2330774" cy="1433426"/>
          </a:xfrm>
          <a:custGeom>
            <a:avLst/>
            <a:gdLst/>
            <a:ahLst/>
            <a:cxnLst/>
            <a:rect r="r" b="b" t="t" l="l"/>
            <a:pathLst>
              <a:path h="1433426" w="2330774">
                <a:moveTo>
                  <a:pt x="0" y="0"/>
                </a:moveTo>
                <a:lnTo>
                  <a:pt x="2330774" y="0"/>
                </a:lnTo>
                <a:lnTo>
                  <a:pt x="2330774" y="1433426"/>
                </a:lnTo>
                <a:lnTo>
                  <a:pt x="0" y="1433426"/>
                </a:lnTo>
                <a:lnTo>
                  <a:pt x="0" y="0"/>
                </a:lnTo>
                <a:close/>
              </a:path>
            </a:pathLst>
          </a:custGeom>
          <a:blipFill>
            <a:blip r:embed="rId5"/>
            <a:stretch>
              <a:fillRect l="0" t="0" r="0" b="0"/>
            </a:stretch>
          </a:blipFill>
        </p:spPr>
      </p:sp>
      <p:sp>
        <p:nvSpPr>
          <p:cNvPr name="Freeform 9" id="9"/>
          <p:cNvSpPr/>
          <p:nvPr/>
        </p:nvSpPr>
        <p:spPr>
          <a:xfrm flipH="false" flipV="false" rot="0">
            <a:off x="14941842" y="5042800"/>
            <a:ext cx="1871430" cy="1998489"/>
          </a:xfrm>
          <a:custGeom>
            <a:avLst/>
            <a:gdLst/>
            <a:ahLst/>
            <a:cxnLst/>
            <a:rect r="r" b="b" t="t" l="l"/>
            <a:pathLst>
              <a:path h="1998489" w="1871430">
                <a:moveTo>
                  <a:pt x="0" y="0"/>
                </a:moveTo>
                <a:lnTo>
                  <a:pt x="1871430" y="0"/>
                </a:lnTo>
                <a:lnTo>
                  <a:pt x="1871430" y="1998489"/>
                </a:lnTo>
                <a:lnTo>
                  <a:pt x="0" y="1998489"/>
                </a:lnTo>
                <a:lnTo>
                  <a:pt x="0" y="0"/>
                </a:lnTo>
                <a:close/>
              </a:path>
            </a:pathLst>
          </a:custGeom>
          <a:blipFill>
            <a:blip r:embed="rId6"/>
            <a:stretch>
              <a:fillRect l="-225346" t="-346743" r="-78802" b="-121292"/>
            </a:stretch>
          </a:blipFill>
        </p:spPr>
      </p:sp>
      <p:sp>
        <p:nvSpPr>
          <p:cNvPr name="Freeform 10" id="10"/>
          <p:cNvSpPr/>
          <p:nvPr/>
        </p:nvSpPr>
        <p:spPr>
          <a:xfrm flipH="false" flipV="false" rot="0">
            <a:off x="526153" y="9258300"/>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sp>
        <p:nvSpPr>
          <p:cNvPr name="Freeform 11" id="11"/>
          <p:cNvSpPr/>
          <p:nvPr/>
        </p:nvSpPr>
        <p:spPr>
          <a:xfrm flipH="true" flipV="false" rot="872595">
            <a:off x="-1049780" y="883518"/>
            <a:ext cx="7315200" cy="2181260"/>
          </a:xfrm>
          <a:custGeom>
            <a:avLst/>
            <a:gdLst/>
            <a:ahLst/>
            <a:cxnLst/>
            <a:rect r="r" b="b" t="t" l="l"/>
            <a:pathLst>
              <a:path h="2181260" w="7315200">
                <a:moveTo>
                  <a:pt x="7315200" y="0"/>
                </a:moveTo>
                <a:lnTo>
                  <a:pt x="0" y="0"/>
                </a:lnTo>
                <a:lnTo>
                  <a:pt x="0" y="2181260"/>
                </a:lnTo>
                <a:lnTo>
                  <a:pt x="7315200" y="2181260"/>
                </a:lnTo>
                <a:lnTo>
                  <a:pt x="731520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2" id="12"/>
          <p:cNvSpPr txBox="true"/>
          <p:nvPr/>
        </p:nvSpPr>
        <p:spPr>
          <a:xfrm rot="0">
            <a:off x="1579153" y="4530090"/>
            <a:ext cx="7378075" cy="1184910"/>
          </a:xfrm>
          <a:prstGeom prst="rect">
            <a:avLst/>
          </a:prstGeom>
        </p:spPr>
        <p:txBody>
          <a:bodyPr anchor="t" rtlCol="false" tIns="0" lIns="0" bIns="0" rIns="0">
            <a:spAutoFit/>
          </a:bodyPr>
          <a:lstStyle/>
          <a:p>
            <a:pPr algn="ctr" marL="0" indent="0" lvl="0">
              <a:lnSpc>
                <a:spcPts val="8640"/>
              </a:lnSpc>
              <a:spcBef>
                <a:spcPct val="0"/>
              </a:spcBef>
            </a:pPr>
            <a:r>
              <a:rPr lang="en-US" sz="9600" strike="noStrike" u="none">
                <a:solidFill>
                  <a:srgbClr val="FFF626"/>
                </a:solidFill>
                <a:latin typeface="One Little Font Full"/>
              </a:rPr>
              <a:t>INTRODUCTION</a:t>
            </a:r>
          </a:p>
        </p:txBody>
      </p:sp>
      <p:sp>
        <p:nvSpPr>
          <p:cNvPr name="TextBox 13" id="13"/>
          <p:cNvSpPr txBox="true"/>
          <p:nvPr/>
        </p:nvSpPr>
        <p:spPr>
          <a:xfrm rot="0">
            <a:off x="2607820" y="5676900"/>
            <a:ext cx="5320741" cy="356235"/>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Elaborate on what you want to discuss. </a:t>
            </a:r>
          </a:p>
        </p:txBody>
      </p:sp>
    </p:spTree>
  </p:cSld>
  <p:clrMapOvr>
    <a:masterClrMapping/>
  </p:clrMapOvr>
  <p:transition spd="slow">
    <p:push dir="l"/>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1737B7"/>
        </a:solidFill>
      </p:bgPr>
    </p:bg>
    <p:spTree>
      <p:nvGrpSpPr>
        <p:cNvPr id="1" name=""/>
        <p:cNvGrpSpPr/>
        <p:nvPr/>
      </p:nvGrpSpPr>
      <p:grpSpPr>
        <a:xfrm>
          <a:off x="0" y="0"/>
          <a:ext cx="0" cy="0"/>
          <a:chOff x="0" y="0"/>
          <a:chExt cx="0" cy="0"/>
        </a:xfrm>
      </p:grpSpPr>
      <p:sp>
        <p:nvSpPr>
          <p:cNvPr name="TextBox 2" id="2"/>
          <p:cNvSpPr txBox="true"/>
          <p:nvPr/>
        </p:nvSpPr>
        <p:spPr>
          <a:xfrm rot="0">
            <a:off x="1365337" y="1139960"/>
            <a:ext cx="15557326" cy="1078229"/>
          </a:xfrm>
          <a:prstGeom prst="rect">
            <a:avLst/>
          </a:prstGeom>
        </p:spPr>
        <p:txBody>
          <a:bodyPr anchor="t" rtlCol="false" tIns="0" lIns="0" bIns="0" rIns="0">
            <a:spAutoFit/>
          </a:bodyPr>
          <a:lstStyle/>
          <a:p>
            <a:pPr algn="ctr" marL="0" indent="0" lvl="0">
              <a:lnSpc>
                <a:spcPts val="7919"/>
              </a:lnSpc>
              <a:spcBef>
                <a:spcPct val="0"/>
              </a:spcBef>
            </a:pPr>
            <a:r>
              <a:rPr lang="en-US" sz="8799" strike="noStrike" u="none">
                <a:solidFill>
                  <a:srgbClr val="FFF626"/>
                </a:solidFill>
                <a:latin typeface="One Little Font Full"/>
              </a:rPr>
              <a:t>WELCOME TO PRESENTATION</a:t>
            </a:r>
          </a:p>
        </p:txBody>
      </p:sp>
      <p:sp>
        <p:nvSpPr>
          <p:cNvPr name="TextBox 3" id="3"/>
          <p:cNvSpPr txBox="true"/>
          <p:nvPr/>
        </p:nvSpPr>
        <p:spPr>
          <a:xfrm rot="0">
            <a:off x="1365337" y="2180089"/>
            <a:ext cx="15557326" cy="356235"/>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I'm Rain, and I'll be sharing with you my beautiful ideas. Follow me at @reallygreatsite to learn more. </a:t>
            </a:r>
          </a:p>
        </p:txBody>
      </p:sp>
      <p:sp>
        <p:nvSpPr>
          <p:cNvPr name="Freeform 4" id="4"/>
          <p:cNvSpPr/>
          <p:nvPr/>
        </p:nvSpPr>
        <p:spPr>
          <a:xfrm flipH="false" flipV="false" rot="0">
            <a:off x="526153" y="517852"/>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grpSp>
        <p:nvGrpSpPr>
          <p:cNvPr name="Group 5" id="5"/>
          <p:cNvGrpSpPr>
            <a:grpSpLocks noChangeAspect="true"/>
          </p:cNvGrpSpPr>
          <p:nvPr/>
        </p:nvGrpSpPr>
        <p:grpSpPr>
          <a:xfrm rot="0">
            <a:off x="2192181" y="4442285"/>
            <a:ext cx="13074882" cy="12683753"/>
            <a:chOff x="0" y="0"/>
            <a:chExt cx="5943600" cy="5765800"/>
          </a:xfrm>
        </p:grpSpPr>
        <p:sp>
          <p:nvSpPr>
            <p:cNvPr name="Freeform 6" id="6"/>
            <p:cNvSpPr/>
            <p:nvPr/>
          </p:nvSpPr>
          <p:spPr>
            <a:xfrm flipH="false" flipV="false" rot="0">
              <a:off x="0" y="0"/>
              <a:ext cx="5943600" cy="5765800"/>
            </a:xfrm>
            <a:custGeom>
              <a:avLst/>
              <a:gdLst/>
              <a:ahLst/>
              <a:cxnLst/>
              <a:rect r="r" b="b" t="t" l="l"/>
              <a:pathLst>
                <a:path h="5765800" w="5943600">
                  <a:moveTo>
                    <a:pt x="4222750" y="5765800"/>
                  </a:moveTo>
                  <a:cubicBezTo>
                    <a:pt x="3751580" y="5765800"/>
                    <a:pt x="3295650" y="5568950"/>
                    <a:pt x="2971800" y="5226050"/>
                  </a:cubicBezTo>
                  <a:cubicBezTo>
                    <a:pt x="2647950" y="5568950"/>
                    <a:pt x="2192020" y="5765800"/>
                    <a:pt x="1720850" y="5765800"/>
                  </a:cubicBezTo>
                  <a:cubicBezTo>
                    <a:pt x="772160" y="5765800"/>
                    <a:pt x="0" y="4993640"/>
                    <a:pt x="0" y="4044950"/>
                  </a:cubicBezTo>
                  <a:cubicBezTo>
                    <a:pt x="0" y="3613150"/>
                    <a:pt x="160020" y="3200400"/>
                    <a:pt x="452120" y="2882900"/>
                  </a:cubicBezTo>
                  <a:cubicBezTo>
                    <a:pt x="160020" y="2565400"/>
                    <a:pt x="0" y="2152650"/>
                    <a:pt x="0" y="1720850"/>
                  </a:cubicBezTo>
                  <a:cubicBezTo>
                    <a:pt x="0" y="772160"/>
                    <a:pt x="772160" y="0"/>
                    <a:pt x="1720850" y="0"/>
                  </a:cubicBezTo>
                  <a:cubicBezTo>
                    <a:pt x="2192020" y="0"/>
                    <a:pt x="2647950" y="196850"/>
                    <a:pt x="2971800" y="539750"/>
                  </a:cubicBezTo>
                  <a:cubicBezTo>
                    <a:pt x="3295650" y="196850"/>
                    <a:pt x="3751580" y="0"/>
                    <a:pt x="4222750" y="0"/>
                  </a:cubicBezTo>
                  <a:cubicBezTo>
                    <a:pt x="5171440" y="0"/>
                    <a:pt x="5943600" y="772160"/>
                    <a:pt x="5943600" y="1720850"/>
                  </a:cubicBezTo>
                  <a:cubicBezTo>
                    <a:pt x="5943600" y="2152650"/>
                    <a:pt x="5783580" y="2565400"/>
                    <a:pt x="5491480" y="2882900"/>
                  </a:cubicBezTo>
                  <a:cubicBezTo>
                    <a:pt x="5782310" y="3200400"/>
                    <a:pt x="5943600" y="3613150"/>
                    <a:pt x="5943600" y="4044950"/>
                  </a:cubicBezTo>
                  <a:cubicBezTo>
                    <a:pt x="5943600" y="4993640"/>
                    <a:pt x="5171440" y="5765800"/>
                    <a:pt x="4222750" y="5765800"/>
                  </a:cubicBezTo>
                  <a:close/>
                </a:path>
              </a:pathLst>
            </a:custGeom>
            <a:solidFill>
              <a:srgbClr val="FFF626"/>
            </a:solidFill>
            <a:ln w="12700">
              <a:solidFill>
                <a:srgbClr val="000000"/>
              </a:solidFill>
            </a:ln>
          </p:spPr>
        </p:sp>
      </p:grpSp>
      <p:sp>
        <p:nvSpPr>
          <p:cNvPr name="Freeform 7" id="7"/>
          <p:cNvSpPr/>
          <p:nvPr/>
        </p:nvSpPr>
        <p:spPr>
          <a:xfrm flipH="false" flipV="false" rot="0">
            <a:off x="5096190" y="2236195"/>
            <a:ext cx="9482821" cy="9032441"/>
          </a:xfrm>
          <a:custGeom>
            <a:avLst/>
            <a:gdLst/>
            <a:ahLst/>
            <a:cxnLst/>
            <a:rect r="r" b="b" t="t" l="l"/>
            <a:pathLst>
              <a:path h="9032441" w="9482821">
                <a:moveTo>
                  <a:pt x="0" y="0"/>
                </a:moveTo>
                <a:lnTo>
                  <a:pt x="9482821" y="0"/>
                </a:lnTo>
                <a:lnTo>
                  <a:pt x="9482821" y="9032441"/>
                </a:lnTo>
                <a:lnTo>
                  <a:pt x="0" y="9032441"/>
                </a:lnTo>
                <a:lnTo>
                  <a:pt x="0" y="0"/>
                </a:lnTo>
                <a:close/>
              </a:path>
            </a:pathLst>
          </a:custGeom>
          <a:blipFill>
            <a:blip r:embed="rId4"/>
            <a:stretch>
              <a:fillRect l="-74466" t="-17927" r="-52692" b="-40963"/>
            </a:stretch>
          </a:blipFill>
        </p:spPr>
      </p:sp>
    </p:spTree>
  </p:cSld>
  <p:clrMapOvr>
    <a:masterClrMapping/>
  </p:clrMapOvr>
  <p:transition spd="slow">
    <p:push dir="l"/>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1737B7"/>
        </a:solidFill>
      </p:bgPr>
    </p:bg>
    <p:spTree>
      <p:nvGrpSpPr>
        <p:cNvPr id="1" name=""/>
        <p:cNvGrpSpPr/>
        <p:nvPr/>
      </p:nvGrpSpPr>
      <p:grpSpPr>
        <a:xfrm>
          <a:off x="0" y="0"/>
          <a:ext cx="0" cy="0"/>
          <a:chOff x="0" y="0"/>
          <a:chExt cx="0" cy="0"/>
        </a:xfrm>
      </p:grpSpPr>
      <p:sp>
        <p:nvSpPr>
          <p:cNvPr name="Freeform 2" id="2"/>
          <p:cNvSpPr/>
          <p:nvPr/>
        </p:nvSpPr>
        <p:spPr>
          <a:xfrm flipH="false" flipV="false" rot="2700000">
            <a:off x="-1692316" y="3884523"/>
            <a:ext cx="21450355" cy="21450355"/>
          </a:xfrm>
          <a:custGeom>
            <a:avLst/>
            <a:gdLst/>
            <a:ahLst/>
            <a:cxnLst/>
            <a:rect r="r" b="b" t="t" l="l"/>
            <a:pathLst>
              <a:path h="21450355" w="21450355">
                <a:moveTo>
                  <a:pt x="0" y="0"/>
                </a:moveTo>
                <a:lnTo>
                  <a:pt x="21450355" y="0"/>
                </a:lnTo>
                <a:lnTo>
                  <a:pt x="21450355" y="21450355"/>
                </a:lnTo>
                <a:lnTo>
                  <a:pt x="0" y="21450355"/>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80146" y="4885860"/>
            <a:ext cx="4079043" cy="4080603"/>
            <a:chOff x="0" y="0"/>
            <a:chExt cx="775547" cy="775843"/>
          </a:xfrm>
        </p:grpSpPr>
        <p:sp>
          <p:nvSpPr>
            <p:cNvPr name="Freeform 4" id="4"/>
            <p:cNvSpPr/>
            <p:nvPr/>
          </p:nvSpPr>
          <p:spPr>
            <a:xfrm flipH="false" flipV="false" rot="0">
              <a:off x="0" y="0"/>
              <a:ext cx="775547" cy="775843"/>
            </a:xfrm>
            <a:custGeom>
              <a:avLst/>
              <a:gdLst/>
              <a:ahLst/>
              <a:cxnLst/>
              <a:rect r="r" b="b" t="t" l="l"/>
              <a:pathLst>
                <a:path h="775843" w="775547">
                  <a:moveTo>
                    <a:pt x="96797" y="0"/>
                  </a:moveTo>
                  <a:lnTo>
                    <a:pt x="678750" y="0"/>
                  </a:lnTo>
                  <a:cubicBezTo>
                    <a:pt x="732209" y="0"/>
                    <a:pt x="775547" y="43337"/>
                    <a:pt x="775547" y="96797"/>
                  </a:cubicBezTo>
                  <a:lnTo>
                    <a:pt x="775547" y="679046"/>
                  </a:lnTo>
                  <a:cubicBezTo>
                    <a:pt x="775547" y="732506"/>
                    <a:pt x="732209" y="775843"/>
                    <a:pt x="678750" y="775843"/>
                  </a:cubicBezTo>
                  <a:lnTo>
                    <a:pt x="96797" y="775843"/>
                  </a:lnTo>
                  <a:cubicBezTo>
                    <a:pt x="43337" y="775843"/>
                    <a:pt x="0" y="732506"/>
                    <a:pt x="0" y="679046"/>
                  </a:cubicBezTo>
                  <a:lnTo>
                    <a:pt x="0" y="96797"/>
                  </a:lnTo>
                  <a:cubicBezTo>
                    <a:pt x="0" y="43337"/>
                    <a:pt x="43337" y="0"/>
                    <a:pt x="96797" y="0"/>
                  </a:cubicBezTo>
                  <a:close/>
                </a:path>
              </a:pathLst>
            </a:custGeom>
            <a:solidFill>
              <a:srgbClr val="FFF626"/>
            </a:solidFill>
          </p:spPr>
        </p:sp>
        <p:sp>
          <p:nvSpPr>
            <p:cNvPr name="TextBox 5" id="5"/>
            <p:cNvSpPr txBox="true"/>
            <p:nvPr/>
          </p:nvSpPr>
          <p:spPr>
            <a:xfrm>
              <a:off x="0" y="-47625"/>
              <a:ext cx="775547" cy="823468"/>
            </a:xfrm>
            <a:prstGeom prst="rect">
              <a:avLst/>
            </a:prstGeom>
          </p:spPr>
          <p:txBody>
            <a:bodyPr anchor="ctr" rtlCol="false" tIns="50800" lIns="50800" bIns="50800" rIns="50800"/>
            <a:lstStyle/>
            <a:p>
              <a:pPr algn="ctr">
                <a:lnSpc>
                  <a:spcPts val="3359"/>
                </a:lnSpc>
              </a:pPr>
            </a:p>
          </p:txBody>
        </p:sp>
      </p:grpSp>
      <p:grpSp>
        <p:nvGrpSpPr>
          <p:cNvPr name="Group 6" id="6"/>
          <p:cNvGrpSpPr/>
          <p:nvPr/>
        </p:nvGrpSpPr>
        <p:grpSpPr>
          <a:xfrm rot="0">
            <a:off x="4961039" y="4885860"/>
            <a:ext cx="4079043" cy="4080603"/>
            <a:chOff x="0" y="0"/>
            <a:chExt cx="775547" cy="775843"/>
          </a:xfrm>
        </p:grpSpPr>
        <p:sp>
          <p:nvSpPr>
            <p:cNvPr name="Freeform 7" id="7"/>
            <p:cNvSpPr/>
            <p:nvPr/>
          </p:nvSpPr>
          <p:spPr>
            <a:xfrm flipH="false" flipV="false" rot="0">
              <a:off x="0" y="0"/>
              <a:ext cx="775547" cy="775843"/>
            </a:xfrm>
            <a:custGeom>
              <a:avLst/>
              <a:gdLst/>
              <a:ahLst/>
              <a:cxnLst/>
              <a:rect r="r" b="b" t="t" l="l"/>
              <a:pathLst>
                <a:path h="775843" w="775547">
                  <a:moveTo>
                    <a:pt x="96797" y="0"/>
                  </a:moveTo>
                  <a:lnTo>
                    <a:pt x="678750" y="0"/>
                  </a:lnTo>
                  <a:cubicBezTo>
                    <a:pt x="732209" y="0"/>
                    <a:pt x="775547" y="43337"/>
                    <a:pt x="775547" y="96797"/>
                  </a:cubicBezTo>
                  <a:lnTo>
                    <a:pt x="775547" y="679046"/>
                  </a:lnTo>
                  <a:cubicBezTo>
                    <a:pt x="775547" y="732506"/>
                    <a:pt x="732209" y="775843"/>
                    <a:pt x="678750" y="775843"/>
                  </a:cubicBezTo>
                  <a:lnTo>
                    <a:pt x="96797" y="775843"/>
                  </a:lnTo>
                  <a:cubicBezTo>
                    <a:pt x="43337" y="775843"/>
                    <a:pt x="0" y="732506"/>
                    <a:pt x="0" y="679046"/>
                  </a:cubicBezTo>
                  <a:lnTo>
                    <a:pt x="0" y="96797"/>
                  </a:lnTo>
                  <a:cubicBezTo>
                    <a:pt x="0" y="43337"/>
                    <a:pt x="43337" y="0"/>
                    <a:pt x="96797" y="0"/>
                  </a:cubicBezTo>
                  <a:close/>
                </a:path>
              </a:pathLst>
            </a:custGeom>
            <a:solidFill>
              <a:srgbClr val="FFF626"/>
            </a:solidFill>
          </p:spPr>
        </p:sp>
        <p:sp>
          <p:nvSpPr>
            <p:cNvPr name="TextBox 8" id="8"/>
            <p:cNvSpPr txBox="true"/>
            <p:nvPr/>
          </p:nvSpPr>
          <p:spPr>
            <a:xfrm>
              <a:off x="0" y="-47625"/>
              <a:ext cx="775547" cy="823468"/>
            </a:xfrm>
            <a:prstGeom prst="rect">
              <a:avLst/>
            </a:prstGeom>
          </p:spPr>
          <p:txBody>
            <a:bodyPr anchor="ctr" rtlCol="false" tIns="50800" lIns="50800" bIns="50800" rIns="50800"/>
            <a:lstStyle/>
            <a:p>
              <a:pPr algn="ctr">
                <a:lnSpc>
                  <a:spcPts val="3359"/>
                </a:lnSpc>
              </a:pPr>
            </a:p>
          </p:txBody>
        </p:sp>
      </p:grpSp>
      <p:grpSp>
        <p:nvGrpSpPr>
          <p:cNvPr name="Group 9" id="9"/>
          <p:cNvGrpSpPr/>
          <p:nvPr/>
        </p:nvGrpSpPr>
        <p:grpSpPr>
          <a:xfrm rot="0">
            <a:off x="9244925" y="4885860"/>
            <a:ext cx="4079043" cy="4080603"/>
            <a:chOff x="0" y="0"/>
            <a:chExt cx="775547" cy="775843"/>
          </a:xfrm>
        </p:grpSpPr>
        <p:sp>
          <p:nvSpPr>
            <p:cNvPr name="Freeform 10" id="10"/>
            <p:cNvSpPr/>
            <p:nvPr/>
          </p:nvSpPr>
          <p:spPr>
            <a:xfrm flipH="false" flipV="false" rot="0">
              <a:off x="0" y="0"/>
              <a:ext cx="775547" cy="775843"/>
            </a:xfrm>
            <a:custGeom>
              <a:avLst/>
              <a:gdLst/>
              <a:ahLst/>
              <a:cxnLst/>
              <a:rect r="r" b="b" t="t" l="l"/>
              <a:pathLst>
                <a:path h="775843" w="775547">
                  <a:moveTo>
                    <a:pt x="96797" y="0"/>
                  </a:moveTo>
                  <a:lnTo>
                    <a:pt x="678750" y="0"/>
                  </a:lnTo>
                  <a:cubicBezTo>
                    <a:pt x="732209" y="0"/>
                    <a:pt x="775547" y="43337"/>
                    <a:pt x="775547" y="96797"/>
                  </a:cubicBezTo>
                  <a:lnTo>
                    <a:pt x="775547" y="679046"/>
                  </a:lnTo>
                  <a:cubicBezTo>
                    <a:pt x="775547" y="732506"/>
                    <a:pt x="732209" y="775843"/>
                    <a:pt x="678750" y="775843"/>
                  </a:cubicBezTo>
                  <a:lnTo>
                    <a:pt x="96797" y="775843"/>
                  </a:lnTo>
                  <a:cubicBezTo>
                    <a:pt x="43337" y="775843"/>
                    <a:pt x="0" y="732506"/>
                    <a:pt x="0" y="679046"/>
                  </a:cubicBezTo>
                  <a:lnTo>
                    <a:pt x="0" y="96797"/>
                  </a:lnTo>
                  <a:cubicBezTo>
                    <a:pt x="0" y="43337"/>
                    <a:pt x="43337" y="0"/>
                    <a:pt x="96797" y="0"/>
                  </a:cubicBezTo>
                  <a:close/>
                </a:path>
              </a:pathLst>
            </a:custGeom>
            <a:solidFill>
              <a:srgbClr val="FFF626"/>
            </a:solidFill>
          </p:spPr>
        </p:sp>
        <p:sp>
          <p:nvSpPr>
            <p:cNvPr name="TextBox 11" id="11"/>
            <p:cNvSpPr txBox="true"/>
            <p:nvPr/>
          </p:nvSpPr>
          <p:spPr>
            <a:xfrm>
              <a:off x="0" y="-47625"/>
              <a:ext cx="775547" cy="823468"/>
            </a:xfrm>
            <a:prstGeom prst="rect">
              <a:avLst/>
            </a:prstGeom>
          </p:spPr>
          <p:txBody>
            <a:bodyPr anchor="ctr" rtlCol="false" tIns="50800" lIns="50800" bIns="50800" rIns="50800"/>
            <a:lstStyle/>
            <a:p>
              <a:pPr algn="ctr">
                <a:lnSpc>
                  <a:spcPts val="3359"/>
                </a:lnSpc>
              </a:pPr>
            </a:p>
          </p:txBody>
        </p:sp>
      </p:grpSp>
      <p:grpSp>
        <p:nvGrpSpPr>
          <p:cNvPr name="Group 12" id="12"/>
          <p:cNvGrpSpPr/>
          <p:nvPr/>
        </p:nvGrpSpPr>
        <p:grpSpPr>
          <a:xfrm rot="0">
            <a:off x="13528811" y="4885860"/>
            <a:ext cx="4079043" cy="4080603"/>
            <a:chOff x="0" y="0"/>
            <a:chExt cx="775547" cy="775843"/>
          </a:xfrm>
        </p:grpSpPr>
        <p:sp>
          <p:nvSpPr>
            <p:cNvPr name="Freeform 13" id="13"/>
            <p:cNvSpPr/>
            <p:nvPr/>
          </p:nvSpPr>
          <p:spPr>
            <a:xfrm flipH="false" flipV="false" rot="0">
              <a:off x="0" y="0"/>
              <a:ext cx="775547" cy="775843"/>
            </a:xfrm>
            <a:custGeom>
              <a:avLst/>
              <a:gdLst/>
              <a:ahLst/>
              <a:cxnLst/>
              <a:rect r="r" b="b" t="t" l="l"/>
              <a:pathLst>
                <a:path h="775843" w="775547">
                  <a:moveTo>
                    <a:pt x="96797" y="0"/>
                  </a:moveTo>
                  <a:lnTo>
                    <a:pt x="678750" y="0"/>
                  </a:lnTo>
                  <a:cubicBezTo>
                    <a:pt x="732209" y="0"/>
                    <a:pt x="775547" y="43337"/>
                    <a:pt x="775547" y="96797"/>
                  </a:cubicBezTo>
                  <a:lnTo>
                    <a:pt x="775547" y="679046"/>
                  </a:lnTo>
                  <a:cubicBezTo>
                    <a:pt x="775547" y="732506"/>
                    <a:pt x="732209" y="775843"/>
                    <a:pt x="678750" y="775843"/>
                  </a:cubicBezTo>
                  <a:lnTo>
                    <a:pt x="96797" y="775843"/>
                  </a:lnTo>
                  <a:cubicBezTo>
                    <a:pt x="43337" y="775843"/>
                    <a:pt x="0" y="732506"/>
                    <a:pt x="0" y="679046"/>
                  </a:cubicBezTo>
                  <a:lnTo>
                    <a:pt x="0" y="96797"/>
                  </a:lnTo>
                  <a:cubicBezTo>
                    <a:pt x="0" y="43337"/>
                    <a:pt x="43337" y="0"/>
                    <a:pt x="96797" y="0"/>
                  </a:cubicBezTo>
                  <a:close/>
                </a:path>
              </a:pathLst>
            </a:custGeom>
            <a:solidFill>
              <a:srgbClr val="FFF626"/>
            </a:solidFill>
          </p:spPr>
        </p:sp>
        <p:sp>
          <p:nvSpPr>
            <p:cNvPr name="TextBox 14" id="14"/>
            <p:cNvSpPr txBox="true"/>
            <p:nvPr/>
          </p:nvSpPr>
          <p:spPr>
            <a:xfrm>
              <a:off x="0" y="-47625"/>
              <a:ext cx="775547" cy="823468"/>
            </a:xfrm>
            <a:prstGeom prst="rect">
              <a:avLst/>
            </a:prstGeom>
          </p:spPr>
          <p:txBody>
            <a:bodyPr anchor="ctr" rtlCol="false" tIns="50800" lIns="50800" bIns="50800" rIns="50800"/>
            <a:lstStyle/>
            <a:p>
              <a:pPr algn="ctr">
                <a:lnSpc>
                  <a:spcPts val="3359"/>
                </a:lnSpc>
              </a:pPr>
            </a:p>
          </p:txBody>
        </p:sp>
      </p:grpSp>
      <p:sp>
        <p:nvSpPr>
          <p:cNvPr name="Freeform 15" id="15"/>
          <p:cNvSpPr/>
          <p:nvPr/>
        </p:nvSpPr>
        <p:spPr>
          <a:xfrm flipH="false" flipV="false" rot="0">
            <a:off x="481335" y="2559177"/>
            <a:ext cx="3584258" cy="2470213"/>
          </a:xfrm>
          <a:custGeom>
            <a:avLst/>
            <a:gdLst/>
            <a:ahLst/>
            <a:cxnLst/>
            <a:rect r="r" b="b" t="t" l="l"/>
            <a:pathLst>
              <a:path h="2470213" w="3584258">
                <a:moveTo>
                  <a:pt x="0" y="0"/>
                </a:moveTo>
                <a:lnTo>
                  <a:pt x="3584257" y="0"/>
                </a:lnTo>
                <a:lnTo>
                  <a:pt x="3584257" y="2470213"/>
                </a:lnTo>
                <a:lnTo>
                  <a:pt x="0" y="2470213"/>
                </a:lnTo>
                <a:lnTo>
                  <a:pt x="0" y="0"/>
                </a:lnTo>
                <a:close/>
              </a:path>
            </a:pathLst>
          </a:custGeom>
          <a:blipFill>
            <a:blip r:embed="rId4"/>
            <a:stretch>
              <a:fillRect l="-8481" t="-20421" r="-21701" b="-5429"/>
            </a:stretch>
          </a:blipFill>
        </p:spPr>
      </p:sp>
      <p:sp>
        <p:nvSpPr>
          <p:cNvPr name="Freeform 16" id="16"/>
          <p:cNvSpPr/>
          <p:nvPr/>
        </p:nvSpPr>
        <p:spPr>
          <a:xfrm flipH="false" flipV="false" rot="0">
            <a:off x="4848028" y="2796899"/>
            <a:ext cx="4010419" cy="2270591"/>
          </a:xfrm>
          <a:custGeom>
            <a:avLst/>
            <a:gdLst/>
            <a:ahLst/>
            <a:cxnLst/>
            <a:rect r="r" b="b" t="t" l="l"/>
            <a:pathLst>
              <a:path h="2270591" w="4010419">
                <a:moveTo>
                  <a:pt x="0" y="0"/>
                </a:moveTo>
                <a:lnTo>
                  <a:pt x="4010419" y="0"/>
                </a:lnTo>
                <a:lnTo>
                  <a:pt x="4010419" y="2270591"/>
                </a:lnTo>
                <a:lnTo>
                  <a:pt x="0" y="2270591"/>
                </a:lnTo>
                <a:lnTo>
                  <a:pt x="0" y="0"/>
                </a:lnTo>
                <a:close/>
              </a:path>
            </a:pathLst>
          </a:custGeom>
          <a:blipFill>
            <a:blip r:embed="rId5"/>
            <a:stretch>
              <a:fillRect l="-17169" t="-8888" r="-59911" b="-72907"/>
            </a:stretch>
          </a:blipFill>
        </p:spPr>
      </p:sp>
      <p:sp>
        <p:nvSpPr>
          <p:cNvPr name="Freeform 17" id="17"/>
          <p:cNvSpPr/>
          <p:nvPr/>
        </p:nvSpPr>
        <p:spPr>
          <a:xfrm flipH="false" flipV="false" rot="0">
            <a:off x="9778480" y="2540127"/>
            <a:ext cx="3328114" cy="2419022"/>
          </a:xfrm>
          <a:custGeom>
            <a:avLst/>
            <a:gdLst/>
            <a:ahLst/>
            <a:cxnLst/>
            <a:rect r="r" b="b" t="t" l="l"/>
            <a:pathLst>
              <a:path h="2419022" w="3328114">
                <a:moveTo>
                  <a:pt x="0" y="0"/>
                </a:moveTo>
                <a:lnTo>
                  <a:pt x="3328113" y="0"/>
                </a:lnTo>
                <a:lnTo>
                  <a:pt x="3328113" y="2419022"/>
                </a:lnTo>
                <a:lnTo>
                  <a:pt x="0" y="2419022"/>
                </a:lnTo>
                <a:lnTo>
                  <a:pt x="0" y="0"/>
                </a:lnTo>
                <a:close/>
              </a:path>
            </a:pathLst>
          </a:custGeom>
          <a:blipFill>
            <a:blip r:embed="rId6"/>
            <a:stretch>
              <a:fillRect l="-20348" t="-57600" r="-66643" b="-13802"/>
            </a:stretch>
          </a:blipFill>
        </p:spPr>
      </p:sp>
      <p:sp>
        <p:nvSpPr>
          <p:cNvPr name="Freeform 18" id="18"/>
          <p:cNvSpPr/>
          <p:nvPr/>
        </p:nvSpPr>
        <p:spPr>
          <a:xfrm flipH="true" flipV="false" rot="0">
            <a:off x="14652577" y="2918418"/>
            <a:ext cx="2724520" cy="2187172"/>
          </a:xfrm>
          <a:custGeom>
            <a:avLst/>
            <a:gdLst/>
            <a:ahLst/>
            <a:cxnLst/>
            <a:rect r="r" b="b" t="t" l="l"/>
            <a:pathLst>
              <a:path h="2187172" w="2724520">
                <a:moveTo>
                  <a:pt x="2724520" y="0"/>
                </a:moveTo>
                <a:lnTo>
                  <a:pt x="0" y="0"/>
                </a:lnTo>
                <a:lnTo>
                  <a:pt x="0" y="2187172"/>
                </a:lnTo>
                <a:lnTo>
                  <a:pt x="2724520" y="2187172"/>
                </a:lnTo>
                <a:lnTo>
                  <a:pt x="2724520" y="0"/>
                </a:lnTo>
                <a:close/>
              </a:path>
            </a:pathLst>
          </a:custGeom>
          <a:blipFill>
            <a:blip r:embed="rId7"/>
            <a:stretch>
              <a:fillRect l="-43159" t="-29764" r="-5117" b="-8764"/>
            </a:stretch>
          </a:blipFill>
        </p:spPr>
      </p:sp>
      <p:sp>
        <p:nvSpPr>
          <p:cNvPr name="Freeform 19" id="19"/>
          <p:cNvSpPr/>
          <p:nvPr/>
        </p:nvSpPr>
        <p:spPr>
          <a:xfrm flipH="false" flipV="false" rot="-8697547">
            <a:off x="208429" y="-99821"/>
            <a:ext cx="5189039" cy="1547277"/>
          </a:xfrm>
          <a:custGeom>
            <a:avLst/>
            <a:gdLst/>
            <a:ahLst/>
            <a:cxnLst/>
            <a:rect r="r" b="b" t="t" l="l"/>
            <a:pathLst>
              <a:path h="1547277" w="5189039">
                <a:moveTo>
                  <a:pt x="0" y="0"/>
                </a:moveTo>
                <a:lnTo>
                  <a:pt x="5189039" y="0"/>
                </a:lnTo>
                <a:lnTo>
                  <a:pt x="5189039" y="1547277"/>
                </a:lnTo>
                <a:lnTo>
                  <a:pt x="0" y="154727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0" id="20"/>
          <p:cNvSpPr txBox="true"/>
          <p:nvPr/>
        </p:nvSpPr>
        <p:spPr>
          <a:xfrm rot="0">
            <a:off x="5086350" y="1285875"/>
            <a:ext cx="8115300" cy="1078229"/>
          </a:xfrm>
          <a:prstGeom prst="rect">
            <a:avLst/>
          </a:prstGeom>
        </p:spPr>
        <p:txBody>
          <a:bodyPr anchor="t" rtlCol="false" tIns="0" lIns="0" bIns="0" rIns="0">
            <a:spAutoFit/>
          </a:bodyPr>
          <a:lstStyle/>
          <a:p>
            <a:pPr algn="ctr" marL="0" indent="0" lvl="0">
              <a:lnSpc>
                <a:spcPts val="7919"/>
              </a:lnSpc>
              <a:spcBef>
                <a:spcPct val="0"/>
              </a:spcBef>
            </a:pPr>
            <a:r>
              <a:rPr lang="en-US" sz="8799" strike="noStrike" u="none">
                <a:solidFill>
                  <a:srgbClr val="FFF626"/>
                </a:solidFill>
                <a:latin typeface="One Little Font Full"/>
              </a:rPr>
              <a:t>OUR COMPANY</a:t>
            </a:r>
          </a:p>
        </p:txBody>
      </p:sp>
      <p:sp>
        <p:nvSpPr>
          <p:cNvPr name="TextBox 21" id="21"/>
          <p:cNvSpPr txBox="true"/>
          <p:nvPr/>
        </p:nvSpPr>
        <p:spPr>
          <a:xfrm rot="0">
            <a:off x="1029001" y="5414962"/>
            <a:ext cx="4077301" cy="542925"/>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1737B7"/>
                </a:solidFill>
                <a:latin typeface="One Little Font Full Bold"/>
              </a:rPr>
              <a:t>Who we are?</a:t>
            </a:r>
          </a:p>
        </p:txBody>
      </p:sp>
      <p:sp>
        <p:nvSpPr>
          <p:cNvPr name="TextBox 22" id="22"/>
          <p:cNvSpPr txBox="true"/>
          <p:nvPr/>
        </p:nvSpPr>
        <p:spPr>
          <a:xfrm rot="0">
            <a:off x="1028700" y="6028907"/>
            <a:ext cx="3722789" cy="721360"/>
          </a:xfrm>
          <a:prstGeom prst="rect">
            <a:avLst/>
          </a:prstGeom>
        </p:spPr>
        <p:txBody>
          <a:bodyPr anchor="t" rtlCol="false" tIns="0" lIns="0" bIns="0" rIns="0">
            <a:spAutoFit/>
          </a:bodyPr>
          <a:lstStyle/>
          <a:p>
            <a:pPr algn="l" marL="0" indent="0" lvl="0">
              <a:lnSpc>
                <a:spcPts val="2940"/>
              </a:lnSpc>
              <a:spcBef>
                <a:spcPct val="0"/>
              </a:spcBef>
            </a:pPr>
            <a:r>
              <a:rPr lang="en-US" sz="2100" strike="noStrike" u="none">
                <a:solidFill>
                  <a:srgbClr val="1737B7"/>
                </a:solidFill>
                <a:latin typeface="Gotham"/>
              </a:rPr>
              <a:t>Briefly elaborate on what you want to discuss. </a:t>
            </a:r>
          </a:p>
        </p:txBody>
      </p:sp>
      <p:sp>
        <p:nvSpPr>
          <p:cNvPr name="TextBox 23" id="23"/>
          <p:cNvSpPr txBox="true"/>
          <p:nvPr/>
        </p:nvSpPr>
        <p:spPr>
          <a:xfrm rot="0">
            <a:off x="5259910" y="5414962"/>
            <a:ext cx="4077301" cy="542925"/>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1737B7"/>
                </a:solidFill>
                <a:latin typeface="One Little Font Full Bold"/>
              </a:rPr>
              <a:t>What we do?</a:t>
            </a:r>
          </a:p>
        </p:txBody>
      </p:sp>
      <p:sp>
        <p:nvSpPr>
          <p:cNvPr name="TextBox 24" id="24"/>
          <p:cNvSpPr txBox="true"/>
          <p:nvPr/>
        </p:nvSpPr>
        <p:spPr>
          <a:xfrm rot="0">
            <a:off x="5259609" y="6028907"/>
            <a:ext cx="3480491" cy="721360"/>
          </a:xfrm>
          <a:prstGeom prst="rect">
            <a:avLst/>
          </a:prstGeom>
        </p:spPr>
        <p:txBody>
          <a:bodyPr anchor="t" rtlCol="false" tIns="0" lIns="0" bIns="0" rIns="0">
            <a:spAutoFit/>
          </a:bodyPr>
          <a:lstStyle/>
          <a:p>
            <a:pPr algn="l" marL="0" indent="0" lvl="0">
              <a:lnSpc>
                <a:spcPts val="2940"/>
              </a:lnSpc>
              <a:spcBef>
                <a:spcPct val="0"/>
              </a:spcBef>
            </a:pPr>
            <a:r>
              <a:rPr lang="en-US" sz="2100" strike="noStrike" u="none">
                <a:solidFill>
                  <a:srgbClr val="1737B7"/>
                </a:solidFill>
                <a:latin typeface="Gotham"/>
              </a:rPr>
              <a:t>Briefly elaborate on what you want to discuss. </a:t>
            </a:r>
          </a:p>
        </p:txBody>
      </p:sp>
      <p:sp>
        <p:nvSpPr>
          <p:cNvPr name="TextBox 25" id="25"/>
          <p:cNvSpPr txBox="true"/>
          <p:nvPr/>
        </p:nvSpPr>
        <p:spPr>
          <a:xfrm rot="0">
            <a:off x="9537537" y="5414962"/>
            <a:ext cx="4077301" cy="542925"/>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1737B7"/>
                </a:solidFill>
                <a:latin typeface="One Little Font Full Bold"/>
              </a:rPr>
              <a:t>Mission</a:t>
            </a:r>
          </a:p>
        </p:txBody>
      </p:sp>
      <p:sp>
        <p:nvSpPr>
          <p:cNvPr name="TextBox 26" id="26"/>
          <p:cNvSpPr txBox="true"/>
          <p:nvPr/>
        </p:nvSpPr>
        <p:spPr>
          <a:xfrm rot="0">
            <a:off x="9537236" y="6028907"/>
            <a:ext cx="3569358" cy="72136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1737B7"/>
                </a:solidFill>
                <a:latin typeface="Gotham"/>
              </a:rPr>
              <a:t>Enter your grand vision statement!</a:t>
            </a:r>
          </a:p>
        </p:txBody>
      </p:sp>
      <p:sp>
        <p:nvSpPr>
          <p:cNvPr name="TextBox 27" id="27"/>
          <p:cNvSpPr txBox="true"/>
          <p:nvPr/>
        </p:nvSpPr>
        <p:spPr>
          <a:xfrm rot="0">
            <a:off x="13976187" y="5414962"/>
            <a:ext cx="4077301" cy="542925"/>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1737B7"/>
                </a:solidFill>
                <a:latin typeface="One Little Font Full Bold"/>
              </a:rPr>
              <a:t>Vision</a:t>
            </a:r>
          </a:p>
        </p:txBody>
      </p:sp>
      <p:sp>
        <p:nvSpPr>
          <p:cNvPr name="TextBox 28" id="28"/>
          <p:cNvSpPr txBox="true"/>
          <p:nvPr/>
        </p:nvSpPr>
        <p:spPr>
          <a:xfrm rot="0">
            <a:off x="13975886" y="6028907"/>
            <a:ext cx="3212234" cy="72136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1737B7"/>
                </a:solidFill>
                <a:latin typeface="Gotham"/>
              </a:rPr>
              <a:t>Enter your grand vision statement!</a:t>
            </a:r>
          </a:p>
        </p:txBody>
      </p:sp>
      <p:sp>
        <p:nvSpPr>
          <p:cNvPr name="Freeform 29" id="29"/>
          <p:cNvSpPr/>
          <p:nvPr/>
        </p:nvSpPr>
        <p:spPr>
          <a:xfrm flipH="false" flipV="true" rot="-10135509">
            <a:off x="12763857" y="582364"/>
            <a:ext cx="5189039" cy="1547277"/>
          </a:xfrm>
          <a:custGeom>
            <a:avLst/>
            <a:gdLst/>
            <a:ahLst/>
            <a:cxnLst/>
            <a:rect r="r" b="b" t="t" l="l"/>
            <a:pathLst>
              <a:path h="1547277" w="5189039">
                <a:moveTo>
                  <a:pt x="0" y="1547277"/>
                </a:moveTo>
                <a:lnTo>
                  <a:pt x="5189039" y="1547277"/>
                </a:lnTo>
                <a:lnTo>
                  <a:pt x="5189039" y="0"/>
                </a:lnTo>
                <a:lnTo>
                  <a:pt x="0" y="0"/>
                </a:lnTo>
                <a:lnTo>
                  <a:pt x="0" y="1547277"/>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0" id="30"/>
          <p:cNvSpPr/>
          <p:nvPr/>
        </p:nvSpPr>
        <p:spPr>
          <a:xfrm flipH="false" flipV="false" rot="0">
            <a:off x="526153" y="517852"/>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Tree>
  </p:cSld>
  <p:clrMapOvr>
    <a:masterClrMapping/>
  </p:clrMapOvr>
  <p:transition spd="slow">
    <p:push dir="l"/>
  </p:transition>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1737B7"/>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5143500"/>
            <a:chOff x="0" y="0"/>
            <a:chExt cx="1625600" cy="914400"/>
          </a:xfrm>
        </p:grpSpPr>
        <p:sp>
          <p:nvSpPr>
            <p:cNvPr name="Freeform 3" id="3"/>
            <p:cNvSpPr/>
            <p:nvPr/>
          </p:nvSpPr>
          <p:spPr>
            <a:xfrm flipH="false" flipV="false" rot="0">
              <a:off x="0" y="0"/>
              <a:ext cx="1625600" cy="914400"/>
            </a:xfrm>
            <a:custGeom>
              <a:avLst/>
              <a:gdLst/>
              <a:ahLst/>
              <a:cxnLst/>
              <a:rect r="r" b="b" t="t" l="l"/>
              <a:pathLst>
                <a:path h="914400" w="1625600">
                  <a:moveTo>
                    <a:pt x="0" y="0"/>
                  </a:moveTo>
                  <a:lnTo>
                    <a:pt x="1625600" y="0"/>
                  </a:lnTo>
                  <a:lnTo>
                    <a:pt x="1625600" y="914400"/>
                  </a:lnTo>
                  <a:lnTo>
                    <a:pt x="0" y="914400"/>
                  </a:lnTo>
                  <a:close/>
                </a:path>
              </a:pathLst>
            </a:custGeom>
            <a:solidFill>
              <a:srgbClr val="FFF626"/>
            </a:solidFill>
          </p:spPr>
        </p:sp>
        <p:sp>
          <p:nvSpPr>
            <p:cNvPr name="TextBox 4" id="4"/>
            <p:cNvSpPr txBox="true"/>
            <p:nvPr/>
          </p:nvSpPr>
          <p:spPr>
            <a:xfrm>
              <a:off x="0" y="-47625"/>
              <a:ext cx="1625600" cy="962025"/>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9144000" y="5143500"/>
            <a:ext cx="9144000" cy="5143500"/>
            <a:chOff x="0" y="0"/>
            <a:chExt cx="1625600" cy="914400"/>
          </a:xfrm>
        </p:grpSpPr>
        <p:sp>
          <p:nvSpPr>
            <p:cNvPr name="Freeform 6" id="6"/>
            <p:cNvSpPr/>
            <p:nvPr/>
          </p:nvSpPr>
          <p:spPr>
            <a:xfrm flipH="false" flipV="false" rot="0">
              <a:off x="0" y="0"/>
              <a:ext cx="1625600" cy="914400"/>
            </a:xfrm>
            <a:custGeom>
              <a:avLst/>
              <a:gdLst/>
              <a:ahLst/>
              <a:cxnLst/>
              <a:rect r="r" b="b" t="t" l="l"/>
              <a:pathLst>
                <a:path h="914400" w="1625600">
                  <a:moveTo>
                    <a:pt x="0" y="0"/>
                  </a:moveTo>
                  <a:lnTo>
                    <a:pt x="1625600" y="0"/>
                  </a:lnTo>
                  <a:lnTo>
                    <a:pt x="1625600" y="914400"/>
                  </a:lnTo>
                  <a:lnTo>
                    <a:pt x="0" y="914400"/>
                  </a:lnTo>
                  <a:close/>
                </a:path>
              </a:pathLst>
            </a:custGeom>
            <a:solidFill>
              <a:srgbClr val="FFF626"/>
            </a:solidFill>
          </p:spPr>
        </p:sp>
        <p:sp>
          <p:nvSpPr>
            <p:cNvPr name="TextBox 7" id="7"/>
            <p:cNvSpPr txBox="true"/>
            <p:nvPr/>
          </p:nvSpPr>
          <p:spPr>
            <a:xfrm>
              <a:off x="0" y="-47625"/>
              <a:ext cx="1625600" cy="962025"/>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0">
            <a:off x="4783972" y="414337"/>
            <a:ext cx="4039756" cy="4314826"/>
          </a:xfrm>
          <a:custGeom>
            <a:avLst/>
            <a:gdLst/>
            <a:ahLst/>
            <a:cxnLst/>
            <a:rect r="r" b="b" t="t" l="l"/>
            <a:pathLst>
              <a:path h="4314826" w="4039756">
                <a:moveTo>
                  <a:pt x="0" y="0"/>
                </a:moveTo>
                <a:lnTo>
                  <a:pt x="4039756" y="0"/>
                </a:lnTo>
                <a:lnTo>
                  <a:pt x="4039756" y="4314826"/>
                </a:lnTo>
                <a:lnTo>
                  <a:pt x="0" y="4314826"/>
                </a:lnTo>
                <a:lnTo>
                  <a:pt x="0" y="0"/>
                </a:lnTo>
                <a:close/>
              </a:path>
            </a:pathLst>
          </a:custGeom>
          <a:blipFill>
            <a:blip r:embed="rId2"/>
            <a:stretch>
              <a:fillRect l="0" t="0" r="0" b="0"/>
            </a:stretch>
          </a:blipFill>
        </p:spPr>
      </p:sp>
      <p:sp>
        <p:nvSpPr>
          <p:cNvPr name="Freeform 9" id="9"/>
          <p:cNvSpPr/>
          <p:nvPr/>
        </p:nvSpPr>
        <p:spPr>
          <a:xfrm flipH="false" flipV="false" rot="-860778">
            <a:off x="5217391" y="986353"/>
            <a:ext cx="2853342" cy="1109237"/>
          </a:xfrm>
          <a:custGeom>
            <a:avLst/>
            <a:gdLst/>
            <a:ahLst/>
            <a:cxnLst/>
            <a:rect r="r" b="b" t="t" l="l"/>
            <a:pathLst>
              <a:path h="1109237" w="2853342">
                <a:moveTo>
                  <a:pt x="0" y="0"/>
                </a:moveTo>
                <a:lnTo>
                  <a:pt x="2853343" y="0"/>
                </a:lnTo>
                <a:lnTo>
                  <a:pt x="2853343" y="1109236"/>
                </a:lnTo>
                <a:lnTo>
                  <a:pt x="0" y="110923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4912296" y="4940074"/>
            <a:ext cx="4231704" cy="5550352"/>
          </a:xfrm>
          <a:custGeom>
            <a:avLst/>
            <a:gdLst/>
            <a:ahLst/>
            <a:cxnLst/>
            <a:rect r="r" b="b" t="t" l="l"/>
            <a:pathLst>
              <a:path h="5550352" w="4231704">
                <a:moveTo>
                  <a:pt x="0" y="0"/>
                </a:moveTo>
                <a:lnTo>
                  <a:pt x="4231704" y="0"/>
                </a:lnTo>
                <a:lnTo>
                  <a:pt x="4231704" y="5550352"/>
                </a:lnTo>
                <a:lnTo>
                  <a:pt x="0" y="5550352"/>
                </a:lnTo>
                <a:lnTo>
                  <a:pt x="0" y="0"/>
                </a:lnTo>
                <a:close/>
              </a:path>
            </a:pathLst>
          </a:custGeom>
          <a:blipFill>
            <a:blip r:embed="rId5"/>
            <a:stretch>
              <a:fillRect l="-22139" t="-41926" r="-22139" b="-22869"/>
            </a:stretch>
          </a:blipFill>
        </p:spPr>
      </p:sp>
      <p:sp>
        <p:nvSpPr>
          <p:cNvPr name="Freeform 11" id="11"/>
          <p:cNvSpPr/>
          <p:nvPr/>
        </p:nvSpPr>
        <p:spPr>
          <a:xfrm flipH="false" flipV="false" rot="770865">
            <a:off x="5851622" y="8046642"/>
            <a:ext cx="1627674" cy="937947"/>
          </a:xfrm>
          <a:custGeom>
            <a:avLst/>
            <a:gdLst/>
            <a:ahLst/>
            <a:cxnLst/>
            <a:rect r="r" b="b" t="t" l="l"/>
            <a:pathLst>
              <a:path h="937947" w="1627674">
                <a:moveTo>
                  <a:pt x="0" y="0"/>
                </a:moveTo>
                <a:lnTo>
                  <a:pt x="1627673" y="0"/>
                </a:lnTo>
                <a:lnTo>
                  <a:pt x="1627673" y="937947"/>
                </a:lnTo>
                <a:lnTo>
                  <a:pt x="0" y="93794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13947073" y="-124834"/>
            <a:ext cx="4340927" cy="5393168"/>
          </a:xfrm>
          <a:custGeom>
            <a:avLst/>
            <a:gdLst/>
            <a:ahLst/>
            <a:cxnLst/>
            <a:rect r="r" b="b" t="t" l="l"/>
            <a:pathLst>
              <a:path h="5393168" w="4340927">
                <a:moveTo>
                  <a:pt x="0" y="0"/>
                </a:moveTo>
                <a:lnTo>
                  <a:pt x="4340927" y="0"/>
                </a:lnTo>
                <a:lnTo>
                  <a:pt x="4340927" y="5393168"/>
                </a:lnTo>
                <a:lnTo>
                  <a:pt x="0" y="5393168"/>
                </a:lnTo>
                <a:lnTo>
                  <a:pt x="0" y="0"/>
                </a:lnTo>
                <a:close/>
              </a:path>
            </a:pathLst>
          </a:custGeom>
          <a:blipFill>
            <a:blip r:embed="rId8"/>
            <a:stretch>
              <a:fillRect l="-13154" t="-38822" r="-13154" b="-13770"/>
            </a:stretch>
          </a:blipFill>
        </p:spPr>
      </p:sp>
      <p:sp>
        <p:nvSpPr>
          <p:cNvPr name="Freeform 13" id="13"/>
          <p:cNvSpPr/>
          <p:nvPr/>
        </p:nvSpPr>
        <p:spPr>
          <a:xfrm flipH="false" flipV="false" rot="0">
            <a:off x="12810838" y="4729163"/>
            <a:ext cx="5715957" cy="5557837"/>
          </a:xfrm>
          <a:custGeom>
            <a:avLst/>
            <a:gdLst/>
            <a:ahLst/>
            <a:cxnLst/>
            <a:rect r="r" b="b" t="t" l="l"/>
            <a:pathLst>
              <a:path h="5557837" w="5715957">
                <a:moveTo>
                  <a:pt x="0" y="0"/>
                </a:moveTo>
                <a:lnTo>
                  <a:pt x="5715957" y="0"/>
                </a:lnTo>
                <a:lnTo>
                  <a:pt x="5715957" y="5557837"/>
                </a:lnTo>
                <a:lnTo>
                  <a:pt x="0" y="5557837"/>
                </a:lnTo>
                <a:lnTo>
                  <a:pt x="0" y="0"/>
                </a:lnTo>
                <a:close/>
              </a:path>
            </a:pathLst>
          </a:custGeom>
          <a:blipFill>
            <a:blip r:embed="rId9"/>
            <a:stretch>
              <a:fillRect l="0" t="0" r="-45941" b="0"/>
            </a:stretch>
          </a:blipFill>
        </p:spPr>
      </p:sp>
      <p:sp>
        <p:nvSpPr>
          <p:cNvPr name="Freeform 14" id="14"/>
          <p:cNvSpPr/>
          <p:nvPr/>
        </p:nvSpPr>
        <p:spPr>
          <a:xfrm flipH="false" flipV="false" rot="0">
            <a:off x="15521502" y="3526681"/>
            <a:ext cx="759183" cy="1202482"/>
          </a:xfrm>
          <a:custGeom>
            <a:avLst/>
            <a:gdLst/>
            <a:ahLst/>
            <a:cxnLst/>
            <a:rect r="r" b="b" t="t" l="l"/>
            <a:pathLst>
              <a:path h="1202482" w="759183">
                <a:moveTo>
                  <a:pt x="0" y="0"/>
                </a:moveTo>
                <a:lnTo>
                  <a:pt x="759184" y="0"/>
                </a:lnTo>
                <a:lnTo>
                  <a:pt x="759184" y="1202482"/>
                </a:lnTo>
                <a:lnTo>
                  <a:pt x="0" y="1202482"/>
                </a:lnTo>
                <a:lnTo>
                  <a:pt x="0" y="0"/>
                </a:lnTo>
                <a:close/>
              </a:path>
            </a:pathLst>
          </a:custGeom>
          <a:blipFill>
            <a:blip r:embed="rId10">
              <a:extLst>
                <a:ext uri="{96DAC541-7B7A-43D3-8B79-37D633B846F1}">
                  <asvg:svgBlip xmlns:asvg="http://schemas.microsoft.com/office/drawing/2016/SVG/main" r:embed="rId11"/>
                </a:ext>
              </a:extLst>
            </a:blip>
            <a:stretch>
              <a:fillRect l="0" t="-45976" r="0" b="0"/>
            </a:stretch>
          </a:blipFill>
        </p:spPr>
      </p:sp>
      <p:sp>
        <p:nvSpPr>
          <p:cNvPr name="Freeform 15" id="15"/>
          <p:cNvSpPr/>
          <p:nvPr/>
        </p:nvSpPr>
        <p:spPr>
          <a:xfrm flipH="false" flipV="false" rot="536019">
            <a:off x="14504117" y="6458050"/>
            <a:ext cx="2879607" cy="831486"/>
          </a:xfrm>
          <a:custGeom>
            <a:avLst/>
            <a:gdLst/>
            <a:ahLst/>
            <a:cxnLst/>
            <a:rect r="r" b="b" t="t" l="l"/>
            <a:pathLst>
              <a:path h="831486" w="2879607">
                <a:moveTo>
                  <a:pt x="0" y="0"/>
                </a:moveTo>
                <a:lnTo>
                  <a:pt x="2879607" y="0"/>
                </a:lnTo>
                <a:lnTo>
                  <a:pt x="2879607" y="831487"/>
                </a:lnTo>
                <a:lnTo>
                  <a:pt x="0" y="83148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6" id="16"/>
          <p:cNvSpPr txBox="true"/>
          <p:nvPr/>
        </p:nvSpPr>
        <p:spPr>
          <a:xfrm rot="0">
            <a:off x="386762" y="570792"/>
            <a:ext cx="4077301" cy="542925"/>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1737B7"/>
                </a:solidFill>
                <a:latin typeface="One Little Font Full Bold"/>
              </a:rPr>
              <a:t>Who we are?</a:t>
            </a:r>
          </a:p>
        </p:txBody>
      </p:sp>
      <p:sp>
        <p:nvSpPr>
          <p:cNvPr name="TextBox 17" id="17"/>
          <p:cNvSpPr txBox="true"/>
          <p:nvPr/>
        </p:nvSpPr>
        <p:spPr>
          <a:xfrm rot="0">
            <a:off x="386461" y="1184736"/>
            <a:ext cx="3745949" cy="727710"/>
          </a:xfrm>
          <a:prstGeom prst="rect">
            <a:avLst/>
          </a:prstGeom>
        </p:spPr>
        <p:txBody>
          <a:bodyPr anchor="t" rtlCol="false" tIns="0" lIns="0" bIns="0" rIns="0">
            <a:spAutoFit/>
          </a:bodyPr>
          <a:lstStyle/>
          <a:p>
            <a:pPr algn="l" marL="0" indent="0" lvl="0">
              <a:lnSpc>
                <a:spcPts val="2940"/>
              </a:lnSpc>
              <a:spcBef>
                <a:spcPct val="0"/>
              </a:spcBef>
            </a:pPr>
            <a:r>
              <a:rPr lang="en-US" sz="2100" strike="noStrike" u="none">
                <a:solidFill>
                  <a:srgbClr val="1737B7"/>
                </a:solidFill>
                <a:latin typeface="Gotham"/>
              </a:rPr>
              <a:t>Briefly elaborate on what you want to discuss. </a:t>
            </a:r>
          </a:p>
        </p:txBody>
      </p:sp>
      <p:sp>
        <p:nvSpPr>
          <p:cNvPr name="TextBox 18" id="18"/>
          <p:cNvSpPr txBox="true"/>
          <p:nvPr/>
        </p:nvSpPr>
        <p:spPr>
          <a:xfrm rot="0">
            <a:off x="9638398" y="570792"/>
            <a:ext cx="4077301" cy="542925"/>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FFF626"/>
                </a:solidFill>
                <a:latin typeface="One Little Font Full Bold"/>
              </a:rPr>
              <a:t>What we do?</a:t>
            </a:r>
          </a:p>
        </p:txBody>
      </p:sp>
      <p:sp>
        <p:nvSpPr>
          <p:cNvPr name="TextBox 19" id="19"/>
          <p:cNvSpPr txBox="true"/>
          <p:nvPr/>
        </p:nvSpPr>
        <p:spPr>
          <a:xfrm rot="0">
            <a:off x="9638097" y="1184736"/>
            <a:ext cx="4077602" cy="727710"/>
          </a:xfrm>
          <a:prstGeom prst="rect">
            <a:avLst/>
          </a:prstGeom>
        </p:spPr>
        <p:txBody>
          <a:bodyPr anchor="t" rtlCol="false" tIns="0" lIns="0" bIns="0" rIns="0">
            <a:spAutoFit/>
          </a:bodyPr>
          <a:lstStyle/>
          <a:p>
            <a:pPr algn="l" marL="0" indent="0" lvl="0">
              <a:lnSpc>
                <a:spcPts val="2940"/>
              </a:lnSpc>
              <a:spcBef>
                <a:spcPct val="0"/>
              </a:spcBef>
            </a:pPr>
            <a:r>
              <a:rPr lang="en-US" sz="2100" strike="noStrike" u="none">
                <a:solidFill>
                  <a:srgbClr val="FFF626"/>
                </a:solidFill>
                <a:latin typeface="Gotham"/>
              </a:rPr>
              <a:t>Briefly elaborate on what you want to discuss. </a:t>
            </a:r>
          </a:p>
        </p:txBody>
      </p:sp>
      <p:sp>
        <p:nvSpPr>
          <p:cNvPr name="TextBox 20" id="20"/>
          <p:cNvSpPr txBox="true"/>
          <p:nvPr/>
        </p:nvSpPr>
        <p:spPr>
          <a:xfrm rot="0">
            <a:off x="387062" y="5714292"/>
            <a:ext cx="4077301" cy="542925"/>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FFF626"/>
                </a:solidFill>
                <a:latin typeface="One Little Font Full Bold"/>
              </a:rPr>
              <a:t>Mission</a:t>
            </a:r>
          </a:p>
        </p:txBody>
      </p:sp>
      <p:sp>
        <p:nvSpPr>
          <p:cNvPr name="TextBox 21" id="21"/>
          <p:cNvSpPr txBox="true"/>
          <p:nvPr/>
        </p:nvSpPr>
        <p:spPr>
          <a:xfrm rot="0">
            <a:off x="386762" y="6328236"/>
            <a:ext cx="4077301" cy="727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626"/>
                </a:solidFill>
                <a:latin typeface="Gotham"/>
              </a:rPr>
              <a:t>Enter your grand vision statement!</a:t>
            </a:r>
          </a:p>
        </p:txBody>
      </p:sp>
      <p:sp>
        <p:nvSpPr>
          <p:cNvPr name="TextBox 22" id="22"/>
          <p:cNvSpPr txBox="true"/>
          <p:nvPr/>
        </p:nvSpPr>
        <p:spPr>
          <a:xfrm rot="0">
            <a:off x="9638699" y="5714292"/>
            <a:ext cx="4077301" cy="542925"/>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1737B7"/>
                </a:solidFill>
                <a:latin typeface="One Little Font Full Bold"/>
              </a:rPr>
              <a:t>Vision</a:t>
            </a:r>
          </a:p>
        </p:txBody>
      </p:sp>
      <p:sp>
        <p:nvSpPr>
          <p:cNvPr name="TextBox 23" id="23"/>
          <p:cNvSpPr txBox="true"/>
          <p:nvPr/>
        </p:nvSpPr>
        <p:spPr>
          <a:xfrm rot="0">
            <a:off x="9638398" y="6328236"/>
            <a:ext cx="4077301" cy="727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1737B7"/>
                </a:solidFill>
                <a:latin typeface="Gotham"/>
              </a:rPr>
              <a:t>Enter your grand vision statement!</a:t>
            </a:r>
          </a:p>
        </p:txBody>
      </p:sp>
      <p:sp>
        <p:nvSpPr>
          <p:cNvPr name="Freeform 24" id="24"/>
          <p:cNvSpPr/>
          <p:nvPr/>
        </p:nvSpPr>
        <p:spPr>
          <a:xfrm flipH="false" flipV="false" rot="0">
            <a:off x="526153" y="9258300"/>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a:ln cap="sq">
            <a:noFill/>
            <a:prstDash val="solid"/>
            <a:miter/>
          </a:ln>
        </p:spPr>
      </p:sp>
    </p:spTree>
  </p:cSld>
  <p:clrMapOvr>
    <a:masterClrMapping/>
  </p:clrMapOvr>
  <p:transition spd="slow">
    <p:push dir="l"/>
  </p:transition>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6700"/>
        </a:solidFill>
      </p:bgPr>
    </p:bg>
    <p:spTree>
      <p:nvGrpSpPr>
        <p:cNvPr id="1" name=""/>
        <p:cNvGrpSpPr/>
        <p:nvPr/>
      </p:nvGrpSpPr>
      <p:grpSpPr>
        <a:xfrm>
          <a:off x="0" y="0"/>
          <a:ext cx="0" cy="0"/>
          <a:chOff x="0" y="0"/>
          <a:chExt cx="0" cy="0"/>
        </a:xfrm>
      </p:grpSpPr>
      <p:sp>
        <p:nvSpPr>
          <p:cNvPr name="Freeform 2" id="2"/>
          <p:cNvSpPr/>
          <p:nvPr/>
        </p:nvSpPr>
        <p:spPr>
          <a:xfrm flipH="false" flipV="false" rot="-2700000">
            <a:off x="5868384" y="-2294488"/>
            <a:ext cx="14875976" cy="14875976"/>
          </a:xfrm>
          <a:custGeom>
            <a:avLst/>
            <a:gdLst/>
            <a:ahLst/>
            <a:cxnLst/>
            <a:rect r="r" b="b" t="t" l="l"/>
            <a:pathLst>
              <a:path h="14875976" w="14875976">
                <a:moveTo>
                  <a:pt x="0" y="0"/>
                </a:moveTo>
                <a:lnTo>
                  <a:pt x="14875976" y="0"/>
                </a:lnTo>
                <a:lnTo>
                  <a:pt x="14875976" y="14875976"/>
                </a:lnTo>
                <a:lnTo>
                  <a:pt x="0" y="14875976"/>
                </a:lnTo>
                <a:lnTo>
                  <a:pt x="0" y="0"/>
                </a:lnTo>
                <a:close/>
              </a:path>
            </a:pathLst>
          </a:custGeom>
          <a:blipFill>
            <a:blip r:embed="rId2">
              <a:alphaModFix amt="90000"/>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235928" y="1843495"/>
            <a:ext cx="7621816" cy="7621816"/>
            <a:chOff x="0" y="0"/>
            <a:chExt cx="6350000" cy="6350000"/>
          </a:xfrm>
        </p:grpSpPr>
        <p:sp>
          <p:nvSpPr>
            <p:cNvPr name="Freeform 4" id="4"/>
            <p:cNvSpPr/>
            <p:nvPr/>
          </p:nvSpPr>
          <p:spPr>
            <a:xfrm flipH="false" flipV="false" rot="0">
              <a:off x="-27940" y="-27940"/>
              <a:ext cx="6405880" cy="6404610"/>
            </a:xfrm>
            <a:custGeom>
              <a:avLst/>
              <a:gdLst/>
              <a:ahLst/>
              <a:cxnLst/>
              <a:rect r="r" b="b" t="t" l="l"/>
              <a:pathLst>
                <a:path h="6404610" w="6405880">
                  <a:moveTo>
                    <a:pt x="3351530" y="113030"/>
                  </a:moveTo>
                  <a:lnTo>
                    <a:pt x="3514090" y="386080"/>
                  </a:lnTo>
                  <a:cubicBezTo>
                    <a:pt x="3569970" y="478790"/>
                    <a:pt x="3695700" y="499110"/>
                    <a:pt x="3776980" y="427990"/>
                  </a:cubicBezTo>
                  <a:lnTo>
                    <a:pt x="4015740" y="217170"/>
                  </a:lnTo>
                  <a:cubicBezTo>
                    <a:pt x="4114800" y="130810"/>
                    <a:pt x="4269740" y="181610"/>
                    <a:pt x="4298950" y="308610"/>
                  </a:cubicBezTo>
                  <a:lnTo>
                    <a:pt x="4368800" y="618490"/>
                  </a:lnTo>
                  <a:cubicBezTo>
                    <a:pt x="4392930" y="723900"/>
                    <a:pt x="4505960" y="782320"/>
                    <a:pt x="4606290" y="739140"/>
                  </a:cubicBezTo>
                  <a:lnTo>
                    <a:pt x="4898390" y="614680"/>
                  </a:lnTo>
                  <a:cubicBezTo>
                    <a:pt x="5019040" y="562610"/>
                    <a:pt x="5151120" y="659130"/>
                    <a:pt x="5139690" y="789940"/>
                  </a:cubicBezTo>
                  <a:lnTo>
                    <a:pt x="5110480" y="1106170"/>
                  </a:lnTo>
                  <a:cubicBezTo>
                    <a:pt x="5100320" y="1214120"/>
                    <a:pt x="5190490" y="1304290"/>
                    <a:pt x="5298440" y="1294130"/>
                  </a:cubicBezTo>
                  <a:lnTo>
                    <a:pt x="5614670" y="1264920"/>
                  </a:lnTo>
                  <a:cubicBezTo>
                    <a:pt x="5745480" y="1253490"/>
                    <a:pt x="5840730" y="1385570"/>
                    <a:pt x="5789930" y="1506220"/>
                  </a:cubicBezTo>
                  <a:lnTo>
                    <a:pt x="5665470" y="1798320"/>
                  </a:lnTo>
                  <a:cubicBezTo>
                    <a:pt x="5622290" y="1897380"/>
                    <a:pt x="5680710" y="2011680"/>
                    <a:pt x="5786120" y="2035810"/>
                  </a:cubicBezTo>
                  <a:lnTo>
                    <a:pt x="6096000" y="2105660"/>
                  </a:lnTo>
                  <a:cubicBezTo>
                    <a:pt x="6224270" y="2134870"/>
                    <a:pt x="6275070" y="2289810"/>
                    <a:pt x="6187440" y="2388870"/>
                  </a:cubicBezTo>
                  <a:lnTo>
                    <a:pt x="5977890" y="2627630"/>
                  </a:lnTo>
                  <a:cubicBezTo>
                    <a:pt x="5906770" y="2708910"/>
                    <a:pt x="5927090" y="2834640"/>
                    <a:pt x="6019800" y="2890520"/>
                  </a:cubicBezTo>
                  <a:lnTo>
                    <a:pt x="6292850" y="3053080"/>
                  </a:lnTo>
                  <a:cubicBezTo>
                    <a:pt x="6405880" y="3120390"/>
                    <a:pt x="6405880" y="3282950"/>
                    <a:pt x="6292850" y="3350260"/>
                  </a:cubicBezTo>
                  <a:lnTo>
                    <a:pt x="6019800" y="3512820"/>
                  </a:lnTo>
                  <a:cubicBezTo>
                    <a:pt x="5927090" y="3568700"/>
                    <a:pt x="5906770" y="3694430"/>
                    <a:pt x="5977890" y="3775710"/>
                  </a:cubicBezTo>
                  <a:lnTo>
                    <a:pt x="6187440" y="4014470"/>
                  </a:lnTo>
                  <a:cubicBezTo>
                    <a:pt x="6273800" y="4113530"/>
                    <a:pt x="6223000" y="4268470"/>
                    <a:pt x="6096000" y="4297680"/>
                  </a:cubicBezTo>
                  <a:lnTo>
                    <a:pt x="5786120" y="4367530"/>
                  </a:lnTo>
                  <a:cubicBezTo>
                    <a:pt x="5680710" y="4391660"/>
                    <a:pt x="5622290" y="4504690"/>
                    <a:pt x="5665470" y="4605020"/>
                  </a:cubicBezTo>
                  <a:lnTo>
                    <a:pt x="5789930" y="4897120"/>
                  </a:lnTo>
                  <a:cubicBezTo>
                    <a:pt x="5842000" y="5017770"/>
                    <a:pt x="5745480" y="5149850"/>
                    <a:pt x="5614670" y="5138420"/>
                  </a:cubicBezTo>
                  <a:lnTo>
                    <a:pt x="5298440" y="5109210"/>
                  </a:lnTo>
                  <a:cubicBezTo>
                    <a:pt x="5190490" y="5099050"/>
                    <a:pt x="5100320" y="5189220"/>
                    <a:pt x="5110480" y="5297170"/>
                  </a:cubicBezTo>
                  <a:lnTo>
                    <a:pt x="5139690" y="5613400"/>
                  </a:lnTo>
                  <a:cubicBezTo>
                    <a:pt x="5151120" y="5744210"/>
                    <a:pt x="5019040" y="5839460"/>
                    <a:pt x="4898390" y="5788660"/>
                  </a:cubicBezTo>
                  <a:lnTo>
                    <a:pt x="4606290" y="5664200"/>
                  </a:lnTo>
                  <a:cubicBezTo>
                    <a:pt x="4507230" y="5621020"/>
                    <a:pt x="4392930" y="5679440"/>
                    <a:pt x="4368800" y="5784850"/>
                  </a:cubicBezTo>
                  <a:lnTo>
                    <a:pt x="4298950" y="6094730"/>
                  </a:lnTo>
                  <a:cubicBezTo>
                    <a:pt x="4269740" y="6223000"/>
                    <a:pt x="4114800" y="6273800"/>
                    <a:pt x="4015740" y="6186170"/>
                  </a:cubicBezTo>
                  <a:lnTo>
                    <a:pt x="3776980" y="5976620"/>
                  </a:lnTo>
                  <a:cubicBezTo>
                    <a:pt x="3695700" y="5905500"/>
                    <a:pt x="3569970" y="5925820"/>
                    <a:pt x="3514090" y="6018530"/>
                  </a:cubicBezTo>
                  <a:lnTo>
                    <a:pt x="3351530" y="6291580"/>
                  </a:lnTo>
                  <a:cubicBezTo>
                    <a:pt x="3284220" y="6404610"/>
                    <a:pt x="3121660" y="6404610"/>
                    <a:pt x="3054350" y="6291580"/>
                  </a:cubicBezTo>
                  <a:lnTo>
                    <a:pt x="2891790" y="6018530"/>
                  </a:lnTo>
                  <a:cubicBezTo>
                    <a:pt x="2835910" y="5925820"/>
                    <a:pt x="2710180" y="5905500"/>
                    <a:pt x="2628900" y="5976620"/>
                  </a:cubicBezTo>
                  <a:lnTo>
                    <a:pt x="2390140" y="6188710"/>
                  </a:lnTo>
                  <a:cubicBezTo>
                    <a:pt x="2291080" y="6275070"/>
                    <a:pt x="2136140" y="6224270"/>
                    <a:pt x="2106930" y="6097270"/>
                  </a:cubicBezTo>
                  <a:lnTo>
                    <a:pt x="2037080" y="5787390"/>
                  </a:lnTo>
                  <a:cubicBezTo>
                    <a:pt x="2012950" y="5681980"/>
                    <a:pt x="1899920" y="5623560"/>
                    <a:pt x="1799590" y="5666740"/>
                  </a:cubicBezTo>
                  <a:lnTo>
                    <a:pt x="1507490" y="5791200"/>
                  </a:lnTo>
                  <a:cubicBezTo>
                    <a:pt x="1386840" y="5843270"/>
                    <a:pt x="1254760" y="5746750"/>
                    <a:pt x="1266190" y="5615940"/>
                  </a:cubicBezTo>
                  <a:lnTo>
                    <a:pt x="1295400" y="5299710"/>
                  </a:lnTo>
                  <a:cubicBezTo>
                    <a:pt x="1305560" y="5191760"/>
                    <a:pt x="1215390" y="5101590"/>
                    <a:pt x="1107440" y="5111750"/>
                  </a:cubicBezTo>
                  <a:lnTo>
                    <a:pt x="789940" y="5139690"/>
                  </a:lnTo>
                  <a:cubicBezTo>
                    <a:pt x="659130" y="5151120"/>
                    <a:pt x="563880" y="5019040"/>
                    <a:pt x="614680" y="4898390"/>
                  </a:cubicBezTo>
                  <a:lnTo>
                    <a:pt x="739140" y="4606290"/>
                  </a:lnTo>
                  <a:cubicBezTo>
                    <a:pt x="782320" y="4507231"/>
                    <a:pt x="723900" y="4392931"/>
                    <a:pt x="618490" y="4368800"/>
                  </a:cubicBezTo>
                  <a:lnTo>
                    <a:pt x="308610" y="4298950"/>
                  </a:lnTo>
                  <a:cubicBezTo>
                    <a:pt x="180340" y="4269740"/>
                    <a:pt x="129540" y="4114800"/>
                    <a:pt x="217170" y="4015740"/>
                  </a:cubicBezTo>
                  <a:lnTo>
                    <a:pt x="426720" y="3776980"/>
                  </a:lnTo>
                  <a:cubicBezTo>
                    <a:pt x="497840" y="3695700"/>
                    <a:pt x="477520" y="3569970"/>
                    <a:pt x="384810" y="3514090"/>
                  </a:cubicBezTo>
                  <a:lnTo>
                    <a:pt x="113030" y="3351530"/>
                  </a:lnTo>
                  <a:cubicBezTo>
                    <a:pt x="0" y="3284220"/>
                    <a:pt x="0" y="3121660"/>
                    <a:pt x="113030" y="3054350"/>
                  </a:cubicBezTo>
                  <a:lnTo>
                    <a:pt x="386080" y="2891790"/>
                  </a:lnTo>
                  <a:cubicBezTo>
                    <a:pt x="478790" y="2835910"/>
                    <a:pt x="499110" y="2710180"/>
                    <a:pt x="427990" y="2628900"/>
                  </a:cubicBezTo>
                  <a:lnTo>
                    <a:pt x="217170" y="2390140"/>
                  </a:lnTo>
                  <a:cubicBezTo>
                    <a:pt x="130810" y="2291080"/>
                    <a:pt x="181610" y="2136140"/>
                    <a:pt x="308610" y="2106930"/>
                  </a:cubicBezTo>
                  <a:lnTo>
                    <a:pt x="618490" y="2037080"/>
                  </a:lnTo>
                  <a:cubicBezTo>
                    <a:pt x="723900" y="2012950"/>
                    <a:pt x="782320" y="1899920"/>
                    <a:pt x="739140" y="1799590"/>
                  </a:cubicBezTo>
                  <a:lnTo>
                    <a:pt x="614680" y="1507490"/>
                  </a:lnTo>
                  <a:cubicBezTo>
                    <a:pt x="562610" y="1386840"/>
                    <a:pt x="659130" y="1254760"/>
                    <a:pt x="789940" y="1266190"/>
                  </a:cubicBezTo>
                  <a:lnTo>
                    <a:pt x="1106170" y="1295400"/>
                  </a:lnTo>
                  <a:cubicBezTo>
                    <a:pt x="1214120" y="1305560"/>
                    <a:pt x="1304290" y="1215390"/>
                    <a:pt x="1294130" y="1107440"/>
                  </a:cubicBezTo>
                  <a:lnTo>
                    <a:pt x="1266190" y="789940"/>
                  </a:lnTo>
                  <a:cubicBezTo>
                    <a:pt x="1254760" y="659130"/>
                    <a:pt x="1386840" y="563880"/>
                    <a:pt x="1507490" y="614680"/>
                  </a:cubicBezTo>
                  <a:lnTo>
                    <a:pt x="1799590" y="739140"/>
                  </a:lnTo>
                  <a:cubicBezTo>
                    <a:pt x="1898650" y="782320"/>
                    <a:pt x="2012950" y="723900"/>
                    <a:pt x="2037080" y="618490"/>
                  </a:cubicBezTo>
                  <a:lnTo>
                    <a:pt x="2106930" y="308610"/>
                  </a:lnTo>
                  <a:cubicBezTo>
                    <a:pt x="2136140" y="180340"/>
                    <a:pt x="2291080" y="129540"/>
                    <a:pt x="2390140" y="217170"/>
                  </a:cubicBezTo>
                  <a:lnTo>
                    <a:pt x="2628900" y="426720"/>
                  </a:lnTo>
                  <a:cubicBezTo>
                    <a:pt x="2710180" y="497840"/>
                    <a:pt x="2835910" y="477520"/>
                    <a:pt x="2891790" y="384810"/>
                  </a:cubicBezTo>
                  <a:lnTo>
                    <a:pt x="3054350" y="111760"/>
                  </a:lnTo>
                  <a:cubicBezTo>
                    <a:pt x="3121660" y="0"/>
                    <a:pt x="3284220" y="0"/>
                    <a:pt x="3351530" y="113030"/>
                  </a:cubicBezTo>
                  <a:close/>
                </a:path>
              </a:pathLst>
            </a:custGeom>
            <a:solidFill>
              <a:srgbClr val="FFF626"/>
            </a:solidFill>
            <a:ln w="12700">
              <a:solidFill>
                <a:srgbClr val="000000"/>
              </a:solidFill>
            </a:ln>
          </p:spPr>
        </p:sp>
      </p:grpSp>
      <p:grpSp>
        <p:nvGrpSpPr>
          <p:cNvPr name="Group 5" id="5"/>
          <p:cNvGrpSpPr>
            <a:grpSpLocks noChangeAspect="true"/>
          </p:cNvGrpSpPr>
          <p:nvPr/>
        </p:nvGrpSpPr>
        <p:grpSpPr>
          <a:xfrm rot="0">
            <a:off x="235928" y="1843495"/>
            <a:ext cx="7621816" cy="7621816"/>
            <a:chOff x="0" y="0"/>
            <a:chExt cx="6350000" cy="6350000"/>
          </a:xfrm>
        </p:grpSpPr>
        <p:sp>
          <p:nvSpPr>
            <p:cNvPr name="Freeform 6" id="6"/>
            <p:cNvSpPr/>
            <p:nvPr/>
          </p:nvSpPr>
          <p:spPr>
            <a:xfrm flipH="false" flipV="false" rot="0">
              <a:off x="-27940" y="-27940"/>
              <a:ext cx="6405880" cy="6404610"/>
            </a:xfrm>
            <a:custGeom>
              <a:avLst/>
              <a:gdLst/>
              <a:ahLst/>
              <a:cxnLst/>
              <a:rect r="r" b="b" t="t" l="l"/>
              <a:pathLst>
                <a:path h="6404610" w="6405880">
                  <a:moveTo>
                    <a:pt x="3351530" y="113030"/>
                  </a:moveTo>
                  <a:lnTo>
                    <a:pt x="3514090" y="386080"/>
                  </a:lnTo>
                  <a:cubicBezTo>
                    <a:pt x="3569970" y="478790"/>
                    <a:pt x="3695700" y="499110"/>
                    <a:pt x="3776980" y="427990"/>
                  </a:cubicBezTo>
                  <a:lnTo>
                    <a:pt x="4015740" y="217170"/>
                  </a:lnTo>
                  <a:cubicBezTo>
                    <a:pt x="4114800" y="130810"/>
                    <a:pt x="4269740" y="181610"/>
                    <a:pt x="4298950" y="308610"/>
                  </a:cubicBezTo>
                  <a:lnTo>
                    <a:pt x="4368800" y="618490"/>
                  </a:lnTo>
                  <a:cubicBezTo>
                    <a:pt x="4392930" y="723900"/>
                    <a:pt x="4505960" y="782320"/>
                    <a:pt x="4606290" y="739140"/>
                  </a:cubicBezTo>
                  <a:lnTo>
                    <a:pt x="4898390" y="614680"/>
                  </a:lnTo>
                  <a:cubicBezTo>
                    <a:pt x="5019040" y="562610"/>
                    <a:pt x="5151120" y="659130"/>
                    <a:pt x="5139690" y="789940"/>
                  </a:cubicBezTo>
                  <a:lnTo>
                    <a:pt x="5110480" y="1106170"/>
                  </a:lnTo>
                  <a:cubicBezTo>
                    <a:pt x="5100320" y="1214120"/>
                    <a:pt x="5190490" y="1304290"/>
                    <a:pt x="5298440" y="1294130"/>
                  </a:cubicBezTo>
                  <a:lnTo>
                    <a:pt x="5614670" y="1264920"/>
                  </a:lnTo>
                  <a:cubicBezTo>
                    <a:pt x="5745480" y="1253490"/>
                    <a:pt x="5840730" y="1385570"/>
                    <a:pt x="5789930" y="1506220"/>
                  </a:cubicBezTo>
                  <a:lnTo>
                    <a:pt x="5665470" y="1798320"/>
                  </a:lnTo>
                  <a:cubicBezTo>
                    <a:pt x="5622290" y="1897380"/>
                    <a:pt x="5680710" y="2011680"/>
                    <a:pt x="5786120" y="2035810"/>
                  </a:cubicBezTo>
                  <a:lnTo>
                    <a:pt x="6096000" y="2105660"/>
                  </a:lnTo>
                  <a:cubicBezTo>
                    <a:pt x="6224270" y="2134870"/>
                    <a:pt x="6275070" y="2289810"/>
                    <a:pt x="6187440" y="2388870"/>
                  </a:cubicBezTo>
                  <a:lnTo>
                    <a:pt x="5977890" y="2627630"/>
                  </a:lnTo>
                  <a:cubicBezTo>
                    <a:pt x="5906770" y="2708910"/>
                    <a:pt x="5927090" y="2834640"/>
                    <a:pt x="6019800" y="2890520"/>
                  </a:cubicBezTo>
                  <a:lnTo>
                    <a:pt x="6292850" y="3053080"/>
                  </a:lnTo>
                  <a:cubicBezTo>
                    <a:pt x="6405880" y="3120390"/>
                    <a:pt x="6405880" y="3282950"/>
                    <a:pt x="6292850" y="3350260"/>
                  </a:cubicBezTo>
                  <a:lnTo>
                    <a:pt x="6019800" y="3512820"/>
                  </a:lnTo>
                  <a:cubicBezTo>
                    <a:pt x="5927090" y="3568700"/>
                    <a:pt x="5906770" y="3694430"/>
                    <a:pt x="5977890" y="3775710"/>
                  </a:cubicBezTo>
                  <a:lnTo>
                    <a:pt x="6187440" y="4014470"/>
                  </a:lnTo>
                  <a:cubicBezTo>
                    <a:pt x="6273800" y="4113530"/>
                    <a:pt x="6223000" y="4268470"/>
                    <a:pt x="6096000" y="4297680"/>
                  </a:cubicBezTo>
                  <a:lnTo>
                    <a:pt x="5786120" y="4367530"/>
                  </a:lnTo>
                  <a:cubicBezTo>
                    <a:pt x="5680710" y="4391660"/>
                    <a:pt x="5622290" y="4504690"/>
                    <a:pt x="5665470" y="4605020"/>
                  </a:cubicBezTo>
                  <a:lnTo>
                    <a:pt x="5789930" y="4897120"/>
                  </a:lnTo>
                  <a:cubicBezTo>
                    <a:pt x="5842000" y="5017770"/>
                    <a:pt x="5745480" y="5149850"/>
                    <a:pt x="5614670" y="5138420"/>
                  </a:cubicBezTo>
                  <a:lnTo>
                    <a:pt x="5298440" y="5109210"/>
                  </a:lnTo>
                  <a:cubicBezTo>
                    <a:pt x="5190490" y="5099050"/>
                    <a:pt x="5100320" y="5189220"/>
                    <a:pt x="5110480" y="5297170"/>
                  </a:cubicBezTo>
                  <a:lnTo>
                    <a:pt x="5139690" y="5613400"/>
                  </a:lnTo>
                  <a:cubicBezTo>
                    <a:pt x="5151120" y="5744210"/>
                    <a:pt x="5019040" y="5839460"/>
                    <a:pt x="4898390" y="5788660"/>
                  </a:cubicBezTo>
                  <a:lnTo>
                    <a:pt x="4606290" y="5664200"/>
                  </a:lnTo>
                  <a:cubicBezTo>
                    <a:pt x="4507230" y="5621020"/>
                    <a:pt x="4392930" y="5679440"/>
                    <a:pt x="4368800" y="5784850"/>
                  </a:cubicBezTo>
                  <a:lnTo>
                    <a:pt x="4298950" y="6094730"/>
                  </a:lnTo>
                  <a:cubicBezTo>
                    <a:pt x="4269740" y="6223000"/>
                    <a:pt x="4114800" y="6273800"/>
                    <a:pt x="4015740" y="6186170"/>
                  </a:cubicBezTo>
                  <a:lnTo>
                    <a:pt x="3776980" y="5976620"/>
                  </a:lnTo>
                  <a:cubicBezTo>
                    <a:pt x="3695700" y="5905500"/>
                    <a:pt x="3569970" y="5925820"/>
                    <a:pt x="3514090" y="6018530"/>
                  </a:cubicBezTo>
                  <a:lnTo>
                    <a:pt x="3351530" y="6291580"/>
                  </a:lnTo>
                  <a:cubicBezTo>
                    <a:pt x="3284220" y="6404610"/>
                    <a:pt x="3121660" y="6404610"/>
                    <a:pt x="3054350" y="6291580"/>
                  </a:cubicBezTo>
                  <a:lnTo>
                    <a:pt x="2891790" y="6018530"/>
                  </a:lnTo>
                  <a:cubicBezTo>
                    <a:pt x="2835910" y="5925820"/>
                    <a:pt x="2710180" y="5905500"/>
                    <a:pt x="2628900" y="5976620"/>
                  </a:cubicBezTo>
                  <a:lnTo>
                    <a:pt x="2390140" y="6188710"/>
                  </a:lnTo>
                  <a:cubicBezTo>
                    <a:pt x="2291080" y="6275070"/>
                    <a:pt x="2136140" y="6224270"/>
                    <a:pt x="2106930" y="6097270"/>
                  </a:cubicBezTo>
                  <a:lnTo>
                    <a:pt x="2037080" y="5787390"/>
                  </a:lnTo>
                  <a:cubicBezTo>
                    <a:pt x="2012950" y="5681980"/>
                    <a:pt x="1899920" y="5623560"/>
                    <a:pt x="1799590" y="5666740"/>
                  </a:cubicBezTo>
                  <a:lnTo>
                    <a:pt x="1507490" y="5791200"/>
                  </a:lnTo>
                  <a:cubicBezTo>
                    <a:pt x="1386840" y="5843270"/>
                    <a:pt x="1254760" y="5746750"/>
                    <a:pt x="1266190" y="5615940"/>
                  </a:cubicBezTo>
                  <a:lnTo>
                    <a:pt x="1295400" y="5299710"/>
                  </a:lnTo>
                  <a:cubicBezTo>
                    <a:pt x="1305560" y="5191760"/>
                    <a:pt x="1215390" y="5101590"/>
                    <a:pt x="1107440" y="5111750"/>
                  </a:cubicBezTo>
                  <a:lnTo>
                    <a:pt x="789940" y="5139690"/>
                  </a:lnTo>
                  <a:cubicBezTo>
                    <a:pt x="659130" y="5151120"/>
                    <a:pt x="563880" y="5019040"/>
                    <a:pt x="614680" y="4898390"/>
                  </a:cubicBezTo>
                  <a:lnTo>
                    <a:pt x="739140" y="4606290"/>
                  </a:lnTo>
                  <a:cubicBezTo>
                    <a:pt x="782320" y="4507231"/>
                    <a:pt x="723900" y="4392931"/>
                    <a:pt x="618490" y="4368800"/>
                  </a:cubicBezTo>
                  <a:lnTo>
                    <a:pt x="308610" y="4298950"/>
                  </a:lnTo>
                  <a:cubicBezTo>
                    <a:pt x="180340" y="4269740"/>
                    <a:pt x="129540" y="4114800"/>
                    <a:pt x="217170" y="4015740"/>
                  </a:cubicBezTo>
                  <a:lnTo>
                    <a:pt x="426720" y="3776980"/>
                  </a:lnTo>
                  <a:cubicBezTo>
                    <a:pt x="497840" y="3695700"/>
                    <a:pt x="477520" y="3569970"/>
                    <a:pt x="384810" y="3514090"/>
                  </a:cubicBezTo>
                  <a:lnTo>
                    <a:pt x="113030" y="3351530"/>
                  </a:lnTo>
                  <a:cubicBezTo>
                    <a:pt x="0" y="3284220"/>
                    <a:pt x="0" y="3121660"/>
                    <a:pt x="113030" y="3054350"/>
                  </a:cubicBezTo>
                  <a:lnTo>
                    <a:pt x="386080" y="2891790"/>
                  </a:lnTo>
                  <a:cubicBezTo>
                    <a:pt x="478790" y="2835910"/>
                    <a:pt x="499110" y="2710180"/>
                    <a:pt x="427990" y="2628900"/>
                  </a:cubicBezTo>
                  <a:lnTo>
                    <a:pt x="217170" y="2390140"/>
                  </a:lnTo>
                  <a:cubicBezTo>
                    <a:pt x="130810" y="2291080"/>
                    <a:pt x="181610" y="2136140"/>
                    <a:pt x="308610" y="2106930"/>
                  </a:cubicBezTo>
                  <a:lnTo>
                    <a:pt x="618490" y="2037080"/>
                  </a:lnTo>
                  <a:cubicBezTo>
                    <a:pt x="723900" y="2012950"/>
                    <a:pt x="782320" y="1899920"/>
                    <a:pt x="739140" y="1799590"/>
                  </a:cubicBezTo>
                  <a:lnTo>
                    <a:pt x="614680" y="1507490"/>
                  </a:lnTo>
                  <a:cubicBezTo>
                    <a:pt x="562610" y="1386840"/>
                    <a:pt x="659130" y="1254760"/>
                    <a:pt x="789940" y="1266190"/>
                  </a:cubicBezTo>
                  <a:lnTo>
                    <a:pt x="1106170" y="1295400"/>
                  </a:lnTo>
                  <a:cubicBezTo>
                    <a:pt x="1214120" y="1305560"/>
                    <a:pt x="1304290" y="1215390"/>
                    <a:pt x="1294130" y="1107440"/>
                  </a:cubicBezTo>
                  <a:lnTo>
                    <a:pt x="1266190" y="789940"/>
                  </a:lnTo>
                  <a:cubicBezTo>
                    <a:pt x="1254760" y="659130"/>
                    <a:pt x="1386840" y="563880"/>
                    <a:pt x="1507490" y="614680"/>
                  </a:cubicBezTo>
                  <a:lnTo>
                    <a:pt x="1799590" y="739140"/>
                  </a:lnTo>
                  <a:cubicBezTo>
                    <a:pt x="1898650" y="782320"/>
                    <a:pt x="2012950" y="723900"/>
                    <a:pt x="2037080" y="618490"/>
                  </a:cubicBezTo>
                  <a:lnTo>
                    <a:pt x="2106930" y="308610"/>
                  </a:lnTo>
                  <a:cubicBezTo>
                    <a:pt x="2136140" y="180340"/>
                    <a:pt x="2291080" y="129540"/>
                    <a:pt x="2390140" y="217170"/>
                  </a:cubicBezTo>
                  <a:lnTo>
                    <a:pt x="2628900" y="426720"/>
                  </a:lnTo>
                  <a:cubicBezTo>
                    <a:pt x="2710180" y="497840"/>
                    <a:pt x="2835910" y="477520"/>
                    <a:pt x="2891790" y="384810"/>
                  </a:cubicBezTo>
                  <a:lnTo>
                    <a:pt x="3054350" y="111760"/>
                  </a:lnTo>
                  <a:cubicBezTo>
                    <a:pt x="3121660" y="0"/>
                    <a:pt x="3284220" y="0"/>
                    <a:pt x="3351530" y="113030"/>
                  </a:cubicBezTo>
                  <a:close/>
                </a:path>
              </a:pathLst>
            </a:custGeom>
            <a:blipFill>
              <a:blip r:embed="rId4"/>
              <a:stretch>
                <a:fillRect l="-30075" t="-31374" r="-23459" b="-98681"/>
              </a:stretch>
            </a:blipFill>
          </p:spPr>
        </p:sp>
      </p:grpSp>
      <p:sp>
        <p:nvSpPr>
          <p:cNvPr name="Freeform 7" id="7"/>
          <p:cNvSpPr/>
          <p:nvPr/>
        </p:nvSpPr>
        <p:spPr>
          <a:xfrm flipH="false" flipV="false" rot="0">
            <a:off x="347293" y="198573"/>
            <a:ext cx="6897059" cy="6428440"/>
          </a:xfrm>
          <a:custGeom>
            <a:avLst/>
            <a:gdLst/>
            <a:ahLst/>
            <a:cxnLst/>
            <a:rect r="r" b="b" t="t" l="l"/>
            <a:pathLst>
              <a:path h="6428440" w="6897059">
                <a:moveTo>
                  <a:pt x="0" y="0"/>
                </a:moveTo>
                <a:lnTo>
                  <a:pt x="6897058" y="0"/>
                </a:lnTo>
                <a:lnTo>
                  <a:pt x="6897058" y="6428440"/>
                </a:lnTo>
                <a:lnTo>
                  <a:pt x="0" y="6428440"/>
                </a:lnTo>
                <a:lnTo>
                  <a:pt x="0" y="0"/>
                </a:lnTo>
                <a:close/>
              </a:path>
            </a:pathLst>
          </a:custGeom>
          <a:blipFill>
            <a:blip r:embed="rId4"/>
            <a:stretch>
              <a:fillRect l="-34415" t="-11487" r="-34415" b="-159881"/>
            </a:stretch>
          </a:blipFill>
        </p:spPr>
      </p:sp>
      <p:sp>
        <p:nvSpPr>
          <p:cNvPr name="Freeform 8" id="8"/>
          <p:cNvSpPr/>
          <p:nvPr/>
        </p:nvSpPr>
        <p:spPr>
          <a:xfrm flipH="false" flipV="false" rot="0">
            <a:off x="2543043" y="1843495"/>
            <a:ext cx="4327468" cy="2228646"/>
          </a:xfrm>
          <a:custGeom>
            <a:avLst/>
            <a:gdLst/>
            <a:ahLst/>
            <a:cxnLst/>
            <a:rect r="r" b="b" t="t" l="l"/>
            <a:pathLst>
              <a:path h="2228646" w="4327468">
                <a:moveTo>
                  <a:pt x="0" y="0"/>
                </a:moveTo>
                <a:lnTo>
                  <a:pt x="4327468" y="0"/>
                </a:lnTo>
                <a:lnTo>
                  <a:pt x="4327468" y="2228646"/>
                </a:lnTo>
                <a:lnTo>
                  <a:pt x="0" y="2228646"/>
                </a:lnTo>
                <a:lnTo>
                  <a:pt x="0" y="0"/>
                </a:lnTo>
                <a:close/>
              </a:path>
            </a:pathLst>
          </a:custGeom>
          <a:blipFill>
            <a:blip r:embed="rId5"/>
            <a:stretch>
              <a:fillRect l="0" t="0" r="0" b="0"/>
            </a:stretch>
          </a:blipFill>
        </p:spPr>
      </p:sp>
      <p:sp>
        <p:nvSpPr>
          <p:cNvPr name="Freeform 9" id="9"/>
          <p:cNvSpPr/>
          <p:nvPr/>
        </p:nvSpPr>
        <p:spPr>
          <a:xfrm flipH="true" flipV="false" rot="-1826614">
            <a:off x="11371828" y="1144639"/>
            <a:ext cx="6526171" cy="1945986"/>
          </a:xfrm>
          <a:custGeom>
            <a:avLst/>
            <a:gdLst/>
            <a:ahLst/>
            <a:cxnLst/>
            <a:rect r="r" b="b" t="t" l="l"/>
            <a:pathLst>
              <a:path h="1945986" w="6526171">
                <a:moveTo>
                  <a:pt x="6526172" y="0"/>
                </a:moveTo>
                <a:lnTo>
                  <a:pt x="0" y="0"/>
                </a:lnTo>
                <a:lnTo>
                  <a:pt x="0" y="1945985"/>
                </a:lnTo>
                <a:lnTo>
                  <a:pt x="6526172" y="1945985"/>
                </a:lnTo>
                <a:lnTo>
                  <a:pt x="6526172"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0" id="10"/>
          <p:cNvSpPr txBox="true"/>
          <p:nvPr/>
        </p:nvSpPr>
        <p:spPr>
          <a:xfrm rot="0">
            <a:off x="9617334" y="4530090"/>
            <a:ext cx="7378075" cy="1184910"/>
          </a:xfrm>
          <a:prstGeom prst="rect">
            <a:avLst/>
          </a:prstGeom>
        </p:spPr>
        <p:txBody>
          <a:bodyPr anchor="t" rtlCol="false" tIns="0" lIns="0" bIns="0" rIns="0">
            <a:spAutoFit/>
          </a:bodyPr>
          <a:lstStyle/>
          <a:p>
            <a:pPr algn="ctr" marL="0" indent="0" lvl="0">
              <a:lnSpc>
                <a:spcPts val="8640"/>
              </a:lnSpc>
              <a:spcBef>
                <a:spcPct val="0"/>
              </a:spcBef>
            </a:pPr>
            <a:r>
              <a:rPr lang="en-US" sz="9600">
                <a:solidFill>
                  <a:srgbClr val="FFF626"/>
                </a:solidFill>
                <a:latin typeface="One Little Font Full"/>
              </a:rPr>
              <a:t>OUR PROJECTS</a:t>
            </a:r>
          </a:p>
        </p:txBody>
      </p:sp>
      <p:sp>
        <p:nvSpPr>
          <p:cNvPr name="TextBox 11" id="11"/>
          <p:cNvSpPr txBox="true"/>
          <p:nvPr/>
        </p:nvSpPr>
        <p:spPr>
          <a:xfrm rot="0">
            <a:off x="10646001" y="5676900"/>
            <a:ext cx="5320741" cy="356235"/>
          </a:xfrm>
          <a:prstGeom prst="rect">
            <a:avLst/>
          </a:prstGeom>
        </p:spPr>
        <p:txBody>
          <a:bodyPr anchor="t" rtlCol="false" tIns="0" lIns="0" bIns="0" rIns="0">
            <a:spAutoFit/>
          </a:bodyPr>
          <a:lstStyle/>
          <a:p>
            <a:pPr algn="ctr" marL="0" indent="0" lvl="0">
              <a:lnSpc>
                <a:spcPts val="2940"/>
              </a:lnSpc>
              <a:spcBef>
                <a:spcPct val="0"/>
              </a:spcBef>
            </a:pPr>
            <a:r>
              <a:rPr lang="en-US" sz="2100" strike="noStrike" u="none">
                <a:solidFill>
                  <a:srgbClr val="FFFFFF"/>
                </a:solidFill>
                <a:latin typeface="Gotham"/>
              </a:rPr>
              <a:t>Elaborate on what you want to discuss. </a:t>
            </a:r>
          </a:p>
        </p:txBody>
      </p:sp>
      <p:sp>
        <p:nvSpPr>
          <p:cNvPr name="Freeform 12" id="12"/>
          <p:cNvSpPr/>
          <p:nvPr/>
        </p:nvSpPr>
        <p:spPr>
          <a:xfrm flipH="false" flipV="false" rot="0">
            <a:off x="17259300" y="9258300"/>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Tree>
  </p:cSld>
  <p:clrMapOvr>
    <a:masterClrMapping/>
  </p:clrMapOvr>
  <p:transition spd="slow">
    <p:push dir="l"/>
  </p:transition>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6700"/>
        </a:solidFill>
      </p:bgPr>
    </p:bg>
    <p:spTree>
      <p:nvGrpSpPr>
        <p:cNvPr id="1" name=""/>
        <p:cNvGrpSpPr/>
        <p:nvPr/>
      </p:nvGrpSpPr>
      <p:grpSpPr>
        <a:xfrm>
          <a:off x="0" y="0"/>
          <a:ext cx="0" cy="0"/>
          <a:chOff x="0" y="0"/>
          <a:chExt cx="0" cy="0"/>
        </a:xfrm>
      </p:grpSpPr>
      <p:grpSp>
        <p:nvGrpSpPr>
          <p:cNvPr name="Group 2" id="2"/>
          <p:cNvGrpSpPr/>
          <p:nvPr/>
        </p:nvGrpSpPr>
        <p:grpSpPr>
          <a:xfrm rot="0">
            <a:off x="1028700" y="2648408"/>
            <a:ext cx="3870752" cy="3547587"/>
            <a:chOff x="0" y="0"/>
            <a:chExt cx="846194" cy="775547"/>
          </a:xfrm>
        </p:grpSpPr>
        <p:sp>
          <p:nvSpPr>
            <p:cNvPr name="Freeform 3" id="3"/>
            <p:cNvSpPr/>
            <p:nvPr/>
          </p:nvSpPr>
          <p:spPr>
            <a:xfrm flipH="false" flipV="false" rot="0">
              <a:off x="0" y="0"/>
              <a:ext cx="846194" cy="775547"/>
            </a:xfrm>
            <a:custGeom>
              <a:avLst/>
              <a:gdLst/>
              <a:ahLst/>
              <a:cxnLst/>
              <a:rect r="r" b="b" t="t" l="l"/>
              <a:pathLst>
                <a:path h="775547" w="846194">
                  <a:moveTo>
                    <a:pt x="102005" y="0"/>
                  </a:moveTo>
                  <a:lnTo>
                    <a:pt x="744189" y="0"/>
                  </a:lnTo>
                  <a:cubicBezTo>
                    <a:pt x="800525" y="0"/>
                    <a:pt x="846194" y="45669"/>
                    <a:pt x="846194" y="102005"/>
                  </a:cubicBezTo>
                  <a:lnTo>
                    <a:pt x="846194" y="673541"/>
                  </a:lnTo>
                  <a:cubicBezTo>
                    <a:pt x="846194" y="700595"/>
                    <a:pt x="835447" y="726540"/>
                    <a:pt x="816318" y="745670"/>
                  </a:cubicBezTo>
                  <a:cubicBezTo>
                    <a:pt x="797188" y="764800"/>
                    <a:pt x="771243" y="775547"/>
                    <a:pt x="744189" y="775547"/>
                  </a:cubicBezTo>
                  <a:lnTo>
                    <a:pt x="102005" y="775547"/>
                  </a:lnTo>
                  <a:cubicBezTo>
                    <a:pt x="74952" y="775547"/>
                    <a:pt x="49006" y="764800"/>
                    <a:pt x="29877" y="745670"/>
                  </a:cubicBezTo>
                  <a:cubicBezTo>
                    <a:pt x="10747" y="726540"/>
                    <a:pt x="0" y="700595"/>
                    <a:pt x="0" y="673541"/>
                  </a:cubicBezTo>
                  <a:lnTo>
                    <a:pt x="0" y="102005"/>
                  </a:lnTo>
                  <a:cubicBezTo>
                    <a:pt x="0" y="74952"/>
                    <a:pt x="10747" y="49006"/>
                    <a:pt x="29877" y="29877"/>
                  </a:cubicBezTo>
                  <a:cubicBezTo>
                    <a:pt x="49006" y="10747"/>
                    <a:pt x="74952" y="0"/>
                    <a:pt x="102005" y="0"/>
                  </a:cubicBezTo>
                  <a:close/>
                </a:path>
              </a:pathLst>
            </a:custGeom>
            <a:solidFill>
              <a:srgbClr val="FFF626"/>
            </a:solidFill>
          </p:spPr>
        </p:sp>
        <p:sp>
          <p:nvSpPr>
            <p:cNvPr name="TextBox 4" id="4"/>
            <p:cNvSpPr txBox="true"/>
            <p:nvPr/>
          </p:nvSpPr>
          <p:spPr>
            <a:xfrm>
              <a:off x="0" y="-47625"/>
              <a:ext cx="846194" cy="823172"/>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1028700" y="6386496"/>
            <a:ext cx="3870752" cy="3547587"/>
            <a:chOff x="0" y="0"/>
            <a:chExt cx="846194" cy="775547"/>
          </a:xfrm>
        </p:grpSpPr>
        <p:sp>
          <p:nvSpPr>
            <p:cNvPr name="Freeform 6" id="6"/>
            <p:cNvSpPr/>
            <p:nvPr/>
          </p:nvSpPr>
          <p:spPr>
            <a:xfrm flipH="false" flipV="false" rot="0">
              <a:off x="0" y="0"/>
              <a:ext cx="846194" cy="775547"/>
            </a:xfrm>
            <a:custGeom>
              <a:avLst/>
              <a:gdLst/>
              <a:ahLst/>
              <a:cxnLst/>
              <a:rect r="r" b="b" t="t" l="l"/>
              <a:pathLst>
                <a:path h="775547" w="846194">
                  <a:moveTo>
                    <a:pt x="102005" y="0"/>
                  </a:moveTo>
                  <a:lnTo>
                    <a:pt x="744189" y="0"/>
                  </a:lnTo>
                  <a:cubicBezTo>
                    <a:pt x="800525" y="0"/>
                    <a:pt x="846194" y="45669"/>
                    <a:pt x="846194" y="102005"/>
                  </a:cubicBezTo>
                  <a:lnTo>
                    <a:pt x="846194" y="673541"/>
                  </a:lnTo>
                  <a:cubicBezTo>
                    <a:pt x="846194" y="700595"/>
                    <a:pt x="835447" y="726540"/>
                    <a:pt x="816318" y="745670"/>
                  </a:cubicBezTo>
                  <a:cubicBezTo>
                    <a:pt x="797188" y="764800"/>
                    <a:pt x="771243" y="775547"/>
                    <a:pt x="744189" y="775547"/>
                  </a:cubicBezTo>
                  <a:lnTo>
                    <a:pt x="102005" y="775547"/>
                  </a:lnTo>
                  <a:cubicBezTo>
                    <a:pt x="74952" y="775547"/>
                    <a:pt x="49006" y="764800"/>
                    <a:pt x="29877" y="745670"/>
                  </a:cubicBezTo>
                  <a:cubicBezTo>
                    <a:pt x="10747" y="726540"/>
                    <a:pt x="0" y="700595"/>
                    <a:pt x="0" y="673541"/>
                  </a:cubicBezTo>
                  <a:lnTo>
                    <a:pt x="0" y="102005"/>
                  </a:lnTo>
                  <a:cubicBezTo>
                    <a:pt x="0" y="74952"/>
                    <a:pt x="10747" y="49006"/>
                    <a:pt x="29877" y="29877"/>
                  </a:cubicBezTo>
                  <a:cubicBezTo>
                    <a:pt x="49006" y="10747"/>
                    <a:pt x="74952" y="0"/>
                    <a:pt x="102005" y="0"/>
                  </a:cubicBezTo>
                  <a:close/>
                </a:path>
              </a:pathLst>
            </a:custGeom>
            <a:solidFill>
              <a:srgbClr val="FFF626"/>
            </a:solidFill>
          </p:spPr>
        </p:sp>
        <p:sp>
          <p:nvSpPr>
            <p:cNvPr name="TextBox 7" id="7"/>
            <p:cNvSpPr txBox="true"/>
            <p:nvPr/>
          </p:nvSpPr>
          <p:spPr>
            <a:xfrm>
              <a:off x="0" y="-47625"/>
              <a:ext cx="846194" cy="823172"/>
            </a:xfrm>
            <a:prstGeom prst="rect">
              <a:avLst/>
            </a:prstGeom>
          </p:spPr>
          <p:txBody>
            <a:bodyPr anchor="ctr" rtlCol="false" tIns="50800" lIns="50800" bIns="50800" rIns="50800"/>
            <a:lstStyle/>
            <a:p>
              <a:pPr algn="ctr">
                <a:lnSpc>
                  <a:spcPts val="3359"/>
                </a:lnSpc>
              </a:pPr>
            </a:p>
          </p:txBody>
        </p:sp>
      </p:grpSp>
      <p:grpSp>
        <p:nvGrpSpPr>
          <p:cNvPr name="Group 8" id="8"/>
          <p:cNvGrpSpPr/>
          <p:nvPr/>
        </p:nvGrpSpPr>
        <p:grpSpPr>
          <a:xfrm rot="0">
            <a:off x="5452590" y="2648408"/>
            <a:ext cx="3870752" cy="3547587"/>
            <a:chOff x="0" y="0"/>
            <a:chExt cx="846194" cy="775547"/>
          </a:xfrm>
        </p:grpSpPr>
        <p:sp>
          <p:nvSpPr>
            <p:cNvPr name="Freeform 9" id="9"/>
            <p:cNvSpPr/>
            <p:nvPr/>
          </p:nvSpPr>
          <p:spPr>
            <a:xfrm flipH="false" flipV="false" rot="0">
              <a:off x="0" y="0"/>
              <a:ext cx="846194" cy="775547"/>
            </a:xfrm>
            <a:custGeom>
              <a:avLst/>
              <a:gdLst/>
              <a:ahLst/>
              <a:cxnLst/>
              <a:rect r="r" b="b" t="t" l="l"/>
              <a:pathLst>
                <a:path h="775547" w="846194">
                  <a:moveTo>
                    <a:pt x="102005" y="0"/>
                  </a:moveTo>
                  <a:lnTo>
                    <a:pt x="744189" y="0"/>
                  </a:lnTo>
                  <a:cubicBezTo>
                    <a:pt x="800525" y="0"/>
                    <a:pt x="846194" y="45669"/>
                    <a:pt x="846194" y="102005"/>
                  </a:cubicBezTo>
                  <a:lnTo>
                    <a:pt x="846194" y="673541"/>
                  </a:lnTo>
                  <a:cubicBezTo>
                    <a:pt x="846194" y="700595"/>
                    <a:pt x="835447" y="726540"/>
                    <a:pt x="816318" y="745670"/>
                  </a:cubicBezTo>
                  <a:cubicBezTo>
                    <a:pt x="797188" y="764800"/>
                    <a:pt x="771243" y="775547"/>
                    <a:pt x="744189" y="775547"/>
                  </a:cubicBezTo>
                  <a:lnTo>
                    <a:pt x="102005" y="775547"/>
                  </a:lnTo>
                  <a:cubicBezTo>
                    <a:pt x="74952" y="775547"/>
                    <a:pt x="49006" y="764800"/>
                    <a:pt x="29877" y="745670"/>
                  </a:cubicBezTo>
                  <a:cubicBezTo>
                    <a:pt x="10747" y="726540"/>
                    <a:pt x="0" y="700595"/>
                    <a:pt x="0" y="673541"/>
                  </a:cubicBezTo>
                  <a:lnTo>
                    <a:pt x="0" y="102005"/>
                  </a:lnTo>
                  <a:cubicBezTo>
                    <a:pt x="0" y="74952"/>
                    <a:pt x="10747" y="49006"/>
                    <a:pt x="29877" y="29877"/>
                  </a:cubicBezTo>
                  <a:cubicBezTo>
                    <a:pt x="49006" y="10747"/>
                    <a:pt x="74952" y="0"/>
                    <a:pt x="102005" y="0"/>
                  </a:cubicBezTo>
                  <a:close/>
                </a:path>
              </a:pathLst>
            </a:custGeom>
            <a:solidFill>
              <a:srgbClr val="FFF626"/>
            </a:solidFill>
          </p:spPr>
        </p:sp>
        <p:sp>
          <p:nvSpPr>
            <p:cNvPr name="TextBox 10" id="10"/>
            <p:cNvSpPr txBox="true"/>
            <p:nvPr/>
          </p:nvSpPr>
          <p:spPr>
            <a:xfrm>
              <a:off x="0" y="-47625"/>
              <a:ext cx="846194" cy="823172"/>
            </a:xfrm>
            <a:prstGeom prst="rect">
              <a:avLst/>
            </a:prstGeom>
          </p:spPr>
          <p:txBody>
            <a:bodyPr anchor="ctr" rtlCol="false" tIns="50800" lIns="50800" bIns="50800" rIns="50800"/>
            <a:lstStyle/>
            <a:p>
              <a:pPr algn="ctr">
                <a:lnSpc>
                  <a:spcPts val="3359"/>
                </a:lnSpc>
              </a:pPr>
            </a:p>
          </p:txBody>
        </p:sp>
      </p:grpSp>
      <p:grpSp>
        <p:nvGrpSpPr>
          <p:cNvPr name="Group 11" id="11"/>
          <p:cNvGrpSpPr/>
          <p:nvPr/>
        </p:nvGrpSpPr>
        <p:grpSpPr>
          <a:xfrm rot="0">
            <a:off x="5452590" y="6386496"/>
            <a:ext cx="3870752" cy="3547587"/>
            <a:chOff x="0" y="0"/>
            <a:chExt cx="846194" cy="775547"/>
          </a:xfrm>
        </p:grpSpPr>
        <p:sp>
          <p:nvSpPr>
            <p:cNvPr name="Freeform 12" id="12"/>
            <p:cNvSpPr/>
            <p:nvPr/>
          </p:nvSpPr>
          <p:spPr>
            <a:xfrm flipH="false" flipV="false" rot="0">
              <a:off x="0" y="0"/>
              <a:ext cx="846194" cy="775547"/>
            </a:xfrm>
            <a:custGeom>
              <a:avLst/>
              <a:gdLst/>
              <a:ahLst/>
              <a:cxnLst/>
              <a:rect r="r" b="b" t="t" l="l"/>
              <a:pathLst>
                <a:path h="775547" w="846194">
                  <a:moveTo>
                    <a:pt x="102005" y="0"/>
                  </a:moveTo>
                  <a:lnTo>
                    <a:pt x="744189" y="0"/>
                  </a:lnTo>
                  <a:cubicBezTo>
                    <a:pt x="800525" y="0"/>
                    <a:pt x="846194" y="45669"/>
                    <a:pt x="846194" y="102005"/>
                  </a:cubicBezTo>
                  <a:lnTo>
                    <a:pt x="846194" y="673541"/>
                  </a:lnTo>
                  <a:cubicBezTo>
                    <a:pt x="846194" y="700595"/>
                    <a:pt x="835447" y="726540"/>
                    <a:pt x="816318" y="745670"/>
                  </a:cubicBezTo>
                  <a:cubicBezTo>
                    <a:pt x="797188" y="764800"/>
                    <a:pt x="771243" y="775547"/>
                    <a:pt x="744189" y="775547"/>
                  </a:cubicBezTo>
                  <a:lnTo>
                    <a:pt x="102005" y="775547"/>
                  </a:lnTo>
                  <a:cubicBezTo>
                    <a:pt x="74952" y="775547"/>
                    <a:pt x="49006" y="764800"/>
                    <a:pt x="29877" y="745670"/>
                  </a:cubicBezTo>
                  <a:cubicBezTo>
                    <a:pt x="10747" y="726540"/>
                    <a:pt x="0" y="700595"/>
                    <a:pt x="0" y="673541"/>
                  </a:cubicBezTo>
                  <a:lnTo>
                    <a:pt x="0" y="102005"/>
                  </a:lnTo>
                  <a:cubicBezTo>
                    <a:pt x="0" y="74952"/>
                    <a:pt x="10747" y="49006"/>
                    <a:pt x="29877" y="29877"/>
                  </a:cubicBezTo>
                  <a:cubicBezTo>
                    <a:pt x="49006" y="10747"/>
                    <a:pt x="74952" y="0"/>
                    <a:pt x="102005" y="0"/>
                  </a:cubicBezTo>
                  <a:close/>
                </a:path>
              </a:pathLst>
            </a:custGeom>
            <a:solidFill>
              <a:srgbClr val="FFF626"/>
            </a:solidFill>
          </p:spPr>
        </p:sp>
        <p:sp>
          <p:nvSpPr>
            <p:cNvPr name="TextBox 13" id="13"/>
            <p:cNvSpPr txBox="true"/>
            <p:nvPr/>
          </p:nvSpPr>
          <p:spPr>
            <a:xfrm>
              <a:off x="0" y="-47625"/>
              <a:ext cx="846194" cy="823172"/>
            </a:xfrm>
            <a:prstGeom prst="rect">
              <a:avLst/>
            </a:prstGeom>
          </p:spPr>
          <p:txBody>
            <a:bodyPr anchor="ctr" rtlCol="false" tIns="50800" lIns="50800" bIns="50800" rIns="50800"/>
            <a:lstStyle/>
            <a:p>
              <a:pPr algn="ctr">
                <a:lnSpc>
                  <a:spcPts val="3359"/>
                </a:lnSpc>
              </a:pPr>
            </a:p>
          </p:txBody>
        </p:sp>
      </p:grpSp>
      <p:grpSp>
        <p:nvGrpSpPr>
          <p:cNvPr name="Group 14" id="14"/>
          <p:cNvGrpSpPr/>
          <p:nvPr/>
        </p:nvGrpSpPr>
        <p:grpSpPr>
          <a:xfrm rot="0">
            <a:off x="9875792" y="45973"/>
            <a:ext cx="13485981" cy="13485981"/>
            <a:chOff x="0" y="0"/>
            <a:chExt cx="812800" cy="812800"/>
          </a:xfrm>
        </p:grpSpPr>
        <p:sp>
          <p:nvSpPr>
            <p:cNvPr name="Freeform 15" id="15"/>
            <p:cNvSpPr/>
            <p:nvPr/>
          </p:nvSpPr>
          <p:spPr>
            <a:xfrm flipH="false" flipV="false" rot="0">
              <a:off x="9336" y="9336"/>
              <a:ext cx="794129" cy="794129"/>
            </a:xfrm>
            <a:custGeom>
              <a:avLst/>
              <a:gdLst/>
              <a:ahLst/>
              <a:cxnLst/>
              <a:rect r="r" b="b" t="t" l="l"/>
              <a:pathLst>
                <a:path h="794129" w="794129">
                  <a:moveTo>
                    <a:pt x="425673" y="13236"/>
                  </a:moveTo>
                  <a:lnTo>
                    <a:pt x="425673" y="13236"/>
                  </a:lnTo>
                  <a:cubicBezTo>
                    <a:pt x="443444" y="27257"/>
                    <a:pt x="467230" y="31024"/>
                    <a:pt x="488465" y="23181"/>
                  </a:cubicBezTo>
                  <a:lnTo>
                    <a:pt x="488465" y="23181"/>
                  </a:lnTo>
                  <a:cubicBezTo>
                    <a:pt x="508510" y="15777"/>
                    <a:pt x="531017" y="23090"/>
                    <a:pt x="542881" y="40862"/>
                  </a:cubicBezTo>
                  <a:lnTo>
                    <a:pt x="542882" y="40862"/>
                  </a:lnTo>
                  <a:cubicBezTo>
                    <a:pt x="555451" y="59689"/>
                    <a:pt x="576908" y="70622"/>
                    <a:pt x="599527" y="69724"/>
                  </a:cubicBezTo>
                  <a:lnTo>
                    <a:pt x="599528" y="69724"/>
                  </a:lnTo>
                  <a:cubicBezTo>
                    <a:pt x="620880" y="68877"/>
                    <a:pt x="640025" y="82787"/>
                    <a:pt x="645818" y="103356"/>
                  </a:cubicBezTo>
                  <a:lnTo>
                    <a:pt x="645818" y="103356"/>
                  </a:lnTo>
                  <a:cubicBezTo>
                    <a:pt x="651954" y="125145"/>
                    <a:pt x="668983" y="142174"/>
                    <a:pt x="690772" y="148310"/>
                  </a:cubicBezTo>
                  <a:lnTo>
                    <a:pt x="690772" y="148310"/>
                  </a:lnTo>
                  <a:cubicBezTo>
                    <a:pt x="711341" y="154103"/>
                    <a:pt x="725250" y="173248"/>
                    <a:pt x="724403" y="194600"/>
                  </a:cubicBezTo>
                  <a:lnTo>
                    <a:pt x="724403" y="194601"/>
                  </a:lnTo>
                  <a:cubicBezTo>
                    <a:pt x="723506" y="217220"/>
                    <a:pt x="734439" y="238677"/>
                    <a:pt x="753266" y="251246"/>
                  </a:cubicBezTo>
                  <a:lnTo>
                    <a:pt x="753266" y="251246"/>
                  </a:lnTo>
                  <a:cubicBezTo>
                    <a:pt x="771038" y="263111"/>
                    <a:pt x="778351" y="285618"/>
                    <a:pt x="770947" y="305663"/>
                  </a:cubicBezTo>
                  <a:lnTo>
                    <a:pt x="770947" y="305663"/>
                  </a:lnTo>
                  <a:cubicBezTo>
                    <a:pt x="763103" y="326898"/>
                    <a:pt x="766871" y="350684"/>
                    <a:pt x="780892" y="368455"/>
                  </a:cubicBezTo>
                  <a:lnTo>
                    <a:pt x="780892" y="368455"/>
                  </a:lnTo>
                  <a:cubicBezTo>
                    <a:pt x="794128" y="385231"/>
                    <a:pt x="794128" y="408897"/>
                    <a:pt x="780892" y="425673"/>
                  </a:cubicBezTo>
                  <a:lnTo>
                    <a:pt x="780892" y="425673"/>
                  </a:lnTo>
                  <a:cubicBezTo>
                    <a:pt x="766871" y="443444"/>
                    <a:pt x="763103" y="467230"/>
                    <a:pt x="770947" y="488465"/>
                  </a:cubicBezTo>
                  <a:lnTo>
                    <a:pt x="770947" y="488465"/>
                  </a:lnTo>
                  <a:cubicBezTo>
                    <a:pt x="778351" y="508510"/>
                    <a:pt x="771038" y="531017"/>
                    <a:pt x="753266" y="542882"/>
                  </a:cubicBezTo>
                  <a:lnTo>
                    <a:pt x="753266" y="542882"/>
                  </a:lnTo>
                  <a:cubicBezTo>
                    <a:pt x="734439" y="555451"/>
                    <a:pt x="723506" y="576908"/>
                    <a:pt x="724403" y="599527"/>
                  </a:cubicBezTo>
                  <a:lnTo>
                    <a:pt x="724403" y="599528"/>
                  </a:lnTo>
                  <a:cubicBezTo>
                    <a:pt x="725250" y="620880"/>
                    <a:pt x="711341" y="640025"/>
                    <a:pt x="690772" y="645818"/>
                  </a:cubicBezTo>
                  <a:lnTo>
                    <a:pt x="690772" y="645818"/>
                  </a:lnTo>
                  <a:cubicBezTo>
                    <a:pt x="668983" y="651954"/>
                    <a:pt x="651954" y="668983"/>
                    <a:pt x="645818" y="690772"/>
                  </a:cubicBezTo>
                  <a:lnTo>
                    <a:pt x="645818" y="690772"/>
                  </a:lnTo>
                  <a:cubicBezTo>
                    <a:pt x="640025" y="711341"/>
                    <a:pt x="620880" y="725250"/>
                    <a:pt x="599528" y="724403"/>
                  </a:cubicBezTo>
                  <a:lnTo>
                    <a:pt x="599527" y="724403"/>
                  </a:lnTo>
                  <a:cubicBezTo>
                    <a:pt x="576908" y="723506"/>
                    <a:pt x="555451" y="734439"/>
                    <a:pt x="542882" y="753266"/>
                  </a:cubicBezTo>
                  <a:lnTo>
                    <a:pt x="542882" y="753266"/>
                  </a:lnTo>
                  <a:cubicBezTo>
                    <a:pt x="531017" y="771038"/>
                    <a:pt x="508510" y="778351"/>
                    <a:pt x="488465" y="770947"/>
                  </a:cubicBezTo>
                  <a:lnTo>
                    <a:pt x="488465" y="770947"/>
                  </a:lnTo>
                  <a:cubicBezTo>
                    <a:pt x="467230" y="763103"/>
                    <a:pt x="443444" y="766871"/>
                    <a:pt x="425673" y="780892"/>
                  </a:cubicBezTo>
                  <a:lnTo>
                    <a:pt x="425673" y="780892"/>
                  </a:lnTo>
                  <a:cubicBezTo>
                    <a:pt x="408897" y="794128"/>
                    <a:pt x="385231" y="794128"/>
                    <a:pt x="368455" y="780892"/>
                  </a:cubicBezTo>
                  <a:lnTo>
                    <a:pt x="368455" y="780892"/>
                  </a:lnTo>
                  <a:cubicBezTo>
                    <a:pt x="350684" y="766871"/>
                    <a:pt x="326898" y="763103"/>
                    <a:pt x="305663" y="770947"/>
                  </a:cubicBezTo>
                  <a:lnTo>
                    <a:pt x="305663" y="770947"/>
                  </a:lnTo>
                  <a:cubicBezTo>
                    <a:pt x="285618" y="778351"/>
                    <a:pt x="263111" y="771038"/>
                    <a:pt x="251246" y="753266"/>
                  </a:cubicBezTo>
                  <a:lnTo>
                    <a:pt x="251246" y="753266"/>
                  </a:lnTo>
                  <a:cubicBezTo>
                    <a:pt x="238677" y="734439"/>
                    <a:pt x="217220" y="723506"/>
                    <a:pt x="194601" y="724403"/>
                  </a:cubicBezTo>
                  <a:lnTo>
                    <a:pt x="194600" y="724403"/>
                  </a:lnTo>
                  <a:cubicBezTo>
                    <a:pt x="173248" y="725250"/>
                    <a:pt x="154103" y="711341"/>
                    <a:pt x="148310" y="690772"/>
                  </a:cubicBezTo>
                  <a:lnTo>
                    <a:pt x="148310" y="690772"/>
                  </a:lnTo>
                  <a:cubicBezTo>
                    <a:pt x="142174" y="668983"/>
                    <a:pt x="125145" y="651954"/>
                    <a:pt x="103356" y="645818"/>
                  </a:cubicBezTo>
                  <a:lnTo>
                    <a:pt x="103356" y="645818"/>
                  </a:lnTo>
                  <a:cubicBezTo>
                    <a:pt x="82787" y="640025"/>
                    <a:pt x="68877" y="620880"/>
                    <a:pt x="69724" y="599528"/>
                  </a:cubicBezTo>
                  <a:lnTo>
                    <a:pt x="69724" y="599527"/>
                  </a:lnTo>
                  <a:cubicBezTo>
                    <a:pt x="70622" y="576908"/>
                    <a:pt x="59689" y="555451"/>
                    <a:pt x="40862" y="542882"/>
                  </a:cubicBezTo>
                  <a:lnTo>
                    <a:pt x="40862" y="542881"/>
                  </a:lnTo>
                  <a:cubicBezTo>
                    <a:pt x="23090" y="531017"/>
                    <a:pt x="15777" y="508510"/>
                    <a:pt x="23181" y="488465"/>
                  </a:cubicBezTo>
                  <a:lnTo>
                    <a:pt x="23181" y="488465"/>
                  </a:lnTo>
                  <a:cubicBezTo>
                    <a:pt x="31024" y="467230"/>
                    <a:pt x="27257" y="443444"/>
                    <a:pt x="13236" y="425673"/>
                  </a:cubicBezTo>
                  <a:lnTo>
                    <a:pt x="13236" y="425673"/>
                  </a:lnTo>
                  <a:cubicBezTo>
                    <a:pt x="0" y="408897"/>
                    <a:pt x="0" y="385231"/>
                    <a:pt x="13236" y="368455"/>
                  </a:cubicBezTo>
                  <a:lnTo>
                    <a:pt x="13236" y="368455"/>
                  </a:lnTo>
                  <a:cubicBezTo>
                    <a:pt x="27257" y="350684"/>
                    <a:pt x="31024" y="326898"/>
                    <a:pt x="23181" y="305663"/>
                  </a:cubicBezTo>
                  <a:lnTo>
                    <a:pt x="23181" y="305663"/>
                  </a:lnTo>
                  <a:cubicBezTo>
                    <a:pt x="15777" y="285618"/>
                    <a:pt x="23090" y="263111"/>
                    <a:pt x="40862" y="251247"/>
                  </a:cubicBezTo>
                  <a:lnTo>
                    <a:pt x="40862" y="251246"/>
                  </a:lnTo>
                  <a:cubicBezTo>
                    <a:pt x="59689" y="238677"/>
                    <a:pt x="70622" y="217220"/>
                    <a:pt x="69724" y="194601"/>
                  </a:cubicBezTo>
                  <a:lnTo>
                    <a:pt x="69724" y="194601"/>
                  </a:lnTo>
                  <a:cubicBezTo>
                    <a:pt x="68877" y="173248"/>
                    <a:pt x="82787" y="154103"/>
                    <a:pt x="103356" y="148310"/>
                  </a:cubicBezTo>
                  <a:lnTo>
                    <a:pt x="103356" y="148310"/>
                  </a:lnTo>
                  <a:cubicBezTo>
                    <a:pt x="125145" y="142174"/>
                    <a:pt x="142174" y="125145"/>
                    <a:pt x="148310" y="103356"/>
                  </a:cubicBezTo>
                  <a:lnTo>
                    <a:pt x="148310" y="103356"/>
                  </a:lnTo>
                  <a:cubicBezTo>
                    <a:pt x="154103" y="82787"/>
                    <a:pt x="173248" y="68877"/>
                    <a:pt x="194601" y="69724"/>
                  </a:cubicBezTo>
                  <a:lnTo>
                    <a:pt x="194601" y="69724"/>
                  </a:lnTo>
                  <a:cubicBezTo>
                    <a:pt x="217220" y="70622"/>
                    <a:pt x="238677" y="59689"/>
                    <a:pt x="251246" y="40862"/>
                  </a:cubicBezTo>
                  <a:lnTo>
                    <a:pt x="251247" y="40862"/>
                  </a:lnTo>
                  <a:cubicBezTo>
                    <a:pt x="263111" y="23090"/>
                    <a:pt x="285618" y="15777"/>
                    <a:pt x="305663" y="23181"/>
                  </a:cubicBezTo>
                  <a:lnTo>
                    <a:pt x="305663" y="23181"/>
                  </a:lnTo>
                  <a:cubicBezTo>
                    <a:pt x="326898" y="31024"/>
                    <a:pt x="350684" y="27257"/>
                    <a:pt x="368455" y="13236"/>
                  </a:cubicBezTo>
                  <a:lnTo>
                    <a:pt x="368455" y="13236"/>
                  </a:lnTo>
                  <a:cubicBezTo>
                    <a:pt x="385231" y="0"/>
                    <a:pt x="408897" y="0"/>
                    <a:pt x="425673" y="13236"/>
                  </a:cubicBezTo>
                  <a:close/>
                </a:path>
              </a:pathLst>
            </a:custGeom>
            <a:solidFill>
              <a:srgbClr val="FFF626"/>
            </a:solidFill>
          </p:spPr>
        </p:sp>
        <p:sp>
          <p:nvSpPr>
            <p:cNvPr name="TextBox 16" id="16"/>
            <p:cNvSpPr txBox="true"/>
            <p:nvPr/>
          </p:nvSpPr>
          <p:spPr>
            <a:xfrm>
              <a:off x="88900" y="41275"/>
              <a:ext cx="635000" cy="682625"/>
            </a:xfrm>
            <a:prstGeom prst="rect">
              <a:avLst/>
            </a:prstGeom>
          </p:spPr>
          <p:txBody>
            <a:bodyPr anchor="ctr" rtlCol="false" tIns="50800" lIns="50800" bIns="50800" rIns="50800"/>
            <a:lstStyle/>
            <a:p>
              <a:pPr algn="ctr">
                <a:lnSpc>
                  <a:spcPts val="3359"/>
                </a:lnSpc>
              </a:pPr>
            </a:p>
          </p:txBody>
        </p:sp>
      </p:grpSp>
      <p:sp>
        <p:nvSpPr>
          <p:cNvPr name="Freeform 17" id="17"/>
          <p:cNvSpPr/>
          <p:nvPr/>
        </p:nvSpPr>
        <p:spPr>
          <a:xfrm flipH="true" flipV="false" rot="0">
            <a:off x="9144000" y="594613"/>
            <a:ext cx="11370339" cy="9692387"/>
          </a:xfrm>
          <a:custGeom>
            <a:avLst/>
            <a:gdLst/>
            <a:ahLst/>
            <a:cxnLst/>
            <a:rect r="r" b="b" t="t" l="l"/>
            <a:pathLst>
              <a:path h="9692387" w="11370339">
                <a:moveTo>
                  <a:pt x="11370339" y="0"/>
                </a:moveTo>
                <a:lnTo>
                  <a:pt x="0" y="0"/>
                </a:lnTo>
                <a:lnTo>
                  <a:pt x="0" y="9692387"/>
                </a:lnTo>
                <a:lnTo>
                  <a:pt x="11370339" y="9692387"/>
                </a:lnTo>
                <a:lnTo>
                  <a:pt x="11370339" y="0"/>
                </a:lnTo>
                <a:close/>
              </a:path>
            </a:pathLst>
          </a:custGeom>
          <a:blipFill>
            <a:blip r:embed="rId2"/>
            <a:stretch>
              <a:fillRect l="-24418" t="0" r="-5968" b="-1909"/>
            </a:stretch>
          </a:blipFill>
        </p:spPr>
      </p:sp>
      <p:sp>
        <p:nvSpPr>
          <p:cNvPr name="TextBox 18" id="18"/>
          <p:cNvSpPr txBox="true"/>
          <p:nvPr/>
        </p:nvSpPr>
        <p:spPr>
          <a:xfrm rot="0">
            <a:off x="1028700" y="1285875"/>
            <a:ext cx="8115300" cy="1078229"/>
          </a:xfrm>
          <a:prstGeom prst="rect">
            <a:avLst/>
          </a:prstGeom>
        </p:spPr>
        <p:txBody>
          <a:bodyPr anchor="t" rtlCol="false" tIns="0" lIns="0" bIns="0" rIns="0">
            <a:spAutoFit/>
          </a:bodyPr>
          <a:lstStyle/>
          <a:p>
            <a:pPr algn="l" marL="0" indent="0" lvl="0">
              <a:lnSpc>
                <a:spcPts val="7919"/>
              </a:lnSpc>
              <a:spcBef>
                <a:spcPct val="0"/>
              </a:spcBef>
            </a:pPr>
            <a:r>
              <a:rPr lang="en-US" sz="8799" strike="noStrike" u="none">
                <a:solidFill>
                  <a:srgbClr val="FFF626"/>
                </a:solidFill>
                <a:latin typeface="One Little Font Full"/>
              </a:rPr>
              <a:t>WHAT WE OFFER</a:t>
            </a:r>
          </a:p>
        </p:txBody>
      </p:sp>
      <p:sp>
        <p:nvSpPr>
          <p:cNvPr name="TextBox 19" id="19"/>
          <p:cNvSpPr txBox="true"/>
          <p:nvPr/>
        </p:nvSpPr>
        <p:spPr>
          <a:xfrm rot="0">
            <a:off x="1291561" y="3050876"/>
            <a:ext cx="3345030" cy="548640"/>
          </a:xfrm>
          <a:prstGeom prst="rect">
            <a:avLst/>
          </a:prstGeom>
        </p:spPr>
        <p:txBody>
          <a:bodyPr anchor="t" rtlCol="false" tIns="0" lIns="0" bIns="0" rIns="0">
            <a:spAutoFit/>
          </a:bodyPr>
          <a:lstStyle/>
          <a:p>
            <a:pPr algn="l" marL="0" indent="0" lvl="0">
              <a:lnSpc>
                <a:spcPts val="4320"/>
              </a:lnSpc>
              <a:spcBef>
                <a:spcPct val="0"/>
              </a:spcBef>
            </a:pPr>
            <a:r>
              <a:rPr lang="en-US" sz="3600" strike="noStrike" u="none">
                <a:solidFill>
                  <a:srgbClr val="FF6700"/>
                </a:solidFill>
                <a:latin typeface="One Little Font Full Bold"/>
              </a:rPr>
              <a:t>Service One</a:t>
            </a:r>
          </a:p>
        </p:txBody>
      </p:sp>
      <p:sp>
        <p:nvSpPr>
          <p:cNvPr name="TextBox 20" id="20"/>
          <p:cNvSpPr txBox="true"/>
          <p:nvPr/>
        </p:nvSpPr>
        <p:spPr>
          <a:xfrm rot="0">
            <a:off x="1291561" y="3724519"/>
            <a:ext cx="3345030" cy="727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6700"/>
                </a:solidFill>
                <a:latin typeface="Gotham"/>
              </a:rPr>
              <a:t>Elaborate on what you want to discuss. </a:t>
            </a:r>
          </a:p>
        </p:txBody>
      </p:sp>
      <p:sp>
        <p:nvSpPr>
          <p:cNvPr name="TextBox 21" id="21"/>
          <p:cNvSpPr txBox="true"/>
          <p:nvPr/>
        </p:nvSpPr>
        <p:spPr>
          <a:xfrm rot="0">
            <a:off x="5715451" y="3020849"/>
            <a:ext cx="3345030" cy="548640"/>
          </a:xfrm>
          <a:prstGeom prst="rect">
            <a:avLst/>
          </a:prstGeom>
        </p:spPr>
        <p:txBody>
          <a:bodyPr anchor="t" rtlCol="false" tIns="0" lIns="0" bIns="0" rIns="0">
            <a:spAutoFit/>
          </a:bodyPr>
          <a:lstStyle/>
          <a:p>
            <a:pPr algn="l" marL="0" indent="0" lvl="0">
              <a:lnSpc>
                <a:spcPts val="4320"/>
              </a:lnSpc>
              <a:spcBef>
                <a:spcPct val="0"/>
              </a:spcBef>
            </a:pPr>
            <a:r>
              <a:rPr lang="en-US" sz="3600">
                <a:solidFill>
                  <a:srgbClr val="FF6700"/>
                </a:solidFill>
                <a:latin typeface="One Little Font Full Bold"/>
              </a:rPr>
              <a:t>Service Two</a:t>
            </a:r>
          </a:p>
        </p:txBody>
      </p:sp>
      <p:sp>
        <p:nvSpPr>
          <p:cNvPr name="TextBox 22" id="22"/>
          <p:cNvSpPr txBox="true"/>
          <p:nvPr/>
        </p:nvSpPr>
        <p:spPr>
          <a:xfrm rot="0">
            <a:off x="5715451" y="3694492"/>
            <a:ext cx="3345030" cy="727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6700"/>
                </a:solidFill>
                <a:latin typeface="Gotham"/>
              </a:rPr>
              <a:t>Elaborate on what you want to discuss. </a:t>
            </a:r>
          </a:p>
        </p:txBody>
      </p:sp>
      <p:sp>
        <p:nvSpPr>
          <p:cNvPr name="TextBox 23" id="23"/>
          <p:cNvSpPr txBox="true"/>
          <p:nvPr/>
        </p:nvSpPr>
        <p:spPr>
          <a:xfrm rot="0">
            <a:off x="5715451" y="6758936"/>
            <a:ext cx="3345030" cy="548640"/>
          </a:xfrm>
          <a:prstGeom prst="rect">
            <a:avLst/>
          </a:prstGeom>
        </p:spPr>
        <p:txBody>
          <a:bodyPr anchor="t" rtlCol="false" tIns="0" lIns="0" bIns="0" rIns="0">
            <a:spAutoFit/>
          </a:bodyPr>
          <a:lstStyle/>
          <a:p>
            <a:pPr algn="l" marL="0" indent="0" lvl="0">
              <a:lnSpc>
                <a:spcPts val="4320"/>
              </a:lnSpc>
              <a:spcBef>
                <a:spcPct val="0"/>
              </a:spcBef>
            </a:pPr>
            <a:r>
              <a:rPr lang="en-US" sz="3600" strike="noStrike" u="none">
                <a:solidFill>
                  <a:srgbClr val="FF6700"/>
                </a:solidFill>
                <a:latin typeface="One Little Font Full Bold"/>
              </a:rPr>
              <a:t>Service Four</a:t>
            </a:r>
          </a:p>
        </p:txBody>
      </p:sp>
      <p:sp>
        <p:nvSpPr>
          <p:cNvPr name="TextBox 24" id="24"/>
          <p:cNvSpPr txBox="true"/>
          <p:nvPr/>
        </p:nvSpPr>
        <p:spPr>
          <a:xfrm rot="0">
            <a:off x="5715451" y="7432579"/>
            <a:ext cx="3345030" cy="727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6700"/>
                </a:solidFill>
                <a:latin typeface="Gotham"/>
              </a:rPr>
              <a:t>Elaborate on what you want to discuss. </a:t>
            </a:r>
          </a:p>
        </p:txBody>
      </p:sp>
      <p:sp>
        <p:nvSpPr>
          <p:cNvPr name="TextBox 25" id="25"/>
          <p:cNvSpPr txBox="true"/>
          <p:nvPr/>
        </p:nvSpPr>
        <p:spPr>
          <a:xfrm rot="0">
            <a:off x="1291561" y="6788963"/>
            <a:ext cx="3345030" cy="548640"/>
          </a:xfrm>
          <a:prstGeom prst="rect">
            <a:avLst/>
          </a:prstGeom>
        </p:spPr>
        <p:txBody>
          <a:bodyPr anchor="t" rtlCol="false" tIns="0" lIns="0" bIns="0" rIns="0">
            <a:spAutoFit/>
          </a:bodyPr>
          <a:lstStyle/>
          <a:p>
            <a:pPr algn="l" marL="0" indent="0" lvl="0">
              <a:lnSpc>
                <a:spcPts val="4320"/>
              </a:lnSpc>
              <a:spcBef>
                <a:spcPct val="0"/>
              </a:spcBef>
            </a:pPr>
            <a:r>
              <a:rPr lang="en-US" sz="3600" strike="noStrike" u="none">
                <a:solidFill>
                  <a:srgbClr val="FF6700"/>
                </a:solidFill>
                <a:latin typeface="One Little Font Full Bold"/>
              </a:rPr>
              <a:t>Service Three</a:t>
            </a:r>
          </a:p>
        </p:txBody>
      </p:sp>
      <p:sp>
        <p:nvSpPr>
          <p:cNvPr name="TextBox 26" id="26"/>
          <p:cNvSpPr txBox="true"/>
          <p:nvPr/>
        </p:nvSpPr>
        <p:spPr>
          <a:xfrm rot="0">
            <a:off x="1291561" y="7462606"/>
            <a:ext cx="3345030" cy="727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6700"/>
                </a:solidFill>
                <a:latin typeface="Gotham"/>
              </a:rPr>
              <a:t>Elaborate on what you want to discuss. </a:t>
            </a:r>
          </a:p>
        </p:txBody>
      </p:sp>
      <p:sp>
        <p:nvSpPr>
          <p:cNvPr name="Freeform 27" id="27"/>
          <p:cNvSpPr/>
          <p:nvPr/>
        </p:nvSpPr>
        <p:spPr>
          <a:xfrm flipH="false" flipV="false" rot="0">
            <a:off x="526153" y="517852"/>
            <a:ext cx="502547" cy="510848"/>
          </a:xfrm>
          <a:custGeom>
            <a:avLst/>
            <a:gdLst/>
            <a:ahLst/>
            <a:cxnLst/>
            <a:rect r="r" b="b" t="t" l="l"/>
            <a:pathLst>
              <a:path h="510848" w="502547">
                <a:moveTo>
                  <a:pt x="0" y="0"/>
                </a:moveTo>
                <a:lnTo>
                  <a:pt x="502547" y="0"/>
                </a:lnTo>
                <a:lnTo>
                  <a:pt x="502547" y="510848"/>
                </a:lnTo>
                <a:lnTo>
                  <a:pt x="0" y="5108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Tree>
  </p:cSld>
  <p:clrMapOvr>
    <a:masterClrMapping/>
  </p:clrMapOvr>
  <p:transition spd="slow">
    <p:push dir="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DAGHE1p2twM</dc:identifier>
  <dcterms:modified xsi:type="dcterms:W3CDTF">2011-08-01T06:04:30Z</dcterms:modified>
  <cp:revision>1</cp:revision>
  <dc:title>Copia de Geometric Color Block International Pet Day Presentation</dc:title>
</cp:coreProperties>
</file>