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10287000" cx="18288000"/>
  <p:notesSz cx="6858000" cy="9144000"/>
  <p:embeddedFontLst>
    <p:embeddedFont>
      <p:font typeface="Josefin Sans"/>
      <p:regular r:id="rId31"/>
      <p:bold r:id="rId32"/>
      <p:italic r:id="rId33"/>
      <p:boldItalic r:id="rId34"/>
    </p:embeddedFont>
    <p:embeddedFont>
      <p:font typeface="Josefin Sans SemiBold"/>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JosefinSans-regular.fntdata"/><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JosefinSans-italic.fntdata"/><Relationship Id="rId10" Type="http://schemas.openxmlformats.org/officeDocument/2006/relationships/slide" Target="slides/slide5.xml"/><Relationship Id="rId32" Type="http://schemas.openxmlformats.org/officeDocument/2006/relationships/font" Target="fonts/JosefinSans-bold.fntdata"/><Relationship Id="rId13" Type="http://schemas.openxmlformats.org/officeDocument/2006/relationships/slide" Target="slides/slide8.xml"/><Relationship Id="rId35" Type="http://schemas.openxmlformats.org/officeDocument/2006/relationships/font" Target="fonts/JosefinSansSemiBold-regular.fntdata"/><Relationship Id="rId12" Type="http://schemas.openxmlformats.org/officeDocument/2006/relationships/slide" Target="slides/slide7.xml"/><Relationship Id="rId34" Type="http://schemas.openxmlformats.org/officeDocument/2006/relationships/font" Target="fonts/JosefinSans-boldItalic.fntdata"/><Relationship Id="rId15" Type="http://schemas.openxmlformats.org/officeDocument/2006/relationships/slide" Target="slides/slide10.xml"/><Relationship Id="rId37" Type="http://schemas.openxmlformats.org/officeDocument/2006/relationships/font" Target="fonts/JosefinSansSemiBold-italic.fntdata"/><Relationship Id="rId14" Type="http://schemas.openxmlformats.org/officeDocument/2006/relationships/slide" Target="slides/slide9.xml"/><Relationship Id="rId36" Type="http://schemas.openxmlformats.org/officeDocument/2006/relationships/font" Target="fonts/JosefinSansSemiBold-bold.fntdata"/><Relationship Id="rId17" Type="http://schemas.openxmlformats.org/officeDocument/2006/relationships/slide" Target="slides/slide12.xml"/><Relationship Id="rId16" Type="http://schemas.openxmlformats.org/officeDocument/2006/relationships/slide" Target="slides/slide11.xml"/><Relationship Id="rId38" Type="http://schemas.openxmlformats.org/officeDocument/2006/relationships/font" Target="fonts/JosefinSansSemiBold-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14.png"/><Relationship Id="rId5"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0.png"/><Relationship Id="rId4" Type="http://schemas.openxmlformats.org/officeDocument/2006/relationships/image" Target="../media/image92.png"/><Relationship Id="rId9" Type="http://schemas.openxmlformats.org/officeDocument/2006/relationships/image" Target="../media/image95.png"/><Relationship Id="rId5" Type="http://schemas.openxmlformats.org/officeDocument/2006/relationships/image" Target="../media/image91.png"/><Relationship Id="rId6" Type="http://schemas.openxmlformats.org/officeDocument/2006/relationships/image" Target="../media/image94.png"/><Relationship Id="rId7" Type="http://schemas.openxmlformats.org/officeDocument/2006/relationships/image" Target="../media/image90.png"/><Relationship Id="rId8" Type="http://schemas.openxmlformats.org/officeDocument/2006/relationships/image" Target="../media/image9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4.png"/><Relationship Id="rId4" Type="http://schemas.openxmlformats.org/officeDocument/2006/relationships/image" Target="../media/image22.png"/><Relationship Id="rId5" Type="http://schemas.openxmlformats.org/officeDocument/2006/relationships/image" Target="../media/image37.png"/><Relationship Id="rId6" Type="http://schemas.openxmlformats.org/officeDocument/2006/relationships/image" Target="../media/image36.png"/><Relationship Id="rId7" Type="http://schemas.openxmlformats.org/officeDocument/2006/relationships/image" Target="../media/image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5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1.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27.png"/><Relationship Id="rId5"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40.png"/><Relationship Id="rId5" Type="http://schemas.openxmlformats.org/officeDocument/2006/relationships/image" Target="../media/image4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15.png"/><Relationship Id="rId5"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5.png"/><Relationship Id="rId4" Type="http://schemas.openxmlformats.org/officeDocument/2006/relationships/image" Target="../media/image39.png"/><Relationship Id="rId5" Type="http://schemas.openxmlformats.org/officeDocument/2006/relationships/image" Target="../media/image4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4.png"/><Relationship Id="rId4" Type="http://schemas.openxmlformats.org/officeDocument/2006/relationships/image" Target="../media/image49.png"/><Relationship Id="rId5" Type="http://schemas.openxmlformats.org/officeDocument/2006/relationships/image" Target="../media/image4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2.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1.png"/><Relationship Id="rId4" Type="http://schemas.openxmlformats.org/officeDocument/2006/relationships/image" Target="../media/image58.png"/><Relationship Id="rId5" Type="http://schemas.openxmlformats.org/officeDocument/2006/relationships/image" Target="../media/image54.png"/></Relationships>
</file>

<file path=ppt/slides/_rels/slide24.xml.rels><?xml version="1.0" encoding="UTF-8" standalone="yes"?><Relationships xmlns="http://schemas.openxmlformats.org/package/2006/relationships"><Relationship Id="rId20" Type="http://schemas.openxmlformats.org/officeDocument/2006/relationships/image" Target="../media/image70.png"/><Relationship Id="rId22" Type="http://schemas.openxmlformats.org/officeDocument/2006/relationships/image" Target="../media/image73.png"/><Relationship Id="rId21" Type="http://schemas.openxmlformats.org/officeDocument/2006/relationships/image" Target="../media/image64.png"/><Relationship Id="rId24" Type="http://schemas.openxmlformats.org/officeDocument/2006/relationships/image" Target="../media/image69.png"/><Relationship Id="rId23" Type="http://schemas.openxmlformats.org/officeDocument/2006/relationships/image" Target="../media/image66.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7.png"/><Relationship Id="rId4" Type="http://schemas.openxmlformats.org/officeDocument/2006/relationships/image" Target="../media/image56.png"/><Relationship Id="rId9" Type="http://schemas.openxmlformats.org/officeDocument/2006/relationships/image" Target="../media/image59.png"/><Relationship Id="rId26" Type="http://schemas.openxmlformats.org/officeDocument/2006/relationships/image" Target="../media/image89.png"/><Relationship Id="rId25" Type="http://schemas.openxmlformats.org/officeDocument/2006/relationships/image" Target="../media/image75.png"/><Relationship Id="rId28" Type="http://schemas.openxmlformats.org/officeDocument/2006/relationships/image" Target="../media/image22.png"/><Relationship Id="rId27" Type="http://schemas.openxmlformats.org/officeDocument/2006/relationships/image" Target="../media/image77.png"/><Relationship Id="rId5" Type="http://schemas.openxmlformats.org/officeDocument/2006/relationships/image" Target="../media/image53.png"/><Relationship Id="rId6" Type="http://schemas.openxmlformats.org/officeDocument/2006/relationships/image" Target="../media/image50.png"/><Relationship Id="rId29" Type="http://schemas.openxmlformats.org/officeDocument/2006/relationships/image" Target="../media/image74.png"/><Relationship Id="rId7" Type="http://schemas.openxmlformats.org/officeDocument/2006/relationships/image" Target="../media/image63.png"/><Relationship Id="rId8" Type="http://schemas.openxmlformats.org/officeDocument/2006/relationships/image" Target="../media/image67.png"/><Relationship Id="rId31" Type="http://schemas.openxmlformats.org/officeDocument/2006/relationships/image" Target="../media/image79.png"/><Relationship Id="rId30" Type="http://schemas.openxmlformats.org/officeDocument/2006/relationships/image" Target="../media/image76.png"/><Relationship Id="rId11" Type="http://schemas.openxmlformats.org/officeDocument/2006/relationships/image" Target="../media/image60.png"/><Relationship Id="rId33" Type="http://schemas.openxmlformats.org/officeDocument/2006/relationships/image" Target="../media/image86.png"/><Relationship Id="rId10" Type="http://schemas.openxmlformats.org/officeDocument/2006/relationships/image" Target="../media/image65.png"/><Relationship Id="rId32" Type="http://schemas.openxmlformats.org/officeDocument/2006/relationships/image" Target="../media/image80.png"/><Relationship Id="rId13" Type="http://schemas.openxmlformats.org/officeDocument/2006/relationships/image" Target="../media/image72.png"/><Relationship Id="rId35" Type="http://schemas.openxmlformats.org/officeDocument/2006/relationships/image" Target="../media/image78.png"/><Relationship Id="rId12" Type="http://schemas.openxmlformats.org/officeDocument/2006/relationships/image" Target="../media/image61.png"/><Relationship Id="rId34" Type="http://schemas.openxmlformats.org/officeDocument/2006/relationships/image" Target="../media/image81.png"/><Relationship Id="rId15" Type="http://schemas.openxmlformats.org/officeDocument/2006/relationships/image" Target="../media/image57.png"/><Relationship Id="rId37" Type="http://schemas.openxmlformats.org/officeDocument/2006/relationships/image" Target="../media/image84.png"/><Relationship Id="rId14" Type="http://schemas.openxmlformats.org/officeDocument/2006/relationships/image" Target="../media/image55.png"/><Relationship Id="rId36" Type="http://schemas.openxmlformats.org/officeDocument/2006/relationships/image" Target="../media/image87.png"/><Relationship Id="rId17" Type="http://schemas.openxmlformats.org/officeDocument/2006/relationships/image" Target="../media/image68.png"/><Relationship Id="rId39" Type="http://schemas.openxmlformats.org/officeDocument/2006/relationships/image" Target="../media/image82.png"/><Relationship Id="rId16" Type="http://schemas.openxmlformats.org/officeDocument/2006/relationships/image" Target="../media/image20.png"/><Relationship Id="rId38" Type="http://schemas.openxmlformats.org/officeDocument/2006/relationships/image" Target="../media/image83.png"/><Relationship Id="rId19" Type="http://schemas.openxmlformats.org/officeDocument/2006/relationships/image" Target="../media/image71.png"/><Relationship Id="rId18" Type="http://schemas.openxmlformats.org/officeDocument/2006/relationships/image" Target="../media/image6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88.png"/><Relationship Id="rId4" Type="http://schemas.openxmlformats.org/officeDocument/2006/relationships/image" Target="../media/image8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1.png"/><Relationship Id="rId7" Type="http://schemas.openxmlformats.org/officeDocument/2006/relationships/image" Target="../media/image19.png"/><Relationship Id="rId8"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8.png"/><Relationship Id="rId6"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13.png"/><Relationship Id="rId5"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6.png"/><Relationship Id="rId4" Type="http://schemas.openxmlformats.org/officeDocument/2006/relationships/image" Target="../media/image14.png"/><Relationship Id="rId5"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3" name="Shape 83"/>
        <p:cNvGrpSpPr/>
        <p:nvPr/>
      </p:nvGrpSpPr>
      <p:grpSpPr>
        <a:xfrm>
          <a:off x="0" y="0"/>
          <a:ext cx="0" cy="0"/>
          <a:chOff x="0" y="0"/>
          <a:chExt cx="0" cy="0"/>
        </a:xfrm>
      </p:grpSpPr>
      <p:pic>
        <p:nvPicPr>
          <p:cNvPr id="84" name="Google Shape;84;p13"/>
          <p:cNvPicPr preferRelativeResize="0"/>
          <p:nvPr/>
        </p:nvPicPr>
        <p:blipFill>
          <a:blip r:embed="rId3">
            <a:alphaModFix/>
          </a:blip>
          <a:stretch>
            <a:fillRect/>
          </a:stretch>
        </p:blipFill>
        <p:spPr>
          <a:xfrm>
            <a:off x="-6781775" y="-8962575"/>
            <a:ext cx="31851576" cy="28212249"/>
          </a:xfrm>
          <a:prstGeom prst="rect">
            <a:avLst/>
          </a:prstGeom>
          <a:noFill/>
          <a:ln>
            <a:noFill/>
          </a:ln>
        </p:spPr>
      </p:pic>
      <p:sp>
        <p:nvSpPr>
          <p:cNvPr id="85" name="Google Shape;85;p13"/>
          <p:cNvSpPr txBox="1"/>
          <p:nvPr/>
        </p:nvSpPr>
        <p:spPr>
          <a:xfrm>
            <a:off x="3050705" y="3640455"/>
            <a:ext cx="12186600" cy="31032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14400" u="none" cap="none" strike="noStrike">
                <a:solidFill>
                  <a:srgbClr val="CE9647"/>
                </a:solidFill>
                <a:latin typeface="Josefin Sans"/>
                <a:ea typeface="Josefin Sans"/>
                <a:cs typeface="Josefin Sans"/>
                <a:sym typeface="Josefin Sans"/>
              </a:rPr>
              <a:t>Witchcraft and Wizardry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76" name="Shape 176"/>
        <p:cNvGrpSpPr/>
        <p:nvPr/>
      </p:nvGrpSpPr>
      <p:grpSpPr>
        <a:xfrm>
          <a:off x="0" y="0"/>
          <a:ext cx="0" cy="0"/>
          <a:chOff x="0" y="0"/>
          <a:chExt cx="0" cy="0"/>
        </a:xfrm>
      </p:grpSpPr>
      <p:pic>
        <p:nvPicPr>
          <p:cNvPr id="177" name="Google Shape;177;p22"/>
          <p:cNvPicPr preferRelativeResize="0"/>
          <p:nvPr/>
        </p:nvPicPr>
        <p:blipFill>
          <a:blip r:embed="rId3">
            <a:alphaModFix/>
          </a:blip>
          <a:stretch>
            <a:fillRect/>
          </a:stretch>
        </p:blipFill>
        <p:spPr>
          <a:xfrm>
            <a:off x="1103995" y="243131"/>
            <a:ext cx="16089574" cy="15987469"/>
          </a:xfrm>
          <a:prstGeom prst="rect">
            <a:avLst/>
          </a:prstGeom>
          <a:noFill/>
          <a:ln>
            <a:noFill/>
          </a:ln>
        </p:spPr>
      </p:pic>
      <p:pic>
        <p:nvPicPr>
          <p:cNvPr id="178" name="Google Shape;178;p22"/>
          <p:cNvPicPr preferRelativeResize="0"/>
          <p:nvPr/>
        </p:nvPicPr>
        <p:blipFill>
          <a:blip r:embed="rId4">
            <a:alphaModFix/>
          </a:blip>
          <a:stretch>
            <a:fillRect/>
          </a:stretch>
        </p:blipFill>
        <p:spPr>
          <a:xfrm>
            <a:off x="-1316875" y="-2107825"/>
            <a:ext cx="20931323" cy="14502726"/>
          </a:xfrm>
          <a:prstGeom prst="rect">
            <a:avLst/>
          </a:prstGeom>
          <a:noFill/>
          <a:ln>
            <a:noFill/>
          </a:ln>
        </p:spPr>
      </p:pic>
      <p:pic>
        <p:nvPicPr>
          <p:cNvPr id="179" name="Google Shape;179;p22"/>
          <p:cNvPicPr preferRelativeResize="0"/>
          <p:nvPr/>
        </p:nvPicPr>
        <p:blipFill>
          <a:blip r:embed="rId5">
            <a:alphaModFix/>
          </a:blip>
          <a:stretch>
            <a:fillRect/>
          </a:stretch>
        </p:blipFill>
        <p:spPr>
          <a:xfrm>
            <a:off x="531398" y="-5587494"/>
            <a:ext cx="16089574" cy="16026725"/>
          </a:xfrm>
          <a:prstGeom prst="rect">
            <a:avLst/>
          </a:prstGeom>
          <a:noFill/>
          <a:ln>
            <a:noFill/>
          </a:ln>
        </p:spPr>
      </p:pic>
      <p:sp>
        <p:nvSpPr>
          <p:cNvPr id="180" name="Google Shape;180;p22"/>
          <p:cNvSpPr txBox="1"/>
          <p:nvPr/>
        </p:nvSpPr>
        <p:spPr>
          <a:xfrm>
            <a:off x="2374830" y="4626928"/>
            <a:ext cx="5639400" cy="948000"/>
          </a:xfrm>
          <a:prstGeom prst="rect">
            <a:avLst/>
          </a:prstGeom>
          <a:noFill/>
          <a:ln>
            <a:noFill/>
          </a:ln>
        </p:spPr>
        <p:txBody>
          <a:bodyPr anchorCtr="0" anchor="t" bIns="0" lIns="0" spcFirstLastPara="1" rIns="0" wrap="square" tIns="0">
            <a:spAutoFit/>
          </a:bodyPr>
          <a:lstStyle/>
          <a:p>
            <a:pPr indent="0" lvl="0" marL="0" marR="0" rtl="0" algn="r">
              <a:lnSpc>
                <a:spcPct val="70000"/>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Topic 3</a:t>
            </a:r>
            <a:endParaRPr/>
          </a:p>
        </p:txBody>
      </p:sp>
      <p:sp>
        <p:nvSpPr>
          <p:cNvPr id="181" name="Google Shape;181;p22"/>
          <p:cNvSpPr txBox="1"/>
          <p:nvPr/>
        </p:nvSpPr>
        <p:spPr>
          <a:xfrm>
            <a:off x="8776304" y="4059555"/>
            <a:ext cx="8144700" cy="184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a:t>
            </a:r>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85" name="Shape 185"/>
        <p:cNvGrpSpPr/>
        <p:nvPr/>
      </p:nvGrpSpPr>
      <p:grpSpPr>
        <a:xfrm>
          <a:off x="0" y="0"/>
          <a:ext cx="0" cy="0"/>
          <a:chOff x="0" y="0"/>
          <a:chExt cx="0" cy="0"/>
        </a:xfrm>
      </p:grpSpPr>
      <p:sp>
        <p:nvSpPr>
          <p:cNvPr id="186" name="Google Shape;186;p23"/>
          <p:cNvSpPr/>
          <p:nvPr/>
        </p:nvSpPr>
        <p:spPr>
          <a:xfrm rot="-275120">
            <a:off x="5482208" y="136917"/>
            <a:ext cx="3739805" cy="5221367"/>
          </a:xfrm>
          <a:custGeom>
            <a:rect b="b" l="l" r="r" t="t"/>
            <a:pathLst>
              <a:path extrusionOk="0" h="5217700" w="3737178">
                <a:moveTo>
                  <a:pt x="0" y="0"/>
                </a:moveTo>
                <a:lnTo>
                  <a:pt x="3737177" y="0"/>
                </a:lnTo>
                <a:lnTo>
                  <a:pt x="3737177" y="5217700"/>
                </a:lnTo>
                <a:lnTo>
                  <a:pt x="0" y="5217700"/>
                </a:lnTo>
                <a:lnTo>
                  <a:pt x="0" y="0"/>
                </a:lnTo>
                <a:close/>
              </a:path>
            </a:pathLst>
          </a:custGeom>
          <a:blipFill rotWithShape="1">
            <a:blip r:embed="rId3">
              <a:alphaModFix/>
            </a:blip>
            <a:stretch>
              <a:fillRect b="0" l="0" r="0" t="0"/>
            </a:stretch>
          </a:blipFill>
          <a:ln>
            <a:noFill/>
          </a:ln>
        </p:spPr>
      </p:sp>
      <p:sp>
        <p:nvSpPr>
          <p:cNvPr id="187" name="Google Shape;187;p23"/>
          <p:cNvSpPr/>
          <p:nvPr/>
        </p:nvSpPr>
        <p:spPr>
          <a:xfrm rot="-1011006">
            <a:off x="14121047" y="-505083"/>
            <a:ext cx="3738871" cy="5220064"/>
          </a:xfrm>
          <a:custGeom>
            <a:rect b="b" l="l" r="r" t="t"/>
            <a:pathLst>
              <a:path extrusionOk="0" h="5217700" w="3737178">
                <a:moveTo>
                  <a:pt x="0" y="0"/>
                </a:moveTo>
                <a:lnTo>
                  <a:pt x="3737178" y="0"/>
                </a:lnTo>
                <a:lnTo>
                  <a:pt x="3737178" y="5217701"/>
                </a:lnTo>
                <a:lnTo>
                  <a:pt x="0" y="5217701"/>
                </a:lnTo>
                <a:lnTo>
                  <a:pt x="0" y="0"/>
                </a:lnTo>
                <a:close/>
              </a:path>
            </a:pathLst>
          </a:custGeom>
          <a:blipFill rotWithShape="1">
            <a:blip r:embed="rId3">
              <a:alphaModFix/>
            </a:blip>
            <a:stretch>
              <a:fillRect b="0" l="0" r="0" t="0"/>
            </a:stretch>
          </a:blipFill>
          <a:ln>
            <a:noFill/>
          </a:ln>
        </p:spPr>
      </p:sp>
      <p:sp>
        <p:nvSpPr>
          <p:cNvPr id="188" name="Google Shape;188;p23"/>
          <p:cNvSpPr/>
          <p:nvPr/>
        </p:nvSpPr>
        <p:spPr>
          <a:xfrm rot="-604751">
            <a:off x="58561" y="4645574"/>
            <a:ext cx="3737178" cy="5217700"/>
          </a:xfrm>
          <a:custGeom>
            <a:rect b="b" l="l" r="r" t="t"/>
            <a:pathLst>
              <a:path extrusionOk="0" h="5217700" w="3737178">
                <a:moveTo>
                  <a:pt x="0" y="0"/>
                </a:moveTo>
                <a:lnTo>
                  <a:pt x="3737178" y="0"/>
                </a:lnTo>
                <a:lnTo>
                  <a:pt x="3737178" y="5217700"/>
                </a:lnTo>
                <a:lnTo>
                  <a:pt x="0" y="5217700"/>
                </a:lnTo>
                <a:lnTo>
                  <a:pt x="0" y="0"/>
                </a:lnTo>
                <a:close/>
              </a:path>
            </a:pathLst>
          </a:custGeom>
          <a:blipFill rotWithShape="1">
            <a:blip r:embed="rId3">
              <a:alphaModFix/>
            </a:blip>
            <a:stretch>
              <a:fillRect b="0" l="0" r="0" t="0"/>
            </a:stretch>
          </a:blipFill>
          <a:ln>
            <a:noFill/>
          </a:ln>
        </p:spPr>
      </p:sp>
      <p:pic>
        <p:nvPicPr>
          <p:cNvPr id="189" name="Google Shape;189;p23"/>
          <p:cNvPicPr preferRelativeResize="0"/>
          <p:nvPr/>
        </p:nvPicPr>
        <p:blipFill rotWithShape="1">
          <a:blip r:embed="rId4">
            <a:alphaModFix/>
          </a:blip>
          <a:srcRect b="0" l="31082" r="31082" t="0"/>
          <a:stretch/>
        </p:blipFill>
        <p:spPr>
          <a:xfrm rot="-313318">
            <a:off x="5825952" y="478729"/>
            <a:ext cx="3052268" cy="4537825"/>
          </a:xfrm>
          <a:prstGeom prst="roundRect">
            <a:avLst>
              <a:gd fmla="val 10255" name="adj"/>
            </a:avLst>
          </a:prstGeom>
          <a:noFill/>
          <a:ln>
            <a:noFill/>
          </a:ln>
        </p:spPr>
      </p:pic>
      <p:sp>
        <p:nvSpPr>
          <p:cNvPr id="190" name="Google Shape;190;p23"/>
          <p:cNvSpPr/>
          <p:nvPr/>
        </p:nvSpPr>
        <p:spPr>
          <a:xfrm rot="1116482">
            <a:off x="2354885" y="-859610"/>
            <a:ext cx="3737178" cy="5217700"/>
          </a:xfrm>
          <a:custGeom>
            <a:rect b="b" l="l" r="r" t="t"/>
            <a:pathLst>
              <a:path extrusionOk="0" h="5217700" w="3737178">
                <a:moveTo>
                  <a:pt x="0" y="0"/>
                </a:moveTo>
                <a:lnTo>
                  <a:pt x="3737177" y="0"/>
                </a:lnTo>
                <a:lnTo>
                  <a:pt x="3737177" y="5217700"/>
                </a:lnTo>
                <a:lnTo>
                  <a:pt x="0" y="5217700"/>
                </a:lnTo>
                <a:lnTo>
                  <a:pt x="0" y="0"/>
                </a:lnTo>
                <a:close/>
              </a:path>
            </a:pathLst>
          </a:custGeom>
          <a:blipFill rotWithShape="1">
            <a:blip r:embed="rId3">
              <a:alphaModFix/>
            </a:blip>
            <a:stretch>
              <a:fillRect b="0" l="0" r="0" t="0"/>
            </a:stretch>
          </a:blipFill>
          <a:ln>
            <a:noFill/>
          </a:ln>
        </p:spPr>
      </p:sp>
      <p:sp>
        <p:nvSpPr>
          <p:cNvPr id="191" name="Google Shape;191;p23"/>
          <p:cNvSpPr/>
          <p:nvPr/>
        </p:nvSpPr>
        <p:spPr>
          <a:xfrm rot="577062">
            <a:off x="10232780" y="755603"/>
            <a:ext cx="3737178" cy="5217700"/>
          </a:xfrm>
          <a:custGeom>
            <a:rect b="b" l="l" r="r" t="t"/>
            <a:pathLst>
              <a:path extrusionOk="0" h="5217700" w="3737178">
                <a:moveTo>
                  <a:pt x="0" y="0"/>
                </a:moveTo>
                <a:lnTo>
                  <a:pt x="3737178" y="0"/>
                </a:lnTo>
                <a:lnTo>
                  <a:pt x="3737178" y="5217701"/>
                </a:lnTo>
                <a:lnTo>
                  <a:pt x="0" y="5217701"/>
                </a:lnTo>
                <a:lnTo>
                  <a:pt x="0" y="0"/>
                </a:lnTo>
                <a:close/>
              </a:path>
            </a:pathLst>
          </a:custGeom>
          <a:blipFill rotWithShape="1">
            <a:blip r:embed="rId3">
              <a:alphaModFix/>
            </a:blip>
            <a:stretch>
              <a:fillRect b="0" l="0" r="0" t="0"/>
            </a:stretch>
          </a:blipFill>
          <a:ln>
            <a:noFill/>
          </a:ln>
        </p:spPr>
      </p:sp>
      <p:sp>
        <p:nvSpPr>
          <p:cNvPr id="192" name="Google Shape;192;p23"/>
          <p:cNvSpPr/>
          <p:nvPr/>
        </p:nvSpPr>
        <p:spPr>
          <a:xfrm rot="413953">
            <a:off x="14119514" y="4645574"/>
            <a:ext cx="3737178" cy="5217700"/>
          </a:xfrm>
          <a:custGeom>
            <a:rect b="b" l="l" r="r" t="t"/>
            <a:pathLst>
              <a:path extrusionOk="0" h="5217700" w="3737178">
                <a:moveTo>
                  <a:pt x="0" y="0"/>
                </a:moveTo>
                <a:lnTo>
                  <a:pt x="3737178" y="0"/>
                </a:lnTo>
                <a:lnTo>
                  <a:pt x="3737178" y="5217700"/>
                </a:lnTo>
                <a:lnTo>
                  <a:pt x="0" y="5217700"/>
                </a:lnTo>
                <a:lnTo>
                  <a:pt x="0" y="0"/>
                </a:lnTo>
                <a:close/>
              </a:path>
            </a:pathLst>
          </a:custGeom>
          <a:blipFill rotWithShape="1">
            <a:blip r:embed="rId3">
              <a:alphaModFix/>
            </a:blip>
            <a:stretch>
              <a:fillRect b="0" l="0" r="0" t="0"/>
            </a:stretch>
          </a:blipFill>
          <a:ln>
            <a:noFill/>
          </a:ln>
        </p:spPr>
      </p:sp>
      <p:sp>
        <p:nvSpPr>
          <p:cNvPr id="193" name="Google Shape;193;p23"/>
          <p:cNvSpPr txBox="1"/>
          <p:nvPr/>
        </p:nvSpPr>
        <p:spPr>
          <a:xfrm>
            <a:off x="5279484" y="8055928"/>
            <a:ext cx="7729031" cy="1185544"/>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Gallery Image</a:t>
            </a:r>
            <a:endParaRPr/>
          </a:p>
        </p:txBody>
      </p:sp>
      <p:pic>
        <p:nvPicPr>
          <p:cNvPr id="194" name="Google Shape;194;p23"/>
          <p:cNvPicPr preferRelativeResize="0"/>
          <p:nvPr/>
        </p:nvPicPr>
        <p:blipFill rotWithShape="1">
          <a:blip r:embed="rId5">
            <a:alphaModFix/>
          </a:blip>
          <a:srcRect b="0" l="31080" r="31084" t="0"/>
          <a:stretch/>
        </p:blipFill>
        <p:spPr>
          <a:xfrm rot="-585348">
            <a:off x="405756" y="5011763"/>
            <a:ext cx="3052239" cy="4537871"/>
          </a:xfrm>
          <a:prstGeom prst="roundRect">
            <a:avLst>
              <a:gd fmla="val 10255" name="adj"/>
            </a:avLst>
          </a:prstGeom>
          <a:noFill/>
          <a:ln>
            <a:noFill/>
          </a:ln>
        </p:spPr>
      </p:pic>
      <p:pic>
        <p:nvPicPr>
          <p:cNvPr id="195" name="Google Shape;195;p23"/>
          <p:cNvPicPr preferRelativeResize="0"/>
          <p:nvPr/>
        </p:nvPicPr>
        <p:blipFill rotWithShape="1">
          <a:blip r:embed="rId6">
            <a:alphaModFix/>
          </a:blip>
          <a:srcRect b="0" l="31080" r="31084" t="0"/>
          <a:stretch/>
        </p:blipFill>
        <p:spPr>
          <a:xfrm rot="1107379">
            <a:off x="2697324" y="-519779"/>
            <a:ext cx="3052294" cy="4537932"/>
          </a:xfrm>
          <a:prstGeom prst="roundRect">
            <a:avLst>
              <a:gd fmla="val 10255" name="adj"/>
            </a:avLst>
          </a:prstGeom>
          <a:noFill/>
          <a:ln>
            <a:noFill/>
          </a:ln>
        </p:spPr>
      </p:pic>
      <p:pic>
        <p:nvPicPr>
          <p:cNvPr id="196" name="Google Shape;196;p23"/>
          <p:cNvPicPr preferRelativeResize="0"/>
          <p:nvPr/>
        </p:nvPicPr>
        <p:blipFill rotWithShape="1">
          <a:blip r:embed="rId7">
            <a:alphaModFix/>
          </a:blip>
          <a:srcRect b="0" l="31082" r="31082" t="0"/>
          <a:stretch/>
        </p:blipFill>
        <p:spPr>
          <a:xfrm rot="588403">
            <a:off x="10575266" y="1095474"/>
            <a:ext cx="3052402" cy="4537983"/>
          </a:xfrm>
          <a:prstGeom prst="roundRect">
            <a:avLst>
              <a:gd fmla="val 10255" name="adj"/>
            </a:avLst>
          </a:prstGeom>
          <a:noFill/>
          <a:ln>
            <a:noFill/>
          </a:ln>
        </p:spPr>
      </p:pic>
      <p:pic>
        <p:nvPicPr>
          <p:cNvPr id="197" name="Google Shape;197;p23"/>
          <p:cNvPicPr preferRelativeResize="0"/>
          <p:nvPr/>
        </p:nvPicPr>
        <p:blipFill rotWithShape="1">
          <a:blip r:embed="rId8">
            <a:alphaModFix/>
          </a:blip>
          <a:srcRect b="0" l="31084" r="31080" t="0"/>
          <a:stretch/>
        </p:blipFill>
        <p:spPr>
          <a:xfrm rot="-978167">
            <a:off x="14464411" y="-163967"/>
            <a:ext cx="3052225" cy="4537898"/>
          </a:xfrm>
          <a:prstGeom prst="roundRect">
            <a:avLst>
              <a:gd fmla="val 10255" name="adj"/>
            </a:avLst>
          </a:prstGeom>
          <a:noFill/>
          <a:ln>
            <a:noFill/>
          </a:ln>
        </p:spPr>
      </p:pic>
      <p:pic>
        <p:nvPicPr>
          <p:cNvPr id="198" name="Google Shape;198;p23"/>
          <p:cNvPicPr preferRelativeResize="0"/>
          <p:nvPr/>
        </p:nvPicPr>
        <p:blipFill rotWithShape="1">
          <a:blip r:embed="rId9">
            <a:alphaModFix/>
          </a:blip>
          <a:srcRect b="0" l="31083" r="31083" t="0"/>
          <a:stretch/>
        </p:blipFill>
        <p:spPr>
          <a:xfrm rot="373434">
            <a:off x="14461990" y="5011748"/>
            <a:ext cx="3052190" cy="4538019"/>
          </a:xfrm>
          <a:prstGeom prst="roundRect">
            <a:avLst>
              <a:gd fmla="val 10255" name="adj"/>
            </a:avLst>
          </a:prstGeom>
          <a:noFill/>
          <a:ln>
            <a:noFill/>
          </a:ln>
        </p:spPr>
      </p:pic>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02" name="Shape 202"/>
        <p:cNvGrpSpPr/>
        <p:nvPr/>
      </p:nvGrpSpPr>
      <p:grpSpPr>
        <a:xfrm>
          <a:off x="0" y="0"/>
          <a:ext cx="0" cy="0"/>
          <a:chOff x="0" y="0"/>
          <a:chExt cx="0" cy="0"/>
        </a:xfrm>
      </p:grpSpPr>
      <p:pic>
        <p:nvPicPr>
          <p:cNvPr id="203" name="Google Shape;203;p24"/>
          <p:cNvPicPr preferRelativeResize="0"/>
          <p:nvPr/>
        </p:nvPicPr>
        <p:blipFill>
          <a:blip r:embed="rId3">
            <a:alphaModFix/>
          </a:blip>
          <a:stretch>
            <a:fillRect/>
          </a:stretch>
        </p:blipFill>
        <p:spPr>
          <a:xfrm>
            <a:off x="10365700" y="3923600"/>
            <a:ext cx="2206750" cy="3594800"/>
          </a:xfrm>
          <a:prstGeom prst="rect">
            <a:avLst/>
          </a:prstGeom>
          <a:noFill/>
          <a:ln>
            <a:noFill/>
          </a:ln>
        </p:spPr>
      </p:pic>
      <p:sp>
        <p:nvSpPr>
          <p:cNvPr id="204" name="Google Shape;204;p24"/>
          <p:cNvSpPr/>
          <p:nvPr/>
        </p:nvSpPr>
        <p:spPr>
          <a:xfrm>
            <a:off x="9805987" y="2527623"/>
            <a:ext cx="3272713" cy="5504564"/>
          </a:xfrm>
          <a:custGeom>
            <a:rect b="b" l="l" r="r" t="t"/>
            <a:pathLst>
              <a:path extrusionOk="0" h="5504564" w="3272713">
                <a:moveTo>
                  <a:pt x="0" y="0"/>
                </a:moveTo>
                <a:lnTo>
                  <a:pt x="3272714" y="0"/>
                </a:lnTo>
                <a:lnTo>
                  <a:pt x="3272714" y="5504564"/>
                </a:lnTo>
                <a:lnTo>
                  <a:pt x="0" y="5504564"/>
                </a:lnTo>
                <a:lnTo>
                  <a:pt x="0" y="0"/>
                </a:lnTo>
                <a:close/>
              </a:path>
            </a:pathLst>
          </a:custGeom>
          <a:blipFill rotWithShape="1">
            <a:blip r:embed="rId4">
              <a:alphaModFix/>
            </a:blip>
            <a:stretch>
              <a:fillRect b="0" l="0" r="0" t="0"/>
            </a:stretch>
          </a:blipFill>
          <a:ln>
            <a:noFill/>
          </a:ln>
        </p:spPr>
      </p:sp>
      <p:pic>
        <p:nvPicPr>
          <p:cNvPr id="205" name="Google Shape;205;p24"/>
          <p:cNvPicPr preferRelativeResize="0"/>
          <p:nvPr/>
        </p:nvPicPr>
        <p:blipFill>
          <a:blip r:embed="rId5">
            <a:alphaModFix/>
          </a:blip>
          <a:stretch>
            <a:fillRect/>
          </a:stretch>
        </p:blipFill>
        <p:spPr>
          <a:xfrm>
            <a:off x="5736075" y="3937907"/>
            <a:ext cx="2206750" cy="3581243"/>
          </a:xfrm>
          <a:prstGeom prst="rect">
            <a:avLst/>
          </a:prstGeom>
          <a:noFill/>
          <a:ln>
            <a:noFill/>
          </a:ln>
        </p:spPr>
      </p:pic>
      <p:pic>
        <p:nvPicPr>
          <p:cNvPr id="206" name="Google Shape;206;p24"/>
          <p:cNvPicPr preferRelativeResize="0"/>
          <p:nvPr/>
        </p:nvPicPr>
        <p:blipFill>
          <a:blip r:embed="rId6">
            <a:alphaModFix/>
          </a:blip>
          <a:stretch>
            <a:fillRect/>
          </a:stretch>
        </p:blipFill>
        <p:spPr>
          <a:xfrm>
            <a:off x="1160200" y="3922813"/>
            <a:ext cx="2165400" cy="3596337"/>
          </a:xfrm>
          <a:prstGeom prst="rect">
            <a:avLst/>
          </a:prstGeom>
          <a:noFill/>
          <a:ln>
            <a:noFill/>
          </a:ln>
        </p:spPr>
      </p:pic>
      <p:pic>
        <p:nvPicPr>
          <p:cNvPr id="207" name="Google Shape;207;p24"/>
          <p:cNvPicPr preferRelativeResize="0"/>
          <p:nvPr/>
        </p:nvPicPr>
        <p:blipFill>
          <a:blip r:embed="rId7">
            <a:alphaModFix/>
          </a:blip>
          <a:stretch>
            <a:fillRect/>
          </a:stretch>
        </p:blipFill>
        <p:spPr>
          <a:xfrm>
            <a:off x="14870075" y="3939216"/>
            <a:ext cx="2345125" cy="3600083"/>
          </a:xfrm>
          <a:prstGeom prst="rect">
            <a:avLst/>
          </a:prstGeom>
          <a:noFill/>
          <a:ln>
            <a:noFill/>
          </a:ln>
        </p:spPr>
      </p:pic>
      <p:sp>
        <p:nvSpPr>
          <p:cNvPr id="208" name="Google Shape;208;p24"/>
          <p:cNvSpPr/>
          <p:nvPr/>
        </p:nvSpPr>
        <p:spPr>
          <a:xfrm>
            <a:off x="609008" y="2527623"/>
            <a:ext cx="3272713" cy="5504564"/>
          </a:xfrm>
          <a:custGeom>
            <a:rect b="b" l="l" r="r" t="t"/>
            <a:pathLst>
              <a:path extrusionOk="0" h="5504564" w="3272713">
                <a:moveTo>
                  <a:pt x="0" y="0"/>
                </a:moveTo>
                <a:lnTo>
                  <a:pt x="3272714" y="0"/>
                </a:lnTo>
                <a:lnTo>
                  <a:pt x="3272714" y="5504564"/>
                </a:lnTo>
                <a:lnTo>
                  <a:pt x="0" y="5504564"/>
                </a:lnTo>
                <a:lnTo>
                  <a:pt x="0" y="0"/>
                </a:lnTo>
                <a:close/>
              </a:path>
            </a:pathLst>
          </a:custGeom>
          <a:blipFill rotWithShape="1">
            <a:blip r:embed="rId4">
              <a:alphaModFix/>
            </a:blip>
            <a:stretch>
              <a:fillRect b="0" l="0" r="0" t="0"/>
            </a:stretch>
          </a:blipFill>
          <a:ln>
            <a:noFill/>
          </a:ln>
        </p:spPr>
      </p:sp>
      <p:sp>
        <p:nvSpPr>
          <p:cNvPr id="209" name="Google Shape;209;p24"/>
          <p:cNvSpPr/>
          <p:nvPr/>
        </p:nvSpPr>
        <p:spPr>
          <a:xfrm>
            <a:off x="5209299" y="2527623"/>
            <a:ext cx="3272713" cy="5504564"/>
          </a:xfrm>
          <a:custGeom>
            <a:rect b="b" l="l" r="r" t="t"/>
            <a:pathLst>
              <a:path extrusionOk="0" h="5504564" w="3272713">
                <a:moveTo>
                  <a:pt x="0" y="0"/>
                </a:moveTo>
                <a:lnTo>
                  <a:pt x="3272713" y="0"/>
                </a:lnTo>
                <a:lnTo>
                  <a:pt x="3272713" y="5504564"/>
                </a:lnTo>
                <a:lnTo>
                  <a:pt x="0" y="5504564"/>
                </a:lnTo>
                <a:lnTo>
                  <a:pt x="0" y="0"/>
                </a:lnTo>
                <a:close/>
              </a:path>
            </a:pathLst>
          </a:custGeom>
          <a:blipFill rotWithShape="1">
            <a:blip r:embed="rId4">
              <a:alphaModFix/>
            </a:blip>
            <a:stretch>
              <a:fillRect b="0" l="0" r="0" t="0"/>
            </a:stretch>
          </a:blipFill>
          <a:ln>
            <a:noFill/>
          </a:ln>
        </p:spPr>
      </p:sp>
      <p:sp>
        <p:nvSpPr>
          <p:cNvPr id="210" name="Google Shape;210;p24"/>
          <p:cNvSpPr/>
          <p:nvPr/>
        </p:nvSpPr>
        <p:spPr>
          <a:xfrm>
            <a:off x="14406278" y="2527623"/>
            <a:ext cx="3272713" cy="5504564"/>
          </a:xfrm>
          <a:custGeom>
            <a:rect b="b" l="l" r="r" t="t"/>
            <a:pathLst>
              <a:path extrusionOk="0" h="5504564" w="3272713">
                <a:moveTo>
                  <a:pt x="0" y="0"/>
                </a:moveTo>
                <a:lnTo>
                  <a:pt x="3272714" y="0"/>
                </a:lnTo>
                <a:lnTo>
                  <a:pt x="3272714" y="5504564"/>
                </a:lnTo>
                <a:lnTo>
                  <a:pt x="0" y="5504564"/>
                </a:lnTo>
                <a:lnTo>
                  <a:pt x="0" y="0"/>
                </a:lnTo>
                <a:close/>
              </a:path>
            </a:pathLst>
          </a:custGeom>
          <a:blipFill rotWithShape="1">
            <a:blip r:embed="rId4">
              <a:alphaModFix/>
            </a:blip>
            <a:stretch>
              <a:fillRect b="0" l="0" r="0" t="0"/>
            </a:stretch>
          </a:blipFill>
          <a:ln>
            <a:noFill/>
          </a:ln>
        </p:spPr>
      </p:sp>
      <p:sp>
        <p:nvSpPr>
          <p:cNvPr id="211" name="Google Shape;211;p24"/>
          <p:cNvSpPr txBox="1"/>
          <p:nvPr/>
        </p:nvSpPr>
        <p:spPr>
          <a:xfrm>
            <a:off x="1028700" y="1181100"/>
            <a:ext cx="16230600" cy="9480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Meet the Team</a:t>
            </a:r>
            <a:endParaRPr/>
          </a:p>
        </p:txBody>
      </p:sp>
      <p:grpSp>
        <p:nvGrpSpPr>
          <p:cNvPr id="212" name="Google Shape;212;p24"/>
          <p:cNvGrpSpPr/>
          <p:nvPr/>
        </p:nvGrpSpPr>
        <p:grpSpPr>
          <a:xfrm>
            <a:off x="1028700" y="8193165"/>
            <a:ext cx="2429727" cy="1042050"/>
            <a:chOff x="0" y="0"/>
            <a:chExt cx="3239636" cy="1389400"/>
          </a:xfrm>
        </p:grpSpPr>
        <p:sp>
          <p:nvSpPr>
            <p:cNvPr id="213" name="Google Shape;213;p24"/>
            <p:cNvSpPr txBox="1"/>
            <p:nvPr/>
          </p:nvSpPr>
          <p:spPr>
            <a:xfrm>
              <a:off x="0" y="0"/>
              <a:ext cx="3239636" cy="6477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CE9647"/>
                  </a:solidFill>
                  <a:latin typeface="Josefin Sans SemiBold"/>
                  <a:ea typeface="Josefin Sans SemiBold"/>
                  <a:cs typeface="Josefin Sans SemiBold"/>
                  <a:sym typeface="Josefin Sans SemiBold"/>
                </a:rPr>
                <a:t> Jane Doe</a:t>
              </a:r>
              <a:endParaRPr/>
            </a:p>
          </p:txBody>
        </p:sp>
        <p:sp>
          <p:nvSpPr>
            <p:cNvPr id="214" name="Google Shape;214;p24"/>
            <p:cNvSpPr txBox="1"/>
            <p:nvPr/>
          </p:nvSpPr>
          <p:spPr>
            <a:xfrm>
              <a:off x="0" y="845205"/>
              <a:ext cx="3239636" cy="54419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Professor</a:t>
              </a:r>
              <a:endParaRPr/>
            </a:p>
          </p:txBody>
        </p:sp>
      </p:grpSp>
      <p:grpSp>
        <p:nvGrpSpPr>
          <p:cNvPr id="215" name="Google Shape;215;p24"/>
          <p:cNvGrpSpPr/>
          <p:nvPr/>
        </p:nvGrpSpPr>
        <p:grpSpPr>
          <a:xfrm>
            <a:off x="5628991" y="8193165"/>
            <a:ext cx="2429727" cy="1042050"/>
            <a:chOff x="0" y="0"/>
            <a:chExt cx="3239636" cy="1389400"/>
          </a:xfrm>
        </p:grpSpPr>
        <p:sp>
          <p:nvSpPr>
            <p:cNvPr id="216" name="Google Shape;216;p24"/>
            <p:cNvSpPr txBox="1"/>
            <p:nvPr/>
          </p:nvSpPr>
          <p:spPr>
            <a:xfrm>
              <a:off x="0" y="0"/>
              <a:ext cx="3239636" cy="6477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CE9647"/>
                  </a:solidFill>
                  <a:latin typeface="Josefin Sans"/>
                  <a:ea typeface="Josefin Sans"/>
                  <a:cs typeface="Josefin Sans"/>
                  <a:sym typeface="Josefin Sans"/>
                </a:rPr>
                <a:t>John Doe</a:t>
              </a:r>
              <a:endParaRPr/>
            </a:p>
          </p:txBody>
        </p:sp>
        <p:sp>
          <p:nvSpPr>
            <p:cNvPr id="217" name="Google Shape;217;p24"/>
            <p:cNvSpPr txBox="1"/>
            <p:nvPr/>
          </p:nvSpPr>
          <p:spPr>
            <a:xfrm>
              <a:off x="0" y="845205"/>
              <a:ext cx="3239636" cy="54419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Freshman</a:t>
              </a:r>
              <a:endParaRPr/>
            </a:p>
          </p:txBody>
        </p:sp>
      </p:grpSp>
      <p:grpSp>
        <p:nvGrpSpPr>
          <p:cNvPr id="218" name="Google Shape;218;p24"/>
          <p:cNvGrpSpPr/>
          <p:nvPr/>
        </p:nvGrpSpPr>
        <p:grpSpPr>
          <a:xfrm>
            <a:off x="10229282" y="8193165"/>
            <a:ext cx="2429727" cy="1042050"/>
            <a:chOff x="0" y="0"/>
            <a:chExt cx="3239636" cy="1389400"/>
          </a:xfrm>
        </p:grpSpPr>
        <p:sp>
          <p:nvSpPr>
            <p:cNvPr id="219" name="Google Shape;219;p24"/>
            <p:cNvSpPr txBox="1"/>
            <p:nvPr/>
          </p:nvSpPr>
          <p:spPr>
            <a:xfrm>
              <a:off x="0" y="0"/>
              <a:ext cx="3239636" cy="6477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CE9647"/>
                  </a:solidFill>
                  <a:latin typeface="Josefin Sans SemiBold"/>
                  <a:ea typeface="Josefin Sans SemiBold"/>
                  <a:cs typeface="Josefin Sans SemiBold"/>
                  <a:sym typeface="Josefin Sans SemiBold"/>
                </a:rPr>
                <a:t> Jane Doe</a:t>
              </a:r>
              <a:endParaRPr/>
            </a:p>
          </p:txBody>
        </p:sp>
        <p:sp>
          <p:nvSpPr>
            <p:cNvPr id="220" name="Google Shape;220;p24"/>
            <p:cNvSpPr txBox="1"/>
            <p:nvPr/>
          </p:nvSpPr>
          <p:spPr>
            <a:xfrm>
              <a:off x="0" y="845205"/>
              <a:ext cx="3239636" cy="54419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Junior</a:t>
              </a:r>
              <a:endParaRPr/>
            </a:p>
          </p:txBody>
        </p:sp>
      </p:grpSp>
      <p:grpSp>
        <p:nvGrpSpPr>
          <p:cNvPr id="221" name="Google Shape;221;p24"/>
          <p:cNvGrpSpPr/>
          <p:nvPr/>
        </p:nvGrpSpPr>
        <p:grpSpPr>
          <a:xfrm>
            <a:off x="14829573" y="8193165"/>
            <a:ext cx="2429727" cy="1042050"/>
            <a:chOff x="0" y="0"/>
            <a:chExt cx="3239636" cy="1389400"/>
          </a:xfrm>
        </p:grpSpPr>
        <p:sp>
          <p:nvSpPr>
            <p:cNvPr id="222" name="Google Shape;222;p24"/>
            <p:cNvSpPr txBox="1"/>
            <p:nvPr/>
          </p:nvSpPr>
          <p:spPr>
            <a:xfrm>
              <a:off x="0" y="0"/>
              <a:ext cx="3239636" cy="6477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CE9647"/>
                  </a:solidFill>
                  <a:latin typeface="Josefin Sans SemiBold"/>
                  <a:ea typeface="Josefin Sans SemiBold"/>
                  <a:cs typeface="Josefin Sans SemiBold"/>
                  <a:sym typeface="Josefin Sans SemiBold"/>
                </a:rPr>
                <a:t> John Doe</a:t>
              </a:r>
              <a:endParaRPr/>
            </a:p>
          </p:txBody>
        </p:sp>
        <p:sp>
          <p:nvSpPr>
            <p:cNvPr id="223" name="Google Shape;223;p24"/>
            <p:cNvSpPr txBox="1"/>
            <p:nvPr/>
          </p:nvSpPr>
          <p:spPr>
            <a:xfrm>
              <a:off x="0" y="845205"/>
              <a:ext cx="3239636" cy="54419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Senior</a:t>
              </a:r>
              <a:endParaRPr/>
            </a:p>
          </p:txBody>
        </p:sp>
      </p:gr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27" name="Shape 227"/>
        <p:cNvGrpSpPr/>
        <p:nvPr/>
      </p:nvGrpSpPr>
      <p:grpSpPr>
        <a:xfrm>
          <a:off x="0" y="0"/>
          <a:ext cx="0" cy="0"/>
          <a:chOff x="0" y="0"/>
          <a:chExt cx="0" cy="0"/>
        </a:xfrm>
      </p:grpSpPr>
      <p:pic>
        <p:nvPicPr>
          <p:cNvPr id="228" name="Google Shape;228;p25"/>
          <p:cNvPicPr preferRelativeResize="0"/>
          <p:nvPr/>
        </p:nvPicPr>
        <p:blipFill>
          <a:blip r:embed="rId3">
            <a:alphaModFix/>
          </a:blip>
          <a:stretch>
            <a:fillRect/>
          </a:stretch>
        </p:blipFill>
        <p:spPr>
          <a:xfrm>
            <a:off x="-1316875" y="-2107825"/>
            <a:ext cx="20931323" cy="14502726"/>
          </a:xfrm>
          <a:prstGeom prst="rect">
            <a:avLst/>
          </a:prstGeom>
          <a:noFill/>
          <a:ln>
            <a:noFill/>
          </a:ln>
        </p:spPr>
      </p:pic>
      <p:pic>
        <p:nvPicPr>
          <p:cNvPr id="229" name="Google Shape;229;p25"/>
          <p:cNvPicPr preferRelativeResize="0"/>
          <p:nvPr/>
        </p:nvPicPr>
        <p:blipFill>
          <a:blip r:embed="rId4">
            <a:alphaModFix/>
          </a:blip>
          <a:stretch>
            <a:fillRect/>
          </a:stretch>
        </p:blipFill>
        <p:spPr>
          <a:xfrm>
            <a:off x="1170726" y="309525"/>
            <a:ext cx="15946399" cy="9670609"/>
          </a:xfrm>
          <a:prstGeom prst="rect">
            <a:avLst/>
          </a:prstGeom>
          <a:noFill/>
          <a:ln>
            <a:noFill/>
          </a:ln>
        </p:spPr>
      </p:pic>
      <p:sp>
        <p:nvSpPr>
          <p:cNvPr id="230" name="Google Shape;230;p25"/>
          <p:cNvSpPr txBox="1"/>
          <p:nvPr/>
        </p:nvSpPr>
        <p:spPr>
          <a:xfrm>
            <a:off x="4074677" y="6958331"/>
            <a:ext cx="10138500" cy="18960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A picture is worth a thousand words</a:t>
            </a:r>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34" name="Shape 234"/>
        <p:cNvGrpSpPr/>
        <p:nvPr/>
      </p:nvGrpSpPr>
      <p:grpSpPr>
        <a:xfrm>
          <a:off x="0" y="0"/>
          <a:ext cx="0" cy="0"/>
          <a:chOff x="0" y="0"/>
          <a:chExt cx="0" cy="0"/>
        </a:xfrm>
      </p:grpSpPr>
      <p:pic>
        <p:nvPicPr>
          <p:cNvPr id="235" name="Google Shape;235;p26"/>
          <p:cNvPicPr preferRelativeResize="0"/>
          <p:nvPr/>
        </p:nvPicPr>
        <p:blipFill>
          <a:blip r:embed="rId3">
            <a:alphaModFix/>
          </a:blip>
          <a:stretch>
            <a:fillRect/>
          </a:stretch>
        </p:blipFill>
        <p:spPr>
          <a:xfrm>
            <a:off x="4718925" y="1517975"/>
            <a:ext cx="9154952" cy="7555851"/>
          </a:xfrm>
          <a:prstGeom prst="rect">
            <a:avLst/>
          </a:prstGeom>
          <a:noFill/>
          <a:ln>
            <a:noFill/>
          </a:ln>
        </p:spPr>
      </p:pic>
      <p:pic>
        <p:nvPicPr>
          <p:cNvPr id="236" name="Google Shape;236;p26"/>
          <p:cNvPicPr preferRelativeResize="0"/>
          <p:nvPr/>
        </p:nvPicPr>
        <p:blipFill>
          <a:blip r:embed="rId4">
            <a:alphaModFix/>
          </a:blip>
          <a:stretch>
            <a:fillRect/>
          </a:stretch>
        </p:blipFill>
        <p:spPr>
          <a:xfrm>
            <a:off x="-2007575" y="0"/>
            <a:ext cx="21141949" cy="12150424"/>
          </a:xfrm>
          <a:prstGeom prst="rect">
            <a:avLst/>
          </a:prstGeom>
          <a:noFill/>
          <a:ln>
            <a:noFill/>
          </a:ln>
        </p:spPr>
      </p:pic>
      <p:sp>
        <p:nvSpPr>
          <p:cNvPr id="237" name="Google Shape;237;p26"/>
          <p:cNvSpPr txBox="1"/>
          <p:nvPr/>
        </p:nvSpPr>
        <p:spPr>
          <a:xfrm>
            <a:off x="1935889" y="2612474"/>
            <a:ext cx="14416200" cy="15516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14400" u="none" cap="none" strike="noStrike">
                <a:solidFill>
                  <a:srgbClr val="CE9647"/>
                </a:solidFill>
                <a:latin typeface="Josefin Sans"/>
                <a:ea typeface="Josefin Sans"/>
                <a:cs typeface="Josefin Sans"/>
                <a:sym typeface="Josefin Sans"/>
              </a:rPr>
              <a:t>Emblems of Fate</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41" name="Shape 241"/>
        <p:cNvGrpSpPr/>
        <p:nvPr/>
      </p:nvGrpSpPr>
      <p:grpSpPr>
        <a:xfrm>
          <a:off x="0" y="0"/>
          <a:ext cx="0" cy="0"/>
          <a:chOff x="0" y="0"/>
          <a:chExt cx="0" cy="0"/>
        </a:xfrm>
      </p:grpSpPr>
      <p:pic>
        <p:nvPicPr>
          <p:cNvPr id="242" name="Google Shape;242;p27"/>
          <p:cNvPicPr preferRelativeResize="0"/>
          <p:nvPr/>
        </p:nvPicPr>
        <p:blipFill>
          <a:blip r:embed="rId3">
            <a:alphaModFix/>
          </a:blip>
          <a:stretch>
            <a:fillRect/>
          </a:stretch>
        </p:blipFill>
        <p:spPr>
          <a:xfrm>
            <a:off x="-1316875" y="-2107825"/>
            <a:ext cx="20931323" cy="14502726"/>
          </a:xfrm>
          <a:prstGeom prst="rect">
            <a:avLst/>
          </a:prstGeom>
          <a:noFill/>
          <a:ln>
            <a:noFill/>
          </a:ln>
        </p:spPr>
      </p:pic>
      <p:sp>
        <p:nvSpPr>
          <p:cNvPr id="243" name="Google Shape;243;p27"/>
          <p:cNvSpPr txBox="1"/>
          <p:nvPr/>
        </p:nvSpPr>
        <p:spPr>
          <a:xfrm>
            <a:off x="5081144" y="3051810"/>
            <a:ext cx="8135400" cy="9480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Project 1</a:t>
            </a:r>
            <a:endParaRPr/>
          </a:p>
        </p:txBody>
      </p:sp>
      <p:sp>
        <p:nvSpPr>
          <p:cNvPr id="244" name="Google Shape;244;p27"/>
          <p:cNvSpPr txBox="1"/>
          <p:nvPr/>
        </p:nvSpPr>
        <p:spPr>
          <a:xfrm>
            <a:off x="5071584" y="4170679"/>
            <a:ext cx="8144700" cy="3324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pic>
        <p:nvPicPr>
          <p:cNvPr id="245" name="Google Shape;245;p27"/>
          <p:cNvPicPr preferRelativeResize="0"/>
          <p:nvPr/>
        </p:nvPicPr>
        <p:blipFill>
          <a:blip r:embed="rId4">
            <a:alphaModFix/>
          </a:blip>
          <a:stretch>
            <a:fillRect/>
          </a:stretch>
        </p:blipFill>
        <p:spPr>
          <a:xfrm>
            <a:off x="1697775" y="3267178"/>
            <a:ext cx="2783100" cy="4098747"/>
          </a:xfrm>
          <a:prstGeom prst="rect">
            <a:avLst/>
          </a:prstGeom>
          <a:noFill/>
          <a:ln>
            <a:noFill/>
          </a:ln>
        </p:spPr>
      </p:pic>
      <p:pic>
        <p:nvPicPr>
          <p:cNvPr id="246" name="Google Shape;246;p27"/>
          <p:cNvPicPr preferRelativeResize="0"/>
          <p:nvPr/>
        </p:nvPicPr>
        <p:blipFill>
          <a:blip r:embed="rId5">
            <a:alphaModFix/>
          </a:blip>
          <a:stretch>
            <a:fillRect/>
          </a:stretch>
        </p:blipFill>
        <p:spPr>
          <a:xfrm>
            <a:off x="13816825" y="3267178"/>
            <a:ext cx="2783100" cy="4098747"/>
          </a:xfrm>
          <a:prstGeom prst="rect">
            <a:avLst/>
          </a:prstGeom>
          <a:noFill/>
          <a:ln>
            <a:noFill/>
          </a:ln>
        </p:spPr>
      </p:pic>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50" name="Shape 250"/>
        <p:cNvGrpSpPr/>
        <p:nvPr/>
      </p:nvGrpSpPr>
      <p:grpSpPr>
        <a:xfrm>
          <a:off x="0" y="0"/>
          <a:ext cx="0" cy="0"/>
          <a:chOff x="0" y="0"/>
          <a:chExt cx="0" cy="0"/>
        </a:xfrm>
      </p:grpSpPr>
      <p:pic>
        <p:nvPicPr>
          <p:cNvPr id="251" name="Google Shape;251;p28"/>
          <p:cNvPicPr preferRelativeResize="0"/>
          <p:nvPr/>
        </p:nvPicPr>
        <p:blipFill>
          <a:blip r:embed="rId3">
            <a:alphaModFix/>
          </a:blip>
          <a:stretch>
            <a:fillRect/>
          </a:stretch>
        </p:blipFill>
        <p:spPr>
          <a:xfrm>
            <a:off x="-1316875" y="-2107825"/>
            <a:ext cx="20931323" cy="14502726"/>
          </a:xfrm>
          <a:prstGeom prst="rect">
            <a:avLst/>
          </a:prstGeom>
          <a:noFill/>
          <a:ln>
            <a:noFill/>
          </a:ln>
        </p:spPr>
      </p:pic>
      <p:sp>
        <p:nvSpPr>
          <p:cNvPr id="252" name="Google Shape;252;p28"/>
          <p:cNvSpPr txBox="1"/>
          <p:nvPr/>
        </p:nvSpPr>
        <p:spPr>
          <a:xfrm>
            <a:off x="8618781" y="2771458"/>
            <a:ext cx="8144700" cy="9480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Project 2</a:t>
            </a:r>
            <a:endParaRPr/>
          </a:p>
        </p:txBody>
      </p:sp>
      <p:sp>
        <p:nvSpPr>
          <p:cNvPr id="253" name="Google Shape;253;p28"/>
          <p:cNvSpPr txBox="1"/>
          <p:nvPr/>
        </p:nvSpPr>
        <p:spPr>
          <a:xfrm>
            <a:off x="8618781" y="3890327"/>
            <a:ext cx="8144700" cy="3324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pic>
        <p:nvPicPr>
          <p:cNvPr id="254" name="Google Shape;254;p28"/>
          <p:cNvPicPr preferRelativeResize="0"/>
          <p:nvPr/>
        </p:nvPicPr>
        <p:blipFill>
          <a:blip r:embed="rId4">
            <a:alphaModFix/>
          </a:blip>
          <a:stretch>
            <a:fillRect/>
          </a:stretch>
        </p:blipFill>
        <p:spPr>
          <a:xfrm>
            <a:off x="1476351" y="1278920"/>
            <a:ext cx="7142426" cy="7738680"/>
          </a:xfrm>
          <a:prstGeom prst="rect">
            <a:avLst/>
          </a:prstGeom>
          <a:noFill/>
          <a:ln>
            <a:noFill/>
          </a:ln>
        </p:spPr>
      </p:pic>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58" name="Shape 258"/>
        <p:cNvGrpSpPr/>
        <p:nvPr/>
      </p:nvGrpSpPr>
      <p:grpSpPr>
        <a:xfrm>
          <a:off x="0" y="0"/>
          <a:ext cx="0" cy="0"/>
          <a:chOff x="0" y="0"/>
          <a:chExt cx="0" cy="0"/>
        </a:xfrm>
      </p:grpSpPr>
      <p:pic>
        <p:nvPicPr>
          <p:cNvPr id="259" name="Google Shape;259;p29"/>
          <p:cNvPicPr preferRelativeResize="0"/>
          <p:nvPr/>
        </p:nvPicPr>
        <p:blipFill>
          <a:blip r:embed="rId3">
            <a:alphaModFix/>
          </a:blip>
          <a:stretch>
            <a:fillRect/>
          </a:stretch>
        </p:blipFill>
        <p:spPr>
          <a:xfrm>
            <a:off x="-1316875" y="-2107825"/>
            <a:ext cx="20931323" cy="14502726"/>
          </a:xfrm>
          <a:prstGeom prst="rect">
            <a:avLst/>
          </a:prstGeom>
          <a:noFill/>
          <a:ln>
            <a:noFill/>
          </a:ln>
        </p:spPr>
      </p:pic>
      <p:sp>
        <p:nvSpPr>
          <p:cNvPr id="260" name="Google Shape;260;p29"/>
          <p:cNvSpPr txBox="1"/>
          <p:nvPr/>
        </p:nvSpPr>
        <p:spPr>
          <a:xfrm>
            <a:off x="5071584" y="1181100"/>
            <a:ext cx="8144700" cy="9480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Project 3</a:t>
            </a:r>
            <a:endParaRPr/>
          </a:p>
        </p:txBody>
      </p:sp>
      <p:sp>
        <p:nvSpPr>
          <p:cNvPr id="261" name="Google Shape;261;p29"/>
          <p:cNvSpPr txBox="1"/>
          <p:nvPr/>
        </p:nvSpPr>
        <p:spPr>
          <a:xfrm>
            <a:off x="1606113" y="2299969"/>
            <a:ext cx="15075900" cy="1847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pic>
        <p:nvPicPr>
          <p:cNvPr id="262" name="Google Shape;262;p29"/>
          <p:cNvPicPr preferRelativeResize="0"/>
          <p:nvPr/>
        </p:nvPicPr>
        <p:blipFill>
          <a:blip r:embed="rId4">
            <a:alphaModFix/>
          </a:blip>
          <a:stretch>
            <a:fillRect/>
          </a:stretch>
        </p:blipFill>
        <p:spPr>
          <a:xfrm>
            <a:off x="1372525" y="4422800"/>
            <a:ext cx="15542799" cy="5638800"/>
          </a:xfrm>
          <a:prstGeom prst="rect">
            <a:avLst/>
          </a:prstGeom>
          <a:noFill/>
          <a:ln>
            <a:noFill/>
          </a:ln>
        </p:spPr>
      </p:pic>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66" name="Shape 266"/>
        <p:cNvGrpSpPr/>
        <p:nvPr/>
      </p:nvGrpSpPr>
      <p:grpSpPr>
        <a:xfrm>
          <a:off x="0" y="0"/>
          <a:ext cx="0" cy="0"/>
          <a:chOff x="0" y="0"/>
          <a:chExt cx="0" cy="0"/>
        </a:xfrm>
      </p:grpSpPr>
      <p:pic>
        <p:nvPicPr>
          <p:cNvPr id="267" name="Google Shape;267;p30"/>
          <p:cNvPicPr preferRelativeResize="0"/>
          <p:nvPr/>
        </p:nvPicPr>
        <p:blipFill>
          <a:blip r:embed="rId3">
            <a:alphaModFix/>
          </a:blip>
          <a:stretch>
            <a:fillRect/>
          </a:stretch>
        </p:blipFill>
        <p:spPr>
          <a:xfrm>
            <a:off x="-1316875" y="-2107825"/>
            <a:ext cx="20931323" cy="14502726"/>
          </a:xfrm>
          <a:prstGeom prst="rect">
            <a:avLst/>
          </a:prstGeom>
          <a:noFill/>
          <a:ln>
            <a:noFill/>
          </a:ln>
        </p:spPr>
      </p:pic>
      <p:sp>
        <p:nvSpPr>
          <p:cNvPr id="268" name="Google Shape;268;p30"/>
          <p:cNvSpPr txBox="1"/>
          <p:nvPr/>
        </p:nvSpPr>
        <p:spPr>
          <a:xfrm>
            <a:off x="2092974" y="826533"/>
            <a:ext cx="8144700" cy="3324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sp>
        <p:nvSpPr>
          <p:cNvPr id="269" name="Google Shape;269;p30"/>
          <p:cNvSpPr txBox="1"/>
          <p:nvPr/>
        </p:nvSpPr>
        <p:spPr>
          <a:xfrm>
            <a:off x="10237806" y="8072756"/>
            <a:ext cx="6711900" cy="948000"/>
          </a:xfrm>
          <a:prstGeom prst="rect">
            <a:avLst/>
          </a:prstGeom>
          <a:noFill/>
          <a:ln>
            <a:noFill/>
          </a:ln>
        </p:spPr>
        <p:txBody>
          <a:bodyPr anchorCtr="0" anchor="t" bIns="0" lIns="0" spcFirstLastPara="1" rIns="0" wrap="square" tIns="0">
            <a:spAutoFit/>
          </a:bodyPr>
          <a:lstStyle/>
          <a:p>
            <a:pPr indent="0" lvl="0" marL="0" marR="0" rtl="0" algn="r">
              <a:lnSpc>
                <a:spcPct val="70000"/>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Project 4</a:t>
            </a:r>
            <a:endParaRPr/>
          </a:p>
        </p:txBody>
      </p:sp>
      <p:pic>
        <p:nvPicPr>
          <p:cNvPr id="270" name="Google Shape;270;p30"/>
          <p:cNvPicPr preferRelativeResize="0"/>
          <p:nvPr/>
        </p:nvPicPr>
        <p:blipFill>
          <a:blip r:embed="rId4">
            <a:alphaModFix/>
          </a:blip>
          <a:stretch>
            <a:fillRect/>
          </a:stretch>
        </p:blipFill>
        <p:spPr>
          <a:xfrm>
            <a:off x="11465550" y="1027766"/>
            <a:ext cx="5484149" cy="6131584"/>
          </a:xfrm>
          <a:prstGeom prst="rect">
            <a:avLst/>
          </a:prstGeom>
          <a:noFill/>
          <a:ln>
            <a:noFill/>
          </a:ln>
        </p:spPr>
      </p:pic>
      <p:pic>
        <p:nvPicPr>
          <p:cNvPr id="271" name="Google Shape;271;p30"/>
          <p:cNvPicPr preferRelativeResize="0"/>
          <p:nvPr/>
        </p:nvPicPr>
        <p:blipFill>
          <a:blip r:embed="rId5">
            <a:alphaModFix/>
          </a:blip>
          <a:stretch>
            <a:fillRect/>
          </a:stretch>
        </p:blipFill>
        <p:spPr>
          <a:xfrm>
            <a:off x="2092975" y="4945925"/>
            <a:ext cx="6717127" cy="4854075"/>
          </a:xfrm>
          <a:prstGeom prst="rect">
            <a:avLst/>
          </a:prstGeom>
          <a:noFill/>
          <a:ln>
            <a:noFill/>
          </a:ln>
        </p:spPr>
      </p:pic>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75" name="Shape 275"/>
        <p:cNvGrpSpPr/>
        <p:nvPr/>
      </p:nvGrpSpPr>
      <p:grpSpPr>
        <a:xfrm>
          <a:off x="0" y="0"/>
          <a:ext cx="0" cy="0"/>
          <a:chOff x="0" y="0"/>
          <a:chExt cx="0" cy="0"/>
        </a:xfrm>
      </p:grpSpPr>
      <p:pic>
        <p:nvPicPr>
          <p:cNvPr id="276" name="Google Shape;276;p31"/>
          <p:cNvPicPr preferRelativeResize="0"/>
          <p:nvPr/>
        </p:nvPicPr>
        <p:blipFill>
          <a:blip r:embed="rId3">
            <a:alphaModFix/>
          </a:blip>
          <a:stretch>
            <a:fillRect/>
          </a:stretch>
        </p:blipFill>
        <p:spPr>
          <a:xfrm>
            <a:off x="9" y="2281500"/>
            <a:ext cx="18288000" cy="12358677"/>
          </a:xfrm>
          <a:prstGeom prst="rect">
            <a:avLst/>
          </a:prstGeom>
          <a:noFill/>
          <a:ln>
            <a:noFill/>
          </a:ln>
        </p:spPr>
      </p:pic>
      <p:grpSp>
        <p:nvGrpSpPr>
          <p:cNvPr id="277" name="Google Shape;277;p31"/>
          <p:cNvGrpSpPr/>
          <p:nvPr/>
        </p:nvGrpSpPr>
        <p:grpSpPr>
          <a:xfrm>
            <a:off x="1483395" y="4225811"/>
            <a:ext cx="3380062" cy="3213201"/>
            <a:chOff x="-105630" y="-3427"/>
            <a:chExt cx="4506749" cy="4284268"/>
          </a:xfrm>
        </p:grpSpPr>
        <p:sp>
          <p:nvSpPr>
            <p:cNvPr id="278" name="Google Shape;278;p31"/>
            <p:cNvSpPr txBox="1"/>
            <p:nvPr/>
          </p:nvSpPr>
          <p:spPr>
            <a:xfrm>
              <a:off x="1390923" y="1538005"/>
              <a:ext cx="1495569" cy="1087103"/>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US" sz="4799" u="none" cap="none" strike="noStrike">
                  <a:solidFill>
                    <a:srgbClr val="6A319A"/>
                  </a:solidFill>
                  <a:latin typeface="Josefin Sans"/>
                  <a:ea typeface="Josefin Sans"/>
                  <a:cs typeface="Josefin Sans"/>
                  <a:sym typeface="Josefin Sans"/>
                </a:rPr>
                <a:t>43%</a:t>
              </a:r>
              <a:endParaRPr/>
            </a:p>
          </p:txBody>
        </p:sp>
        <p:grpSp>
          <p:nvGrpSpPr>
            <p:cNvPr id="279" name="Google Shape;279;p31"/>
            <p:cNvGrpSpPr/>
            <p:nvPr/>
          </p:nvGrpSpPr>
          <p:grpSpPr>
            <a:xfrm>
              <a:off x="-105630" y="-3427"/>
              <a:ext cx="4506749" cy="4284268"/>
              <a:chOff x="-62725" y="-2035"/>
              <a:chExt cx="2676183" cy="2544070"/>
            </a:xfrm>
          </p:grpSpPr>
          <p:sp>
            <p:nvSpPr>
              <p:cNvPr id="280" name="Google Shape;280;p31"/>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31"/>
              <p:cNvSpPr/>
              <p:nvPr/>
            </p:nvSpPr>
            <p:spPr>
              <a:xfrm>
                <a:off x="1253776" y="17180"/>
                <a:ext cx="1359682" cy="2305316"/>
              </a:xfrm>
              <a:custGeom>
                <a:rect b="b" l="l" r="r" t="t"/>
                <a:pathLst>
                  <a:path extrusionOk="0" h="2305316" w="1359682">
                    <a:moveTo>
                      <a:pt x="333724" y="23148"/>
                    </a:moveTo>
                    <a:cubicBezTo>
                      <a:pt x="795530" y="142386"/>
                      <a:pt x="1151595" y="510313"/>
                      <a:pt x="1255638" y="975778"/>
                    </a:cubicBezTo>
                    <a:cubicBezTo>
                      <a:pt x="1359682" y="1441243"/>
                      <a:pt x="1194161" y="1925759"/>
                      <a:pt x="827075" y="2230276"/>
                    </a:cubicBezTo>
                    <a:cubicBezTo>
                      <a:pt x="757285" y="2288700"/>
                      <a:pt x="661569" y="2305316"/>
                      <a:pt x="576170" y="2273833"/>
                    </a:cubicBezTo>
                    <a:cubicBezTo>
                      <a:pt x="490772" y="2242349"/>
                      <a:pt x="428746" y="2167579"/>
                      <a:pt x="413580" y="2077835"/>
                    </a:cubicBezTo>
                    <a:cubicBezTo>
                      <a:pt x="398413" y="1988091"/>
                      <a:pt x="432425" y="1897091"/>
                      <a:pt x="502735" y="1839294"/>
                    </a:cubicBezTo>
                    <a:cubicBezTo>
                      <a:pt x="722986" y="1656583"/>
                      <a:pt x="822299" y="1365874"/>
                      <a:pt x="759873" y="1086595"/>
                    </a:cubicBezTo>
                    <a:cubicBezTo>
                      <a:pt x="697446" y="807316"/>
                      <a:pt x="483808" y="586559"/>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6A319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82" name="Google Shape;282;p31"/>
          <p:cNvGrpSpPr/>
          <p:nvPr/>
        </p:nvGrpSpPr>
        <p:grpSpPr>
          <a:xfrm>
            <a:off x="7460747" y="4225811"/>
            <a:ext cx="3381045" cy="3317668"/>
            <a:chOff x="-105630" y="-3427"/>
            <a:chExt cx="4508059" cy="4423557"/>
          </a:xfrm>
        </p:grpSpPr>
        <p:sp>
          <p:nvSpPr>
            <p:cNvPr id="283" name="Google Shape;283;p31"/>
            <p:cNvSpPr txBox="1"/>
            <p:nvPr/>
          </p:nvSpPr>
          <p:spPr>
            <a:xfrm>
              <a:off x="1346635" y="1538005"/>
              <a:ext cx="1584145" cy="1087103"/>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US" sz="4799" u="none" cap="none" strike="noStrike">
                  <a:solidFill>
                    <a:srgbClr val="6A319A"/>
                  </a:solidFill>
                  <a:latin typeface="Josefin Sans"/>
                  <a:ea typeface="Josefin Sans"/>
                  <a:cs typeface="Josefin Sans"/>
                  <a:sym typeface="Josefin Sans"/>
                </a:rPr>
                <a:t>60%</a:t>
              </a:r>
              <a:endParaRPr/>
            </a:p>
          </p:txBody>
        </p:sp>
        <p:grpSp>
          <p:nvGrpSpPr>
            <p:cNvPr id="284" name="Google Shape;284;p31"/>
            <p:cNvGrpSpPr/>
            <p:nvPr/>
          </p:nvGrpSpPr>
          <p:grpSpPr>
            <a:xfrm>
              <a:off x="-105630" y="-3427"/>
              <a:ext cx="4508059" cy="4423557"/>
              <a:chOff x="-62725" y="-2035"/>
              <a:chExt cx="2676961" cy="2626782"/>
            </a:xfrm>
          </p:grpSpPr>
          <p:sp>
            <p:nvSpPr>
              <p:cNvPr id="285" name="Google Shape;285;p31"/>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31"/>
              <p:cNvSpPr/>
              <p:nvPr/>
            </p:nvSpPr>
            <p:spPr>
              <a:xfrm>
                <a:off x="631484" y="17180"/>
                <a:ext cx="1982752" cy="2607567"/>
              </a:xfrm>
              <a:custGeom>
                <a:rect b="b" l="l" r="r" t="t"/>
                <a:pathLst>
                  <a:path extrusionOk="0" h="2607567" w="1982752">
                    <a:moveTo>
                      <a:pt x="956016" y="23148"/>
                    </a:moveTo>
                    <a:cubicBezTo>
                      <a:pt x="1413392" y="141242"/>
                      <a:pt x="1767432" y="503428"/>
                      <a:pt x="1875092" y="963372"/>
                    </a:cubicBezTo>
                    <a:cubicBezTo>
                      <a:pt x="1982752" y="1423316"/>
                      <a:pt x="1826241" y="1905008"/>
                      <a:pt x="1468794" y="2213830"/>
                    </a:cubicBezTo>
                    <a:cubicBezTo>
                      <a:pt x="1111347" y="2522651"/>
                      <a:pt x="612034" y="2607566"/>
                      <a:pt x="172596" y="2434267"/>
                    </a:cubicBezTo>
                    <a:cubicBezTo>
                      <a:pt x="87777" y="2401255"/>
                      <a:pt x="27104" y="2325383"/>
                      <a:pt x="13552" y="2235381"/>
                    </a:cubicBezTo>
                    <a:cubicBezTo>
                      <a:pt x="0" y="2145379"/>
                      <a:pt x="35640" y="2055005"/>
                      <a:pt x="106977" y="1998480"/>
                    </a:cubicBezTo>
                    <a:cubicBezTo>
                      <a:pt x="178315" y="1941954"/>
                      <a:pt x="274443" y="1927919"/>
                      <a:pt x="358964" y="1961689"/>
                    </a:cubicBezTo>
                    <a:cubicBezTo>
                      <a:pt x="622627" y="2065668"/>
                      <a:pt x="922214" y="2014718"/>
                      <a:pt x="1136682" y="1829426"/>
                    </a:cubicBezTo>
                    <a:cubicBezTo>
                      <a:pt x="1351150" y="1644133"/>
                      <a:pt x="1445057" y="1355117"/>
                      <a:pt x="1380461" y="1079151"/>
                    </a:cubicBezTo>
                    <a:cubicBezTo>
                      <a:pt x="1315865" y="803185"/>
                      <a:pt x="1103441" y="585873"/>
                      <a:pt x="829016" y="515017"/>
                    </a:cubicBezTo>
                    <a:cubicBezTo>
                      <a:pt x="740788" y="492657"/>
                      <a:pt x="671268" y="424799"/>
                      <a:pt x="646780" y="337138"/>
                    </a:cubicBezTo>
                    <a:cubicBezTo>
                      <a:pt x="622292" y="249478"/>
                      <a:pt x="646578" y="155414"/>
                      <a:pt x="710444" y="90567"/>
                    </a:cubicBezTo>
                    <a:cubicBezTo>
                      <a:pt x="774310" y="25719"/>
                      <a:pt x="867992" y="0"/>
                      <a:pt x="956016" y="23148"/>
                    </a:cubicBezTo>
                    <a:close/>
                  </a:path>
                </a:pathLst>
              </a:custGeom>
              <a:solidFill>
                <a:srgbClr val="6A319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87" name="Google Shape;287;p31"/>
          <p:cNvGrpSpPr/>
          <p:nvPr/>
        </p:nvGrpSpPr>
        <p:grpSpPr>
          <a:xfrm>
            <a:off x="13438099" y="4225811"/>
            <a:ext cx="3366505" cy="3213201"/>
            <a:chOff x="-105630" y="-3427"/>
            <a:chExt cx="4488673" cy="4284268"/>
          </a:xfrm>
        </p:grpSpPr>
        <p:sp>
          <p:nvSpPr>
            <p:cNvPr id="288" name="Google Shape;288;p31"/>
            <p:cNvSpPr txBox="1"/>
            <p:nvPr/>
          </p:nvSpPr>
          <p:spPr>
            <a:xfrm>
              <a:off x="1396224" y="1538005"/>
              <a:ext cx="1484966" cy="1087103"/>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US" sz="4799" u="none" cap="none" strike="noStrike">
                  <a:solidFill>
                    <a:srgbClr val="6A319A"/>
                  </a:solidFill>
                  <a:latin typeface="Josefin Sans"/>
                  <a:ea typeface="Josefin Sans"/>
                  <a:cs typeface="Josefin Sans"/>
                  <a:sym typeface="Josefin Sans"/>
                </a:rPr>
                <a:t>35%</a:t>
              </a:r>
              <a:endParaRPr/>
            </a:p>
          </p:txBody>
        </p:sp>
        <p:grpSp>
          <p:nvGrpSpPr>
            <p:cNvPr id="289" name="Google Shape;289;p31"/>
            <p:cNvGrpSpPr/>
            <p:nvPr/>
          </p:nvGrpSpPr>
          <p:grpSpPr>
            <a:xfrm>
              <a:off x="-105630" y="-3427"/>
              <a:ext cx="4488673" cy="4284268"/>
              <a:chOff x="-62725" y="-2035"/>
              <a:chExt cx="2665449" cy="2544070"/>
            </a:xfrm>
          </p:grpSpPr>
          <p:sp>
            <p:nvSpPr>
              <p:cNvPr id="290" name="Google Shape;290;p31"/>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31"/>
              <p:cNvSpPr/>
              <p:nvPr/>
            </p:nvSpPr>
            <p:spPr>
              <a:xfrm>
                <a:off x="1253776" y="17180"/>
                <a:ext cx="1331199" cy="1891336"/>
              </a:xfrm>
              <a:custGeom>
                <a:rect b="b" l="l" r="r" t="t"/>
                <a:pathLst>
                  <a:path extrusionOk="0" h="1891336" w="1331199">
                    <a:moveTo>
                      <a:pt x="333724" y="23148"/>
                    </a:moveTo>
                    <a:cubicBezTo>
                      <a:pt x="686133" y="114139"/>
                      <a:pt x="982565" y="351956"/>
                      <a:pt x="1147802" y="676252"/>
                    </a:cubicBezTo>
                    <a:cubicBezTo>
                      <a:pt x="1313039" y="1000548"/>
                      <a:pt x="1331198" y="1380152"/>
                      <a:pt x="1197671" y="1718740"/>
                    </a:cubicBezTo>
                    <a:cubicBezTo>
                      <a:pt x="1164659" y="1803560"/>
                      <a:pt x="1088787" y="1864232"/>
                      <a:pt x="998785" y="1877784"/>
                    </a:cubicBezTo>
                    <a:cubicBezTo>
                      <a:pt x="908783" y="1891336"/>
                      <a:pt x="818409" y="1855696"/>
                      <a:pt x="761883" y="1784359"/>
                    </a:cubicBezTo>
                    <a:cubicBezTo>
                      <a:pt x="705358" y="1713021"/>
                      <a:pt x="691323" y="1616893"/>
                      <a:pt x="725093" y="1532372"/>
                    </a:cubicBezTo>
                    <a:cubicBezTo>
                      <a:pt x="805209" y="1329220"/>
                      <a:pt x="794313" y="1101457"/>
                      <a:pt x="695171" y="906879"/>
                    </a:cubicBezTo>
                    <a:cubicBezTo>
                      <a:pt x="596029" y="712302"/>
                      <a:pt x="418169" y="569612"/>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6A319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92" name="Google Shape;292;p31"/>
          <p:cNvSpPr txBox="1"/>
          <p:nvPr/>
        </p:nvSpPr>
        <p:spPr>
          <a:xfrm>
            <a:off x="1397209" y="7759065"/>
            <a:ext cx="3538878" cy="84391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Elaborate on the featured statistic.</a:t>
            </a:r>
            <a:endParaRPr/>
          </a:p>
        </p:txBody>
      </p:sp>
      <p:sp>
        <p:nvSpPr>
          <p:cNvPr id="293" name="Google Shape;293;p31"/>
          <p:cNvSpPr txBox="1"/>
          <p:nvPr/>
        </p:nvSpPr>
        <p:spPr>
          <a:xfrm>
            <a:off x="13351913" y="7759065"/>
            <a:ext cx="3538878" cy="84391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Elaborate on the featured statistic.</a:t>
            </a:r>
            <a:endParaRPr/>
          </a:p>
        </p:txBody>
      </p:sp>
      <p:sp>
        <p:nvSpPr>
          <p:cNvPr id="294" name="Google Shape;294;p31"/>
          <p:cNvSpPr txBox="1"/>
          <p:nvPr/>
        </p:nvSpPr>
        <p:spPr>
          <a:xfrm>
            <a:off x="7374561" y="7759065"/>
            <a:ext cx="3538878" cy="84391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Elaborate on the featured statistic.</a:t>
            </a:r>
            <a:endParaRPr/>
          </a:p>
        </p:txBody>
      </p:sp>
      <p:sp>
        <p:nvSpPr>
          <p:cNvPr id="295" name="Google Shape;295;p31"/>
          <p:cNvSpPr txBox="1"/>
          <p:nvPr/>
        </p:nvSpPr>
        <p:spPr>
          <a:xfrm>
            <a:off x="2171684" y="1181100"/>
            <a:ext cx="13944600" cy="9480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Market Research</a:t>
            </a:r>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9" name="Shape 89"/>
        <p:cNvGrpSpPr/>
        <p:nvPr/>
      </p:nvGrpSpPr>
      <p:grpSpPr>
        <a:xfrm>
          <a:off x="0" y="0"/>
          <a:ext cx="0" cy="0"/>
          <a:chOff x="0" y="0"/>
          <a:chExt cx="0" cy="0"/>
        </a:xfrm>
      </p:grpSpPr>
      <p:sp>
        <p:nvSpPr>
          <p:cNvPr id="90" name="Google Shape;90;p14"/>
          <p:cNvSpPr txBox="1"/>
          <p:nvPr/>
        </p:nvSpPr>
        <p:spPr>
          <a:xfrm>
            <a:off x="7243554" y="3997325"/>
            <a:ext cx="5619000" cy="4192800"/>
          </a:xfrm>
          <a:prstGeom prst="rect">
            <a:avLst/>
          </a:prstGeom>
          <a:noFill/>
          <a:ln>
            <a:noFill/>
          </a:ln>
        </p:spPr>
        <p:txBody>
          <a:bodyPr anchorCtr="0" anchor="t" bIns="0" lIns="0" spcFirstLastPara="1" rIns="0" wrap="square" tIns="0">
            <a:spAutoFit/>
          </a:bodyPr>
          <a:lstStyle/>
          <a:p>
            <a:pPr indent="-259079" lvl="1" marL="518160" marR="0" rtl="0" algn="l">
              <a:lnSpc>
                <a:spcPct val="115000"/>
              </a:lnSpc>
              <a:spcBef>
                <a:spcPts val="0"/>
              </a:spcBef>
              <a:spcAft>
                <a:spcPts val="0"/>
              </a:spcAft>
              <a:buClr>
                <a:srgbClr val="FFFFFF"/>
              </a:buClr>
              <a:buSzPts val="2400"/>
              <a:buFont typeface="Arial"/>
              <a:buChar char="•"/>
            </a:pPr>
            <a:r>
              <a:rPr b="0" i="0" lang="en-US" sz="2400" u="none" cap="none" strike="noStrike">
                <a:solidFill>
                  <a:srgbClr val="FFFFFF"/>
                </a:solidFill>
                <a:latin typeface="Josefin Sans"/>
                <a:ea typeface="Josefin Sans"/>
                <a:cs typeface="Josefin Sans"/>
                <a:sym typeface="Josefin Sans"/>
              </a:rPr>
              <a:t>Click on the "PowerPoint" button below this presentation preview. Start editing your presentation.</a:t>
            </a:r>
            <a:endParaRPr/>
          </a:p>
          <a:p>
            <a:pPr indent="-259079" lvl="1" marL="518160" marR="0" rtl="0" algn="l">
              <a:lnSpc>
                <a:spcPct val="115000"/>
              </a:lnSpc>
              <a:spcBef>
                <a:spcPts val="0"/>
              </a:spcBef>
              <a:spcAft>
                <a:spcPts val="0"/>
              </a:spcAft>
              <a:buClr>
                <a:srgbClr val="FFFFFF"/>
              </a:buClr>
              <a:buSzPts val="2400"/>
              <a:buFont typeface="Arial"/>
              <a:buChar char="•"/>
            </a:pPr>
            <a:r>
              <a:rPr b="0" i="0" lang="en-US" sz="2400" u="sng" cap="none" strike="noStrike">
                <a:solidFill>
                  <a:srgbClr val="FFFFFF"/>
                </a:solidFill>
                <a:latin typeface="Josefin Sans"/>
                <a:ea typeface="Josefin Sans"/>
                <a:cs typeface="Josefin Sans"/>
                <a:sym typeface="Josefin Sans"/>
              </a:rPr>
              <a:t>Alternative:</a:t>
            </a:r>
            <a:r>
              <a:rPr b="0" i="0" lang="en-US" sz="2400" u="none" cap="none" strike="noStrike">
                <a:solidFill>
                  <a:srgbClr val="FFFFFF"/>
                </a:solidFill>
                <a:latin typeface="Josefin Sans"/>
                <a:ea typeface="Josefin Sans"/>
                <a:cs typeface="Josefin Sans"/>
                <a:sym typeface="Josefin Sans"/>
              </a:rPr>
              <a:t> From Canva template file, Click on the "Share" button on the top right corner in Canva and click on "More" at the bottom of the menu. Enter "PowerPoint" in the search bar and click on the PowerPoint icon to download.</a:t>
            </a:r>
            <a:endParaRPr/>
          </a:p>
        </p:txBody>
      </p:sp>
      <p:sp>
        <p:nvSpPr>
          <p:cNvPr id="91" name="Google Shape;91;p14"/>
          <p:cNvSpPr txBox="1"/>
          <p:nvPr/>
        </p:nvSpPr>
        <p:spPr>
          <a:xfrm>
            <a:off x="1028700" y="1009650"/>
            <a:ext cx="16523018" cy="135255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How to Use This Presentation</a:t>
            </a:r>
            <a:endParaRPr/>
          </a:p>
        </p:txBody>
      </p:sp>
      <p:sp>
        <p:nvSpPr>
          <p:cNvPr id="92" name="Google Shape;92;p14"/>
          <p:cNvSpPr txBox="1"/>
          <p:nvPr/>
        </p:nvSpPr>
        <p:spPr>
          <a:xfrm>
            <a:off x="812683" y="3997325"/>
            <a:ext cx="6154500" cy="5042700"/>
          </a:xfrm>
          <a:prstGeom prst="rect">
            <a:avLst/>
          </a:prstGeom>
          <a:noFill/>
          <a:ln>
            <a:noFill/>
          </a:ln>
        </p:spPr>
        <p:txBody>
          <a:bodyPr anchorCtr="0" anchor="t" bIns="0" lIns="0" spcFirstLastPara="1" rIns="0" wrap="square" tIns="0">
            <a:spAutoFit/>
          </a:bodyPr>
          <a:lstStyle/>
          <a:p>
            <a:pPr indent="-259079" lvl="1" marL="518160" marR="0" rtl="0" algn="l">
              <a:lnSpc>
                <a:spcPct val="115000"/>
              </a:lnSpc>
              <a:spcBef>
                <a:spcPts val="0"/>
              </a:spcBef>
              <a:spcAft>
                <a:spcPts val="0"/>
              </a:spcAft>
              <a:buClr>
                <a:srgbClr val="FFFFFF"/>
              </a:buClr>
              <a:buSzPts val="2400"/>
              <a:buFont typeface="Arial"/>
              <a:buChar char="•"/>
            </a:pPr>
            <a:r>
              <a:rPr b="0" i="0" lang="en-US" sz="2400" u="none" cap="none" strike="noStrike">
                <a:solidFill>
                  <a:srgbClr val="FFFFFF"/>
                </a:solidFill>
                <a:latin typeface="Josefin Sans"/>
                <a:ea typeface="Josefin Sans"/>
                <a:cs typeface="Josefin Sans"/>
                <a:sym typeface="Josefin Sans"/>
              </a:rPr>
              <a:t>Click on the "Google Slides" button below this presentation preview. Make sure to sign in to your Google account. Click on "Make a copy." Start editing your presentation.</a:t>
            </a:r>
            <a:endParaRPr/>
          </a:p>
          <a:p>
            <a:pPr indent="-259079" lvl="1" marL="518160" marR="0" rtl="0" algn="l">
              <a:lnSpc>
                <a:spcPct val="115000"/>
              </a:lnSpc>
              <a:spcBef>
                <a:spcPts val="0"/>
              </a:spcBef>
              <a:spcAft>
                <a:spcPts val="0"/>
              </a:spcAft>
              <a:buClr>
                <a:srgbClr val="FFFFFF"/>
              </a:buClr>
              <a:buSzPts val="2400"/>
              <a:buFont typeface="Arial"/>
              <a:buChar char="•"/>
            </a:pPr>
            <a:r>
              <a:rPr b="0" i="0" lang="en-US" sz="2400" u="sng" cap="none" strike="noStrike">
                <a:solidFill>
                  <a:srgbClr val="FFFFFF"/>
                </a:solidFill>
                <a:latin typeface="Josefin Sans"/>
                <a:ea typeface="Josefin Sans"/>
                <a:cs typeface="Josefin Sans"/>
                <a:sym typeface="Josefin Sans"/>
              </a:rPr>
              <a:t>Alternative:</a:t>
            </a:r>
            <a:r>
              <a:rPr b="0" i="0" lang="en-US" sz="2400" u="none" cap="none" strike="noStrike">
                <a:solidFill>
                  <a:srgbClr val="FFFFFF"/>
                </a:solidFill>
                <a:latin typeface="Josefin Sans"/>
                <a:ea typeface="Josefin Sans"/>
                <a:cs typeface="Josefin Sans"/>
                <a:sym typeface="Josefin Sans"/>
              </a:rPr>
              <a:t> Click on the "Share" button on the top right corner in Canva and click on "More" at the bottom of the menu. Enter "Google Drive" in the search bar and click on the GDrive icon to add this design as a Google slide in your GDrive.</a:t>
            </a:r>
            <a:endParaRPr/>
          </a:p>
        </p:txBody>
      </p:sp>
      <p:sp>
        <p:nvSpPr>
          <p:cNvPr id="93" name="Google Shape;93;p14"/>
          <p:cNvSpPr txBox="1"/>
          <p:nvPr/>
        </p:nvSpPr>
        <p:spPr>
          <a:xfrm>
            <a:off x="1028700" y="2913121"/>
            <a:ext cx="5141301" cy="51181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200" u="none" cap="none" strike="noStrike">
                <a:solidFill>
                  <a:srgbClr val="CE9647"/>
                </a:solidFill>
                <a:latin typeface="Josefin Sans"/>
                <a:ea typeface="Josefin Sans"/>
                <a:cs typeface="Josefin Sans"/>
                <a:sym typeface="Josefin Sans"/>
              </a:rPr>
              <a:t>Google Slides</a:t>
            </a:r>
            <a:endParaRPr/>
          </a:p>
        </p:txBody>
      </p:sp>
      <p:sp>
        <p:nvSpPr>
          <p:cNvPr id="94" name="Google Shape;94;p14"/>
          <p:cNvSpPr txBox="1"/>
          <p:nvPr/>
        </p:nvSpPr>
        <p:spPr>
          <a:xfrm>
            <a:off x="7537020" y="2913121"/>
            <a:ext cx="5141301" cy="51181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200" u="none" cap="none" strike="noStrike">
                <a:solidFill>
                  <a:srgbClr val="CE9647"/>
                </a:solidFill>
                <a:latin typeface="Josefin Sans"/>
                <a:ea typeface="Josefin Sans"/>
                <a:cs typeface="Josefin Sans"/>
                <a:sym typeface="Josefin Sans"/>
              </a:rPr>
              <a:t>PowerPoint</a:t>
            </a:r>
            <a:endParaRPr/>
          </a:p>
        </p:txBody>
      </p:sp>
      <p:sp>
        <p:nvSpPr>
          <p:cNvPr id="95" name="Google Shape;95;p14"/>
          <p:cNvSpPr txBox="1"/>
          <p:nvPr/>
        </p:nvSpPr>
        <p:spPr>
          <a:xfrm>
            <a:off x="13134295" y="3997325"/>
            <a:ext cx="4603800" cy="2493600"/>
          </a:xfrm>
          <a:prstGeom prst="rect">
            <a:avLst/>
          </a:prstGeom>
          <a:noFill/>
          <a:ln>
            <a:noFill/>
          </a:ln>
        </p:spPr>
        <p:txBody>
          <a:bodyPr anchorCtr="0" anchor="t" bIns="0" lIns="0" spcFirstLastPara="1" rIns="0" wrap="square" tIns="0">
            <a:spAutoFit/>
          </a:bodyPr>
          <a:lstStyle/>
          <a:p>
            <a:pPr indent="-259079" lvl="1" marL="518160" marR="0" rtl="0" algn="l">
              <a:lnSpc>
                <a:spcPct val="115000"/>
              </a:lnSpc>
              <a:spcBef>
                <a:spcPts val="0"/>
              </a:spcBef>
              <a:spcAft>
                <a:spcPts val="0"/>
              </a:spcAft>
              <a:buClr>
                <a:srgbClr val="FFFFFF"/>
              </a:buClr>
              <a:buSzPts val="2400"/>
              <a:buFont typeface="Arial"/>
              <a:buChar char="•"/>
            </a:pPr>
            <a:r>
              <a:rPr b="0" i="0" lang="en-US" sz="2400" u="none" cap="none" strike="noStrike">
                <a:solidFill>
                  <a:srgbClr val="FFFFFF"/>
                </a:solidFill>
                <a:latin typeface="Josefin Sans"/>
                <a:ea typeface="Josefin Sans"/>
                <a:cs typeface="Josefin Sans"/>
                <a:sym typeface="Josefin Sans"/>
              </a:rPr>
              <a:t>Click on the "Canva" button under this presentation preview. Start editing your presentation. You need to sign in to your Canva account.</a:t>
            </a:r>
            <a:endParaRPr/>
          </a:p>
        </p:txBody>
      </p:sp>
      <p:pic>
        <p:nvPicPr>
          <p:cNvPr id="96" name="Google Shape;96;p14"/>
          <p:cNvPicPr preferRelativeResize="0"/>
          <p:nvPr/>
        </p:nvPicPr>
        <p:blipFill>
          <a:blip r:embed="rId3">
            <a:alphaModFix/>
          </a:blip>
          <a:stretch>
            <a:fillRect/>
          </a:stretch>
        </p:blipFill>
        <p:spPr>
          <a:xfrm>
            <a:off x="14983895" y="6623988"/>
            <a:ext cx="3304099" cy="3659920"/>
          </a:xfrm>
          <a:prstGeom prst="rect">
            <a:avLst/>
          </a:prstGeom>
          <a:noFill/>
          <a:ln>
            <a:noFill/>
          </a:ln>
        </p:spPr>
      </p:pic>
      <p:sp>
        <p:nvSpPr>
          <p:cNvPr id="97" name="Google Shape;97;p14"/>
          <p:cNvSpPr txBox="1"/>
          <p:nvPr/>
        </p:nvSpPr>
        <p:spPr>
          <a:xfrm>
            <a:off x="13328391" y="2913121"/>
            <a:ext cx="5141301" cy="51181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200" u="none" cap="none" strike="noStrike">
                <a:solidFill>
                  <a:srgbClr val="CE9647"/>
                </a:solidFill>
                <a:latin typeface="Josefin Sans"/>
                <a:ea typeface="Josefin Sans"/>
                <a:cs typeface="Josefin Sans"/>
                <a:sym typeface="Josefin Sans"/>
              </a:rPr>
              <a:t>Canva</a:t>
            </a:r>
            <a:endParaRPr/>
          </a:p>
        </p:txBody>
      </p:sp>
      <p:pic>
        <p:nvPicPr>
          <p:cNvPr id="98" name="Google Shape;98;p14"/>
          <p:cNvPicPr preferRelativeResize="0"/>
          <p:nvPr/>
        </p:nvPicPr>
        <p:blipFill>
          <a:blip r:embed="rId4">
            <a:alphaModFix/>
          </a:blip>
          <a:stretch>
            <a:fillRect/>
          </a:stretch>
        </p:blipFill>
        <p:spPr>
          <a:xfrm>
            <a:off x="16042525" y="-1169147"/>
            <a:ext cx="2248875" cy="2947671"/>
          </a:xfrm>
          <a:prstGeom prst="rect">
            <a:avLst/>
          </a:prstGeom>
          <a:noFill/>
          <a:ln>
            <a:noFill/>
          </a:ln>
        </p:spPr>
      </p:pic>
      <p:pic>
        <p:nvPicPr>
          <p:cNvPr id="99" name="Google Shape;99;p14"/>
          <p:cNvPicPr preferRelativeResize="0"/>
          <p:nvPr/>
        </p:nvPicPr>
        <p:blipFill>
          <a:blip r:embed="rId5">
            <a:alphaModFix/>
          </a:blip>
          <a:stretch>
            <a:fillRect/>
          </a:stretch>
        </p:blipFill>
        <p:spPr>
          <a:xfrm>
            <a:off x="-941449" y="8453950"/>
            <a:ext cx="2248875" cy="2947660"/>
          </a:xfrm>
          <a:prstGeom prst="rect">
            <a:avLst/>
          </a:prstGeom>
          <a:noFill/>
          <a:ln>
            <a:noFill/>
          </a:ln>
        </p:spPr>
      </p:pic>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99" name="Shape 299"/>
        <p:cNvGrpSpPr/>
        <p:nvPr/>
      </p:nvGrpSpPr>
      <p:grpSpPr>
        <a:xfrm>
          <a:off x="0" y="0"/>
          <a:ext cx="0" cy="0"/>
          <a:chOff x="0" y="0"/>
          <a:chExt cx="0" cy="0"/>
        </a:xfrm>
      </p:grpSpPr>
      <p:pic>
        <p:nvPicPr>
          <p:cNvPr id="300" name="Google Shape;300;p32"/>
          <p:cNvPicPr preferRelativeResize="0"/>
          <p:nvPr/>
        </p:nvPicPr>
        <p:blipFill>
          <a:blip r:embed="rId3">
            <a:alphaModFix/>
          </a:blip>
          <a:stretch>
            <a:fillRect/>
          </a:stretch>
        </p:blipFill>
        <p:spPr>
          <a:xfrm>
            <a:off x="-69" y="-13564731"/>
            <a:ext cx="18288025" cy="37416422"/>
          </a:xfrm>
          <a:prstGeom prst="rect">
            <a:avLst/>
          </a:prstGeom>
          <a:noFill/>
          <a:ln>
            <a:noFill/>
          </a:ln>
        </p:spPr>
      </p:pic>
      <p:sp>
        <p:nvSpPr>
          <p:cNvPr id="301" name="Google Shape;301;p32"/>
          <p:cNvSpPr txBox="1"/>
          <p:nvPr/>
        </p:nvSpPr>
        <p:spPr>
          <a:xfrm>
            <a:off x="5681668" y="5745797"/>
            <a:ext cx="6924664" cy="42481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Elaborate on the featured statistic.</a:t>
            </a:r>
            <a:endParaRPr/>
          </a:p>
        </p:txBody>
      </p:sp>
      <p:sp>
        <p:nvSpPr>
          <p:cNvPr id="302" name="Google Shape;302;p32"/>
          <p:cNvSpPr txBox="1"/>
          <p:nvPr/>
        </p:nvSpPr>
        <p:spPr>
          <a:xfrm>
            <a:off x="5681668" y="4626928"/>
            <a:ext cx="6924600" cy="9480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8,000,000</a:t>
            </a:r>
            <a:endParaRPr/>
          </a:p>
        </p:txBody>
      </p:sp>
      <p:pic>
        <p:nvPicPr>
          <p:cNvPr id="303" name="Google Shape;303;p32"/>
          <p:cNvPicPr preferRelativeResize="0"/>
          <p:nvPr/>
        </p:nvPicPr>
        <p:blipFill>
          <a:blip r:embed="rId4">
            <a:alphaModFix/>
          </a:blip>
          <a:stretch>
            <a:fillRect/>
          </a:stretch>
        </p:blipFill>
        <p:spPr>
          <a:xfrm>
            <a:off x="1028700" y="2406404"/>
            <a:ext cx="4652975" cy="5477071"/>
          </a:xfrm>
          <a:prstGeom prst="rect">
            <a:avLst/>
          </a:prstGeom>
          <a:noFill/>
          <a:ln>
            <a:noFill/>
          </a:ln>
        </p:spPr>
      </p:pic>
      <p:pic>
        <p:nvPicPr>
          <p:cNvPr id="304" name="Google Shape;304;p32"/>
          <p:cNvPicPr preferRelativeResize="0"/>
          <p:nvPr/>
        </p:nvPicPr>
        <p:blipFill>
          <a:blip r:embed="rId5">
            <a:alphaModFix/>
          </a:blip>
          <a:stretch>
            <a:fillRect/>
          </a:stretch>
        </p:blipFill>
        <p:spPr>
          <a:xfrm>
            <a:off x="12606275" y="2406404"/>
            <a:ext cx="4652975" cy="5477071"/>
          </a:xfrm>
          <a:prstGeom prst="rect">
            <a:avLst/>
          </a:prstGeom>
          <a:noFill/>
          <a:ln>
            <a:noFill/>
          </a:ln>
        </p:spPr>
      </p:pic>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08" name="Shape 308"/>
        <p:cNvGrpSpPr/>
        <p:nvPr/>
      </p:nvGrpSpPr>
      <p:grpSpPr>
        <a:xfrm>
          <a:off x="0" y="0"/>
          <a:ext cx="0" cy="0"/>
          <a:chOff x="0" y="0"/>
          <a:chExt cx="0" cy="0"/>
        </a:xfrm>
      </p:grpSpPr>
      <p:pic>
        <p:nvPicPr>
          <p:cNvPr id="309" name="Google Shape;309;p33"/>
          <p:cNvPicPr preferRelativeResize="0"/>
          <p:nvPr/>
        </p:nvPicPr>
        <p:blipFill>
          <a:blip r:embed="rId3">
            <a:alphaModFix/>
          </a:blip>
          <a:stretch>
            <a:fillRect/>
          </a:stretch>
        </p:blipFill>
        <p:spPr>
          <a:xfrm>
            <a:off x="-218375" y="-1183410"/>
            <a:ext cx="18724751" cy="12653819"/>
          </a:xfrm>
          <a:prstGeom prst="rect">
            <a:avLst/>
          </a:prstGeom>
          <a:noFill/>
          <a:ln>
            <a:noFill/>
          </a:ln>
        </p:spPr>
      </p:pic>
      <p:pic>
        <p:nvPicPr>
          <p:cNvPr id="310" name="Google Shape;310;p33"/>
          <p:cNvPicPr preferRelativeResize="0"/>
          <p:nvPr/>
        </p:nvPicPr>
        <p:blipFill>
          <a:blip r:embed="rId4">
            <a:alphaModFix/>
          </a:blip>
          <a:stretch>
            <a:fillRect/>
          </a:stretch>
        </p:blipFill>
        <p:spPr>
          <a:xfrm>
            <a:off x="1029100" y="-680375"/>
            <a:ext cx="6282575" cy="6282575"/>
          </a:xfrm>
          <a:prstGeom prst="rect">
            <a:avLst/>
          </a:prstGeom>
          <a:noFill/>
          <a:ln>
            <a:noFill/>
          </a:ln>
        </p:spPr>
      </p:pic>
      <p:pic>
        <p:nvPicPr>
          <p:cNvPr id="311" name="Google Shape;311;p33"/>
          <p:cNvPicPr preferRelativeResize="0"/>
          <p:nvPr/>
        </p:nvPicPr>
        <p:blipFill>
          <a:blip r:embed="rId5">
            <a:alphaModFix/>
          </a:blip>
          <a:stretch>
            <a:fillRect/>
          </a:stretch>
        </p:blipFill>
        <p:spPr>
          <a:xfrm>
            <a:off x="11713550" y="5131250"/>
            <a:ext cx="6282575" cy="5155751"/>
          </a:xfrm>
          <a:prstGeom prst="rect">
            <a:avLst/>
          </a:prstGeom>
          <a:noFill/>
          <a:ln>
            <a:noFill/>
          </a:ln>
        </p:spPr>
      </p:pic>
      <p:sp>
        <p:nvSpPr>
          <p:cNvPr id="312" name="Google Shape;312;p33"/>
          <p:cNvSpPr txBox="1"/>
          <p:nvPr/>
        </p:nvSpPr>
        <p:spPr>
          <a:xfrm>
            <a:off x="2741618" y="6860222"/>
            <a:ext cx="12804764" cy="42481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 Include a credit, citation, or supporting message</a:t>
            </a:r>
            <a:endParaRPr/>
          </a:p>
        </p:txBody>
      </p:sp>
      <p:sp>
        <p:nvSpPr>
          <p:cNvPr id="313" name="Google Shape;313;p33"/>
          <p:cNvSpPr txBox="1"/>
          <p:nvPr/>
        </p:nvSpPr>
        <p:spPr>
          <a:xfrm>
            <a:off x="2741618" y="3512503"/>
            <a:ext cx="12804900" cy="28443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Write an original statement or inspiring quote</a:t>
            </a:r>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17" name="Shape 317"/>
        <p:cNvGrpSpPr/>
        <p:nvPr/>
      </p:nvGrpSpPr>
      <p:grpSpPr>
        <a:xfrm>
          <a:off x="0" y="0"/>
          <a:ext cx="0" cy="0"/>
          <a:chOff x="0" y="0"/>
          <a:chExt cx="0" cy="0"/>
        </a:xfrm>
      </p:grpSpPr>
      <p:pic>
        <p:nvPicPr>
          <p:cNvPr id="318" name="Google Shape;318;p34"/>
          <p:cNvPicPr preferRelativeResize="0"/>
          <p:nvPr/>
        </p:nvPicPr>
        <p:blipFill>
          <a:blip r:embed="rId3">
            <a:alphaModFix/>
          </a:blip>
          <a:stretch>
            <a:fillRect/>
          </a:stretch>
        </p:blipFill>
        <p:spPr>
          <a:xfrm rot="10800000">
            <a:off x="1085550" y="5491788"/>
            <a:ext cx="3826751" cy="4270248"/>
          </a:xfrm>
          <a:prstGeom prst="rect">
            <a:avLst/>
          </a:prstGeom>
          <a:noFill/>
          <a:ln>
            <a:noFill/>
          </a:ln>
        </p:spPr>
      </p:pic>
      <p:pic>
        <p:nvPicPr>
          <p:cNvPr id="319" name="Google Shape;319;p34"/>
          <p:cNvPicPr preferRelativeResize="0"/>
          <p:nvPr/>
        </p:nvPicPr>
        <p:blipFill>
          <a:blip r:embed="rId4">
            <a:alphaModFix/>
          </a:blip>
          <a:stretch>
            <a:fillRect/>
          </a:stretch>
        </p:blipFill>
        <p:spPr>
          <a:xfrm>
            <a:off x="-218375" y="-1183410"/>
            <a:ext cx="18724751" cy="12653819"/>
          </a:xfrm>
          <a:prstGeom prst="rect">
            <a:avLst/>
          </a:prstGeom>
          <a:noFill/>
          <a:ln>
            <a:noFill/>
          </a:ln>
        </p:spPr>
      </p:pic>
      <p:sp>
        <p:nvSpPr>
          <p:cNvPr id="320" name="Google Shape;320;p34"/>
          <p:cNvSpPr txBox="1"/>
          <p:nvPr/>
        </p:nvSpPr>
        <p:spPr>
          <a:xfrm>
            <a:off x="2998922" y="4069715"/>
            <a:ext cx="5562600" cy="1896000"/>
          </a:xfrm>
          <a:prstGeom prst="rect">
            <a:avLst/>
          </a:prstGeom>
          <a:noFill/>
          <a:ln>
            <a:noFill/>
          </a:ln>
        </p:spPr>
        <p:txBody>
          <a:bodyPr anchorCtr="0" anchor="t" bIns="0" lIns="0" spcFirstLastPara="1" rIns="0" wrap="square" tIns="0">
            <a:spAutoFit/>
          </a:bodyPr>
          <a:lstStyle/>
          <a:p>
            <a:pPr indent="0" lvl="0" marL="0" marR="0" rtl="0" algn="r">
              <a:lnSpc>
                <a:spcPct val="70000"/>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Contact Us</a:t>
            </a:r>
            <a:endParaRPr/>
          </a:p>
        </p:txBody>
      </p:sp>
      <p:sp>
        <p:nvSpPr>
          <p:cNvPr id="321" name="Google Shape;321;p34"/>
          <p:cNvSpPr txBox="1"/>
          <p:nvPr/>
        </p:nvSpPr>
        <p:spPr>
          <a:xfrm>
            <a:off x="9144000" y="3850640"/>
            <a:ext cx="5801458" cy="42481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123 Anywhere St., Any City,ST 12345</a:t>
            </a:r>
            <a:endParaRPr/>
          </a:p>
        </p:txBody>
      </p:sp>
      <p:sp>
        <p:nvSpPr>
          <p:cNvPr id="322" name="Google Shape;322;p34"/>
          <p:cNvSpPr txBox="1"/>
          <p:nvPr/>
        </p:nvSpPr>
        <p:spPr>
          <a:xfrm>
            <a:off x="9144000" y="4374198"/>
            <a:ext cx="4892954" cy="42481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123-456-7890</a:t>
            </a:r>
            <a:endParaRPr/>
          </a:p>
        </p:txBody>
      </p:sp>
      <p:sp>
        <p:nvSpPr>
          <p:cNvPr id="323" name="Google Shape;323;p34"/>
          <p:cNvSpPr txBox="1"/>
          <p:nvPr/>
        </p:nvSpPr>
        <p:spPr>
          <a:xfrm>
            <a:off x="9144000" y="4897755"/>
            <a:ext cx="4892954" cy="42481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hello@reallygreatsite.com</a:t>
            </a:r>
            <a:endParaRPr/>
          </a:p>
        </p:txBody>
      </p:sp>
      <p:sp>
        <p:nvSpPr>
          <p:cNvPr id="324" name="Google Shape;324;p34"/>
          <p:cNvSpPr txBox="1"/>
          <p:nvPr/>
        </p:nvSpPr>
        <p:spPr>
          <a:xfrm>
            <a:off x="9144000" y="5944870"/>
            <a:ext cx="4892954" cy="42481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reallygreatsite.com</a:t>
            </a:r>
            <a:endParaRPr/>
          </a:p>
        </p:txBody>
      </p:sp>
      <p:sp>
        <p:nvSpPr>
          <p:cNvPr id="325" name="Google Shape;325;p34"/>
          <p:cNvSpPr txBox="1"/>
          <p:nvPr/>
        </p:nvSpPr>
        <p:spPr>
          <a:xfrm>
            <a:off x="9144000" y="5421312"/>
            <a:ext cx="4892954" cy="42481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@reallygreatsite</a:t>
            </a:r>
            <a:endParaRPr/>
          </a:p>
        </p:txBody>
      </p:sp>
      <p:pic>
        <p:nvPicPr>
          <p:cNvPr id="326" name="Google Shape;326;p34"/>
          <p:cNvPicPr preferRelativeResize="0"/>
          <p:nvPr/>
        </p:nvPicPr>
        <p:blipFill>
          <a:blip r:embed="rId3">
            <a:alphaModFix/>
          </a:blip>
          <a:stretch>
            <a:fillRect/>
          </a:stretch>
        </p:blipFill>
        <p:spPr>
          <a:xfrm>
            <a:off x="13534575" y="342100"/>
            <a:ext cx="3826751" cy="4270248"/>
          </a:xfrm>
          <a:prstGeom prst="rect">
            <a:avLst/>
          </a:prstGeom>
          <a:noFill/>
          <a:ln>
            <a:noFill/>
          </a:ln>
        </p:spPr>
      </p:pic>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30" name="Shape 330"/>
        <p:cNvGrpSpPr/>
        <p:nvPr/>
      </p:nvGrpSpPr>
      <p:grpSpPr>
        <a:xfrm>
          <a:off x="0" y="0"/>
          <a:ext cx="0" cy="0"/>
          <a:chOff x="0" y="0"/>
          <a:chExt cx="0" cy="0"/>
        </a:xfrm>
      </p:grpSpPr>
      <p:pic>
        <p:nvPicPr>
          <p:cNvPr id="331" name="Google Shape;331;p35"/>
          <p:cNvPicPr preferRelativeResize="0"/>
          <p:nvPr/>
        </p:nvPicPr>
        <p:blipFill>
          <a:blip r:embed="rId3">
            <a:alphaModFix/>
          </a:blip>
          <a:stretch>
            <a:fillRect/>
          </a:stretch>
        </p:blipFill>
        <p:spPr>
          <a:xfrm>
            <a:off x="142603" y="-13437254"/>
            <a:ext cx="18145425" cy="37161508"/>
          </a:xfrm>
          <a:prstGeom prst="rect">
            <a:avLst/>
          </a:prstGeom>
          <a:noFill/>
          <a:ln>
            <a:noFill/>
          </a:ln>
        </p:spPr>
      </p:pic>
      <p:pic>
        <p:nvPicPr>
          <p:cNvPr id="332" name="Google Shape;332;p35"/>
          <p:cNvPicPr preferRelativeResize="0"/>
          <p:nvPr/>
        </p:nvPicPr>
        <p:blipFill>
          <a:blip r:embed="rId4">
            <a:alphaModFix/>
          </a:blip>
          <a:stretch>
            <a:fillRect/>
          </a:stretch>
        </p:blipFill>
        <p:spPr>
          <a:xfrm>
            <a:off x="13050775" y="2819108"/>
            <a:ext cx="4006776" cy="4120893"/>
          </a:xfrm>
          <a:prstGeom prst="rect">
            <a:avLst/>
          </a:prstGeom>
          <a:noFill/>
          <a:ln>
            <a:noFill/>
          </a:ln>
        </p:spPr>
      </p:pic>
      <p:sp>
        <p:nvSpPr>
          <p:cNvPr id="333" name="Google Shape;333;p35"/>
          <p:cNvSpPr txBox="1"/>
          <p:nvPr/>
        </p:nvSpPr>
        <p:spPr>
          <a:xfrm>
            <a:off x="5237226" y="4366026"/>
            <a:ext cx="7813500" cy="9480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Thank you!</a:t>
            </a:r>
            <a:endParaRPr/>
          </a:p>
        </p:txBody>
      </p:sp>
      <p:sp>
        <p:nvSpPr>
          <p:cNvPr id="334" name="Google Shape;334;p35"/>
          <p:cNvSpPr txBox="1"/>
          <p:nvPr/>
        </p:nvSpPr>
        <p:spPr>
          <a:xfrm>
            <a:off x="5638930" y="5515914"/>
            <a:ext cx="6976472" cy="42481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Write a closing statement or call-to-action here.</a:t>
            </a:r>
            <a:endParaRPr/>
          </a:p>
        </p:txBody>
      </p:sp>
      <p:pic>
        <p:nvPicPr>
          <p:cNvPr id="335" name="Google Shape;335;p35"/>
          <p:cNvPicPr preferRelativeResize="0"/>
          <p:nvPr/>
        </p:nvPicPr>
        <p:blipFill>
          <a:blip r:embed="rId5">
            <a:alphaModFix/>
          </a:blip>
          <a:stretch>
            <a:fillRect/>
          </a:stretch>
        </p:blipFill>
        <p:spPr>
          <a:xfrm>
            <a:off x="1230450" y="2819108"/>
            <a:ext cx="4006776" cy="4120893"/>
          </a:xfrm>
          <a:prstGeom prst="rect">
            <a:avLst/>
          </a:prstGeom>
          <a:noFill/>
          <a:ln>
            <a:noFill/>
          </a:ln>
        </p:spPr>
      </p:pic>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39" name="Shape 339"/>
        <p:cNvGrpSpPr/>
        <p:nvPr/>
      </p:nvGrpSpPr>
      <p:grpSpPr>
        <a:xfrm>
          <a:off x="0" y="0"/>
          <a:ext cx="0" cy="0"/>
          <a:chOff x="0" y="0"/>
          <a:chExt cx="0" cy="0"/>
        </a:xfrm>
      </p:grpSpPr>
      <p:cxnSp>
        <p:nvCxnSpPr>
          <p:cNvPr id="340" name="Google Shape;340;p36"/>
          <p:cNvCxnSpPr/>
          <p:nvPr/>
        </p:nvCxnSpPr>
        <p:spPr>
          <a:xfrm rot="-5400000">
            <a:off x="1792016" y="5131995"/>
            <a:ext cx="10257527" cy="0"/>
          </a:xfrm>
          <a:prstGeom prst="straightConnector1">
            <a:avLst/>
          </a:prstGeom>
          <a:noFill/>
          <a:ln cap="rnd" cmpd="sng" w="38100">
            <a:solidFill>
              <a:srgbClr val="CE9647"/>
            </a:solidFill>
            <a:prstDash val="solid"/>
            <a:round/>
            <a:headEnd len="sm" w="sm" type="none"/>
            <a:tailEnd len="sm" w="sm" type="none"/>
          </a:ln>
        </p:spPr>
      </p:cxnSp>
      <p:sp>
        <p:nvSpPr>
          <p:cNvPr id="341" name="Google Shape;341;p36"/>
          <p:cNvSpPr txBox="1"/>
          <p:nvPr/>
        </p:nvSpPr>
        <p:spPr>
          <a:xfrm>
            <a:off x="1028700" y="864236"/>
            <a:ext cx="5059131" cy="229996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Resource </a:t>
            </a:r>
            <a:endParaRPr/>
          </a:p>
          <a:p>
            <a:pPr indent="0" lvl="0" marL="0" marR="0" rtl="0" algn="l">
              <a:lnSpc>
                <a:spcPct val="100000"/>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Page</a:t>
            </a:r>
            <a:endParaRPr/>
          </a:p>
        </p:txBody>
      </p:sp>
      <p:sp>
        <p:nvSpPr>
          <p:cNvPr id="342" name="Google Shape;342;p36"/>
          <p:cNvSpPr txBox="1"/>
          <p:nvPr/>
        </p:nvSpPr>
        <p:spPr>
          <a:xfrm>
            <a:off x="1028700" y="3316176"/>
            <a:ext cx="5059200" cy="5541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Use these design resources in your Canva Presentation.</a:t>
            </a:r>
            <a:endParaRPr/>
          </a:p>
          <a:p>
            <a:pPr indent="0" lvl="0" marL="0" marR="0" rtl="0" algn="l">
              <a:lnSpc>
                <a:spcPct val="100000"/>
              </a:lnSpc>
              <a:spcBef>
                <a:spcPts val="0"/>
              </a:spcBef>
              <a:spcAft>
                <a:spcPts val="0"/>
              </a:spcAft>
              <a:buNone/>
            </a:pPr>
            <a:r>
              <a:t/>
            </a:r>
            <a:endParaRPr b="0" i="0" sz="2400" u="none" cap="none" strike="noStrike">
              <a:solidFill>
                <a:srgbClr val="FFFFFF"/>
              </a:solidFill>
              <a:latin typeface="Josefin Sans"/>
              <a:ea typeface="Josefin Sans"/>
              <a:cs typeface="Josefin Sans"/>
              <a:sym typeface="Josefin Sans"/>
            </a:endParaRPr>
          </a:p>
          <a:p>
            <a:pPr indent="0" lvl="0" marL="0" marR="0" rtl="0" algn="l">
              <a:lnSpc>
                <a:spcPct val="100000"/>
              </a:lnSpc>
              <a:spcBef>
                <a:spcPts val="0"/>
              </a:spcBef>
              <a:spcAft>
                <a:spcPts val="0"/>
              </a:spcAft>
              <a:buNone/>
            </a:pPr>
            <a:r>
              <a:t/>
            </a:r>
            <a:endParaRPr b="0" i="0" sz="2400" u="none" cap="none" strike="noStrike">
              <a:solidFill>
                <a:srgbClr val="FFFFFF"/>
              </a:solidFill>
              <a:latin typeface="Josefin Sans"/>
              <a:ea typeface="Josefin Sans"/>
              <a:cs typeface="Josefin Sans"/>
              <a:sym typeface="Josefin Sans"/>
            </a:endParaRPr>
          </a:p>
          <a:p>
            <a:pPr indent="0" lvl="0" marL="0" marR="0" rtl="0" algn="l">
              <a:lnSpc>
                <a:spcPct val="100000"/>
              </a:lnSpc>
              <a:spcBef>
                <a:spcPts val="0"/>
              </a:spcBef>
              <a:spcAft>
                <a:spcPts val="0"/>
              </a:spcAft>
              <a:buNone/>
            </a:pPr>
            <a:r>
              <a:t/>
            </a:r>
            <a:endParaRPr b="0" i="0" sz="2400" u="none" cap="none" strike="noStrike">
              <a:solidFill>
                <a:srgbClr val="FFFFFF"/>
              </a:solidFill>
              <a:latin typeface="Josefin Sans"/>
              <a:ea typeface="Josefin Sans"/>
              <a:cs typeface="Josefin Sans"/>
              <a:sym typeface="Josefin Sans"/>
            </a:endParaRPr>
          </a:p>
          <a:p>
            <a:pPr indent="0" lvl="0" marL="0" marR="0" rtl="0" algn="l">
              <a:lnSpc>
                <a:spcPct val="100000"/>
              </a:lnSpc>
              <a:spcBef>
                <a:spcPts val="0"/>
              </a:spcBef>
              <a:spcAft>
                <a:spcPts val="0"/>
              </a:spcAft>
              <a:buNone/>
            </a:pPr>
            <a:r>
              <a:t/>
            </a:r>
            <a:endParaRPr b="0" i="0" sz="2400" u="none" cap="none" strike="noStrike">
              <a:solidFill>
                <a:srgbClr val="FFFFFF"/>
              </a:solidFill>
              <a:latin typeface="Josefin Sans"/>
              <a:ea typeface="Josefin Sans"/>
              <a:cs typeface="Josefin Sans"/>
              <a:sym typeface="Josefin Sans"/>
            </a:endParaRPr>
          </a:p>
          <a:p>
            <a:pPr indent="0" lvl="0" marL="0" marR="0" rtl="0" algn="l">
              <a:lnSpc>
                <a:spcPct val="100000"/>
              </a:lnSpc>
              <a:spcBef>
                <a:spcPts val="0"/>
              </a:spcBef>
              <a:spcAft>
                <a:spcPts val="0"/>
              </a:spcAft>
              <a:buNone/>
            </a:pPr>
            <a:r>
              <a:t/>
            </a:r>
            <a:endParaRPr b="0" i="0" sz="2400" u="none" cap="none" strike="noStrike">
              <a:solidFill>
                <a:srgbClr val="FFFFFF"/>
              </a:solidFill>
              <a:latin typeface="Josefin Sans"/>
              <a:ea typeface="Josefin Sans"/>
              <a:cs typeface="Josefin Sans"/>
              <a:sym typeface="Josefin Sans"/>
            </a:endParaRPr>
          </a:p>
          <a:p>
            <a:pPr indent="0" lvl="0" marL="0" marR="0" rtl="0" algn="l">
              <a:lnSpc>
                <a:spcPct val="100000"/>
              </a:lnSpc>
              <a:spcBef>
                <a:spcPts val="0"/>
              </a:spcBef>
              <a:spcAft>
                <a:spcPts val="0"/>
              </a:spcAft>
              <a:buNone/>
            </a:pPr>
            <a:r>
              <a:t/>
            </a:r>
            <a:endParaRPr b="0" i="0" sz="2400" u="none" cap="none" strike="noStrike">
              <a:solidFill>
                <a:srgbClr val="FFFFFF"/>
              </a:solidFill>
              <a:latin typeface="Josefin Sans"/>
              <a:ea typeface="Josefin Sans"/>
              <a:cs typeface="Josefin Sans"/>
              <a:sym typeface="Josefin Sans"/>
            </a:endParaRPr>
          </a:p>
          <a:p>
            <a:pPr indent="0" lvl="0" marL="0" marR="0" rtl="0" algn="l">
              <a:lnSpc>
                <a:spcPct val="100000"/>
              </a:lnSpc>
              <a:spcBef>
                <a:spcPts val="0"/>
              </a:spcBef>
              <a:spcAft>
                <a:spcPts val="0"/>
              </a:spcAft>
              <a:buNone/>
            </a:pPr>
            <a:r>
              <a:t/>
            </a:r>
            <a:endParaRPr b="0" i="0" sz="2400" u="none" cap="none" strike="noStrike">
              <a:solidFill>
                <a:srgbClr val="FFFFFF"/>
              </a:solidFill>
              <a:latin typeface="Josefin Sans"/>
              <a:ea typeface="Josefin Sans"/>
              <a:cs typeface="Josefin Sans"/>
              <a:sym typeface="Josefin Sans"/>
            </a:endParaRPr>
          </a:p>
          <a:p>
            <a:pPr indent="0" lvl="0" marL="0" marR="0" rtl="0" algn="l">
              <a:lnSpc>
                <a:spcPct val="100000"/>
              </a:lnSpc>
              <a:spcBef>
                <a:spcPts val="0"/>
              </a:spcBef>
              <a:spcAft>
                <a:spcPts val="0"/>
              </a:spcAft>
              <a:buNone/>
            </a:pPr>
            <a:r>
              <a:t/>
            </a:r>
            <a:endParaRPr b="0" i="0" sz="2400" u="none" cap="none" strike="noStrike">
              <a:solidFill>
                <a:srgbClr val="FFFFFF"/>
              </a:solidFill>
              <a:latin typeface="Josefin Sans"/>
              <a:ea typeface="Josefin Sans"/>
              <a:cs typeface="Josefin Sans"/>
              <a:sym typeface="Josefin Sans"/>
            </a:endParaRPr>
          </a:p>
          <a:p>
            <a:pPr indent="0" lvl="0" marL="0" marR="0" rtl="0" algn="l">
              <a:lnSpc>
                <a:spcPct val="100000"/>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You can find these fonts online too. Happy designing! </a:t>
            </a:r>
            <a:endParaRPr/>
          </a:p>
          <a:p>
            <a:pPr indent="0" lvl="0" marL="0" marR="0" rtl="0" algn="l">
              <a:lnSpc>
                <a:spcPct val="100000"/>
              </a:lnSpc>
              <a:spcBef>
                <a:spcPts val="0"/>
              </a:spcBef>
              <a:spcAft>
                <a:spcPts val="0"/>
              </a:spcAft>
              <a:buNone/>
            </a:pPr>
            <a:r>
              <a:t/>
            </a:r>
            <a:endParaRPr b="0" i="0" sz="2400" u="none" cap="none" strike="noStrike">
              <a:solidFill>
                <a:srgbClr val="FFFFFF"/>
              </a:solidFill>
              <a:latin typeface="Josefin Sans"/>
              <a:ea typeface="Josefin Sans"/>
              <a:cs typeface="Josefin Sans"/>
              <a:sym typeface="Josefin Sans"/>
            </a:endParaRPr>
          </a:p>
          <a:p>
            <a:pPr indent="0" lvl="0" marL="0" marR="0" rtl="0" algn="l">
              <a:lnSpc>
                <a:spcPct val="100000"/>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Don't forget to delete this page before presenting. </a:t>
            </a:r>
            <a:endParaRPr/>
          </a:p>
        </p:txBody>
      </p:sp>
      <p:sp>
        <p:nvSpPr>
          <p:cNvPr id="343" name="Google Shape;343;p36"/>
          <p:cNvSpPr txBox="1"/>
          <p:nvPr/>
        </p:nvSpPr>
        <p:spPr>
          <a:xfrm>
            <a:off x="1028700" y="4464175"/>
            <a:ext cx="4676700" cy="7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399" u="none" cap="none" strike="noStrike">
                <a:solidFill>
                  <a:srgbClr val="FFFFFF"/>
                </a:solidFill>
                <a:latin typeface="Josefin Sans"/>
                <a:ea typeface="Josefin Sans"/>
                <a:cs typeface="Josefin Sans"/>
                <a:sym typeface="Josefin Sans"/>
              </a:rPr>
              <a:t>This presentation template uses the following free fonts:</a:t>
            </a:r>
            <a:endParaRPr/>
          </a:p>
        </p:txBody>
      </p:sp>
      <p:sp>
        <p:nvSpPr>
          <p:cNvPr id="344" name="Google Shape;344;p36"/>
          <p:cNvSpPr txBox="1"/>
          <p:nvPr/>
        </p:nvSpPr>
        <p:spPr>
          <a:xfrm>
            <a:off x="1028700" y="5610690"/>
            <a:ext cx="5059200" cy="1107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399" u="none" cap="none" strike="noStrike">
                <a:solidFill>
                  <a:srgbClr val="FFFFFF"/>
                </a:solidFill>
                <a:latin typeface="Josefin Sans"/>
                <a:ea typeface="Josefin Sans"/>
                <a:cs typeface="Josefin Sans"/>
                <a:sym typeface="Josefin Sans"/>
              </a:rPr>
              <a:t>Titles: Josefin Sans</a:t>
            </a:r>
            <a:endParaRPr/>
          </a:p>
          <a:p>
            <a:pPr indent="0" lvl="0" marL="0" marR="0" rtl="0" algn="l">
              <a:lnSpc>
                <a:spcPct val="100000"/>
              </a:lnSpc>
              <a:spcBef>
                <a:spcPts val="0"/>
              </a:spcBef>
              <a:spcAft>
                <a:spcPts val="0"/>
              </a:spcAft>
              <a:buNone/>
            </a:pPr>
            <a:r>
              <a:rPr b="0" i="0" lang="en-US" sz="2399" u="none" cap="none" strike="noStrike">
                <a:solidFill>
                  <a:srgbClr val="FFFFFF"/>
                </a:solidFill>
                <a:latin typeface="Josefin Sans"/>
                <a:ea typeface="Josefin Sans"/>
                <a:cs typeface="Josefin Sans"/>
                <a:sym typeface="Josefin Sans"/>
              </a:rPr>
              <a:t>Headers: Josefin Sans</a:t>
            </a:r>
            <a:endParaRPr/>
          </a:p>
          <a:p>
            <a:pPr indent="0" lvl="0" marL="0" marR="0" rtl="0" algn="l">
              <a:lnSpc>
                <a:spcPct val="100000"/>
              </a:lnSpc>
              <a:spcBef>
                <a:spcPts val="0"/>
              </a:spcBef>
              <a:spcAft>
                <a:spcPts val="0"/>
              </a:spcAft>
              <a:buNone/>
            </a:pPr>
            <a:r>
              <a:rPr b="0" i="0" lang="en-US" sz="2399" u="none" cap="none" strike="noStrike">
                <a:solidFill>
                  <a:srgbClr val="FFFFFF"/>
                </a:solidFill>
                <a:latin typeface="Josefin Sans"/>
                <a:ea typeface="Josefin Sans"/>
                <a:cs typeface="Josefin Sans"/>
                <a:sym typeface="Josefin Sans"/>
              </a:rPr>
              <a:t>Body Copy: Josefin Sans</a:t>
            </a:r>
            <a:endParaRPr/>
          </a:p>
        </p:txBody>
      </p:sp>
      <p:sp>
        <p:nvSpPr>
          <p:cNvPr id="345" name="Google Shape;345;p36"/>
          <p:cNvSpPr/>
          <p:nvPr/>
        </p:nvSpPr>
        <p:spPr>
          <a:xfrm>
            <a:off x="10541923" y="6245200"/>
            <a:ext cx="1760348" cy="1725141"/>
          </a:xfrm>
          <a:custGeom>
            <a:rect b="b" l="l" r="r" t="t"/>
            <a:pathLst>
              <a:path extrusionOk="0" h="1725141" w="1760348">
                <a:moveTo>
                  <a:pt x="0" y="0"/>
                </a:moveTo>
                <a:lnTo>
                  <a:pt x="1760348" y="0"/>
                </a:lnTo>
                <a:lnTo>
                  <a:pt x="1760348" y="1725141"/>
                </a:lnTo>
                <a:lnTo>
                  <a:pt x="0" y="1725141"/>
                </a:lnTo>
                <a:lnTo>
                  <a:pt x="0" y="0"/>
                </a:lnTo>
                <a:close/>
              </a:path>
            </a:pathLst>
          </a:custGeom>
          <a:blipFill rotWithShape="1">
            <a:blip r:embed="rId3">
              <a:alphaModFix/>
            </a:blip>
            <a:stretch>
              <a:fillRect b="0" l="0" r="0" t="0"/>
            </a:stretch>
          </a:blipFill>
          <a:ln>
            <a:noFill/>
          </a:ln>
        </p:spPr>
      </p:sp>
      <p:sp>
        <p:nvSpPr>
          <p:cNvPr id="346" name="Google Shape;346;p36"/>
          <p:cNvSpPr/>
          <p:nvPr/>
        </p:nvSpPr>
        <p:spPr>
          <a:xfrm flipH="1">
            <a:off x="12473721" y="6366976"/>
            <a:ext cx="1822767" cy="1745300"/>
          </a:xfrm>
          <a:custGeom>
            <a:rect b="b" l="l" r="r" t="t"/>
            <a:pathLst>
              <a:path extrusionOk="0" h="1745300" w="1822767">
                <a:moveTo>
                  <a:pt x="1822768" y="0"/>
                </a:moveTo>
                <a:lnTo>
                  <a:pt x="0" y="0"/>
                </a:lnTo>
                <a:lnTo>
                  <a:pt x="0" y="1745300"/>
                </a:lnTo>
                <a:lnTo>
                  <a:pt x="1822768" y="1745300"/>
                </a:lnTo>
                <a:lnTo>
                  <a:pt x="1822768" y="0"/>
                </a:lnTo>
                <a:close/>
              </a:path>
            </a:pathLst>
          </a:custGeom>
          <a:blipFill rotWithShape="1">
            <a:blip r:embed="rId4">
              <a:alphaModFix/>
            </a:blip>
            <a:stretch>
              <a:fillRect b="0" l="0" r="0" t="0"/>
            </a:stretch>
          </a:blipFill>
          <a:ln>
            <a:noFill/>
          </a:ln>
        </p:spPr>
      </p:sp>
      <p:sp>
        <p:nvSpPr>
          <p:cNvPr id="347" name="Google Shape;347;p36"/>
          <p:cNvSpPr/>
          <p:nvPr/>
        </p:nvSpPr>
        <p:spPr>
          <a:xfrm>
            <a:off x="8501684" y="556899"/>
            <a:ext cx="1050648" cy="1722374"/>
          </a:xfrm>
          <a:custGeom>
            <a:rect b="b" l="l" r="r" t="t"/>
            <a:pathLst>
              <a:path extrusionOk="0" h="1722374" w="1050648">
                <a:moveTo>
                  <a:pt x="0" y="0"/>
                </a:moveTo>
                <a:lnTo>
                  <a:pt x="1050648" y="0"/>
                </a:lnTo>
                <a:lnTo>
                  <a:pt x="1050648" y="1722374"/>
                </a:lnTo>
                <a:lnTo>
                  <a:pt x="0" y="1722374"/>
                </a:lnTo>
                <a:lnTo>
                  <a:pt x="0" y="0"/>
                </a:lnTo>
                <a:close/>
              </a:path>
            </a:pathLst>
          </a:custGeom>
          <a:blipFill rotWithShape="1">
            <a:blip r:embed="rId5">
              <a:alphaModFix/>
            </a:blip>
            <a:stretch>
              <a:fillRect b="0" l="0" r="0" t="0"/>
            </a:stretch>
          </a:blipFill>
          <a:ln>
            <a:noFill/>
          </a:ln>
        </p:spPr>
      </p:sp>
      <p:sp>
        <p:nvSpPr>
          <p:cNvPr id="348" name="Google Shape;348;p36"/>
          <p:cNvSpPr/>
          <p:nvPr/>
        </p:nvSpPr>
        <p:spPr>
          <a:xfrm rot="-2547499">
            <a:off x="6677519" y="396745"/>
            <a:ext cx="1611533" cy="1746919"/>
          </a:xfrm>
          <a:custGeom>
            <a:rect b="b" l="l" r="r" t="t"/>
            <a:pathLst>
              <a:path extrusionOk="0" h="1746919" w="1611533">
                <a:moveTo>
                  <a:pt x="1611534" y="1746919"/>
                </a:moveTo>
                <a:lnTo>
                  <a:pt x="0" y="1746919"/>
                </a:lnTo>
                <a:lnTo>
                  <a:pt x="0" y="0"/>
                </a:lnTo>
                <a:lnTo>
                  <a:pt x="1611534" y="0"/>
                </a:lnTo>
                <a:lnTo>
                  <a:pt x="1611534" y="1746919"/>
                </a:lnTo>
                <a:close/>
              </a:path>
            </a:pathLst>
          </a:custGeom>
          <a:blipFill rotWithShape="1">
            <a:blip r:embed="rId6">
              <a:alphaModFix/>
            </a:blip>
            <a:stretch>
              <a:fillRect b="0" l="0" r="0" t="0"/>
            </a:stretch>
          </a:blipFill>
          <a:ln>
            <a:noFill/>
          </a:ln>
        </p:spPr>
      </p:sp>
      <p:sp>
        <p:nvSpPr>
          <p:cNvPr id="349" name="Google Shape;349;p36"/>
          <p:cNvSpPr/>
          <p:nvPr/>
        </p:nvSpPr>
        <p:spPr>
          <a:xfrm flipH="1">
            <a:off x="7635384" y="81858"/>
            <a:ext cx="743126" cy="2197416"/>
          </a:xfrm>
          <a:custGeom>
            <a:rect b="b" l="l" r="r" t="t"/>
            <a:pathLst>
              <a:path extrusionOk="0" h="2197416" w="743126">
                <a:moveTo>
                  <a:pt x="0" y="2197415"/>
                </a:moveTo>
                <a:lnTo>
                  <a:pt x="743126" y="2197415"/>
                </a:lnTo>
                <a:lnTo>
                  <a:pt x="743126" y="0"/>
                </a:lnTo>
                <a:lnTo>
                  <a:pt x="0" y="0"/>
                </a:lnTo>
                <a:lnTo>
                  <a:pt x="0" y="2197415"/>
                </a:lnTo>
                <a:close/>
              </a:path>
            </a:pathLst>
          </a:custGeom>
          <a:blipFill rotWithShape="1">
            <a:blip r:embed="rId7">
              <a:alphaModFix/>
            </a:blip>
            <a:stretch>
              <a:fillRect b="0" l="0" r="0" t="0"/>
            </a:stretch>
          </a:blipFill>
          <a:ln>
            <a:noFill/>
          </a:ln>
        </p:spPr>
      </p:sp>
      <p:sp>
        <p:nvSpPr>
          <p:cNvPr id="350" name="Google Shape;350;p36"/>
          <p:cNvSpPr/>
          <p:nvPr/>
        </p:nvSpPr>
        <p:spPr>
          <a:xfrm>
            <a:off x="14492054" y="6387134"/>
            <a:ext cx="1321890" cy="1725141"/>
          </a:xfrm>
          <a:custGeom>
            <a:rect b="b" l="l" r="r" t="t"/>
            <a:pathLst>
              <a:path extrusionOk="0" h="1725141" w="1321890">
                <a:moveTo>
                  <a:pt x="0" y="0"/>
                </a:moveTo>
                <a:lnTo>
                  <a:pt x="1321890" y="0"/>
                </a:lnTo>
                <a:lnTo>
                  <a:pt x="1321890" y="1725142"/>
                </a:lnTo>
                <a:lnTo>
                  <a:pt x="0" y="1725142"/>
                </a:lnTo>
                <a:lnTo>
                  <a:pt x="0" y="0"/>
                </a:lnTo>
                <a:close/>
              </a:path>
            </a:pathLst>
          </a:custGeom>
          <a:blipFill rotWithShape="1">
            <a:blip r:embed="rId8">
              <a:alphaModFix/>
            </a:blip>
            <a:stretch>
              <a:fillRect b="0" l="0" r="0" t="0"/>
            </a:stretch>
          </a:blipFill>
          <a:ln>
            <a:noFill/>
          </a:ln>
        </p:spPr>
      </p:sp>
      <p:sp>
        <p:nvSpPr>
          <p:cNvPr id="351" name="Google Shape;351;p36"/>
          <p:cNvSpPr/>
          <p:nvPr/>
        </p:nvSpPr>
        <p:spPr>
          <a:xfrm>
            <a:off x="7224232" y="6090927"/>
            <a:ext cx="1680785" cy="1856288"/>
          </a:xfrm>
          <a:custGeom>
            <a:rect b="b" l="l" r="r" t="t"/>
            <a:pathLst>
              <a:path extrusionOk="0" h="1856288" w="1680785">
                <a:moveTo>
                  <a:pt x="0" y="0"/>
                </a:moveTo>
                <a:lnTo>
                  <a:pt x="1680785" y="0"/>
                </a:lnTo>
                <a:lnTo>
                  <a:pt x="1680785" y="1856288"/>
                </a:lnTo>
                <a:lnTo>
                  <a:pt x="0" y="1856288"/>
                </a:lnTo>
                <a:lnTo>
                  <a:pt x="0" y="0"/>
                </a:lnTo>
                <a:close/>
              </a:path>
            </a:pathLst>
          </a:custGeom>
          <a:blipFill rotWithShape="1">
            <a:blip r:embed="rId9">
              <a:alphaModFix/>
            </a:blip>
            <a:stretch>
              <a:fillRect b="0" l="0" r="0" t="0"/>
            </a:stretch>
          </a:blipFill>
          <a:ln>
            <a:noFill/>
          </a:ln>
        </p:spPr>
      </p:sp>
      <p:sp>
        <p:nvSpPr>
          <p:cNvPr id="352" name="Google Shape;352;p36"/>
          <p:cNvSpPr/>
          <p:nvPr/>
        </p:nvSpPr>
        <p:spPr>
          <a:xfrm>
            <a:off x="9475233" y="500064"/>
            <a:ext cx="1629490" cy="1836045"/>
          </a:xfrm>
          <a:custGeom>
            <a:rect b="b" l="l" r="r" t="t"/>
            <a:pathLst>
              <a:path extrusionOk="0" h="1836045" w="1629490">
                <a:moveTo>
                  <a:pt x="0" y="0"/>
                </a:moveTo>
                <a:lnTo>
                  <a:pt x="1629490" y="0"/>
                </a:lnTo>
                <a:lnTo>
                  <a:pt x="1629490" y="1836045"/>
                </a:lnTo>
                <a:lnTo>
                  <a:pt x="0" y="1836045"/>
                </a:lnTo>
                <a:lnTo>
                  <a:pt x="0" y="0"/>
                </a:lnTo>
                <a:close/>
              </a:path>
            </a:pathLst>
          </a:custGeom>
          <a:blipFill rotWithShape="1">
            <a:blip r:embed="rId10">
              <a:alphaModFix/>
            </a:blip>
            <a:stretch>
              <a:fillRect b="0" l="0" r="0" t="0"/>
            </a:stretch>
          </a:blipFill>
          <a:ln>
            <a:noFill/>
          </a:ln>
        </p:spPr>
      </p:sp>
      <p:sp>
        <p:nvSpPr>
          <p:cNvPr id="353" name="Google Shape;353;p36"/>
          <p:cNvSpPr/>
          <p:nvPr/>
        </p:nvSpPr>
        <p:spPr>
          <a:xfrm>
            <a:off x="12299175" y="81858"/>
            <a:ext cx="895097" cy="2317403"/>
          </a:xfrm>
          <a:custGeom>
            <a:rect b="b" l="l" r="r" t="t"/>
            <a:pathLst>
              <a:path extrusionOk="0" h="2317403" w="895097">
                <a:moveTo>
                  <a:pt x="0" y="0"/>
                </a:moveTo>
                <a:lnTo>
                  <a:pt x="895097" y="0"/>
                </a:lnTo>
                <a:lnTo>
                  <a:pt x="895097" y="2317402"/>
                </a:lnTo>
                <a:lnTo>
                  <a:pt x="0" y="2317402"/>
                </a:lnTo>
                <a:lnTo>
                  <a:pt x="0" y="0"/>
                </a:lnTo>
                <a:close/>
              </a:path>
            </a:pathLst>
          </a:custGeom>
          <a:blipFill rotWithShape="1">
            <a:blip r:embed="rId11">
              <a:alphaModFix/>
            </a:blip>
            <a:stretch>
              <a:fillRect b="0" l="0" r="0" t="0"/>
            </a:stretch>
          </a:blipFill>
          <a:ln>
            <a:noFill/>
          </a:ln>
        </p:spPr>
      </p:sp>
      <p:sp>
        <p:nvSpPr>
          <p:cNvPr id="354" name="Google Shape;354;p36"/>
          <p:cNvSpPr/>
          <p:nvPr/>
        </p:nvSpPr>
        <p:spPr>
          <a:xfrm>
            <a:off x="11073994" y="418018"/>
            <a:ext cx="1225181" cy="1918091"/>
          </a:xfrm>
          <a:custGeom>
            <a:rect b="b" l="l" r="r" t="t"/>
            <a:pathLst>
              <a:path extrusionOk="0" h="1918091" w="1225181">
                <a:moveTo>
                  <a:pt x="0" y="0"/>
                </a:moveTo>
                <a:lnTo>
                  <a:pt x="1225181" y="0"/>
                </a:lnTo>
                <a:lnTo>
                  <a:pt x="1225181" y="1918091"/>
                </a:lnTo>
                <a:lnTo>
                  <a:pt x="0" y="1918091"/>
                </a:lnTo>
                <a:lnTo>
                  <a:pt x="0" y="0"/>
                </a:lnTo>
                <a:close/>
              </a:path>
            </a:pathLst>
          </a:custGeom>
          <a:blipFill rotWithShape="1">
            <a:blip r:embed="rId12">
              <a:alphaModFix/>
            </a:blip>
            <a:stretch>
              <a:fillRect b="0" l="0" r="0" t="0"/>
            </a:stretch>
          </a:blipFill>
          <a:ln>
            <a:noFill/>
          </a:ln>
        </p:spPr>
      </p:sp>
      <p:sp>
        <p:nvSpPr>
          <p:cNvPr id="355" name="Google Shape;355;p36"/>
          <p:cNvSpPr/>
          <p:nvPr/>
        </p:nvSpPr>
        <p:spPr>
          <a:xfrm>
            <a:off x="9778853" y="6199280"/>
            <a:ext cx="588041" cy="1816980"/>
          </a:xfrm>
          <a:custGeom>
            <a:rect b="b" l="l" r="r" t="t"/>
            <a:pathLst>
              <a:path extrusionOk="0" h="1816980" w="588041">
                <a:moveTo>
                  <a:pt x="0" y="0"/>
                </a:moveTo>
                <a:lnTo>
                  <a:pt x="588041" y="0"/>
                </a:lnTo>
                <a:lnTo>
                  <a:pt x="588041" y="1816981"/>
                </a:lnTo>
                <a:lnTo>
                  <a:pt x="0" y="1816981"/>
                </a:lnTo>
                <a:lnTo>
                  <a:pt x="0" y="0"/>
                </a:lnTo>
                <a:close/>
              </a:path>
            </a:pathLst>
          </a:custGeom>
          <a:blipFill rotWithShape="1">
            <a:blip r:embed="rId13">
              <a:alphaModFix/>
            </a:blip>
            <a:stretch>
              <a:fillRect b="0" l="0" r="0" t="0"/>
            </a:stretch>
          </a:blipFill>
          <a:ln>
            <a:noFill/>
          </a:ln>
        </p:spPr>
      </p:sp>
      <p:sp>
        <p:nvSpPr>
          <p:cNvPr id="356" name="Google Shape;356;p36"/>
          <p:cNvSpPr/>
          <p:nvPr/>
        </p:nvSpPr>
        <p:spPr>
          <a:xfrm rot="-9978601">
            <a:off x="8856430" y="6258469"/>
            <a:ext cx="715604" cy="1794619"/>
          </a:xfrm>
          <a:custGeom>
            <a:rect b="b" l="l" r="r" t="t"/>
            <a:pathLst>
              <a:path extrusionOk="0" h="1794619" w="715604">
                <a:moveTo>
                  <a:pt x="0" y="0"/>
                </a:moveTo>
                <a:lnTo>
                  <a:pt x="715604" y="0"/>
                </a:lnTo>
                <a:lnTo>
                  <a:pt x="715604" y="1794618"/>
                </a:lnTo>
                <a:lnTo>
                  <a:pt x="0" y="1794618"/>
                </a:lnTo>
                <a:lnTo>
                  <a:pt x="0" y="0"/>
                </a:lnTo>
                <a:close/>
              </a:path>
            </a:pathLst>
          </a:custGeom>
          <a:blipFill rotWithShape="1">
            <a:blip r:embed="rId14">
              <a:alphaModFix/>
            </a:blip>
            <a:stretch>
              <a:fillRect b="0" l="0" r="0" t="0"/>
            </a:stretch>
          </a:blipFill>
          <a:ln>
            <a:noFill/>
          </a:ln>
        </p:spPr>
      </p:sp>
      <p:sp>
        <p:nvSpPr>
          <p:cNvPr id="357" name="Google Shape;357;p36"/>
          <p:cNvSpPr/>
          <p:nvPr/>
        </p:nvSpPr>
        <p:spPr>
          <a:xfrm>
            <a:off x="15835465" y="6387134"/>
            <a:ext cx="1546772" cy="1745300"/>
          </a:xfrm>
          <a:custGeom>
            <a:rect b="b" l="l" r="r" t="t"/>
            <a:pathLst>
              <a:path extrusionOk="0" h="1745300" w="1546772">
                <a:moveTo>
                  <a:pt x="0" y="0"/>
                </a:moveTo>
                <a:lnTo>
                  <a:pt x="1546772" y="0"/>
                </a:lnTo>
                <a:lnTo>
                  <a:pt x="1546772" y="1745300"/>
                </a:lnTo>
                <a:lnTo>
                  <a:pt x="0" y="1745300"/>
                </a:lnTo>
                <a:lnTo>
                  <a:pt x="0" y="0"/>
                </a:lnTo>
                <a:close/>
              </a:path>
            </a:pathLst>
          </a:custGeom>
          <a:blipFill rotWithShape="1">
            <a:blip r:embed="rId15">
              <a:alphaModFix/>
            </a:blip>
            <a:stretch>
              <a:fillRect b="0" l="0" r="0" t="0"/>
            </a:stretch>
          </a:blipFill>
          <a:ln>
            <a:noFill/>
          </a:ln>
        </p:spPr>
      </p:sp>
      <p:sp>
        <p:nvSpPr>
          <p:cNvPr id="358" name="Google Shape;358;p36"/>
          <p:cNvSpPr/>
          <p:nvPr/>
        </p:nvSpPr>
        <p:spPr>
          <a:xfrm>
            <a:off x="8483351" y="8452282"/>
            <a:ext cx="1154621" cy="1612037"/>
          </a:xfrm>
          <a:custGeom>
            <a:rect b="b" l="l" r="r" t="t"/>
            <a:pathLst>
              <a:path extrusionOk="0" h="1612037" w="1154621">
                <a:moveTo>
                  <a:pt x="0" y="0"/>
                </a:moveTo>
                <a:lnTo>
                  <a:pt x="1154621" y="0"/>
                </a:lnTo>
                <a:lnTo>
                  <a:pt x="1154621" y="1612036"/>
                </a:lnTo>
                <a:lnTo>
                  <a:pt x="0" y="1612036"/>
                </a:lnTo>
                <a:lnTo>
                  <a:pt x="0" y="0"/>
                </a:lnTo>
                <a:close/>
              </a:path>
            </a:pathLst>
          </a:custGeom>
          <a:blipFill rotWithShape="1">
            <a:blip r:embed="rId16">
              <a:alphaModFix/>
            </a:blip>
            <a:stretch>
              <a:fillRect b="0" l="0" r="0" t="0"/>
            </a:stretch>
          </a:blipFill>
          <a:ln>
            <a:noFill/>
          </a:ln>
        </p:spPr>
      </p:sp>
      <p:sp>
        <p:nvSpPr>
          <p:cNvPr id="359" name="Google Shape;359;p36"/>
          <p:cNvSpPr/>
          <p:nvPr/>
        </p:nvSpPr>
        <p:spPr>
          <a:xfrm rot="-5400000">
            <a:off x="6962767" y="8716769"/>
            <a:ext cx="1609014" cy="1086084"/>
          </a:xfrm>
          <a:custGeom>
            <a:rect b="b" l="l" r="r" t="t"/>
            <a:pathLst>
              <a:path extrusionOk="0" h="1086084" w="1609014">
                <a:moveTo>
                  <a:pt x="0" y="0"/>
                </a:moveTo>
                <a:lnTo>
                  <a:pt x="1609014" y="0"/>
                </a:lnTo>
                <a:lnTo>
                  <a:pt x="1609014" y="1086085"/>
                </a:lnTo>
                <a:lnTo>
                  <a:pt x="0" y="1086085"/>
                </a:lnTo>
                <a:lnTo>
                  <a:pt x="0" y="0"/>
                </a:lnTo>
                <a:close/>
              </a:path>
            </a:pathLst>
          </a:custGeom>
          <a:blipFill rotWithShape="1">
            <a:blip r:embed="rId17">
              <a:alphaModFix/>
            </a:blip>
            <a:stretch>
              <a:fillRect b="0" l="0" r="0" t="0"/>
            </a:stretch>
          </a:blipFill>
          <a:ln>
            <a:noFill/>
          </a:ln>
        </p:spPr>
      </p:sp>
      <p:sp>
        <p:nvSpPr>
          <p:cNvPr id="360" name="Google Shape;360;p36"/>
          <p:cNvSpPr/>
          <p:nvPr/>
        </p:nvSpPr>
        <p:spPr>
          <a:xfrm rot="-5400000">
            <a:off x="9503709" y="8761017"/>
            <a:ext cx="1609014" cy="997589"/>
          </a:xfrm>
          <a:custGeom>
            <a:rect b="b" l="l" r="r" t="t"/>
            <a:pathLst>
              <a:path extrusionOk="0" h="997589" w="1609014">
                <a:moveTo>
                  <a:pt x="0" y="0"/>
                </a:moveTo>
                <a:lnTo>
                  <a:pt x="1609014" y="0"/>
                </a:lnTo>
                <a:lnTo>
                  <a:pt x="1609014" y="997589"/>
                </a:lnTo>
                <a:lnTo>
                  <a:pt x="0" y="997589"/>
                </a:lnTo>
                <a:lnTo>
                  <a:pt x="0" y="0"/>
                </a:lnTo>
                <a:close/>
              </a:path>
            </a:pathLst>
          </a:custGeom>
          <a:blipFill rotWithShape="1">
            <a:blip r:embed="rId18">
              <a:alphaModFix/>
            </a:blip>
            <a:stretch>
              <a:fillRect b="0" l="0" r="0" t="0"/>
            </a:stretch>
          </a:blipFill>
          <a:ln>
            <a:noFill/>
          </a:ln>
        </p:spPr>
      </p:sp>
      <p:sp>
        <p:nvSpPr>
          <p:cNvPr id="361" name="Google Shape;361;p36"/>
          <p:cNvSpPr/>
          <p:nvPr/>
        </p:nvSpPr>
        <p:spPr>
          <a:xfrm>
            <a:off x="13316005" y="505026"/>
            <a:ext cx="1504267" cy="1826120"/>
          </a:xfrm>
          <a:custGeom>
            <a:rect b="b" l="l" r="r" t="t"/>
            <a:pathLst>
              <a:path extrusionOk="0" h="1826120" w="1504267">
                <a:moveTo>
                  <a:pt x="0" y="0"/>
                </a:moveTo>
                <a:lnTo>
                  <a:pt x="1504266" y="0"/>
                </a:lnTo>
                <a:lnTo>
                  <a:pt x="1504266" y="1826120"/>
                </a:lnTo>
                <a:lnTo>
                  <a:pt x="0" y="1826120"/>
                </a:lnTo>
                <a:lnTo>
                  <a:pt x="0" y="0"/>
                </a:lnTo>
                <a:close/>
              </a:path>
            </a:pathLst>
          </a:custGeom>
          <a:blipFill rotWithShape="1">
            <a:blip r:embed="rId19">
              <a:alphaModFix/>
            </a:blip>
            <a:stretch>
              <a:fillRect b="0" l="0" r="0" t="0"/>
            </a:stretch>
          </a:blipFill>
          <a:ln>
            <a:noFill/>
          </a:ln>
        </p:spPr>
      </p:sp>
      <p:sp>
        <p:nvSpPr>
          <p:cNvPr id="362" name="Google Shape;362;p36"/>
          <p:cNvSpPr/>
          <p:nvPr/>
        </p:nvSpPr>
        <p:spPr>
          <a:xfrm flipH="1" rot="10800000">
            <a:off x="10978460" y="8452282"/>
            <a:ext cx="952567" cy="1612037"/>
          </a:xfrm>
          <a:custGeom>
            <a:rect b="b" l="l" r="r" t="t"/>
            <a:pathLst>
              <a:path extrusionOk="0" h="1612037" w="952567">
                <a:moveTo>
                  <a:pt x="0" y="1612036"/>
                </a:moveTo>
                <a:lnTo>
                  <a:pt x="952568" y="1612036"/>
                </a:lnTo>
                <a:lnTo>
                  <a:pt x="952568" y="0"/>
                </a:lnTo>
                <a:lnTo>
                  <a:pt x="0" y="0"/>
                </a:lnTo>
                <a:lnTo>
                  <a:pt x="0" y="1612036"/>
                </a:lnTo>
                <a:close/>
              </a:path>
            </a:pathLst>
          </a:custGeom>
          <a:blipFill rotWithShape="1">
            <a:blip r:embed="rId20">
              <a:alphaModFix/>
            </a:blip>
            <a:stretch>
              <a:fillRect b="0" l="0" r="0" t="0"/>
            </a:stretch>
          </a:blipFill>
          <a:ln>
            <a:noFill/>
          </a:ln>
        </p:spPr>
      </p:sp>
      <p:sp>
        <p:nvSpPr>
          <p:cNvPr id="363" name="Google Shape;363;p36"/>
          <p:cNvSpPr/>
          <p:nvPr/>
        </p:nvSpPr>
        <p:spPr>
          <a:xfrm>
            <a:off x="7155722" y="2754812"/>
            <a:ext cx="1223105" cy="1256077"/>
          </a:xfrm>
          <a:custGeom>
            <a:rect b="b" l="l" r="r" t="t"/>
            <a:pathLst>
              <a:path extrusionOk="0" h="1256077" w="1223105">
                <a:moveTo>
                  <a:pt x="0" y="0"/>
                </a:moveTo>
                <a:lnTo>
                  <a:pt x="1223105" y="0"/>
                </a:lnTo>
                <a:lnTo>
                  <a:pt x="1223105" y="1256077"/>
                </a:lnTo>
                <a:lnTo>
                  <a:pt x="0" y="1256077"/>
                </a:lnTo>
                <a:lnTo>
                  <a:pt x="0" y="0"/>
                </a:lnTo>
                <a:close/>
              </a:path>
            </a:pathLst>
          </a:custGeom>
          <a:blipFill rotWithShape="1">
            <a:blip r:embed="rId21">
              <a:alphaModFix/>
            </a:blip>
            <a:stretch>
              <a:fillRect b="0" l="0" r="0" t="0"/>
            </a:stretch>
          </a:blipFill>
          <a:ln>
            <a:noFill/>
          </a:ln>
        </p:spPr>
      </p:sp>
      <p:sp>
        <p:nvSpPr>
          <p:cNvPr id="364" name="Google Shape;364;p36"/>
          <p:cNvSpPr/>
          <p:nvPr/>
        </p:nvSpPr>
        <p:spPr>
          <a:xfrm>
            <a:off x="16168172" y="742506"/>
            <a:ext cx="2012134" cy="1536767"/>
          </a:xfrm>
          <a:custGeom>
            <a:rect b="b" l="l" r="r" t="t"/>
            <a:pathLst>
              <a:path extrusionOk="0" h="1536767" w="2012134">
                <a:moveTo>
                  <a:pt x="0" y="0"/>
                </a:moveTo>
                <a:lnTo>
                  <a:pt x="2012133" y="0"/>
                </a:lnTo>
                <a:lnTo>
                  <a:pt x="2012133" y="1536767"/>
                </a:lnTo>
                <a:lnTo>
                  <a:pt x="0" y="1536767"/>
                </a:lnTo>
                <a:lnTo>
                  <a:pt x="0" y="0"/>
                </a:lnTo>
                <a:close/>
              </a:path>
            </a:pathLst>
          </a:custGeom>
          <a:blipFill rotWithShape="1">
            <a:blip r:embed="rId22">
              <a:alphaModFix/>
            </a:blip>
            <a:stretch>
              <a:fillRect b="0" l="0" r="0" t="0"/>
            </a:stretch>
          </a:blipFill>
          <a:ln>
            <a:noFill/>
          </a:ln>
        </p:spPr>
      </p:sp>
      <p:sp>
        <p:nvSpPr>
          <p:cNvPr id="365" name="Google Shape;365;p36"/>
          <p:cNvSpPr/>
          <p:nvPr/>
        </p:nvSpPr>
        <p:spPr>
          <a:xfrm>
            <a:off x="14942004" y="613698"/>
            <a:ext cx="1102343" cy="1722410"/>
          </a:xfrm>
          <a:custGeom>
            <a:rect b="b" l="l" r="r" t="t"/>
            <a:pathLst>
              <a:path extrusionOk="0" h="1722410" w="1102343">
                <a:moveTo>
                  <a:pt x="0" y="0"/>
                </a:moveTo>
                <a:lnTo>
                  <a:pt x="1102343" y="0"/>
                </a:lnTo>
                <a:lnTo>
                  <a:pt x="1102343" y="1722411"/>
                </a:lnTo>
                <a:lnTo>
                  <a:pt x="0" y="1722411"/>
                </a:lnTo>
                <a:lnTo>
                  <a:pt x="0" y="0"/>
                </a:lnTo>
                <a:close/>
              </a:path>
            </a:pathLst>
          </a:custGeom>
          <a:blipFill rotWithShape="1">
            <a:blip r:embed="rId23">
              <a:alphaModFix/>
            </a:blip>
            <a:stretch>
              <a:fillRect b="0" l="0" r="0" t="0"/>
            </a:stretch>
          </a:blipFill>
          <a:ln>
            <a:noFill/>
          </a:ln>
        </p:spPr>
      </p:sp>
      <p:sp>
        <p:nvSpPr>
          <p:cNvPr id="366" name="Google Shape;366;p36"/>
          <p:cNvSpPr/>
          <p:nvPr/>
        </p:nvSpPr>
        <p:spPr>
          <a:xfrm>
            <a:off x="12073903" y="8452282"/>
            <a:ext cx="1116702" cy="1612037"/>
          </a:xfrm>
          <a:custGeom>
            <a:rect b="b" l="l" r="r" t="t"/>
            <a:pathLst>
              <a:path extrusionOk="0" h="1612037" w="1116702">
                <a:moveTo>
                  <a:pt x="0" y="0"/>
                </a:moveTo>
                <a:lnTo>
                  <a:pt x="1116701" y="0"/>
                </a:lnTo>
                <a:lnTo>
                  <a:pt x="1116701" y="1612036"/>
                </a:lnTo>
                <a:lnTo>
                  <a:pt x="0" y="1612036"/>
                </a:lnTo>
                <a:lnTo>
                  <a:pt x="0" y="0"/>
                </a:lnTo>
                <a:close/>
              </a:path>
            </a:pathLst>
          </a:custGeom>
          <a:blipFill rotWithShape="1">
            <a:blip r:embed="rId24">
              <a:alphaModFix/>
            </a:blip>
            <a:stretch>
              <a:fillRect b="0" l="0" r="0" t="0"/>
            </a:stretch>
          </a:blipFill>
          <a:ln>
            <a:noFill/>
          </a:ln>
        </p:spPr>
      </p:sp>
      <p:sp>
        <p:nvSpPr>
          <p:cNvPr id="367" name="Google Shape;367;p36"/>
          <p:cNvSpPr/>
          <p:nvPr/>
        </p:nvSpPr>
        <p:spPr>
          <a:xfrm>
            <a:off x="8483351" y="2565467"/>
            <a:ext cx="1057457" cy="1514587"/>
          </a:xfrm>
          <a:custGeom>
            <a:rect b="b" l="l" r="r" t="t"/>
            <a:pathLst>
              <a:path extrusionOk="0" h="1514587" w="1057457">
                <a:moveTo>
                  <a:pt x="0" y="0"/>
                </a:moveTo>
                <a:lnTo>
                  <a:pt x="1057456" y="0"/>
                </a:lnTo>
                <a:lnTo>
                  <a:pt x="1057456" y="1514587"/>
                </a:lnTo>
                <a:lnTo>
                  <a:pt x="0" y="1514587"/>
                </a:lnTo>
                <a:lnTo>
                  <a:pt x="0" y="0"/>
                </a:lnTo>
                <a:close/>
              </a:path>
            </a:pathLst>
          </a:custGeom>
          <a:blipFill rotWithShape="1">
            <a:blip r:embed="rId25">
              <a:alphaModFix/>
            </a:blip>
            <a:stretch>
              <a:fillRect b="0" l="0" r="0" t="0"/>
            </a:stretch>
          </a:blipFill>
          <a:ln>
            <a:noFill/>
          </a:ln>
        </p:spPr>
      </p:sp>
      <p:sp>
        <p:nvSpPr>
          <p:cNvPr id="368" name="Google Shape;368;p36"/>
          <p:cNvSpPr/>
          <p:nvPr/>
        </p:nvSpPr>
        <p:spPr>
          <a:xfrm flipH="1">
            <a:off x="11949103" y="2565467"/>
            <a:ext cx="581285" cy="1529697"/>
          </a:xfrm>
          <a:custGeom>
            <a:rect b="b" l="l" r="r" t="t"/>
            <a:pathLst>
              <a:path extrusionOk="0" h="1529697" w="581285">
                <a:moveTo>
                  <a:pt x="581284" y="0"/>
                </a:moveTo>
                <a:lnTo>
                  <a:pt x="0" y="0"/>
                </a:lnTo>
                <a:lnTo>
                  <a:pt x="0" y="1529697"/>
                </a:lnTo>
                <a:lnTo>
                  <a:pt x="581284" y="1529697"/>
                </a:lnTo>
                <a:lnTo>
                  <a:pt x="581284" y="0"/>
                </a:lnTo>
                <a:close/>
              </a:path>
            </a:pathLst>
          </a:custGeom>
          <a:blipFill rotWithShape="1">
            <a:blip r:embed="rId26">
              <a:alphaModFix/>
            </a:blip>
            <a:stretch>
              <a:fillRect b="0" l="0" r="0" t="0"/>
            </a:stretch>
          </a:blipFill>
          <a:ln>
            <a:noFill/>
          </a:ln>
        </p:spPr>
      </p:sp>
      <p:sp>
        <p:nvSpPr>
          <p:cNvPr id="369" name="Google Shape;369;p36"/>
          <p:cNvSpPr/>
          <p:nvPr/>
        </p:nvSpPr>
        <p:spPr>
          <a:xfrm>
            <a:off x="9637972" y="2565467"/>
            <a:ext cx="2082508" cy="1529697"/>
          </a:xfrm>
          <a:custGeom>
            <a:rect b="b" l="l" r="r" t="t"/>
            <a:pathLst>
              <a:path extrusionOk="0" h="1529697" w="2082508">
                <a:moveTo>
                  <a:pt x="2082507" y="1529697"/>
                </a:moveTo>
                <a:lnTo>
                  <a:pt x="0" y="1529697"/>
                </a:lnTo>
                <a:lnTo>
                  <a:pt x="0" y="0"/>
                </a:lnTo>
                <a:lnTo>
                  <a:pt x="2082507" y="0"/>
                </a:lnTo>
                <a:lnTo>
                  <a:pt x="2082507" y="1529697"/>
                </a:lnTo>
                <a:close/>
              </a:path>
            </a:pathLst>
          </a:custGeom>
          <a:blipFill rotWithShape="1">
            <a:blip r:embed="rId27">
              <a:alphaModFix/>
            </a:blip>
            <a:stretch>
              <a:fillRect b="0" l="0" r="0" t="0"/>
            </a:stretch>
          </a:blipFill>
          <a:ln>
            <a:noFill/>
          </a:ln>
        </p:spPr>
      </p:sp>
      <p:sp>
        <p:nvSpPr>
          <p:cNvPr id="370" name="Google Shape;370;p36"/>
          <p:cNvSpPr/>
          <p:nvPr/>
        </p:nvSpPr>
        <p:spPr>
          <a:xfrm>
            <a:off x="13333479" y="8444578"/>
            <a:ext cx="963009" cy="1619740"/>
          </a:xfrm>
          <a:custGeom>
            <a:rect b="b" l="l" r="r" t="t"/>
            <a:pathLst>
              <a:path extrusionOk="0" h="1619740" w="963009">
                <a:moveTo>
                  <a:pt x="0" y="0"/>
                </a:moveTo>
                <a:lnTo>
                  <a:pt x="963010" y="0"/>
                </a:lnTo>
                <a:lnTo>
                  <a:pt x="963010" y="1619740"/>
                </a:lnTo>
                <a:lnTo>
                  <a:pt x="0" y="1619740"/>
                </a:lnTo>
                <a:lnTo>
                  <a:pt x="0" y="0"/>
                </a:lnTo>
                <a:close/>
              </a:path>
            </a:pathLst>
          </a:custGeom>
          <a:blipFill rotWithShape="1">
            <a:blip r:embed="rId28">
              <a:alphaModFix/>
            </a:blip>
            <a:stretch>
              <a:fillRect b="0" l="0" r="0" t="0"/>
            </a:stretch>
          </a:blipFill>
          <a:ln>
            <a:noFill/>
          </a:ln>
        </p:spPr>
      </p:sp>
      <p:sp>
        <p:nvSpPr>
          <p:cNvPr id="371" name="Google Shape;371;p36"/>
          <p:cNvSpPr/>
          <p:nvPr/>
        </p:nvSpPr>
        <p:spPr>
          <a:xfrm>
            <a:off x="12749462" y="2594282"/>
            <a:ext cx="503385" cy="1485772"/>
          </a:xfrm>
          <a:custGeom>
            <a:rect b="b" l="l" r="r" t="t"/>
            <a:pathLst>
              <a:path extrusionOk="0" h="1485772" w="503385">
                <a:moveTo>
                  <a:pt x="0" y="0"/>
                </a:moveTo>
                <a:lnTo>
                  <a:pt x="503386" y="0"/>
                </a:lnTo>
                <a:lnTo>
                  <a:pt x="503386" y="1485772"/>
                </a:lnTo>
                <a:lnTo>
                  <a:pt x="0" y="1485772"/>
                </a:lnTo>
                <a:lnTo>
                  <a:pt x="0" y="0"/>
                </a:lnTo>
                <a:close/>
              </a:path>
            </a:pathLst>
          </a:custGeom>
          <a:blipFill rotWithShape="1">
            <a:blip r:embed="rId29">
              <a:alphaModFix/>
            </a:blip>
            <a:stretch>
              <a:fillRect b="-6708" l="0" r="0" t="0"/>
            </a:stretch>
          </a:blipFill>
          <a:ln>
            <a:noFill/>
          </a:ln>
        </p:spPr>
      </p:sp>
      <p:sp>
        <p:nvSpPr>
          <p:cNvPr id="372" name="Google Shape;372;p36"/>
          <p:cNvSpPr/>
          <p:nvPr/>
        </p:nvSpPr>
        <p:spPr>
          <a:xfrm>
            <a:off x="13538598" y="2594282"/>
            <a:ext cx="1091284" cy="1613458"/>
          </a:xfrm>
          <a:custGeom>
            <a:rect b="b" l="l" r="r" t="t"/>
            <a:pathLst>
              <a:path extrusionOk="0" h="1613458" w="1091284">
                <a:moveTo>
                  <a:pt x="0" y="0"/>
                </a:moveTo>
                <a:lnTo>
                  <a:pt x="1091284" y="0"/>
                </a:lnTo>
                <a:lnTo>
                  <a:pt x="1091284" y="1613458"/>
                </a:lnTo>
                <a:lnTo>
                  <a:pt x="0" y="1613458"/>
                </a:lnTo>
                <a:lnTo>
                  <a:pt x="0" y="0"/>
                </a:lnTo>
                <a:close/>
              </a:path>
            </a:pathLst>
          </a:custGeom>
          <a:blipFill rotWithShape="1">
            <a:blip r:embed="rId30">
              <a:alphaModFix/>
            </a:blip>
            <a:stretch>
              <a:fillRect b="0" l="0" r="0" t="0"/>
            </a:stretch>
          </a:blipFill>
          <a:ln>
            <a:noFill/>
          </a:ln>
        </p:spPr>
      </p:sp>
      <p:sp>
        <p:nvSpPr>
          <p:cNvPr id="373" name="Google Shape;373;p36"/>
          <p:cNvSpPr/>
          <p:nvPr/>
        </p:nvSpPr>
        <p:spPr>
          <a:xfrm>
            <a:off x="14795578" y="2594282"/>
            <a:ext cx="1487315" cy="1613458"/>
          </a:xfrm>
          <a:custGeom>
            <a:rect b="b" l="l" r="r" t="t"/>
            <a:pathLst>
              <a:path extrusionOk="0" h="1613458" w="1487315">
                <a:moveTo>
                  <a:pt x="0" y="0"/>
                </a:moveTo>
                <a:lnTo>
                  <a:pt x="1487315" y="0"/>
                </a:lnTo>
                <a:lnTo>
                  <a:pt x="1487315" y="1613458"/>
                </a:lnTo>
                <a:lnTo>
                  <a:pt x="0" y="1613458"/>
                </a:lnTo>
                <a:lnTo>
                  <a:pt x="0" y="0"/>
                </a:lnTo>
                <a:close/>
              </a:path>
            </a:pathLst>
          </a:custGeom>
          <a:blipFill rotWithShape="1">
            <a:blip r:embed="rId31">
              <a:alphaModFix/>
            </a:blip>
            <a:stretch>
              <a:fillRect b="0" l="0" r="0" t="0"/>
            </a:stretch>
          </a:blipFill>
          <a:ln>
            <a:noFill/>
          </a:ln>
        </p:spPr>
      </p:sp>
      <p:sp>
        <p:nvSpPr>
          <p:cNvPr id="374" name="Google Shape;374;p36"/>
          <p:cNvSpPr/>
          <p:nvPr/>
        </p:nvSpPr>
        <p:spPr>
          <a:xfrm>
            <a:off x="16511493" y="2506176"/>
            <a:ext cx="1113751" cy="1701564"/>
          </a:xfrm>
          <a:custGeom>
            <a:rect b="b" l="l" r="r" t="t"/>
            <a:pathLst>
              <a:path extrusionOk="0" h="1701564" w="1113751">
                <a:moveTo>
                  <a:pt x="0" y="0"/>
                </a:moveTo>
                <a:lnTo>
                  <a:pt x="1113751" y="0"/>
                </a:lnTo>
                <a:lnTo>
                  <a:pt x="1113751" y="1701564"/>
                </a:lnTo>
                <a:lnTo>
                  <a:pt x="0" y="1701564"/>
                </a:lnTo>
                <a:lnTo>
                  <a:pt x="0" y="0"/>
                </a:lnTo>
                <a:close/>
              </a:path>
            </a:pathLst>
          </a:custGeom>
          <a:blipFill rotWithShape="1">
            <a:blip r:embed="rId32">
              <a:alphaModFix/>
            </a:blip>
            <a:stretch>
              <a:fillRect b="0" l="0" r="0" t="0"/>
            </a:stretch>
          </a:blipFill>
          <a:ln>
            <a:noFill/>
          </a:ln>
        </p:spPr>
      </p:sp>
      <p:sp>
        <p:nvSpPr>
          <p:cNvPr id="375" name="Google Shape;375;p36"/>
          <p:cNvSpPr/>
          <p:nvPr/>
        </p:nvSpPr>
        <p:spPr>
          <a:xfrm>
            <a:off x="7070643" y="4207740"/>
            <a:ext cx="1341762" cy="1748741"/>
          </a:xfrm>
          <a:custGeom>
            <a:rect b="b" l="l" r="r" t="t"/>
            <a:pathLst>
              <a:path extrusionOk="0" h="1748741" w="1341762">
                <a:moveTo>
                  <a:pt x="0" y="0"/>
                </a:moveTo>
                <a:lnTo>
                  <a:pt x="1341762" y="0"/>
                </a:lnTo>
                <a:lnTo>
                  <a:pt x="1341762" y="1748742"/>
                </a:lnTo>
                <a:lnTo>
                  <a:pt x="0" y="1748742"/>
                </a:lnTo>
                <a:lnTo>
                  <a:pt x="0" y="0"/>
                </a:lnTo>
                <a:close/>
              </a:path>
            </a:pathLst>
          </a:custGeom>
          <a:blipFill rotWithShape="1">
            <a:blip r:embed="rId33">
              <a:alphaModFix/>
            </a:blip>
            <a:stretch>
              <a:fillRect b="0" l="0" r="0" t="0"/>
            </a:stretch>
          </a:blipFill>
          <a:ln>
            <a:noFill/>
          </a:ln>
        </p:spPr>
      </p:sp>
      <p:sp>
        <p:nvSpPr>
          <p:cNvPr id="376" name="Google Shape;376;p36"/>
          <p:cNvSpPr/>
          <p:nvPr/>
        </p:nvSpPr>
        <p:spPr>
          <a:xfrm>
            <a:off x="8606064" y="4288960"/>
            <a:ext cx="1364336" cy="1667521"/>
          </a:xfrm>
          <a:custGeom>
            <a:rect b="b" l="l" r="r" t="t"/>
            <a:pathLst>
              <a:path extrusionOk="0" h="1667521" w="1364336">
                <a:moveTo>
                  <a:pt x="0" y="0"/>
                </a:moveTo>
                <a:lnTo>
                  <a:pt x="1364336" y="0"/>
                </a:lnTo>
                <a:lnTo>
                  <a:pt x="1364336" y="1667522"/>
                </a:lnTo>
                <a:lnTo>
                  <a:pt x="0" y="1667522"/>
                </a:lnTo>
                <a:lnTo>
                  <a:pt x="0" y="0"/>
                </a:lnTo>
                <a:close/>
              </a:path>
            </a:pathLst>
          </a:custGeom>
          <a:blipFill rotWithShape="1">
            <a:blip r:embed="rId34">
              <a:alphaModFix/>
            </a:blip>
            <a:stretch>
              <a:fillRect b="0" l="0" r="0" t="0"/>
            </a:stretch>
          </a:blipFill>
          <a:ln>
            <a:noFill/>
          </a:ln>
        </p:spPr>
      </p:sp>
      <p:sp>
        <p:nvSpPr>
          <p:cNvPr id="377" name="Google Shape;377;p36"/>
          <p:cNvSpPr/>
          <p:nvPr/>
        </p:nvSpPr>
        <p:spPr>
          <a:xfrm>
            <a:off x="10168462" y="4288960"/>
            <a:ext cx="1467419" cy="1667521"/>
          </a:xfrm>
          <a:custGeom>
            <a:rect b="b" l="l" r="r" t="t"/>
            <a:pathLst>
              <a:path extrusionOk="0" h="1667521" w="1467419">
                <a:moveTo>
                  <a:pt x="0" y="0"/>
                </a:moveTo>
                <a:lnTo>
                  <a:pt x="1467419" y="0"/>
                </a:lnTo>
                <a:lnTo>
                  <a:pt x="1467419" y="1667522"/>
                </a:lnTo>
                <a:lnTo>
                  <a:pt x="0" y="1667522"/>
                </a:lnTo>
                <a:lnTo>
                  <a:pt x="0" y="0"/>
                </a:lnTo>
                <a:close/>
              </a:path>
            </a:pathLst>
          </a:custGeom>
          <a:blipFill rotWithShape="1">
            <a:blip r:embed="rId35">
              <a:alphaModFix/>
            </a:blip>
            <a:stretch>
              <a:fillRect b="0" l="0" r="0" t="0"/>
            </a:stretch>
          </a:blipFill>
          <a:ln>
            <a:noFill/>
          </a:ln>
        </p:spPr>
      </p:sp>
      <p:sp>
        <p:nvSpPr>
          <p:cNvPr id="378" name="Google Shape;378;p36"/>
          <p:cNvSpPr/>
          <p:nvPr/>
        </p:nvSpPr>
        <p:spPr>
          <a:xfrm>
            <a:off x="13500046" y="4647391"/>
            <a:ext cx="1771535" cy="1279934"/>
          </a:xfrm>
          <a:custGeom>
            <a:rect b="b" l="l" r="r" t="t"/>
            <a:pathLst>
              <a:path extrusionOk="0" h="1279934" w="1771535">
                <a:moveTo>
                  <a:pt x="0" y="0"/>
                </a:moveTo>
                <a:lnTo>
                  <a:pt x="1771535" y="0"/>
                </a:lnTo>
                <a:lnTo>
                  <a:pt x="1771535" y="1279934"/>
                </a:lnTo>
                <a:lnTo>
                  <a:pt x="0" y="1279934"/>
                </a:lnTo>
                <a:lnTo>
                  <a:pt x="0" y="0"/>
                </a:lnTo>
                <a:close/>
              </a:path>
            </a:pathLst>
          </a:custGeom>
          <a:blipFill rotWithShape="1">
            <a:blip r:embed="rId36">
              <a:alphaModFix/>
            </a:blip>
            <a:stretch>
              <a:fillRect b="0" l="0" r="0" t="0"/>
            </a:stretch>
          </a:blipFill>
          <a:ln>
            <a:noFill/>
          </a:ln>
        </p:spPr>
      </p:sp>
      <p:sp>
        <p:nvSpPr>
          <p:cNvPr id="379" name="Google Shape;379;p36"/>
          <p:cNvSpPr/>
          <p:nvPr/>
        </p:nvSpPr>
        <p:spPr>
          <a:xfrm>
            <a:off x="11751229" y="4288960"/>
            <a:ext cx="1558317" cy="1742021"/>
          </a:xfrm>
          <a:custGeom>
            <a:rect b="b" l="l" r="r" t="t"/>
            <a:pathLst>
              <a:path extrusionOk="0" h="1742021" w="1558317">
                <a:moveTo>
                  <a:pt x="0" y="0"/>
                </a:moveTo>
                <a:lnTo>
                  <a:pt x="1558317" y="0"/>
                </a:lnTo>
                <a:lnTo>
                  <a:pt x="1558317" y="1742021"/>
                </a:lnTo>
                <a:lnTo>
                  <a:pt x="0" y="1742021"/>
                </a:lnTo>
                <a:lnTo>
                  <a:pt x="0" y="0"/>
                </a:lnTo>
                <a:close/>
              </a:path>
            </a:pathLst>
          </a:custGeom>
          <a:blipFill rotWithShape="1">
            <a:blip r:embed="rId37">
              <a:alphaModFix/>
            </a:blip>
            <a:stretch>
              <a:fillRect b="0" l="0" r="0" t="0"/>
            </a:stretch>
          </a:blipFill>
          <a:ln>
            <a:noFill/>
          </a:ln>
        </p:spPr>
      </p:sp>
      <p:sp>
        <p:nvSpPr>
          <p:cNvPr id="380" name="Google Shape;380;p36"/>
          <p:cNvSpPr/>
          <p:nvPr/>
        </p:nvSpPr>
        <p:spPr>
          <a:xfrm rot="-5400000">
            <a:off x="14235049" y="8716769"/>
            <a:ext cx="1609014" cy="1086084"/>
          </a:xfrm>
          <a:custGeom>
            <a:rect b="b" l="l" r="r" t="t"/>
            <a:pathLst>
              <a:path extrusionOk="0" h="1086084" w="1609014">
                <a:moveTo>
                  <a:pt x="0" y="0"/>
                </a:moveTo>
                <a:lnTo>
                  <a:pt x="1609014" y="0"/>
                </a:lnTo>
                <a:lnTo>
                  <a:pt x="1609014" y="1086085"/>
                </a:lnTo>
                <a:lnTo>
                  <a:pt x="0" y="1086085"/>
                </a:lnTo>
                <a:lnTo>
                  <a:pt x="0" y="0"/>
                </a:lnTo>
                <a:close/>
              </a:path>
            </a:pathLst>
          </a:custGeom>
          <a:blipFill rotWithShape="1">
            <a:blip r:embed="rId17">
              <a:alphaModFix/>
            </a:blip>
            <a:stretch>
              <a:fillRect b="0" l="0" r="0" t="0"/>
            </a:stretch>
          </a:blipFill>
          <a:ln>
            <a:noFill/>
          </a:ln>
        </p:spPr>
      </p:sp>
      <p:sp>
        <p:nvSpPr>
          <p:cNvPr id="381" name="Google Shape;381;p36"/>
          <p:cNvSpPr/>
          <p:nvPr/>
        </p:nvSpPr>
        <p:spPr>
          <a:xfrm>
            <a:off x="15422548" y="4454104"/>
            <a:ext cx="1350165" cy="1590130"/>
          </a:xfrm>
          <a:custGeom>
            <a:rect b="b" l="l" r="r" t="t"/>
            <a:pathLst>
              <a:path extrusionOk="0" h="1590130" w="1350165">
                <a:moveTo>
                  <a:pt x="0" y="0"/>
                </a:moveTo>
                <a:lnTo>
                  <a:pt x="1350165" y="0"/>
                </a:lnTo>
                <a:lnTo>
                  <a:pt x="1350165" y="1590130"/>
                </a:lnTo>
                <a:lnTo>
                  <a:pt x="0" y="1590130"/>
                </a:lnTo>
                <a:lnTo>
                  <a:pt x="0" y="0"/>
                </a:lnTo>
                <a:close/>
              </a:path>
            </a:pathLst>
          </a:custGeom>
          <a:blipFill rotWithShape="1">
            <a:blip r:embed="rId38">
              <a:alphaModFix/>
            </a:blip>
            <a:stretch>
              <a:fillRect b="0" l="0" r="0" t="0"/>
            </a:stretch>
          </a:blipFill>
          <a:ln>
            <a:noFill/>
          </a:ln>
        </p:spPr>
      </p:sp>
      <p:sp>
        <p:nvSpPr>
          <p:cNvPr id="382" name="Google Shape;382;p36"/>
          <p:cNvSpPr/>
          <p:nvPr/>
        </p:nvSpPr>
        <p:spPr>
          <a:xfrm flipH="1" rot="-5399999">
            <a:off x="16722218" y="5016108"/>
            <a:ext cx="1636823" cy="562658"/>
          </a:xfrm>
          <a:custGeom>
            <a:rect b="b" l="l" r="r" t="t"/>
            <a:pathLst>
              <a:path extrusionOk="0" h="562658" w="1636823">
                <a:moveTo>
                  <a:pt x="1636822" y="0"/>
                </a:moveTo>
                <a:lnTo>
                  <a:pt x="0" y="0"/>
                </a:lnTo>
                <a:lnTo>
                  <a:pt x="0" y="562658"/>
                </a:lnTo>
                <a:lnTo>
                  <a:pt x="1636822" y="562658"/>
                </a:lnTo>
                <a:lnTo>
                  <a:pt x="1636822" y="0"/>
                </a:lnTo>
                <a:close/>
              </a:path>
            </a:pathLst>
          </a:custGeom>
          <a:blipFill rotWithShape="1">
            <a:blip r:embed="rId39">
              <a:alphaModFix/>
            </a:blip>
            <a:stretch>
              <a:fillRect b="0" l="0" r="0" t="0"/>
            </a:stretch>
          </a:blipFill>
          <a:ln>
            <a:noFill/>
          </a:ln>
        </p:spPr>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86" name="Shape 386"/>
        <p:cNvGrpSpPr/>
        <p:nvPr/>
      </p:nvGrpSpPr>
      <p:grpSpPr>
        <a:xfrm>
          <a:off x="0" y="0"/>
          <a:ext cx="0" cy="0"/>
          <a:chOff x="0" y="0"/>
          <a:chExt cx="0" cy="0"/>
        </a:xfrm>
      </p:grpSpPr>
      <p:pic>
        <p:nvPicPr>
          <p:cNvPr id="387" name="Google Shape;387;p37"/>
          <p:cNvPicPr preferRelativeResize="0"/>
          <p:nvPr/>
        </p:nvPicPr>
        <p:blipFill>
          <a:blip r:embed="rId3">
            <a:alphaModFix/>
          </a:blip>
          <a:stretch>
            <a:fillRect/>
          </a:stretch>
        </p:blipFill>
        <p:spPr>
          <a:xfrm>
            <a:off x="12" y="53588"/>
            <a:ext cx="18288000" cy="10179744"/>
          </a:xfrm>
          <a:prstGeom prst="rect">
            <a:avLst/>
          </a:prstGeom>
          <a:noFill/>
          <a:ln>
            <a:noFill/>
          </a:ln>
        </p:spPr>
      </p:pic>
      <p:sp>
        <p:nvSpPr>
          <p:cNvPr id="388" name="Google Shape;388;p37"/>
          <p:cNvSpPr txBox="1"/>
          <p:nvPr/>
        </p:nvSpPr>
        <p:spPr>
          <a:xfrm>
            <a:off x="5280936" y="2345700"/>
            <a:ext cx="7726200" cy="9480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Credits</a:t>
            </a:r>
            <a:endParaRPr/>
          </a:p>
        </p:txBody>
      </p:sp>
      <p:sp>
        <p:nvSpPr>
          <p:cNvPr id="389" name="Google Shape;389;p37"/>
          <p:cNvSpPr txBox="1"/>
          <p:nvPr/>
        </p:nvSpPr>
        <p:spPr>
          <a:xfrm>
            <a:off x="3143698" y="5767695"/>
            <a:ext cx="11810379" cy="40767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FDFCFD"/>
                </a:solidFill>
                <a:latin typeface="Josefin Sans"/>
                <a:ea typeface="Josefin Sans"/>
                <a:cs typeface="Josefin Sans"/>
                <a:sym typeface="Josefin Sans"/>
              </a:rPr>
              <a:t>This presentation template is free for everyone to use thanks to the following:</a:t>
            </a:r>
            <a:endParaRPr/>
          </a:p>
        </p:txBody>
      </p:sp>
      <p:sp>
        <p:nvSpPr>
          <p:cNvPr id="390" name="Google Shape;390;p37"/>
          <p:cNvSpPr txBox="1"/>
          <p:nvPr/>
        </p:nvSpPr>
        <p:spPr>
          <a:xfrm>
            <a:off x="2818025" y="6499215"/>
            <a:ext cx="12651949" cy="84391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DFCFD"/>
                </a:solidFill>
                <a:latin typeface="Josefin Sans"/>
                <a:ea typeface="Josefin Sans"/>
                <a:cs typeface="Josefin Sans"/>
                <a:sym typeface="Josefin Sans"/>
              </a:rPr>
              <a:t>SlidesCarnival for the presentation template</a:t>
            </a:r>
            <a:endParaRPr/>
          </a:p>
          <a:p>
            <a:pPr indent="0" lvl="0" marL="0" marR="0" rtl="0" algn="ctr">
              <a:lnSpc>
                <a:spcPct val="139958"/>
              </a:lnSpc>
              <a:spcBef>
                <a:spcPts val="0"/>
              </a:spcBef>
              <a:spcAft>
                <a:spcPts val="0"/>
              </a:spcAft>
              <a:buNone/>
            </a:pPr>
            <a:r>
              <a:rPr b="0" i="0" lang="en-US" sz="2400" u="none" cap="none" strike="noStrike">
                <a:solidFill>
                  <a:srgbClr val="FDFCFD"/>
                </a:solidFill>
                <a:latin typeface="Josefin Sans"/>
                <a:ea typeface="Josefin Sans"/>
                <a:cs typeface="Josefin Sans"/>
                <a:sym typeface="Josefin Sans"/>
              </a:rPr>
              <a:t>Pexels for the photos</a:t>
            </a:r>
            <a:endParaRPr/>
          </a:p>
        </p:txBody>
      </p:sp>
      <p:sp>
        <p:nvSpPr>
          <p:cNvPr id="391" name="Google Shape;391;p37"/>
          <p:cNvSpPr txBox="1"/>
          <p:nvPr/>
        </p:nvSpPr>
        <p:spPr>
          <a:xfrm>
            <a:off x="2818025" y="7686030"/>
            <a:ext cx="12651949" cy="40767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FDFCFD"/>
                </a:solidFill>
                <a:latin typeface="Josefin Sans"/>
                <a:ea typeface="Josefin Sans"/>
                <a:cs typeface="Josefin Sans"/>
                <a:sym typeface="Josefin Sans"/>
              </a:rPr>
              <a:t>Happy designing! </a:t>
            </a:r>
            <a:endParaRPr/>
          </a:p>
        </p:txBody>
      </p:sp>
      <p:pic>
        <p:nvPicPr>
          <p:cNvPr id="392" name="Google Shape;392;p37"/>
          <p:cNvPicPr preferRelativeResize="0"/>
          <p:nvPr/>
        </p:nvPicPr>
        <p:blipFill>
          <a:blip r:embed="rId4">
            <a:alphaModFix/>
          </a:blip>
          <a:stretch>
            <a:fillRect/>
          </a:stretch>
        </p:blipFill>
        <p:spPr>
          <a:xfrm>
            <a:off x="5408239" y="3429000"/>
            <a:ext cx="7471522" cy="1875750"/>
          </a:xfrm>
          <a:prstGeom prst="rect">
            <a:avLst/>
          </a:prstGeom>
          <a:noFill/>
          <a:ln>
            <a:noFill/>
          </a:ln>
        </p:spPr>
      </p:pic>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3" name="Shape 103"/>
        <p:cNvGrpSpPr/>
        <p:nvPr/>
      </p:nvGrpSpPr>
      <p:grpSpPr>
        <a:xfrm>
          <a:off x="0" y="0"/>
          <a:ext cx="0" cy="0"/>
          <a:chOff x="0" y="0"/>
          <a:chExt cx="0" cy="0"/>
        </a:xfrm>
      </p:grpSpPr>
      <p:pic>
        <p:nvPicPr>
          <p:cNvPr id="104" name="Google Shape;104;p15"/>
          <p:cNvPicPr preferRelativeResize="0"/>
          <p:nvPr/>
        </p:nvPicPr>
        <p:blipFill>
          <a:blip r:embed="rId3">
            <a:alphaModFix/>
          </a:blip>
          <a:stretch>
            <a:fillRect/>
          </a:stretch>
        </p:blipFill>
        <p:spPr>
          <a:xfrm>
            <a:off x="8237850" y="5909575"/>
            <a:ext cx="1605012" cy="4122454"/>
          </a:xfrm>
          <a:prstGeom prst="rect">
            <a:avLst/>
          </a:prstGeom>
          <a:noFill/>
          <a:ln>
            <a:noFill/>
          </a:ln>
        </p:spPr>
      </p:pic>
      <p:pic>
        <p:nvPicPr>
          <p:cNvPr id="105" name="Google Shape;105;p15"/>
          <p:cNvPicPr preferRelativeResize="0"/>
          <p:nvPr/>
        </p:nvPicPr>
        <p:blipFill>
          <a:blip r:embed="rId3">
            <a:alphaModFix/>
          </a:blip>
          <a:stretch>
            <a:fillRect/>
          </a:stretch>
        </p:blipFill>
        <p:spPr>
          <a:xfrm rot="10800000">
            <a:off x="8390250" y="218250"/>
            <a:ext cx="1605012" cy="4122454"/>
          </a:xfrm>
          <a:prstGeom prst="rect">
            <a:avLst/>
          </a:prstGeom>
          <a:noFill/>
          <a:ln>
            <a:noFill/>
          </a:ln>
        </p:spPr>
      </p:pic>
      <p:pic>
        <p:nvPicPr>
          <p:cNvPr id="106" name="Google Shape;106;p15"/>
          <p:cNvPicPr preferRelativeResize="0"/>
          <p:nvPr/>
        </p:nvPicPr>
        <p:blipFill>
          <a:blip r:embed="rId4">
            <a:alphaModFix/>
          </a:blip>
          <a:stretch>
            <a:fillRect/>
          </a:stretch>
        </p:blipFill>
        <p:spPr>
          <a:xfrm>
            <a:off x="350625" y="5968059"/>
            <a:ext cx="5683451" cy="4005485"/>
          </a:xfrm>
          <a:prstGeom prst="rect">
            <a:avLst/>
          </a:prstGeom>
          <a:noFill/>
          <a:ln>
            <a:noFill/>
          </a:ln>
        </p:spPr>
      </p:pic>
      <p:pic>
        <p:nvPicPr>
          <p:cNvPr id="107" name="Google Shape;107;p15"/>
          <p:cNvPicPr preferRelativeResize="0"/>
          <p:nvPr/>
        </p:nvPicPr>
        <p:blipFill rotWithShape="1">
          <a:blip r:embed="rId5">
            <a:alphaModFix/>
          </a:blip>
          <a:srcRect b="0" l="386" r="2863" t="299"/>
          <a:stretch/>
        </p:blipFill>
        <p:spPr>
          <a:xfrm>
            <a:off x="0" y="0"/>
            <a:ext cx="18288000" cy="12403801"/>
          </a:xfrm>
          <a:prstGeom prst="rect">
            <a:avLst/>
          </a:prstGeom>
          <a:noFill/>
          <a:ln>
            <a:noFill/>
          </a:ln>
        </p:spPr>
      </p:pic>
      <p:pic>
        <p:nvPicPr>
          <p:cNvPr id="108" name="Google Shape;108;p15"/>
          <p:cNvPicPr preferRelativeResize="0"/>
          <p:nvPr/>
        </p:nvPicPr>
        <p:blipFill rotWithShape="1">
          <a:blip r:embed="rId6">
            <a:alphaModFix/>
          </a:blip>
          <a:srcRect b="0" l="0" r="0" t="10506"/>
          <a:stretch/>
        </p:blipFill>
        <p:spPr>
          <a:xfrm>
            <a:off x="0" y="-868774"/>
            <a:ext cx="6384699" cy="10632327"/>
          </a:xfrm>
          <a:prstGeom prst="rect">
            <a:avLst/>
          </a:prstGeom>
          <a:noFill/>
          <a:ln>
            <a:noFill/>
          </a:ln>
        </p:spPr>
      </p:pic>
      <p:pic>
        <p:nvPicPr>
          <p:cNvPr id="109" name="Google Shape;109;p15"/>
          <p:cNvPicPr preferRelativeResize="0"/>
          <p:nvPr/>
        </p:nvPicPr>
        <p:blipFill>
          <a:blip r:embed="rId7">
            <a:alphaModFix/>
          </a:blip>
          <a:stretch>
            <a:fillRect/>
          </a:stretch>
        </p:blipFill>
        <p:spPr>
          <a:xfrm>
            <a:off x="12253925" y="781337"/>
            <a:ext cx="5919507" cy="8526575"/>
          </a:xfrm>
          <a:prstGeom prst="rect">
            <a:avLst/>
          </a:prstGeom>
          <a:noFill/>
          <a:ln>
            <a:noFill/>
          </a:ln>
        </p:spPr>
      </p:pic>
      <p:sp>
        <p:nvSpPr>
          <p:cNvPr id="110" name="Google Shape;110;p15"/>
          <p:cNvSpPr txBox="1"/>
          <p:nvPr/>
        </p:nvSpPr>
        <p:spPr>
          <a:xfrm>
            <a:off x="857893" y="4548464"/>
            <a:ext cx="4668900" cy="4926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CE9647"/>
                </a:solidFill>
                <a:latin typeface="Josefin Sans SemiBold"/>
                <a:ea typeface="Josefin Sans SemiBold"/>
                <a:cs typeface="Josefin Sans SemiBold"/>
                <a:sym typeface="Josefin Sans SemiBold"/>
              </a:rPr>
              <a:t>Arcane Gem</a:t>
            </a:r>
            <a:endParaRPr/>
          </a:p>
        </p:txBody>
      </p:sp>
      <p:sp>
        <p:nvSpPr>
          <p:cNvPr id="111" name="Google Shape;111;p15"/>
          <p:cNvSpPr txBox="1"/>
          <p:nvPr/>
        </p:nvSpPr>
        <p:spPr>
          <a:xfrm>
            <a:off x="857893" y="4967564"/>
            <a:ext cx="4668900" cy="794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Elaborate on what you want to discuss. </a:t>
            </a:r>
            <a:endParaRPr/>
          </a:p>
        </p:txBody>
      </p:sp>
      <p:sp>
        <p:nvSpPr>
          <p:cNvPr id="112" name="Google Shape;112;p15"/>
          <p:cNvSpPr txBox="1"/>
          <p:nvPr/>
        </p:nvSpPr>
        <p:spPr>
          <a:xfrm>
            <a:off x="6809560" y="4548464"/>
            <a:ext cx="4668900" cy="4926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CE9647"/>
                </a:solidFill>
                <a:latin typeface="Josefin Sans SemiBold"/>
                <a:ea typeface="Josefin Sans SemiBold"/>
                <a:cs typeface="Josefin Sans SemiBold"/>
                <a:sym typeface="Josefin Sans SemiBold"/>
              </a:rPr>
              <a:t>Sanctum of Secrets</a:t>
            </a:r>
            <a:endParaRPr/>
          </a:p>
        </p:txBody>
      </p:sp>
      <p:sp>
        <p:nvSpPr>
          <p:cNvPr id="113" name="Google Shape;113;p15"/>
          <p:cNvSpPr txBox="1"/>
          <p:nvPr/>
        </p:nvSpPr>
        <p:spPr>
          <a:xfrm>
            <a:off x="6809560" y="4967564"/>
            <a:ext cx="4668900" cy="794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Elaborate on what you want to discuss. </a:t>
            </a:r>
            <a:endParaRPr/>
          </a:p>
        </p:txBody>
      </p:sp>
      <p:pic>
        <p:nvPicPr>
          <p:cNvPr id="114" name="Google Shape;114;p15"/>
          <p:cNvPicPr preferRelativeResize="0"/>
          <p:nvPr/>
        </p:nvPicPr>
        <p:blipFill>
          <a:blip r:embed="rId8">
            <a:alphaModFix/>
          </a:blip>
          <a:stretch>
            <a:fillRect/>
          </a:stretch>
        </p:blipFill>
        <p:spPr>
          <a:xfrm>
            <a:off x="14054650" y="5207675"/>
            <a:ext cx="2318050" cy="3621949"/>
          </a:xfrm>
          <a:prstGeom prst="rect">
            <a:avLst/>
          </a:prstGeom>
          <a:noFill/>
          <a:ln>
            <a:noFill/>
          </a:ln>
        </p:spPr>
      </p:pic>
      <p:sp>
        <p:nvSpPr>
          <p:cNvPr id="115" name="Google Shape;115;p15"/>
          <p:cNvSpPr txBox="1"/>
          <p:nvPr/>
        </p:nvSpPr>
        <p:spPr>
          <a:xfrm>
            <a:off x="12762875" y="4548464"/>
            <a:ext cx="4668900" cy="4926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CE9647"/>
                </a:solidFill>
                <a:latin typeface="Josefin Sans SemiBold"/>
                <a:ea typeface="Josefin Sans SemiBold"/>
                <a:cs typeface="Josefin Sans SemiBold"/>
                <a:sym typeface="Josefin Sans SemiBold"/>
              </a:rPr>
              <a:t>Emblems of Fate</a:t>
            </a:r>
            <a:endParaRPr/>
          </a:p>
        </p:txBody>
      </p:sp>
      <p:sp>
        <p:nvSpPr>
          <p:cNvPr id="116" name="Google Shape;116;p15"/>
          <p:cNvSpPr txBox="1"/>
          <p:nvPr/>
        </p:nvSpPr>
        <p:spPr>
          <a:xfrm>
            <a:off x="12762875" y="4967564"/>
            <a:ext cx="4668900" cy="794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Elaborate on what you want to discuss. </a:t>
            </a:r>
            <a:endParaRPr/>
          </a:p>
        </p:txBody>
      </p:sp>
      <p:sp>
        <p:nvSpPr>
          <p:cNvPr id="117" name="Google Shape;117;p15"/>
          <p:cNvSpPr/>
          <p:nvPr/>
        </p:nvSpPr>
        <p:spPr>
          <a:xfrm>
            <a:off x="0" y="0"/>
            <a:ext cx="18288000" cy="9009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1" name="Shape 121"/>
        <p:cNvGrpSpPr/>
        <p:nvPr/>
      </p:nvGrpSpPr>
      <p:grpSpPr>
        <a:xfrm>
          <a:off x="0" y="0"/>
          <a:ext cx="0" cy="0"/>
          <a:chOff x="0" y="0"/>
          <a:chExt cx="0" cy="0"/>
        </a:xfrm>
      </p:grpSpPr>
      <p:pic>
        <p:nvPicPr>
          <p:cNvPr id="122" name="Google Shape;122;p16"/>
          <p:cNvPicPr preferRelativeResize="0"/>
          <p:nvPr/>
        </p:nvPicPr>
        <p:blipFill rotWithShape="1">
          <a:blip r:embed="rId3">
            <a:alphaModFix/>
          </a:blip>
          <a:srcRect b="29078" l="0" r="0" t="0"/>
          <a:stretch/>
        </p:blipFill>
        <p:spPr>
          <a:xfrm>
            <a:off x="76200" y="76199"/>
            <a:ext cx="18135598" cy="10287000"/>
          </a:xfrm>
          <a:prstGeom prst="rect">
            <a:avLst/>
          </a:prstGeom>
          <a:noFill/>
          <a:ln>
            <a:noFill/>
          </a:ln>
        </p:spPr>
      </p:pic>
      <p:sp>
        <p:nvSpPr>
          <p:cNvPr id="123" name="Google Shape;123;p16"/>
          <p:cNvSpPr txBox="1"/>
          <p:nvPr/>
        </p:nvSpPr>
        <p:spPr>
          <a:xfrm>
            <a:off x="2741195" y="2406524"/>
            <a:ext cx="12805500" cy="19950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14400" u="none" cap="none" strike="noStrike">
                <a:solidFill>
                  <a:srgbClr val="CE9647"/>
                </a:solidFill>
                <a:latin typeface="Josefin Sans"/>
                <a:ea typeface="Josefin Sans"/>
                <a:cs typeface="Josefin Sans"/>
                <a:sym typeface="Josefin Sans"/>
              </a:rPr>
              <a:t>Arcane Gem</a:t>
            </a:r>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7" name="Shape 127"/>
        <p:cNvGrpSpPr/>
        <p:nvPr/>
      </p:nvGrpSpPr>
      <p:grpSpPr>
        <a:xfrm>
          <a:off x="0" y="0"/>
          <a:ext cx="0" cy="0"/>
          <a:chOff x="0" y="0"/>
          <a:chExt cx="0" cy="0"/>
        </a:xfrm>
      </p:grpSpPr>
      <p:sp>
        <p:nvSpPr>
          <p:cNvPr id="128" name="Google Shape;128;p17"/>
          <p:cNvSpPr txBox="1"/>
          <p:nvPr/>
        </p:nvSpPr>
        <p:spPr>
          <a:xfrm>
            <a:off x="8271617" y="3817425"/>
            <a:ext cx="8135400" cy="18960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Welcome To Presentation</a:t>
            </a:r>
            <a:endParaRPr/>
          </a:p>
        </p:txBody>
      </p:sp>
      <p:sp>
        <p:nvSpPr>
          <p:cNvPr id="129" name="Google Shape;129;p17"/>
          <p:cNvSpPr txBox="1"/>
          <p:nvPr/>
        </p:nvSpPr>
        <p:spPr>
          <a:xfrm>
            <a:off x="8262057" y="6050719"/>
            <a:ext cx="8144832" cy="84391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I'm Rain, and I'll be sharing with you my beautiful ideas. Follow me at @reallygreatsite to learn more. </a:t>
            </a:r>
            <a:endParaRPr/>
          </a:p>
        </p:txBody>
      </p:sp>
      <p:pic>
        <p:nvPicPr>
          <p:cNvPr id="130" name="Google Shape;130;p17"/>
          <p:cNvPicPr preferRelativeResize="0"/>
          <p:nvPr/>
        </p:nvPicPr>
        <p:blipFill>
          <a:blip r:embed="rId3">
            <a:alphaModFix/>
          </a:blip>
          <a:stretch>
            <a:fillRect/>
          </a:stretch>
        </p:blipFill>
        <p:spPr>
          <a:xfrm>
            <a:off x="713900" y="643575"/>
            <a:ext cx="5571351" cy="8999851"/>
          </a:xfrm>
          <a:prstGeom prst="rect">
            <a:avLst/>
          </a:prstGeom>
          <a:noFill/>
          <a:ln>
            <a:noFill/>
          </a:ln>
        </p:spPr>
      </p:pic>
      <p:pic>
        <p:nvPicPr>
          <p:cNvPr id="131" name="Google Shape;131;p17"/>
          <p:cNvPicPr preferRelativeResize="0"/>
          <p:nvPr/>
        </p:nvPicPr>
        <p:blipFill>
          <a:blip r:embed="rId4">
            <a:alphaModFix/>
          </a:blip>
          <a:stretch>
            <a:fillRect/>
          </a:stretch>
        </p:blipFill>
        <p:spPr>
          <a:xfrm>
            <a:off x="1490102" y="2700750"/>
            <a:ext cx="4018950" cy="4885499"/>
          </a:xfrm>
          <a:prstGeom prst="rect">
            <a:avLst/>
          </a:prstGeom>
          <a:noFill/>
          <a:ln>
            <a:noFill/>
          </a:ln>
        </p:spPr>
      </p:pic>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35" name="Shape 135"/>
        <p:cNvGrpSpPr/>
        <p:nvPr/>
      </p:nvGrpSpPr>
      <p:grpSpPr>
        <a:xfrm>
          <a:off x="0" y="0"/>
          <a:ext cx="0" cy="0"/>
          <a:chOff x="0" y="0"/>
          <a:chExt cx="0" cy="0"/>
        </a:xfrm>
      </p:grpSpPr>
      <p:pic>
        <p:nvPicPr>
          <p:cNvPr id="136" name="Google Shape;136;p18"/>
          <p:cNvPicPr preferRelativeResize="0"/>
          <p:nvPr/>
        </p:nvPicPr>
        <p:blipFill>
          <a:blip r:embed="rId3">
            <a:alphaModFix/>
          </a:blip>
          <a:stretch>
            <a:fillRect/>
          </a:stretch>
        </p:blipFill>
        <p:spPr>
          <a:xfrm>
            <a:off x="7066125" y="2355823"/>
            <a:ext cx="4155825" cy="7040747"/>
          </a:xfrm>
          <a:prstGeom prst="rect">
            <a:avLst/>
          </a:prstGeom>
          <a:noFill/>
          <a:ln>
            <a:noFill/>
          </a:ln>
        </p:spPr>
      </p:pic>
      <p:pic>
        <p:nvPicPr>
          <p:cNvPr id="137" name="Google Shape;137;p18"/>
          <p:cNvPicPr preferRelativeResize="0"/>
          <p:nvPr/>
        </p:nvPicPr>
        <p:blipFill>
          <a:blip r:embed="rId3">
            <a:alphaModFix/>
          </a:blip>
          <a:stretch>
            <a:fillRect/>
          </a:stretch>
        </p:blipFill>
        <p:spPr>
          <a:xfrm>
            <a:off x="13174325" y="2355823"/>
            <a:ext cx="4155825" cy="7040747"/>
          </a:xfrm>
          <a:prstGeom prst="rect">
            <a:avLst/>
          </a:prstGeom>
          <a:noFill/>
          <a:ln>
            <a:noFill/>
          </a:ln>
        </p:spPr>
      </p:pic>
      <p:pic>
        <p:nvPicPr>
          <p:cNvPr id="138" name="Google Shape;138;p18"/>
          <p:cNvPicPr preferRelativeResize="0"/>
          <p:nvPr/>
        </p:nvPicPr>
        <p:blipFill>
          <a:blip r:embed="rId3">
            <a:alphaModFix/>
          </a:blip>
          <a:stretch>
            <a:fillRect/>
          </a:stretch>
        </p:blipFill>
        <p:spPr>
          <a:xfrm>
            <a:off x="1242838" y="2355823"/>
            <a:ext cx="4155825" cy="7040747"/>
          </a:xfrm>
          <a:prstGeom prst="rect">
            <a:avLst/>
          </a:prstGeom>
          <a:noFill/>
          <a:ln>
            <a:noFill/>
          </a:ln>
        </p:spPr>
      </p:pic>
      <p:sp>
        <p:nvSpPr>
          <p:cNvPr id="139" name="Google Shape;139;p18"/>
          <p:cNvSpPr txBox="1"/>
          <p:nvPr/>
        </p:nvSpPr>
        <p:spPr>
          <a:xfrm>
            <a:off x="2539507" y="1009650"/>
            <a:ext cx="13208985" cy="1352550"/>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Write your topic or idea</a:t>
            </a:r>
            <a:endParaRPr/>
          </a:p>
        </p:txBody>
      </p:sp>
      <p:sp>
        <p:nvSpPr>
          <p:cNvPr id="140" name="Google Shape;140;p18"/>
          <p:cNvSpPr txBox="1"/>
          <p:nvPr/>
        </p:nvSpPr>
        <p:spPr>
          <a:xfrm>
            <a:off x="1527860" y="6604861"/>
            <a:ext cx="3585805" cy="4857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CE9647"/>
                </a:solidFill>
                <a:latin typeface="Josefin Sans SemiBold"/>
                <a:ea typeface="Josefin Sans SemiBold"/>
                <a:cs typeface="Josefin Sans SemiBold"/>
                <a:sym typeface="Josefin Sans SemiBold"/>
              </a:rPr>
              <a:t>Topic 1</a:t>
            </a:r>
            <a:endParaRPr/>
          </a:p>
        </p:txBody>
      </p:sp>
      <p:sp>
        <p:nvSpPr>
          <p:cNvPr id="141" name="Google Shape;141;p18"/>
          <p:cNvSpPr txBox="1"/>
          <p:nvPr/>
        </p:nvSpPr>
        <p:spPr>
          <a:xfrm>
            <a:off x="1527860" y="7126934"/>
            <a:ext cx="35859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Briefly elaborate on what you want to discuss. </a:t>
            </a:r>
            <a:endParaRPr/>
          </a:p>
        </p:txBody>
      </p:sp>
      <p:sp>
        <p:nvSpPr>
          <p:cNvPr id="142" name="Google Shape;142;p18"/>
          <p:cNvSpPr txBox="1"/>
          <p:nvPr/>
        </p:nvSpPr>
        <p:spPr>
          <a:xfrm>
            <a:off x="7351097" y="6604861"/>
            <a:ext cx="3585805" cy="4857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CE9647"/>
                </a:solidFill>
                <a:latin typeface="Josefin Sans SemiBold"/>
                <a:ea typeface="Josefin Sans SemiBold"/>
                <a:cs typeface="Josefin Sans SemiBold"/>
                <a:sym typeface="Josefin Sans SemiBold"/>
              </a:rPr>
              <a:t>Topic 2</a:t>
            </a:r>
            <a:endParaRPr/>
          </a:p>
        </p:txBody>
      </p:sp>
      <p:sp>
        <p:nvSpPr>
          <p:cNvPr id="143" name="Google Shape;143;p18"/>
          <p:cNvSpPr txBox="1"/>
          <p:nvPr/>
        </p:nvSpPr>
        <p:spPr>
          <a:xfrm>
            <a:off x="7351097" y="7126934"/>
            <a:ext cx="35859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Briefly elaborate on what you want to discuss. </a:t>
            </a:r>
            <a:endParaRPr/>
          </a:p>
        </p:txBody>
      </p:sp>
      <p:sp>
        <p:nvSpPr>
          <p:cNvPr id="144" name="Google Shape;144;p18"/>
          <p:cNvSpPr txBox="1"/>
          <p:nvPr/>
        </p:nvSpPr>
        <p:spPr>
          <a:xfrm>
            <a:off x="13459538" y="6604861"/>
            <a:ext cx="3585805" cy="4857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CE9647"/>
                </a:solidFill>
                <a:latin typeface="Josefin Sans SemiBold"/>
                <a:ea typeface="Josefin Sans SemiBold"/>
                <a:cs typeface="Josefin Sans SemiBold"/>
                <a:sym typeface="Josefin Sans SemiBold"/>
              </a:rPr>
              <a:t>Topic 3</a:t>
            </a:r>
            <a:endParaRPr/>
          </a:p>
        </p:txBody>
      </p:sp>
      <p:sp>
        <p:nvSpPr>
          <p:cNvPr id="145" name="Google Shape;145;p18"/>
          <p:cNvSpPr txBox="1"/>
          <p:nvPr/>
        </p:nvSpPr>
        <p:spPr>
          <a:xfrm>
            <a:off x="13459538" y="7126934"/>
            <a:ext cx="35859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Briefly elaborate on what you want to discuss. </a:t>
            </a:r>
            <a:endParaRPr/>
          </a:p>
        </p:txBody>
      </p:sp>
      <p:pic>
        <p:nvPicPr>
          <p:cNvPr id="146" name="Google Shape;146;p18"/>
          <p:cNvPicPr preferRelativeResize="0"/>
          <p:nvPr/>
        </p:nvPicPr>
        <p:blipFill rotWithShape="1">
          <a:blip r:embed="rId4">
            <a:alphaModFix/>
          </a:blip>
          <a:srcRect b="-5952" l="-12760" r="-12962" t="-5941"/>
          <a:stretch/>
        </p:blipFill>
        <p:spPr>
          <a:xfrm>
            <a:off x="1428200" y="3018650"/>
            <a:ext cx="3791000" cy="3451825"/>
          </a:xfrm>
          <a:prstGeom prst="rect">
            <a:avLst/>
          </a:prstGeom>
          <a:noFill/>
          <a:ln>
            <a:noFill/>
          </a:ln>
        </p:spPr>
      </p:pic>
      <p:pic>
        <p:nvPicPr>
          <p:cNvPr id="147" name="Google Shape;147;p18"/>
          <p:cNvPicPr preferRelativeResize="0"/>
          <p:nvPr/>
        </p:nvPicPr>
        <p:blipFill rotWithShape="1">
          <a:blip r:embed="rId5">
            <a:alphaModFix/>
          </a:blip>
          <a:srcRect b="-12973" l="-3013" r="-2717" t="-12986"/>
          <a:stretch/>
        </p:blipFill>
        <p:spPr>
          <a:xfrm>
            <a:off x="7243025" y="3018650"/>
            <a:ext cx="3791000" cy="3451825"/>
          </a:xfrm>
          <a:prstGeom prst="rect">
            <a:avLst/>
          </a:prstGeom>
          <a:noFill/>
          <a:ln>
            <a:noFill/>
          </a:ln>
        </p:spPr>
      </p:pic>
      <p:pic>
        <p:nvPicPr>
          <p:cNvPr id="148" name="Google Shape;148;p18"/>
          <p:cNvPicPr preferRelativeResize="0"/>
          <p:nvPr/>
        </p:nvPicPr>
        <p:blipFill rotWithShape="1">
          <a:blip r:embed="rId6">
            <a:alphaModFix/>
          </a:blip>
          <a:srcRect b="-840" l="-39675" r="-40342" t="-5609"/>
          <a:stretch/>
        </p:blipFill>
        <p:spPr>
          <a:xfrm>
            <a:off x="13363876" y="3018650"/>
            <a:ext cx="3791000" cy="3479400"/>
          </a:xfrm>
          <a:prstGeom prst="rect">
            <a:avLst/>
          </a:prstGeom>
          <a:noFill/>
          <a:ln>
            <a:noFill/>
          </a:ln>
        </p:spPr>
      </p:pic>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2" name="Shape 152"/>
        <p:cNvGrpSpPr/>
        <p:nvPr/>
      </p:nvGrpSpPr>
      <p:grpSpPr>
        <a:xfrm>
          <a:off x="0" y="0"/>
          <a:ext cx="0" cy="0"/>
          <a:chOff x="0" y="0"/>
          <a:chExt cx="0" cy="0"/>
        </a:xfrm>
      </p:grpSpPr>
      <p:pic>
        <p:nvPicPr>
          <p:cNvPr id="153" name="Google Shape;153;p19"/>
          <p:cNvPicPr preferRelativeResize="0"/>
          <p:nvPr/>
        </p:nvPicPr>
        <p:blipFill>
          <a:blip r:embed="rId3">
            <a:alphaModFix/>
          </a:blip>
          <a:stretch>
            <a:fillRect/>
          </a:stretch>
        </p:blipFill>
        <p:spPr>
          <a:xfrm>
            <a:off x="152400" y="152400"/>
            <a:ext cx="18135598" cy="12052039"/>
          </a:xfrm>
          <a:prstGeom prst="rect">
            <a:avLst/>
          </a:prstGeom>
          <a:noFill/>
          <a:ln>
            <a:noFill/>
          </a:ln>
        </p:spPr>
      </p:pic>
      <p:sp>
        <p:nvSpPr>
          <p:cNvPr id="154" name="Google Shape;154;p19"/>
          <p:cNvSpPr txBox="1"/>
          <p:nvPr/>
        </p:nvSpPr>
        <p:spPr>
          <a:xfrm>
            <a:off x="4842080" y="3640455"/>
            <a:ext cx="8570100" cy="31032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14400" u="none" cap="none" strike="noStrike">
                <a:solidFill>
                  <a:srgbClr val="CE9647"/>
                </a:solidFill>
                <a:latin typeface="Josefin Sans"/>
                <a:ea typeface="Josefin Sans"/>
                <a:cs typeface="Josefin Sans"/>
                <a:sym typeface="Josefin Sans"/>
              </a:rPr>
              <a:t>Sanctum of Secrets</a:t>
            </a:r>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8" name="Shape 158"/>
        <p:cNvGrpSpPr/>
        <p:nvPr/>
      </p:nvGrpSpPr>
      <p:grpSpPr>
        <a:xfrm>
          <a:off x="0" y="0"/>
          <a:ext cx="0" cy="0"/>
          <a:chOff x="0" y="0"/>
          <a:chExt cx="0" cy="0"/>
        </a:xfrm>
      </p:grpSpPr>
      <p:pic>
        <p:nvPicPr>
          <p:cNvPr id="159" name="Google Shape;159;p20"/>
          <p:cNvPicPr preferRelativeResize="0"/>
          <p:nvPr/>
        </p:nvPicPr>
        <p:blipFill>
          <a:blip r:embed="rId3">
            <a:alphaModFix/>
          </a:blip>
          <a:stretch>
            <a:fillRect/>
          </a:stretch>
        </p:blipFill>
        <p:spPr>
          <a:xfrm>
            <a:off x="-1316875" y="-2107825"/>
            <a:ext cx="20931323" cy="14502726"/>
          </a:xfrm>
          <a:prstGeom prst="rect">
            <a:avLst/>
          </a:prstGeom>
          <a:noFill/>
          <a:ln>
            <a:noFill/>
          </a:ln>
        </p:spPr>
      </p:pic>
      <p:sp>
        <p:nvSpPr>
          <p:cNvPr id="160" name="Google Shape;160;p20"/>
          <p:cNvSpPr txBox="1"/>
          <p:nvPr/>
        </p:nvSpPr>
        <p:spPr>
          <a:xfrm>
            <a:off x="5081144" y="3051810"/>
            <a:ext cx="8135400" cy="9480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Topic 1</a:t>
            </a:r>
            <a:endParaRPr/>
          </a:p>
        </p:txBody>
      </p:sp>
      <p:sp>
        <p:nvSpPr>
          <p:cNvPr id="161" name="Google Shape;161;p20"/>
          <p:cNvSpPr txBox="1"/>
          <p:nvPr/>
        </p:nvSpPr>
        <p:spPr>
          <a:xfrm>
            <a:off x="5071584" y="4170679"/>
            <a:ext cx="8144700" cy="3324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pic>
        <p:nvPicPr>
          <p:cNvPr id="162" name="Google Shape;162;p20"/>
          <p:cNvPicPr preferRelativeResize="0"/>
          <p:nvPr/>
        </p:nvPicPr>
        <p:blipFill>
          <a:blip r:embed="rId4">
            <a:alphaModFix/>
          </a:blip>
          <a:stretch>
            <a:fillRect/>
          </a:stretch>
        </p:blipFill>
        <p:spPr>
          <a:xfrm>
            <a:off x="1460175" y="3051073"/>
            <a:ext cx="3325500" cy="4754400"/>
          </a:xfrm>
          <a:prstGeom prst="roundRect">
            <a:avLst>
              <a:gd fmla="val 50000" name="adj"/>
            </a:avLst>
          </a:prstGeom>
          <a:noFill/>
          <a:ln>
            <a:noFill/>
          </a:ln>
        </p:spPr>
      </p:pic>
      <p:pic>
        <p:nvPicPr>
          <p:cNvPr id="163" name="Google Shape;163;p20"/>
          <p:cNvPicPr preferRelativeResize="0"/>
          <p:nvPr/>
        </p:nvPicPr>
        <p:blipFill>
          <a:blip r:embed="rId5">
            <a:alphaModFix/>
          </a:blip>
          <a:stretch>
            <a:fillRect/>
          </a:stretch>
        </p:blipFill>
        <p:spPr>
          <a:xfrm>
            <a:off x="13512025" y="3032927"/>
            <a:ext cx="3325500" cy="4772400"/>
          </a:xfrm>
          <a:prstGeom prst="roundRect">
            <a:avLst>
              <a:gd fmla="val 50000" name="adj"/>
            </a:avLst>
          </a:prstGeom>
          <a:noFill/>
          <a:ln>
            <a:noFill/>
          </a:ln>
        </p:spPr>
      </p:pic>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67" name="Shape 167"/>
        <p:cNvGrpSpPr/>
        <p:nvPr/>
      </p:nvGrpSpPr>
      <p:grpSpPr>
        <a:xfrm>
          <a:off x="0" y="0"/>
          <a:ext cx="0" cy="0"/>
          <a:chOff x="0" y="0"/>
          <a:chExt cx="0" cy="0"/>
        </a:xfrm>
      </p:grpSpPr>
      <p:pic>
        <p:nvPicPr>
          <p:cNvPr id="168" name="Google Shape;168;p21"/>
          <p:cNvPicPr preferRelativeResize="0"/>
          <p:nvPr/>
        </p:nvPicPr>
        <p:blipFill>
          <a:blip r:embed="rId3">
            <a:alphaModFix/>
          </a:blip>
          <a:stretch>
            <a:fillRect/>
          </a:stretch>
        </p:blipFill>
        <p:spPr>
          <a:xfrm>
            <a:off x="1326600" y="3841229"/>
            <a:ext cx="7112999" cy="6213495"/>
          </a:xfrm>
          <a:prstGeom prst="rect">
            <a:avLst/>
          </a:prstGeom>
          <a:noFill/>
          <a:ln>
            <a:noFill/>
          </a:ln>
        </p:spPr>
      </p:pic>
      <p:pic>
        <p:nvPicPr>
          <p:cNvPr id="169" name="Google Shape;169;p21"/>
          <p:cNvPicPr preferRelativeResize="0"/>
          <p:nvPr/>
        </p:nvPicPr>
        <p:blipFill>
          <a:blip r:embed="rId4">
            <a:alphaModFix/>
          </a:blip>
          <a:stretch>
            <a:fillRect/>
          </a:stretch>
        </p:blipFill>
        <p:spPr>
          <a:xfrm>
            <a:off x="-1316875" y="-2107825"/>
            <a:ext cx="20931323" cy="14502726"/>
          </a:xfrm>
          <a:prstGeom prst="rect">
            <a:avLst/>
          </a:prstGeom>
          <a:noFill/>
          <a:ln>
            <a:noFill/>
          </a:ln>
        </p:spPr>
      </p:pic>
      <p:sp>
        <p:nvSpPr>
          <p:cNvPr id="170" name="Google Shape;170;p21"/>
          <p:cNvSpPr txBox="1"/>
          <p:nvPr/>
        </p:nvSpPr>
        <p:spPr>
          <a:xfrm>
            <a:off x="1326594" y="1181100"/>
            <a:ext cx="8135400" cy="9480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8799" u="none" cap="none" strike="noStrike">
                <a:solidFill>
                  <a:srgbClr val="CE9647"/>
                </a:solidFill>
                <a:latin typeface="Josefin Sans"/>
                <a:ea typeface="Josefin Sans"/>
                <a:cs typeface="Josefin Sans"/>
                <a:sym typeface="Josefin Sans"/>
              </a:rPr>
              <a:t>Topic 2</a:t>
            </a:r>
            <a:endParaRPr/>
          </a:p>
        </p:txBody>
      </p:sp>
      <p:sp>
        <p:nvSpPr>
          <p:cNvPr id="171" name="Google Shape;171;p21"/>
          <p:cNvSpPr txBox="1"/>
          <p:nvPr/>
        </p:nvSpPr>
        <p:spPr>
          <a:xfrm>
            <a:off x="8679361" y="4683561"/>
            <a:ext cx="7113000" cy="3694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US" sz="2400" u="none" cap="none" strike="noStrike">
                <a:solidFill>
                  <a:srgbClr val="FFFFFF"/>
                </a:solidFill>
                <a:latin typeface="Josefin Sans"/>
                <a:ea typeface="Josefin Sans"/>
                <a:cs typeface="Josefin Sans"/>
                <a:sym typeface="Josefin Sans"/>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pic>
        <p:nvPicPr>
          <p:cNvPr id="172" name="Google Shape;172;p21"/>
          <p:cNvPicPr preferRelativeResize="0"/>
          <p:nvPr/>
        </p:nvPicPr>
        <p:blipFill>
          <a:blip r:embed="rId5">
            <a:alphaModFix/>
          </a:blip>
          <a:stretch>
            <a:fillRect/>
          </a:stretch>
        </p:blipFill>
        <p:spPr>
          <a:xfrm>
            <a:off x="7465175" y="181625"/>
            <a:ext cx="9679824" cy="3408575"/>
          </a:xfrm>
          <a:prstGeom prst="rect">
            <a:avLst/>
          </a:prstGeom>
          <a:noFill/>
          <a:ln>
            <a:noFill/>
          </a:ln>
        </p:spPr>
      </p:pic>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