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7"/>
    <p:sldId id="257" r:id="rId38"/>
    <p:sldId id="258" r:id="rId39"/>
    <p:sldId id="259" r:id="rId40"/>
    <p:sldId id="260" r:id="rId41"/>
    <p:sldId id="261" r:id="rId42"/>
    <p:sldId id="262" r:id="rId43"/>
    <p:sldId id="263" r:id="rId44"/>
    <p:sldId id="264" r:id="rId45"/>
    <p:sldId id="265" r:id="rId46"/>
    <p:sldId id="266" r:id="rId47"/>
    <p:sldId id="267" r:id="rId48"/>
    <p:sldId id="268" r:id="rId49"/>
    <p:sldId id="269" r:id="rId50"/>
    <p:sldId id="270" r:id="rId51"/>
    <p:sldId id="271" r:id="rId52"/>
    <p:sldId id="272" r:id="rId53"/>
    <p:sldId id="273" r:id="rId54"/>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Kingred Modern" charset="1" panose="00000000000000000000"/>
      <p:regular r:id="rId14"/>
    </p:embeddedFont>
    <p:embeddedFont>
      <p:font typeface="Gliker Expanded" charset="1" panose="00000505000000000000"/>
      <p:regular r:id="rId15"/>
    </p:embeddedFont>
    <p:embeddedFont>
      <p:font typeface="Gliker Expanded Bold" charset="1" panose="00000805000000000000"/>
      <p:regular r:id="rId16"/>
    </p:embeddedFont>
    <p:embeddedFont>
      <p:font typeface="Gliker Expanded Semi-Bold" charset="1" panose="00000705000000000000"/>
      <p:regular r:id="rId17"/>
    </p:embeddedFont>
    <p:embeddedFont>
      <p:font typeface="Gliker Expanded Heavy" charset="1" panose="00000A05000000000000"/>
      <p:regular r:id="rId18"/>
    </p:embeddedFont>
    <p:embeddedFont>
      <p:font typeface="Montserrat" charset="1" panose="00000500000000000000"/>
      <p:regular r:id="rId19"/>
    </p:embeddedFont>
    <p:embeddedFont>
      <p:font typeface="Montserrat Bold" charset="1" panose="00000800000000000000"/>
      <p:regular r:id="rId20"/>
    </p:embeddedFont>
    <p:embeddedFont>
      <p:font typeface="Montserrat Italics" charset="1" panose="00000500000000000000"/>
      <p:regular r:id="rId21"/>
    </p:embeddedFont>
    <p:embeddedFont>
      <p:font typeface="Montserrat Bold Italics" charset="1" panose="00000800000000000000"/>
      <p:regular r:id="rId22"/>
    </p:embeddedFont>
    <p:embeddedFont>
      <p:font typeface="Montserrat Thin" charset="1" panose="00000300000000000000"/>
      <p:regular r:id="rId23"/>
    </p:embeddedFont>
    <p:embeddedFont>
      <p:font typeface="Montserrat Thin Italics" charset="1" panose="00000300000000000000"/>
      <p:regular r:id="rId24"/>
    </p:embeddedFont>
    <p:embeddedFont>
      <p:font typeface="Montserrat Extra-Light" charset="1" panose="00000300000000000000"/>
      <p:regular r:id="rId25"/>
    </p:embeddedFont>
    <p:embeddedFont>
      <p:font typeface="Montserrat Extra-Light Italics" charset="1" panose="00000300000000000000"/>
      <p:regular r:id="rId26"/>
    </p:embeddedFont>
    <p:embeddedFont>
      <p:font typeface="Montserrat Light" charset="1" panose="00000400000000000000"/>
      <p:regular r:id="rId27"/>
    </p:embeddedFont>
    <p:embeddedFont>
      <p:font typeface="Montserrat Light Italics" charset="1" panose="00000400000000000000"/>
      <p:regular r:id="rId28"/>
    </p:embeddedFont>
    <p:embeddedFont>
      <p:font typeface="Montserrat Medium" charset="1" panose="00000600000000000000"/>
      <p:regular r:id="rId29"/>
    </p:embeddedFont>
    <p:embeddedFont>
      <p:font typeface="Montserrat Medium Italics" charset="1" panose="00000600000000000000"/>
      <p:regular r:id="rId30"/>
    </p:embeddedFont>
    <p:embeddedFont>
      <p:font typeface="Montserrat Semi-Bold" charset="1" panose="00000700000000000000"/>
      <p:regular r:id="rId31"/>
    </p:embeddedFont>
    <p:embeddedFont>
      <p:font typeface="Montserrat Semi-Bold Italics" charset="1" panose="00000700000000000000"/>
      <p:regular r:id="rId32"/>
    </p:embeddedFont>
    <p:embeddedFont>
      <p:font typeface="Montserrat Ultra-Bold" charset="1" panose="00000900000000000000"/>
      <p:regular r:id="rId33"/>
    </p:embeddedFont>
    <p:embeddedFont>
      <p:font typeface="Montserrat Ultra-Bold Italics" charset="1" panose="00000900000000000000"/>
      <p:regular r:id="rId34"/>
    </p:embeddedFont>
    <p:embeddedFont>
      <p:font typeface="Montserrat Heavy" charset="1" panose="00000A00000000000000"/>
      <p:regular r:id="rId35"/>
    </p:embeddedFont>
    <p:embeddedFont>
      <p:font typeface="Montserrat Heavy Italics" charset="1" panose="00000A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slides/slide1.xml" Type="http://schemas.openxmlformats.org/officeDocument/2006/relationships/slide"/><Relationship Id="rId38" Target="slides/slide2.xml" Type="http://schemas.openxmlformats.org/officeDocument/2006/relationships/slide"/><Relationship Id="rId39" Target="slides/slide3.xml" Type="http://schemas.openxmlformats.org/officeDocument/2006/relationships/slide"/><Relationship Id="rId4" Target="theme/theme1.xml" Type="http://schemas.openxmlformats.org/officeDocument/2006/relationships/theme"/><Relationship Id="rId40" Target="slides/slide4.xml" Type="http://schemas.openxmlformats.org/officeDocument/2006/relationships/slide"/><Relationship Id="rId41" Target="slides/slide5.xml" Type="http://schemas.openxmlformats.org/officeDocument/2006/relationships/slide"/><Relationship Id="rId42" Target="slides/slide6.xml" Type="http://schemas.openxmlformats.org/officeDocument/2006/relationships/slide"/><Relationship Id="rId43" Target="slides/slide7.xml" Type="http://schemas.openxmlformats.org/officeDocument/2006/relationships/slide"/><Relationship Id="rId44" Target="slides/slide8.xml" Type="http://schemas.openxmlformats.org/officeDocument/2006/relationships/slide"/><Relationship Id="rId45" Target="slides/slide9.xml" Type="http://schemas.openxmlformats.org/officeDocument/2006/relationships/slide"/><Relationship Id="rId46" Target="slides/slide10.xml" Type="http://schemas.openxmlformats.org/officeDocument/2006/relationships/slide"/><Relationship Id="rId47" Target="slides/slide11.xml" Type="http://schemas.openxmlformats.org/officeDocument/2006/relationships/slide"/><Relationship Id="rId48" Target="slides/slide12.xml" Type="http://schemas.openxmlformats.org/officeDocument/2006/relationships/slide"/><Relationship Id="rId49" Target="slides/slide13.xml" Type="http://schemas.openxmlformats.org/officeDocument/2006/relationships/slide"/><Relationship Id="rId5" Target="tableStyles.xml" Type="http://schemas.openxmlformats.org/officeDocument/2006/relationships/tableStyles"/><Relationship Id="rId50" Target="slides/slide14.xml" Type="http://schemas.openxmlformats.org/officeDocument/2006/relationships/slide"/><Relationship Id="rId51" Target="slides/slide15.xml" Type="http://schemas.openxmlformats.org/officeDocument/2006/relationships/slide"/><Relationship Id="rId52" Target="slides/slide16.xml" Type="http://schemas.openxmlformats.org/officeDocument/2006/relationships/slide"/><Relationship Id="rId53" Target="slides/slide17.xml" Type="http://schemas.openxmlformats.org/officeDocument/2006/relationships/slide"/><Relationship Id="rId54" Target="slides/slide18.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png" Type="http://schemas.openxmlformats.org/officeDocument/2006/relationships/image"/><Relationship Id="rId20" Target="../media/image19.sv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78.png" Type="http://schemas.openxmlformats.org/officeDocument/2006/relationships/image"/><Relationship Id="rId12" Target="../media/image79.svg" Type="http://schemas.openxmlformats.org/officeDocument/2006/relationships/image"/><Relationship Id="rId13" Target="../media/image16.png" Type="http://schemas.openxmlformats.org/officeDocument/2006/relationships/image"/><Relationship Id="rId14" Target="../media/image17.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80.png" Type="http://schemas.openxmlformats.org/officeDocument/2006/relationships/image"/><Relationship Id="rId18" Target="../media/image81.svg" Type="http://schemas.openxmlformats.org/officeDocument/2006/relationships/image"/><Relationship Id="rId2" Target="../media/image72.jpeg" Type="http://schemas.openxmlformats.org/officeDocument/2006/relationships/image"/><Relationship Id="rId3" Target="../media/image73.jpeg" Type="http://schemas.openxmlformats.org/officeDocument/2006/relationships/image"/><Relationship Id="rId4" Target="../media/image74.jpeg" Type="http://schemas.openxmlformats.org/officeDocument/2006/relationships/image"/><Relationship Id="rId5" Target="../media/image75.jpeg" Type="http://schemas.openxmlformats.org/officeDocument/2006/relationships/image"/><Relationship Id="rId6" Target="../media/image76.jpeg" Type="http://schemas.openxmlformats.org/officeDocument/2006/relationships/image"/><Relationship Id="rId7" Target="../media/image77.jpeg" Type="http://schemas.openxmlformats.org/officeDocument/2006/relationships/image"/><Relationship Id="rId8" Target="../media/image1.png" Type="http://schemas.openxmlformats.org/officeDocument/2006/relationships/image"/><Relationship Id="rId9" Target="../media/image4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svg" Type="http://schemas.openxmlformats.org/officeDocument/2006/relationships/image"/><Relationship Id="rId11" Target="../media/image88.png" Type="http://schemas.openxmlformats.org/officeDocument/2006/relationships/image"/><Relationship Id="rId12" Target="../media/image89.svg" Type="http://schemas.openxmlformats.org/officeDocument/2006/relationships/image"/><Relationship Id="rId2" Target="../media/image82.png" Type="http://schemas.openxmlformats.org/officeDocument/2006/relationships/image"/><Relationship Id="rId3" Target="../media/image83.svg" Type="http://schemas.openxmlformats.org/officeDocument/2006/relationships/image"/><Relationship Id="rId4" Target="../media/image1.png" Type="http://schemas.openxmlformats.org/officeDocument/2006/relationships/image"/><Relationship Id="rId5" Target="../media/image84.png" Type="http://schemas.openxmlformats.org/officeDocument/2006/relationships/image"/><Relationship Id="rId6" Target="../media/image85.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 Id="rId9" Target="../media/image8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0.jpeg" Type="http://schemas.openxmlformats.org/officeDocument/2006/relationships/image"/><Relationship Id="rId4" Target="../media/image91.jpeg" Type="http://schemas.openxmlformats.org/officeDocument/2006/relationships/image"/><Relationship Id="rId5" Target="../media/image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0.png" Type="http://schemas.openxmlformats.org/officeDocument/2006/relationships/image"/><Relationship Id="rId14" Target="../media/image101.svg" Type="http://schemas.openxmlformats.org/officeDocument/2006/relationships/image"/><Relationship Id="rId15" Target="../media/image3.png" Type="http://schemas.openxmlformats.org/officeDocument/2006/relationships/image"/><Relationship Id="rId2" Target="../media/image92.jpeg" Type="http://schemas.openxmlformats.org/officeDocument/2006/relationships/image"/><Relationship Id="rId3" Target="../media/image61.png" Type="http://schemas.openxmlformats.org/officeDocument/2006/relationships/image"/><Relationship Id="rId4" Target="../media/image93.jpeg" Type="http://schemas.openxmlformats.org/officeDocument/2006/relationships/image"/><Relationship Id="rId5" Target="../media/image94.jpeg" Type="http://schemas.openxmlformats.org/officeDocument/2006/relationships/image"/><Relationship Id="rId6" Target="../media/image95.png" Type="http://schemas.openxmlformats.org/officeDocument/2006/relationships/image"/><Relationship Id="rId7" Target="../media/image96.png" Type="http://schemas.openxmlformats.org/officeDocument/2006/relationships/image"/><Relationship Id="rId8" Target="../media/image97.svg" Type="http://schemas.openxmlformats.org/officeDocument/2006/relationships/image"/><Relationship Id="rId9" Target="../media/image9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102.jpeg" Type="http://schemas.openxmlformats.org/officeDocument/2006/relationships/image"/><Relationship Id="rId5" Target="../media/image103.png" Type="http://schemas.openxmlformats.org/officeDocument/2006/relationships/image"/><Relationship Id="rId6" Target="../media/image5.pn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1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11" Target="../media/image56.png" Type="http://schemas.openxmlformats.org/officeDocument/2006/relationships/image"/><Relationship Id="rId12" Target="../media/image57.svg" Type="http://schemas.openxmlformats.org/officeDocument/2006/relationships/image"/><Relationship Id="rId13" Target="../media/image58.png" Type="http://schemas.openxmlformats.org/officeDocument/2006/relationships/image"/><Relationship Id="rId14" Target="../media/image59.svg" Type="http://schemas.openxmlformats.org/officeDocument/2006/relationships/image"/><Relationship Id="rId2" Target="../media/image25.png" Type="http://schemas.openxmlformats.org/officeDocument/2006/relationships/image"/><Relationship Id="rId3" Target="../media/image104.jpeg" Type="http://schemas.openxmlformats.org/officeDocument/2006/relationships/image"/><Relationship Id="rId4" Target="../media/image61.png" Type="http://schemas.openxmlformats.org/officeDocument/2006/relationships/image"/><Relationship Id="rId5" Target="../media/image105.jpeg" Type="http://schemas.openxmlformats.org/officeDocument/2006/relationships/image"/><Relationship Id="rId6" Target="../media/image106.jpe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5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07.png" Type="http://schemas.openxmlformats.org/officeDocument/2006/relationships/image"/><Relationship Id="rId12" Target="../media/image108.svg" Type="http://schemas.openxmlformats.org/officeDocument/2006/relationships/image"/><Relationship Id="rId13" Target="../media/image109.png" Type="http://schemas.openxmlformats.org/officeDocument/2006/relationships/image"/><Relationship Id="rId14" Target="../media/image110.svg" Type="http://schemas.openxmlformats.org/officeDocument/2006/relationships/image"/><Relationship Id="rId15" Target="../media/image111.png" Type="http://schemas.openxmlformats.org/officeDocument/2006/relationships/image"/><Relationship Id="rId16" Target="../media/image112.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2.pn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6.png" Type="http://schemas.openxmlformats.org/officeDocument/2006/relationships/image"/><Relationship Id="rId16" Target="../media/image17.svg" Type="http://schemas.openxmlformats.org/officeDocument/2006/relationships/image"/><Relationship Id="rId17" Target="../media/image18.png" Type="http://schemas.openxmlformats.org/officeDocument/2006/relationships/image"/><Relationship Id="rId18" Target="../media/image19.svg" Type="http://schemas.openxmlformats.org/officeDocument/2006/relationships/image"/><Relationship Id="rId19" Target="../media/image21.png" Type="http://schemas.openxmlformats.org/officeDocument/2006/relationships/image"/><Relationship Id="rId2" Target="../media/image1.png" Type="http://schemas.openxmlformats.org/officeDocument/2006/relationships/image"/><Relationship Id="rId20" Target="../media/image22.svg" Type="http://schemas.openxmlformats.org/officeDocument/2006/relationships/image"/><Relationship Id="rId21" Target="../media/image23.png" Type="http://schemas.openxmlformats.org/officeDocument/2006/relationships/image"/><Relationship Id="rId22" Target="../media/image24.svg" Type="http://schemas.openxmlformats.org/officeDocument/2006/relationships/image"/><Relationship Id="rId23" Target="../media/image25.png" Type="http://schemas.openxmlformats.org/officeDocument/2006/relationships/image"/><Relationship Id="rId24" Target="../media/image26.png" Type="http://schemas.openxmlformats.org/officeDocument/2006/relationships/image"/><Relationship Id="rId25" Target="../media/image27.svg" Type="http://schemas.openxmlformats.org/officeDocument/2006/relationships/image"/><Relationship Id="rId26" Target="../media/image28.png" Type="http://schemas.openxmlformats.org/officeDocument/2006/relationships/image"/><Relationship Id="rId27" Target="../media/image29.svg" Type="http://schemas.openxmlformats.org/officeDocument/2006/relationships/image"/><Relationship Id="rId28" Target="../media/image30.png" Type="http://schemas.openxmlformats.org/officeDocument/2006/relationships/image"/><Relationship Id="rId29" Target="../media/image31.svg" Type="http://schemas.openxmlformats.org/officeDocument/2006/relationships/image"/><Relationship Id="rId3" Target="../media/image2.png" Type="http://schemas.openxmlformats.org/officeDocument/2006/relationships/image"/><Relationship Id="rId30" Target="../media/image35.png" Type="http://schemas.openxmlformats.org/officeDocument/2006/relationships/image"/><Relationship Id="rId31" Target="../media/image36.png" Type="http://schemas.openxmlformats.org/officeDocument/2006/relationships/image"/><Relationship Id="rId32" Target="../media/image38.png" Type="http://schemas.openxmlformats.org/officeDocument/2006/relationships/image"/><Relationship Id="rId33" Target="../media/image39.svg" Type="http://schemas.openxmlformats.org/officeDocument/2006/relationships/image"/><Relationship Id="rId34" Target="../media/image44.png" Type="http://schemas.openxmlformats.org/officeDocument/2006/relationships/image"/><Relationship Id="rId35" Target="../media/image45.svg" Type="http://schemas.openxmlformats.org/officeDocument/2006/relationships/image"/><Relationship Id="rId36" Target="../media/image66.png" Type="http://schemas.openxmlformats.org/officeDocument/2006/relationships/image"/><Relationship Id="rId37" Target="../media/image67.svg" Type="http://schemas.openxmlformats.org/officeDocument/2006/relationships/image"/><Relationship Id="rId38" Target="../media/image70.png" Type="http://schemas.openxmlformats.org/officeDocument/2006/relationships/image"/><Relationship Id="rId39" Target="../media/image71.svg" Type="http://schemas.openxmlformats.org/officeDocument/2006/relationships/image"/><Relationship Id="rId4" Target="../media/image3.png" Type="http://schemas.openxmlformats.org/officeDocument/2006/relationships/image"/><Relationship Id="rId40" Target="../media/image82.png" Type="http://schemas.openxmlformats.org/officeDocument/2006/relationships/image"/><Relationship Id="rId41" Target="../media/image83.svg" Type="http://schemas.openxmlformats.org/officeDocument/2006/relationships/image"/><Relationship Id="rId42" Target="../media/image111.png" Type="http://schemas.openxmlformats.org/officeDocument/2006/relationships/image"/><Relationship Id="rId43" Target="../media/image112.svg" Type="http://schemas.openxmlformats.org/officeDocument/2006/relationships/image"/><Relationship Id="rId44" Target="../media/image96.png" Type="http://schemas.openxmlformats.org/officeDocument/2006/relationships/image"/><Relationship Id="rId45" Target="../media/image97.svg" Type="http://schemas.openxmlformats.org/officeDocument/2006/relationships/image"/><Relationship Id="rId46" Target="../media/image109.png" Type="http://schemas.openxmlformats.org/officeDocument/2006/relationships/image"/><Relationship Id="rId47" Target="../media/image110.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114.svg" Type="http://schemas.openxmlformats.org/officeDocument/2006/relationships/image"/><Relationship Id="rId4" Target="../media/image3.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36.png" Type="http://schemas.openxmlformats.org/officeDocument/2006/relationships/image"/><Relationship Id="rId8" Target="../media/image70.png" Type="http://schemas.openxmlformats.org/officeDocument/2006/relationships/image"/><Relationship Id="rId9" Target="../media/image7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30.png" Type="http://schemas.openxmlformats.org/officeDocument/2006/relationships/image"/><Relationship Id="rId15" Target="../media/image31.svg" Type="http://schemas.openxmlformats.org/officeDocument/2006/relationships/image"/><Relationship Id="rId2" Target="../media/image21.png" Type="http://schemas.openxmlformats.org/officeDocument/2006/relationships/image"/><Relationship Id="rId3" Target="../media/image22.svg" Type="http://schemas.openxmlformats.org/officeDocument/2006/relationships/image"/><Relationship Id="rId4" Target="../media/image5.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2.jpeg" Type="http://schemas.openxmlformats.org/officeDocument/2006/relationships/image"/><Relationship Id="rId4" Target="../media/image33.jpeg" Type="http://schemas.openxmlformats.org/officeDocument/2006/relationships/image"/><Relationship Id="rId5"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png" Type="http://schemas.openxmlformats.org/officeDocument/2006/relationships/image"/><Relationship Id="rId4" Target="../media/image35.png" Type="http://schemas.openxmlformats.org/officeDocument/2006/relationships/image"/><Relationship Id="rId5" Target="../media/image1.png" Type="http://schemas.openxmlformats.org/officeDocument/2006/relationships/image"/><Relationship Id="rId6" Target="../media/image3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44.png" Type="http://schemas.openxmlformats.org/officeDocument/2006/relationships/image"/><Relationship Id="rId12" Target="../media/image45.svg" Type="http://schemas.openxmlformats.org/officeDocument/2006/relationships/image"/><Relationship Id="rId2" Target="../media/image25.png" Type="http://schemas.openxmlformats.org/officeDocument/2006/relationships/image"/><Relationship Id="rId3" Target="../media/image37.jpeg" Type="http://schemas.openxmlformats.org/officeDocument/2006/relationships/image"/><Relationship Id="rId4" Target="../media/image5.pn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6.jpeg" Type="http://schemas.openxmlformats.org/officeDocument/2006/relationships/image"/><Relationship Id="rId4" Target="../media/image47.jpe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11" Target="../media/image56.png" Type="http://schemas.openxmlformats.org/officeDocument/2006/relationships/image"/><Relationship Id="rId12" Target="../media/image57.svg" Type="http://schemas.openxmlformats.org/officeDocument/2006/relationships/image"/><Relationship Id="rId13" Target="../media/image58.png" Type="http://schemas.openxmlformats.org/officeDocument/2006/relationships/image"/><Relationship Id="rId14" Target="../media/image59.svg" Type="http://schemas.openxmlformats.org/officeDocument/2006/relationships/image"/><Relationship Id="rId2" Target="../media/image1.pn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50.jpeg" Type="http://schemas.openxmlformats.org/officeDocument/2006/relationships/image"/><Relationship Id="rId6" Target="../media/image51.jpe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 Id="rId9" Target="../media/image5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svg" Type="http://schemas.openxmlformats.org/officeDocument/2006/relationships/image"/><Relationship Id="rId12" Target="../media/image70.png" Type="http://schemas.openxmlformats.org/officeDocument/2006/relationships/image"/><Relationship Id="rId13" Target="../media/image71.svg" Type="http://schemas.openxmlformats.org/officeDocument/2006/relationships/image"/><Relationship Id="rId2" Target="../media/image60.jpeg" Type="http://schemas.openxmlformats.org/officeDocument/2006/relationships/image"/><Relationship Id="rId3" Target="../media/image61.png" Type="http://schemas.openxmlformats.org/officeDocument/2006/relationships/image"/><Relationship Id="rId4" Target="../media/image62.jpeg" Type="http://schemas.openxmlformats.org/officeDocument/2006/relationships/image"/><Relationship Id="rId5" Target="../media/image63.jpeg" Type="http://schemas.openxmlformats.org/officeDocument/2006/relationships/image"/><Relationship Id="rId6" Target="../media/image64.png" Type="http://schemas.openxmlformats.org/officeDocument/2006/relationships/image"/><Relationship Id="rId7" Target="../media/image65.svg" Type="http://schemas.openxmlformats.org/officeDocument/2006/relationships/image"/><Relationship Id="rId8" Target="../media/image66.png" Type="http://schemas.openxmlformats.org/officeDocument/2006/relationships/image"/><Relationship Id="rId9" Target="../media/image6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21212"/>
        </a:solidFill>
      </p:bgPr>
    </p:bg>
    <p:spTree>
      <p:nvGrpSpPr>
        <p:cNvPr id="1" name=""/>
        <p:cNvGrpSpPr/>
        <p:nvPr/>
      </p:nvGrpSpPr>
      <p:grpSpPr>
        <a:xfrm>
          <a:off x="0" y="0"/>
          <a:ext cx="0" cy="0"/>
          <a:chOff x="0" y="0"/>
          <a:chExt cx="0" cy="0"/>
        </a:xfrm>
      </p:grpSpPr>
      <p:sp>
        <p:nvSpPr>
          <p:cNvPr name="Freeform 2" id="2"/>
          <p:cNvSpPr/>
          <p:nvPr/>
        </p:nvSpPr>
        <p:spPr>
          <a:xfrm flipH="false" flipV="false" rot="10435327">
            <a:off x="-2887991" y="-2253361"/>
            <a:ext cx="10687792" cy="8229600"/>
          </a:xfrm>
          <a:custGeom>
            <a:avLst/>
            <a:gdLst/>
            <a:ahLst/>
            <a:cxnLst/>
            <a:rect r="r" b="b" t="t" l="l"/>
            <a:pathLst>
              <a:path h="8229600" w="10687792">
                <a:moveTo>
                  <a:pt x="0" y="0"/>
                </a:moveTo>
                <a:lnTo>
                  <a:pt x="10687793" y="0"/>
                </a:lnTo>
                <a:lnTo>
                  <a:pt x="10687793"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589093" y="1335477"/>
            <a:ext cx="3185543" cy="3066085"/>
          </a:xfrm>
          <a:custGeom>
            <a:avLst/>
            <a:gdLst/>
            <a:ahLst/>
            <a:cxnLst/>
            <a:rect r="r" b="b" t="t" l="l"/>
            <a:pathLst>
              <a:path h="3066085" w="3185543">
                <a:moveTo>
                  <a:pt x="0" y="0"/>
                </a:moveTo>
                <a:lnTo>
                  <a:pt x="3185543" y="0"/>
                </a:lnTo>
                <a:lnTo>
                  <a:pt x="3185543" y="3066085"/>
                </a:lnTo>
                <a:lnTo>
                  <a:pt x="0" y="3066085"/>
                </a:lnTo>
                <a:lnTo>
                  <a:pt x="0" y="0"/>
                </a:lnTo>
                <a:close/>
              </a:path>
            </a:pathLst>
          </a:custGeom>
          <a:blipFill>
            <a:blip r:embed="rId3"/>
            <a:stretch>
              <a:fillRect l="0" t="0" r="0" b="0"/>
            </a:stretch>
          </a:blipFill>
        </p:spPr>
      </p:sp>
      <p:sp>
        <p:nvSpPr>
          <p:cNvPr name="Freeform 4" id="4"/>
          <p:cNvSpPr/>
          <p:nvPr/>
        </p:nvSpPr>
        <p:spPr>
          <a:xfrm flipH="false" flipV="false" rot="0">
            <a:off x="9453320" y="4401562"/>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sp>
        <p:nvSpPr>
          <p:cNvPr name="Freeform 5" id="5"/>
          <p:cNvSpPr/>
          <p:nvPr/>
        </p:nvSpPr>
        <p:spPr>
          <a:xfrm flipH="false" flipV="false" rot="-2127218">
            <a:off x="13383686" y="-2770033"/>
            <a:ext cx="8264033" cy="8229600"/>
          </a:xfrm>
          <a:custGeom>
            <a:avLst/>
            <a:gdLst/>
            <a:ahLst/>
            <a:cxnLst/>
            <a:rect r="r" b="b" t="t" l="l"/>
            <a:pathLst>
              <a:path h="8229600" w="8264033">
                <a:moveTo>
                  <a:pt x="0" y="0"/>
                </a:moveTo>
                <a:lnTo>
                  <a:pt x="8264033" y="0"/>
                </a:lnTo>
                <a:lnTo>
                  <a:pt x="8264033"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4892253">
            <a:off x="14907865" y="6263409"/>
            <a:ext cx="2756681" cy="4868312"/>
          </a:xfrm>
          <a:custGeom>
            <a:avLst/>
            <a:gdLst/>
            <a:ahLst/>
            <a:cxnLst/>
            <a:rect r="r" b="b" t="t" l="l"/>
            <a:pathLst>
              <a:path h="4868312" w="2756681">
                <a:moveTo>
                  <a:pt x="0" y="0"/>
                </a:moveTo>
                <a:lnTo>
                  <a:pt x="2756681" y="0"/>
                </a:lnTo>
                <a:lnTo>
                  <a:pt x="2756681" y="4868312"/>
                </a:lnTo>
                <a:lnTo>
                  <a:pt x="0" y="4868312"/>
                </a:lnTo>
                <a:lnTo>
                  <a:pt x="0" y="0"/>
                </a:lnTo>
                <a:close/>
              </a:path>
            </a:pathLst>
          </a:custGeom>
          <a:blipFill>
            <a:blip r:embed="rId5"/>
            <a:stretch>
              <a:fillRect l="0" t="0" r="0" b="0"/>
            </a:stretch>
          </a:blipFill>
        </p:spPr>
      </p:sp>
      <p:sp>
        <p:nvSpPr>
          <p:cNvPr name="Freeform 7" id="7"/>
          <p:cNvSpPr/>
          <p:nvPr/>
        </p:nvSpPr>
        <p:spPr>
          <a:xfrm flipH="false" flipV="false" rot="0">
            <a:off x="-2617024" y="5625954"/>
            <a:ext cx="8323236" cy="8229600"/>
          </a:xfrm>
          <a:custGeom>
            <a:avLst/>
            <a:gdLst/>
            <a:ahLst/>
            <a:cxnLst/>
            <a:rect r="r" b="b" t="t" l="l"/>
            <a:pathLst>
              <a:path h="8229600" w="8323236">
                <a:moveTo>
                  <a:pt x="0" y="0"/>
                </a:moveTo>
                <a:lnTo>
                  <a:pt x="8323237" y="0"/>
                </a:lnTo>
                <a:lnTo>
                  <a:pt x="8323237" y="8229600"/>
                </a:lnTo>
                <a:lnTo>
                  <a:pt x="0" y="8229600"/>
                </a:lnTo>
                <a:lnTo>
                  <a:pt x="0" y="0"/>
                </a:lnTo>
                <a:close/>
              </a:path>
            </a:pathLst>
          </a:custGeom>
          <a:blipFill>
            <a:blip r:embed="rId6"/>
            <a:stretch>
              <a:fillRect l="0" t="0" r="0" b="0"/>
            </a:stretch>
          </a:blipFill>
        </p:spPr>
      </p:sp>
      <p:grpSp>
        <p:nvGrpSpPr>
          <p:cNvPr name="Group 8" id="8"/>
          <p:cNvGrpSpPr/>
          <p:nvPr/>
        </p:nvGrpSpPr>
        <p:grpSpPr>
          <a:xfrm rot="0">
            <a:off x="3564244" y="3011889"/>
            <a:ext cx="10866220" cy="4263222"/>
            <a:chOff x="0" y="0"/>
            <a:chExt cx="14488294" cy="5684296"/>
          </a:xfrm>
        </p:grpSpPr>
        <p:sp>
          <p:nvSpPr>
            <p:cNvPr name="TextBox 9" id="9"/>
            <p:cNvSpPr txBox="true"/>
            <p:nvPr/>
          </p:nvSpPr>
          <p:spPr>
            <a:xfrm rot="0">
              <a:off x="0" y="2314102"/>
              <a:ext cx="14488294" cy="3370195"/>
            </a:xfrm>
            <a:prstGeom prst="rect">
              <a:avLst/>
            </a:prstGeom>
          </p:spPr>
          <p:txBody>
            <a:bodyPr anchor="t" rtlCol="false" tIns="0" lIns="0" bIns="0" rIns="0">
              <a:spAutoFit/>
            </a:bodyPr>
            <a:lstStyle/>
            <a:p>
              <a:pPr algn="ctr" marL="0" indent="0" lvl="0">
                <a:lnSpc>
                  <a:spcPts val="17331"/>
                </a:lnSpc>
                <a:spcBef>
                  <a:spcPct val="0"/>
                </a:spcBef>
              </a:pPr>
              <a:r>
                <a:rPr lang="en-US" sz="19257" spc="-385" strike="noStrike" u="none">
                  <a:solidFill>
                    <a:srgbClr val="DAFF2C"/>
                  </a:solidFill>
                  <a:latin typeface="Kingred Modern"/>
                </a:rPr>
                <a:t>AGENCY</a:t>
              </a:r>
            </a:p>
          </p:txBody>
        </p:sp>
        <p:grpSp>
          <p:nvGrpSpPr>
            <p:cNvPr name="Group 10" id="10"/>
            <p:cNvGrpSpPr/>
            <p:nvPr/>
          </p:nvGrpSpPr>
          <p:grpSpPr>
            <a:xfrm rot="0">
              <a:off x="3886639" y="0"/>
              <a:ext cx="6590643" cy="1323056"/>
              <a:chOff x="0" y="0"/>
              <a:chExt cx="9660339" cy="1939290"/>
            </a:xfrm>
          </p:grpSpPr>
          <p:sp>
            <p:nvSpPr>
              <p:cNvPr name="Freeform 11" id="11"/>
              <p:cNvSpPr/>
              <p:nvPr/>
            </p:nvSpPr>
            <p:spPr>
              <a:xfrm flipH="false" flipV="false" rot="0">
                <a:off x="12700" y="12700"/>
                <a:ext cx="9634939" cy="1913890"/>
              </a:xfrm>
              <a:custGeom>
                <a:avLst/>
                <a:gdLst/>
                <a:ahLst/>
                <a:cxnLst/>
                <a:rect r="r" b="b" t="t" l="l"/>
                <a:pathLst>
                  <a:path h="1913890" w="9634939">
                    <a:moveTo>
                      <a:pt x="8677994" y="1913890"/>
                    </a:moveTo>
                    <a:lnTo>
                      <a:pt x="956945" y="1913890"/>
                    </a:lnTo>
                    <a:cubicBezTo>
                      <a:pt x="428371" y="1913890"/>
                      <a:pt x="0" y="1485392"/>
                      <a:pt x="0" y="956945"/>
                    </a:cubicBezTo>
                    <a:cubicBezTo>
                      <a:pt x="0" y="428371"/>
                      <a:pt x="428371" y="0"/>
                      <a:pt x="956945" y="0"/>
                    </a:cubicBezTo>
                    <a:lnTo>
                      <a:pt x="8677994" y="0"/>
                    </a:lnTo>
                    <a:cubicBezTo>
                      <a:pt x="9206440" y="0"/>
                      <a:pt x="9634939" y="428371"/>
                      <a:pt x="9634939" y="956945"/>
                    </a:cubicBezTo>
                    <a:cubicBezTo>
                      <a:pt x="9634939" y="1485392"/>
                      <a:pt x="9206441" y="1913890"/>
                      <a:pt x="8677994" y="1913890"/>
                    </a:cubicBezTo>
                    <a:close/>
                  </a:path>
                </a:pathLst>
              </a:custGeom>
              <a:solidFill>
                <a:srgbClr val="DAFF2C"/>
              </a:solidFill>
            </p:spPr>
          </p:sp>
          <p:sp>
            <p:nvSpPr>
              <p:cNvPr name="Freeform 12" id="12"/>
              <p:cNvSpPr/>
              <p:nvPr/>
            </p:nvSpPr>
            <p:spPr>
              <a:xfrm flipH="false" flipV="false" rot="0">
                <a:off x="0" y="0"/>
                <a:ext cx="9660339" cy="1939290"/>
              </a:xfrm>
              <a:custGeom>
                <a:avLst/>
                <a:gdLst/>
                <a:ahLst/>
                <a:cxnLst/>
                <a:rect r="r" b="b" t="t" l="l"/>
                <a:pathLst>
                  <a:path h="1939290" w="9660339">
                    <a:moveTo>
                      <a:pt x="8690694" y="0"/>
                    </a:moveTo>
                    <a:lnTo>
                      <a:pt x="969645" y="0"/>
                    </a:lnTo>
                    <a:cubicBezTo>
                      <a:pt x="434975" y="0"/>
                      <a:pt x="0" y="434975"/>
                      <a:pt x="0" y="969645"/>
                    </a:cubicBezTo>
                    <a:cubicBezTo>
                      <a:pt x="0" y="1504315"/>
                      <a:pt x="434975" y="1939290"/>
                      <a:pt x="969645" y="1939290"/>
                    </a:cubicBezTo>
                    <a:lnTo>
                      <a:pt x="8690694" y="1939290"/>
                    </a:lnTo>
                    <a:cubicBezTo>
                      <a:pt x="9225364" y="1939290"/>
                      <a:pt x="9660339" y="1504315"/>
                      <a:pt x="9660339" y="969645"/>
                    </a:cubicBezTo>
                    <a:cubicBezTo>
                      <a:pt x="9660339" y="434975"/>
                      <a:pt x="9225364" y="0"/>
                      <a:pt x="8690694" y="0"/>
                    </a:cubicBezTo>
                    <a:close/>
                    <a:moveTo>
                      <a:pt x="8690694" y="1913890"/>
                    </a:moveTo>
                    <a:lnTo>
                      <a:pt x="969645" y="1913890"/>
                    </a:lnTo>
                    <a:cubicBezTo>
                      <a:pt x="448945" y="1913890"/>
                      <a:pt x="25400" y="1490345"/>
                      <a:pt x="25400" y="969645"/>
                    </a:cubicBezTo>
                    <a:cubicBezTo>
                      <a:pt x="25400" y="448945"/>
                      <a:pt x="448945" y="25400"/>
                      <a:pt x="969645" y="25400"/>
                    </a:cubicBezTo>
                    <a:lnTo>
                      <a:pt x="8690694" y="25400"/>
                    </a:lnTo>
                    <a:cubicBezTo>
                      <a:pt x="9211394" y="25400"/>
                      <a:pt x="9634939" y="448945"/>
                      <a:pt x="9634939" y="969645"/>
                    </a:cubicBezTo>
                    <a:cubicBezTo>
                      <a:pt x="9634939" y="1490345"/>
                      <a:pt x="9211394" y="1913890"/>
                      <a:pt x="8690694" y="1913890"/>
                    </a:cubicBezTo>
                    <a:close/>
                  </a:path>
                </a:pathLst>
              </a:custGeom>
              <a:solidFill>
                <a:srgbClr val="000000"/>
              </a:solidFill>
            </p:spPr>
          </p:sp>
        </p:grpSp>
        <p:sp>
          <p:nvSpPr>
            <p:cNvPr name="TextBox 13" id="13"/>
            <p:cNvSpPr txBox="true"/>
            <p:nvPr/>
          </p:nvSpPr>
          <p:spPr>
            <a:xfrm rot="0">
              <a:off x="4273440" y="456384"/>
              <a:ext cx="5901385" cy="515063"/>
            </a:xfrm>
            <a:prstGeom prst="rect">
              <a:avLst/>
            </a:prstGeom>
          </p:spPr>
          <p:txBody>
            <a:bodyPr anchor="t" rtlCol="false" tIns="0" lIns="0" bIns="0" rIns="0">
              <a:spAutoFit/>
            </a:bodyPr>
            <a:lstStyle/>
            <a:p>
              <a:pPr algn="ctr" marL="0" indent="0" lvl="0">
                <a:lnSpc>
                  <a:spcPts val="2689"/>
                </a:lnSpc>
                <a:spcBef>
                  <a:spcPct val="0"/>
                </a:spcBef>
              </a:pPr>
              <a:r>
                <a:rPr lang="en-US" sz="3090" spc="256" strike="noStrike" u="none">
                  <a:solidFill>
                    <a:srgbClr val="000000"/>
                  </a:solidFill>
                  <a:latin typeface="Gliker Expanded"/>
                </a:rPr>
                <a:t>NEON DOODLE </a:t>
              </a:r>
            </a:p>
          </p:txBody>
        </p:sp>
      </p:grpSp>
      <p:sp>
        <p:nvSpPr>
          <p:cNvPr name="Freeform 14" id="14"/>
          <p:cNvSpPr/>
          <p:nvPr/>
        </p:nvSpPr>
        <p:spPr>
          <a:xfrm flipH="false" flipV="false" rot="-1679154">
            <a:off x="5438518" y="8321853"/>
            <a:ext cx="3202910" cy="2234030"/>
          </a:xfrm>
          <a:custGeom>
            <a:avLst/>
            <a:gdLst/>
            <a:ahLst/>
            <a:cxnLst/>
            <a:rect r="r" b="b" t="t" l="l"/>
            <a:pathLst>
              <a:path h="2234030" w="3202910">
                <a:moveTo>
                  <a:pt x="0" y="0"/>
                </a:moveTo>
                <a:lnTo>
                  <a:pt x="3202910" y="0"/>
                </a:lnTo>
                <a:lnTo>
                  <a:pt x="3202910" y="2234030"/>
                </a:lnTo>
                <a:lnTo>
                  <a:pt x="0" y="22340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1497048">
            <a:off x="8327505" y="643324"/>
            <a:ext cx="2251630" cy="1536738"/>
          </a:xfrm>
          <a:custGeom>
            <a:avLst/>
            <a:gdLst/>
            <a:ahLst/>
            <a:cxnLst/>
            <a:rect r="r" b="b" t="t" l="l"/>
            <a:pathLst>
              <a:path h="1536738" w="2251630">
                <a:moveTo>
                  <a:pt x="0" y="0"/>
                </a:moveTo>
                <a:lnTo>
                  <a:pt x="2251630" y="0"/>
                </a:lnTo>
                <a:lnTo>
                  <a:pt x="2251630" y="1536738"/>
                </a:lnTo>
                <a:lnTo>
                  <a:pt x="0" y="153673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6" id="16"/>
          <p:cNvSpPr/>
          <p:nvPr/>
        </p:nvSpPr>
        <p:spPr>
          <a:xfrm flipH="false" flipV="false" rot="0">
            <a:off x="747431" y="4886502"/>
            <a:ext cx="1594327" cy="1642097"/>
          </a:xfrm>
          <a:custGeom>
            <a:avLst/>
            <a:gdLst/>
            <a:ahLst/>
            <a:cxnLst/>
            <a:rect r="r" b="b" t="t" l="l"/>
            <a:pathLst>
              <a:path h="1642097" w="1594327">
                <a:moveTo>
                  <a:pt x="0" y="0"/>
                </a:moveTo>
                <a:lnTo>
                  <a:pt x="1594327" y="0"/>
                </a:lnTo>
                <a:lnTo>
                  <a:pt x="1594327" y="1642097"/>
                </a:lnTo>
                <a:lnTo>
                  <a:pt x="0" y="16420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4527666">
            <a:off x="12402500" y="1718130"/>
            <a:ext cx="1513917" cy="1574946"/>
          </a:xfrm>
          <a:custGeom>
            <a:avLst/>
            <a:gdLst/>
            <a:ahLst/>
            <a:cxnLst/>
            <a:rect r="r" b="b" t="t" l="l"/>
            <a:pathLst>
              <a:path h="1574946" w="1513917">
                <a:moveTo>
                  <a:pt x="0" y="0"/>
                </a:moveTo>
                <a:lnTo>
                  <a:pt x="1513917" y="0"/>
                </a:lnTo>
                <a:lnTo>
                  <a:pt x="1513917" y="1574946"/>
                </a:lnTo>
                <a:lnTo>
                  <a:pt x="0" y="157494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false" flipV="false" rot="0">
            <a:off x="5404690" y="1755599"/>
            <a:ext cx="892531" cy="1012801"/>
          </a:xfrm>
          <a:custGeom>
            <a:avLst/>
            <a:gdLst/>
            <a:ahLst/>
            <a:cxnLst/>
            <a:rect r="r" b="b" t="t" l="l"/>
            <a:pathLst>
              <a:path h="1012801" w="892531">
                <a:moveTo>
                  <a:pt x="0" y="0"/>
                </a:moveTo>
                <a:lnTo>
                  <a:pt x="892531" y="0"/>
                </a:lnTo>
                <a:lnTo>
                  <a:pt x="892531" y="1012800"/>
                </a:lnTo>
                <a:lnTo>
                  <a:pt x="0" y="1012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9" id="19"/>
          <p:cNvSpPr/>
          <p:nvPr/>
        </p:nvSpPr>
        <p:spPr>
          <a:xfrm flipH="false" flipV="false" rot="0">
            <a:off x="14797216" y="4953653"/>
            <a:ext cx="1774587" cy="1574946"/>
          </a:xfrm>
          <a:custGeom>
            <a:avLst/>
            <a:gdLst/>
            <a:ahLst/>
            <a:cxnLst/>
            <a:rect r="r" b="b" t="t" l="l"/>
            <a:pathLst>
              <a:path h="1574946" w="1774587">
                <a:moveTo>
                  <a:pt x="0" y="0"/>
                </a:moveTo>
                <a:lnTo>
                  <a:pt x="1774587" y="0"/>
                </a:lnTo>
                <a:lnTo>
                  <a:pt x="1774587" y="1574946"/>
                </a:lnTo>
                <a:lnTo>
                  <a:pt x="0" y="157494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
        <p:nvSpPr>
          <p:cNvPr name="Freeform 20" id="20"/>
          <p:cNvSpPr/>
          <p:nvPr/>
        </p:nvSpPr>
        <p:spPr>
          <a:xfrm flipH="false" flipV="false" rot="0">
            <a:off x="11164283" y="7517742"/>
            <a:ext cx="851823" cy="1081680"/>
          </a:xfrm>
          <a:custGeom>
            <a:avLst/>
            <a:gdLst/>
            <a:ahLst/>
            <a:cxnLst/>
            <a:rect r="r" b="b" t="t" l="l"/>
            <a:pathLst>
              <a:path h="1081680" w="851823">
                <a:moveTo>
                  <a:pt x="0" y="0"/>
                </a:moveTo>
                <a:lnTo>
                  <a:pt x="851823" y="0"/>
                </a:lnTo>
                <a:lnTo>
                  <a:pt x="851823" y="1081680"/>
                </a:lnTo>
                <a:lnTo>
                  <a:pt x="0" y="108168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456833" y="1702293"/>
            <a:ext cx="2695738" cy="3589023"/>
            <a:chOff x="0" y="0"/>
            <a:chExt cx="3663950" cy="4878070"/>
          </a:xfrm>
        </p:grpSpPr>
        <p:sp>
          <p:nvSpPr>
            <p:cNvPr name="Freeform 3" id="3"/>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2"/>
              <a:stretch>
                <a:fillRect l="0" t="-6121" r="0" b="-6121"/>
              </a:stretch>
            </a:blipFill>
          </p:spPr>
        </p:sp>
        <p:sp>
          <p:nvSpPr>
            <p:cNvPr name="Freeform 4" id="4"/>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AFF2C"/>
            </a:solidFill>
          </p:spPr>
        </p:sp>
      </p:grpSp>
      <p:grpSp>
        <p:nvGrpSpPr>
          <p:cNvPr name="Group 5" id="5"/>
          <p:cNvGrpSpPr>
            <a:grpSpLocks noChangeAspect="true"/>
          </p:cNvGrpSpPr>
          <p:nvPr/>
        </p:nvGrpSpPr>
        <p:grpSpPr>
          <a:xfrm rot="0">
            <a:off x="11152572" y="1702293"/>
            <a:ext cx="2695738" cy="3589023"/>
            <a:chOff x="0" y="0"/>
            <a:chExt cx="3663950" cy="4878070"/>
          </a:xfrm>
        </p:grpSpPr>
        <p:sp>
          <p:nvSpPr>
            <p:cNvPr name="Freeform 6" id="6"/>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3"/>
              <a:stretch>
                <a:fillRect l="0" t="-6121" r="0" b="-6121"/>
              </a:stretch>
            </a:blipFill>
          </p:spPr>
        </p:sp>
        <p:sp>
          <p:nvSpPr>
            <p:cNvPr name="Freeform 7" id="7"/>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AFF2C"/>
            </a:solidFill>
          </p:spPr>
        </p:sp>
      </p:grpSp>
      <p:grpSp>
        <p:nvGrpSpPr>
          <p:cNvPr name="Group 8" id="8"/>
          <p:cNvGrpSpPr>
            <a:grpSpLocks noChangeAspect="true"/>
          </p:cNvGrpSpPr>
          <p:nvPr/>
        </p:nvGrpSpPr>
        <p:grpSpPr>
          <a:xfrm rot="0">
            <a:off x="13848310" y="1702293"/>
            <a:ext cx="2695738" cy="3589023"/>
            <a:chOff x="0" y="0"/>
            <a:chExt cx="3663950" cy="4878070"/>
          </a:xfrm>
        </p:grpSpPr>
        <p:sp>
          <p:nvSpPr>
            <p:cNvPr name="Freeform 9" id="9"/>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4"/>
              <a:stretch>
                <a:fillRect l="-19416" t="0" r="-81290" b="0"/>
              </a:stretch>
            </a:blipFill>
          </p:spPr>
        </p:sp>
        <p:sp>
          <p:nvSpPr>
            <p:cNvPr name="Freeform 10" id="10"/>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AFF2C"/>
            </a:solidFill>
          </p:spPr>
        </p:sp>
      </p:grpSp>
      <p:grpSp>
        <p:nvGrpSpPr>
          <p:cNvPr name="Group 11" id="11"/>
          <p:cNvGrpSpPr>
            <a:grpSpLocks noChangeAspect="true"/>
          </p:cNvGrpSpPr>
          <p:nvPr/>
        </p:nvGrpSpPr>
        <p:grpSpPr>
          <a:xfrm rot="0">
            <a:off x="8456833" y="5291316"/>
            <a:ext cx="2695738" cy="3589023"/>
            <a:chOff x="0" y="0"/>
            <a:chExt cx="3663950" cy="4878070"/>
          </a:xfrm>
        </p:grpSpPr>
        <p:sp>
          <p:nvSpPr>
            <p:cNvPr name="Freeform 12" id="12"/>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5"/>
              <a:stretch>
                <a:fillRect l="-13768" t="0" r="-13768" b="0"/>
              </a:stretch>
            </a:blipFill>
          </p:spPr>
        </p:sp>
        <p:sp>
          <p:nvSpPr>
            <p:cNvPr name="Freeform 13" id="13"/>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AFF2C"/>
            </a:solidFill>
          </p:spPr>
        </p:sp>
      </p:grpSp>
      <p:grpSp>
        <p:nvGrpSpPr>
          <p:cNvPr name="Group 14" id="14"/>
          <p:cNvGrpSpPr>
            <a:grpSpLocks noChangeAspect="true"/>
          </p:cNvGrpSpPr>
          <p:nvPr/>
        </p:nvGrpSpPr>
        <p:grpSpPr>
          <a:xfrm rot="0">
            <a:off x="11152572" y="5291316"/>
            <a:ext cx="2695738" cy="3589023"/>
            <a:chOff x="0" y="0"/>
            <a:chExt cx="3663950" cy="4878070"/>
          </a:xfrm>
        </p:grpSpPr>
        <p:sp>
          <p:nvSpPr>
            <p:cNvPr name="Freeform 15" id="15"/>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6"/>
              <a:stretch>
                <a:fillRect l="0" t="-4190" r="0" b="-4190"/>
              </a:stretch>
            </a:blipFill>
          </p:spPr>
        </p:sp>
        <p:sp>
          <p:nvSpPr>
            <p:cNvPr name="Freeform 16" id="16"/>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AFF2C"/>
            </a:solidFill>
          </p:spPr>
        </p:sp>
      </p:grpSp>
      <p:grpSp>
        <p:nvGrpSpPr>
          <p:cNvPr name="Group 17" id="17"/>
          <p:cNvGrpSpPr>
            <a:grpSpLocks noChangeAspect="true"/>
          </p:cNvGrpSpPr>
          <p:nvPr/>
        </p:nvGrpSpPr>
        <p:grpSpPr>
          <a:xfrm rot="0">
            <a:off x="13848310" y="5291316"/>
            <a:ext cx="2695738" cy="3589023"/>
            <a:chOff x="0" y="0"/>
            <a:chExt cx="3663950" cy="4878070"/>
          </a:xfrm>
        </p:grpSpPr>
        <p:sp>
          <p:nvSpPr>
            <p:cNvPr name="Freeform 18" id="18"/>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7"/>
              <a:stretch>
                <a:fillRect l="-13496" t="0" r="-78218" b="0"/>
              </a:stretch>
            </a:blipFill>
          </p:spPr>
        </p:sp>
        <p:sp>
          <p:nvSpPr>
            <p:cNvPr name="Freeform 19" id="19"/>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AFF2C"/>
            </a:solidFill>
          </p:spPr>
        </p:sp>
      </p:grpSp>
      <p:grpSp>
        <p:nvGrpSpPr>
          <p:cNvPr name="Group 20" id="20"/>
          <p:cNvGrpSpPr/>
          <p:nvPr/>
        </p:nvGrpSpPr>
        <p:grpSpPr>
          <a:xfrm rot="0">
            <a:off x="8456833" y="1145455"/>
            <a:ext cx="2695738" cy="556838"/>
            <a:chOff x="0" y="0"/>
            <a:chExt cx="709989" cy="146657"/>
          </a:xfrm>
        </p:grpSpPr>
        <p:sp>
          <p:nvSpPr>
            <p:cNvPr name="Freeform 21" id="21"/>
            <p:cNvSpPr/>
            <p:nvPr/>
          </p:nvSpPr>
          <p:spPr>
            <a:xfrm flipH="false" flipV="false" rot="0">
              <a:off x="0" y="0"/>
              <a:ext cx="709989" cy="146657"/>
            </a:xfrm>
            <a:custGeom>
              <a:avLst/>
              <a:gdLst/>
              <a:ahLst/>
              <a:cxnLst/>
              <a:rect r="r" b="b" t="t" l="l"/>
              <a:pathLst>
                <a:path h="146657" w="709989">
                  <a:moveTo>
                    <a:pt x="0" y="0"/>
                  </a:moveTo>
                  <a:lnTo>
                    <a:pt x="709989" y="0"/>
                  </a:lnTo>
                  <a:lnTo>
                    <a:pt x="709989" y="146657"/>
                  </a:lnTo>
                  <a:lnTo>
                    <a:pt x="0" y="146657"/>
                  </a:lnTo>
                  <a:close/>
                </a:path>
              </a:pathLst>
            </a:custGeom>
            <a:solidFill>
              <a:srgbClr val="DAFF2C"/>
            </a:solidFill>
          </p:spPr>
        </p:sp>
        <p:sp>
          <p:nvSpPr>
            <p:cNvPr name="TextBox 22" id="22"/>
            <p:cNvSpPr txBox="true"/>
            <p:nvPr/>
          </p:nvSpPr>
          <p:spPr>
            <a:xfrm>
              <a:off x="0" y="-38100"/>
              <a:ext cx="709989" cy="184757"/>
            </a:xfrm>
            <a:prstGeom prst="rect">
              <a:avLst/>
            </a:prstGeom>
          </p:spPr>
          <p:txBody>
            <a:bodyPr anchor="ctr" rtlCol="false" tIns="50800" lIns="50800" bIns="50800" rIns="50800"/>
            <a:lstStyle/>
            <a:p>
              <a:pPr algn="ctr">
                <a:lnSpc>
                  <a:spcPts val="2659"/>
                </a:lnSpc>
                <a:spcBef>
                  <a:spcPct val="0"/>
                </a:spcBef>
              </a:pPr>
              <a:r>
                <a:rPr lang="en-US" sz="1899">
                  <a:solidFill>
                    <a:srgbClr val="000000"/>
                  </a:solidFill>
                  <a:latin typeface="Glacial Indifference"/>
                </a:rPr>
                <a:t>Product 01</a:t>
              </a:r>
            </a:p>
          </p:txBody>
        </p:sp>
      </p:grpSp>
      <p:grpSp>
        <p:nvGrpSpPr>
          <p:cNvPr name="Group 23" id="23"/>
          <p:cNvGrpSpPr/>
          <p:nvPr/>
        </p:nvGrpSpPr>
        <p:grpSpPr>
          <a:xfrm rot="0">
            <a:off x="8456833" y="8849278"/>
            <a:ext cx="2695738" cy="556838"/>
            <a:chOff x="0" y="0"/>
            <a:chExt cx="709989" cy="146657"/>
          </a:xfrm>
        </p:grpSpPr>
        <p:sp>
          <p:nvSpPr>
            <p:cNvPr name="Freeform 24" id="24"/>
            <p:cNvSpPr/>
            <p:nvPr/>
          </p:nvSpPr>
          <p:spPr>
            <a:xfrm flipH="false" flipV="false" rot="0">
              <a:off x="0" y="0"/>
              <a:ext cx="709989" cy="146657"/>
            </a:xfrm>
            <a:custGeom>
              <a:avLst/>
              <a:gdLst/>
              <a:ahLst/>
              <a:cxnLst/>
              <a:rect r="r" b="b" t="t" l="l"/>
              <a:pathLst>
                <a:path h="146657" w="709989">
                  <a:moveTo>
                    <a:pt x="0" y="0"/>
                  </a:moveTo>
                  <a:lnTo>
                    <a:pt x="709989" y="0"/>
                  </a:lnTo>
                  <a:lnTo>
                    <a:pt x="709989" y="146657"/>
                  </a:lnTo>
                  <a:lnTo>
                    <a:pt x="0" y="146657"/>
                  </a:lnTo>
                  <a:close/>
                </a:path>
              </a:pathLst>
            </a:custGeom>
            <a:solidFill>
              <a:srgbClr val="DAFF2C"/>
            </a:solidFill>
          </p:spPr>
        </p:sp>
        <p:sp>
          <p:nvSpPr>
            <p:cNvPr name="TextBox 25" id="25"/>
            <p:cNvSpPr txBox="true"/>
            <p:nvPr/>
          </p:nvSpPr>
          <p:spPr>
            <a:xfrm>
              <a:off x="0" y="-38100"/>
              <a:ext cx="709989" cy="184757"/>
            </a:xfrm>
            <a:prstGeom prst="rect">
              <a:avLst/>
            </a:prstGeom>
          </p:spPr>
          <p:txBody>
            <a:bodyPr anchor="ctr" rtlCol="false" tIns="50800" lIns="50800" bIns="50800" rIns="50800"/>
            <a:lstStyle/>
            <a:p>
              <a:pPr algn="ctr">
                <a:lnSpc>
                  <a:spcPts val="2659"/>
                </a:lnSpc>
                <a:spcBef>
                  <a:spcPct val="0"/>
                </a:spcBef>
              </a:pPr>
              <a:r>
                <a:rPr lang="en-US" sz="1899">
                  <a:solidFill>
                    <a:srgbClr val="000000"/>
                  </a:solidFill>
                  <a:latin typeface="Glacial Indifference"/>
                </a:rPr>
                <a:t>Product 04</a:t>
              </a:r>
            </a:p>
          </p:txBody>
        </p:sp>
      </p:grpSp>
      <p:grpSp>
        <p:nvGrpSpPr>
          <p:cNvPr name="Group 26" id="26"/>
          <p:cNvGrpSpPr/>
          <p:nvPr/>
        </p:nvGrpSpPr>
        <p:grpSpPr>
          <a:xfrm rot="0">
            <a:off x="11152572" y="1145455"/>
            <a:ext cx="2695738" cy="556838"/>
            <a:chOff x="0" y="0"/>
            <a:chExt cx="709989" cy="146657"/>
          </a:xfrm>
        </p:grpSpPr>
        <p:sp>
          <p:nvSpPr>
            <p:cNvPr name="Freeform 27" id="27"/>
            <p:cNvSpPr/>
            <p:nvPr/>
          </p:nvSpPr>
          <p:spPr>
            <a:xfrm flipH="false" flipV="false" rot="0">
              <a:off x="0" y="0"/>
              <a:ext cx="709989" cy="146657"/>
            </a:xfrm>
            <a:custGeom>
              <a:avLst/>
              <a:gdLst/>
              <a:ahLst/>
              <a:cxnLst/>
              <a:rect r="r" b="b" t="t" l="l"/>
              <a:pathLst>
                <a:path h="146657" w="709989">
                  <a:moveTo>
                    <a:pt x="0" y="0"/>
                  </a:moveTo>
                  <a:lnTo>
                    <a:pt x="709989" y="0"/>
                  </a:lnTo>
                  <a:lnTo>
                    <a:pt x="709989" y="146657"/>
                  </a:lnTo>
                  <a:lnTo>
                    <a:pt x="0" y="146657"/>
                  </a:lnTo>
                  <a:close/>
                </a:path>
              </a:pathLst>
            </a:custGeom>
            <a:solidFill>
              <a:srgbClr val="DAFF2C"/>
            </a:solidFill>
          </p:spPr>
        </p:sp>
        <p:sp>
          <p:nvSpPr>
            <p:cNvPr name="TextBox 28" id="28"/>
            <p:cNvSpPr txBox="true"/>
            <p:nvPr/>
          </p:nvSpPr>
          <p:spPr>
            <a:xfrm>
              <a:off x="0" y="-38100"/>
              <a:ext cx="709989" cy="184757"/>
            </a:xfrm>
            <a:prstGeom prst="rect">
              <a:avLst/>
            </a:prstGeom>
          </p:spPr>
          <p:txBody>
            <a:bodyPr anchor="ctr" rtlCol="false" tIns="50800" lIns="50800" bIns="50800" rIns="50800"/>
            <a:lstStyle/>
            <a:p>
              <a:pPr algn="ctr">
                <a:lnSpc>
                  <a:spcPts val="2659"/>
                </a:lnSpc>
                <a:spcBef>
                  <a:spcPct val="0"/>
                </a:spcBef>
              </a:pPr>
              <a:r>
                <a:rPr lang="en-US" sz="1899">
                  <a:solidFill>
                    <a:srgbClr val="000000"/>
                  </a:solidFill>
                  <a:latin typeface="Glacial Indifference"/>
                </a:rPr>
                <a:t>Product 02</a:t>
              </a:r>
            </a:p>
          </p:txBody>
        </p:sp>
      </p:grpSp>
      <p:grpSp>
        <p:nvGrpSpPr>
          <p:cNvPr name="Group 29" id="29"/>
          <p:cNvGrpSpPr/>
          <p:nvPr/>
        </p:nvGrpSpPr>
        <p:grpSpPr>
          <a:xfrm rot="0">
            <a:off x="11152572" y="8849278"/>
            <a:ext cx="2695738" cy="556838"/>
            <a:chOff x="0" y="0"/>
            <a:chExt cx="709989" cy="146657"/>
          </a:xfrm>
        </p:grpSpPr>
        <p:sp>
          <p:nvSpPr>
            <p:cNvPr name="Freeform 30" id="30"/>
            <p:cNvSpPr/>
            <p:nvPr/>
          </p:nvSpPr>
          <p:spPr>
            <a:xfrm flipH="false" flipV="false" rot="0">
              <a:off x="0" y="0"/>
              <a:ext cx="709989" cy="146657"/>
            </a:xfrm>
            <a:custGeom>
              <a:avLst/>
              <a:gdLst/>
              <a:ahLst/>
              <a:cxnLst/>
              <a:rect r="r" b="b" t="t" l="l"/>
              <a:pathLst>
                <a:path h="146657" w="709989">
                  <a:moveTo>
                    <a:pt x="0" y="0"/>
                  </a:moveTo>
                  <a:lnTo>
                    <a:pt x="709989" y="0"/>
                  </a:lnTo>
                  <a:lnTo>
                    <a:pt x="709989" y="146657"/>
                  </a:lnTo>
                  <a:lnTo>
                    <a:pt x="0" y="146657"/>
                  </a:lnTo>
                  <a:close/>
                </a:path>
              </a:pathLst>
            </a:custGeom>
            <a:solidFill>
              <a:srgbClr val="DAFF2C"/>
            </a:solidFill>
          </p:spPr>
        </p:sp>
        <p:sp>
          <p:nvSpPr>
            <p:cNvPr name="TextBox 31" id="31"/>
            <p:cNvSpPr txBox="true"/>
            <p:nvPr/>
          </p:nvSpPr>
          <p:spPr>
            <a:xfrm>
              <a:off x="0" y="-38100"/>
              <a:ext cx="709989" cy="184757"/>
            </a:xfrm>
            <a:prstGeom prst="rect">
              <a:avLst/>
            </a:prstGeom>
          </p:spPr>
          <p:txBody>
            <a:bodyPr anchor="ctr" rtlCol="false" tIns="50800" lIns="50800" bIns="50800" rIns="50800"/>
            <a:lstStyle/>
            <a:p>
              <a:pPr algn="ctr">
                <a:lnSpc>
                  <a:spcPts val="2659"/>
                </a:lnSpc>
                <a:spcBef>
                  <a:spcPct val="0"/>
                </a:spcBef>
              </a:pPr>
              <a:r>
                <a:rPr lang="en-US" sz="1899">
                  <a:solidFill>
                    <a:srgbClr val="000000"/>
                  </a:solidFill>
                  <a:latin typeface="Glacial Indifference"/>
                </a:rPr>
                <a:t>Product 05</a:t>
              </a:r>
            </a:p>
          </p:txBody>
        </p:sp>
      </p:grpSp>
      <p:grpSp>
        <p:nvGrpSpPr>
          <p:cNvPr name="Group 32" id="32"/>
          <p:cNvGrpSpPr/>
          <p:nvPr/>
        </p:nvGrpSpPr>
        <p:grpSpPr>
          <a:xfrm rot="0">
            <a:off x="13848310" y="1145455"/>
            <a:ext cx="2695738" cy="556838"/>
            <a:chOff x="0" y="0"/>
            <a:chExt cx="709989" cy="146657"/>
          </a:xfrm>
        </p:grpSpPr>
        <p:sp>
          <p:nvSpPr>
            <p:cNvPr name="Freeform 33" id="33"/>
            <p:cNvSpPr/>
            <p:nvPr/>
          </p:nvSpPr>
          <p:spPr>
            <a:xfrm flipH="false" flipV="false" rot="0">
              <a:off x="0" y="0"/>
              <a:ext cx="709989" cy="146657"/>
            </a:xfrm>
            <a:custGeom>
              <a:avLst/>
              <a:gdLst/>
              <a:ahLst/>
              <a:cxnLst/>
              <a:rect r="r" b="b" t="t" l="l"/>
              <a:pathLst>
                <a:path h="146657" w="709989">
                  <a:moveTo>
                    <a:pt x="0" y="0"/>
                  </a:moveTo>
                  <a:lnTo>
                    <a:pt x="709989" y="0"/>
                  </a:lnTo>
                  <a:lnTo>
                    <a:pt x="709989" y="146657"/>
                  </a:lnTo>
                  <a:lnTo>
                    <a:pt x="0" y="146657"/>
                  </a:lnTo>
                  <a:close/>
                </a:path>
              </a:pathLst>
            </a:custGeom>
            <a:solidFill>
              <a:srgbClr val="DAFF2C"/>
            </a:solidFill>
          </p:spPr>
        </p:sp>
        <p:sp>
          <p:nvSpPr>
            <p:cNvPr name="TextBox 34" id="34"/>
            <p:cNvSpPr txBox="true"/>
            <p:nvPr/>
          </p:nvSpPr>
          <p:spPr>
            <a:xfrm>
              <a:off x="0" y="-38100"/>
              <a:ext cx="709989" cy="184757"/>
            </a:xfrm>
            <a:prstGeom prst="rect">
              <a:avLst/>
            </a:prstGeom>
          </p:spPr>
          <p:txBody>
            <a:bodyPr anchor="ctr" rtlCol="false" tIns="50800" lIns="50800" bIns="50800" rIns="50800"/>
            <a:lstStyle/>
            <a:p>
              <a:pPr algn="ctr">
                <a:lnSpc>
                  <a:spcPts val="2659"/>
                </a:lnSpc>
                <a:spcBef>
                  <a:spcPct val="0"/>
                </a:spcBef>
              </a:pPr>
              <a:r>
                <a:rPr lang="en-US" sz="1899">
                  <a:solidFill>
                    <a:srgbClr val="000000"/>
                  </a:solidFill>
                  <a:latin typeface="Glacial Indifference"/>
                </a:rPr>
                <a:t>Product 03</a:t>
              </a:r>
            </a:p>
          </p:txBody>
        </p:sp>
      </p:grpSp>
      <p:grpSp>
        <p:nvGrpSpPr>
          <p:cNvPr name="Group 35" id="35"/>
          <p:cNvGrpSpPr/>
          <p:nvPr/>
        </p:nvGrpSpPr>
        <p:grpSpPr>
          <a:xfrm rot="0">
            <a:off x="13848310" y="8849278"/>
            <a:ext cx="2695738" cy="556838"/>
            <a:chOff x="0" y="0"/>
            <a:chExt cx="709989" cy="146657"/>
          </a:xfrm>
        </p:grpSpPr>
        <p:sp>
          <p:nvSpPr>
            <p:cNvPr name="Freeform 36" id="36"/>
            <p:cNvSpPr/>
            <p:nvPr/>
          </p:nvSpPr>
          <p:spPr>
            <a:xfrm flipH="false" flipV="false" rot="0">
              <a:off x="0" y="0"/>
              <a:ext cx="709989" cy="146657"/>
            </a:xfrm>
            <a:custGeom>
              <a:avLst/>
              <a:gdLst/>
              <a:ahLst/>
              <a:cxnLst/>
              <a:rect r="r" b="b" t="t" l="l"/>
              <a:pathLst>
                <a:path h="146657" w="709989">
                  <a:moveTo>
                    <a:pt x="0" y="0"/>
                  </a:moveTo>
                  <a:lnTo>
                    <a:pt x="709989" y="0"/>
                  </a:lnTo>
                  <a:lnTo>
                    <a:pt x="709989" y="146657"/>
                  </a:lnTo>
                  <a:lnTo>
                    <a:pt x="0" y="146657"/>
                  </a:lnTo>
                  <a:close/>
                </a:path>
              </a:pathLst>
            </a:custGeom>
            <a:solidFill>
              <a:srgbClr val="DAFF2C"/>
            </a:solidFill>
          </p:spPr>
        </p:sp>
        <p:sp>
          <p:nvSpPr>
            <p:cNvPr name="TextBox 37" id="37"/>
            <p:cNvSpPr txBox="true"/>
            <p:nvPr/>
          </p:nvSpPr>
          <p:spPr>
            <a:xfrm>
              <a:off x="0" y="-38100"/>
              <a:ext cx="709989" cy="184757"/>
            </a:xfrm>
            <a:prstGeom prst="rect">
              <a:avLst/>
            </a:prstGeom>
          </p:spPr>
          <p:txBody>
            <a:bodyPr anchor="ctr" rtlCol="false" tIns="50800" lIns="50800" bIns="50800" rIns="50800"/>
            <a:lstStyle/>
            <a:p>
              <a:pPr algn="ctr">
                <a:lnSpc>
                  <a:spcPts val="2659"/>
                </a:lnSpc>
                <a:spcBef>
                  <a:spcPct val="0"/>
                </a:spcBef>
              </a:pPr>
              <a:r>
                <a:rPr lang="en-US" sz="1899">
                  <a:solidFill>
                    <a:srgbClr val="000000"/>
                  </a:solidFill>
                  <a:latin typeface="Glacial Indifference"/>
                </a:rPr>
                <a:t>Product 06</a:t>
              </a:r>
            </a:p>
          </p:txBody>
        </p:sp>
      </p:grpSp>
      <p:sp>
        <p:nvSpPr>
          <p:cNvPr name="TextBox 38" id="38"/>
          <p:cNvSpPr txBox="true"/>
          <p:nvPr/>
        </p:nvSpPr>
        <p:spPr>
          <a:xfrm rot="0">
            <a:off x="820337" y="4115920"/>
            <a:ext cx="7865096" cy="2321860"/>
          </a:xfrm>
          <a:prstGeom prst="rect">
            <a:avLst/>
          </a:prstGeom>
        </p:spPr>
        <p:txBody>
          <a:bodyPr anchor="t" rtlCol="false" tIns="0" lIns="0" bIns="0" rIns="0">
            <a:spAutoFit/>
          </a:bodyPr>
          <a:lstStyle/>
          <a:p>
            <a:pPr algn="l" marL="0" indent="0" lvl="0">
              <a:lnSpc>
                <a:spcPts val="8801"/>
              </a:lnSpc>
              <a:spcBef>
                <a:spcPct val="0"/>
              </a:spcBef>
            </a:pPr>
            <a:r>
              <a:rPr lang="en-US" sz="9779" spc="-195">
                <a:solidFill>
                  <a:srgbClr val="DAFF2C"/>
                </a:solidFill>
                <a:latin typeface="Kingred Modern"/>
              </a:rPr>
              <a:t>PRODUCT GALLERY</a:t>
            </a:r>
          </a:p>
        </p:txBody>
      </p:sp>
      <p:sp>
        <p:nvSpPr>
          <p:cNvPr name="Freeform 39" id="39"/>
          <p:cNvSpPr/>
          <p:nvPr/>
        </p:nvSpPr>
        <p:spPr>
          <a:xfrm flipH="false" flipV="false" rot="3671727">
            <a:off x="-2839273" y="4908927"/>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8"/>
            <a:stretch>
              <a:fillRect l="0" t="0" r="0" b="0"/>
            </a:stretch>
          </a:blipFill>
        </p:spPr>
      </p:sp>
      <p:sp>
        <p:nvSpPr>
          <p:cNvPr name="Freeform 40" id="40"/>
          <p:cNvSpPr/>
          <p:nvPr/>
        </p:nvSpPr>
        <p:spPr>
          <a:xfrm flipH="false" flipV="false" rot="5543362">
            <a:off x="-4925022" y="-6786027"/>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8"/>
            <a:stretch>
              <a:fillRect l="0" t="0" r="0" b="0"/>
            </a:stretch>
          </a:blipFill>
        </p:spPr>
      </p:sp>
      <p:sp>
        <p:nvSpPr>
          <p:cNvPr name="Freeform 41" id="41"/>
          <p:cNvSpPr/>
          <p:nvPr/>
        </p:nvSpPr>
        <p:spPr>
          <a:xfrm flipH="false" flipV="false" rot="0">
            <a:off x="5253923" y="-531737"/>
            <a:ext cx="3202910" cy="2234030"/>
          </a:xfrm>
          <a:custGeom>
            <a:avLst/>
            <a:gdLst/>
            <a:ahLst/>
            <a:cxnLst/>
            <a:rect r="r" b="b" t="t" l="l"/>
            <a:pathLst>
              <a:path h="2234030" w="3202910">
                <a:moveTo>
                  <a:pt x="0" y="0"/>
                </a:moveTo>
                <a:lnTo>
                  <a:pt x="3202910" y="0"/>
                </a:lnTo>
                <a:lnTo>
                  <a:pt x="3202910" y="2234030"/>
                </a:lnTo>
                <a:lnTo>
                  <a:pt x="0" y="22340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2" id="42"/>
          <p:cNvSpPr/>
          <p:nvPr/>
        </p:nvSpPr>
        <p:spPr>
          <a:xfrm flipH="false" flipV="false" rot="0">
            <a:off x="4925187" y="6684694"/>
            <a:ext cx="2707815" cy="2721423"/>
          </a:xfrm>
          <a:custGeom>
            <a:avLst/>
            <a:gdLst/>
            <a:ahLst/>
            <a:cxnLst/>
            <a:rect r="r" b="b" t="t" l="l"/>
            <a:pathLst>
              <a:path h="2721423" w="2707815">
                <a:moveTo>
                  <a:pt x="0" y="0"/>
                </a:moveTo>
                <a:lnTo>
                  <a:pt x="2707815" y="0"/>
                </a:lnTo>
                <a:lnTo>
                  <a:pt x="2707815" y="2721422"/>
                </a:lnTo>
                <a:lnTo>
                  <a:pt x="0" y="272142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3" id="43"/>
          <p:cNvSpPr/>
          <p:nvPr/>
        </p:nvSpPr>
        <p:spPr>
          <a:xfrm flipH="false" flipV="false" rot="0">
            <a:off x="16740099" y="8045405"/>
            <a:ext cx="2105202" cy="1868367"/>
          </a:xfrm>
          <a:custGeom>
            <a:avLst/>
            <a:gdLst/>
            <a:ahLst/>
            <a:cxnLst/>
            <a:rect r="r" b="b" t="t" l="l"/>
            <a:pathLst>
              <a:path h="1868367" w="2105202">
                <a:moveTo>
                  <a:pt x="0" y="0"/>
                </a:moveTo>
                <a:lnTo>
                  <a:pt x="2105202" y="0"/>
                </a:lnTo>
                <a:lnTo>
                  <a:pt x="2105202" y="1868367"/>
                </a:lnTo>
                <a:lnTo>
                  <a:pt x="0" y="186836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44" id="44"/>
          <p:cNvSpPr/>
          <p:nvPr/>
        </p:nvSpPr>
        <p:spPr>
          <a:xfrm flipH="false" flipV="false" rot="0">
            <a:off x="16740099" y="522300"/>
            <a:ext cx="892531" cy="1012801"/>
          </a:xfrm>
          <a:custGeom>
            <a:avLst/>
            <a:gdLst/>
            <a:ahLst/>
            <a:cxnLst/>
            <a:rect r="r" b="b" t="t" l="l"/>
            <a:pathLst>
              <a:path h="1012801" w="892531">
                <a:moveTo>
                  <a:pt x="0" y="0"/>
                </a:moveTo>
                <a:lnTo>
                  <a:pt x="892530" y="0"/>
                </a:lnTo>
                <a:lnTo>
                  <a:pt x="892530" y="1012800"/>
                </a:lnTo>
                <a:lnTo>
                  <a:pt x="0" y="1012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45" id="45"/>
          <p:cNvSpPr/>
          <p:nvPr/>
        </p:nvSpPr>
        <p:spPr>
          <a:xfrm flipH="false" flipV="false" rot="0">
            <a:off x="2010205" y="7447430"/>
            <a:ext cx="988836" cy="1065589"/>
          </a:xfrm>
          <a:custGeom>
            <a:avLst/>
            <a:gdLst/>
            <a:ahLst/>
            <a:cxnLst/>
            <a:rect r="r" b="b" t="t" l="l"/>
            <a:pathLst>
              <a:path h="1065589" w="988836">
                <a:moveTo>
                  <a:pt x="0" y="0"/>
                </a:moveTo>
                <a:lnTo>
                  <a:pt x="988836" y="0"/>
                </a:lnTo>
                <a:lnTo>
                  <a:pt x="988836" y="1065589"/>
                </a:lnTo>
                <a:lnTo>
                  <a:pt x="0" y="106558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a:ln cap="sq">
            <a:noFill/>
            <a:prstDash val="solid"/>
            <a:miter/>
          </a:ln>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116577" y="3086100"/>
            <a:ext cx="4047934" cy="4114800"/>
          </a:xfrm>
          <a:custGeom>
            <a:avLst/>
            <a:gdLst/>
            <a:ahLst/>
            <a:cxnLst/>
            <a:rect r="r" b="b" t="t" l="l"/>
            <a:pathLst>
              <a:path h="4114800" w="4047934">
                <a:moveTo>
                  <a:pt x="0" y="0"/>
                </a:moveTo>
                <a:lnTo>
                  <a:pt x="4047934" y="0"/>
                </a:lnTo>
                <a:lnTo>
                  <a:pt x="404793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988019" y="4029075"/>
            <a:ext cx="2228850" cy="222885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TextBox 6" id="6"/>
          <p:cNvSpPr txBox="true"/>
          <p:nvPr/>
        </p:nvSpPr>
        <p:spPr>
          <a:xfrm rot="0">
            <a:off x="2792497" y="4917607"/>
            <a:ext cx="2696093" cy="1003113"/>
          </a:xfrm>
          <a:prstGeom prst="rect">
            <a:avLst/>
          </a:prstGeom>
        </p:spPr>
        <p:txBody>
          <a:bodyPr anchor="t" rtlCol="false" tIns="0" lIns="0" bIns="0" rIns="0">
            <a:spAutoFit/>
          </a:bodyPr>
          <a:lstStyle/>
          <a:p>
            <a:pPr algn="ctr" marL="0" indent="0" lvl="0">
              <a:lnSpc>
                <a:spcPts val="7177"/>
              </a:lnSpc>
              <a:spcBef>
                <a:spcPct val="0"/>
              </a:spcBef>
            </a:pPr>
            <a:r>
              <a:rPr lang="en-US" sz="7975" spc="-159" strike="noStrike" u="none">
                <a:solidFill>
                  <a:srgbClr val="DAFF2C"/>
                </a:solidFill>
                <a:latin typeface="Kingred Modern"/>
              </a:rPr>
              <a:t>20$</a:t>
            </a:r>
          </a:p>
        </p:txBody>
      </p:sp>
      <p:sp>
        <p:nvSpPr>
          <p:cNvPr name="TextBox 7" id="7"/>
          <p:cNvSpPr txBox="true"/>
          <p:nvPr/>
        </p:nvSpPr>
        <p:spPr>
          <a:xfrm rot="0">
            <a:off x="2487507" y="7305675"/>
            <a:ext cx="3306074" cy="358136"/>
          </a:xfrm>
          <a:prstGeom prst="rect">
            <a:avLst/>
          </a:prstGeom>
        </p:spPr>
        <p:txBody>
          <a:bodyPr anchor="t" rtlCol="false" tIns="0" lIns="0" bIns="0" rIns="0">
            <a:spAutoFit/>
          </a:bodyPr>
          <a:lstStyle/>
          <a:p>
            <a:pPr algn="ctr" marL="0" indent="0" lvl="0">
              <a:lnSpc>
                <a:spcPts val="2689"/>
              </a:lnSpc>
              <a:spcBef>
                <a:spcPct val="0"/>
              </a:spcBef>
            </a:pPr>
            <a:r>
              <a:rPr lang="en-US" sz="3090" spc="256" strike="noStrike" u="none">
                <a:solidFill>
                  <a:srgbClr val="DAFF2C"/>
                </a:solidFill>
                <a:latin typeface="Gliker Expanded"/>
              </a:rPr>
              <a:t>MONTHLY</a:t>
            </a:r>
          </a:p>
        </p:txBody>
      </p:sp>
      <p:sp>
        <p:nvSpPr>
          <p:cNvPr name="Freeform 8" id="8"/>
          <p:cNvSpPr/>
          <p:nvPr/>
        </p:nvSpPr>
        <p:spPr>
          <a:xfrm flipH="false" flipV="false" rot="0">
            <a:off x="7104282" y="1971675"/>
            <a:ext cx="4047934" cy="4114800"/>
          </a:xfrm>
          <a:custGeom>
            <a:avLst/>
            <a:gdLst/>
            <a:ahLst/>
            <a:cxnLst/>
            <a:rect r="r" b="b" t="t" l="l"/>
            <a:pathLst>
              <a:path h="4114800" w="4047934">
                <a:moveTo>
                  <a:pt x="0" y="0"/>
                </a:moveTo>
                <a:lnTo>
                  <a:pt x="4047935" y="0"/>
                </a:lnTo>
                <a:lnTo>
                  <a:pt x="40479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9" id="9"/>
          <p:cNvGrpSpPr/>
          <p:nvPr/>
        </p:nvGrpSpPr>
        <p:grpSpPr>
          <a:xfrm rot="0">
            <a:off x="7975724" y="2914650"/>
            <a:ext cx="2228850" cy="222885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TextBox 12" id="12"/>
          <p:cNvSpPr txBox="true"/>
          <p:nvPr/>
        </p:nvSpPr>
        <p:spPr>
          <a:xfrm rot="0">
            <a:off x="7475213" y="3810664"/>
            <a:ext cx="3306074" cy="999177"/>
          </a:xfrm>
          <a:prstGeom prst="rect">
            <a:avLst/>
          </a:prstGeom>
        </p:spPr>
        <p:txBody>
          <a:bodyPr anchor="t" rtlCol="false" tIns="0" lIns="0" bIns="0" rIns="0">
            <a:spAutoFit/>
          </a:bodyPr>
          <a:lstStyle/>
          <a:p>
            <a:pPr algn="ctr" marL="0" indent="0" lvl="0">
              <a:lnSpc>
                <a:spcPts val="7177"/>
              </a:lnSpc>
              <a:spcBef>
                <a:spcPct val="0"/>
              </a:spcBef>
            </a:pPr>
            <a:r>
              <a:rPr lang="en-US" sz="7975" spc="-159" strike="noStrike" u="none">
                <a:solidFill>
                  <a:srgbClr val="DAFF2C"/>
                </a:solidFill>
                <a:latin typeface="Kingred Modern"/>
              </a:rPr>
              <a:t>30$</a:t>
            </a:r>
          </a:p>
        </p:txBody>
      </p:sp>
      <p:sp>
        <p:nvSpPr>
          <p:cNvPr name="TextBox 13" id="13"/>
          <p:cNvSpPr txBox="true"/>
          <p:nvPr/>
        </p:nvSpPr>
        <p:spPr>
          <a:xfrm rot="0">
            <a:off x="7475213" y="6372225"/>
            <a:ext cx="3306074" cy="358136"/>
          </a:xfrm>
          <a:prstGeom prst="rect">
            <a:avLst/>
          </a:prstGeom>
        </p:spPr>
        <p:txBody>
          <a:bodyPr anchor="t" rtlCol="false" tIns="0" lIns="0" bIns="0" rIns="0">
            <a:spAutoFit/>
          </a:bodyPr>
          <a:lstStyle/>
          <a:p>
            <a:pPr algn="ctr" marL="0" indent="0" lvl="0">
              <a:lnSpc>
                <a:spcPts val="2689"/>
              </a:lnSpc>
              <a:spcBef>
                <a:spcPct val="0"/>
              </a:spcBef>
            </a:pPr>
            <a:r>
              <a:rPr lang="en-US" sz="3090" spc="256" strike="noStrike" u="none">
                <a:solidFill>
                  <a:srgbClr val="DAFF2C"/>
                </a:solidFill>
                <a:latin typeface="Gliker Expanded"/>
              </a:rPr>
              <a:t>MONTHLY</a:t>
            </a:r>
          </a:p>
        </p:txBody>
      </p:sp>
      <p:sp>
        <p:nvSpPr>
          <p:cNvPr name="Freeform 14" id="14"/>
          <p:cNvSpPr/>
          <p:nvPr/>
        </p:nvSpPr>
        <p:spPr>
          <a:xfrm flipH="false" flipV="false" rot="0">
            <a:off x="12091988" y="1028700"/>
            <a:ext cx="4047935" cy="4114800"/>
          </a:xfrm>
          <a:custGeom>
            <a:avLst/>
            <a:gdLst/>
            <a:ahLst/>
            <a:cxnLst/>
            <a:rect r="r" b="b" t="t" l="l"/>
            <a:pathLst>
              <a:path h="4114800" w="4047935">
                <a:moveTo>
                  <a:pt x="0" y="0"/>
                </a:moveTo>
                <a:lnTo>
                  <a:pt x="4047934" y="0"/>
                </a:lnTo>
                <a:lnTo>
                  <a:pt x="404793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5" id="15"/>
          <p:cNvGrpSpPr/>
          <p:nvPr/>
        </p:nvGrpSpPr>
        <p:grpSpPr>
          <a:xfrm rot="0">
            <a:off x="12963430" y="1971675"/>
            <a:ext cx="2228850" cy="222885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sp>
        <p:nvSpPr>
          <p:cNvPr name="TextBox 18" id="18"/>
          <p:cNvSpPr txBox="true"/>
          <p:nvPr/>
        </p:nvSpPr>
        <p:spPr>
          <a:xfrm rot="0">
            <a:off x="12462918" y="2829589"/>
            <a:ext cx="3306074" cy="999177"/>
          </a:xfrm>
          <a:prstGeom prst="rect">
            <a:avLst/>
          </a:prstGeom>
        </p:spPr>
        <p:txBody>
          <a:bodyPr anchor="t" rtlCol="false" tIns="0" lIns="0" bIns="0" rIns="0">
            <a:spAutoFit/>
          </a:bodyPr>
          <a:lstStyle/>
          <a:p>
            <a:pPr algn="ctr" marL="0" indent="0" lvl="0">
              <a:lnSpc>
                <a:spcPts val="7177"/>
              </a:lnSpc>
              <a:spcBef>
                <a:spcPct val="0"/>
              </a:spcBef>
            </a:pPr>
            <a:r>
              <a:rPr lang="en-US" sz="7975" spc="-159">
                <a:solidFill>
                  <a:srgbClr val="DAFF2C"/>
                </a:solidFill>
                <a:latin typeface="Kingred Modern"/>
              </a:rPr>
              <a:t>10</a:t>
            </a:r>
            <a:r>
              <a:rPr lang="en-US" sz="7975" spc="-159" strike="noStrike" u="none">
                <a:solidFill>
                  <a:srgbClr val="DAFF2C"/>
                </a:solidFill>
                <a:latin typeface="Kingred Modern"/>
              </a:rPr>
              <a:t>0$</a:t>
            </a:r>
          </a:p>
        </p:txBody>
      </p:sp>
      <p:sp>
        <p:nvSpPr>
          <p:cNvPr name="TextBox 19" id="19"/>
          <p:cNvSpPr txBox="true"/>
          <p:nvPr/>
        </p:nvSpPr>
        <p:spPr>
          <a:xfrm rot="0">
            <a:off x="12462918" y="5248275"/>
            <a:ext cx="3306074" cy="358136"/>
          </a:xfrm>
          <a:prstGeom prst="rect">
            <a:avLst/>
          </a:prstGeom>
        </p:spPr>
        <p:txBody>
          <a:bodyPr anchor="t" rtlCol="false" tIns="0" lIns="0" bIns="0" rIns="0">
            <a:spAutoFit/>
          </a:bodyPr>
          <a:lstStyle/>
          <a:p>
            <a:pPr algn="ctr" marL="0" indent="0" lvl="0">
              <a:lnSpc>
                <a:spcPts val="2689"/>
              </a:lnSpc>
              <a:spcBef>
                <a:spcPct val="0"/>
              </a:spcBef>
            </a:pPr>
            <a:r>
              <a:rPr lang="en-US" sz="3090" spc="256" strike="noStrike" u="none">
                <a:solidFill>
                  <a:srgbClr val="DAFF2C"/>
                </a:solidFill>
                <a:latin typeface="Gliker Expanded"/>
              </a:rPr>
              <a:t>YEARLY</a:t>
            </a:r>
          </a:p>
        </p:txBody>
      </p:sp>
      <p:sp>
        <p:nvSpPr>
          <p:cNvPr name="TextBox 20" id="20"/>
          <p:cNvSpPr txBox="true"/>
          <p:nvPr/>
        </p:nvSpPr>
        <p:spPr>
          <a:xfrm rot="0">
            <a:off x="2487507" y="7963651"/>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1" id="21"/>
          <p:cNvSpPr txBox="true"/>
          <p:nvPr/>
        </p:nvSpPr>
        <p:spPr>
          <a:xfrm rot="0">
            <a:off x="7437113" y="7936629"/>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2" id="22"/>
          <p:cNvSpPr txBox="true"/>
          <p:nvPr/>
        </p:nvSpPr>
        <p:spPr>
          <a:xfrm rot="0">
            <a:off x="12462918" y="7936629"/>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3" id="23"/>
          <p:cNvSpPr txBox="true"/>
          <p:nvPr/>
        </p:nvSpPr>
        <p:spPr>
          <a:xfrm rot="0">
            <a:off x="12462918" y="6200224"/>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4" id="24"/>
          <p:cNvSpPr txBox="true"/>
          <p:nvPr/>
        </p:nvSpPr>
        <p:spPr>
          <a:xfrm rot="0">
            <a:off x="7437113" y="7394255"/>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5" id="25"/>
          <p:cNvSpPr txBox="true"/>
          <p:nvPr/>
        </p:nvSpPr>
        <p:spPr>
          <a:xfrm rot="0">
            <a:off x="12462918" y="7394255"/>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6" id="26"/>
          <p:cNvSpPr txBox="true"/>
          <p:nvPr/>
        </p:nvSpPr>
        <p:spPr>
          <a:xfrm rot="0">
            <a:off x="2487507" y="8479003"/>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7" id="27"/>
          <p:cNvSpPr txBox="true"/>
          <p:nvPr/>
        </p:nvSpPr>
        <p:spPr>
          <a:xfrm rot="0">
            <a:off x="7437113" y="8479003"/>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8" id="28"/>
          <p:cNvSpPr txBox="true"/>
          <p:nvPr/>
        </p:nvSpPr>
        <p:spPr>
          <a:xfrm rot="0">
            <a:off x="12462918" y="8479003"/>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TextBox 29" id="29"/>
          <p:cNvSpPr txBox="true"/>
          <p:nvPr/>
        </p:nvSpPr>
        <p:spPr>
          <a:xfrm rot="0">
            <a:off x="12462918" y="6742597"/>
            <a:ext cx="3306074" cy="323215"/>
          </a:xfrm>
          <a:prstGeom prst="rect">
            <a:avLst/>
          </a:prstGeom>
        </p:spPr>
        <p:txBody>
          <a:bodyPr anchor="t" rtlCol="false" tIns="0" lIns="0" bIns="0" rIns="0">
            <a:spAutoFit/>
          </a:bodyPr>
          <a:lstStyle/>
          <a:p>
            <a:pPr algn="ctr" marL="0" indent="0" lvl="1">
              <a:lnSpc>
                <a:spcPts val="2660"/>
              </a:lnSpc>
              <a:spcBef>
                <a:spcPct val="0"/>
              </a:spcBef>
            </a:pPr>
            <a:r>
              <a:rPr lang="en-US" sz="1900" strike="noStrike" u="none">
                <a:solidFill>
                  <a:srgbClr val="DAFF2C"/>
                </a:solidFill>
                <a:latin typeface="Glacial Indifference"/>
              </a:rPr>
              <a:t>Add a feature</a:t>
            </a:r>
          </a:p>
        </p:txBody>
      </p:sp>
      <p:sp>
        <p:nvSpPr>
          <p:cNvPr name="Freeform 30" id="30"/>
          <p:cNvSpPr/>
          <p:nvPr/>
        </p:nvSpPr>
        <p:spPr>
          <a:xfrm flipH="false" flipV="false" rot="-1920447">
            <a:off x="-2928125" y="-3970461"/>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4"/>
            <a:stretch>
              <a:fillRect l="0" t="0" r="0" b="0"/>
            </a:stretch>
          </a:blipFill>
        </p:spPr>
      </p:sp>
      <p:sp>
        <p:nvSpPr>
          <p:cNvPr name="Freeform 31" id="31"/>
          <p:cNvSpPr/>
          <p:nvPr/>
        </p:nvSpPr>
        <p:spPr>
          <a:xfrm flipH="false" flipV="false" rot="-1920447">
            <a:off x="10978375" y="4354389"/>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4"/>
            <a:stretch>
              <a:fillRect l="0" t="0" r="0" b="0"/>
            </a:stretch>
          </a:blipFill>
        </p:spPr>
      </p:sp>
      <p:sp>
        <p:nvSpPr>
          <p:cNvPr name="Freeform 32" id="32"/>
          <p:cNvSpPr/>
          <p:nvPr/>
        </p:nvSpPr>
        <p:spPr>
          <a:xfrm flipH="false" flipV="false" rot="0">
            <a:off x="-237608" y="6236748"/>
            <a:ext cx="2075417" cy="1356804"/>
          </a:xfrm>
          <a:custGeom>
            <a:avLst/>
            <a:gdLst/>
            <a:ahLst/>
            <a:cxnLst/>
            <a:rect r="r" b="b" t="t" l="l"/>
            <a:pathLst>
              <a:path h="1356804" w="2075417">
                <a:moveTo>
                  <a:pt x="0" y="0"/>
                </a:moveTo>
                <a:lnTo>
                  <a:pt x="2075416" y="0"/>
                </a:lnTo>
                <a:lnTo>
                  <a:pt x="2075416" y="1356804"/>
                </a:lnTo>
                <a:lnTo>
                  <a:pt x="0" y="13568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3" id="33"/>
          <p:cNvSpPr/>
          <p:nvPr/>
        </p:nvSpPr>
        <p:spPr>
          <a:xfrm flipH="false" flipV="false" rot="0">
            <a:off x="6296944" y="842220"/>
            <a:ext cx="1198312" cy="906360"/>
          </a:xfrm>
          <a:custGeom>
            <a:avLst/>
            <a:gdLst/>
            <a:ahLst/>
            <a:cxnLst/>
            <a:rect r="r" b="b" t="t" l="l"/>
            <a:pathLst>
              <a:path h="906360" w="1198312">
                <a:moveTo>
                  <a:pt x="0" y="0"/>
                </a:moveTo>
                <a:lnTo>
                  <a:pt x="1198312" y="0"/>
                </a:lnTo>
                <a:lnTo>
                  <a:pt x="1198312" y="906360"/>
                </a:lnTo>
                <a:lnTo>
                  <a:pt x="0" y="9063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0">
            <a:off x="11166237" y="8644903"/>
            <a:ext cx="1594327" cy="1642097"/>
          </a:xfrm>
          <a:custGeom>
            <a:avLst/>
            <a:gdLst/>
            <a:ahLst/>
            <a:cxnLst/>
            <a:rect r="r" b="b" t="t" l="l"/>
            <a:pathLst>
              <a:path h="1642097" w="1594327">
                <a:moveTo>
                  <a:pt x="0" y="0"/>
                </a:moveTo>
                <a:lnTo>
                  <a:pt x="1594326" y="0"/>
                </a:lnTo>
                <a:lnTo>
                  <a:pt x="1594326" y="1642097"/>
                </a:lnTo>
                <a:lnTo>
                  <a:pt x="0" y="16420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5" id="35"/>
          <p:cNvSpPr/>
          <p:nvPr/>
        </p:nvSpPr>
        <p:spPr>
          <a:xfrm flipH="false" flipV="false" rot="0">
            <a:off x="16532143" y="250900"/>
            <a:ext cx="3168814" cy="777800"/>
          </a:xfrm>
          <a:custGeom>
            <a:avLst/>
            <a:gdLst/>
            <a:ahLst/>
            <a:cxnLst/>
            <a:rect r="r" b="b" t="t" l="l"/>
            <a:pathLst>
              <a:path h="777800" w="3168814">
                <a:moveTo>
                  <a:pt x="0" y="0"/>
                </a:moveTo>
                <a:lnTo>
                  <a:pt x="3168814" y="0"/>
                </a:lnTo>
                <a:lnTo>
                  <a:pt x="3168814" y="777800"/>
                </a:lnTo>
                <a:lnTo>
                  <a:pt x="0" y="777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94466">
            <a:off x="12449834" y="-581867"/>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710112" y="-5026111"/>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sp>
        <p:nvSpPr>
          <p:cNvPr name="TextBox 4" id="4"/>
          <p:cNvSpPr txBox="true"/>
          <p:nvPr/>
        </p:nvSpPr>
        <p:spPr>
          <a:xfrm rot="0">
            <a:off x="8297663" y="7307184"/>
            <a:ext cx="8889363" cy="718939"/>
          </a:xfrm>
          <a:prstGeom prst="rect">
            <a:avLst/>
          </a:prstGeom>
        </p:spPr>
        <p:txBody>
          <a:bodyPr anchor="t" rtlCol="false" tIns="0" lIns="0" bIns="0" rIns="0">
            <a:spAutoFit/>
          </a:bodyPr>
          <a:lstStyle/>
          <a:p>
            <a:pPr marL="0" indent="0" lvl="0">
              <a:lnSpc>
                <a:spcPts val="5227"/>
              </a:lnSpc>
              <a:spcBef>
                <a:spcPct val="0"/>
              </a:spcBef>
            </a:pPr>
            <a:r>
              <a:rPr lang="en-US" sz="6008" spc="498">
                <a:solidFill>
                  <a:srgbClr val="DAFF2C"/>
                </a:solidFill>
                <a:latin typeface="Gliker Expanded"/>
              </a:rPr>
              <a:t>ABOUT US</a:t>
            </a:r>
          </a:p>
        </p:txBody>
      </p:sp>
      <p:sp>
        <p:nvSpPr>
          <p:cNvPr name="TextBox 5" id="5"/>
          <p:cNvSpPr txBox="true"/>
          <p:nvPr/>
        </p:nvSpPr>
        <p:spPr>
          <a:xfrm rot="0">
            <a:off x="8392308" y="8349915"/>
            <a:ext cx="9069527" cy="556755"/>
          </a:xfrm>
          <a:prstGeom prst="rect">
            <a:avLst/>
          </a:prstGeom>
        </p:spPr>
        <p:txBody>
          <a:bodyPr anchor="t" rtlCol="false" tIns="0" lIns="0" bIns="0" rIns="0">
            <a:spAutoFit/>
          </a:bodyPr>
          <a:lstStyle/>
          <a:p>
            <a:pPr marL="0" indent="0" lvl="1">
              <a:lnSpc>
                <a:spcPts val="4626"/>
              </a:lnSpc>
              <a:spcBef>
                <a:spcPct val="0"/>
              </a:spcBef>
            </a:pPr>
            <a:r>
              <a:rPr lang="en-US" sz="3304" strike="noStrike" u="none">
                <a:solidFill>
                  <a:srgbClr val="DAFF2C"/>
                </a:solidFill>
                <a:latin typeface="Glacial Indifference"/>
              </a:rPr>
              <a:t>Elaborate on what you want to discuss. </a:t>
            </a:r>
          </a:p>
        </p:txBody>
      </p:sp>
      <p:grpSp>
        <p:nvGrpSpPr>
          <p:cNvPr name="Group 6" id="6"/>
          <p:cNvGrpSpPr>
            <a:grpSpLocks noChangeAspect="true"/>
          </p:cNvGrpSpPr>
          <p:nvPr/>
        </p:nvGrpSpPr>
        <p:grpSpPr>
          <a:xfrm rot="0">
            <a:off x="1606378" y="1028700"/>
            <a:ext cx="6181306" cy="8229600"/>
            <a:chOff x="0" y="0"/>
            <a:chExt cx="3663950" cy="4878070"/>
          </a:xfrm>
        </p:grpSpPr>
        <p:sp>
          <p:nvSpPr>
            <p:cNvPr name="Freeform 7" id="7"/>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3"/>
              <a:stretch>
                <a:fillRect l="-58002" t="-469" r="-68543" b="-12404"/>
              </a:stretch>
            </a:blipFill>
          </p:spPr>
        </p:sp>
        <p:sp>
          <p:nvSpPr>
            <p:cNvPr name="Freeform 8" id="8"/>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grpSp>
        <p:nvGrpSpPr>
          <p:cNvPr name="Group 9" id="9"/>
          <p:cNvGrpSpPr>
            <a:grpSpLocks noChangeAspect="true"/>
          </p:cNvGrpSpPr>
          <p:nvPr/>
        </p:nvGrpSpPr>
        <p:grpSpPr>
          <a:xfrm rot="670273">
            <a:off x="7923527" y="65688"/>
            <a:ext cx="4628463" cy="6162192"/>
            <a:chOff x="0" y="0"/>
            <a:chExt cx="3663950" cy="4878070"/>
          </a:xfrm>
        </p:grpSpPr>
        <p:sp>
          <p:nvSpPr>
            <p:cNvPr name="Freeform 10" id="10"/>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4"/>
              <a:stretch>
                <a:fillRect l="0" t="-6121" r="0" b="-6121"/>
              </a:stretch>
            </a:blipFill>
          </p:spPr>
        </p:sp>
        <p:sp>
          <p:nvSpPr>
            <p:cNvPr name="Freeform 11" id="11"/>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TextBox 12" id="12"/>
          <p:cNvSpPr txBox="true"/>
          <p:nvPr/>
        </p:nvSpPr>
        <p:spPr>
          <a:xfrm rot="0">
            <a:off x="1814586" y="1883494"/>
            <a:ext cx="4705891" cy="3260006"/>
          </a:xfrm>
          <a:prstGeom prst="rect">
            <a:avLst/>
          </a:prstGeom>
        </p:spPr>
        <p:txBody>
          <a:bodyPr anchor="t" rtlCol="false" tIns="0" lIns="0" bIns="0" rIns="0">
            <a:spAutoFit/>
          </a:bodyPr>
          <a:lstStyle/>
          <a:p>
            <a:pPr marL="0" indent="0" lvl="0">
              <a:lnSpc>
                <a:spcPts val="23636"/>
              </a:lnSpc>
              <a:spcBef>
                <a:spcPct val="0"/>
              </a:spcBef>
            </a:pPr>
            <a:r>
              <a:rPr lang="en-US" sz="26262" spc="-525">
                <a:solidFill>
                  <a:srgbClr val="E9FF83"/>
                </a:solidFill>
                <a:latin typeface="Kingred Modern"/>
              </a:rPr>
              <a:t>03.</a:t>
            </a:r>
          </a:p>
        </p:txBody>
      </p:sp>
      <p:sp>
        <p:nvSpPr>
          <p:cNvPr name="Freeform 13" id="13"/>
          <p:cNvSpPr/>
          <p:nvPr/>
        </p:nvSpPr>
        <p:spPr>
          <a:xfrm flipH="false" flipV="false" rot="-4892253">
            <a:off x="13473003" y="2970506"/>
            <a:ext cx="2756681" cy="4868312"/>
          </a:xfrm>
          <a:custGeom>
            <a:avLst/>
            <a:gdLst/>
            <a:ahLst/>
            <a:cxnLst/>
            <a:rect r="r" b="b" t="t" l="l"/>
            <a:pathLst>
              <a:path h="4868312" w="2756681">
                <a:moveTo>
                  <a:pt x="0" y="0"/>
                </a:moveTo>
                <a:lnTo>
                  <a:pt x="2756681" y="0"/>
                </a:lnTo>
                <a:lnTo>
                  <a:pt x="2756681" y="4868312"/>
                </a:lnTo>
                <a:lnTo>
                  <a:pt x="0" y="4868312"/>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21212"/>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6392792" y="1028700"/>
            <a:ext cx="3800904" cy="2778346"/>
            <a:chOff x="0" y="0"/>
            <a:chExt cx="2435860" cy="1780540"/>
          </a:xfrm>
        </p:grpSpPr>
        <p:sp>
          <p:nvSpPr>
            <p:cNvPr name="Freeform 3" id="3"/>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2"/>
              <a:stretch>
                <a:fillRect l="0" t="-54126" r="0" b="-54126"/>
              </a:stretch>
            </a:blipFill>
          </p:spPr>
        </p:sp>
        <p:sp>
          <p:nvSpPr>
            <p:cNvPr name="Freeform 4" id="4"/>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3"/>
              <a:stretch>
                <a:fillRect l="-66" t="0" r="-66" b="0"/>
              </a:stretch>
            </a:blipFill>
          </p:spPr>
        </p:sp>
      </p:grpSp>
      <p:grpSp>
        <p:nvGrpSpPr>
          <p:cNvPr name="Group 5" id="5"/>
          <p:cNvGrpSpPr>
            <a:grpSpLocks noChangeAspect="true"/>
          </p:cNvGrpSpPr>
          <p:nvPr/>
        </p:nvGrpSpPr>
        <p:grpSpPr>
          <a:xfrm rot="-89691">
            <a:off x="9772764" y="2924948"/>
            <a:ext cx="4035282" cy="2949669"/>
            <a:chOff x="0" y="0"/>
            <a:chExt cx="2435860" cy="1780540"/>
          </a:xfrm>
        </p:grpSpPr>
        <p:sp>
          <p:nvSpPr>
            <p:cNvPr name="Freeform 6" id="6"/>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4"/>
              <a:stretch>
                <a:fillRect l="0" t="-46337" r="0" b="-61526"/>
              </a:stretch>
            </a:blipFill>
          </p:spPr>
        </p:sp>
        <p:sp>
          <p:nvSpPr>
            <p:cNvPr name="Freeform 7" id="7"/>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3"/>
              <a:stretch>
                <a:fillRect l="-66" t="0" r="-66" b="0"/>
              </a:stretch>
            </a:blipFill>
          </p:spPr>
        </p:sp>
      </p:grpSp>
      <p:grpSp>
        <p:nvGrpSpPr>
          <p:cNvPr name="Group 8" id="8"/>
          <p:cNvGrpSpPr>
            <a:grpSpLocks noChangeAspect="true"/>
          </p:cNvGrpSpPr>
          <p:nvPr/>
        </p:nvGrpSpPr>
        <p:grpSpPr>
          <a:xfrm rot="0">
            <a:off x="13224018" y="4869819"/>
            <a:ext cx="4035282" cy="2949669"/>
            <a:chOff x="0" y="0"/>
            <a:chExt cx="2435860" cy="1780540"/>
          </a:xfrm>
        </p:grpSpPr>
        <p:sp>
          <p:nvSpPr>
            <p:cNvPr name="Freeform 9" id="9"/>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5"/>
              <a:stretch>
                <a:fillRect l="0" t="-19338" r="0" b="-88915"/>
              </a:stretch>
            </a:blipFill>
          </p:spPr>
        </p:sp>
        <p:sp>
          <p:nvSpPr>
            <p:cNvPr name="Freeform 10" id="10"/>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3"/>
              <a:stretch>
                <a:fillRect l="-66" t="0" r="-66" b="0"/>
              </a:stretch>
            </a:blipFill>
          </p:spPr>
        </p:sp>
      </p:grpSp>
      <p:sp>
        <p:nvSpPr>
          <p:cNvPr name="Freeform 11" id="11"/>
          <p:cNvSpPr/>
          <p:nvPr/>
        </p:nvSpPr>
        <p:spPr>
          <a:xfrm flipH="false" flipV="false" rot="1589664">
            <a:off x="176262" y="-1388013"/>
            <a:ext cx="3210637" cy="5511822"/>
          </a:xfrm>
          <a:custGeom>
            <a:avLst/>
            <a:gdLst/>
            <a:ahLst/>
            <a:cxnLst/>
            <a:rect r="r" b="b" t="t" l="l"/>
            <a:pathLst>
              <a:path h="5511822" w="3210637">
                <a:moveTo>
                  <a:pt x="0" y="0"/>
                </a:moveTo>
                <a:lnTo>
                  <a:pt x="3210637" y="0"/>
                </a:lnTo>
                <a:lnTo>
                  <a:pt x="3210637" y="5511822"/>
                </a:lnTo>
                <a:lnTo>
                  <a:pt x="0" y="5511822"/>
                </a:lnTo>
                <a:lnTo>
                  <a:pt x="0" y="0"/>
                </a:lnTo>
                <a:close/>
              </a:path>
            </a:pathLst>
          </a:custGeom>
          <a:blipFill>
            <a:blip r:embed="rId6"/>
            <a:stretch>
              <a:fillRect l="0" t="0" r="0" b="0"/>
            </a:stretch>
          </a:blipFill>
          <a:ln cap="sq">
            <a:noFill/>
            <a:prstDash val="solid"/>
            <a:miter/>
          </a:ln>
        </p:spPr>
      </p:sp>
      <p:sp>
        <p:nvSpPr>
          <p:cNvPr name="Freeform 12" id="12"/>
          <p:cNvSpPr/>
          <p:nvPr/>
        </p:nvSpPr>
        <p:spPr>
          <a:xfrm flipH="false" flipV="false" rot="-2950745">
            <a:off x="15577444" y="6924138"/>
            <a:ext cx="5291132" cy="4114800"/>
          </a:xfrm>
          <a:custGeom>
            <a:avLst/>
            <a:gdLst/>
            <a:ahLst/>
            <a:cxnLst/>
            <a:rect r="r" b="b" t="t" l="l"/>
            <a:pathLst>
              <a:path h="4114800" w="5291132">
                <a:moveTo>
                  <a:pt x="0" y="0"/>
                </a:moveTo>
                <a:lnTo>
                  <a:pt x="5291132" y="0"/>
                </a:lnTo>
                <a:lnTo>
                  <a:pt x="529113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1786154">
            <a:off x="9085350" y="-1099721"/>
            <a:ext cx="3464963" cy="2200252"/>
          </a:xfrm>
          <a:custGeom>
            <a:avLst/>
            <a:gdLst/>
            <a:ahLst/>
            <a:cxnLst/>
            <a:rect r="r" b="b" t="t" l="l"/>
            <a:pathLst>
              <a:path h="2200252" w="3464963">
                <a:moveTo>
                  <a:pt x="0" y="0"/>
                </a:moveTo>
                <a:lnTo>
                  <a:pt x="3464963" y="0"/>
                </a:lnTo>
                <a:lnTo>
                  <a:pt x="3464963" y="2200252"/>
                </a:lnTo>
                <a:lnTo>
                  <a:pt x="0" y="22002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2588587" y="3807046"/>
            <a:ext cx="2251630" cy="1536738"/>
          </a:xfrm>
          <a:custGeom>
            <a:avLst/>
            <a:gdLst/>
            <a:ahLst/>
            <a:cxnLst/>
            <a:rect r="r" b="b" t="t" l="l"/>
            <a:pathLst>
              <a:path h="1536738" w="2251630">
                <a:moveTo>
                  <a:pt x="0" y="0"/>
                </a:moveTo>
                <a:lnTo>
                  <a:pt x="2251630" y="0"/>
                </a:lnTo>
                <a:lnTo>
                  <a:pt x="2251630" y="1536738"/>
                </a:lnTo>
                <a:lnTo>
                  <a:pt x="0" y="153673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8578520" y="7960751"/>
            <a:ext cx="3211886" cy="802971"/>
          </a:xfrm>
          <a:custGeom>
            <a:avLst/>
            <a:gdLst/>
            <a:ahLst/>
            <a:cxnLst/>
            <a:rect r="r" b="b" t="t" l="l"/>
            <a:pathLst>
              <a:path h="802971" w="3211886">
                <a:moveTo>
                  <a:pt x="0" y="0"/>
                </a:moveTo>
                <a:lnTo>
                  <a:pt x="3211885" y="0"/>
                </a:lnTo>
                <a:lnTo>
                  <a:pt x="3211885" y="802971"/>
                </a:lnTo>
                <a:lnTo>
                  <a:pt x="0" y="8029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6" id="16"/>
          <p:cNvGrpSpPr/>
          <p:nvPr/>
        </p:nvGrpSpPr>
        <p:grpSpPr>
          <a:xfrm rot="0">
            <a:off x="6392792" y="4182456"/>
            <a:ext cx="2663679" cy="1103896"/>
            <a:chOff x="0" y="0"/>
            <a:chExt cx="3551571" cy="1471861"/>
          </a:xfrm>
        </p:grpSpPr>
        <p:sp>
          <p:nvSpPr>
            <p:cNvPr name="TextBox 17" id="17"/>
            <p:cNvSpPr txBox="true"/>
            <p:nvPr/>
          </p:nvSpPr>
          <p:spPr>
            <a:xfrm rot="0">
              <a:off x="0" y="104775"/>
              <a:ext cx="3551571" cy="5124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NAME </a:t>
              </a:r>
            </a:p>
          </p:txBody>
        </p:sp>
        <p:sp>
          <p:nvSpPr>
            <p:cNvPr name="TextBox 18" id="18"/>
            <p:cNvSpPr txBox="true"/>
            <p:nvPr/>
          </p:nvSpPr>
          <p:spPr>
            <a:xfrm rot="0">
              <a:off x="0" y="1053609"/>
              <a:ext cx="3551571" cy="4182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Title Or Position</a:t>
              </a:r>
            </a:p>
          </p:txBody>
        </p:sp>
      </p:grpSp>
      <p:grpSp>
        <p:nvGrpSpPr>
          <p:cNvPr name="Group 19" id="19"/>
          <p:cNvGrpSpPr/>
          <p:nvPr/>
        </p:nvGrpSpPr>
        <p:grpSpPr>
          <a:xfrm rot="0">
            <a:off x="9859892" y="6344654"/>
            <a:ext cx="2663679" cy="1103896"/>
            <a:chOff x="0" y="0"/>
            <a:chExt cx="3551571" cy="1471861"/>
          </a:xfrm>
        </p:grpSpPr>
        <p:sp>
          <p:nvSpPr>
            <p:cNvPr name="TextBox 20" id="20"/>
            <p:cNvSpPr txBox="true"/>
            <p:nvPr/>
          </p:nvSpPr>
          <p:spPr>
            <a:xfrm rot="0">
              <a:off x="0" y="104775"/>
              <a:ext cx="3551571" cy="5124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NAME </a:t>
              </a:r>
            </a:p>
          </p:txBody>
        </p:sp>
        <p:sp>
          <p:nvSpPr>
            <p:cNvPr name="TextBox 21" id="21"/>
            <p:cNvSpPr txBox="true"/>
            <p:nvPr/>
          </p:nvSpPr>
          <p:spPr>
            <a:xfrm rot="0">
              <a:off x="0" y="1053609"/>
              <a:ext cx="3551571" cy="4182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Title Or Position</a:t>
              </a:r>
            </a:p>
          </p:txBody>
        </p:sp>
      </p:grpSp>
      <p:grpSp>
        <p:nvGrpSpPr>
          <p:cNvPr name="Group 22" id="22"/>
          <p:cNvGrpSpPr/>
          <p:nvPr/>
        </p:nvGrpSpPr>
        <p:grpSpPr>
          <a:xfrm rot="0">
            <a:off x="13604822" y="8154404"/>
            <a:ext cx="2663679" cy="1103896"/>
            <a:chOff x="0" y="0"/>
            <a:chExt cx="3551571" cy="1471861"/>
          </a:xfrm>
        </p:grpSpPr>
        <p:sp>
          <p:nvSpPr>
            <p:cNvPr name="TextBox 23" id="23"/>
            <p:cNvSpPr txBox="true"/>
            <p:nvPr/>
          </p:nvSpPr>
          <p:spPr>
            <a:xfrm rot="0">
              <a:off x="0" y="104775"/>
              <a:ext cx="3551571" cy="5124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NAME </a:t>
              </a:r>
            </a:p>
          </p:txBody>
        </p:sp>
        <p:sp>
          <p:nvSpPr>
            <p:cNvPr name="TextBox 24" id="24"/>
            <p:cNvSpPr txBox="true"/>
            <p:nvPr/>
          </p:nvSpPr>
          <p:spPr>
            <a:xfrm rot="0">
              <a:off x="0" y="1053609"/>
              <a:ext cx="3551571" cy="4182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Title Or Position</a:t>
              </a:r>
            </a:p>
          </p:txBody>
        </p:sp>
      </p:grpSp>
      <p:sp>
        <p:nvSpPr>
          <p:cNvPr name="TextBox 25" id="25"/>
          <p:cNvSpPr txBox="true"/>
          <p:nvPr/>
        </p:nvSpPr>
        <p:spPr>
          <a:xfrm rot="0">
            <a:off x="1028700" y="6929901"/>
            <a:ext cx="6838091" cy="2328399"/>
          </a:xfrm>
          <a:prstGeom prst="rect">
            <a:avLst/>
          </a:prstGeom>
        </p:spPr>
        <p:txBody>
          <a:bodyPr anchor="t" rtlCol="false" tIns="0" lIns="0" bIns="0" rIns="0">
            <a:spAutoFit/>
          </a:bodyPr>
          <a:lstStyle/>
          <a:p>
            <a:pPr>
              <a:lnSpc>
                <a:spcPts val="8801"/>
              </a:lnSpc>
            </a:pPr>
            <a:r>
              <a:rPr lang="en-US" sz="9779" spc="-195">
                <a:solidFill>
                  <a:srgbClr val="DAFF2C"/>
                </a:solidFill>
                <a:latin typeface="Kingred Modern"/>
              </a:rPr>
              <a:t>MEET</a:t>
            </a:r>
          </a:p>
          <a:p>
            <a:pPr algn="l" marL="0" indent="0" lvl="0">
              <a:lnSpc>
                <a:spcPts val="8801"/>
              </a:lnSpc>
              <a:spcBef>
                <a:spcPct val="0"/>
              </a:spcBef>
            </a:pPr>
            <a:r>
              <a:rPr lang="en-US" sz="9779" spc="-195">
                <a:solidFill>
                  <a:srgbClr val="DAFF2C"/>
                </a:solidFill>
                <a:latin typeface="Kingred Modern"/>
              </a:rPr>
              <a:t>OUR TEAM!</a:t>
            </a:r>
          </a:p>
        </p:txBody>
      </p:sp>
      <p:sp>
        <p:nvSpPr>
          <p:cNvPr name="Freeform 26" id="26"/>
          <p:cNvSpPr/>
          <p:nvPr/>
        </p:nvSpPr>
        <p:spPr>
          <a:xfrm flipH="false" flipV="false" rot="-2127218">
            <a:off x="13757424" y="-3518753"/>
            <a:ext cx="8264033" cy="8229600"/>
          </a:xfrm>
          <a:custGeom>
            <a:avLst/>
            <a:gdLst/>
            <a:ahLst/>
            <a:cxnLst/>
            <a:rect r="r" b="b" t="t" l="l"/>
            <a:pathLst>
              <a:path h="8229600" w="8264033">
                <a:moveTo>
                  <a:pt x="0" y="0"/>
                </a:moveTo>
                <a:lnTo>
                  <a:pt x="8264033" y="0"/>
                </a:lnTo>
                <a:lnTo>
                  <a:pt x="8264033" y="8229600"/>
                </a:lnTo>
                <a:lnTo>
                  <a:pt x="0" y="8229600"/>
                </a:lnTo>
                <a:lnTo>
                  <a:pt x="0" y="0"/>
                </a:lnTo>
                <a:close/>
              </a:path>
            </a:pathLst>
          </a:custGeom>
          <a:blipFill>
            <a:blip r:embed="rId15"/>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0277036" y="2999265"/>
            <a:ext cx="6202863" cy="2334745"/>
          </a:xfrm>
          <a:prstGeom prst="rect">
            <a:avLst/>
          </a:prstGeom>
        </p:spPr>
        <p:txBody>
          <a:bodyPr anchor="t" rtlCol="false" tIns="0" lIns="0" bIns="0" rIns="0">
            <a:spAutoFit/>
          </a:bodyPr>
          <a:lstStyle/>
          <a:p>
            <a:pPr algn="l" marL="0" indent="0" lvl="0">
              <a:lnSpc>
                <a:spcPts val="8801"/>
              </a:lnSpc>
              <a:spcBef>
                <a:spcPct val="0"/>
              </a:spcBef>
            </a:pPr>
            <a:r>
              <a:rPr lang="en-US" sz="9779" spc="-195" strike="noStrike" u="none">
                <a:solidFill>
                  <a:srgbClr val="DAFF2C"/>
                </a:solidFill>
                <a:latin typeface="Kingred Modern"/>
              </a:rPr>
              <a:t>OUR</a:t>
            </a:r>
          </a:p>
          <a:p>
            <a:pPr algn="l" marL="0" indent="0" lvl="0">
              <a:lnSpc>
                <a:spcPts val="8801"/>
              </a:lnSpc>
              <a:spcBef>
                <a:spcPct val="0"/>
              </a:spcBef>
            </a:pPr>
            <a:r>
              <a:rPr lang="en-US" sz="9779" spc="-195" strike="noStrike" u="none">
                <a:solidFill>
                  <a:srgbClr val="DAFF2C"/>
                </a:solidFill>
                <a:latin typeface="Kingred Modern"/>
              </a:rPr>
              <a:t>HISTORY</a:t>
            </a:r>
          </a:p>
        </p:txBody>
      </p:sp>
      <p:sp>
        <p:nvSpPr>
          <p:cNvPr name="TextBox 3" id="3"/>
          <p:cNvSpPr txBox="true"/>
          <p:nvPr/>
        </p:nvSpPr>
        <p:spPr>
          <a:xfrm rot="0">
            <a:off x="10277036" y="5946116"/>
            <a:ext cx="6202863" cy="2657475"/>
          </a:xfrm>
          <a:prstGeom prst="rect">
            <a:avLst/>
          </a:prstGeom>
        </p:spPr>
        <p:txBody>
          <a:bodyPr anchor="t" rtlCol="false" tIns="0" lIns="0" bIns="0" rIns="0">
            <a:spAutoFit/>
          </a:bodyPr>
          <a:lstStyle/>
          <a:p>
            <a:pPr algn="l" marL="0" indent="0" lvl="0">
              <a:lnSpc>
                <a:spcPts val="4200"/>
              </a:lnSpc>
              <a:spcBef>
                <a:spcPct val="0"/>
              </a:spcBef>
            </a:pPr>
            <a:r>
              <a:rPr lang="en-US" sz="3000" strike="noStrike" u="none">
                <a:solidFill>
                  <a:srgbClr val="DAFF2C"/>
                </a:solidFill>
                <a:latin typeface="Glacial Indifference"/>
              </a:rPr>
              <a:t>Presentations are communication tools that can be used as demonstrations, lectures, speeches, reports, and more. It is mostly presented before an audience. </a:t>
            </a:r>
          </a:p>
        </p:txBody>
      </p:sp>
      <p:sp>
        <p:nvSpPr>
          <p:cNvPr name="Freeform 4" id="4"/>
          <p:cNvSpPr/>
          <p:nvPr/>
        </p:nvSpPr>
        <p:spPr>
          <a:xfrm flipH="false" flipV="false" rot="0">
            <a:off x="-2696803" y="4606763"/>
            <a:ext cx="8662791" cy="7677398"/>
          </a:xfrm>
          <a:custGeom>
            <a:avLst/>
            <a:gdLst/>
            <a:ahLst/>
            <a:cxnLst/>
            <a:rect r="r" b="b" t="t" l="l"/>
            <a:pathLst>
              <a:path h="7677398" w="8662791">
                <a:moveTo>
                  <a:pt x="0" y="0"/>
                </a:moveTo>
                <a:lnTo>
                  <a:pt x="8662790" y="0"/>
                </a:lnTo>
                <a:lnTo>
                  <a:pt x="8662790" y="7677398"/>
                </a:lnTo>
                <a:lnTo>
                  <a:pt x="0" y="76773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6791347" y="-3070636"/>
            <a:ext cx="8662791" cy="7677398"/>
          </a:xfrm>
          <a:custGeom>
            <a:avLst/>
            <a:gdLst/>
            <a:ahLst/>
            <a:cxnLst/>
            <a:rect r="r" b="b" t="t" l="l"/>
            <a:pathLst>
              <a:path h="7677398" w="8662791">
                <a:moveTo>
                  <a:pt x="0" y="0"/>
                </a:moveTo>
                <a:lnTo>
                  <a:pt x="8662790" y="0"/>
                </a:lnTo>
                <a:lnTo>
                  <a:pt x="8662790" y="7677399"/>
                </a:lnTo>
                <a:lnTo>
                  <a:pt x="0" y="76773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a:grpSpLocks noChangeAspect="true"/>
          </p:cNvGrpSpPr>
          <p:nvPr/>
        </p:nvGrpSpPr>
        <p:grpSpPr>
          <a:xfrm rot="0">
            <a:off x="2624781" y="1028700"/>
            <a:ext cx="6181306" cy="8229600"/>
            <a:chOff x="0" y="0"/>
            <a:chExt cx="3663950" cy="4878070"/>
          </a:xfrm>
        </p:grpSpPr>
        <p:sp>
          <p:nvSpPr>
            <p:cNvPr name="Freeform 7" id="7"/>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4"/>
              <a:stretch>
                <a:fillRect l="0" t="-6121" r="0" b="-6121"/>
              </a:stretch>
            </a:blipFill>
          </p:spPr>
        </p:sp>
        <p:sp>
          <p:nvSpPr>
            <p:cNvPr name="Freeform 8" id="8"/>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Freeform 9" id="9"/>
          <p:cNvSpPr/>
          <p:nvPr/>
        </p:nvSpPr>
        <p:spPr>
          <a:xfrm flipH="false" flipV="false" rot="-1565402">
            <a:off x="-849778" y="7532788"/>
            <a:ext cx="5508954" cy="2141606"/>
          </a:xfrm>
          <a:custGeom>
            <a:avLst/>
            <a:gdLst/>
            <a:ahLst/>
            <a:cxnLst/>
            <a:rect r="r" b="b" t="t" l="l"/>
            <a:pathLst>
              <a:path h="2141606" w="5508954">
                <a:moveTo>
                  <a:pt x="0" y="0"/>
                </a:moveTo>
                <a:lnTo>
                  <a:pt x="5508954" y="0"/>
                </a:lnTo>
                <a:lnTo>
                  <a:pt x="5508954" y="2141606"/>
                </a:lnTo>
                <a:lnTo>
                  <a:pt x="0" y="2141606"/>
                </a:lnTo>
                <a:lnTo>
                  <a:pt x="0" y="0"/>
                </a:lnTo>
                <a:close/>
              </a:path>
            </a:pathLst>
          </a:custGeom>
          <a:blipFill>
            <a:blip r:embed="rId5"/>
            <a:stretch>
              <a:fillRect l="0" t="0" r="0" b="0"/>
            </a:stretch>
          </a:blipFill>
          <a:ln cap="sq">
            <a:noFill/>
            <a:prstDash val="solid"/>
            <a:miter/>
          </a:ln>
        </p:spPr>
      </p:sp>
      <p:sp>
        <p:nvSpPr>
          <p:cNvPr name="Freeform 10" id="10"/>
          <p:cNvSpPr/>
          <p:nvPr/>
        </p:nvSpPr>
        <p:spPr>
          <a:xfrm flipH="false" flipV="false" rot="4630028">
            <a:off x="12451526" y="-2483509"/>
            <a:ext cx="8323236" cy="8229600"/>
          </a:xfrm>
          <a:custGeom>
            <a:avLst/>
            <a:gdLst/>
            <a:ahLst/>
            <a:cxnLst/>
            <a:rect r="r" b="b" t="t" l="l"/>
            <a:pathLst>
              <a:path h="8229600" w="8323236">
                <a:moveTo>
                  <a:pt x="0" y="0"/>
                </a:moveTo>
                <a:lnTo>
                  <a:pt x="8323237" y="0"/>
                </a:lnTo>
                <a:lnTo>
                  <a:pt x="8323237" y="8229600"/>
                </a:lnTo>
                <a:lnTo>
                  <a:pt x="0" y="8229600"/>
                </a:lnTo>
                <a:lnTo>
                  <a:pt x="0" y="0"/>
                </a:lnTo>
                <a:close/>
              </a:path>
            </a:pathLst>
          </a:custGeom>
          <a:blipFill>
            <a:blip r:embed="rId6"/>
            <a:stretch>
              <a:fillRect l="0" t="0" r="0" b="0"/>
            </a:stretch>
          </a:blipFill>
        </p:spPr>
      </p:sp>
      <p:sp>
        <p:nvSpPr>
          <p:cNvPr name="Freeform 11" id="11"/>
          <p:cNvSpPr/>
          <p:nvPr/>
        </p:nvSpPr>
        <p:spPr>
          <a:xfrm flipH="false" flipV="false" rot="0">
            <a:off x="571847" y="1631291"/>
            <a:ext cx="3168814" cy="777800"/>
          </a:xfrm>
          <a:custGeom>
            <a:avLst/>
            <a:gdLst/>
            <a:ahLst/>
            <a:cxnLst/>
            <a:rect r="r" b="b" t="t" l="l"/>
            <a:pathLst>
              <a:path h="777800" w="3168814">
                <a:moveTo>
                  <a:pt x="0" y="0"/>
                </a:moveTo>
                <a:lnTo>
                  <a:pt x="3168814" y="0"/>
                </a:lnTo>
                <a:lnTo>
                  <a:pt x="3168814" y="777800"/>
                </a:lnTo>
                <a:lnTo>
                  <a:pt x="0" y="777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1979179" y="-203346"/>
            <a:ext cx="1774587" cy="1574946"/>
          </a:xfrm>
          <a:custGeom>
            <a:avLst/>
            <a:gdLst/>
            <a:ahLst/>
            <a:cxnLst/>
            <a:rect r="r" b="b" t="t" l="l"/>
            <a:pathLst>
              <a:path h="1574946" w="1774587">
                <a:moveTo>
                  <a:pt x="0" y="0"/>
                </a:moveTo>
                <a:lnTo>
                  <a:pt x="1774587" y="0"/>
                </a:lnTo>
                <a:lnTo>
                  <a:pt x="1774587" y="1574946"/>
                </a:lnTo>
                <a:lnTo>
                  <a:pt x="0" y="157494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3" id="13"/>
          <p:cNvSpPr/>
          <p:nvPr/>
        </p:nvSpPr>
        <p:spPr>
          <a:xfrm flipH="false" flipV="false" rot="0">
            <a:off x="15435603" y="9071187"/>
            <a:ext cx="1662208" cy="959925"/>
          </a:xfrm>
          <a:custGeom>
            <a:avLst/>
            <a:gdLst/>
            <a:ahLst/>
            <a:cxnLst/>
            <a:rect r="r" b="b" t="t" l="l"/>
            <a:pathLst>
              <a:path h="959925" w="1662208">
                <a:moveTo>
                  <a:pt x="0" y="0"/>
                </a:moveTo>
                <a:lnTo>
                  <a:pt x="1662208" y="0"/>
                </a:lnTo>
                <a:lnTo>
                  <a:pt x="1662208" y="959925"/>
                </a:lnTo>
                <a:lnTo>
                  <a:pt x="0" y="95992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648688">
            <a:off x="234871" y="685800"/>
            <a:ext cx="3116961" cy="8229600"/>
          </a:xfrm>
          <a:custGeom>
            <a:avLst/>
            <a:gdLst/>
            <a:ahLst/>
            <a:cxnLst/>
            <a:rect r="r" b="b" t="t" l="l"/>
            <a:pathLst>
              <a:path h="8229600" w="3116961">
                <a:moveTo>
                  <a:pt x="0" y="0"/>
                </a:moveTo>
                <a:lnTo>
                  <a:pt x="3116961" y="0"/>
                </a:lnTo>
                <a:lnTo>
                  <a:pt x="3116961"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4653728">
            <a:off x="15455821" y="621803"/>
            <a:ext cx="3116961" cy="8229600"/>
          </a:xfrm>
          <a:custGeom>
            <a:avLst/>
            <a:gdLst/>
            <a:ahLst/>
            <a:cxnLst/>
            <a:rect r="r" b="b" t="t" l="l"/>
            <a:pathLst>
              <a:path h="8229600" w="3116961">
                <a:moveTo>
                  <a:pt x="0" y="0"/>
                </a:moveTo>
                <a:lnTo>
                  <a:pt x="3116961" y="0"/>
                </a:lnTo>
                <a:lnTo>
                  <a:pt x="3116961" y="8229600"/>
                </a:lnTo>
                <a:lnTo>
                  <a:pt x="0" y="8229600"/>
                </a:lnTo>
                <a:lnTo>
                  <a:pt x="0" y="0"/>
                </a:lnTo>
                <a:close/>
              </a:path>
            </a:pathLst>
          </a:custGeom>
          <a:blipFill>
            <a:blip r:embed="rId2"/>
            <a:stretch>
              <a:fillRect l="0" t="0" r="0" b="0"/>
            </a:stretch>
          </a:blipFill>
        </p:spPr>
      </p:sp>
      <p:sp>
        <p:nvSpPr>
          <p:cNvPr name="Freeform 4" id="4"/>
          <p:cNvSpPr/>
          <p:nvPr/>
        </p:nvSpPr>
        <p:spPr>
          <a:xfrm flipH="false" flipV="false" rot="5400000">
            <a:off x="6921421" y="838200"/>
            <a:ext cx="3116961" cy="8229600"/>
          </a:xfrm>
          <a:custGeom>
            <a:avLst/>
            <a:gdLst/>
            <a:ahLst/>
            <a:cxnLst/>
            <a:rect r="r" b="b" t="t" l="l"/>
            <a:pathLst>
              <a:path h="8229600" w="3116961">
                <a:moveTo>
                  <a:pt x="0" y="0"/>
                </a:moveTo>
                <a:lnTo>
                  <a:pt x="3116961" y="0"/>
                </a:lnTo>
                <a:lnTo>
                  <a:pt x="3116961" y="8229600"/>
                </a:lnTo>
                <a:lnTo>
                  <a:pt x="0" y="8229600"/>
                </a:lnTo>
                <a:lnTo>
                  <a:pt x="0" y="0"/>
                </a:lnTo>
                <a:close/>
              </a:path>
            </a:pathLst>
          </a:custGeom>
          <a:blipFill>
            <a:blip r:embed="rId2"/>
            <a:stretch>
              <a:fillRect l="0" t="0" r="0" b="0"/>
            </a:stretch>
          </a:blipFill>
        </p:spPr>
      </p:sp>
      <p:grpSp>
        <p:nvGrpSpPr>
          <p:cNvPr name="Group 5" id="5"/>
          <p:cNvGrpSpPr>
            <a:grpSpLocks noChangeAspect="true"/>
          </p:cNvGrpSpPr>
          <p:nvPr/>
        </p:nvGrpSpPr>
        <p:grpSpPr>
          <a:xfrm rot="72210">
            <a:off x="2783220" y="3753076"/>
            <a:ext cx="3800904" cy="2778346"/>
            <a:chOff x="0" y="0"/>
            <a:chExt cx="2435860" cy="1780540"/>
          </a:xfrm>
        </p:grpSpPr>
        <p:sp>
          <p:nvSpPr>
            <p:cNvPr name="Freeform 6" id="6"/>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3"/>
              <a:stretch>
                <a:fillRect l="-4088" t="0" r="-4088" b="0"/>
              </a:stretch>
            </a:blipFill>
          </p:spPr>
        </p:sp>
        <p:sp>
          <p:nvSpPr>
            <p:cNvPr name="Freeform 7" id="7"/>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4"/>
              <a:stretch>
                <a:fillRect l="-66" t="0" r="-66" b="0"/>
              </a:stretch>
            </a:blipFill>
          </p:spPr>
        </p:sp>
      </p:grpSp>
      <p:grpSp>
        <p:nvGrpSpPr>
          <p:cNvPr name="Group 8" id="8"/>
          <p:cNvGrpSpPr>
            <a:grpSpLocks noChangeAspect="true"/>
          </p:cNvGrpSpPr>
          <p:nvPr/>
        </p:nvGrpSpPr>
        <p:grpSpPr>
          <a:xfrm rot="-492322">
            <a:off x="7020851" y="3739721"/>
            <a:ext cx="3800904" cy="2778346"/>
            <a:chOff x="0" y="0"/>
            <a:chExt cx="2435860" cy="1780540"/>
          </a:xfrm>
        </p:grpSpPr>
        <p:sp>
          <p:nvSpPr>
            <p:cNvPr name="Freeform 9" id="9"/>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5"/>
              <a:stretch>
                <a:fillRect l="0" t="-34957" r="0" b="-72905"/>
              </a:stretch>
            </a:blipFill>
          </p:spPr>
        </p:sp>
        <p:sp>
          <p:nvSpPr>
            <p:cNvPr name="Freeform 10" id="10"/>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4"/>
              <a:stretch>
                <a:fillRect l="-66" t="0" r="-66" b="0"/>
              </a:stretch>
            </a:blipFill>
          </p:spPr>
        </p:sp>
      </p:grpSp>
      <p:grpSp>
        <p:nvGrpSpPr>
          <p:cNvPr name="Group 11" id="11"/>
          <p:cNvGrpSpPr>
            <a:grpSpLocks noChangeAspect="true"/>
          </p:cNvGrpSpPr>
          <p:nvPr/>
        </p:nvGrpSpPr>
        <p:grpSpPr>
          <a:xfrm rot="136118">
            <a:off x="11243552" y="3753076"/>
            <a:ext cx="3800904" cy="2778346"/>
            <a:chOff x="0" y="0"/>
            <a:chExt cx="2435860" cy="1780540"/>
          </a:xfrm>
        </p:grpSpPr>
        <p:sp>
          <p:nvSpPr>
            <p:cNvPr name="Freeform 12" id="12"/>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6"/>
              <a:stretch>
                <a:fillRect l="-30910" t="-77383" r="-38949" b="-176355"/>
              </a:stretch>
            </a:blipFill>
          </p:spPr>
        </p:sp>
        <p:sp>
          <p:nvSpPr>
            <p:cNvPr name="Freeform 13" id="13"/>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4"/>
              <a:stretch>
                <a:fillRect l="-66" t="0" r="-66" b="0"/>
              </a:stretch>
            </a:blipFill>
          </p:spPr>
        </p:sp>
      </p:grpSp>
      <p:grpSp>
        <p:nvGrpSpPr>
          <p:cNvPr name="Group 14" id="14"/>
          <p:cNvGrpSpPr/>
          <p:nvPr/>
        </p:nvGrpSpPr>
        <p:grpSpPr>
          <a:xfrm rot="0">
            <a:off x="3351832" y="7144754"/>
            <a:ext cx="2663679" cy="1770646"/>
            <a:chOff x="0" y="0"/>
            <a:chExt cx="3551571" cy="2360861"/>
          </a:xfrm>
        </p:grpSpPr>
        <p:sp>
          <p:nvSpPr>
            <p:cNvPr name="TextBox 15" id="15"/>
            <p:cNvSpPr txBox="true"/>
            <p:nvPr/>
          </p:nvSpPr>
          <p:spPr>
            <a:xfrm rot="0">
              <a:off x="0" y="104775"/>
              <a:ext cx="3551571" cy="956939"/>
            </a:xfrm>
            <a:prstGeom prst="rect">
              <a:avLst/>
            </a:prstGeom>
          </p:spPr>
          <p:txBody>
            <a:bodyPr anchor="t" rtlCol="false" tIns="0" lIns="0" bIns="0" rIns="0">
              <a:spAutoFit/>
            </a:bodyPr>
            <a:lstStyle/>
            <a:p>
              <a:pPr algn="ctr" marL="0" indent="0" lvl="0">
                <a:lnSpc>
                  <a:spcPts val="2689"/>
                </a:lnSpc>
                <a:spcBef>
                  <a:spcPct val="0"/>
                </a:spcBef>
              </a:pPr>
              <a:r>
                <a:rPr lang="en-US" sz="3090" spc="256">
                  <a:solidFill>
                    <a:srgbClr val="DAFF2C"/>
                  </a:solidFill>
                  <a:latin typeface="Gliker Expanded"/>
                </a:rPr>
                <a:t>CLIENT NAME</a:t>
              </a:r>
            </a:p>
          </p:txBody>
        </p:sp>
        <p:sp>
          <p:nvSpPr>
            <p:cNvPr name="TextBox 16" id="16"/>
            <p:cNvSpPr txBox="true"/>
            <p:nvPr/>
          </p:nvSpPr>
          <p:spPr>
            <a:xfrm rot="0">
              <a:off x="0" y="1498109"/>
              <a:ext cx="3551571" cy="862753"/>
            </a:xfrm>
            <a:prstGeom prst="rect">
              <a:avLst/>
            </a:prstGeom>
          </p:spPr>
          <p:txBody>
            <a:bodyPr anchor="t" rtlCol="false" tIns="0" lIns="0" bIns="0" rIns="0">
              <a:spAutoFit/>
            </a:bodyPr>
            <a:lstStyle/>
            <a:p>
              <a:pPr algn="ctr"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grpSp>
        <p:nvGrpSpPr>
          <p:cNvPr name="Group 17" id="17"/>
          <p:cNvGrpSpPr/>
          <p:nvPr/>
        </p:nvGrpSpPr>
        <p:grpSpPr>
          <a:xfrm rot="0">
            <a:off x="7589464" y="7144754"/>
            <a:ext cx="2663679" cy="1770646"/>
            <a:chOff x="0" y="0"/>
            <a:chExt cx="3551571" cy="2360861"/>
          </a:xfrm>
        </p:grpSpPr>
        <p:sp>
          <p:nvSpPr>
            <p:cNvPr name="TextBox 18" id="18"/>
            <p:cNvSpPr txBox="true"/>
            <p:nvPr/>
          </p:nvSpPr>
          <p:spPr>
            <a:xfrm rot="0">
              <a:off x="0" y="104775"/>
              <a:ext cx="3551571" cy="956939"/>
            </a:xfrm>
            <a:prstGeom prst="rect">
              <a:avLst/>
            </a:prstGeom>
          </p:spPr>
          <p:txBody>
            <a:bodyPr anchor="t" rtlCol="false" tIns="0" lIns="0" bIns="0" rIns="0">
              <a:spAutoFit/>
            </a:bodyPr>
            <a:lstStyle/>
            <a:p>
              <a:pPr algn="ctr" marL="0" indent="0" lvl="0">
                <a:lnSpc>
                  <a:spcPts val="2689"/>
                </a:lnSpc>
                <a:spcBef>
                  <a:spcPct val="0"/>
                </a:spcBef>
              </a:pPr>
              <a:r>
                <a:rPr lang="en-US" sz="3090" spc="256">
                  <a:solidFill>
                    <a:srgbClr val="DAFF2C"/>
                  </a:solidFill>
                  <a:latin typeface="Gliker Expanded"/>
                </a:rPr>
                <a:t>CLIENT NAME</a:t>
              </a:r>
            </a:p>
          </p:txBody>
        </p:sp>
        <p:sp>
          <p:nvSpPr>
            <p:cNvPr name="TextBox 19" id="19"/>
            <p:cNvSpPr txBox="true"/>
            <p:nvPr/>
          </p:nvSpPr>
          <p:spPr>
            <a:xfrm rot="0">
              <a:off x="0" y="1498109"/>
              <a:ext cx="3551571" cy="862753"/>
            </a:xfrm>
            <a:prstGeom prst="rect">
              <a:avLst/>
            </a:prstGeom>
          </p:spPr>
          <p:txBody>
            <a:bodyPr anchor="t" rtlCol="false" tIns="0" lIns="0" bIns="0" rIns="0">
              <a:spAutoFit/>
            </a:bodyPr>
            <a:lstStyle/>
            <a:p>
              <a:pPr algn="ctr"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grpSp>
        <p:nvGrpSpPr>
          <p:cNvPr name="Group 20" id="20"/>
          <p:cNvGrpSpPr/>
          <p:nvPr/>
        </p:nvGrpSpPr>
        <p:grpSpPr>
          <a:xfrm rot="0">
            <a:off x="11812164" y="7023755"/>
            <a:ext cx="2663679" cy="1770646"/>
            <a:chOff x="0" y="0"/>
            <a:chExt cx="3551571" cy="2360861"/>
          </a:xfrm>
        </p:grpSpPr>
        <p:sp>
          <p:nvSpPr>
            <p:cNvPr name="TextBox 21" id="21"/>
            <p:cNvSpPr txBox="true"/>
            <p:nvPr/>
          </p:nvSpPr>
          <p:spPr>
            <a:xfrm rot="0">
              <a:off x="0" y="104775"/>
              <a:ext cx="3551571" cy="956939"/>
            </a:xfrm>
            <a:prstGeom prst="rect">
              <a:avLst/>
            </a:prstGeom>
          </p:spPr>
          <p:txBody>
            <a:bodyPr anchor="t" rtlCol="false" tIns="0" lIns="0" bIns="0" rIns="0">
              <a:spAutoFit/>
            </a:bodyPr>
            <a:lstStyle/>
            <a:p>
              <a:pPr algn="ctr" marL="0" indent="0" lvl="0">
                <a:lnSpc>
                  <a:spcPts val="2689"/>
                </a:lnSpc>
                <a:spcBef>
                  <a:spcPct val="0"/>
                </a:spcBef>
              </a:pPr>
              <a:r>
                <a:rPr lang="en-US" sz="3090" spc="256">
                  <a:solidFill>
                    <a:srgbClr val="DAFF2C"/>
                  </a:solidFill>
                  <a:latin typeface="Gliker Expanded"/>
                </a:rPr>
                <a:t>CLIENT NAME</a:t>
              </a:r>
            </a:p>
          </p:txBody>
        </p:sp>
        <p:sp>
          <p:nvSpPr>
            <p:cNvPr name="TextBox 22" id="22"/>
            <p:cNvSpPr txBox="true"/>
            <p:nvPr/>
          </p:nvSpPr>
          <p:spPr>
            <a:xfrm rot="0">
              <a:off x="0" y="1498109"/>
              <a:ext cx="3551571" cy="862753"/>
            </a:xfrm>
            <a:prstGeom prst="rect">
              <a:avLst/>
            </a:prstGeom>
          </p:spPr>
          <p:txBody>
            <a:bodyPr anchor="t" rtlCol="false" tIns="0" lIns="0" bIns="0" rIns="0">
              <a:spAutoFit/>
            </a:bodyPr>
            <a:lstStyle/>
            <a:p>
              <a:pPr algn="ctr"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sp>
        <p:nvSpPr>
          <p:cNvPr name="TextBox 23" id="23"/>
          <p:cNvSpPr txBox="true"/>
          <p:nvPr/>
        </p:nvSpPr>
        <p:spPr>
          <a:xfrm rot="0">
            <a:off x="890224" y="1295400"/>
            <a:ext cx="16507551" cy="1220320"/>
          </a:xfrm>
          <a:prstGeom prst="rect">
            <a:avLst/>
          </a:prstGeom>
        </p:spPr>
        <p:txBody>
          <a:bodyPr anchor="t" rtlCol="false" tIns="0" lIns="0" bIns="0" rIns="0">
            <a:spAutoFit/>
          </a:bodyPr>
          <a:lstStyle/>
          <a:p>
            <a:pPr algn="ctr" marL="0" indent="0" lvl="0">
              <a:lnSpc>
                <a:spcPts val="8801"/>
              </a:lnSpc>
              <a:spcBef>
                <a:spcPct val="0"/>
              </a:spcBef>
            </a:pPr>
            <a:r>
              <a:rPr lang="en-US" sz="9779" spc="-195" strike="noStrike" u="none">
                <a:solidFill>
                  <a:srgbClr val="DAFF2C"/>
                </a:solidFill>
                <a:latin typeface="Kingred Modern"/>
              </a:rPr>
              <a:t>TESTIMONIALS</a:t>
            </a:r>
          </a:p>
        </p:txBody>
      </p:sp>
      <p:sp>
        <p:nvSpPr>
          <p:cNvPr name="Freeform 24" id="24"/>
          <p:cNvSpPr/>
          <p:nvPr/>
        </p:nvSpPr>
        <p:spPr>
          <a:xfrm flipH="false" flipV="false" rot="0">
            <a:off x="-4331395" y="-3070387"/>
            <a:ext cx="8662791" cy="7677398"/>
          </a:xfrm>
          <a:custGeom>
            <a:avLst/>
            <a:gdLst/>
            <a:ahLst/>
            <a:cxnLst/>
            <a:rect r="r" b="b" t="t" l="l"/>
            <a:pathLst>
              <a:path h="7677398" w="8662791">
                <a:moveTo>
                  <a:pt x="0" y="0"/>
                </a:moveTo>
                <a:lnTo>
                  <a:pt x="8662790" y="0"/>
                </a:lnTo>
                <a:lnTo>
                  <a:pt x="8662790" y="7677398"/>
                </a:lnTo>
                <a:lnTo>
                  <a:pt x="0" y="76773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13144004" y="5419601"/>
            <a:ext cx="8662791" cy="7677398"/>
          </a:xfrm>
          <a:custGeom>
            <a:avLst/>
            <a:gdLst/>
            <a:ahLst/>
            <a:cxnLst/>
            <a:rect r="r" b="b" t="t" l="l"/>
            <a:pathLst>
              <a:path h="7677398" w="8662791">
                <a:moveTo>
                  <a:pt x="0" y="0"/>
                </a:moveTo>
                <a:lnTo>
                  <a:pt x="8662790" y="0"/>
                </a:lnTo>
                <a:lnTo>
                  <a:pt x="8662790" y="7677398"/>
                </a:lnTo>
                <a:lnTo>
                  <a:pt x="0" y="76773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15574294" y="6775082"/>
            <a:ext cx="1198312" cy="906360"/>
          </a:xfrm>
          <a:custGeom>
            <a:avLst/>
            <a:gdLst/>
            <a:ahLst/>
            <a:cxnLst/>
            <a:rect r="r" b="b" t="t" l="l"/>
            <a:pathLst>
              <a:path h="906360" w="1198312">
                <a:moveTo>
                  <a:pt x="0" y="0"/>
                </a:moveTo>
                <a:lnTo>
                  <a:pt x="1198312" y="0"/>
                </a:lnTo>
                <a:lnTo>
                  <a:pt x="1198312" y="906359"/>
                </a:lnTo>
                <a:lnTo>
                  <a:pt x="0" y="9063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7" id="27"/>
          <p:cNvSpPr/>
          <p:nvPr/>
        </p:nvSpPr>
        <p:spPr>
          <a:xfrm flipH="false" flipV="false" rot="0">
            <a:off x="15097957" y="1028700"/>
            <a:ext cx="2075417" cy="1356804"/>
          </a:xfrm>
          <a:custGeom>
            <a:avLst/>
            <a:gdLst/>
            <a:ahLst/>
            <a:cxnLst/>
            <a:rect r="r" b="b" t="t" l="l"/>
            <a:pathLst>
              <a:path h="1356804" w="2075417">
                <a:moveTo>
                  <a:pt x="0" y="0"/>
                </a:moveTo>
                <a:lnTo>
                  <a:pt x="2075416" y="0"/>
                </a:lnTo>
                <a:lnTo>
                  <a:pt x="2075416" y="1356804"/>
                </a:lnTo>
                <a:lnTo>
                  <a:pt x="0" y="135680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28" id="28"/>
          <p:cNvSpPr/>
          <p:nvPr/>
        </p:nvSpPr>
        <p:spPr>
          <a:xfrm flipH="false" flipV="false" rot="0">
            <a:off x="807247" y="7681441"/>
            <a:ext cx="1449210" cy="1644493"/>
          </a:xfrm>
          <a:custGeom>
            <a:avLst/>
            <a:gdLst/>
            <a:ahLst/>
            <a:cxnLst/>
            <a:rect r="r" b="b" t="t" l="l"/>
            <a:pathLst>
              <a:path h="1644493" w="1449210">
                <a:moveTo>
                  <a:pt x="0" y="0"/>
                </a:moveTo>
                <a:lnTo>
                  <a:pt x="1449210" y="0"/>
                </a:lnTo>
                <a:lnTo>
                  <a:pt x="1449210" y="1644494"/>
                </a:lnTo>
                <a:lnTo>
                  <a:pt x="0" y="164449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729073" y="3761837"/>
            <a:ext cx="10829854" cy="2763326"/>
            <a:chOff x="0" y="0"/>
            <a:chExt cx="14439805" cy="3684435"/>
          </a:xfrm>
        </p:grpSpPr>
        <p:sp>
          <p:nvSpPr>
            <p:cNvPr name="TextBox 3" id="3"/>
            <p:cNvSpPr txBox="true"/>
            <p:nvPr/>
          </p:nvSpPr>
          <p:spPr>
            <a:xfrm rot="0">
              <a:off x="0" y="266700"/>
              <a:ext cx="14439805" cy="1715994"/>
            </a:xfrm>
            <a:prstGeom prst="rect">
              <a:avLst/>
            </a:prstGeom>
          </p:spPr>
          <p:txBody>
            <a:bodyPr anchor="t" rtlCol="false" tIns="0" lIns="0" bIns="0" rIns="0">
              <a:spAutoFit/>
            </a:bodyPr>
            <a:lstStyle/>
            <a:p>
              <a:pPr algn="ctr" marL="0" indent="0" lvl="0">
                <a:lnSpc>
                  <a:spcPts val="8801"/>
                </a:lnSpc>
                <a:spcBef>
                  <a:spcPct val="0"/>
                </a:spcBef>
              </a:pPr>
              <a:r>
                <a:rPr lang="en-US" sz="9779" spc="-195" strike="noStrike" u="none">
                  <a:solidFill>
                    <a:srgbClr val="DAFF2C"/>
                  </a:solidFill>
                  <a:latin typeface="Kingred Modern"/>
                </a:rPr>
                <a:t>THANK YOU!</a:t>
              </a:r>
            </a:p>
          </p:txBody>
        </p:sp>
        <p:sp>
          <p:nvSpPr>
            <p:cNvPr name="TextBox 4" id="4"/>
            <p:cNvSpPr txBox="true"/>
            <p:nvPr/>
          </p:nvSpPr>
          <p:spPr>
            <a:xfrm rot="0">
              <a:off x="2632993" y="2296960"/>
              <a:ext cx="9173818" cy="1387475"/>
            </a:xfrm>
            <a:prstGeom prst="rect">
              <a:avLst/>
            </a:prstGeom>
          </p:spPr>
          <p:txBody>
            <a:bodyPr anchor="t" rtlCol="false" tIns="0" lIns="0" bIns="0" rIns="0">
              <a:spAutoFit/>
            </a:bodyPr>
            <a:lstStyle/>
            <a:p>
              <a:pPr algn="ctr" marL="0" indent="0" lvl="0">
                <a:lnSpc>
                  <a:spcPts val="4200"/>
                </a:lnSpc>
                <a:spcBef>
                  <a:spcPct val="0"/>
                </a:spcBef>
              </a:pPr>
              <a:r>
                <a:rPr lang="en-US" sz="3000" strike="noStrike" u="none">
                  <a:solidFill>
                    <a:srgbClr val="DAFF2C"/>
                  </a:solidFill>
                  <a:latin typeface="Glacial Indifference"/>
                </a:rPr>
                <a:t>Write a closing statement or</a:t>
              </a:r>
            </a:p>
            <a:p>
              <a:pPr algn="ctr" marL="0" indent="0" lvl="0">
                <a:lnSpc>
                  <a:spcPts val="4200"/>
                </a:lnSpc>
                <a:spcBef>
                  <a:spcPct val="0"/>
                </a:spcBef>
              </a:pPr>
              <a:r>
                <a:rPr lang="en-US" sz="3000" strike="noStrike" u="none">
                  <a:solidFill>
                    <a:srgbClr val="DAFF2C"/>
                  </a:solidFill>
                  <a:latin typeface="Glacial Indifference"/>
                </a:rPr>
                <a:t>call-to-action here.</a:t>
              </a:r>
            </a:p>
          </p:txBody>
        </p:sp>
      </p:grpSp>
      <p:sp>
        <p:nvSpPr>
          <p:cNvPr name="Freeform 5" id="5"/>
          <p:cNvSpPr/>
          <p:nvPr/>
        </p:nvSpPr>
        <p:spPr>
          <a:xfrm flipH="false" flipV="false" rot="0">
            <a:off x="-1645970" y="6696520"/>
            <a:ext cx="6339863" cy="6452787"/>
          </a:xfrm>
          <a:custGeom>
            <a:avLst/>
            <a:gdLst/>
            <a:ahLst/>
            <a:cxnLst/>
            <a:rect r="r" b="b" t="t" l="l"/>
            <a:pathLst>
              <a:path h="6452787" w="6339863">
                <a:moveTo>
                  <a:pt x="0" y="0"/>
                </a:moveTo>
                <a:lnTo>
                  <a:pt x="6339863" y="0"/>
                </a:lnTo>
                <a:lnTo>
                  <a:pt x="6339863" y="6452787"/>
                </a:lnTo>
                <a:lnTo>
                  <a:pt x="0" y="64527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763980" y="-5228780"/>
            <a:ext cx="6339863" cy="6452787"/>
          </a:xfrm>
          <a:custGeom>
            <a:avLst/>
            <a:gdLst/>
            <a:ahLst/>
            <a:cxnLst/>
            <a:rect r="r" b="b" t="t" l="l"/>
            <a:pathLst>
              <a:path h="6452787" w="6339863">
                <a:moveTo>
                  <a:pt x="0" y="0"/>
                </a:moveTo>
                <a:lnTo>
                  <a:pt x="6339863" y="0"/>
                </a:lnTo>
                <a:lnTo>
                  <a:pt x="6339863" y="6452787"/>
                </a:lnTo>
                <a:lnTo>
                  <a:pt x="0" y="64527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4892253">
            <a:off x="14050615" y="6282459"/>
            <a:ext cx="2756681" cy="4868312"/>
          </a:xfrm>
          <a:custGeom>
            <a:avLst/>
            <a:gdLst/>
            <a:ahLst/>
            <a:cxnLst/>
            <a:rect r="r" b="b" t="t" l="l"/>
            <a:pathLst>
              <a:path h="4868312" w="2756681">
                <a:moveTo>
                  <a:pt x="0" y="0"/>
                </a:moveTo>
                <a:lnTo>
                  <a:pt x="2756681" y="0"/>
                </a:lnTo>
                <a:lnTo>
                  <a:pt x="2756681" y="4868312"/>
                </a:lnTo>
                <a:lnTo>
                  <a:pt x="0" y="4868312"/>
                </a:lnTo>
                <a:lnTo>
                  <a:pt x="0" y="0"/>
                </a:lnTo>
                <a:close/>
              </a:path>
            </a:pathLst>
          </a:custGeom>
          <a:blipFill>
            <a:blip r:embed="rId4"/>
            <a:stretch>
              <a:fillRect l="0" t="0" r="0" b="0"/>
            </a:stretch>
          </a:blipFill>
        </p:spPr>
      </p:sp>
      <p:sp>
        <p:nvSpPr>
          <p:cNvPr name="Freeform 8" id="8"/>
          <p:cNvSpPr/>
          <p:nvPr/>
        </p:nvSpPr>
        <p:spPr>
          <a:xfrm flipH="false" flipV="false" rot="0">
            <a:off x="-4161618" y="-3518046"/>
            <a:ext cx="8323236" cy="8229600"/>
          </a:xfrm>
          <a:custGeom>
            <a:avLst/>
            <a:gdLst/>
            <a:ahLst/>
            <a:cxnLst/>
            <a:rect r="r" b="b" t="t" l="l"/>
            <a:pathLst>
              <a:path h="8229600" w="8323236">
                <a:moveTo>
                  <a:pt x="0" y="0"/>
                </a:moveTo>
                <a:lnTo>
                  <a:pt x="8323236" y="0"/>
                </a:lnTo>
                <a:lnTo>
                  <a:pt x="8323236" y="8229600"/>
                </a:lnTo>
                <a:lnTo>
                  <a:pt x="0" y="8229600"/>
                </a:lnTo>
                <a:lnTo>
                  <a:pt x="0" y="0"/>
                </a:lnTo>
                <a:close/>
              </a:path>
            </a:pathLst>
          </a:custGeom>
          <a:blipFill>
            <a:blip r:embed="rId5"/>
            <a:stretch>
              <a:fillRect l="0" t="0" r="0" b="0"/>
            </a:stretch>
          </a:blipFill>
        </p:spPr>
      </p:sp>
      <p:sp>
        <p:nvSpPr>
          <p:cNvPr name="Freeform 9" id="9"/>
          <p:cNvSpPr/>
          <p:nvPr/>
        </p:nvSpPr>
        <p:spPr>
          <a:xfrm flipH="false" flipV="false" rot="0">
            <a:off x="10161593" y="-909559"/>
            <a:ext cx="3185543" cy="3066085"/>
          </a:xfrm>
          <a:custGeom>
            <a:avLst/>
            <a:gdLst/>
            <a:ahLst/>
            <a:cxnLst/>
            <a:rect r="r" b="b" t="t" l="l"/>
            <a:pathLst>
              <a:path h="3066085" w="3185543">
                <a:moveTo>
                  <a:pt x="0" y="0"/>
                </a:moveTo>
                <a:lnTo>
                  <a:pt x="3185543" y="0"/>
                </a:lnTo>
                <a:lnTo>
                  <a:pt x="3185543" y="3066084"/>
                </a:lnTo>
                <a:lnTo>
                  <a:pt x="0" y="3066084"/>
                </a:lnTo>
                <a:lnTo>
                  <a:pt x="0" y="0"/>
                </a:lnTo>
                <a:close/>
              </a:path>
            </a:pathLst>
          </a:custGeom>
          <a:blipFill>
            <a:blip r:embed="rId6"/>
            <a:stretch>
              <a:fillRect l="0" t="0" r="0" b="0"/>
            </a:stretch>
          </a:blipFill>
        </p:spPr>
      </p:sp>
      <p:sp>
        <p:nvSpPr>
          <p:cNvPr name="Freeform 10" id="10"/>
          <p:cNvSpPr/>
          <p:nvPr/>
        </p:nvSpPr>
        <p:spPr>
          <a:xfrm flipH="false" flipV="false" rot="1497048">
            <a:off x="15648012" y="5329624"/>
            <a:ext cx="2251630" cy="1536738"/>
          </a:xfrm>
          <a:custGeom>
            <a:avLst/>
            <a:gdLst/>
            <a:ahLst/>
            <a:cxnLst/>
            <a:rect r="r" b="b" t="t" l="l"/>
            <a:pathLst>
              <a:path h="1536738" w="2251630">
                <a:moveTo>
                  <a:pt x="0" y="0"/>
                </a:moveTo>
                <a:lnTo>
                  <a:pt x="2251630" y="0"/>
                </a:lnTo>
                <a:lnTo>
                  <a:pt x="2251630" y="1536738"/>
                </a:lnTo>
                <a:lnTo>
                  <a:pt x="0" y="15367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1" id="11"/>
          <p:cNvSpPr/>
          <p:nvPr/>
        </p:nvSpPr>
        <p:spPr>
          <a:xfrm flipH="false" flipV="false" rot="0">
            <a:off x="16273181" y="514429"/>
            <a:ext cx="1594327" cy="1642097"/>
          </a:xfrm>
          <a:custGeom>
            <a:avLst/>
            <a:gdLst/>
            <a:ahLst/>
            <a:cxnLst/>
            <a:rect r="r" b="b" t="t" l="l"/>
            <a:pathLst>
              <a:path h="1642097" w="1594327">
                <a:moveTo>
                  <a:pt x="0" y="0"/>
                </a:moveTo>
                <a:lnTo>
                  <a:pt x="1594327" y="0"/>
                </a:lnTo>
                <a:lnTo>
                  <a:pt x="1594327" y="1642096"/>
                </a:lnTo>
                <a:lnTo>
                  <a:pt x="0" y="164209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7561492" y="1224007"/>
            <a:ext cx="1353908" cy="1360711"/>
          </a:xfrm>
          <a:custGeom>
            <a:avLst/>
            <a:gdLst/>
            <a:ahLst/>
            <a:cxnLst/>
            <a:rect r="r" b="b" t="t" l="l"/>
            <a:pathLst>
              <a:path h="1360711" w="1353908">
                <a:moveTo>
                  <a:pt x="0" y="0"/>
                </a:moveTo>
                <a:lnTo>
                  <a:pt x="1353908" y="0"/>
                </a:lnTo>
                <a:lnTo>
                  <a:pt x="1353908" y="1360711"/>
                </a:lnTo>
                <a:lnTo>
                  <a:pt x="0" y="136071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1465690" y="4037616"/>
            <a:ext cx="2157823" cy="1105884"/>
          </a:xfrm>
          <a:custGeom>
            <a:avLst/>
            <a:gdLst/>
            <a:ahLst/>
            <a:cxnLst/>
            <a:rect r="r" b="b" t="t" l="l"/>
            <a:pathLst>
              <a:path h="1105884" w="2157823">
                <a:moveTo>
                  <a:pt x="0" y="0"/>
                </a:moveTo>
                <a:lnTo>
                  <a:pt x="2157823" y="0"/>
                </a:lnTo>
                <a:lnTo>
                  <a:pt x="2157823" y="1105884"/>
                </a:lnTo>
                <a:lnTo>
                  <a:pt x="0" y="110588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7091168" y="7579376"/>
            <a:ext cx="2294555" cy="2274478"/>
          </a:xfrm>
          <a:custGeom>
            <a:avLst/>
            <a:gdLst/>
            <a:ahLst/>
            <a:cxnLst/>
            <a:rect r="r" b="b" t="t" l="l"/>
            <a:pathLst>
              <a:path h="2274478" w="2294555">
                <a:moveTo>
                  <a:pt x="0" y="0"/>
                </a:moveTo>
                <a:lnTo>
                  <a:pt x="2294556" y="0"/>
                </a:lnTo>
                <a:lnTo>
                  <a:pt x="2294556" y="2274478"/>
                </a:lnTo>
                <a:lnTo>
                  <a:pt x="0" y="227447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0435327">
            <a:off x="6258351" y="665423"/>
            <a:ext cx="2856552" cy="2199545"/>
          </a:xfrm>
          <a:custGeom>
            <a:avLst/>
            <a:gdLst/>
            <a:ahLst/>
            <a:cxnLst/>
            <a:rect r="r" b="b" t="t" l="l"/>
            <a:pathLst>
              <a:path h="2199545" w="2856552">
                <a:moveTo>
                  <a:pt x="0" y="0"/>
                </a:moveTo>
                <a:lnTo>
                  <a:pt x="2856552" y="0"/>
                </a:lnTo>
                <a:lnTo>
                  <a:pt x="2856552" y="2199545"/>
                </a:lnTo>
                <a:lnTo>
                  <a:pt x="0" y="2199545"/>
                </a:lnTo>
                <a:lnTo>
                  <a:pt x="0" y="0"/>
                </a:lnTo>
                <a:close/>
              </a:path>
            </a:pathLst>
          </a:custGeom>
          <a:blipFill>
            <a:blip r:embed="rId2"/>
            <a:stretch>
              <a:fillRect l="0" t="0" r="0" b="0"/>
            </a:stretch>
          </a:blipFill>
        </p:spPr>
      </p:sp>
      <p:sp>
        <p:nvSpPr>
          <p:cNvPr name="Freeform 3" id="3"/>
          <p:cNvSpPr/>
          <p:nvPr/>
        </p:nvSpPr>
        <p:spPr>
          <a:xfrm flipH="false" flipV="false" rot="0">
            <a:off x="8579800" y="2441080"/>
            <a:ext cx="1349377" cy="1137864"/>
          </a:xfrm>
          <a:custGeom>
            <a:avLst/>
            <a:gdLst/>
            <a:ahLst/>
            <a:cxnLst/>
            <a:rect r="r" b="b" t="t" l="l"/>
            <a:pathLst>
              <a:path h="1137864" w="1349377">
                <a:moveTo>
                  <a:pt x="0" y="0"/>
                </a:moveTo>
                <a:lnTo>
                  <a:pt x="1349377" y="0"/>
                </a:lnTo>
                <a:lnTo>
                  <a:pt x="1349377" y="1137865"/>
                </a:lnTo>
                <a:lnTo>
                  <a:pt x="0" y="1137865"/>
                </a:lnTo>
                <a:lnTo>
                  <a:pt x="0" y="0"/>
                </a:lnTo>
                <a:close/>
              </a:path>
            </a:pathLst>
          </a:custGeom>
          <a:blipFill>
            <a:blip r:embed="rId3"/>
            <a:stretch>
              <a:fillRect l="0" t="-7070" r="0" b="-7070"/>
            </a:stretch>
          </a:blipFill>
        </p:spPr>
      </p:sp>
      <p:sp>
        <p:nvSpPr>
          <p:cNvPr name="Freeform 4" id="4"/>
          <p:cNvSpPr/>
          <p:nvPr/>
        </p:nvSpPr>
        <p:spPr>
          <a:xfrm flipH="false" flipV="false" rot="-367243">
            <a:off x="6389456" y="5348350"/>
            <a:ext cx="2208748" cy="2199545"/>
          </a:xfrm>
          <a:custGeom>
            <a:avLst/>
            <a:gdLst/>
            <a:ahLst/>
            <a:cxnLst/>
            <a:rect r="r" b="b" t="t" l="l"/>
            <a:pathLst>
              <a:path h="2199545" w="2208748">
                <a:moveTo>
                  <a:pt x="0" y="0"/>
                </a:moveTo>
                <a:lnTo>
                  <a:pt x="2208748" y="0"/>
                </a:lnTo>
                <a:lnTo>
                  <a:pt x="2208748" y="2199545"/>
                </a:lnTo>
                <a:lnTo>
                  <a:pt x="0" y="2199545"/>
                </a:lnTo>
                <a:lnTo>
                  <a:pt x="0" y="0"/>
                </a:lnTo>
                <a:close/>
              </a:path>
            </a:pathLst>
          </a:custGeom>
          <a:blipFill>
            <a:blip r:embed="rId4"/>
            <a:stretch>
              <a:fillRect l="0" t="0" r="0" b="0"/>
            </a:stretch>
          </a:blipFill>
        </p:spPr>
      </p:sp>
      <p:sp>
        <p:nvSpPr>
          <p:cNvPr name="Freeform 5" id="5"/>
          <p:cNvSpPr/>
          <p:nvPr/>
        </p:nvSpPr>
        <p:spPr>
          <a:xfrm flipH="false" flipV="false" rot="-4892253">
            <a:off x="11161236" y="-198890"/>
            <a:ext cx="1844511" cy="3257415"/>
          </a:xfrm>
          <a:custGeom>
            <a:avLst/>
            <a:gdLst/>
            <a:ahLst/>
            <a:cxnLst/>
            <a:rect r="r" b="b" t="t" l="l"/>
            <a:pathLst>
              <a:path h="3257415" w="1844511">
                <a:moveTo>
                  <a:pt x="0" y="0"/>
                </a:moveTo>
                <a:lnTo>
                  <a:pt x="1844511" y="0"/>
                </a:lnTo>
                <a:lnTo>
                  <a:pt x="1844511" y="3257415"/>
                </a:lnTo>
                <a:lnTo>
                  <a:pt x="0" y="3257415"/>
                </a:lnTo>
                <a:lnTo>
                  <a:pt x="0" y="0"/>
                </a:lnTo>
                <a:close/>
              </a:path>
            </a:pathLst>
          </a:custGeom>
          <a:blipFill>
            <a:blip r:embed="rId5"/>
            <a:stretch>
              <a:fillRect l="0" t="0" r="0" b="0"/>
            </a:stretch>
          </a:blipFill>
        </p:spPr>
      </p:sp>
      <p:sp>
        <p:nvSpPr>
          <p:cNvPr name="Freeform 6" id="6"/>
          <p:cNvSpPr/>
          <p:nvPr/>
        </p:nvSpPr>
        <p:spPr>
          <a:xfrm flipH="false" flipV="false" rot="0">
            <a:off x="6149935" y="3173795"/>
            <a:ext cx="2224571" cy="2199545"/>
          </a:xfrm>
          <a:custGeom>
            <a:avLst/>
            <a:gdLst/>
            <a:ahLst/>
            <a:cxnLst/>
            <a:rect r="r" b="b" t="t" l="l"/>
            <a:pathLst>
              <a:path h="2199545" w="2224571">
                <a:moveTo>
                  <a:pt x="0" y="0"/>
                </a:moveTo>
                <a:lnTo>
                  <a:pt x="2224572" y="0"/>
                </a:lnTo>
                <a:lnTo>
                  <a:pt x="2224572" y="2199545"/>
                </a:lnTo>
                <a:lnTo>
                  <a:pt x="0" y="2199545"/>
                </a:lnTo>
                <a:lnTo>
                  <a:pt x="0" y="0"/>
                </a:lnTo>
                <a:close/>
              </a:path>
            </a:pathLst>
          </a:custGeom>
          <a:blipFill>
            <a:blip r:embed="rId6"/>
            <a:stretch>
              <a:fillRect l="0" t="0" r="0" b="0"/>
            </a:stretch>
          </a:blipFill>
        </p:spPr>
      </p:sp>
      <p:sp>
        <p:nvSpPr>
          <p:cNvPr name="Freeform 7" id="7"/>
          <p:cNvSpPr/>
          <p:nvPr/>
        </p:nvSpPr>
        <p:spPr>
          <a:xfrm flipH="false" flipV="false" rot="-1679154">
            <a:off x="8323706" y="3978940"/>
            <a:ext cx="1415294" cy="987168"/>
          </a:xfrm>
          <a:custGeom>
            <a:avLst/>
            <a:gdLst/>
            <a:ahLst/>
            <a:cxnLst/>
            <a:rect r="r" b="b" t="t" l="l"/>
            <a:pathLst>
              <a:path h="987168" w="1415294">
                <a:moveTo>
                  <a:pt x="0" y="0"/>
                </a:moveTo>
                <a:lnTo>
                  <a:pt x="1415294" y="0"/>
                </a:lnTo>
                <a:lnTo>
                  <a:pt x="1415294" y="987168"/>
                </a:lnTo>
                <a:lnTo>
                  <a:pt x="0" y="9871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497048">
            <a:off x="9549582" y="1659126"/>
            <a:ext cx="1478084" cy="1008792"/>
          </a:xfrm>
          <a:custGeom>
            <a:avLst/>
            <a:gdLst/>
            <a:ahLst/>
            <a:cxnLst/>
            <a:rect r="r" b="b" t="t" l="l"/>
            <a:pathLst>
              <a:path h="1008792" w="1478084">
                <a:moveTo>
                  <a:pt x="0" y="0"/>
                </a:moveTo>
                <a:lnTo>
                  <a:pt x="1478084" y="0"/>
                </a:lnTo>
                <a:lnTo>
                  <a:pt x="1478084" y="1008793"/>
                </a:lnTo>
                <a:lnTo>
                  <a:pt x="0" y="10087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9" id="9"/>
          <p:cNvSpPr/>
          <p:nvPr/>
        </p:nvSpPr>
        <p:spPr>
          <a:xfrm flipH="false" flipV="false" rot="0">
            <a:off x="7585380" y="1974593"/>
            <a:ext cx="1178919" cy="1214242"/>
          </a:xfrm>
          <a:custGeom>
            <a:avLst/>
            <a:gdLst/>
            <a:ahLst/>
            <a:cxnLst/>
            <a:rect r="r" b="b" t="t" l="l"/>
            <a:pathLst>
              <a:path h="1214242" w="1178919">
                <a:moveTo>
                  <a:pt x="0" y="0"/>
                </a:moveTo>
                <a:lnTo>
                  <a:pt x="1178919" y="0"/>
                </a:lnTo>
                <a:lnTo>
                  <a:pt x="1178919" y="1214242"/>
                </a:lnTo>
                <a:lnTo>
                  <a:pt x="0" y="12142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2517745">
            <a:off x="11546175" y="2022545"/>
            <a:ext cx="1749582" cy="1820112"/>
          </a:xfrm>
          <a:custGeom>
            <a:avLst/>
            <a:gdLst/>
            <a:ahLst/>
            <a:cxnLst/>
            <a:rect r="r" b="b" t="t" l="l"/>
            <a:pathLst>
              <a:path h="1820112" w="1749582">
                <a:moveTo>
                  <a:pt x="0" y="0"/>
                </a:moveTo>
                <a:lnTo>
                  <a:pt x="1749583" y="0"/>
                </a:lnTo>
                <a:lnTo>
                  <a:pt x="1749583" y="1820112"/>
                </a:lnTo>
                <a:lnTo>
                  <a:pt x="0" y="182011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9750918" y="3583007"/>
            <a:ext cx="2162564" cy="1919275"/>
          </a:xfrm>
          <a:custGeom>
            <a:avLst/>
            <a:gdLst/>
            <a:ahLst/>
            <a:cxnLst/>
            <a:rect r="r" b="b" t="t" l="l"/>
            <a:pathLst>
              <a:path h="1919275" w="2162564">
                <a:moveTo>
                  <a:pt x="0" y="0"/>
                </a:moveTo>
                <a:lnTo>
                  <a:pt x="2162564" y="0"/>
                </a:lnTo>
                <a:lnTo>
                  <a:pt x="2162564" y="1919275"/>
                </a:lnTo>
                <a:lnTo>
                  <a:pt x="0" y="191927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12" id="12"/>
          <p:cNvSpPr/>
          <p:nvPr/>
        </p:nvSpPr>
        <p:spPr>
          <a:xfrm flipH="false" flipV="false" rot="0">
            <a:off x="8986963" y="5412703"/>
            <a:ext cx="838842" cy="1065196"/>
          </a:xfrm>
          <a:custGeom>
            <a:avLst/>
            <a:gdLst/>
            <a:ahLst/>
            <a:cxnLst/>
            <a:rect r="r" b="b" t="t" l="l"/>
            <a:pathLst>
              <a:path h="1065196" w="838842">
                <a:moveTo>
                  <a:pt x="0" y="0"/>
                </a:moveTo>
                <a:lnTo>
                  <a:pt x="838842" y="0"/>
                </a:lnTo>
                <a:lnTo>
                  <a:pt x="838842" y="1065196"/>
                </a:lnTo>
                <a:lnTo>
                  <a:pt x="0" y="106519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1580541">
            <a:off x="10208596" y="5791227"/>
            <a:ext cx="1644164" cy="1644164"/>
          </a:xfrm>
          <a:custGeom>
            <a:avLst/>
            <a:gdLst/>
            <a:ahLst/>
            <a:cxnLst/>
            <a:rect r="r" b="b" t="t" l="l"/>
            <a:pathLst>
              <a:path h="1644164" w="1644164">
                <a:moveTo>
                  <a:pt x="0" y="0"/>
                </a:moveTo>
                <a:lnTo>
                  <a:pt x="1644164" y="0"/>
                </a:lnTo>
                <a:lnTo>
                  <a:pt x="1644164" y="1644164"/>
                </a:lnTo>
                <a:lnTo>
                  <a:pt x="0" y="164416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4" id="14"/>
          <p:cNvSpPr/>
          <p:nvPr/>
        </p:nvSpPr>
        <p:spPr>
          <a:xfrm flipH="false" flipV="false" rot="-107258">
            <a:off x="13184799" y="5801004"/>
            <a:ext cx="2356023" cy="2329518"/>
          </a:xfrm>
          <a:custGeom>
            <a:avLst/>
            <a:gdLst/>
            <a:ahLst/>
            <a:cxnLst/>
            <a:rect r="r" b="b" t="t" l="l"/>
            <a:pathLst>
              <a:path h="2329518" w="2356023">
                <a:moveTo>
                  <a:pt x="0" y="0"/>
                </a:moveTo>
                <a:lnTo>
                  <a:pt x="2356023" y="0"/>
                </a:lnTo>
                <a:lnTo>
                  <a:pt x="2356023" y="2329518"/>
                </a:lnTo>
                <a:lnTo>
                  <a:pt x="0" y="2329518"/>
                </a:lnTo>
                <a:lnTo>
                  <a:pt x="0" y="0"/>
                </a:lnTo>
                <a:close/>
              </a:path>
            </a:pathLst>
          </a:custGeom>
          <a:blipFill>
            <a:blip r:embed="rId6"/>
            <a:stretch>
              <a:fillRect l="0" t="0" r="0" b="0"/>
            </a:stretch>
          </a:blipFill>
        </p:spPr>
      </p:sp>
      <p:sp>
        <p:nvSpPr>
          <p:cNvPr name="Freeform 15" id="15"/>
          <p:cNvSpPr/>
          <p:nvPr/>
        </p:nvSpPr>
        <p:spPr>
          <a:xfrm flipH="false" flipV="false" rot="1919774">
            <a:off x="12330143" y="3704592"/>
            <a:ext cx="2623194" cy="2324806"/>
          </a:xfrm>
          <a:custGeom>
            <a:avLst/>
            <a:gdLst/>
            <a:ahLst/>
            <a:cxnLst/>
            <a:rect r="r" b="b" t="t" l="l"/>
            <a:pathLst>
              <a:path h="2324806" w="2623194">
                <a:moveTo>
                  <a:pt x="0" y="0"/>
                </a:moveTo>
                <a:lnTo>
                  <a:pt x="2623194" y="0"/>
                </a:lnTo>
                <a:lnTo>
                  <a:pt x="2623194" y="2324805"/>
                </a:lnTo>
                <a:lnTo>
                  <a:pt x="0" y="232480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6" id="16"/>
          <p:cNvSpPr/>
          <p:nvPr/>
        </p:nvSpPr>
        <p:spPr>
          <a:xfrm flipH="false" flipV="false" rot="0">
            <a:off x="13679949" y="644831"/>
            <a:ext cx="1150408" cy="3037382"/>
          </a:xfrm>
          <a:custGeom>
            <a:avLst/>
            <a:gdLst/>
            <a:ahLst/>
            <a:cxnLst/>
            <a:rect r="r" b="b" t="t" l="l"/>
            <a:pathLst>
              <a:path h="3037382" w="1150408">
                <a:moveTo>
                  <a:pt x="0" y="0"/>
                </a:moveTo>
                <a:lnTo>
                  <a:pt x="1150409" y="0"/>
                </a:lnTo>
                <a:lnTo>
                  <a:pt x="1150409" y="3037382"/>
                </a:lnTo>
                <a:lnTo>
                  <a:pt x="0" y="3037382"/>
                </a:lnTo>
                <a:lnTo>
                  <a:pt x="0" y="0"/>
                </a:lnTo>
                <a:close/>
              </a:path>
            </a:pathLst>
          </a:custGeom>
          <a:blipFill>
            <a:blip r:embed="rId23"/>
            <a:stretch>
              <a:fillRect l="0" t="0" r="0" b="0"/>
            </a:stretch>
          </a:blipFill>
        </p:spPr>
      </p:sp>
      <p:sp>
        <p:nvSpPr>
          <p:cNvPr name="Freeform 17" id="17"/>
          <p:cNvSpPr/>
          <p:nvPr/>
        </p:nvSpPr>
        <p:spPr>
          <a:xfrm flipH="false" flipV="false" rot="0">
            <a:off x="12186995" y="5779679"/>
            <a:ext cx="962042" cy="1536195"/>
          </a:xfrm>
          <a:custGeom>
            <a:avLst/>
            <a:gdLst/>
            <a:ahLst/>
            <a:cxnLst/>
            <a:rect r="r" b="b" t="t" l="l"/>
            <a:pathLst>
              <a:path h="1536195" w="962042">
                <a:moveTo>
                  <a:pt x="0" y="0"/>
                </a:moveTo>
                <a:lnTo>
                  <a:pt x="962042" y="0"/>
                </a:lnTo>
                <a:lnTo>
                  <a:pt x="962042" y="1536194"/>
                </a:lnTo>
                <a:lnTo>
                  <a:pt x="0" y="1536194"/>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18" id="18"/>
          <p:cNvSpPr/>
          <p:nvPr/>
        </p:nvSpPr>
        <p:spPr>
          <a:xfrm flipH="false" flipV="false" rot="0">
            <a:off x="15576583" y="6629625"/>
            <a:ext cx="2226128" cy="546413"/>
          </a:xfrm>
          <a:custGeom>
            <a:avLst/>
            <a:gdLst/>
            <a:ahLst/>
            <a:cxnLst/>
            <a:rect r="r" b="b" t="t" l="l"/>
            <a:pathLst>
              <a:path h="546413" w="2226128">
                <a:moveTo>
                  <a:pt x="0" y="0"/>
                </a:moveTo>
                <a:lnTo>
                  <a:pt x="2226129" y="0"/>
                </a:lnTo>
                <a:lnTo>
                  <a:pt x="2226129" y="546413"/>
                </a:lnTo>
                <a:lnTo>
                  <a:pt x="0" y="546413"/>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9" id="19"/>
          <p:cNvSpPr/>
          <p:nvPr/>
        </p:nvSpPr>
        <p:spPr>
          <a:xfrm flipH="false" flipV="false" rot="0">
            <a:off x="8734396" y="6772676"/>
            <a:ext cx="1396925" cy="806724"/>
          </a:xfrm>
          <a:custGeom>
            <a:avLst/>
            <a:gdLst/>
            <a:ahLst/>
            <a:cxnLst/>
            <a:rect r="r" b="b" t="t" l="l"/>
            <a:pathLst>
              <a:path h="806724" w="1396925">
                <a:moveTo>
                  <a:pt x="0" y="0"/>
                </a:moveTo>
                <a:lnTo>
                  <a:pt x="1396926" y="0"/>
                </a:lnTo>
                <a:lnTo>
                  <a:pt x="1396926" y="806724"/>
                </a:lnTo>
                <a:lnTo>
                  <a:pt x="0" y="806724"/>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20" id="20"/>
          <p:cNvSpPr/>
          <p:nvPr/>
        </p:nvSpPr>
        <p:spPr>
          <a:xfrm flipH="false" flipV="false" rot="614104">
            <a:off x="14792650" y="537415"/>
            <a:ext cx="1894415" cy="3252214"/>
          </a:xfrm>
          <a:custGeom>
            <a:avLst/>
            <a:gdLst/>
            <a:ahLst/>
            <a:cxnLst/>
            <a:rect r="r" b="b" t="t" l="l"/>
            <a:pathLst>
              <a:path h="3252214" w="1894415">
                <a:moveTo>
                  <a:pt x="0" y="0"/>
                </a:moveTo>
                <a:lnTo>
                  <a:pt x="1894415" y="0"/>
                </a:lnTo>
                <a:lnTo>
                  <a:pt x="1894415" y="3252214"/>
                </a:lnTo>
                <a:lnTo>
                  <a:pt x="0" y="3252214"/>
                </a:lnTo>
                <a:lnTo>
                  <a:pt x="0" y="0"/>
                </a:lnTo>
                <a:close/>
              </a:path>
            </a:pathLst>
          </a:custGeom>
          <a:blipFill>
            <a:blip r:embed="rId30"/>
            <a:stretch>
              <a:fillRect l="0" t="0" r="0" b="0"/>
            </a:stretch>
          </a:blipFill>
        </p:spPr>
      </p:sp>
      <p:sp>
        <p:nvSpPr>
          <p:cNvPr name="Freeform 21" id="21"/>
          <p:cNvSpPr/>
          <p:nvPr/>
        </p:nvSpPr>
        <p:spPr>
          <a:xfrm flipH="false" flipV="false" rot="0">
            <a:off x="15096386" y="3333393"/>
            <a:ext cx="2941675" cy="2753659"/>
          </a:xfrm>
          <a:custGeom>
            <a:avLst/>
            <a:gdLst/>
            <a:ahLst/>
            <a:cxnLst/>
            <a:rect r="r" b="b" t="t" l="l"/>
            <a:pathLst>
              <a:path h="2753659" w="2941675">
                <a:moveTo>
                  <a:pt x="0" y="0"/>
                </a:moveTo>
                <a:lnTo>
                  <a:pt x="2941675" y="0"/>
                </a:lnTo>
                <a:lnTo>
                  <a:pt x="2941675" y="2753659"/>
                </a:lnTo>
                <a:lnTo>
                  <a:pt x="0" y="2753659"/>
                </a:lnTo>
                <a:lnTo>
                  <a:pt x="0" y="0"/>
                </a:lnTo>
                <a:close/>
              </a:path>
            </a:pathLst>
          </a:custGeom>
          <a:blipFill>
            <a:blip r:embed="rId31"/>
            <a:stretch>
              <a:fillRect l="0" t="-16767" r="0" b="-16767"/>
            </a:stretch>
          </a:blipFill>
        </p:spPr>
      </p:sp>
      <p:sp>
        <p:nvSpPr>
          <p:cNvPr name="Freeform 22" id="22"/>
          <p:cNvSpPr/>
          <p:nvPr/>
        </p:nvSpPr>
        <p:spPr>
          <a:xfrm flipH="false" flipV="false" rot="0">
            <a:off x="6602247" y="7579400"/>
            <a:ext cx="2106924" cy="2144451"/>
          </a:xfrm>
          <a:custGeom>
            <a:avLst/>
            <a:gdLst/>
            <a:ahLst/>
            <a:cxnLst/>
            <a:rect r="r" b="b" t="t" l="l"/>
            <a:pathLst>
              <a:path h="2144451" w="2106924">
                <a:moveTo>
                  <a:pt x="0" y="0"/>
                </a:moveTo>
                <a:lnTo>
                  <a:pt x="2106923" y="0"/>
                </a:lnTo>
                <a:lnTo>
                  <a:pt x="2106923" y="2144451"/>
                </a:lnTo>
                <a:lnTo>
                  <a:pt x="0" y="214445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23" id="23"/>
          <p:cNvSpPr/>
          <p:nvPr/>
        </p:nvSpPr>
        <p:spPr>
          <a:xfrm flipH="false" flipV="false" rot="0">
            <a:off x="8899967" y="8166703"/>
            <a:ext cx="1388657" cy="1225490"/>
          </a:xfrm>
          <a:custGeom>
            <a:avLst/>
            <a:gdLst/>
            <a:ahLst/>
            <a:cxnLst/>
            <a:rect r="r" b="b" t="t" l="l"/>
            <a:pathLst>
              <a:path h="1225490" w="1388657">
                <a:moveTo>
                  <a:pt x="0" y="0"/>
                </a:moveTo>
                <a:lnTo>
                  <a:pt x="1388657" y="0"/>
                </a:lnTo>
                <a:lnTo>
                  <a:pt x="1388657" y="1225490"/>
                </a:lnTo>
                <a:lnTo>
                  <a:pt x="0" y="1225490"/>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24" id="24"/>
          <p:cNvSpPr/>
          <p:nvPr/>
        </p:nvSpPr>
        <p:spPr>
          <a:xfrm flipH="false" flipV="false" rot="4314528">
            <a:off x="12239990" y="8242142"/>
            <a:ext cx="1868481" cy="885582"/>
          </a:xfrm>
          <a:custGeom>
            <a:avLst/>
            <a:gdLst/>
            <a:ahLst/>
            <a:cxnLst/>
            <a:rect r="r" b="b" t="t" l="l"/>
            <a:pathLst>
              <a:path h="885582" w="1868481">
                <a:moveTo>
                  <a:pt x="0" y="0"/>
                </a:moveTo>
                <a:lnTo>
                  <a:pt x="1868482" y="0"/>
                </a:lnTo>
                <a:lnTo>
                  <a:pt x="1868482" y="885582"/>
                </a:lnTo>
                <a:lnTo>
                  <a:pt x="0" y="88558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25" id="25"/>
          <p:cNvSpPr/>
          <p:nvPr/>
        </p:nvSpPr>
        <p:spPr>
          <a:xfrm flipH="false" flipV="false" rot="0">
            <a:off x="10614168" y="7978175"/>
            <a:ext cx="1572827" cy="1083285"/>
          </a:xfrm>
          <a:custGeom>
            <a:avLst/>
            <a:gdLst/>
            <a:ahLst/>
            <a:cxnLst/>
            <a:rect r="r" b="b" t="t" l="l"/>
            <a:pathLst>
              <a:path h="1083285" w="1572827">
                <a:moveTo>
                  <a:pt x="0" y="0"/>
                </a:moveTo>
                <a:lnTo>
                  <a:pt x="1572827" y="0"/>
                </a:lnTo>
                <a:lnTo>
                  <a:pt x="1572827" y="1083284"/>
                </a:lnTo>
                <a:lnTo>
                  <a:pt x="0" y="1083284"/>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grpSp>
        <p:nvGrpSpPr>
          <p:cNvPr name="Group 26" id="26"/>
          <p:cNvGrpSpPr/>
          <p:nvPr/>
        </p:nvGrpSpPr>
        <p:grpSpPr>
          <a:xfrm rot="0">
            <a:off x="13899396" y="7705285"/>
            <a:ext cx="1861925" cy="1892681"/>
            <a:chOff x="0" y="0"/>
            <a:chExt cx="2482566" cy="2523574"/>
          </a:xfrm>
        </p:grpSpPr>
        <p:sp>
          <p:nvSpPr>
            <p:cNvPr name="Freeform 27" id="27"/>
            <p:cNvSpPr/>
            <p:nvPr/>
          </p:nvSpPr>
          <p:spPr>
            <a:xfrm flipH="false" flipV="false" rot="0">
              <a:off x="0" y="0"/>
              <a:ext cx="2482566" cy="2523574"/>
            </a:xfrm>
            <a:custGeom>
              <a:avLst/>
              <a:gdLst/>
              <a:ahLst/>
              <a:cxnLst/>
              <a:rect r="r" b="b" t="t" l="l"/>
              <a:pathLst>
                <a:path h="2523574" w="2482566">
                  <a:moveTo>
                    <a:pt x="0" y="0"/>
                  </a:moveTo>
                  <a:lnTo>
                    <a:pt x="2482566" y="0"/>
                  </a:lnTo>
                  <a:lnTo>
                    <a:pt x="2482566" y="2523574"/>
                  </a:lnTo>
                  <a:lnTo>
                    <a:pt x="0" y="2523574"/>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grpSp>
          <p:nvGrpSpPr>
            <p:cNvPr name="Group 28" id="28"/>
            <p:cNvGrpSpPr/>
            <p:nvPr/>
          </p:nvGrpSpPr>
          <p:grpSpPr>
            <a:xfrm rot="0">
              <a:off x="525144" y="579989"/>
              <a:ext cx="1388996" cy="138899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30" id="30"/>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grpSp>
      <p:sp>
        <p:nvSpPr>
          <p:cNvPr name="TextBox 31" id="31"/>
          <p:cNvSpPr txBox="true"/>
          <p:nvPr/>
        </p:nvSpPr>
        <p:spPr>
          <a:xfrm rot="0">
            <a:off x="1066691" y="1172972"/>
            <a:ext cx="3954231" cy="1309379"/>
          </a:xfrm>
          <a:prstGeom prst="rect">
            <a:avLst/>
          </a:prstGeom>
        </p:spPr>
        <p:txBody>
          <a:bodyPr anchor="t" rtlCol="false" tIns="0" lIns="0" bIns="0" rIns="0">
            <a:spAutoFit/>
          </a:bodyPr>
          <a:lstStyle/>
          <a:p>
            <a:pPr algn="l" marL="0" indent="0" lvl="0">
              <a:lnSpc>
                <a:spcPts val="4927"/>
              </a:lnSpc>
              <a:spcBef>
                <a:spcPct val="0"/>
              </a:spcBef>
            </a:pPr>
            <a:r>
              <a:rPr lang="en-US" sz="5474" spc="-109" strike="noStrike" u="none">
                <a:solidFill>
                  <a:srgbClr val="DAFF2C"/>
                </a:solidFill>
                <a:latin typeface="Kingred Modern"/>
              </a:rPr>
              <a:t>RESOURCE </a:t>
            </a:r>
          </a:p>
          <a:p>
            <a:pPr algn="l" marL="0" indent="0" lvl="0">
              <a:lnSpc>
                <a:spcPts val="4927"/>
              </a:lnSpc>
              <a:spcBef>
                <a:spcPct val="0"/>
              </a:spcBef>
            </a:pPr>
            <a:r>
              <a:rPr lang="en-US" sz="5474" spc="-109" strike="noStrike" u="none">
                <a:solidFill>
                  <a:srgbClr val="DAFF2C"/>
                </a:solidFill>
                <a:latin typeface="Kingred Modern"/>
              </a:rPr>
              <a:t>PAGE</a:t>
            </a:r>
          </a:p>
        </p:txBody>
      </p:sp>
      <p:sp>
        <p:nvSpPr>
          <p:cNvPr name="TextBox 32" id="32"/>
          <p:cNvSpPr txBox="true"/>
          <p:nvPr/>
        </p:nvSpPr>
        <p:spPr>
          <a:xfrm rot="0">
            <a:off x="1066691" y="3390392"/>
            <a:ext cx="4335231" cy="656590"/>
          </a:xfrm>
          <a:prstGeom prst="rect">
            <a:avLst/>
          </a:prstGeom>
        </p:spPr>
        <p:txBody>
          <a:bodyPr anchor="t" rtlCol="false" tIns="0" lIns="0" bIns="0" rIns="0">
            <a:spAutoFit/>
          </a:bodyPr>
          <a:lstStyle/>
          <a:p>
            <a:pPr algn="l" marL="0" indent="0" lvl="0">
              <a:lnSpc>
                <a:spcPts val="2659"/>
              </a:lnSpc>
              <a:spcBef>
                <a:spcPct val="0"/>
              </a:spcBef>
            </a:pPr>
            <a:r>
              <a:rPr lang="en-US" sz="1899" strike="noStrike" u="none">
                <a:solidFill>
                  <a:srgbClr val="DAFF2C"/>
                </a:solidFill>
                <a:latin typeface="Montserrat"/>
              </a:rPr>
              <a:t>Use these design resources in your</a:t>
            </a:r>
          </a:p>
          <a:p>
            <a:pPr algn="l" marL="0" indent="0" lvl="0">
              <a:lnSpc>
                <a:spcPts val="2659"/>
              </a:lnSpc>
              <a:spcBef>
                <a:spcPct val="0"/>
              </a:spcBef>
            </a:pPr>
            <a:r>
              <a:rPr lang="en-US" sz="1899" strike="noStrike" u="none">
                <a:solidFill>
                  <a:srgbClr val="DAFF2C"/>
                </a:solidFill>
                <a:latin typeface="Montserrat"/>
              </a:rPr>
              <a:t>Canva Presentation.</a:t>
            </a:r>
          </a:p>
        </p:txBody>
      </p:sp>
      <p:sp>
        <p:nvSpPr>
          <p:cNvPr name="TextBox 33" id="33"/>
          <p:cNvSpPr txBox="true"/>
          <p:nvPr/>
        </p:nvSpPr>
        <p:spPr>
          <a:xfrm rot="0">
            <a:off x="1066691" y="4651629"/>
            <a:ext cx="3596845" cy="656590"/>
          </a:xfrm>
          <a:prstGeom prst="rect">
            <a:avLst/>
          </a:prstGeom>
        </p:spPr>
        <p:txBody>
          <a:bodyPr anchor="t" rtlCol="false" tIns="0" lIns="0" bIns="0" rIns="0">
            <a:spAutoFit/>
          </a:bodyPr>
          <a:lstStyle/>
          <a:p>
            <a:pPr algn="l" marL="0" indent="0" lvl="0">
              <a:lnSpc>
                <a:spcPts val="2659"/>
              </a:lnSpc>
              <a:spcBef>
                <a:spcPct val="0"/>
              </a:spcBef>
            </a:pPr>
            <a:r>
              <a:rPr lang="en-US" sz="1899" strike="noStrike" u="none">
                <a:solidFill>
                  <a:srgbClr val="DAFF2C"/>
                </a:solidFill>
                <a:latin typeface="Montserrat"/>
              </a:rPr>
              <a:t>This presentation template uses the following free fonts:</a:t>
            </a:r>
          </a:p>
        </p:txBody>
      </p:sp>
      <p:sp>
        <p:nvSpPr>
          <p:cNvPr name="TextBox 34" id="34"/>
          <p:cNvSpPr txBox="true"/>
          <p:nvPr/>
        </p:nvSpPr>
        <p:spPr>
          <a:xfrm rot="0">
            <a:off x="1066691" y="5912866"/>
            <a:ext cx="3954231" cy="989965"/>
          </a:xfrm>
          <a:prstGeom prst="rect">
            <a:avLst/>
          </a:prstGeom>
        </p:spPr>
        <p:txBody>
          <a:bodyPr anchor="t" rtlCol="false" tIns="0" lIns="0" bIns="0" rIns="0">
            <a:spAutoFit/>
          </a:bodyPr>
          <a:lstStyle/>
          <a:p>
            <a:pPr algn="l" marL="0" indent="0" lvl="0">
              <a:lnSpc>
                <a:spcPts val="2659"/>
              </a:lnSpc>
              <a:spcBef>
                <a:spcPct val="0"/>
              </a:spcBef>
            </a:pPr>
            <a:r>
              <a:rPr lang="en-US" sz="1899" strike="noStrike" u="none">
                <a:solidFill>
                  <a:srgbClr val="DAFF2C"/>
                </a:solidFill>
                <a:latin typeface="Montserrat"/>
              </a:rPr>
              <a:t>Titles: Kingred Modern</a:t>
            </a:r>
          </a:p>
          <a:p>
            <a:pPr algn="l" marL="0" indent="0" lvl="0">
              <a:lnSpc>
                <a:spcPts val="2659"/>
              </a:lnSpc>
              <a:spcBef>
                <a:spcPct val="0"/>
              </a:spcBef>
            </a:pPr>
            <a:r>
              <a:rPr lang="en-US" sz="1899" strike="noStrike" u="none">
                <a:solidFill>
                  <a:srgbClr val="DAFF2C"/>
                </a:solidFill>
                <a:latin typeface="Montserrat"/>
              </a:rPr>
              <a:t>Headers: Gliker Expanded</a:t>
            </a:r>
          </a:p>
          <a:p>
            <a:pPr algn="l" marL="0" indent="0" lvl="0">
              <a:lnSpc>
                <a:spcPts val="2659"/>
              </a:lnSpc>
              <a:spcBef>
                <a:spcPct val="0"/>
              </a:spcBef>
            </a:pPr>
            <a:r>
              <a:rPr lang="en-US" sz="1899" strike="noStrike" u="none">
                <a:solidFill>
                  <a:srgbClr val="DAFF2C"/>
                </a:solidFill>
                <a:latin typeface="Montserrat"/>
              </a:rPr>
              <a:t>Body Copy: Montserrat</a:t>
            </a:r>
          </a:p>
        </p:txBody>
      </p:sp>
      <p:sp>
        <p:nvSpPr>
          <p:cNvPr name="TextBox 35" id="35"/>
          <p:cNvSpPr txBox="true"/>
          <p:nvPr/>
        </p:nvSpPr>
        <p:spPr>
          <a:xfrm rot="0">
            <a:off x="1066691" y="7507478"/>
            <a:ext cx="3954231" cy="1656715"/>
          </a:xfrm>
          <a:prstGeom prst="rect">
            <a:avLst/>
          </a:prstGeom>
        </p:spPr>
        <p:txBody>
          <a:bodyPr anchor="t" rtlCol="false" tIns="0" lIns="0" bIns="0" rIns="0">
            <a:spAutoFit/>
          </a:bodyPr>
          <a:lstStyle/>
          <a:p>
            <a:pPr algn="l" marL="0" indent="0" lvl="0">
              <a:lnSpc>
                <a:spcPts val="2659"/>
              </a:lnSpc>
              <a:spcBef>
                <a:spcPct val="0"/>
              </a:spcBef>
            </a:pPr>
            <a:r>
              <a:rPr lang="en-US" sz="1899" strike="noStrike" u="none">
                <a:solidFill>
                  <a:srgbClr val="DAFF2C"/>
                </a:solidFill>
                <a:latin typeface="Montserrat"/>
              </a:rPr>
              <a:t>You can find these fonts online too. Happy designing! </a:t>
            </a:r>
          </a:p>
          <a:p>
            <a:pPr algn="l" marL="0" indent="0" lvl="0">
              <a:lnSpc>
                <a:spcPts val="2659"/>
              </a:lnSpc>
              <a:spcBef>
                <a:spcPct val="0"/>
              </a:spcBef>
            </a:pPr>
          </a:p>
          <a:p>
            <a:pPr algn="l" marL="0" indent="0" lvl="0">
              <a:lnSpc>
                <a:spcPts val="2659"/>
              </a:lnSpc>
              <a:spcBef>
                <a:spcPct val="0"/>
              </a:spcBef>
            </a:pPr>
            <a:r>
              <a:rPr lang="en-US" sz="1899" strike="noStrike" u="none">
                <a:solidFill>
                  <a:srgbClr val="DAFF2C"/>
                </a:solidFill>
                <a:latin typeface="Montserrat"/>
              </a:rPr>
              <a:t>Don't forget to delete this page</a:t>
            </a:r>
          </a:p>
          <a:p>
            <a:pPr algn="l" marL="0" indent="0" lvl="0">
              <a:lnSpc>
                <a:spcPts val="2659"/>
              </a:lnSpc>
              <a:spcBef>
                <a:spcPct val="0"/>
              </a:spcBef>
            </a:pPr>
            <a:r>
              <a:rPr lang="en-US" sz="1899" strike="noStrike" u="none">
                <a:solidFill>
                  <a:srgbClr val="DAFF2C"/>
                </a:solidFill>
                <a:latin typeface="Montserrat"/>
              </a:rPr>
              <a:t>before presenting. </a:t>
            </a:r>
          </a:p>
        </p:txBody>
      </p:sp>
      <p:sp>
        <p:nvSpPr>
          <p:cNvPr name="Freeform 36" id="36"/>
          <p:cNvSpPr/>
          <p:nvPr/>
        </p:nvSpPr>
        <p:spPr>
          <a:xfrm flipH="false" flipV="false" rot="0">
            <a:off x="16837739" y="2163522"/>
            <a:ext cx="843121" cy="835744"/>
          </a:xfrm>
          <a:custGeom>
            <a:avLst/>
            <a:gdLst/>
            <a:ahLst/>
            <a:cxnLst/>
            <a:rect r="r" b="b" t="t" l="l"/>
            <a:pathLst>
              <a:path h="835744" w="843121">
                <a:moveTo>
                  <a:pt x="0" y="0"/>
                </a:moveTo>
                <a:lnTo>
                  <a:pt x="843122" y="0"/>
                </a:lnTo>
                <a:lnTo>
                  <a:pt x="843122" y="835744"/>
                </a:lnTo>
                <a:lnTo>
                  <a:pt x="0" y="835744"/>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p:spPr>
      </p:sp>
      <p:sp>
        <p:nvSpPr>
          <p:cNvPr name="Freeform 37" id="37"/>
          <p:cNvSpPr/>
          <p:nvPr/>
        </p:nvSpPr>
        <p:spPr>
          <a:xfrm flipH="false" flipV="false" rot="-2950745">
            <a:off x="16009217" y="7779689"/>
            <a:ext cx="1903428" cy="1480255"/>
          </a:xfrm>
          <a:custGeom>
            <a:avLst/>
            <a:gdLst/>
            <a:ahLst/>
            <a:cxnLst/>
            <a:rect r="r" b="b" t="t" l="l"/>
            <a:pathLst>
              <a:path h="1480255" w="1903428">
                <a:moveTo>
                  <a:pt x="0" y="0"/>
                </a:moveTo>
                <a:lnTo>
                  <a:pt x="1903427" y="0"/>
                </a:lnTo>
                <a:lnTo>
                  <a:pt x="1903427" y="1480255"/>
                </a:lnTo>
                <a:lnTo>
                  <a:pt x="0" y="148025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p:spPr>
      </p:sp>
      <p:sp>
        <p:nvSpPr>
          <p:cNvPr name="Freeform 38" id="38"/>
          <p:cNvSpPr/>
          <p:nvPr/>
        </p:nvSpPr>
        <p:spPr>
          <a:xfrm flipH="false" flipV="false" rot="0">
            <a:off x="16729847" y="1186120"/>
            <a:ext cx="951013" cy="487394"/>
          </a:xfrm>
          <a:custGeom>
            <a:avLst/>
            <a:gdLst/>
            <a:ahLst/>
            <a:cxnLst/>
            <a:rect r="r" b="b" t="t" l="l"/>
            <a:pathLst>
              <a:path h="487394" w="951013">
                <a:moveTo>
                  <a:pt x="0" y="0"/>
                </a:moveTo>
                <a:lnTo>
                  <a:pt x="951014" y="0"/>
                </a:lnTo>
                <a:lnTo>
                  <a:pt x="951014" y="487394"/>
                </a:lnTo>
                <a:lnTo>
                  <a:pt x="0" y="487394"/>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2439740" y="3319319"/>
            <a:ext cx="13408520" cy="1923096"/>
          </a:xfrm>
          <a:prstGeom prst="rect">
            <a:avLst/>
          </a:prstGeom>
        </p:spPr>
        <p:txBody>
          <a:bodyPr anchor="t" rtlCol="false" tIns="0" lIns="0" bIns="0" rIns="0">
            <a:spAutoFit/>
          </a:bodyPr>
          <a:lstStyle/>
          <a:p>
            <a:pPr algn="ctr" marL="0" indent="0" lvl="0">
              <a:lnSpc>
                <a:spcPts val="4927"/>
              </a:lnSpc>
              <a:spcBef>
                <a:spcPct val="0"/>
              </a:spcBef>
            </a:pPr>
            <a:r>
              <a:rPr lang="en-US" sz="5474" spc="-109" strike="noStrike" u="none">
                <a:solidFill>
                  <a:srgbClr val="DAFF2C"/>
                </a:solidFill>
                <a:latin typeface="Kingred Modern"/>
              </a:rPr>
              <a:t>THIS PRESENTATION TEMPLATE IS FREE FOR EVERYONE TO USE THANKS TO THE FOLLOWING:</a:t>
            </a:r>
          </a:p>
        </p:txBody>
      </p:sp>
      <p:sp>
        <p:nvSpPr>
          <p:cNvPr name="TextBox 3" id="3"/>
          <p:cNvSpPr txBox="true"/>
          <p:nvPr/>
        </p:nvSpPr>
        <p:spPr>
          <a:xfrm rot="0">
            <a:off x="5505760" y="6321377"/>
            <a:ext cx="7276479" cy="1057275"/>
          </a:xfrm>
          <a:prstGeom prst="rect">
            <a:avLst/>
          </a:prstGeom>
        </p:spPr>
        <p:txBody>
          <a:bodyPr anchor="t" rtlCol="false" tIns="0" lIns="0" bIns="0" rIns="0">
            <a:spAutoFit/>
          </a:bodyPr>
          <a:lstStyle/>
          <a:p>
            <a:pPr algn="ctr" marL="0" indent="0" lvl="0">
              <a:lnSpc>
                <a:spcPts val="4200"/>
              </a:lnSpc>
              <a:spcBef>
                <a:spcPct val="0"/>
              </a:spcBef>
            </a:pPr>
            <a:r>
              <a:rPr lang="en-US" sz="3000" strike="noStrike" u="none">
                <a:solidFill>
                  <a:srgbClr val="DAFF2C"/>
                </a:solidFill>
                <a:latin typeface="Glacial Indifference"/>
              </a:rPr>
              <a:t>SlidesCarnival for the presentation template</a:t>
            </a:r>
          </a:p>
          <a:p>
            <a:pPr algn="ctr" marL="0" indent="0" lvl="0">
              <a:lnSpc>
                <a:spcPts val="4200"/>
              </a:lnSpc>
              <a:spcBef>
                <a:spcPct val="0"/>
              </a:spcBef>
            </a:pPr>
            <a:r>
              <a:rPr lang="en-US" sz="3000" strike="noStrike" u="none">
                <a:solidFill>
                  <a:srgbClr val="DAFF2C"/>
                </a:solidFill>
                <a:latin typeface="Glacial Indifference"/>
              </a:rPr>
              <a:t>Pexels for the photos</a:t>
            </a:r>
          </a:p>
        </p:txBody>
      </p:sp>
      <p:sp>
        <p:nvSpPr>
          <p:cNvPr name="TextBox 4" id="4"/>
          <p:cNvSpPr txBox="true"/>
          <p:nvPr/>
        </p:nvSpPr>
        <p:spPr>
          <a:xfrm rot="0">
            <a:off x="5115149" y="8667165"/>
            <a:ext cx="8057702" cy="684846"/>
          </a:xfrm>
          <a:prstGeom prst="rect">
            <a:avLst/>
          </a:prstGeom>
        </p:spPr>
        <p:txBody>
          <a:bodyPr anchor="t" rtlCol="false" tIns="0" lIns="0" bIns="0" rIns="0">
            <a:spAutoFit/>
          </a:bodyPr>
          <a:lstStyle/>
          <a:p>
            <a:pPr algn="ctr" marL="0" indent="0" lvl="0">
              <a:lnSpc>
                <a:spcPts val="4927"/>
              </a:lnSpc>
              <a:spcBef>
                <a:spcPct val="0"/>
              </a:spcBef>
            </a:pPr>
            <a:r>
              <a:rPr lang="en-US" sz="5474" spc="-109" strike="noStrike" u="none">
                <a:solidFill>
                  <a:srgbClr val="DAFF2C"/>
                </a:solidFill>
                <a:latin typeface="Kingred Modern"/>
              </a:rPr>
              <a:t>HAPPY DESIGNING! </a:t>
            </a:r>
          </a:p>
        </p:txBody>
      </p:sp>
      <p:sp>
        <p:nvSpPr>
          <p:cNvPr name="Freeform 5" id="5"/>
          <p:cNvSpPr/>
          <p:nvPr/>
        </p:nvSpPr>
        <p:spPr>
          <a:xfrm flipH="false" flipV="false" rot="0">
            <a:off x="7417692" y="1167653"/>
            <a:ext cx="3452617" cy="863154"/>
          </a:xfrm>
          <a:custGeom>
            <a:avLst/>
            <a:gdLst/>
            <a:ahLst/>
            <a:cxnLst/>
            <a:rect r="r" b="b" t="t" l="l"/>
            <a:pathLst>
              <a:path h="863154" w="3452617">
                <a:moveTo>
                  <a:pt x="0" y="0"/>
                </a:moveTo>
                <a:lnTo>
                  <a:pt x="3452616" y="0"/>
                </a:lnTo>
                <a:lnTo>
                  <a:pt x="3452616" y="863154"/>
                </a:lnTo>
                <a:lnTo>
                  <a:pt x="0" y="8631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367243">
            <a:off x="-1117714" y="5120083"/>
            <a:ext cx="4063143" cy="4046213"/>
          </a:xfrm>
          <a:custGeom>
            <a:avLst/>
            <a:gdLst/>
            <a:ahLst/>
            <a:cxnLst/>
            <a:rect r="r" b="b" t="t" l="l"/>
            <a:pathLst>
              <a:path h="4046213" w="4063143">
                <a:moveTo>
                  <a:pt x="0" y="0"/>
                </a:moveTo>
                <a:lnTo>
                  <a:pt x="4063142" y="0"/>
                </a:lnTo>
                <a:lnTo>
                  <a:pt x="4063142" y="4046213"/>
                </a:lnTo>
                <a:lnTo>
                  <a:pt x="0" y="4046213"/>
                </a:lnTo>
                <a:lnTo>
                  <a:pt x="0" y="0"/>
                </a:lnTo>
                <a:close/>
              </a:path>
            </a:pathLst>
          </a:custGeom>
          <a:blipFill>
            <a:blip r:embed="rId4"/>
            <a:stretch>
              <a:fillRect l="0" t="0" r="0" b="0"/>
            </a:stretch>
          </a:blipFill>
        </p:spPr>
      </p:sp>
      <p:sp>
        <p:nvSpPr>
          <p:cNvPr name="Freeform 7" id="7"/>
          <p:cNvSpPr/>
          <p:nvPr/>
        </p:nvSpPr>
        <p:spPr>
          <a:xfrm flipH="false" flipV="false" rot="-1679154">
            <a:off x="-649064" y="-491699"/>
            <a:ext cx="3914889" cy="2730635"/>
          </a:xfrm>
          <a:custGeom>
            <a:avLst/>
            <a:gdLst/>
            <a:ahLst/>
            <a:cxnLst/>
            <a:rect r="r" b="b" t="t" l="l"/>
            <a:pathLst>
              <a:path h="2730635" w="3914889">
                <a:moveTo>
                  <a:pt x="0" y="0"/>
                </a:moveTo>
                <a:lnTo>
                  <a:pt x="3914889" y="0"/>
                </a:lnTo>
                <a:lnTo>
                  <a:pt x="3914889" y="2730635"/>
                </a:lnTo>
                <a:lnTo>
                  <a:pt x="0" y="27306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4808450" y="6223434"/>
            <a:ext cx="4351628" cy="4073496"/>
          </a:xfrm>
          <a:custGeom>
            <a:avLst/>
            <a:gdLst/>
            <a:ahLst/>
            <a:cxnLst/>
            <a:rect r="r" b="b" t="t" l="l"/>
            <a:pathLst>
              <a:path h="4073496" w="4351628">
                <a:moveTo>
                  <a:pt x="0" y="0"/>
                </a:moveTo>
                <a:lnTo>
                  <a:pt x="4351628" y="0"/>
                </a:lnTo>
                <a:lnTo>
                  <a:pt x="4351628" y="4073496"/>
                </a:lnTo>
                <a:lnTo>
                  <a:pt x="0" y="4073496"/>
                </a:lnTo>
                <a:lnTo>
                  <a:pt x="0" y="0"/>
                </a:lnTo>
                <a:close/>
              </a:path>
            </a:pathLst>
          </a:custGeom>
          <a:blipFill>
            <a:blip r:embed="rId7"/>
            <a:stretch>
              <a:fillRect l="0" t="-16767" r="0" b="-16767"/>
            </a:stretch>
          </a:blipFill>
        </p:spPr>
      </p:sp>
      <p:sp>
        <p:nvSpPr>
          <p:cNvPr name="Freeform 9" id="9"/>
          <p:cNvSpPr/>
          <p:nvPr/>
        </p:nvSpPr>
        <p:spPr>
          <a:xfrm flipH="false" flipV="false" rot="3923359">
            <a:off x="15217060" y="873618"/>
            <a:ext cx="1572827" cy="1083285"/>
          </a:xfrm>
          <a:custGeom>
            <a:avLst/>
            <a:gdLst/>
            <a:ahLst/>
            <a:cxnLst/>
            <a:rect r="r" b="b" t="t" l="l"/>
            <a:pathLst>
              <a:path h="1083285" w="1572827">
                <a:moveTo>
                  <a:pt x="0" y="0"/>
                </a:moveTo>
                <a:lnTo>
                  <a:pt x="1572827" y="0"/>
                </a:lnTo>
                <a:lnTo>
                  <a:pt x="1572827" y="1083285"/>
                </a:lnTo>
                <a:lnTo>
                  <a:pt x="0" y="10832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028700" y="1295400"/>
            <a:ext cx="12976115" cy="2334748"/>
          </a:xfrm>
          <a:prstGeom prst="rect">
            <a:avLst/>
          </a:prstGeom>
        </p:spPr>
        <p:txBody>
          <a:bodyPr anchor="t" rtlCol="false" tIns="0" lIns="0" bIns="0" rIns="0">
            <a:spAutoFit/>
          </a:bodyPr>
          <a:lstStyle/>
          <a:p>
            <a:pPr marL="0" indent="0" lvl="0">
              <a:lnSpc>
                <a:spcPts val="8801"/>
              </a:lnSpc>
              <a:spcBef>
                <a:spcPct val="0"/>
              </a:spcBef>
            </a:pPr>
            <a:r>
              <a:rPr lang="en-US" sz="9779" spc="-195" strike="noStrike" u="none">
                <a:solidFill>
                  <a:srgbClr val="DAFF2C"/>
                </a:solidFill>
                <a:latin typeface="Kingred Modern"/>
              </a:rPr>
              <a:t>HOW TO USE THIS PRESENTATION</a:t>
            </a:r>
          </a:p>
        </p:txBody>
      </p:sp>
      <p:sp>
        <p:nvSpPr>
          <p:cNvPr name="TextBox 3" id="3"/>
          <p:cNvSpPr txBox="true"/>
          <p:nvPr/>
        </p:nvSpPr>
        <p:spPr>
          <a:xfrm rot="0">
            <a:off x="9352644" y="4272280"/>
            <a:ext cx="8345397" cy="1461770"/>
          </a:xfrm>
          <a:prstGeom prst="rect">
            <a:avLst/>
          </a:prstGeom>
        </p:spPr>
        <p:txBody>
          <a:bodyPr anchor="t" rtlCol="false" tIns="0" lIns="0" bIns="0" rIns="0">
            <a:spAutoFit/>
          </a:bodyPr>
          <a:lstStyle/>
          <a:p>
            <a:pPr>
              <a:lnSpc>
                <a:spcPts val="2380"/>
              </a:lnSpc>
            </a:pPr>
            <a:r>
              <a:rPr lang="en-US" sz="1700">
                <a:solidFill>
                  <a:srgbClr val="DAFF2C"/>
                </a:solidFill>
                <a:latin typeface="Glacial Indifference"/>
              </a:rPr>
              <a:t>Click on the "Google Slides" button below this presentation preview. Make sure to sign in to your Google account. </a:t>
            </a:r>
            <a:r>
              <a:rPr lang="en-US" sz="1700">
                <a:solidFill>
                  <a:srgbClr val="DAFF2C"/>
                </a:solidFill>
                <a:latin typeface="Glacial Indifference"/>
              </a:rPr>
              <a:t>Click on "Make a copy." Start editing your presentation.</a:t>
            </a:r>
          </a:p>
          <a:p>
            <a:pPr>
              <a:lnSpc>
                <a:spcPts val="2380"/>
              </a:lnSpc>
            </a:pPr>
            <a:r>
              <a:rPr lang="en-US" sz="1700">
                <a:solidFill>
                  <a:srgbClr val="DAFF2C"/>
                </a:solidFill>
                <a:latin typeface="Glacial Indifference"/>
              </a:rPr>
              <a:t>Alternative: Click on the "Share" button on the top right corner in Canva and click on "More" at the bottom of the menu. Enter "Google Drive" in the search bar and click on the GDrive icon to add this design as a Google slide in your GDrive.</a:t>
            </a:r>
          </a:p>
        </p:txBody>
      </p:sp>
      <p:sp>
        <p:nvSpPr>
          <p:cNvPr name="TextBox 4" id="4"/>
          <p:cNvSpPr txBox="true"/>
          <p:nvPr/>
        </p:nvSpPr>
        <p:spPr>
          <a:xfrm rot="0">
            <a:off x="6342105" y="4405630"/>
            <a:ext cx="2570651" cy="691511"/>
          </a:xfrm>
          <a:prstGeom prst="rect">
            <a:avLst/>
          </a:prstGeom>
        </p:spPr>
        <p:txBody>
          <a:bodyPr anchor="t" rtlCol="false" tIns="0" lIns="0" bIns="0" rIns="0">
            <a:spAutoFit/>
          </a:bodyPr>
          <a:lstStyle/>
          <a:p>
            <a:pPr algn="l" marL="0" indent="0" lvl="0">
              <a:lnSpc>
                <a:spcPts val="2689"/>
              </a:lnSpc>
              <a:spcBef>
                <a:spcPct val="0"/>
              </a:spcBef>
            </a:pPr>
            <a:r>
              <a:rPr lang="en-US" sz="3090" spc="256" strike="noStrike" u="none">
                <a:solidFill>
                  <a:srgbClr val="DAFF2C"/>
                </a:solidFill>
                <a:latin typeface="Gliker Expanded"/>
              </a:rPr>
              <a:t>GOOGLE SLIDES</a:t>
            </a:r>
          </a:p>
        </p:txBody>
      </p:sp>
      <p:sp>
        <p:nvSpPr>
          <p:cNvPr name="TextBox 5" id="5"/>
          <p:cNvSpPr txBox="true"/>
          <p:nvPr/>
        </p:nvSpPr>
        <p:spPr>
          <a:xfrm rot="0">
            <a:off x="9352644" y="6637821"/>
            <a:ext cx="8244998" cy="1461770"/>
          </a:xfrm>
          <a:prstGeom prst="rect">
            <a:avLst/>
          </a:prstGeom>
        </p:spPr>
        <p:txBody>
          <a:bodyPr anchor="t" rtlCol="false" tIns="0" lIns="0" bIns="0" rIns="0">
            <a:spAutoFit/>
          </a:bodyPr>
          <a:lstStyle/>
          <a:p>
            <a:pPr algn="l">
              <a:lnSpc>
                <a:spcPts val="2380"/>
              </a:lnSpc>
              <a:spcBef>
                <a:spcPct val="0"/>
              </a:spcBef>
            </a:pPr>
            <a:r>
              <a:rPr lang="en-US" sz="1700" strike="noStrike">
                <a:solidFill>
                  <a:srgbClr val="DAFF2C"/>
                </a:solidFill>
                <a:latin typeface="Glacial Indifference"/>
              </a:rPr>
              <a:t>Click on the "PowerPoint" button below this presentation preview. Start editing</a:t>
            </a:r>
          </a:p>
          <a:p>
            <a:pPr algn="l" marL="0" indent="0" lvl="1">
              <a:lnSpc>
                <a:spcPts val="2380"/>
              </a:lnSpc>
              <a:spcBef>
                <a:spcPct val="0"/>
              </a:spcBef>
            </a:pPr>
            <a:r>
              <a:rPr lang="en-US" sz="1700" strike="noStrike">
                <a:solidFill>
                  <a:srgbClr val="DAFF2C"/>
                </a:solidFill>
                <a:latin typeface="Glacial Indifference"/>
              </a:rPr>
              <a:t>your presentation.</a:t>
            </a:r>
          </a:p>
          <a:p>
            <a:pPr algn="l" marL="0" indent="0" lvl="1">
              <a:lnSpc>
                <a:spcPts val="2380"/>
              </a:lnSpc>
              <a:spcBef>
                <a:spcPct val="0"/>
              </a:spcBef>
            </a:pPr>
            <a:r>
              <a:rPr lang="en-US" sz="1700" strike="noStrike">
                <a:solidFill>
                  <a:srgbClr val="DAFF2C"/>
                </a:solidFill>
                <a:latin typeface="Glacial Indifference"/>
              </a:rPr>
              <a:t>Alternative: From Canva template file, Click on the "Share" button on the top right corner in Canva and click on "More" at the bottom of the menu. Enter "PowerPoint" in the search bar and click on the PowerPoint icon to download.</a:t>
            </a:r>
          </a:p>
        </p:txBody>
      </p:sp>
      <p:sp>
        <p:nvSpPr>
          <p:cNvPr name="TextBox 6" id="6"/>
          <p:cNvSpPr txBox="true"/>
          <p:nvPr/>
        </p:nvSpPr>
        <p:spPr>
          <a:xfrm rot="0">
            <a:off x="6342105" y="6771171"/>
            <a:ext cx="2403891" cy="685161"/>
          </a:xfrm>
          <a:prstGeom prst="rect">
            <a:avLst/>
          </a:prstGeom>
        </p:spPr>
        <p:txBody>
          <a:bodyPr anchor="t" rtlCol="false" tIns="0" lIns="0" bIns="0" rIns="0">
            <a:spAutoFit/>
          </a:bodyPr>
          <a:lstStyle/>
          <a:p>
            <a:pPr algn="l" marL="0" indent="0" lvl="0">
              <a:lnSpc>
                <a:spcPts val="2689"/>
              </a:lnSpc>
              <a:spcBef>
                <a:spcPct val="0"/>
              </a:spcBef>
            </a:pPr>
            <a:r>
              <a:rPr lang="en-US" sz="3090" spc="256" strike="noStrike" u="none">
                <a:solidFill>
                  <a:srgbClr val="DAFF2C"/>
                </a:solidFill>
                <a:latin typeface="Gliker Expanded"/>
              </a:rPr>
              <a:t>POWERPOINT</a:t>
            </a:r>
          </a:p>
        </p:txBody>
      </p:sp>
      <p:sp>
        <p:nvSpPr>
          <p:cNvPr name="TextBox 7" id="7"/>
          <p:cNvSpPr txBox="true"/>
          <p:nvPr/>
        </p:nvSpPr>
        <p:spPr>
          <a:xfrm rot="0">
            <a:off x="9352644" y="8623935"/>
            <a:ext cx="8345397" cy="575945"/>
          </a:xfrm>
          <a:prstGeom prst="rect">
            <a:avLst/>
          </a:prstGeom>
        </p:spPr>
        <p:txBody>
          <a:bodyPr anchor="t" rtlCol="false" tIns="0" lIns="0" bIns="0" rIns="0">
            <a:spAutoFit/>
          </a:bodyPr>
          <a:lstStyle/>
          <a:p>
            <a:pPr algn="l" marL="0" indent="0" lvl="1">
              <a:lnSpc>
                <a:spcPts val="2380"/>
              </a:lnSpc>
              <a:spcBef>
                <a:spcPct val="0"/>
              </a:spcBef>
            </a:pPr>
            <a:r>
              <a:rPr lang="en-US" sz="1700" strike="noStrike">
                <a:solidFill>
                  <a:srgbClr val="DAFF2C"/>
                </a:solidFill>
                <a:latin typeface="Glacial Indifference"/>
              </a:rPr>
              <a:t>Click on the "Canva" button under this presentation preview. Start editing your presentation. You need to sign in to your Canva account.</a:t>
            </a:r>
          </a:p>
        </p:txBody>
      </p:sp>
      <p:sp>
        <p:nvSpPr>
          <p:cNvPr name="TextBox 8" id="8"/>
          <p:cNvSpPr txBox="true"/>
          <p:nvPr/>
        </p:nvSpPr>
        <p:spPr>
          <a:xfrm rot="0">
            <a:off x="6342105" y="8757285"/>
            <a:ext cx="2472242" cy="358136"/>
          </a:xfrm>
          <a:prstGeom prst="rect">
            <a:avLst/>
          </a:prstGeom>
        </p:spPr>
        <p:txBody>
          <a:bodyPr anchor="t" rtlCol="false" tIns="0" lIns="0" bIns="0" rIns="0">
            <a:spAutoFit/>
          </a:bodyPr>
          <a:lstStyle/>
          <a:p>
            <a:pPr algn="l" marL="0" indent="0" lvl="0">
              <a:lnSpc>
                <a:spcPts val="2689"/>
              </a:lnSpc>
              <a:spcBef>
                <a:spcPct val="0"/>
              </a:spcBef>
            </a:pPr>
            <a:r>
              <a:rPr lang="en-US" sz="3090" spc="256" strike="noStrike" u="none">
                <a:solidFill>
                  <a:srgbClr val="DAFF2C"/>
                </a:solidFill>
                <a:latin typeface="Gliker Expanded"/>
              </a:rPr>
              <a:t>CANVA</a:t>
            </a:r>
          </a:p>
        </p:txBody>
      </p:sp>
      <p:grpSp>
        <p:nvGrpSpPr>
          <p:cNvPr name="Group 9" id="9"/>
          <p:cNvGrpSpPr>
            <a:grpSpLocks noChangeAspect="true"/>
          </p:cNvGrpSpPr>
          <p:nvPr/>
        </p:nvGrpSpPr>
        <p:grpSpPr>
          <a:xfrm rot="-512899">
            <a:off x="-416504" y="4210565"/>
            <a:ext cx="6181306" cy="8229600"/>
            <a:chOff x="0" y="0"/>
            <a:chExt cx="3663950" cy="4878070"/>
          </a:xfrm>
        </p:grpSpPr>
        <p:sp>
          <p:nvSpPr>
            <p:cNvPr name="Freeform 10" id="10"/>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2"/>
              <a:stretch>
                <a:fillRect l="0" t="0" r="-26366" b="0"/>
              </a:stretch>
            </a:blipFill>
          </p:spPr>
        </p:sp>
        <p:sp>
          <p:nvSpPr>
            <p:cNvPr name="Freeform 11" id="11"/>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Freeform 12" id="12"/>
          <p:cNvSpPr/>
          <p:nvPr/>
        </p:nvSpPr>
        <p:spPr>
          <a:xfrm flipH="false" flipV="false" rot="-4892253">
            <a:off x="14299167" y="-358831"/>
            <a:ext cx="2756681" cy="4868312"/>
          </a:xfrm>
          <a:custGeom>
            <a:avLst/>
            <a:gdLst/>
            <a:ahLst/>
            <a:cxnLst/>
            <a:rect r="r" b="b" t="t" l="l"/>
            <a:pathLst>
              <a:path h="4868312" w="2756681">
                <a:moveTo>
                  <a:pt x="0" y="0"/>
                </a:moveTo>
                <a:lnTo>
                  <a:pt x="2756682" y="0"/>
                </a:lnTo>
                <a:lnTo>
                  <a:pt x="2756682" y="4868311"/>
                </a:lnTo>
                <a:lnTo>
                  <a:pt x="0" y="4868311"/>
                </a:lnTo>
                <a:lnTo>
                  <a:pt x="0" y="0"/>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580541">
            <a:off x="5065354" y="382961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693724">
            <a:off x="-2380947" y="5143500"/>
            <a:ext cx="6819294" cy="6742577"/>
          </a:xfrm>
          <a:custGeom>
            <a:avLst/>
            <a:gdLst/>
            <a:ahLst/>
            <a:cxnLst/>
            <a:rect r="r" b="b" t="t" l="l"/>
            <a:pathLst>
              <a:path h="6742577" w="6819294">
                <a:moveTo>
                  <a:pt x="0" y="0"/>
                </a:moveTo>
                <a:lnTo>
                  <a:pt x="6819294" y="0"/>
                </a:lnTo>
                <a:lnTo>
                  <a:pt x="6819294" y="6742577"/>
                </a:lnTo>
                <a:lnTo>
                  <a:pt x="0" y="6742577"/>
                </a:lnTo>
                <a:lnTo>
                  <a:pt x="0" y="0"/>
                </a:lnTo>
                <a:close/>
              </a:path>
            </a:pathLst>
          </a:custGeom>
          <a:blipFill>
            <a:blip r:embed="rId4"/>
            <a:stretch>
              <a:fillRect l="0" t="0" r="0" b="0"/>
            </a:stretch>
          </a:blipFill>
        </p:spPr>
      </p:sp>
      <p:sp>
        <p:nvSpPr>
          <p:cNvPr name="Freeform 4" id="4"/>
          <p:cNvSpPr/>
          <p:nvPr/>
        </p:nvSpPr>
        <p:spPr>
          <a:xfrm flipH="false" flipV="false" rot="0">
            <a:off x="11533547" y="5578313"/>
            <a:ext cx="8662791" cy="7677398"/>
          </a:xfrm>
          <a:custGeom>
            <a:avLst/>
            <a:gdLst/>
            <a:ahLst/>
            <a:cxnLst/>
            <a:rect r="r" b="b" t="t" l="l"/>
            <a:pathLst>
              <a:path h="7677398" w="8662791">
                <a:moveTo>
                  <a:pt x="0" y="0"/>
                </a:moveTo>
                <a:lnTo>
                  <a:pt x="8662790" y="0"/>
                </a:lnTo>
                <a:lnTo>
                  <a:pt x="8662790" y="7677398"/>
                </a:lnTo>
                <a:lnTo>
                  <a:pt x="0" y="76773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729520" y="-3829611"/>
            <a:ext cx="3116961" cy="8229600"/>
          </a:xfrm>
          <a:custGeom>
            <a:avLst/>
            <a:gdLst/>
            <a:ahLst/>
            <a:cxnLst/>
            <a:rect r="r" b="b" t="t" l="l"/>
            <a:pathLst>
              <a:path h="8229600" w="3116961">
                <a:moveTo>
                  <a:pt x="0" y="0"/>
                </a:moveTo>
                <a:lnTo>
                  <a:pt x="3116960" y="0"/>
                </a:lnTo>
                <a:lnTo>
                  <a:pt x="3116960" y="8229600"/>
                </a:lnTo>
                <a:lnTo>
                  <a:pt x="0" y="8229600"/>
                </a:lnTo>
                <a:lnTo>
                  <a:pt x="0" y="0"/>
                </a:lnTo>
                <a:close/>
              </a:path>
            </a:pathLst>
          </a:custGeom>
          <a:blipFill>
            <a:blip r:embed="rId7"/>
            <a:stretch>
              <a:fillRect l="0" t="0" r="0" b="0"/>
            </a:stretch>
          </a:blipFill>
        </p:spPr>
      </p:sp>
      <p:sp>
        <p:nvSpPr>
          <p:cNvPr name="Freeform 6" id="6"/>
          <p:cNvSpPr/>
          <p:nvPr/>
        </p:nvSpPr>
        <p:spPr>
          <a:xfrm flipH="false" flipV="false" rot="0">
            <a:off x="4889690" y="8239000"/>
            <a:ext cx="1475460" cy="2356024"/>
          </a:xfrm>
          <a:custGeom>
            <a:avLst/>
            <a:gdLst/>
            <a:ahLst/>
            <a:cxnLst/>
            <a:rect r="r" b="b" t="t" l="l"/>
            <a:pathLst>
              <a:path h="2356024" w="1475460">
                <a:moveTo>
                  <a:pt x="0" y="0"/>
                </a:moveTo>
                <a:lnTo>
                  <a:pt x="1475460" y="0"/>
                </a:lnTo>
                <a:lnTo>
                  <a:pt x="1475460" y="2356023"/>
                </a:lnTo>
                <a:lnTo>
                  <a:pt x="0" y="23560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7" id="7"/>
          <p:cNvSpPr/>
          <p:nvPr/>
        </p:nvSpPr>
        <p:spPr>
          <a:xfrm flipH="false" flipV="false" rot="0">
            <a:off x="-456853" y="4291638"/>
            <a:ext cx="3168814" cy="777800"/>
          </a:xfrm>
          <a:custGeom>
            <a:avLst/>
            <a:gdLst/>
            <a:ahLst/>
            <a:cxnLst/>
            <a:rect r="r" b="b" t="t" l="l"/>
            <a:pathLst>
              <a:path h="777800" w="3168814">
                <a:moveTo>
                  <a:pt x="0" y="0"/>
                </a:moveTo>
                <a:lnTo>
                  <a:pt x="3168814" y="0"/>
                </a:lnTo>
                <a:lnTo>
                  <a:pt x="3168814" y="777800"/>
                </a:lnTo>
                <a:lnTo>
                  <a:pt x="0" y="777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1979179" y="-203346"/>
            <a:ext cx="1774587" cy="1574946"/>
          </a:xfrm>
          <a:custGeom>
            <a:avLst/>
            <a:gdLst/>
            <a:ahLst/>
            <a:cxnLst/>
            <a:rect r="r" b="b" t="t" l="l"/>
            <a:pathLst>
              <a:path h="1574946" w="1774587">
                <a:moveTo>
                  <a:pt x="0" y="0"/>
                </a:moveTo>
                <a:lnTo>
                  <a:pt x="1774587" y="0"/>
                </a:lnTo>
                <a:lnTo>
                  <a:pt x="1774587" y="1574946"/>
                </a:lnTo>
                <a:lnTo>
                  <a:pt x="0" y="157494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9" id="9"/>
          <p:cNvSpPr/>
          <p:nvPr/>
        </p:nvSpPr>
        <p:spPr>
          <a:xfrm flipH="false" flipV="false" rot="0">
            <a:off x="8577603" y="9052137"/>
            <a:ext cx="1662208" cy="959925"/>
          </a:xfrm>
          <a:custGeom>
            <a:avLst/>
            <a:gdLst/>
            <a:ahLst/>
            <a:cxnLst/>
            <a:rect r="r" b="b" t="t" l="l"/>
            <a:pathLst>
              <a:path h="959925" w="1662208">
                <a:moveTo>
                  <a:pt x="0" y="0"/>
                </a:moveTo>
                <a:lnTo>
                  <a:pt x="1662208" y="0"/>
                </a:lnTo>
                <a:lnTo>
                  <a:pt x="1662208" y="959925"/>
                </a:lnTo>
                <a:lnTo>
                  <a:pt x="0" y="9599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0" id="10"/>
          <p:cNvSpPr txBox="true"/>
          <p:nvPr/>
        </p:nvSpPr>
        <p:spPr>
          <a:xfrm rot="0">
            <a:off x="1028700" y="1295400"/>
            <a:ext cx="7548903" cy="2334748"/>
          </a:xfrm>
          <a:prstGeom prst="rect">
            <a:avLst/>
          </a:prstGeom>
        </p:spPr>
        <p:txBody>
          <a:bodyPr anchor="t" rtlCol="false" tIns="0" lIns="0" bIns="0" rIns="0">
            <a:spAutoFit/>
          </a:bodyPr>
          <a:lstStyle/>
          <a:p>
            <a:pPr marL="0" indent="0" lvl="0">
              <a:lnSpc>
                <a:spcPts val="8801"/>
              </a:lnSpc>
              <a:spcBef>
                <a:spcPct val="0"/>
              </a:spcBef>
            </a:pPr>
            <a:r>
              <a:rPr lang="en-US" sz="9779" spc="-195" strike="noStrike" u="none">
                <a:solidFill>
                  <a:srgbClr val="DAFF2C"/>
                </a:solidFill>
                <a:latin typeface="Kingred Modern"/>
              </a:rPr>
              <a:t>TABLE OF</a:t>
            </a:r>
          </a:p>
          <a:p>
            <a:pPr marL="0" indent="0" lvl="0">
              <a:lnSpc>
                <a:spcPts val="8801"/>
              </a:lnSpc>
              <a:spcBef>
                <a:spcPct val="0"/>
              </a:spcBef>
            </a:pPr>
            <a:r>
              <a:rPr lang="en-US" sz="9779" spc="-195" strike="noStrike" u="none">
                <a:solidFill>
                  <a:srgbClr val="DAFF2C"/>
                </a:solidFill>
                <a:latin typeface="Kingred Modern"/>
              </a:rPr>
              <a:t>CONTENTS</a:t>
            </a:r>
          </a:p>
        </p:txBody>
      </p:sp>
      <p:grpSp>
        <p:nvGrpSpPr>
          <p:cNvPr name="Group 11" id="11"/>
          <p:cNvGrpSpPr/>
          <p:nvPr/>
        </p:nvGrpSpPr>
        <p:grpSpPr>
          <a:xfrm rot="0">
            <a:off x="10510653" y="2143125"/>
            <a:ext cx="6748647" cy="1487023"/>
            <a:chOff x="0" y="0"/>
            <a:chExt cx="8998195" cy="1982697"/>
          </a:xfrm>
        </p:grpSpPr>
        <p:sp>
          <p:nvSpPr>
            <p:cNvPr name="TextBox 12" id="12"/>
            <p:cNvSpPr txBox="true"/>
            <p:nvPr/>
          </p:nvSpPr>
          <p:spPr>
            <a:xfrm rot="0">
              <a:off x="2712860" y="146183"/>
              <a:ext cx="6096855" cy="512439"/>
            </a:xfrm>
            <a:prstGeom prst="rect">
              <a:avLst/>
            </a:prstGeom>
          </p:spPr>
          <p:txBody>
            <a:bodyPr anchor="t" rtlCol="false" tIns="0" lIns="0" bIns="0" rIns="0">
              <a:spAutoFit/>
            </a:bodyPr>
            <a:lstStyle/>
            <a:p>
              <a:pPr marL="0" indent="0" lvl="0">
                <a:lnSpc>
                  <a:spcPts val="2689"/>
                </a:lnSpc>
                <a:spcBef>
                  <a:spcPct val="0"/>
                </a:spcBef>
              </a:pPr>
              <a:r>
                <a:rPr lang="en-US" sz="3090" spc="256">
                  <a:solidFill>
                    <a:srgbClr val="DAFF2C"/>
                  </a:solidFill>
                  <a:latin typeface="Gliker Expanded"/>
                </a:rPr>
                <a:t>INTRODUCTION</a:t>
              </a:r>
            </a:p>
          </p:txBody>
        </p:sp>
        <p:sp>
          <p:nvSpPr>
            <p:cNvPr name="TextBox 13" id="13"/>
            <p:cNvSpPr txBox="true"/>
            <p:nvPr/>
          </p:nvSpPr>
          <p:spPr>
            <a:xfrm rot="0">
              <a:off x="2777773" y="1065023"/>
              <a:ext cx="6220422" cy="418253"/>
            </a:xfrm>
            <a:prstGeom prst="rect">
              <a:avLst/>
            </a:prstGeom>
          </p:spPr>
          <p:txBody>
            <a:bodyPr anchor="t" rtlCol="false" tIns="0" lIns="0" bIns="0" rIns="0">
              <a:spAutoFit/>
            </a:bodyPr>
            <a:lstStyle/>
            <a:p>
              <a:pPr marL="0" indent="0" lvl="1">
                <a:lnSpc>
                  <a:spcPts val="2660"/>
                </a:lnSpc>
                <a:spcBef>
                  <a:spcPct val="0"/>
                </a:spcBef>
              </a:pPr>
              <a:r>
                <a:rPr lang="en-US" sz="1900" strike="noStrike" u="none">
                  <a:solidFill>
                    <a:srgbClr val="DAFF2C"/>
                  </a:solidFill>
                  <a:latin typeface="Glacial Indifference"/>
                </a:rPr>
                <a:t>Elaborate on what you want to discuss. </a:t>
              </a:r>
            </a:p>
          </p:txBody>
        </p:sp>
        <p:sp>
          <p:nvSpPr>
            <p:cNvPr name="TextBox 14" id="14"/>
            <p:cNvSpPr txBox="true"/>
            <p:nvPr/>
          </p:nvSpPr>
          <p:spPr>
            <a:xfrm rot="0">
              <a:off x="0" y="266700"/>
              <a:ext cx="1806771" cy="1715997"/>
            </a:xfrm>
            <a:prstGeom prst="rect">
              <a:avLst/>
            </a:prstGeom>
          </p:spPr>
          <p:txBody>
            <a:bodyPr anchor="t" rtlCol="false" tIns="0" lIns="0" bIns="0" rIns="0">
              <a:spAutoFit/>
            </a:bodyPr>
            <a:lstStyle/>
            <a:p>
              <a:pPr marL="0" indent="0" lvl="0">
                <a:lnSpc>
                  <a:spcPts val="8801"/>
                </a:lnSpc>
                <a:spcBef>
                  <a:spcPct val="0"/>
                </a:spcBef>
              </a:pPr>
              <a:r>
                <a:rPr lang="en-US" sz="9779" spc="-195">
                  <a:solidFill>
                    <a:srgbClr val="E9FF83"/>
                  </a:solidFill>
                  <a:latin typeface="Kingred Modern"/>
                </a:rPr>
                <a:t>01.</a:t>
              </a:r>
            </a:p>
          </p:txBody>
        </p:sp>
      </p:grpSp>
      <p:grpSp>
        <p:nvGrpSpPr>
          <p:cNvPr name="Group 15" id="15"/>
          <p:cNvGrpSpPr/>
          <p:nvPr/>
        </p:nvGrpSpPr>
        <p:grpSpPr>
          <a:xfrm rot="0">
            <a:off x="10510653" y="4399989"/>
            <a:ext cx="6748647" cy="1487023"/>
            <a:chOff x="0" y="0"/>
            <a:chExt cx="8998195" cy="1982697"/>
          </a:xfrm>
        </p:grpSpPr>
        <p:sp>
          <p:nvSpPr>
            <p:cNvPr name="TextBox 16" id="16"/>
            <p:cNvSpPr txBox="true"/>
            <p:nvPr/>
          </p:nvSpPr>
          <p:spPr>
            <a:xfrm rot="0">
              <a:off x="2712860" y="146183"/>
              <a:ext cx="6096855" cy="512439"/>
            </a:xfrm>
            <a:prstGeom prst="rect">
              <a:avLst/>
            </a:prstGeom>
          </p:spPr>
          <p:txBody>
            <a:bodyPr anchor="t" rtlCol="false" tIns="0" lIns="0" bIns="0" rIns="0">
              <a:spAutoFit/>
            </a:bodyPr>
            <a:lstStyle/>
            <a:p>
              <a:pPr marL="0" indent="0" lvl="0">
                <a:lnSpc>
                  <a:spcPts val="2689"/>
                </a:lnSpc>
                <a:spcBef>
                  <a:spcPct val="0"/>
                </a:spcBef>
              </a:pPr>
              <a:r>
                <a:rPr lang="en-US" sz="3090" spc="256">
                  <a:solidFill>
                    <a:srgbClr val="DAFF2C"/>
                  </a:solidFill>
                  <a:latin typeface="Gliker Expanded"/>
                </a:rPr>
                <a:t>OUR PROCESS</a:t>
              </a:r>
            </a:p>
          </p:txBody>
        </p:sp>
        <p:sp>
          <p:nvSpPr>
            <p:cNvPr name="TextBox 17" id="17"/>
            <p:cNvSpPr txBox="true"/>
            <p:nvPr/>
          </p:nvSpPr>
          <p:spPr>
            <a:xfrm rot="0">
              <a:off x="2777773" y="1065023"/>
              <a:ext cx="6220422" cy="418253"/>
            </a:xfrm>
            <a:prstGeom prst="rect">
              <a:avLst/>
            </a:prstGeom>
          </p:spPr>
          <p:txBody>
            <a:bodyPr anchor="t" rtlCol="false" tIns="0" lIns="0" bIns="0" rIns="0">
              <a:spAutoFit/>
            </a:bodyPr>
            <a:lstStyle/>
            <a:p>
              <a:pPr algn="l" marL="0" indent="0" lvl="1">
                <a:lnSpc>
                  <a:spcPts val="2660"/>
                </a:lnSpc>
                <a:spcBef>
                  <a:spcPct val="0"/>
                </a:spcBef>
              </a:pPr>
              <a:r>
                <a:rPr lang="en-US" sz="1900" strike="noStrike" u="none">
                  <a:solidFill>
                    <a:srgbClr val="DAFF2C"/>
                  </a:solidFill>
                  <a:latin typeface="Glacial Indifference"/>
                </a:rPr>
                <a:t>Elaborate on what you want to discuss. </a:t>
              </a:r>
            </a:p>
          </p:txBody>
        </p:sp>
        <p:sp>
          <p:nvSpPr>
            <p:cNvPr name="TextBox 18" id="18"/>
            <p:cNvSpPr txBox="true"/>
            <p:nvPr/>
          </p:nvSpPr>
          <p:spPr>
            <a:xfrm rot="0">
              <a:off x="0" y="266700"/>
              <a:ext cx="2323911" cy="1715997"/>
            </a:xfrm>
            <a:prstGeom prst="rect">
              <a:avLst/>
            </a:prstGeom>
          </p:spPr>
          <p:txBody>
            <a:bodyPr anchor="t" rtlCol="false" tIns="0" lIns="0" bIns="0" rIns="0">
              <a:spAutoFit/>
            </a:bodyPr>
            <a:lstStyle/>
            <a:p>
              <a:pPr marL="0" indent="0" lvl="0">
                <a:lnSpc>
                  <a:spcPts val="8801"/>
                </a:lnSpc>
                <a:spcBef>
                  <a:spcPct val="0"/>
                </a:spcBef>
              </a:pPr>
              <a:r>
                <a:rPr lang="en-US" sz="9779" spc="-195">
                  <a:solidFill>
                    <a:srgbClr val="E9FF83"/>
                  </a:solidFill>
                  <a:latin typeface="Kingred Modern"/>
                </a:rPr>
                <a:t>02.</a:t>
              </a:r>
            </a:p>
          </p:txBody>
        </p:sp>
      </p:grpSp>
      <p:grpSp>
        <p:nvGrpSpPr>
          <p:cNvPr name="Group 19" id="19"/>
          <p:cNvGrpSpPr/>
          <p:nvPr/>
        </p:nvGrpSpPr>
        <p:grpSpPr>
          <a:xfrm rot="0">
            <a:off x="10510653" y="6658536"/>
            <a:ext cx="6748647" cy="1487023"/>
            <a:chOff x="0" y="0"/>
            <a:chExt cx="8998195" cy="1982697"/>
          </a:xfrm>
        </p:grpSpPr>
        <p:sp>
          <p:nvSpPr>
            <p:cNvPr name="TextBox 20" id="20"/>
            <p:cNvSpPr txBox="true"/>
            <p:nvPr/>
          </p:nvSpPr>
          <p:spPr>
            <a:xfrm rot="0">
              <a:off x="2712860" y="146183"/>
              <a:ext cx="6096855" cy="512439"/>
            </a:xfrm>
            <a:prstGeom prst="rect">
              <a:avLst/>
            </a:prstGeom>
          </p:spPr>
          <p:txBody>
            <a:bodyPr anchor="t" rtlCol="false" tIns="0" lIns="0" bIns="0" rIns="0">
              <a:spAutoFit/>
            </a:bodyPr>
            <a:lstStyle/>
            <a:p>
              <a:pPr marL="0" indent="0" lvl="0">
                <a:lnSpc>
                  <a:spcPts val="2689"/>
                </a:lnSpc>
                <a:spcBef>
                  <a:spcPct val="0"/>
                </a:spcBef>
              </a:pPr>
              <a:r>
                <a:rPr lang="en-US" sz="3090" spc="256">
                  <a:solidFill>
                    <a:srgbClr val="DAFF2C"/>
                  </a:solidFill>
                  <a:latin typeface="Gliker Expanded"/>
                </a:rPr>
                <a:t>ABOUT US</a:t>
              </a:r>
            </a:p>
          </p:txBody>
        </p:sp>
        <p:sp>
          <p:nvSpPr>
            <p:cNvPr name="TextBox 21" id="21"/>
            <p:cNvSpPr txBox="true"/>
            <p:nvPr/>
          </p:nvSpPr>
          <p:spPr>
            <a:xfrm rot="0">
              <a:off x="2777773" y="1065023"/>
              <a:ext cx="6220422" cy="418253"/>
            </a:xfrm>
            <a:prstGeom prst="rect">
              <a:avLst/>
            </a:prstGeom>
          </p:spPr>
          <p:txBody>
            <a:bodyPr anchor="t" rtlCol="false" tIns="0" lIns="0" bIns="0" rIns="0">
              <a:spAutoFit/>
            </a:bodyPr>
            <a:lstStyle/>
            <a:p>
              <a:pPr algn="l" marL="0" indent="0" lvl="1">
                <a:lnSpc>
                  <a:spcPts val="2660"/>
                </a:lnSpc>
                <a:spcBef>
                  <a:spcPct val="0"/>
                </a:spcBef>
              </a:pPr>
              <a:r>
                <a:rPr lang="en-US" sz="1900" strike="noStrike" u="none">
                  <a:solidFill>
                    <a:srgbClr val="DAFF2C"/>
                  </a:solidFill>
                  <a:latin typeface="Glacial Indifference"/>
                </a:rPr>
                <a:t>Elaborate on what you want to discuss. </a:t>
              </a:r>
            </a:p>
          </p:txBody>
        </p:sp>
        <p:sp>
          <p:nvSpPr>
            <p:cNvPr name="TextBox 22" id="22"/>
            <p:cNvSpPr txBox="true"/>
            <p:nvPr/>
          </p:nvSpPr>
          <p:spPr>
            <a:xfrm rot="0">
              <a:off x="0" y="266700"/>
              <a:ext cx="2323911" cy="1715997"/>
            </a:xfrm>
            <a:prstGeom prst="rect">
              <a:avLst/>
            </a:prstGeom>
          </p:spPr>
          <p:txBody>
            <a:bodyPr anchor="t" rtlCol="false" tIns="0" lIns="0" bIns="0" rIns="0">
              <a:spAutoFit/>
            </a:bodyPr>
            <a:lstStyle/>
            <a:p>
              <a:pPr marL="0" indent="0" lvl="0">
                <a:lnSpc>
                  <a:spcPts val="8801"/>
                </a:lnSpc>
                <a:spcBef>
                  <a:spcPct val="0"/>
                </a:spcBef>
              </a:pPr>
              <a:r>
                <a:rPr lang="en-US" sz="9779" spc="-195">
                  <a:solidFill>
                    <a:srgbClr val="E9FF83"/>
                  </a:solidFill>
                  <a:latin typeface="Kingred Modern"/>
                </a:rPr>
                <a:t>03.</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94466">
            <a:off x="12449834" y="-581867"/>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710112" y="-5026111"/>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sp>
        <p:nvSpPr>
          <p:cNvPr name="TextBox 4" id="4"/>
          <p:cNvSpPr txBox="true"/>
          <p:nvPr/>
        </p:nvSpPr>
        <p:spPr>
          <a:xfrm rot="0">
            <a:off x="8297663" y="7307184"/>
            <a:ext cx="8889363" cy="718939"/>
          </a:xfrm>
          <a:prstGeom prst="rect">
            <a:avLst/>
          </a:prstGeom>
        </p:spPr>
        <p:txBody>
          <a:bodyPr anchor="t" rtlCol="false" tIns="0" lIns="0" bIns="0" rIns="0">
            <a:spAutoFit/>
          </a:bodyPr>
          <a:lstStyle/>
          <a:p>
            <a:pPr marL="0" indent="0" lvl="0">
              <a:lnSpc>
                <a:spcPts val="5227"/>
              </a:lnSpc>
              <a:spcBef>
                <a:spcPct val="0"/>
              </a:spcBef>
            </a:pPr>
            <a:r>
              <a:rPr lang="en-US" sz="6008" spc="498">
                <a:solidFill>
                  <a:srgbClr val="DAFF2C"/>
                </a:solidFill>
                <a:latin typeface="Gliker Expanded"/>
              </a:rPr>
              <a:t>INTRODUCTION</a:t>
            </a:r>
          </a:p>
        </p:txBody>
      </p:sp>
      <p:sp>
        <p:nvSpPr>
          <p:cNvPr name="TextBox 5" id="5"/>
          <p:cNvSpPr txBox="true"/>
          <p:nvPr/>
        </p:nvSpPr>
        <p:spPr>
          <a:xfrm rot="0">
            <a:off x="8392308" y="8349915"/>
            <a:ext cx="9069527" cy="556755"/>
          </a:xfrm>
          <a:prstGeom prst="rect">
            <a:avLst/>
          </a:prstGeom>
        </p:spPr>
        <p:txBody>
          <a:bodyPr anchor="t" rtlCol="false" tIns="0" lIns="0" bIns="0" rIns="0">
            <a:spAutoFit/>
          </a:bodyPr>
          <a:lstStyle/>
          <a:p>
            <a:pPr marL="0" indent="0" lvl="1">
              <a:lnSpc>
                <a:spcPts val="4626"/>
              </a:lnSpc>
              <a:spcBef>
                <a:spcPct val="0"/>
              </a:spcBef>
            </a:pPr>
            <a:r>
              <a:rPr lang="en-US" sz="3304" strike="noStrike" u="none">
                <a:solidFill>
                  <a:srgbClr val="DAFF2C"/>
                </a:solidFill>
                <a:latin typeface="Glacial Indifference"/>
              </a:rPr>
              <a:t>Elaborate on what you want to discuss. </a:t>
            </a:r>
          </a:p>
        </p:txBody>
      </p:sp>
      <p:grpSp>
        <p:nvGrpSpPr>
          <p:cNvPr name="Group 6" id="6"/>
          <p:cNvGrpSpPr>
            <a:grpSpLocks noChangeAspect="true"/>
          </p:cNvGrpSpPr>
          <p:nvPr/>
        </p:nvGrpSpPr>
        <p:grpSpPr>
          <a:xfrm rot="0">
            <a:off x="1606378" y="1028700"/>
            <a:ext cx="6181306" cy="8229600"/>
            <a:chOff x="0" y="0"/>
            <a:chExt cx="3663950" cy="4878070"/>
          </a:xfrm>
        </p:grpSpPr>
        <p:sp>
          <p:nvSpPr>
            <p:cNvPr name="Freeform 7" id="7"/>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3"/>
              <a:stretch>
                <a:fillRect l="0" t="0" r="0" b="-12243"/>
              </a:stretch>
            </a:blipFill>
          </p:spPr>
        </p:sp>
        <p:sp>
          <p:nvSpPr>
            <p:cNvPr name="Freeform 8" id="8"/>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grpSp>
        <p:nvGrpSpPr>
          <p:cNvPr name="Group 9" id="9"/>
          <p:cNvGrpSpPr>
            <a:grpSpLocks noChangeAspect="true"/>
          </p:cNvGrpSpPr>
          <p:nvPr/>
        </p:nvGrpSpPr>
        <p:grpSpPr>
          <a:xfrm rot="-1597592">
            <a:off x="7963734" y="-136867"/>
            <a:ext cx="4628463" cy="6162192"/>
            <a:chOff x="0" y="0"/>
            <a:chExt cx="3663950" cy="4878070"/>
          </a:xfrm>
        </p:grpSpPr>
        <p:sp>
          <p:nvSpPr>
            <p:cNvPr name="Freeform 10" id="10"/>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4"/>
              <a:stretch>
                <a:fillRect l="0" t="-6121" r="0" b="-6121"/>
              </a:stretch>
            </a:blipFill>
          </p:spPr>
        </p:sp>
        <p:sp>
          <p:nvSpPr>
            <p:cNvPr name="Freeform 11" id="11"/>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TextBox 12" id="12"/>
          <p:cNvSpPr txBox="true"/>
          <p:nvPr/>
        </p:nvSpPr>
        <p:spPr>
          <a:xfrm rot="0">
            <a:off x="1814586" y="1883494"/>
            <a:ext cx="3639091" cy="3260006"/>
          </a:xfrm>
          <a:prstGeom prst="rect">
            <a:avLst/>
          </a:prstGeom>
        </p:spPr>
        <p:txBody>
          <a:bodyPr anchor="t" rtlCol="false" tIns="0" lIns="0" bIns="0" rIns="0">
            <a:spAutoFit/>
          </a:bodyPr>
          <a:lstStyle/>
          <a:p>
            <a:pPr marL="0" indent="0" lvl="0">
              <a:lnSpc>
                <a:spcPts val="23636"/>
              </a:lnSpc>
              <a:spcBef>
                <a:spcPct val="0"/>
              </a:spcBef>
            </a:pPr>
            <a:r>
              <a:rPr lang="en-US" sz="26262" spc="-525">
                <a:solidFill>
                  <a:srgbClr val="E9FF83"/>
                </a:solidFill>
                <a:latin typeface="Kingred Modern"/>
              </a:rPr>
              <a:t>01.</a:t>
            </a:r>
          </a:p>
        </p:txBody>
      </p:sp>
      <p:sp>
        <p:nvSpPr>
          <p:cNvPr name="Freeform 13" id="13"/>
          <p:cNvSpPr/>
          <p:nvPr/>
        </p:nvSpPr>
        <p:spPr>
          <a:xfrm flipH="false" flipV="false" rot="-4892253">
            <a:off x="14299167" y="2324693"/>
            <a:ext cx="2756681" cy="4868312"/>
          </a:xfrm>
          <a:custGeom>
            <a:avLst/>
            <a:gdLst/>
            <a:ahLst/>
            <a:cxnLst/>
            <a:rect r="r" b="b" t="t" l="l"/>
            <a:pathLst>
              <a:path h="4868312" w="2756681">
                <a:moveTo>
                  <a:pt x="0" y="0"/>
                </a:moveTo>
                <a:lnTo>
                  <a:pt x="2756682" y="0"/>
                </a:lnTo>
                <a:lnTo>
                  <a:pt x="2756682" y="4868312"/>
                </a:lnTo>
                <a:lnTo>
                  <a:pt x="0" y="4868312"/>
                </a:lnTo>
                <a:lnTo>
                  <a:pt x="0" y="0"/>
                </a:lnTo>
                <a:close/>
              </a:path>
            </a:pathLst>
          </a:custGeom>
          <a:blipFill>
            <a:blip r:embed="rId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977680" y="1028700"/>
            <a:ext cx="6181306" cy="8229600"/>
            <a:chOff x="0" y="0"/>
            <a:chExt cx="3663950" cy="4878070"/>
          </a:xfrm>
        </p:grpSpPr>
        <p:sp>
          <p:nvSpPr>
            <p:cNvPr name="Freeform 3" id="3"/>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2"/>
              <a:stretch>
                <a:fillRect l="0" t="-6121" r="0" b="-6121"/>
              </a:stretch>
            </a:blipFill>
          </p:spPr>
        </p:sp>
        <p:sp>
          <p:nvSpPr>
            <p:cNvPr name="Freeform 4" id="4"/>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Freeform 5" id="5"/>
          <p:cNvSpPr/>
          <p:nvPr/>
        </p:nvSpPr>
        <p:spPr>
          <a:xfrm flipH="false" flipV="false" rot="-2127218">
            <a:off x="13376217" y="-3511438"/>
            <a:ext cx="8264033" cy="8229600"/>
          </a:xfrm>
          <a:custGeom>
            <a:avLst/>
            <a:gdLst/>
            <a:ahLst/>
            <a:cxnLst/>
            <a:rect r="r" b="b" t="t" l="l"/>
            <a:pathLst>
              <a:path h="8229600" w="8264033">
                <a:moveTo>
                  <a:pt x="0" y="0"/>
                </a:moveTo>
                <a:lnTo>
                  <a:pt x="8264034" y="0"/>
                </a:lnTo>
                <a:lnTo>
                  <a:pt x="8264034" y="8229600"/>
                </a:lnTo>
                <a:lnTo>
                  <a:pt x="0" y="8229600"/>
                </a:lnTo>
                <a:lnTo>
                  <a:pt x="0" y="0"/>
                </a:lnTo>
                <a:close/>
              </a:path>
            </a:pathLst>
          </a:custGeom>
          <a:blipFill>
            <a:blip r:embed="rId3"/>
            <a:stretch>
              <a:fillRect l="0" t="0" r="0" b="0"/>
            </a:stretch>
          </a:blipFill>
        </p:spPr>
      </p:sp>
      <p:sp>
        <p:nvSpPr>
          <p:cNvPr name="Freeform 6" id="6"/>
          <p:cNvSpPr/>
          <p:nvPr/>
        </p:nvSpPr>
        <p:spPr>
          <a:xfrm flipH="false" flipV="false" rot="-1906778">
            <a:off x="-302613" y="-800603"/>
            <a:ext cx="3210637" cy="5511822"/>
          </a:xfrm>
          <a:custGeom>
            <a:avLst/>
            <a:gdLst/>
            <a:ahLst/>
            <a:cxnLst/>
            <a:rect r="r" b="b" t="t" l="l"/>
            <a:pathLst>
              <a:path h="5511822" w="3210637">
                <a:moveTo>
                  <a:pt x="0" y="0"/>
                </a:moveTo>
                <a:lnTo>
                  <a:pt x="3210636" y="0"/>
                </a:lnTo>
                <a:lnTo>
                  <a:pt x="3210636" y="5511823"/>
                </a:lnTo>
                <a:lnTo>
                  <a:pt x="0" y="5511823"/>
                </a:lnTo>
                <a:lnTo>
                  <a:pt x="0" y="0"/>
                </a:lnTo>
                <a:close/>
              </a:path>
            </a:pathLst>
          </a:custGeom>
          <a:blipFill>
            <a:blip r:embed="rId4"/>
            <a:stretch>
              <a:fillRect l="0" t="0" r="0" b="0"/>
            </a:stretch>
          </a:blipFill>
        </p:spPr>
      </p:sp>
      <p:sp>
        <p:nvSpPr>
          <p:cNvPr name="Freeform 7" id="7"/>
          <p:cNvSpPr/>
          <p:nvPr/>
        </p:nvSpPr>
        <p:spPr>
          <a:xfrm flipH="false" flipV="false" rot="0">
            <a:off x="9283415" y="4843849"/>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5"/>
            <a:stretch>
              <a:fillRect l="0" t="0" r="0" b="0"/>
            </a:stretch>
          </a:blipFill>
        </p:spPr>
      </p:sp>
      <p:sp>
        <p:nvSpPr>
          <p:cNvPr name="Freeform 8" id="8"/>
          <p:cNvSpPr/>
          <p:nvPr/>
        </p:nvSpPr>
        <p:spPr>
          <a:xfrm flipH="false" flipV="false" rot="0">
            <a:off x="-710112" y="-5026111"/>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5"/>
            <a:stretch>
              <a:fillRect l="0" t="0" r="0" b="0"/>
            </a:stretch>
          </a:blipFill>
        </p:spPr>
      </p:sp>
      <p:sp>
        <p:nvSpPr>
          <p:cNvPr name="Freeform 9" id="9"/>
          <p:cNvSpPr/>
          <p:nvPr/>
        </p:nvSpPr>
        <p:spPr>
          <a:xfrm flipH="false" flipV="false" rot="0">
            <a:off x="-831475" y="6351969"/>
            <a:ext cx="5240259" cy="4905331"/>
          </a:xfrm>
          <a:custGeom>
            <a:avLst/>
            <a:gdLst/>
            <a:ahLst/>
            <a:cxnLst/>
            <a:rect r="r" b="b" t="t" l="l"/>
            <a:pathLst>
              <a:path h="4905331" w="5240259">
                <a:moveTo>
                  <a:pt x="0" y="0"/>
                </a:moveTo>
                <a:lnTo>
                  <a:pt x="5240259" y="0"/>
                </a:lnTo>
                <a:lnTo>
                  <a:pt x="5240259" y="4905331"/>
                </a:lnTo>
                <a:lnTo>
                  <a:pt x="0" y="4905331"/>
                </a:lnTo>
                <a:lnTo>
                  <a:pt x="0" y="0"/>
                </a:lnTo>
                <a:close/>
              </a:path>
            </a:pathLst>
          </a:custGeom>
          <a:blipFill>
            <a:blip r:embed="rId6"/>
            <a:stretch>
              <a:fillRect l="0" t="-16767" r="0" b="-16767"/>
            </a:stretch>
          </a:blipFill>
        </p:spPr>
      </p:sp>
      <p:grpSp>
        <p:nvGrpSpPr>
          <p:cNvPr name="Group 10" id="10"/>
          <p:cNvGrpSpPr/>
          <p:nvPr/>
        </p:nvGrpSpPr>
        <p:grpSpPr>
          <a:xfrm rot="0">
            <a:off x="670865" y="3952288"/>
            <a:ext cx="10465662" cy="3741667"/>
            <a:chOff x="0" y="0"/>
            <a:chExt cx="13954216" cy="4988889"/>
          </a:xfrm>
        </p:grpSpPr>
        <p:sp>
          <p:nvSpPr>
            <p:cNvPr name="TextBox 11" id="11"/>
            <p:cNvSpPr txBox="true"/>
            <p:nvPr/>
          </p:nvSpPr>
          <p:spPr>
            <a:xfrm rot="0">
              <a:off x="4432443" y="3049388"/>
              <a:ext cx="7405135" cy="1939501"/>
            </a:xfrm>
            <a:prstGeom prst="rect">
              <a:avLst/>
            </a:prstGeom>
          </p:spPr>
          <p:txBody>
            <a:bodyPr anchor="t" rtlCol="false" tIns="0" lIns="0" bIns="0" rIns="0">
              <a:spAutoFit/>
            </a:bodyPr>
            <a:lstStyle/>
            <a:p>
              <a:pPr algn="l" marL="0" indent="0" lvl="1">
                <a:lnSpc>
                  <a:spcPts val="2380"/>
                </a:lnSpc>
                <a:spcBef>
                  <a:spcPct val="0"/>
                </a:spcBef>
              </a:pPr>
              <a:r>
                <a:rPr lang="en-US" sz="1700" strike="noStrike" u="none">
                  <a:solidFill>
                    <a:srgbClr val="DAFF2C"/>
                  </a:solidFill>
                  <a:latin typeface="Glacial Indifference"/>
                </a:rPr>
                <a:t>I'm Rain, and I'll be sharing with you my beautiful ideas. Follow me at @reallygreatsite to learn more. </a:t>
              </a:r>
            </a:p>
            <a:p>
              <a:pPr algn="l" marL="0" indent="0" lvl="1">
                <a:lnSpc>
                  <a:spcPts val="2380"/>
                </a:lnSpc>
                <a:spcBef>
                  <a:spcPct val="0"/>
                </a:spcBef>
              </a:pPr>
            </a:p>
            <a:p>
              <a:pPr algn="l" marL="0" indent="0" lvl="1">
                <a:lnSpc>
                  <a:spcPts val="2380"/>
                </a:lnSpc>
                <a:spcBef>
                  <a:spcPct val="0"/>
                </a:spcBef>
              </a:pPr>
              <a:r>
                <a:rPr lang="en-US" sz="1700" strike="noStrike" u="none">
                  <a:solidFill>
                    <a:srgbClr val="DAFF2C"/>
                  </a:solidFill>
                  <a:latin typeface="Glacial Indifference"/>
                </a:rPr>
                <a:t>Lorem ipsum dolor sit amet, consectetur adipiscing elit. Donec quis erat et quam iaculis faucibus at sit amet nibh. </a:t>
              </a:r>
            </a:p>
          </p:txBody>
        </p:sp>
        <p:sp>
          <p:nvSpPr>
            <p:cNvPr name="TextBox 12" id="12"/>
            <p:cNvSpPr txBox="true"/>
            <p:nvPr/>
          </p:nvSpPr>
          <p:spPr>
            <a:xfrm rot="0">
              <a:off x="0" y="180975"/>
              <a:ext cx="13954216" cy="1907387"/>
            </a:xfrm>
            <a:prstGeom prst="rect">
              <a:avLst/>
            </a:prstGeom>
          </p:spPr>
          <p:txBody>
            <a:bodyPr anchor="t" rtlCol="false" tIns="0" lIns="0" bIns="0" rIns="0">
              <a:spAutoFit/>
            </a:bodyPr>
            <a:lstStyle/>
            <a:p>
              <a:pPr algn="l" marL="0" indent="0" lvl="0">
                <a:lnSpc>
                  <a:spcPts val="5227"/>
                </a:lnSpc>
                <a:spcBef>
                  <a:spcPct val="0"/>
                </a:spcBef>
              </a:pPr>
              <a:r>
                <a:rPr lang="en-US" sz="6008" spc="498" strike="noStrike" u="none">
                  <a:solidFill>
                    <a:srgbClr val="DAFF2C"/>
                  </a:solidFill>
                  <a:latin typeface="Gliker Expanded"/>
                </a:rPr>
                <a:t>WELCOME TO PRESENTATION!</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1454714" y="2615482"/>
            <a:ext cx="4873479" cy="1103896"/>
            <a:chOff x="0" y="0"/>
            <a:chExt cx="6497971" cy="1471861"/>
          </a:xfrm>
        </p:grpSpPr>
        <p:sp>
          <p:nvSpPr>
            <p:cNvPr name="TextBox 3" id="3"/>
            <p:cNvSpPr txBox="true"/>
            <p:nvPr/>
          </p:nvSpPr>
          <p:spPr>
            <a:xfrm rot="0">
              <a:off x="0" y="104775"/>
              <a:ext cx="6497971" cy="512439"/>
            </a:xfrm>
            <a:prstGeom prst="rect">
              <a:avLst/>
            </a:prstGeom>
          </p:spPr>
          <p:txBody>
            <a:bodyPr anchor="t" rtlCol="false" tIns="0" lIns="0" bIns="0" rIns="0">
              <a:spAutoFit/>
            </a:bodyPr>
            <a:lstStyle/>
            <a:p>
              <a:pPr algn="l" marL="0" indent="0" lvl="0">
                <a:lnSpc>
                  <a:spcPts val="2689"/>
                </a:lnSpc>
                <a:spcBef>
                  <a:spcPct val="0"/>
                </a:spcBef>
              </a:pPr>
              <a:r>
                <a:rPr lang="en-US" sz="3090" spc="256" strike="noStrike" u="none">
                  <a:solidFill>
                    <a:srgbClr val="DAFF2C"/>
                  </a:solidFill>
                  <a:latin typeface="Gliker Expanded"/>
                </a:rPr>
                <a:t>WHO WE ARE?</a:t>
              </a:r>
            </a:p>
          </p:txBody>
        </p:sp>
        <p:sp>
          <p:nvSpPr>
            <p:cNvPr name="TextBox 4" id="4"/>
            <p:cNvSpPr txBox="true"/>
            <p:nvPr/>
          </p:nvSpPr>
          <p:spPr>
            <a:xfrm rot="0">
              <a:off x="0" y="1053609"/>
              <a:ext cx="6497971" cy="418253"/>
            </a:xfrm>
            <a:prstGeom prst="rect">
              <a:avLst/>
            </a:prstGeom>
          </p:spPr>
          <p:txBody>
            <a:bodyPr anchor="t" rtlCol="false" tIns="0" lIns="0" bIns="0" rIns="0">
              <a:spAutoFit/>
            </a:bodyPr>
            <a:lstStyle/>
            <a:p>
              <a:pPr algn="l" marL="0" indent="0" lvl="1">
                <a:lnSpc>
                  <a:spcPts val="2660"/>
                </a:lnSpc>
                <a:spcBef>
                  <a:spcPct val="0"/>
                </a:spcBef>
              </a:pPr>
              <a:r>
                <a:rPr lang="en-US" sz="1900" strike="noStrike" u="none">
                  <a:solidFill>
                    <a:srgbClr val="DAFF2C"/>
                  </a:solidFill>
                  <a:latin typeface="Glacial Indifference"/>
                </a:rPr>
                <a:t>Briefly elaborate on what you want to discuss. </a:t>
              </a:r>
            </a:p>
          </p:txBody>
        </p:sp>
      </p:grpSp>
      <p:sp>
        <p:nvSpPr>
          <p:cNvPr name="Freeform 5" id="5"/>
          <p:cNvSpPr/>
          <p:nvPr/>
        </p:nvSpPr>
        <p:spPr>
          <a:xfrm flipH="false" flipV="false" rot="5400000">
            <a:off x="8512421" y="4822548"/>
            <a:ext cx="1928116" cy="5090736"/>
          </a:xfrm>
          <a:custGeom>
            <a:avLst/>
            <a:gdLst/>
            <a:ahLst/>
            <a:cxnLst/>
            <a:rect r="r" b="b" t="t" l="l"/>
            <a:pathLst>
              <a:path h="5090736" w="1928116">
                <a:moveTo>
                  <a:pt x="0" y="0"/>
                </a:moveTo>
                <a:lnTo>
                  <a:pt x="1928116" y="0"/>
                </a:lnTo>
                <a:lnTo>
                  <a:pt x="1928116" y="5090736"/>
                </a:lnTo>
                <a:lnTo>
                  <a:pt x="0" y="5090736"/>
                </a:lnTo>
                <a:lnTo>
                  <a:pt x="0" y="0"/>
                </a:lnTo>
                <a:close/>
              </a:path>
            </a:pathLst>
          </a:custGeom>
          <a:blipFill>
            <a:blip r:embed="rId2"/>
            <a:stretch>
              <a:fillRect l="0" t="0" r="0" b="0"/>
            </a:stretch>
          </a:blipFill>
        </p:spPr>
      </p:sp>
      <p:sp>
        <p:nvSpPr>
          <p:cNvPr name="Freeform 6" id="6"/>
          <p:cNvSpPr/>
          <p:nvPr/>
        </p:nvSpPr>
        <p:spPr>
          <a:xfrm flipH="false" flipV="false" rot="5400000">
            <a:off x="-688729" y="4822548"/>
            <a:ext cx="1928116" cy="5090736"/>
          </a:xfrm>
          <a:custGeom>
            <a:avLst/>
            <a:gdLst/>
            <a:ahLst/>
            <a:cxnLst/>
            <a:rect r="r" b="b" t="t" l="l"/>
            <a:pathLst>
              <a:path h="5090736" w="1928116">
                <a:moveTo>
                  <a:pt x="0" y="0"/>
                </a:moveTo>
                <a:lnTo>
                  <a:pt x="1928116" y="0"/>
                </a:lnTo>
                <a:lnTo>
                  <a:pt x="1928116" y="5090736"/>
                </a:lnTo>
                <a:lnTo>
                  <a:pt x="0" y="5090736"/>
                </a:lnTo>
                <a:lnTo>
                  <a:pt x="0" y="0"/>
                </a:lnTo>
                <a:close/>
              </a:path>
            </a:pathLst>
          </a:custGeom>
          <a:blipFill>
            <a:blip r:embed="rId2"/>
            <a:stretch>
              <a:fillRect l="0" t="0" r="0" b="0"/>
            </a:stretch>
          </a:blipFill>
        </p:spPr>
      </p:sp>
      <p:grpSp>
        <p:nvGrpSpPr>
          <p:cNvPr name="Group 7" id="7"/>
          <p:cNvGrpSpPr>
            <a:grpSpLocks noChangeAspect="true"/>
          </p:cNvGrpSpPr>
          <p:nvPr/>
        </p:nvGrpSpPr>
        <p:grpSpPr>
          <a:xfrm rot="-5157179">
            <a:off x="2425014" y="3575736"/>
            <a:ext cx="6181306" cy="8229600"/>
            <a:chOff x="0" y="0"/>
            <a:chExt cx="3663950" cy="4878070"/>
          </a:xfrm>
        </p:grpSpPr>
        <p:sp>
          <p:nvSpPr>
            <p:cNvPr name="Freeform 8" id="8"/>
            <p:cNvSpPr/>
            <p:nvPr/>
          </p:nvSpPr>
          <p:spPr>
            <a:xfrm flipH="false" flipV="false" rot="5479503">
              <a:off x="-616295" y="583624"/>
              <a:ext cx="4896541" cy="3710821"/>
            </a:xfrm>
            <a:custGeom>
              <a:avLst/>
              <a:gdLst/>
              <a:ahLst/>
              <a:cxnLst/>
              <a:rect r="r" b="b" t="t" l="l"/>
              <a:pathLst>
                <a:path h="3710821" w="4896541">
                  <a:moveTo>
                    <a:pt x="83258" y="3710822"/>
                  </a:moveTo>
                  <a:lnTo>
                    <a:pt x="0" y="111335"/>
                  </a:lnTo>
                  <a:lnTo>
                    <a:pt x="4813282" y="0"/>
                  </a:lnTo>
                  <a:lnTo>
                    <a:pt x="4896540" y="3599488"/>
                  </a:lnTo>
                  <a:close/>
                </a:path>
              </a:pathLst>
            </a:custGeom>
            <a:blipFill>
              <a:blip r:embed="rId3"/>
              <a:stretch>
                <a:fillRect l="-7195" t="0" r="-7195" b="0"/>
              </a:stretch>
            </a:blipFill>
          </p:spPr>
        </p:sp>
        <p:sp>
          <p:nvSpPr>
            <p:cNvPr name="Freeform 9" id="9"/>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Freeform 10" id="10"/>
          <p:cNvSpPr/>
          <p:nvPr/>
        </p:nvSpPr>
        <p:spPr>
          <a:xfrm flipH="false" flipV="false" rot="-1693724">
            <a:off x="14630703" y="-3222780"/>
            <a:ext cx="6819294" cy="6742577"/>
          </a:xfrm>
          <a:custGeom>
            <a:avLst/>
            <a:gdLst/>
            <a:ahLst/>
            <a:cxnLst/>
            <a:rect r="r" b="b" t="t" l="l"/>
            <a:pathLst>
              <a:path h="6742577" w="6819294">
                <a:moveTo>
                  <a:pt x="0" y="0"/>
                </a:moveTo>
                <a:lnTo>
                  <a:pt x="6819294" y="0"/>
                </a:lnTo>
                <a:lnTo>
                  <a:pt x="6819294" y="6742577"/>
                </a:lnTo>
                <a:lnTo>
                  <a:pt x="0" y="6742577"/>
                </a:lnTo>
                <a:lnTo>
                  <a:pt x="0" y="0"/>
                </a:lnTo>
                <a:close/>
              </a:path>
            </a:pathLst>
          </a:custGeom>
          <a:blipFill>
            <a:blip r:embed="rId4"/>
            <a:stretch>
              <a:fillRect l="0" t="0" r="0" b="0"/>
            </a:stretch>
          </a:blipFill>
        </p:spPr>
      </p:sp>
      <p:sp>
        <p:nvSpPr>
          <p:cNvPr name="Freeform 11" id="11"/>
          <p:cNvSpPr/>
          <p:nvPr/>
        </p:nvSpPr>
        <p:spPr>
          <a:xfrm flipH="false" flipV="false" rot="0">
            <a:off x="13441630" y="6867970"/>
            <a:ext cx="6339863" cy="6452787"/>
          </a:xfrm>
          <a:custGeom>
            <a:avLst/>
            <a:gdLst/>
            <a:ahLst/>
            <a:cxnLst/>
            <a:rect r="r" b="b" t="t" l="l"/>
            <a:pathLst>
              <a:path h="6452787" w="6339863">
                <a:moveTo>
                  <a:pt x="0" y="0"/>
                </a:moveTo>
                <a:lnTo>
                  <a:pt x="6339863" y="0"/>
                </a:lnTo>
                <a:lnTo>
                  <a:pt x="6339863" y="6452787"/>
                </a:lnTo>
                <a:lnTo>
                  <a:pt x="0" y="64527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9838328" y="318512"/>
            <a:ext cx="1663078" cy="2088340"/>
          </a:xfrm>
          <a:custGeom>
            <a:avLst/>
            <a:gdLst/>
            <a:ahLst/>
            <a:cxnLst/>
            <a:rect r="r" b="b" t="t" l="l"/>
            <a:pathLst>
              <a:path h="2088340" w="1663078">
                <a:moveTo>
                  <a:pt x="0" y="0"/>
                </a:moveTo>
                <a:lnTo>
                  <a:pt x="1663079" y="0"/>
                </a:lnTo>
                <a:lnTo>
                  <a:pt x="1663079" y="2088340"/>
                </a:lnTo>
                <a:lnTo>
                  <a:pt x="0" y="20883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3" id="13"/>
          <p:cNvSpPr/>
          <p:nvPr/>
        </p:nvSpPr>
        <p:spPr>
          <a:xfrm flipH="false" flipV="false" rot="0">
            <a:off x="-820405" y="3719378"/>
            <a:ext cx="3202910" cy="2234030"/>
          </a:xfrm>
          <a:custGeom>
            <a:avLst/>
            <a:gdLst/>
            <a:ahLst/>
            <a:cxnLst/>
            <a:rect r="r" b="b" t="t" l="l"/>
            <a:pathLst>
              <a:path h="2234030" w="3202910">
                <a:moveTo>
                  <a:pt x="0" y="0"/>
                </a:moveTo>
                <a:lnTo>
                  <a:pt x="3202910" y="0"/>
                </a:lnTo>
                <a:lnTo>
                  <a:pt x="3202910" y="2234030"/>
                </a:lnTo>
                <a:lnTo>
                  <a:pt x="0" y="22340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3891453" y="7719229"/>
            <a:ext cx="1388657" cy="1225490"/>
          </a:xfrm>
          <a:custGeom>
            <a:avLst/>
            <a:gdLst/>
            <a:ahLst/>
            <a:cxnLst/>
            <a:rect r="r" b="b" t="t" l="l"/>
            <a:pathLst>
              <a:path h="1225490" w="1388657">
                <a:moveTo>
                  <a:pt x="0" y="0"/>
                </a:moveTo>
                <a:lnTo>
                  <a:pt x="1388657" y="0"/>
                </a:lnTo>
                <a:lnTo>
                  <a:pt x="1388657" y="1225490"/>
                </a:lnTo>
                <a:lnTo>
                  <a:pt x="0" y="12254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5" id="15"/>
          <p:cNvGrpSpPr/>
          <p:nvPr/>
        </p:nvGrpSpPr>
        <p:grpSpPr>
          <a:xfrm rot="0">
            <a:off x="11484061" y="4731576"/>
            <a:ext cx="4844131" cy="1126744"/>
            <a:chOff x="0" y="0"/>
            <a:chExt cx="6458842" cy="1502325"/>
          </a:xfrm>
        </p:grpSpPr>
        <p:sp>
          <p:nvSpPr>
            <p:cNvPr name="TextBox 16" id="16"/>
            <p:cNvSpPr txBox="true"/>
            <p:nvPr/>
          </p:nvSpPr>
          <p:spPr>
            <a:xfrm rot="0">
              <a:off x="0" y="104775"/>
              <a:ext cx="6112166" cy="512439"/>
            </a:xfrm>
            <a:prstGeom prst="rect">
              <a:avLst/>
            </a:prstGeom>
          </p:spPr>
          <p:txBody>
            <a:bodyPr anchor="t" rtlCol="false" tIns="0" lIns="0" bIns="0" rIns="0">
              <a:spAutoFit/>
            </a:bodyPr>
            <a:lstStyle/>
            <a:p>
              <a:pPr algn="l" marL="0" indent="0" lvl="0">
                <a:lnSpc>
                  <a:spcPts val="2689"/>
                </a:lnSpc>
                <a:spcBef>
                  <a:spcPct val="0"/>
                </a:spcBef>
              </a:pPr>
              <a:r>
                <a:rPr lang="en-US" sz="3090" spc="256" strike="noStrike" u="none">
                  <a:solidFill>
                    <a:srgbClr val="DAFF2C"/>
                  </a:solidFill>
                  <a:latin typeface="Gliker Expanded"/>
                </a:rPr>
                <a:t>WHAT WE DO? </a:t>
              </a:r>
            </a:p>
          </p:txBody>
        </p:sp>
        <p:sp>
          <p:nvSpPr>
            <p:cNvPr name="TextBox 17" id="17"/>
            <p:cNvSpPr txBox="true"/>
            <p:nvPr/>
          </p:nvSpPr>
          <p:spPr>
            <a:xfrm rot="0">
              <a:off x="0" y="1084072"/>
              <a:ext cx="6458842" cy="418253"/>
            </a:xfrm>
            <a:prstGeom prst="rect">
              <a:avLst/>
            </a:prstGeom>
          </p:spPr>
          <p:txBody>
            <a:bodyPr anchor="t" rtlCol="false" tIns="0" lIns="0" bIns="0" rIns="0">
              <a:spAutoFit/>
            </a:bodyPr>
            <a:lstStyle/>
            <a:p>
              <a:pPr algn="l" marL="0" indent="0" lvl="1">
                <a:lnSpc>
                  <a:spcPts val="2660"/>
                </a:lnSpc>
                <a:spcBef>
                  <a:spcPct val="0"/>
                </a:spcBef>
              </a:pPr>
              <a:r>
                <a:rPr lang="en-US" sz="1900" strike="noStrike" u="none">
                  <a:solidFill>
                    <a:srgbClr val="DAFF2C"/>
                  </a:solidFill>
                  <a:latin typeface="Glacial Indifference"/>
                </a:rPr>
                <a:t>Briefly elaborate on what you want to discuss. </a:t>
              </a:r>
            </a:p>
          </p:txBody>
        </p:sp>
      </p:grpSp>
      <p:sp>
        <p:nvSpPr>
          <p:cNvPr name="TextBox 18" id="18"/>
          <p:cNvSpPr txBox="true"/>
          <p:nvPr/>
        </p:nvSpPr>
        <p:spPr>
          <a:xfrm rot="0">
            <a:off x="1690055" y="1629382"/>
            <a:ext cx="7453945" cy="1217148"/>
          </a:xfrm>
          <a:prstGeom prst="rect">
            <a:avLst/>
          </a:prstGeom>
        </p:spPr>
        <p:txBody>
          <a:bodyPr anchor="t" rtlCol="false" tIns="0" lIns="0" bIns="0" rIns="0">
            <a:spAutoFit/>
          </a:bodyPr>
          <a:lstStyle/>
          <a:p>
            <a:pPr algn="l" marL="0" indent="0" lvl="0">
              <a:lnSpc>
                <a:spcPts val="8801"/>
              </a:lnSpc>
              <a:spcBef>
                <a:spcPct val="0"/>
              </a:spcBef>
            </a:pPr>
            <a:r>
              <a:rPr lang="en-US" sz="9779" spc="-195" strike="noStrike" u="none">
                <a:solidFill>
                  <a:srgbClr val="DAFF2C"/>
                </a:solidFill>
                <a:latin typeface="Kingred Modern"/>
              </a:rPr>
              <a:t>OUR </a:t>
            </a:r>
          </a:p>
        </p:txBody>
      </p:sp>
      <p:sp>
        <p:nvSpPr>
          <p:cNvPr name="TextBox 19" id="19"/>
          <p:cNvSpPr txBox="true"/>
          <p:nvPr/>
        </p:nvSpPr>
        <p:spPr>
          <a:xfrm rot="0">
            <a:off x="2509205" y="2882182"/>
            <a:ext cx="6604589" cy="1217148"/>
          </a:xfrm>
          <a:prstGeom prst="rect">
            <a:avLst/>
          </a:prstGeom>
        </p:spPr>
        <p:txBody>
          <a:bodyPr anchor="t" rtlCol="false" tIns="0" lIns="0" bIns="0" rIns="0">
            <a:spAutoFit/>
          </a:bodyPr>
          <a:lstStyle/>
          <a:p>
            <a:pPr algn="l" marL="0" indent="0" lvl="0">
              <a:lnSpc>
                <a:spcPts val="8801"/>
              </a:lnSpc>
              <a:spcBef>
                <a:spcPct val="0"/>
              </a:spcBef>
            </a:pPr>
            <a:r>
              <a:rPr lang="en-US" sz="9779" spc="-195" strike="noStrike" u="none">
                <a:solidFill>
                  <a:srgbClr val="DAFF2C"/>
                </a:solidFill>
                <a:latin typeface="Kingred Modern"/>
              </a:rPr>
              <a:t>COMPANY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553369">
            <a:off x="10961924" y="3963800"/>
            <a:ext cx="10687792" cy="8229600"/>
          </a:xfrm>
          <a:custGeom>
            <a:avLst/>
            <a:gdLst/>
            <a:ahLst/>
            <a:cxnLst/>
            <a:rect r="r" b="b" t="t" l="l"/>
            <a:pathLst>
              <a:path h="8229600" w="10687792">
                <a:moveTo>
                  <a:pt x="0" y="0"/>
                </a:moveTo>
                <a:lnTo>
                  <a:pt x="10687793" y="0"/>
                </a:lnTo>
                <a:lnTo>
                  <a:pt x="10687793"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994735">
            <a:off x="-6942702" y="-2612938"/>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sp>
        <p:nvSpPr>
          <p:cNvPr name="TextBox 4" id="4"/>
          <p:cNvSpPr txBox="true"/>
          <p:nvPr/>
        </p:nvSpPr>
        <p:spPr>
          <a:xfrm rot="0">
            <a:off x="8297663" y="7307184"/>
            <a:ext cx="8889363" cy="718939"/>
          </a:xfrm>
          <a:prstGeom prst="rect">
            <a:avLst/>
          </a:prstGeom>
        </p:spPr>
        <p:txBody>
          <a:bodyPr anchor="t" rtlCol="false" tIns="0" lIns="0" bIns="0" rIns="0">
            <a:spAutoFit/>
          </a:bodyPr>
          <a:lstStyle/>
          <a:p>
            <a:pPr marL="0" indent="0" lvl="0">
              <a:lnSpc>
                <a:spcPts val="5227"/>
              </a:lnSpc>
              <a:spcBef>
                <a:spcPct val="0"/>
              </a:spcBef>
            </a:pPr>
            <a:r>
              <a:rPr lang="en-US" sz="6008" spc="498">
                <a:solidFill>
                  <a:srgbClr val="DAFF2C"/>
                </a:solidFill>
                <a:latin typeface="Gliker Expanded"/>
              </a:rPr>
              <a:t>OUR PROCESS</a:t>
            </a:r>
          </a:p>
        </p:txBody>
      </p:sp>
      <p:sp>
        <p:nvSpPr>
          <p:cNvPr name="TextBox 5" id="5"/>
          <p:cNvSpPr txBox="true"/>
          <p:nvPr/>
        </p:nvSpPr>
        <p:spPr>
          <a:xfrm rot="0">
            <a:off x="8392308" y="8349915"/>
            <a:ext cx="9069527" cy="556755"/>
          </a:xfrm>
          <a:prstGeom prst="rect">
            <a:avLst/>
          </a:prstGeom>
        </p:spPr>
        <p:txBody>
          <a:bodyPr anchor="t" rtlCol="false" tIns="0" lIns="0" bIns="0" rIns="0">
            <a:spAutoFit/>
          </a:bodyPr>
          <a:lstStyle/>
          <a:p>
            <a:pPr marL="0" indent="0" lvl="1">
              <a:lnSpc>
                <a:spcPts val="4626"/>
              </a:lnSpc>
              <a:spcBef>
                <a:spcPct val="0"/>
              </a:spcBef>
            </a:pPr>
            <a:r>
              <a:rPr lang="en-US" sz="3304" strike="noStrike" u="none">
                <a:solidFill>
                  <a:srgbClr val="DAFF2C"/>
                </a:solidFill>
                <a:latin typeface="Glacial Indifference"/>
              </a:rPr>
              <a:t>Elaborate on what you want to discuss. </a:t>
            </a:r>
          </a:p>
        </p:txBody>
      </p:sp>
      <p:grpSp>
        <p:nvGrpSpPr>
          <p:cNvPr name="Group 6" id="6"/>
          <p:cNvGrpSpPr>
            <a:grpSpLocks noChangeAspect="true"/>
          </p:cNvGrpSpPr>
          <p:nvPr/>
        </p:nvGrpSpPr>
        <p:grpSpPr>
          <a:xfrm rot="0">
            <a:off x="1606378" y="1028700"/>
            <a:ext cx="6181306" cy="8229600"/>
            <a:chOff x="0" y="0"/>
            <a:chExt cx="3663950" cy="4878070"/>
          </a:xfrm>
        </p:grpSpPr>
        <p:sp>
          <p:nvSpPr>
            <p:cNvPr name="Freeform 7" id="7"/>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3"/>
              <a:stretch>
                <a:fillRect l="0" t="-6121" r="0" b="-6121"/>
              </a:stretch>
            </a:blipFill>
          </p:spPr>
        </p:sp>
        <p:sp>
          <p:nvSpPr>
            <p:cNvPr name="Freeform 8" id="8"/>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grpSp>
        <p:nvGrpSpPr>
          <p:cNvPr name="Group 9" id="9"/>
          <p:cNvGrpSpPr>
            <a:grpSpLocks noChangeAspect="true"/>
          </p:cNvGrpSpPr>
          <p:nvPr/>
        </p:nvGrpSpPr>
        <p:grpSpPr>
          <a:xfrm rot="-602856">
            <a:off x="8220504" y="451711"/>
            <a:ext cx="4628463" cy="6162192"/>
            <a:chOff x="0" y="0"/>
            <a:chExt cx="3663950" cy="4878070"/>
          </a:xfrm>
        </p:grpSpPr>
        <p:sp>
          <p:nvSpPr>
            <p:cNvPr name="Freeform 10" id="10"/>
            <p:cNvSpPr/>
            <p:nvPr/>
          </p:nvSpPr>
          <p:spPr>
            <a:xfrm flipH="false" flipV="false" rot="0">
              <a:off x="31750" y="31750"/>
              <a:ext cx="3600450" cy="4814570"/>
            </a:xfrm>
            <a:custGeom>
              <a:avLst/>
              <a:gdLst/>
              <a:ahLst/>
              <a:cxnLst/>
              <a:rect r="r" b="b" t="t" l="l"/>
              <a:pathLst>
                <a:path h="4814570" w="3600450">
                  <a:moveTo>
                    <a:pt x="0" y="0"/>
                  </a:moveTo>
                  <a:lnTo>
                    <a:pt x="3600450" y="0"/>
                  </a:lnTo>
                  <a:lnTo>
                    <a:pt x="3600450" y="4814570"/>
                  </a:lnTo>
                  <a:lnTo>
                    <a:pt x="0" y="4814570"/>
                  </a:lnTo>
                  <a:close/>
                </a:path>
              </a:pathLst>
            </a:custGeom>
            <a:blipFill>
              <a:blip r:embed="rId4"/>
              <a:stretch>
                <a:fillRect l="-145" t="0" r="-145" b="0"/>
              </a:stretch>
            </a:blipFill>
          </p:spPr>
        </p:sp>
        <p:sp>
          <p:nvSpPr>
            <p:cNvPr name="Freeform 11" id="11"/>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TextBox 12" id="12"/>
          <p:cNvSpPr txBox="true"/>
          <p:nvPr/>
        </p:nvSpPr>
        <p:spPr>
          <a:xfrm rot="0">
            <a:off x="1814586" y="1883494"/>
            <a:ext cx="5013715" cy="3260006"/>
          </a:xfrm>
          <a:prstGeom prst="rect">
            <a:avLst/>
          </a:prstGeom>
        </p:spPr>
        <p:txBody>
          <a:bodyPr anchor="t" rtlCol="false" tIns="0" lIns="0" bIns="0" rIns="0">
            <a:spAutoFit/>
          </a:bodyPr>
          <a:lstStyle/>
          <a:p>
            <a:pPr marL="0" indent="0" lvl="0">
              <a:lnSpc>
                <a:spcPts val="23636"/>
              </a:lnSpc>
              <a:spcBef>
                <a:spcPct val="0"/>
              </a:spcBef>
            </a:pPr>
            <a:r>
              <a:rPr lang="en-US" sz="26262" spc="-525">
                <a:solidFill>
                  <a:srgbClr val="E9FF83"/>
                </a:solidFill>
                <a:latin typeface="Kingred Modern"/>
              </a:rPr>
              <a:t>02.</a:t>
            </a:r>
          </a:p>
        </p:txBody>
      </p:sp>
      <p:sp>
        <p:nvSpPr>
          <p:cNvPr name="Freeform 13" id="13"/>
          <p:cNvSpPr/>
          <p:nvPr/>
        </p:nvSpPr>
        <p:spPr>
          <a:xfrm flipH="false" flipV="false" rot="-6370129">
            <a:off x="14176610" y="-390728"/>
            <a:ext cx="2504696" cy="4868312"/>
          </a:xfrm>
          <a:custGeom>
            <a:avLst/>
            <a:gdLst/>
            <a:ahLst/>
            <a:cxnLst/>
            <a:rect r="r" b="b" t="t" l="l"/>
            <a:pathLst>
              <a:path h="4868312" w="2504696">
                <a:moveTo>
                  <a:pt x="0" y="0"/>
                </a:moveTo>
                <a:lnTo>
                  <a:pt x="2504695" y="0"/>
                </a:lnTo>
                <a:lnTo>
                  <a:pt x="2504695" y="4868312"/>
                </a:lnTo>
                <a:lnTo>
                  <a:pt x="0" y="4868312"/>
                </a:lnTo>
                <a:lnTo>
                  <a:pt x="0" y="0"/>
                </a:lnTo>
                <a:close/>
              </a:path>
            </a:pathLst>
          </a:custGeom>
          <a:blipFill>
            <a:blip r:embed="rId5"/>
            <a:stretch>
              <a:fillRect l="-1006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3671727">
            <a:off x="-2839273" y="4908927"/>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5543362">
            <a:off x="9916815" y="-5380161"/>
            <a:ext cx="10687792" cy="8229600"/>
          </a:xfrm>
          <a:custGeom>
            <a:avLst/>
            <a:gdLst/>
            <a:ahLst/>
            <a:cxnLst/>
            <a:rect r="r" b="b" t="t" l="l"/>
            <a:pathLst>
              <a:path h="8229600" w="10687792">
                <a:moveTo>
                  <a:pt x="0" y="0"/>
                </a:moveTo>
                <a:lnTo>
                  <a:pt x="10687792" y="0"/>
                </a:lnTo>
                <a:lnTo>
                  <a:pt x="10687792" y="8229600"/>
                </a:lnTo>
                <a:lnTo>
                  <a:pt x="0" y="8229600"/>
                </a:lnTo>
                <a:lnTo>
                  <a:pt x="0" y="0"/>
                </a:lnTo>
                <a:close/>
              </a:path>
            </a:pathLst>
          </a:custGeom>
          <a:blipFill>
            <a:blip r:embed="rId2"/>
            <a:stretch>
              <a:fillRect l="0" t="0" r="0" b="0"/>
            </a:stretch>
          </a:blipFill>
        </p:spPr>
      </p:sp>
      <p:grpSp>
        <p:nvGrpSpPr>
          <p:cNvPr name="Group 4" id="4"/>
          <p:cNvGrpSpPr>
            <a:grpSpLocks noChangeAspect="true"/>
          </p:cNvGrpSpPr>
          <p:nvPr/>
        </p:nvGrpSpPr>
        <p:grpSpPr>
          <a:xfrm rot="-5157179">
            <a:off x="1321661" y="2074639"/>
            <a:ext cx="2365922" cy="3149916"/>
            <a:chOff x="0" y="0"/>
            <a:chExt cx="3663950" cy="4878070"/>
          </a:xfrm>
        </p:grpSpPr>
        <p:sp>
          <p:nvSpPr>
            <p:cNvPr name="Freeform 5" id="5"/>
            <p:cNvSpPr/>
            <p:nvPr/>
          </p:nvSpPr>
          <p:spPr>
            <a:xfrm flipH="false" flipV="false" rot="5400000">
              <a:off x="-575310" y="638810"/>
              <a:ext cx="4814570" cy="3600450"/>
            </a:xfrm>
            <a:custGeom>
              <a:avLst/>
              <a:gdLst/>
              <a:ahLst/>
              <a:cxnLst/>
              <a:rect r="r" b="b" t="t" l="l"/>
              <a:pathLst>
                <a:path h="3600450" w="4814570">
                  <a:moveTo>
                    <a:pt x="0" y="3600450"/>
                  </a:moveTo>
                  <a:lnTo>
                    <a:pt x="0" y="0"/>
                  </a:lnTo>
                  <a:lnTo>
                    <a:pt x="4814570" y="0"/>
                  </a:lnTo>
                  <a:lnTo>
                    <a:pt x="4814570" y="3600450"/>
                  </a:lnTo>
                  <a:close/>
                </a:path>
              </a:pathLst>
            </a:custGeom>
            <a:blipFill>
              <a:blip r:embed="rId3"/>
              <a:stretch>
                <a:fillRect l="-6121" t="0" r="-6121" b="0"/>
              </a:stretch>
            </a:blipFill>
          </p:spPr>
        </p:sp>
        <p:sp>
          <p:nvSpPr>
            <p:cNvPr name="Freeform 6" id="6"/>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grpSp>
        <p:nvGrpSpPr>
          <p:cNvPr name="Group 7" id="7"/>
          <p:cNvGrpSpPr>
            <a:grpSpLocks noChangeAspect="true"/>
          </p:cNvGrpSpPr>
          <p:nvPr/>
        </p:nvGrpSpPr>
        <p:grpSpPr>
          <a:xfrm rot="-5508283">
            <a:off x="10053707" y="2057628"/>
            <a:ext cx="2365922" cy="3149916"/>
            <a:chOff x="0" y="0"/>
            <a:chExt cx="3663950" cy="4878070"/>
          </a:xfrm>
        </p:grpSpPr>
        <p:sp>
          <p:nvSpPr>
            <p:cNvPr name="Freeform 8" id="8"/>
            <p:cNvSpPr/>
            <p:nvPr/>
          </p:nvSpPr>
          <p:spPr>
            <a:xfrm flipH="false" flipV="false" rot="5850805">
              <a:off x="-790036" y="339493"/>
              <a:ext cx="5244023" cy="4199083"/>
            </a:xfrm>
            <a:custGeom>
              <a:avLst/>
              <a:gdLst/>
              <a:ahLst/>
              <a:cxnLst/>
              <a:rect r="r" b="b" t="t" l="l"/>
              <a:pathLst>
                <a:path h="4199083" w="5244023">
                  <a:moveTo>
                    <a:pt x="470789" y="4199084"/>
                  </a:moveTo>
                  <a:lnTo>
                    <a:pt x="0" y="629546"/>
                  </a:lnTo>
                  <a:lnTo>
                    <a:pt x="4773233" y="0"/>
                  </a:lnTo>
                  <a:lnTo>
                    <a:pt x="5244022" y="3569538"/>
                  </a:lnTo>
                  <a:close/>
                </a:path>
              </a:pathLst>
            </a:custGeom>
            <a:blipFill>
              <a:blip r:embed="rId4"/>
              <a:stretch>
                <a:fillRect l="-10092" t="0" r="-10092" b="0"/>
              </a:stretch>
            </a:blipFill>
          </p:spPr>
        </p:sp>
        <p:sp>
          <p:nvSpPr>
            <p:cNvPr name="Freeform 9" id="9"/>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grpSp>
        <p:nvGrpSpPr>
          <p:cNvPr name="Group 10" id="10"/>
          <p:cNvGrpSpPr>
            <a:grpSpLocks noChangeAspect="true"/>
          </p:cNvGrpSpPr>
          <p:nvPr/>
        </p:nvGrpSpPr>
        <p:grpSpPr>
          <a:xfrm rot="-6030155">
            <a:off x="3286737" y="5689224"/>
            <a:ext cx="2365922" cy="3149916"/>
            <a:chOff x="0" y="0"/>
            <a:chExt cx="3663950" cy="4878070"/>
          </a:xfrm>
        </p:grpSpPr>
        <p:sp>
          <p:nvSpPr>
            <p:cNvPr name="Freeform 11" id="11"/>
            <p:cNvSpPr/>
            <p:nvPr/>
          </p:nvSpPr>
          <p:spPr>
            <a:xfrm flipH="false" flipV="false" rot="5728927">
              <a:off x="-736284" y="417064"/>
              <a:ext cx="5136518" cy="4043942"/>
            </a:xfrm>
            <a:custGeom>
              <a:avLst/>
              <a:gdLst/>
              <a:ahLst/>
              <a:cxnLst/>
              <a:rect r="r" b="b" t="t" l="l"/>
              <a:pathLst>
                <a:path h="4043942" w="5136518">
                  <a:moveTo>
                    <a:pt x="343969" y="4043942"/>
                  </a:moveTo>
                  <a:lnTo>
                    <a:pt x="0" y="459960"/>
                  </a:lnTo>
                  <a:lnTo>
                    <a:pt x="4792549" y="0"/>
                  </a:lnTo>
                  <a:lnTo>
                    <a:pt x="5136518" y="3583982"/>
                  </a:lnTo>
                  <a:close/>
                </a:path>
              </a:pathLst>
            </a:custGeom>
            <a:blipFill>
              <a:blip r:embed="rId5"/>
              <a:stretch>
                <a:fillRect l="0" t="-19744" r="0" b="-70900"/>
              </a:stretch>
            </a:blipFill>
          </p:spPr>
        </p:sp>
        <p:sp>
          <p:nvSpPr>
            <p:cNvPr name="Freeform 12" id="12"/>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grpSp>
        <p:nvGrpSpPr>
          <p:cNvPr name="Group 13" id="13"/>
          <p:cNvGrpSpPr>
            <a:grpSpLocks noChangeAspect="true"/>
          </p:cNvGrpSpPr>
          <p:nvPr/>
        </p:nvGrpSpPr>
        <p:grpSpPr>
          <a:xfrm rot="-5217242">
            <a:off x="11989661" y="5646851"/>
            <a:ext cx="2365922" cy="3149916"/>
            <a:chOff x="0" y="0"/>
            <a:chExt cx="3663950" cy="4878070"/>
          </a:xfrm>
        </p:grpSpPr>
        <p:sp>
          <p:nvSpPr>
            <p:cNvPr name="Freeform 14" id="14"/>
            <p:cNvSpPr/>
            <p:nvPr/>
          </p:nvSpPr>
          <p:spPr>
            <a:xfrm flipH="false" flipV="false" rot="5400000">
              <a:off x="-575310" y="638810"/>
              <a:ext cx="4814570" cy="3600450"/>
            </a:xfrm>
            <a:custGeom>
              <a:avLst/>
              <a:gdLst/>
              <a:ahLst/>
              <a:cxnLst/>
              <a:rect r="r" b="b" t="t" l="l"/>
              <a:pathLst>
                <a:path h="3600450" w="4814570">
                  <a:moveTo>
                    <a:pt x="0" y="3600450"/>
                  </a:moveTo>
                  <a:lnTo>
                    <a:pt x="0" y="0"/>
                  </a:lnTo>
                  <a:lnTo>
                    <a:pt x="4814570" y="0"/>
                  </a:lnTo>
                  <a:lnTo>
                    <a:pt x="4814570" y="3600450"/>
                  </a:lnTo>
                  <a:close/>
                </a:path>
              </a:pathLst>
            </a:custGeom>
            <a:blipFill>
              <a:blip r:embed="rId6"/>
              <a:stretch>
                <a:fillRect l="-10692" t="0" r="-1551" b="0"/>
              </a:stretch>
            </a:blipFill>
          </p:spPr>
        </p:sp>
        <p:sp>
          <p:nvSpPr>
            <p:cNvPr name="Freeform 15" id="15"/>
            <p:cNvSpPr/>
            <p:nvPr/>
          </p:nvSpPr>
          <p:spPr>
            <a:xfrm flipH="false" flipV="false" rot="0">
              <a:off x="0" y="0"/>
              <a:ext cx="3663950" cy="4878070"/>
            </a:xfrm>
            <a:custGeom>
              <a:avLst/>
              <a:gdLst/>
              <a:ahLst/>
              <a:cxnLst/>
              <a:rect r="r" b="b" t="t" l="l"/>
              <a:pathLst>
                <a:path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DF5"/>
            </a:solidFill>
          </p:spPr>
        </p:sp>
      </p:grpSp>
      <p:sp>
        <p:nvSpPr>
          <p:cNvPr name="Freeform 16" id="16"/>
          <p:cNvSpPr/>
          <p:nvPr/>
        </p:nvSpPr>
        <p:spPr>
          <a:xfrm flipH="false" flipV="false" rot="0">
            <a:off x="-228600" y="5143500"/>
            <a:ext cx="4157886" cy="703061"/>
          </a:xfrm>
          <a:custGeom>
            <a:avLst/>
            <a:gdLst/>
            <a:ahLst/>
            <a:cxnLst/>
            <a:rect r="r" b="b" t="t" l="l"/>
            <a:pathLst>
              <a:path h="703061" w="4157886">
                <a:moveTo>
                  <a:pt x="0" y="0"/>
                </a:moveTo>
                <a:lnTo>
                  <a:pt x="4157886" y="0"/>
                </a:lnTo>
                <a:lnTo>
                  <a:pt x="4157886" y="703061"/>
                </a:lnTo>
                <a:lnTo>
                  <a:pt x="0" y="7030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7871804" y="5009245"/>
            <a:ext cx="4157886" cy="703061"/>
          </a:xfrm>
          <a:custGeom>
            <a:avLst/>
            <a:gdLst/>
            <a:ahLst/>
            <a:cxnLst/>
            <a:rect r="r" b="b" t="t" l="l"/>
            <a:pathLst>
              <a:path h="703061" w="4157886">
                <a:moveTo>
                  <a:pt x="0" y="0"/>
                </a:moveTo>
                <a:lnTo>
                  <a:pt x="4157886" y="0"/>
                </a:lnTo>
                <a:lnTo>
                  <a:pt x="4157886" y="703061"/>
                </a:lnTo>
                <a:lnTo>
                  <a:pt x="0" y="7030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3818693" y="5075016"/>
            <a:ext cx="4157886" cy="703061"/>
          </a:xfrm>
          <a:custGeom>
            <a:avLst/>
            <a:gdLst/>
            <a:ahLst/>
            <a:cxnLst/>
            <a:rect r="r" b="b" t="t" l="l"/>
            <a:pathLst>
              <a:path h="703061" w="4157886">
                <a:moveTo>
                  <a:pt x="0" y="0"/>
                </a:moveTo>
                <a:lnTo>
                  <a:pt x="4157886" y="0"/>
                </a:lnTo>
                <a:lnTo>
                  <a:pt x="4157886" y="703060"/>
                </a:lnTo>
                <a:lnTo>
                  <a:pt x="0" y="7030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11919096" y="4940761"/>
            <a:ext cx="4157886" cy="703061"/>
          </a:xfrm>
          <a:custGeom>
            <a:avLst/>
            <a:gdLst/>
            <a:ahLst/>
            <a:cxnLst/>
            <a:rect r="r" b="b" t="t" l="l"/>
            <a:pathLst>
              <a:path h="703061" w="4157886">
                <a:moveTo>
                  <a:pt x="0" y="0"/>
                </a:moveTo>
                <a:lnTo>
                  <a:pt x="4157886" y="0"/>
                </a:lnTo>
                <a:lnTo>
                  <a:pt x="4157886" y="703061"/>
                </a:lnTo>
                <a:lnTo>
                  <a:pt x="0" y="7030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15982565" y="4855036"/>
            <a:ext cx="4157886" cy="703061"/>
          </a:xfrm>
          <a:custGeom>
            <a:avLst/>
            <a:gdLst/>
            <a:ahLst/>
            <a:cxnLst/>
            <a:rect r="r" b="b" t="t" l="l"/>
            <a:pathLst>
              <a:path h="703061" w="4157886">
                <a:moveTo>
                  <a:pt x="0" y="0"/>
                </a:moveTo>
                <a:lnTo>
                  <a:pt x="4157886" y="0"/>
                </a:lnTo>
                <a:lnTo>
                  <a:pt x="4157886" y="703061"/>
                </a:lnTo>
                <a:lnTo>
                  <a:pt x="0" y="7030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2106340" y="4690320"/>
            <a:ext cx="1198312" cy="906360"/>
          </a:xfrm>
          <a:custGeom>
            <a:avLst/>
            <a:gdLst/>
            <a:ahLst/>
            <a:cxnLst/>
            <a:rect r="r" b="b" t="t" l="l"/>
            <a:pathLst>
              <a:path h="906360" w="1198312">
                <a:moveTo>
                  <a:pt x="0" y="0"/>
                </a:moveTo>
                <a:lnTo>
                  <a:pt x="1198312" y="0"/>
                </a:lnTo>
                <a:lnTo>
                  <a:pt x="1198312" y="906360"/>
                </a:lnTo>
                <a:lnTo>
                  <a:pt x="0" y="9063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false" rot="0">
            <a:off x="5035589" y="4973366"/>
            <a:ext cx="1198312" cy="906360"/>
          </a:xfrm>
          <a:custGeom>
            <a:avLst/>
            <a:gdLst/>
            <a:ahLst/>
            <a:cxnLst/>
            <a:rect r="r" b="b" t="t" l="l"/>
            <a:pathLst>
              <a:path h="906360" w="1198312">
                <a:moveTo>
                  <a:pt x="0" y="0"/>
                </a:moveTo>
                <a:lnTo>
                  <a:pt x="1198312" y="0"/>
                </a:lnTo>
                <a:lnTo>
                  <a:pt x="1198312" y="906360"/>
                </a:lnTo>
                <a:lnTo>
                  <a:pt x="0" y="9063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3" id="23"/>
          <p:cNvSpPr/>
          <p:nvPr/>
        </p:nvSpPr>
        <p:spPr>
          <a:xfrm flipH="false" flipV="false" rot="0">
            <a:off x="9348681" y="4772436"/>
            <a:ext cx="1198312" cy="906360"/>
          </a:xfrm>
          <a:custGeom>
            <a:avLst/>
            <a:gdLst/>
            <a:ahLst/>
            <a:cxnLst/>
            <a:rect r="r" b="b" t="t" l="l"/>
            <a:pathLst>
              <a:path h="906360" w="1198312">
                <a:moveTo>
                  <a:pt x="0" y="0"/>
                </a:moveTo>
                <a:lnTo>
                  <a:pt x="1198313" y="0"/>
                </a:lnTo>
                <a:lnTo>
                  <a:pt x="1198313" y="906360"/>
                </a:lnTo>
                <a:lnTo>
                  <a:pt x="0" y="9063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4" id="24"/>
          <p:cNvSpPr/>
          <p:nvPr/>
        </p:nvSpPr>
        <p:spPr>
          <a:xfrm flipH="false" flipV="false" rot="0">
            <a:off x="13609903" y="4907596"/>
            <a:ext cx="1198312" cy="906360"/>
          </a:xfrm>
          <a:custGeom>
            <a:avLst/>
            <a:gdLst/>
            <a:ahLst/>
            <a:cxnLst/>
            <a:rect r="r" b="b" t="t" l="l"/>
            <a:pathLst>
              <a:path h="906360" w="1198312">
                <a:moveTo>
                  <a:pt x="0" y="0"/>
                </a:moveTo>
                <a:lnTo>
                  <a:pt x="1198312" y="0"/>
                </a:lnTo>
                <a:lnTo>
                  <a:pt x="1198312" y="906360"/>
                </a:lnTo>
                <a:lnTo>
                  <a:pt x="0" y="9063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5" id="25"/>
          <p:cNvSpPr/>
          <p:nvPr/>
        </p:nvSpPr>
        <p:spPr>
          <a:xfrm flipH="false" flipV="false" rot="0">
            <a:off x="6258442" y="630155"/>
            <a:ext cx="2075417" cy="1356804"/>
          </a:xfrm>
          <a:custGeom>
            <a:avLst/>
            <a:gdLst/>
            <a:ahLst/>
            <a:cxnLst/>
            <a:rect r="r" b="b" t="t" l="l"/>
            <a:pathLst>
              <a:path h="1356804" w="2075417">
                <a:moveTo>
                  <a:pt x="0" y="0"/>
                </a:moveTo>
                <a:lnTo>
                  <a:pt x="2075416" y="0"/>
                </a:lnTo>
                <a:lnTo>
                  <a:pt x="2075416" y="1356803"/>
                </a:lnTo>
                <a:lnTo>
                  <a:pt x="0" y="135680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26" id="26"/>
          <p:cNvSpPr/>
          <p:nvPr/>
        </p:nvSpPr>
        <p:spPr>
          <a:xfrm flipH="false" flipV="false" rot="0">
            <a:off x="9822389" y="8398561"/>
            <a:ext cx="1449210" cy="1644493"/>
          </a:xfrm>
          <a:custGeom>
            <a:avLst/>
            <a:gdLst/>
            <a:ahLst/>
            <a:cxnLst/>
            <a:rect r="r" b="b" t="t" l="l"/>
            <a:pathLst>
              <a:path h="1644493" w="1449210">
                <a:moveTo>
                  <a:pt x="0" y="0"/>
                </a:moveTo>
                <a:lnTo>
                  <a:pt x="1449209" y="0"/>
                </a:lnTo>
                <a:lnTo>
                  <a:pt x="1449209" y="1644494"/>
                </a:lnTo>
                <a:lnTo>
                  <a:pt x="0" y="164449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7" id="27"/>
          <p:cNvGrpSpPr/>
          <p:nvPr/>
        </p:nvGrpSpPr>
        <p:grpSpPr>
          <a:xfrm rot="0">
            <a:off x="4632471" y="2537674"/>
            <a:ext cx="2663679" cy="2104021"/>
            <a:chOff x="0" y="0"/>
            <a:chExt cx="3551571" cy="2805361"/>
          </a:xfrm>
        </p:grpSpPr>
        <p:sp>
          <p:nvSpPr>
            <p:cNvPr name="TextBox 28" id="28"/>
            <p:cNvSpPr txBox="true"/>
            <p:nvPr/>
          </p:nvSpPr>
          <p:spPr>
            <a:xfrm rot="0">
              <a:off x="0" y="104775"/>
              <a:ext cx="3551571" cy="14014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ADD A MAIN POINT</a:t>
              </a:r>
            </a:p>
          </p:txBody>
        </p:sp>
        <p:sp>
          <p:nvSpPr>
            <p:cNvPr name="TextBox 29" id="29"/>
            <p:cNvSpPr txBox="true"/>
            <p:nvPr/>
          </p:nvSpPr>
          <p:spPr>
            <a:xfrm rot="0">
              <a:off x="0" y="1942609"/>
              <a:ext cx="3551571" cy="8627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grpSp>
        <p:nvGrpSpPr>
          <p:cNvPr name="Group 30" id="30"/>
          <p:cNvGrpSpPr/>
          <p:nvPr/>
        </p:nvGrpSpPr>
        <p:grpSpPr>
          <a:xfrm rot="0">
            <a:off x="6559447" y="6294540"/>
            <a:ext cx="2663679" cy="2104021"/>
            <a:chOff x="0" y="0"/>
            <a:chExt cx="3551571" cy="2805361"/>
          </a:xfrm>
        </p:grpSpPr>
        <p:sp>
          <p:nvSpPr>
            <p:cNvPr name="TextBox 31" id="31"/>
            <p:cNvSpPr txBox="true"/>
            <p:nvPr/>
          </p:nvSpPr>
          <p:spPr>
            <a:xfrm rot="0">
              <a:off x="0" y="104775"/>
              <a:ext cx="3551571" cy="14014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ADD A MAIN POINT</a:t>
              </a:r>
            </a:p>
          </p:txBody>
        </p:sp>
        <p:sp>
          <p:nvSpPr>
            <p:cNvPr name="TextBox 32" id="32"/>
            <p:cNvSpPr txBox="true"/>
            <p:nvPr/>
          </p:nvSpPr>
          <p:spPr>
            <a:xfrm rot="0">
              <a:off x="0" y="1942609"/>
              <a:ext cx="3551571" cy="8627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grpSp>
        <p:nvGrpSpPr>
          <p:cNvPr name="Group 33" id="33"/>
          <p:cNvGrpSpPr/>
          <p:nvPr/>
        </p:nvGrpSpPr>
        <p:grpSpPr>
          <a:xfrm rot="0">
            <a:off x="13172623" y="2246477"/>
            <a:ext cx="2663679" cy="2104021"/>
            <a:chOff x="0" y="0"/>
            <a:chExt cx="3551571" cy="2805361"/>
          </a:xfrm>
        </p:grpSpPr>
        <p:sp>
          <p:nvSpPr>
            <p:cNvPr name="TextBox 34" id="34"/>
            <p:cNvSpPr txBox="true"/>
            <p:nvPr/>
          </p:nvSpPr>
          <p:spPr>
            <a:xfrm rot="0">
              <a:off x="0" y="104775"/>
              <a:ext cx="3551571" cy="14014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ADD A MAIN POINT</a:t>
              </a:r>
            </a:p>
          </p:txBody>
        </p:sp>
        <p:sp>
          <p:nvSpPr>
            <p:cNvPr name="TextBox 35" id="35"/>
            <p:cNvSpPr txBox="true"/>
            <p:nvPr/>
          </p:nvSpPr>
          <p:spPr>
            <a:xfrm rot="0">
              <a:off x="0" y="1942609"/>
              <a:ext cx="3551571" cy="8627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grpSp>
        <p:nvGrpSpPr>
          <p:cNvPr name="Group 36" id="36"/>
          <p:cNvGrpSpPr/>
          <p:nvPr/>
        </p:nvGrpSpPr>
        <p:grpSpPr>
          <a:xfrm rot="0">
            <a:off x="15260711" y="6423874"/>
            <a:ext cx="2663679" cy="2104021"/>
            <a:chOff x="0" y="0"/>
            <a:chExt cx="3551571" cy="2805361"/>
          </a:xfrm>
        </p:grpSpPr>
        <p:sp>
          <p:nvSpPr>
            <p:cNvPr name="TextBox 37" id="37"/>
            <p:cNvSpPr txBox="true"/>
            <p:nvPr/>
          </p:nvSpPr>
          <p:spPr>
            <a:xfrm rot="0">
              <a:off x="0" y="104775"/>
              <a:ext cx="3551571" cy="14014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ADD A MAIN POINT</a:t>
              </a:r>
            </a:p>
          </p:txBody>
        </p:sp>
        <p:sp>
          <p:nvSpPr>
            <p:cNvPr name="TextBox 38" id="38"/>
            <p:cNvSpPr txBox="true"/>
            <p:nvPr/>
          </p:nvSpPr>
          <p:spPr>
            <a:xfrm rot="0">
              <a:off x="0" y="1942609"/>
              <a:ext cx="3551571" cy="8627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8273895" y="2648988"/>
            <a:ext cx="8469868" cy="657011"/>
          </a:xfrm>
          <a:prstGeom prst="rect">
            <a:avLst/>
          </a:prstGeom>
        </p:spPr>
        <p:txBody>
          <a:bodyPr anchor="t" rtlCol="false" tIns="0" lIns="0" bIns="0" rIns="0">
            <a:spAutoFit/>
          </a:bodyPr>
          <a:lstStyle/>
          <a:p>
            <a:pPr algn="l" marL="0" indent="0" lvl="1">
              <a:lnSpc>
                <a:spcPts val="2660"/>
              </a:lnSpc>
              <a:spcBef>
                <a:spcPct val="0"/>
              </a:spcBef>
            </a:pPr>
            <a:r>
              <a:rPr lang="en-US" sz="1900" strike="noStrike" u="none">
                <a:solidFill>
                  <a:srgbClr val="DAFF2C"/>
                </a:solidFill>
                <a:latin typeface="Glacial Indifference"/>
              </a:rPr>
              <a:t>Presentation are communication tools that can be used as demontrations, lectures, reports, and more. it is mostly presented before an audience.</a:t>
            </a:r>
          </a:p>
        </p:txBody>
      </p:sp>
      <p:grpSp>
        <p:nvGrpSpPr>
          <p:cNvPr name="Group 3" id="3"/>
          <p:cNvGrpSpPr>
            <a:grpSpLocks noChangeAspect="true"/>
          </p:cNvGrpSpPr>
          <p:nvPr/>
        </p:nvGrpSpPr>
        <p:grpSpPr>
          <a:xfrm rot="0">
            <a:off x="1544237" y="4698431"/>
            <a:ext cx="3812176" cy="2786585"/>
            <a:chOff x="0" y="0"/>
            <a:chExt cx="2435860" cy="1780540"/>
          </a:xfrm>
        </p:grpSpPr>
        <p:sp>
          <p:nvSpPr>
            <p:cNvPr name="Freeform 4" id="4"/>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2"/>
              <a:stretch>
                <a:fillRect l="0" t="-54126" r="0" b="-54126"/>
              </a:stretch>
            </a:blipFill>
          </p:spPr>
        </p:sp>
        <p:sp>
          <p:nvSpPr>
            <p:cNvPr name="Freeform 5" id="5"/>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3"/>
              <a:stretch>
                <a:fillRect l="-66" t="0" r="-66" b="0"/>
              </a:stretch>
            </a:blipFill>
          </p:spPr>
        </p:sp>
      </p:grpSp>
      <p:grpSp>
        <p:nvGrpSpPr>
          <p:cNvPr name="Group 6" id="6"/>
          <p:cNvGrpSpPr>
            <a:grpSpLocks noChangeAspect="true"/>
          </p:cNvGrpSpPr>
          <p:nvPr/>
        </p:nvGrpSpPr>
        <p:grpSpPr>
          <a:xfrm rot="0">
            <a:off x="7237912" y="4698431"/>
            <a:ext cx="3812176" cy="2786585"/>
            <a:chOff x="0" y="0"/>
            <a:chExt cx="2435860" cy="1780540"/>
          </a:xfrm>
        </p:grpSpPr>
        <p:sp>
          <p:nvSpPr>
            <p:cNvPr name="Freeform 7" id="7"/>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4"/>
              <a:stretch>
                <a:fillRect l="-4088" t="0" r="-4088" b="0"/>
              </a:stretch>
            </a:blipFill>
          </p:spPr>
        </p:sp>
        <p:sp>
          <p:nvSpPr>
            <p:cNvPr name="Freeform 8" id="8"/>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3"/>
              <a:stretch>
                <a:fillRect l="-66" t="0" r="-66" b="0"/>
              </a:stretch>
            </a:blipFill>
          </p:spPr>
        </p:sp>
      </p:grpSp>
      <p:grpSp>
        <p:nvGrpSpPr>
          <p:cNvPr name="Group 9" id="9"/>
          <p:cNvGrpSpPr>
            <a:grpSpLocks noChangeAspect="true"/>
          </p:cNvGrpSpPr>
          <p:nvPr/>
        </p:nvGrpSpPr>
        <p:grpSpPr>
          <a:xfrm rot="0">
            <a:off x="12931587" y="4698431"/>
            <a:ext cx="3812176" cy="2786585"/>
            <a:chOff x="0" y="0"/>
            <a:chExt cx="2435860" cy="1780540"/>
          </a:xfrm>
        </p:grpSpPr>
        <p:sp>
          <p:nvSpPr>
            <p:cNvPr name="Freeform 10" id="10"/>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5"/>
              <a:stretch>
                <a:fillRect l="0" t="-42499" r="0" b="-42499"/>
              </a:stretch>
            </a:blipFill>
          </p:spPr>
        </p:sp>
        <p:sp>
          <p:nvSpPr>
            <p:cNvPr name="Freeform 11" id="11"/>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3"/>
              <a:stretch>
                <a:fillRect l="-66" t="0" r="-66" b="0"/>
              </a:stretch>
            </a:blipFill>
          </p:spPr>
        </p:sp>
      </p:grpSp>
      <p:sp>
        <p:nvSpPr>
          <p:cNvPr name="Freeform 12" id="12"/>
          <p:cNvSpPr/>
          <p:nvPr/>
        </p:nvSpPr>
        <p:spPr>
          <a:xfrm flipH="false" flipV="false" rot="0">
            <a:off x="14077639" y="-3450508"/>
            <a:ext cx="8801644" cy="8958416"/>
          </a:xfrm>
          <a:custGeom>
            <a:avLst/>
            <a:gdLst/>
            <a:ahLst/>
            <a:cxnLst/>
            <a:rect r="r" b="b" t="t" l="l"/>
            <a:pathLst>
              <a:path h="8958416" w="8801644">
                <a:moveTo>
                  <a:pt x="0" y="0"/>
                </a:moveTo>
                <a:lnTo>
                  <a:pt x="8801644" y="0"/>
                </a:lnTo>
                <a:lnTo>
                  <a:pt x="8801644" y="8958416"/>
                </a:lnTo>
                <a:lnTo>
                  <a:pt x="0" y="89584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3797862">
            <a:off x="-336971" y="3839340"/>
            <a:ext cx="2731342" cy="1294542"/>
          </a:xfrm>
          <a:custGeom>
            <a:avLst/>
            <a:gdLst/>
            <a:ahLst/>
            <a:cxnLst/>
            <a:rect r="r" b="b" t="t" l="l"/>
            <a:pathLst>
              <a:path h="1294542" w="2731342">
                <a:moveTo>
                  <a:pt x="0" y="0"/>
                </a:moveTo>
                <a:lnTo>
                  <a:pt x="2731342" y="0"/>
                </a:lnTo>
                <a:lnTo>
                  <a:pt x="2731342" y="1294543"/>
                </a:lnTo>
                <a:lnTo>
                  <a:pt x="0" y="12945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6927388" y="487860"/>
            <a:ext cx="851823" cy="1081680"/>
          </a:xfrm>
          <a:custGeom>
            <a:avLst/>
            <a:gdLst/>
            <a:ahLst/>
            <a:cxnLst/>
            <a:rect r="r" b="b" t="t" l="l"/>
            <a:pathLst>
              <a:path h="1081680" w="851823">
                <a:moveTo>
                  <a:pt x="0" y="0"/>
                </a:moveTo>
                <a:lnTo>
                  <a:pt x="851824" y="0"/>
                </a:lnTo>
                <a:lnTo>
                  <a:pt x="851824" y="1081680"/>
                </a:lnTo>
                <a:lnTo>
                  <a:pt x="0" y="108168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8260324" y="1269889"/>
            <a:ext cx="471951" cy="599303"/>
          </a:xfrm>
          <a:custGeom>
            <a:avLst/>
            <a:gdLst/>
            <a:ahLst/>
            <a:cxnLst/>
            <a:rect r="r" b="b" t="t" l="l"/>
            <a:pathLst>
              <a:path h="599303" w="471951">
                <a:moveTo>
                  <a:pt x="0" y="0"/>
                </a:moveTo>
                <a:lnTo>
                  <a:pt x="471952" y="0"/>
                </a:lnTo>
                <a:lnTo>
                  <a:pt x="471952" y="599303"/>
                </a:lnTo>
                <a:lnTo>
                  <a:pt x="0" y="5993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14987326" y="3460573"/>
            <a:ext cx="1572827" cy="1083285"/>
          </a:xfrm>
          <a:custGeom>
            <a:avLst/>
            <a:gdLst/>
            <a:ahLst/>
            <a:cxnLst/>
            <a:rect r="r" b="b" t="t" l="l"/>
            <a:pathLst>
              <a:path h="1083285" w="1572827">
                <a:moveTo>
                  <a:pt x="0" y="0"/>
                </a:moveTo>
                <a:lnTo>
                  <a:pt x="1572828" y="0"/>
                </a:lnTo>
                <a:lnTo>
                  <a:pt x="1572828" y="1083285"/>
                </a:lnTo>
                <a:lnTo>
                  <a:pt x="0" y="10832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7" id="17"/>
          <p:cNvSpPr txBox="true"/>
          <p:nvPr/>
        </p:nvSpPr>
        <p:spPr>
          <a:xfrm rot="0">
            <a:off x="1544237" y="1659509"/>
            <a:ext cx="7865096" cy="2321860"/>
          </a:xfrm>
          <a:prstGeom prst="rect">
            <a:avLst/>
          </a:prstGeom>
        </p:spPr>
        <p:txBody>
          <a:bodyPr anchor="t" rtlCol="false" tIns="0" lIns="0" bIns="0" rIns="0">
            <a:spAutoFit/>
          </a:bodyPr>
          <a:lstStyle/>
          <a:p>
            <a:pPr algn="l" marL="0" indent="0" lvl="0">
              <a:lnSpc>
                <a:spcPts val="8801"/>
              </a:lnSpc>
              <a:spcBef>
                <a:spcPct val="0"/>
              </a:spcBef>
            </a:pPr>
            <a:r>
              <a:rPr lang="en-US" sz="9779" spc="-195" strike="noStrike" u="none">
                <a:solidFill>
                  <a:srgbClr val="DAFF2C"/>
                </a:solidFill>
                <a:latin typeface="Kingred Modern"/>
              </a:rPr>
              <a:t>OUR SERVICES</a:t>
            </a:r>
          </a:p>
        </p:txBody>
      </p:sp>
      <p:grpSp>
        <p:nvGrpSpPr>
          <p:cNvPr name="Group 18" id="18"/>
          <p:cNvGrpSpPr/>
          <p:nvPr/>
        </p:nvGrpSpPr>
        <p:grpSpPr>
          <a:xfrm rot="0">
            <a:off x="1544237" y="7837590"/>
            <a:ext cx="4111479" cy="1437271"/>
            <a:chOff x="0" y="0"/>
            <a:chExt cx="5481971" cy="1916361"/>
          </a:xfrm>
        </p:grpSpPr>
        <p:sp>
          <p:nvSpPr>
            <p:cNvPr name="TextBox 19" id="19"/>
            <p:cNvSpPr txBox="true"/>
            <p:nvPr/>
          </p:nvSpPr>
          <p:spPr>
            <a:xfrm rot="0">
              <a:off x="0" y="104775"/>
              <a:ext cx="5481971" cy="9569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ADD A MAIN POINT</a:t>
              </a:r>
            </a:p>
          </p:txBody>
        </p:sp>
        <p:sp>
          <p:nvSpPr>
            <p:cNvPr name="TextBox 20" id="20"/>
            <p:cNvSpPr txBox="true"/>
            <p:nvPr/>
          </p:nvSpPr>
          <p:spPr>
            <a:xfrm rot="0">
              <a:off x="0" y="1498109"/>
              <a:ext cx="5481971" cy="4182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grpSp>
        <p:nvGrpSpPr>
          <p:cNvPr name="Group 21" id="21"/>
          <p:cNvGrpSpPr/>
          <p:nvPr/>
        </p:nvGrpSpPr>
        <p:grpSpPr>
          <a:xfrm rot="0">
            <a:off x="7237912" y="7837590"/>
            <a:ext cx="4111479" cy="1437271"/>
            <a:chOff x="0" y="0"/>
            <a:chExt cx="5481971" cy="1916361"/>
          </a:xfrm>
        </p:grpSpPr>
        <p:sp>
          <p:nvSpPr>
            <p:cNvPr name="TextBox 22" id="22"/>
            <p:cNvSpPr txBox="true"/>
            <p:nvPr/>
          </p:nvSpPr>
          <p:spPr>
            <a:xfrm rot="0">
              <a:off x="0" y="104775"/>
              <a:ext cx="5481971" cy="9569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ADD A MAIN POINT</a:t>
              </a:r>
            </a:p>
          </p:txBody>
        </p:sp>
        <p:sp>
          <p:nvSpPr>
            <p:cNvPr name="TextBox 23" id="23"/>
            <p:cNvSpPr txBox="true"/>
            <p:nvPr/>
          </p:nvSpPr>
          <p:spPr>
            <a:xfrm rot="0">
              <a:off x="0" y="1498109"/>
              <a:ext cx="5481971" cy="4182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grpSp>
        <p:nvGrpSpPr>
          <p:cNvPr name="Group 24" id="24"/>
          <p:cNvGrpSpPr/>
          <p:nvPr/>
        </p:nvGrpSpPr>
        <p:grpSpPr>
          <a:xfrm rot="0">
            <a:off x="12931587" y="7837590"/>
            <a:ext cx="4111479" cy="1437271"/>
            <a:chOff x="0" y="0"/>
            <a:chExt cx="5481971" cy="1916361"/>
          </a:xfrm>
        </p:grpSpPr>
        <p:sp>
          <p:nvSpPr>
            <p:cNvPr name="TextBox 25" id="25"/>
            <p:cNvSpPr txBox="true"/>
            <p:nvPr/>
          </p:nvSpPr>
          <p:spPr>
            <a:xfrm rot="0">
              <a:off x="0" y="104775"/>
              <a:ext cx="5481971" cy="956939"/>
            </a:xfrm>
            <a:prstGeom prst="rect">
              <a:avLst/>
            </a:prstGeom>
          </p:spPr>
          <p:txBody>
            <a:bodyPr anchor="t" rtlCol="false" tIns="0" lIns="0" bIns="0" rIns="0">
              <a:spAutoFit/>
            </a:bodyPr>
            <a:lstStyle/>
            <a:p>
              <a:pPr algn="l" marL="0" indent="0" lvl="0">
                <a:lnSpc>
                  <a:spcPts val="2689"/>
                </a:lnSpc>
                <a:spcBef>
                  <a:spcPct val="0"/>
                </a:spcBef>
              </a:pPr>
              <a:r>
                <a:rPr lang="en-US" sz="3090" spc="256">
                  <a:solidFill>
                    <a:srgbClr val="DAFF2C"/>
                  </a:solidFill>
                  <a:latin typeface="Gliker Expanded"/>
                </a:rPr>
                <a:t>ADD A MAIN POINT</a:t>
              </a:r>
            </a:p>
          </p:txBody>
        </p:sp>
        <p:sp>
          <p:nvSpPr>
            <p:cNvPr name="TextBox 26" id="26"/>
            <p:cNvSpPr txBox="true"/>
            <p:nvPr/>
          </p:nvSpPr>
          <p:spPr>
            <a:xfrm rot="0">
              <a:off x="0" y="1498109"/>
              <a:ext cx="5481971" cy="418253"/>
            </a:xfrm>
            <a:prstGeom prst="rect">
              <a:avLst/>
            </a:prstGeom>
          </p:spPr>
          <p:txBody>
            <a:bodyPr anchor="t" rtlCol="false" tIns="0" lIns="0" bIns="0" rIns="0">
              <a:spAutoFit/>
            </a:bodyPr>
            <a:lstStyle/>
            <a:p>
              <a:pPr algn="l" marL="0" indent="0" lvl="1">
                <a:lnSpc>
                  <a:spcPts val="2660"/>
                </a:lnSpc>
                <a:spcBef>
                  <a:spcPct val="0"/>
                </a:spcBef>
              </a:pPr>
              <a:r>
                <a:rPr lang="en-US" sz="1900">
                  <a:solidFill>
                    <a:srgbClr val="DAFF2C"/>
                  </a:solidFill>
                  <a:latin typeface="Glacial Indifference"/>
                </a:rPr>
                <a:t>Elaborate on what you want to discuss.</a:t>
              </a:r>
              <a:r>
                <a:rPr lang="en-US" sz="1900">
                  <a:solidFill>
                    <a:srgbClr val="DAFF2C"/>
                  </a:solidFill>
                  <a:latin typeface="Glacial Indifference"/>
                </a:rPr>
                <a:t> </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DAGDN7gZrnY</dc:identifier>
  <dcterms:modified xsi:type="dcterms:W3CDTF">2011-08-01T06:04:30Z</dcterms:modified>
  <cp:revision>1</cp:revision>
  <dc:title>Copia de Neon Doodle Agency Presentation</dc:title>
</cp:coreProperties>
</file>