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1"/>
    <p:sldId id="257" r:id="rId22"/>
    <p:sldId id="258" r:id="rId23"/>
    <p:sldId id="259" r:id="rId24"/>
    <p:sldId id="260" r:id="rId25"/>
    <p:sldId id="261" r:id="rId26"/>
    <p:sldId id="262" r:id="rId27"/>
    <p:sldId id="263" r:id="rId28"/>
    <p:sldId id="264" r:id="rId29"/>
    <p:sldId id="265" r:id="rId30"/>
    <p:sldId id="266" r:id="rId31"/>
    <p:sldId id="267" r:id="rId32"/>
    <p:sldId id="268" r:id="rId33"/>
    <p:sldId id="269" r:id="rId34"/>
    <p:sldId id="270" r:id="rId35"/>
    <p:sldId id="271" r:id="rId36"/>
    <p:sldId id="272" r:id="rId37"/>
    <p:sldId id="273" r:id="rId38"/>
    <p:sldId id="274" r:id="rId39"/>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perture" charset="1" panose="00000000000000000000"/>
      <p:regular r:id="rId10"/>
    </p:embeddedFont>
    <p:embeddedFont>
      <p:font typeface="Architype Van Doesburg" charset="1" panose="02000600020000020004"/>
      <p:regular r:id="rId11"/>
    </p:embeddedFont>
    <p:embeddedFont>
      <p:font typeface="Garet" charset="1" panose="00000000000000000000"/>
      <p:regular r:id="rId12"/>
    </p:embeddedFont>
    <p:embeddedFont>
      <p:font typeface="Garet Bold" charset="1" panose="00000000000000000000"/>
      <p:regular r:id="rId13"/>
    </p:embeddedFont>
    <p:embeddedFont>
      <p:font typeface="Garet Italics" charset="1" panose="00000000000000000000"/>
      <p:regular r:id="rId14"/>
    </p:embeddedFont>
    <p:embeddedFont>
      <p:font typeface="Garet Bold Italics" charset="1" panose="00000000000000000000"/>
      <p:regular r:id="rId15"/>
    </p:embeddedFont>
    <p:embeddedFont>
      <p:font typeface="Garet Light" charset="1" panose="00000000000000000000"/>
      <p:regular r:id="rId16"/>
    </p:embeddedFont>
    <p:embeddedFont>
      <p:font typeface="Garet Ultra-Bold" charset="1" panose="00000000000000000000"/>
      <p:regular r:id="rId17"/>
    </p:embeddedFont>
    <p:embeddedFont>
      <p:font typeface="Garet Ultra-Bold Italics" charset="1" panose="00000000000000000000"/>
      <p:regular r:id="rId18"/>
    </p:embeddedFont>
    <p:embeddedFont>
      <p:font typeface="Garet Heavy" charset="1" panose="00000000000000000000"/>
      <p:regular r:id="rId19"/>
    </p:embeddedFont>
    <p:embeddedFont>
      <p:font typeface="Garet Heavy Italics"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slides/slide1.xml" Type="http://schemas.openxmlformats.org/officeDocument/2006/relationships/slide"/><Relationship Id="rId22" Target="slides/slide2.xml" Type="http://schemas.openxmlformats.org/officeDocument/2006/relationships/slide"/><Relationship Id="rId23" Target="slides/slide3.xml" Type="http://schemas.openxmlformats.org/officeDocument/2006/relationships/slide"/><Relationship Id="rId24" Target="slides/slide4.xml" Type="http://schemas.openxmlformats.org/officeDocument/2006/relationships/slide"/><Relationship Id="rId25" Target="slides/slide5.xml" Type="http://schemas.openxmlformats.org/officeDocument/2006/relationships/slide"/><Relationship Id="rId26" Target="slides/slide6.xml" Type="http://schemas.openxmlformats.org/officeDocument/2006/relationships/slide"/><Relationship Id="rId27" Target="slides/slide7.xml" Type="http://schemas.openxmlformats.org/officeDocument/2006/relationships/slide"/><Relationship Id="rId28" Target="slides/slide8.xml" Type="http://schemas.openxmlformats.org/officeDocument/2006/relationships/slide"/><Relationship Id="rId29" Target="slides/slide9.xml" Type="http://schemas.openxmlformats.org/officeDocument/2006/relationships/slide"/><Relationship Id="rId3" Target="viewProps.xml" Type="http://schemas.openxmlformats.org/officeDocument/2006/relationships/viewProps"/><Relationship Id="rId30" Target="slides/slide10.xml" Type="http://schemas.openxmlformats.org/officeDocument/2006/relationships/slide"/><Relationship Id="rId31" Target="slides/slide11.xml" Type="http://schemas.openxmlformats.org/officeDocument/2006/relationships/slide"/><Relationship Id="rId32" Target="slides/slide12.xml" Type="http://schemas.openxmlformats.org/officeDocument/2006/relationships/slide"/><Relationship Id="rId33" Target="slides/slide13.xml" Type="http://schemas.openxmlformats.org/officeDocument/2006/relationships/slide"/><Relationship Id="rId34" Target="slides/slide14.xml" Type="http://schemas.openxmlformats.org/officeDocument/2006/relationships/slide"/><Relationship Id="rId35" Target="slides/slide15.xml" Type="http://schemas.openxmlformats.org/officeDocument/2006/relationships/slide"/><Relationship Id="rId36" Target="slides/slide16.xml" Type="http://schemas.openxmlformats.org/officeDocument/2006/relationships/slide"/><Relationship Id="rId37" Target="slides/slide17.xml" Type="http://schemas.openxmlformats.org/officeDocument/2006/relationships/slide"/><Relationship Id="rId38" Target="slides/slide18.xml" Type="http://schemas.openxmlformats.org/officeDocument/2006/relationships/slide"/><Relationship Id="rId39" Target="slides/slide19.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png" Type="http://schemas.openxmlformats.org/officeDocument/2006/relationships/image"/><Relationship Id="rId4" Target="../media/image38.jpeg" Type="http://schemas.openxmlformats.org/officeDocument/2006/relationships/image"/><Relationship Id="rId5" Target="../media/image39.jpeg" Type="http://schemas.openxmlformats.org/officeDocument/2006/relationships/image"/><Relationship Id="rId6" Target="../media/image40.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jpeg" Type="http://schemas.openxmlformats.org/officeDocument/2006/relationships/image"/><Relationship Id="rId3" Target="../media/image7.png" Type="http://schemas.openxmlformats.org/officeDocument/2006/relationships/image"/><Relationship Id="rId4" Target="../media/image42.png" Type="http://schemas.openxmlformats.org/officeDocument/2006/relationships/image"/><Relationship Id="rId5" Target="../media/image11.png" Type="http://schemas.openxmlformats.org/officeDocument/2006/relationships/image"/><Relationship Id="rId6" Target="../media/image4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png" Type="http://schemas.openxmlformats.org/officeDocument/2006/relationships/image"/><Relationship Id="rId4" Target="../media/image46.svg" Type="http://schemas.openxmlformats.org/officeDocument/2006/relationships/image"/><Relationship Id="rId5" Target="../media/image47.gif"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jpeg" Type="http://schemas.openxmlformats.org/officeDocument/2006/relationships/image"/><Relationship Id="rId3" Target="../media/image13.jpeg" Type="http://schemas.openxmlformats.org/officeDocument/2006/relationships/image"/><Relationship Id="rId4" Target="../media/image49.png" Type="http://schemas.openxmlformats.org/officeDocument/2006/relationships/image"/><Relationship Id="rId5" Target="../media/image50.svg" Type="http://schemas.openxmlformats.org/officeDocument/2006/relationships/image"/><Relationship Id="rId6" Target="../media/image26.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52.png" Type="http://schemas.openxmlformats.org/officeDocument/2006/relationships/image"/><Relationship Id="rId6" Target="../media/image53.png" Type="http://schemas.openxmlformats.org/officeDocument/2006/relationships/image"/><Relationship Id="rId7" Target="../media/image2.png" Type="http://schemas.openxmlformats.org/officeDocument/2006/relationships/image"/><Relationship Id="rId8" Target="../media/image54.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5.jpeg" Type="http://schemas.openxmlformats.org/officeDocument/2006/relationships/image"/><Relationship Id="rId3" Target="../media/image19.png" Type="http://schemas.openxmlformats.org/officeDocument/2006/relationships/image"/><Relationship Id="rId4" Target="../media/image16.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2.png" Type="http://schemas.openxmlformats.org/officeDocument/2006/relationships/image"/><Relationship Id="rId12" Target="../media/image34.png" Type="http://schemas.openxmlformats.org/officeDocument/2006/relationships/image"/><Relationship Id="rId13" Target="../media/image43.png" Type="http://schemas.openxmlformats.org/officeDocument/2006/relationships/image"/><Relationship Id="rId2" Target="../media/image44.png" Type="http://schemas.openxmlformats.org/officeDocument/2006/relationships/image"/><Relationship Id="rId3" Target="../media/image56.png" Type="http://schemas.openxmlformats.org/officeDocument/2006/relationships/image"/><Relationship Id="rId4" Target="../media/image4.png" Type="http://schemas.openxmlformats.org/officeDocument/2006/relationships/image"/><Relationship Id="rId5" Target="../media/image57.png" Type="http://schemas.openxmlformats.org/officeDocument/2006/relationships/image"/><Relationship Id="rId6" Target="../media/image58.pn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 Id="rId9" Target="../media/image4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png" Type="http://schemas.openxmlformats.org/officeDocument/2006/relationships/image"/><Relationship Id="rId11" Target="../media/image9.png" Type="http://schemas.openxmlformats.org/officeDocument/2006/relationships/image"/><Relationship Id="rId12" Target="../media/image21.png" Type="http://schemas.openxmlformats.org/officeDocument/2006/relationships/image"/><Relationship Id="rId13" Target="../media/image33.png" Type="http://schemas.openxmlformats.org/officeDocument/2006/relationships/image"/><Relationship Id="rId2" Target="../media/image47.gif" Type="http://schemas.openxmlformats.org/officeDocument/2006/relationships/image"/><Relationship Id="rId3" Target="../media/image35.png" Type="http://schemas.openxmlformats.org/officeDocument/2006/relationships/image"/><Relationship Id="rId4" Target="../media/image26.png" Type="http://schemas.openxmlformats.org/officeDocument/2006/relationships/image"/><Relationship Id="rId5" Target="../media/image5.png" Type="http://schemas.openxmlformats.org/officeDocument/2006/relationships/image"/><Relationship Id="rId6" Target="../media/image7.png" Type="http://schemas.openxmlformats.org/officeDocument/2006/relationships/image"/><Relationship Id="rId7" Target="../media/image11.png" Type="http://schemas.openxmlformats.org/officeDocument/2006/relationships/image"/><Relationship Id="rId8" Target="../media/image16.png" Type="http://schemas.openxmlformats.org/officeDocument/2006/relationships/image"/><Relationship Id="rId9" Target="../media/image1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7.png" Type="http://schemas.openxmlformats.org/officeDocument/2006/relationships/image"/><Relationship Id="rId12" Target="../media/image11.png" Type="http://schemas.openxmlformats.org/officeDocument/2006/relationships/image"/><Relationship Id="rId13" Target="../media/image35.png" Type="http://schemas.openxmlformats.org/officeDocument/2006/relationships/image"/><Relationship Id="rId14" Target="../media/image10.png" Type="http://schemas.openxmlformats.org/officeDocument/2006/relationships/image"/><Relationship Id="rId2" Target="../media/image23.png" Type="http://schemas.openxmlformats.org/officeDocument/2006/relationships/image"/><Relationship Id="rId3" Target="../media/image24.svg" Type="http://schemas.openxmlformats.org/officeDocument/2006/relationships/image"/><Relationship Id="rId4" Target="../media/image36.png" Type="http://schemas.openxmlformats.org/officeDocument/2006/relationships/image"/><Relationship Id="rId5" Target="../media/image37.pn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 Id="rId8" Target="../media/image27.png" Type="http://schemas.openxmlformats.org/officeDocument/2006/relationships/image"/><Relationship Id="rId9" Target="../media/image2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svg" Type="http://schemas.openxmlformats.org/officeDocument/2006/relationships/image"/><Relationship Id="rId4" Target="../media/image43.png" Type="http://schemas.openxmlformats.org/officeDocument/2006/relationships/image"/><Relationship Id="rId5" Target="../media/image11.png" Type="http://schemas.openxmlformats.org/officeDocument/2006/relationships/image"/><Relationship Id="rId6" Target="../media/image2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 Id="rId3" Target="../media/image9.pn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png" Type="http://schemas.openxmlformats.org/officeDocument/2006/relationships/image"/><Relationship Id="rId4" Target="../media/image19.png" Type="http://schemas.openxmlformats.org/officeDocument/2006/relationships/image"/><Relationship Id="rId5" Target="../media/image20.jpeg" Type="http://schemas.openxmlformats.org/officeDocument/2006/relationships/image"/><Relationship Id="rId6"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21.png" Type="http://schemas.openxmlformats.org/officeDocument/2006/relationships/image"/><Relationship Id="rId4" Target="../media/image2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25.png" Type="http://schemas.openxmlformats.org/officeDocument/2006/relationships/image"/><Relationship Id="rId5" Target="../media/image10.png" Type="http://schemas.openxmlformats.org/officeDocument/2006/relationships/image"/><Relationship Id="rId6" Target="../media/image2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png" Type="http://schemas.openxmlformats.org/officeDocument/2006/relationships/image"/><Relationship Id="rId4" Target="../media/image29.png" Type="http://schemas.openxmlformats.org/officeDocument/2006/relationships/image"/><Relationship Id="rId5" Target="../media/image30.jpeg" Type="http://schemas.openxmlformats.org/officeDocument/2006/relationships/image"/><Relationship Id="rId6" Target="../media/image31.jpeg" Type="http://schemas.openxmlformats.org/officeDocument/2006/relationships/image"/><Relationship Id="rId7" Target="../media/image32.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3.png" Type="http://schemas.openxmlformats.org/officeDocument/2006/relationships/image"/><Relationship Id="rId3" Target="../media/image34.png" Type="http://schemas.openxmlformats.org/officeDocument/2006/relationships/image"/><Relationship Id="rId4" Target="../media/image3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0264827" y="0"/>
            <a:ext cx="36680421" cy="10316368"/>
          </a:xfrm>
          <a:custGeom>
            <a:avLst/>
            <a:gdLst/>
            <a:ahLst/>
            <a:cxnLst/>
            <a:rect r="r" b="b" t="t" l="l"/>
            <a:pathLst>
              <a:path h="10316368" w="36680421">
                <a:moveTo>
                  <a:pt x="0" y="0"/>
                </a:moveTo>
                <a:lnTo>
                  <a:pt x="36680421" y="0"/>
                </a:lnTo>
                <a:lnTo>
                  <a:pt x="36680421" y="10316368"/>
                </a:lnTo>
                <a:lnTo>
                  <a:pt x="0" y="10316368"/>
                </a:lnTo>
                <a:lnTo>
                  <a:pt x="0" y="0"/>
                </a:lnTo>
                <a:close/>
              </a:path>
            </a:pathLst>
          </a:custGeom>
          <a:blipFill>
            <a:blip r:embed="rId2">
              <a:alphaModFix amt="65000"/>
            </a:blip>
            <a:stretch>
              <a:fillRect l="0" t="0" r="0" b="0"/>
            </a:stretch>
          </a:blipFill>
        </p:spPr>
      </p:sp>
      <p:sp>
        <p:nvSpPr>
          <p:cNvPr name="Freeform 3" id="3"/>
          <p:cNvSpPr/>
          <p:nvPr/>
        </p:nvSpPr>
        <p:spPr>
          <a:xfrm flipH="false" flipV="false" rot="0">
            <a:off x="7567155" y="-1934922"/>
            <a:ext cx="12646260" cy="14186213"/>
          </a:xfrm>
          <a:custGeom>
            <a:avLst/>
            <a:gdLst/>
            <a:ahLst/>
            <a:cxnLst/>
            <a:rect r="r" b="b" t="t" l="l"/>
            <a:pathLst>
              <a:path h="14186213" w="12646260">
                <a:moveTo>
                  <a:pt x="0" y="0"/>
                </a:moveTo>
                <a:lnTo>
                  <a:pt x="12646260" y="0"/>
                </a:lnTo>
                <a:lnTo>
                  <a:pt x="12646260" y="14186213"/>
                </a:lnTo>
                <a:lnTo>
                  <a:pt x="0" y="14186213"/>
                </a:lnTo>
                <a:lnTo>
                  <a:pt x="0" y="0"/>
                </a:lnTo>
                <a:close/>
              </a:path>
            </a:pathLst>
          </a:custGeom>
          <a:blipFill>
            <a:blip r:embed="rId3">
              <a:alphaModFix amt="74000"/>
            </a:blip>
            <a:stretch>
              <a:fillRect l="-53666" t="0" r="-14704" b="0"/>
            </a:stretch>
          </a:blipFill>
        </p:spPr>
      </p:sp>
      <p:sp>
        <p:nvSpPr>
          <p:cNvPr name="Freeform 4" id="4"/>
          <p:cNvSpPr/>
          <p:nvPr/>
        </p:nvSpPr>
        <p:spPr>
          <a:xfrm flipH="false" flipV="false" rot="0">
            <a:off x="-1635633" y="-3086100"/>
            <a:ext cx="5328666" cy="8229600"/>
          </a:xfrm>
          <a:custGeom>
            <a:avLst/>
            <a:gdLst/>
            <a:ahLst/>
            <a:cxnLst/>
            <a:rect r="r" b="b" t="t" l="l"/>
            <a:pathLst>
              <a:path h="8229600" w="5328666">
                <a:moveTo>
                  <a:pt x="0" y="0"/>
                </a:moveTo>
                <a:lnTo>
                  <a:pt x="5328666" y="0"/>
                </a:lnTo>
                <a:lnTo>
                  <a:pt x="5328666"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0">
            <a:off x="-1341796" y="7132762"/>
            <a:ext cx="8075295" cy="8229600"/>
          </a:xfrm>
          <a:custGeom>
            <a:avLst/>
            <a:gdLst/>
            <a:ahLst/>
            <a:cxnLst/>
            <a:rect r="r" b="b" t="t" l="l"/>
            <a:pathLst>
              <a:path h="8229600" w="8075295">
                <a:moveTo>
                  <a:pt x="0" y="0"/>
                </a:moveTo>
                <a:lnTo>
                  <a:pt x="8075295" y="0"/>
                </a:lnTo>
                <a:lnTo>
                  <a:pt x="8075295" y="8229600"/>
                </a:lnTo>
                <a:lnTo>
                  <a:pt x="0" y="8229600"/>
                </a:lnTo>
                <a:lnTo>
                  <a:pt x="0" y="0"/>
                </a:lnTo>
                <a:close/>
              </a:path>
            </a:pathLst>
          </a:custGeom>
          <a:blipFill>
            <a:blip r:embed="rId5"/>
            <a:stretch>
              <a:fillRect l="0" t="0" r="0" b="0"/>
            </a:stretch>
          </a:blipFill>
        </p:spPr>
      </p:sp>
      <p:sp>
        <p:nvSpPr>
          <p:cNvPr name="TextBox 6" id="6"/>
          <p:cNvSpPr txBox="true"/>
          <p:nvPr/>
        </p:nvSpPr>
        <p:spPr>
          <a:xfrm rot="0">
            <a:off x="1495310" y="3421188"/>
            <a:ext cx="15969039" cy="2495550"/>
          </a:xfrm>
          <a:prstGeom prst="rect">
            <a:avLst/>
          </a:prstGeom>
        </p:spPr>
        <p:txBody>
          <a:bodyPr anchor="t" rtlCol="false" tIns="0" lIns="0" bIns="0" rIns="0">
            <a:spAutoFit/>
          </a:bodyPr>
          <a:lstStyle/>
          <a:p>
            <a:pPr>
              <a:lnSpc>
                <a:spcPts val="19799"/>
              </a:lnSpc>
            </a:pPr>
            <a:r>
              <a:rPr lang="en-US" sz="16499">
                <a:solidFill>
                  <a:srgbClr val="E6FA00"/>
                </a:solidFill>
                <a:latin typeface="Architype Van Doesburg Bold"/>
              </a:rPr>
              <a:t>Metaverse</a:t>
            </a:r>
          </a:p>
        </p:txBody>
      </p:sp>
      <p:sp>
        <p:nvSpPr>
          <p:cNvPr name="TextBox 7" id="7"/>
          <p:cNvSpPr txBox="true"/>
          <p:nvPr/>
        </p:nvSpPr>
        <p:spPr>
          <a:xfrm rot="0">
            <a:off x="1495310" y="5764338"/>
            <a:ext cx="6954508" cy="1368424"/>
          </a:xfrm>
          <a:prstGeom prst="rect">
            <a:avLst/>
          </a:prstGeom>
        </p:spPr>
        <p:txBody>
          <a:bodyPr anchor="t" rtlCol="false" tIns="0" lIns="0" bIns="0" rIns="0">
            <a:spAutoFit/>
          </a:bodyPr>
          <a:lstStyle/>
          <a:p>
            <a:pPr algn="just">
              <a:lnSpc>
                <a:spcPts val="11200"/>
              </a:lnSpc>
              <a:spcBef>
                <a:spcPct val="0"/>
              </a:spcBef>
            </a:pPr>
            <a:r>
              <a:rPr lang="en-US" sz="8000">
                <a:solidFill>
                  <a:srgbClr val="FFFFFF"/>
                </a:solidFill>
                <a:latin typeface="Garet"/>
              </a:rPr>
              <a:t>Newsletter</a:t>
            </a:r>
            <a:r>
              <a:rPr lang="en-US" sz="8000">
                <a:solidFill>
                  <a:srgbClr val="FFFFFF"/>
                </a:solidFill>
                <a:latin typeface="Garet"/>
              </a:rPr>
              <a:t>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7879067" y="-341416"/>
            <a:ext cx="11166812" cy="11401997"/>
          </a:xfrm>
          <a:custGeom>
            <a:avLst/>
            <a:gdLst/>
            <a:ahLst/>
            <a:cxnLst/>
            <a:rect r="r" b="b" t="t" l="l"/>
            <a:pathLst>
              <a:path h="11401997" w="11166812">
                <a:moveTo>
                  <a:pt x="0" y="0"/>
                </a:moveTo>
                <a:lnTo>
                  <a:pt x="11166812" y="0"/>
                </a:lnTo>
                <a:lnTo>
                  <a:pt x="11166812" y="11401997"/>
                </a:lnTo>
                <a:lnTo>
                  <a:pt x="0" y="11401997"/>
                </a:lnTo>
                <a:lnTo>
                  <a:pt x="0" y="0"/>
                </a:lnTo>
                <a:close/>
              </a:path>
            </a:pathLst>
          </a:custGeom>
          <a:blipFill>
            <a:blip r:embed="rId2"/>
            <a:stretch>
              <a:fillRect l="0" t="-4745" r="0" b="0"/>
            </a:stretch>
          </a:blipFill>
        </p:spPr>
      </p:sp>
      <p:sp>
        <p:nvSpPr>
          <p:cNvPr name="Freeform 3" id="3"/>
          <p:cNvSpPr/>
          <p:nvPr/>
        </p:nvSpPr>
        <p:spPr>
          <a:xfrm flipH="false" flipV="false" rot="0">
            <a:off x="-2139208" y="-1894595"/>
            <a:ext cx="12201498" cy="12232078"/>
          </a:xfrm>
          <a:custGeom>
            <a:avLst/>
            <a:gdLst/>
            <a:ahLst/>
            <a:cxnLst/>
            <a:rect r="r" b="b" t="t" l="l"/>
            <a:pathLst>
              <a:path h="12232078" w="12201498">
                <a:moveTo>
                  <a:pt x="0" y="0"/>
                </a:moveTo>
                <a:lnTo>
                  <a:pt x="12201498" y="0"/>
                </a:lnTo>
                <a:lnTo>
                  <a:pt x="12201498" y="12232078"/>
                </a:lnTo>
                <a:lnTo>
                  <a:pt x="0" y="12232078"/>
                </a:lnTo>
                <a:lnTo>
                  <a:pt x="0" y="0"/>
                </a:lnTo>
                <a:close/>
              </a:path>
            </a:pathLst>
          </a:custGeom>
          <a:blipFill>
            <a:blip r:embed="rId3"/>
            <a:stretch>
              <a:fillRect l="0" t="0" r="0" b="0"/>
            </a:stretch>
          </a:blipFill>
        </p:spPr>
      </p:sp>
      <p:sp>
        <p:nvSpPr>
          <p:cNvPr name="TextBox 4" id="4"/>
          <p:cNvSpPr txBox="true"/>
          <p:nvPr/>
        </p:nvSpPr>
        <p:spPr>
          <a:xfrm rot="0">
            <a:off x="1358496" y="564833"/>
            <a:ext cx="12523009" cy="2505075"/>
          </a:xfrm>
          <a:prstGeom prst="rect">
            <a:avLst/>
          </a:prstGeom>
        </p:spPr>
        <p:txBody>
          <a:bodyPr anchor="t" rtlCol="false" tIns="0" lIns="0" bIns="0" rIns="0">
            <a:spAutoFit/>
          </a:bodyPr>
          <a:lstStyle/>
          <a:p>
            <a:pPr marL="0" indent="0" lvl="0">
              <a:lnSpc>
                <a:spcPts val="9839"/>
              </a:lnSpc>
              <a:spcBef>
                <a:spcPct val="0"/>
              </a:spcBef>
            </a:pPr>
            <a:r>
              <a:rPr lang="en-US" sz="8199" strike="noStrike" u="none">
                <a:solidFill>
                  <a:srgbClr val="E6FA00"/>
                </a:solidFill>
                <a:latin typeface="Architype Van Doesburg Bold"/>
              </a:rPr>
              <a:t>Add a Team Members Page</a:t>
            </a:r>
          </a:p>
        </p:txBody>
      </p:sp>
      <p:sp>
        <p:nvSpPr>
          <p:cNvPr name="TextBox 5" id="5"/>
          <p:cNvSpPr txBox="true"/>
          <p:nvPr/>
        </p:nvSpPr>
        <p:spPr>
          <a:xfrm rot="0">
            <a:off x="1358496" y="3136583"/>
            <a:ext cx="12322393" cy="555625"/>
          </a:xfrm>
          <a:prstGeom prst="rect">
            <a:avLst/>
          </a:prstGeom>
        </p:spPr>
        <p:txBody>
          <a:bodyPr anchor="t" rtlCol="false" tIns="0" lIns="0" bIns="0" rIns="0">
            <a:spAutoFit/>
          </a:bodyPr>
          <a:lstStyle/>
          <a:p>
            <a:pPr>
              <a:lnSpc>
                <a:spcPts val="4550"/>
              </a:lnSpc>
            </a:pPr>
            <a:r>
              <a:rPr lang="en-US" sz="3500">
                <a:solidFill>
                  <a:srgbClr val="FFFFFF"/>
                </a:solidFill>
                <a:latin typeface="Garet"/>
              </a:rPr>
              <a:t>Elaborate on what you want to discuss. </a:t>
            </a:r>
          </a:p>
        </p:txBody>
      </p:sp>
      <p:sp>
        <p:nvSpPr>
          <p:cNvPr name="TextBox 6" id="6"/>
          <p:cNvSpPr txBox="true"/>
          <p:nvPr/>
        </p:nvSpPr>
        <p:spPr>
          <a:xfrm rot="0">
            <a:off x="1635583" y="8791077"/>
            <a:ext cx="2429727" cy="714375"/>
          </a:xfrm>
          <a:prstGeom prst="rect">
            <a:avLst/>
          </a:prstGeom>
        </p:spPr>
        <p:txBody>
          <a:bodyPr anchor="t" rtlCol="false" tIns="0" lIns="0" bIns="0" rIns="0">
            <a:spAutoFit/>
          </a:bodyPr>
          <a:lstStyle/>
          <a:p>
            <a:pPr marL="0" indent="0" lvl="1">
              <a:lnSpc>
                <a:spcPts val="5400"/>
              </a:lnSpc>
              <a:spcBef>
                <a:spcPct val="0"/>
              </a:spcBef>
            </a:pPr>
            <a:r>
              <a:rPr lang="en-US" sz="4500" strike="noStrike" u="none">
                <a:solidFill>
                  <a:srgbClr val="FFFFFF"/>
                </a:solidFill>
                <a:latin typeface="Aperture"/>
              </a:rPr>
              <a:t>NAME</a:t>
            </a:r>
          </a:p>
        </p:txBody>
      </p:sp>
      <p:sp>
        <p:nvSpPr>
          <p:cNvPr name="TextBox 7" id="7"/>
          <p:cNvSpPr txBox="true"/>
          <p:nvPr/>
        </p:nvSpPr>
        <p:spPr>
          <a:xfrm rot="0">
            <a:off x="1635583" y="9413088"/>
            <a:ext cx="3216912" cy="333375"/>
          </a:xfrm>
          <a:prstGeom prst="rect">
            <a:avLst/>
          </a:prstGeom>
        </p:spPr>
        <p:txBody>
          <a:bodyPr anchor="t" rtlCol="false" tIns="0" lIns="0" bIns="0" rIns="0">
            <a:spAutoFit/>
          </a:bodyPr>
          <a:lstStyle/>
          <a:p>
            <a:pPr>
              <a:lnSpc>
                <a:spcPts val="2625"/>
              </a:lnSpc>
            </a:pPr>
            <a:r>
              <a:rPr lang="en-US" sz="2188" spc="109">
                <a:solidFill>
                  <a:srgbClr val="FFFFFF"/>
                </a:solidFill>
                <a:latin typeface="Garet"/>
              </a:rPr>
              <a:t>Title or Position</a:t>
            </a:r>
          </a:p>
        </p:txBody>
      </p:sp>
      <p:grpSp>
        <p:nvGrpSpPr>
          <p:cNvPr name="Group 8" id="8"/>
          <p:cNvGrpSpPr>
            <a:grpSpLocks noChangeAspect="true"/>
          </p:cNvGrpSpPr>
          <p:nvPr/>
        </p:nvGrpSpPr>
        <p:grpSpPr>
          <a:xfrm rot="0">
            <a:off x="1719575" y="4696971"/>
            <a:ext cx="3928729" cy="3928729"/>
            <a:chOff x="0" y="0"/>
            <a:chExt cx="6350000" cy="6350000"/>
          </a:xfrm>
        </p:grpSpPr>
        <p:sp>
          <p:nvSpPr>
            <p:cNvPr name="Freeform 9" id="9"/>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solidFill>
              <a:srgbClr val="E6FA00"/>
            </a:solidFill>
            <a:ln w="12700">
              <a:solidFill>
                <a:srgbClr val="000000"/>
              </a:solidFill>
            </a:ln>
          </p:spPr>
        </p:sp>
      </p:grpSp>
      <p:grpSp>
        <p:nvGrpSpPr>
          <p:cNvPr name="Group 10" id="10"/>
          <p:cNvGrpSpPr>
            <a:grpSpLocks noChangeAspect="true"/>
          </p:cNvGrpSpPr>
          <p:nvPr/>
        </p:nvGrpSpPr>
        <p:grpSpPr>
          <a:xfrm rot="0">
            <a:off x="1635583" y="4640501"/>
            <a:ext cx="3928729" cy="3928729"/>
            <a:chOff x="0" y="0"/>
            <a:chExt cx="6350000" cy="6350000"/>
          </a:xfrm>
        </p:grpSpPr>
        <p:sp>
          <p:nvSpPr>
            <p:cNvPr name="Freeform 11" id="11"/>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blipFill>
              <a:blip r:embed="rId4"/>
              <a:stretch>
                <a:fillRect l="-38888" t="0" r="-38888" b="0"/>
              </a:stretch>
            </a:blipFill>
          </p:spPr>
        </p:sp>
      </p:grpSp>
      <p:sp>
        <p:nvSpPr>
          <p:cNvPr name="TextBox 12" id="12"/>
          <p:cNvSpPr txBox="true"/>
          <p:nvPr/>
        </p:nvSpPr>
        <p:spPr>
          <a:xfrm rot="0">
            <a:off x="7137639" y="8791077"/>
            <a:ext cx="2429727" cy="714375"/>
          </a:xfrm>
          <a:prstGeom prst="rect">
            <a:avLst/>
          </a:prstGeom>
        </p:spPr>
        <p:txBody>
          <a:bodyPr anchor="t" rtlCol="false" tIns="0" lIns="0" bIns="0" rIns="0">
            <a:spAutoFit/>
          </a:bodyPr>
          <a:lstStyle/>
          <a:p>
            <a:pPr marL="0" indent="0" lvl="1">
              <a:lnSpc>
                <a:spcPts val="5400"/>
              </a:lnSpc>
              <a:spcBef>
                <a:spcPct val="0"/>
              </a:spcBef>
            </a:pPr>
            <a:r>
              <a:rPr lang="en-US" sz="4500" strike="noStrike" u="none">
                <a:solidFill>
                  <a:srgbClr val="FFFFFF"/>
                </a:solidFill>
                <a:latin typeface="Aperture"/>
              </a:rPr>
              <a:t>NAME</a:t>
            </a:r>
          </a:p>
        </p:txBody>
      </p:sp>
      <p:sp>
        <p:nvSpPr>
          <p:cNvPr name="TextBox 13" id="13"/>
          <p:cNvSpPr txBox="true"/>
          <p:nvPr/>
        </p:nvSpPr>
        <p:spPr>
          <a:xfrm rot="0">
            <a:off x="7137639" y="9413088"/>
            <a:ext cx="3216912" cy="333375"/>
          </a:xfrm>
          <a:prstGeom prst="rect">
            <a:avLst/>
          </a:prstGeom>
        </p:spPr>
        <p:txBody>
          <a:bodyPr anchor="t" rtlCol="false" tIns="0" lIns="0" bIns="0" rIns="0">
            <a:spAutoFit/>
          </a:bodyPr>
          <a:lstStyle/>
          <a:p>
            <a:pPr>
              <a:lnSpc>
                <a:spcPts val="2625"/>
              </a:lnSpc>
            </a:pPr>
            <a:r>
              <a:rPr lang="en-US" sz="2188" spc="109">
                <a:solidFill>
                  <a:srgbClr val="FFFFFF"/>
                </a:solidFill>
                <a:latin typeface="Garet"/>
              </a:rPr>
              <a:t>Title or Position</a:t>
            </a:r>
          </a:p>
        </p:txBody>
      </p:sp>
      <p:grpSp>
        <p:nvGrpSpPr>
          <p:cNvPr name="Group 14" id="14"/>
          <p:cNvGrpSpPr>
            <a:grpSpLocks noChangeAspect="true"/>
          </p:cNvGrpSpPr>
          <p:nvPr/>
        </p:nvGrpSpPr>
        <p:grpSpPr>
          <a:xfrm rot="0">
            <a:off x="7221631" y="4696971"/>
            <a:ext cx="3928729" cy="3928729"/>
            <a:chOff x="0" y="0"/>
            <a:chExt cx="6350000" cy="6350000"/>
          </a:xfrm>
        </p:grpSpPr>
        <p:sp>
          <p:nvSpPr>
            <p:cNvPr name="Freeform 15" id="15"/>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solidFill>
              <a:srgbClr val="E6FA00"/>
            </a:solidFill>
            <a:ln w="12700">
              <a:solidFill>
                <a:srgbClr val="000000"/>
              </a:solidFill>
            </a:ln>
          </p:spPr>
        </p:sp>
      </p:grpSp>
      <p:grpSp>
        <p:nvGrpSpPr>
          <p:cNvPr name="Group 16" id="16"/>
          <p:cNvGrpSpPr>
            <a:grpSpLocks noChangeAspect="true"/>
          </p:cNvGrpSpPr>
          <p:nvPr/>
        </p:nvGrpSpPr>
        <p:grpSpPr>
          <a:xfrm rot="0">
            <a:off x="7137639" y="4640501"/>
            <a:ext cx="3928729" cy="3928729"/>
            <a:chOff x="0" y="0"/>
            <a:chExt cx="6350000" cy="6350000"/>
          </a:xfrm>
        </p:grpSpPr>
        <p:sp>
          <p:nvSpPr>
            <p:cNvPr name="Freeform 17" id="17"/>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blipFill>
              <a:blip r:embed="rId5"/>
              <a:stretch>
                <a:fillRect l="0" t="-25046" r="0" b="-25046"/>
              </a:stretch>
            </a:blipFill>
          </p:spPr>
        </p:sp>
      </p:grpSp>
      <p:sp>
        <p:nvSpPr>
          <p:cNvPr name="TextBox 18" id="18"/>
          <p:cNvSpPr txBox="true"/>
          <p:nvPr/>
        </p:nvSpPr>
        <p:spPr>
          <a:xfrm rot="0">
            <a:off x="12639696" y="8791077"/>
            <a:ext cx="2429727" cy="714375"/>
          </a:xfrm>
          <a:prstGeom prst="rect">
            <a:avLst/>
          </a:prstGeom>
        </p:spPr>
        <p:txBody>
          <a:bodyPr anchor="t" rtlCol="false" tIns="0" lIns="0" bIns="0" rIns="0">
            <a:spAutoFit/>
          </a:bodyPr>
          <a:lstStyle/>
          <a:p>
            <a:pPr marL="0" indent="0" lvl="1">
              <a:lnSpc>
                <a:spcPts val="5400"/>
              </a:lnSpc>
              <a:spcBef>
                <a:spcPct val="0"/>
              </a:spcBef>
            </a:pPr>
            <a:r>
              <a:rPr lang="en-US" sz="4500" strike="noStrike" u="none">
                <a:solidFill>
                  <a:srgbClr val="FFFFFF"/>
                </a:solidFill>
                <a:latin typeface="Aperture"/>
              </a:rPr>
              <a:t>NAME</a:t>
            </a:r>
          </a:p>
        </p:txBody>
      </p:sp>
      <p:sp>
        <p:nvSpPr>
          <p:cNvPr name="TextBox 19" id="19"/>
          <p:cNvSpPr txBox="true"/>
          <p:nvPr/>
        </p:nvSpPr>
        <p:spPr>
          <a:xfrm rot="0">
            <a:off x="12639696" y="9413088"/>
            <a:ext cx="3216912" cy="333375"/>
          </a:xfrm>
          <a:prstGeom prst="rect">
            <a:avLst/>
          </a:prstGeom>
        </p:spPr>
        <p:txBody>
          <a:bodyPr anchor="t" rtlCol="false" tIns="0" lIns="0" bIns="0" rIns="0">
            <a:spAutoFit/>
          </a:bodyPr>
          <a:lstStyle/>
          <a:p>
            <a:pPr>
              <a:lnSpc>
                <a:spcPts val="2625"/>
              </a:lnSpc>
            </a:pPr>
            <a:r>
              <a:rPr lang="en-US" sz="2188" spc="109">
                <a:solidFill>
                  <a:srgbClr val="FFFFFF"/>
                </a:solidFill>
                <a:latin typeface="Garet"/>
              </a:rPr>
              <a:t>Title or Position</a:t>
            </a:r>
          </a:p>
        </p:txBody>
      </p:sp>
      <p:grpSp>
        <p:nvGrpSpPr>
          <p:cNvPr name="Group 20" id="20"/>
          <p:cNvGrpSpPr>
            <a:grpSpLocks noChangeAspect="true"/>
          </p:cNvGrpSpPr>
          <p:nvPr/>
        </p:nvGrpSpPr>
        <p:grpSpPr>
          <a:xfrm rot="0">
            <a:off x="12723687" y="4696971"/>
            <a:ext cx="3928729" cy="3928729"/>
            <a:chOff x="0" y="0"/>
            <a:chExt cx="6350000" cy="6350000"/>
          </a:xfrm>
        </p:grpSpPr>
        <p:sp>
          <p:nvSpPr>
            <p:cNvPr name="Freeform 21" id="21"/>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solidFill>
              <a:srgbClr val="E6FA00"/>
            </a:solidFill>
            <a:ln w="12700">
              <a:solidFill>
                <a:srgbClr val="000000"/>
              </a:solidFill>
            </a:ln>
          </p:spPr>
        </p:sp>
      </p:grpSp>
      <p:grpSp>
        <p:nvGrpSpPr>
          <p:cNvPr name="Group 22" id="22"/>
          <p:cNvGrpSpPr>
            <a:grpSpLocks noChangeAspect="true"/>
          </p:cNvGrpSpPr>
          <p:nvPr/>
        </p:nvGrpSpPr>
        <p:grpSpPr>
          <a:xfrm rot="0">
            <a:off x="12639696" y="4640501"/>
            <a:ext cx="3928729" cy="3928729"/>
            <a:chOff x="0" y="0"/>
            <a:chExt cx="6350000" cy="6350000"/>
          </a:xfrm>
        </p:grpSpPr>
        <p:sp>
          <p:nvSpPr>
            <p:cNvPr name="Freeform 23" id="23"/>
            <p:cNvSpPr/>
            <p:nvPr/>
          </p:nvSpPr>
          <p:spPr>
            <a:xfrm flipH="false" flipV="false" rot="0">
              <a:off x="0" y="0"/>
              <a:ext cx="6350000" cy="6350000"/>
            </a:xfrm>
            <a:custGeom>
              <a:avLst/>
              <a:gdLst/>
              <a:ahLst/>
              <a:cxnLst/>
              <a:rect r="r" b="b" t="t" l="l"/>
              <a:pathLst>
                <a:path h="6350000" w="6350000">
                  <a:moveTo>
                    <a:pt x="6350000" y="3604260"/>
                  </a:moveTo>
                  <a:lnTo>
                    <a:pt x="6350000" y="4345940"/>
                  </a:lnTo>
                  <a:lnTo>
                    <a:pt x="4345940" y="6350000"/>
                  </a:lnTo>
                  <a:lnTo>
                    <a:pt x="3604260" y="6350000"/>
                  </a:lnTo>
                  <a:lnTo>
                    <a:pt x="6350000" y="3604260"/>
                  </a:lnTo>
                  <a:close/>
                  <a:moveTo>
                    <a:pt x="2811780" y="6350000"/>
                  </a:moveTo>
                  <a:lnTo>
                    <a:pt x="3553460" y="6350000"/>
                  </a:lnTo>
                  <a:lnTo>
                    <a:pt x="6350000" y="3553460"/>
                  </a:lnTo>
                  <a:lnTo>
                    <a:pt x="6350000" y="2811780"/>
                  </a:lnTo>
                  <a:lnTo>
                    <a:pt x="2811780" y="6350000"/>
                  </a:lnTo>
                  <a:close/>
                  <a:moveTo>
                    <a:pt x="2020570" y="6350000"/>
                  </a:moveTo>
                  <a:lnTo>
                    <a:pt x="2762250" y="6350000"/>
                  </a:lnTo>
                  <a:lnTo>
                    <a:pt x="6350000" y="2760980"/>
                  </a:lnTo>
                  <a:lnTo>
                    <a:pt x="6350000" y="2019300"/>
                  </a:lnTo>
                  <a:lnTo>
                    <a:pt x="2020570" y="6350000"/>
                  </a:lnTo>
                  <a:close/>
                  <a:moveTo>
                    <a:pt x="4396740" y="6350000"/>
                  </a:moveTo>
                  <a:lnTo>
                    <a:pt x="5138420" y="6350000"/>
                  </a:lnTo>
                  <a:lnTo>
                    <a:pt x="6350000" y="5138420"/>
                  </a:lnTo>
                  <a:lnTo>
                    <a:pt x="6350000" y="4396740"/>
                  </a:lnTo>
                  <a:lnTo>
                    <a:pt x="4396740" y="6350000"/>
                  </a:lnTo>
                  <a:close/>
                  <a:moveTo>
                    <a:pt x="396240" y="0"/>
                  </a:moveTo>
                  <a:lnTo>
                    <a:pt x="0" y="0"/>
                  </a:lnTo>
                  <a:lnTo>
                    <a:pt x="0" y="396240"/>
                  </a:lnTo>
                  <a:lnTo>
                    <a:pt x="396240" y="0"/>
                  </a:lnTo>
                  <a:close/>
                  <a:moveTo>
                    <a:pt x="0" y="6350000"/>
                  </a:moveTo>
                  <a:lnTo>
                    <a:pt x="384810" y="6350000"/>
                  </a:lnTo>
                  <a:lnTo>
                    <a:pt x="6350000" y="384810"/>
                  </a:lnTo>
                  <a:lnTo>
                    <a:pt x="6350000" y="0"/>
                  </a:lnTo>
                  <a:lnTo>
                    <a:pt x="5993130" y="0"/>
                  </a:lnTo>
                  <a:lnTo>
                    <a:pt x="0" y="5993130"/>
                  </a:lnTo>
                  <a:lnTo>
                    <a:pt x="0" y="6350000"/>
                  </a:lnTo>
                  <a:close/>
                  <a:moveTo>
                    <a:pt x="1228090" y="6350000"/>
                  </a:moveTo>
                  <a:lnTo>
                    <a:pt x="1968500" y="6350000"/>
                  </a:lnTo>
                  <a:lnTo>
                    <a:pt x="6350000" y="1968500"/>
                  </a:lnTo>
                  <a:lnTo>
                    <a:pt x="6350000" y="1228090"/>
                  </a:lnTo>
                  <a:lnTo>
                    <a:pt x="1228090" y="6350000"/>
                  </a:lnTo>
                  <a:close/>
                  <a:moveTo>
                    <a:pt x="6350000" y="5930900"/>
                  </a:moveTo>
                  <a:lnTo>
                    <a:pt x="6350000" y="5189220"/>
                  </a:lnTo>
                  <a:lnTo>
                    <a:pt x="5189220" y="6350000"/>
                  </a:lnTo>
                  <a:lnTo>
                    <a:pt x="5930900" y="6350000"/>
                  </a:lnTo>
                  <a:lnTo>
                    <a:pt x="6350000" y="5930900"/>
                  </a:lnTo>
                  <a:close/>
                  <a:moveTo>
                    <a:pt x="0" y="4408170"/>
                  </a:moveTo>
                  <a:lnTo>
                    <a:pt x="0" y="5149850"/>
                  </a:lnTo>
                  <a:lnTo>
                    <a:pt x="5149850" y="0"/>
                  </a:lnTo>
                  <a:lnTo>
                    <a:pt x="4408170" y="0"/>
                  </a:lnTo>
                  <a:lnTo>
                    <a:pt x="0" y="4408170"/>
                  </a:lnTo>
                  <a:close/>
                  <a:moveTo>
                    <a:pt x="435610" y="6350000"/>
                  </a:moveTo>
                  <a:lnTo>
                    <a:pt x="1177290" y="6350000"/>
                  </a:lnTo>
                  <a:lnTo>
                    <a:pt x="6350000" y="1176020"/>
                  </a:lnTo>
                  <a:lnTo>
                    <a:pt x="6350000" y="434340"/>
                  </a:lnTo>
                  <a:lnTo>
                    <a:pt x="435610" y="6350000"/>
                  </a:lnTo>
                  <a:close/>
                  <a:moveTo>
                    <a:pt x="0" y="447040"/>
                  </a:moveTo>
                  <a:lnTo>
                    <a:pt x="0" y="1188720"/>
                  </a:lnTo>
                  <a:lnTo>
                    <a:pt x="1188720" y="0"/>
                  </a:lnTo>
                  <a:lnTo>
                    <a:pt x="447040" y="0"/>
                  </a:lnTo>
                  <a:lnTo>
                    <a:pt x="0" y="447040"/>
                  </a:lnTo>
                  <a:close/>
                  <a:moveTo>
                    <a:pt x="0" y="2032000"/>
                  </a:moveTo>
                  <a:lnTo>
                    <a:pt x="0" y="2773680"/>
                  </a:lnTo>
                  <a:lnTo>
                    <a:pt x="2772410" y="0"/>
                  </a:lnTo>
                  <a:lnTo>
                    <a:pt x="2032000" y="0"/>
                  </a:lnTo>
                  <a:lnTo>
                    <a:pt x="0" y="2032000"/>
                  </a:lnTo>
                  <a:close/>
                  <a:moveTo>
                    <a:pt x="5981700" y="6350000"/>
                  </a:moveTo>
                  <a:lnTo>
                    <a:pt x="6350000" y="6350000"/>
                  </a:lnTo>
                  <a:lnTo>
                    <a:pt x="6350000" y="5981700"/>
                  </a:lnTo>
                  <a:lnTo>
                    <a:pt x="5981700" y="6350000"/>
                  </a:lnTo>
                  <a:close/>
                  <a:moveTo>
                    <a:pt x="0" y="1239520"/>
                  </a:moveTo>
                  <a:lnTo>
                    <a:pt x="0" y="1981200"/>
                  </a:lnTo>
                  <a:lnTo>
                    <a:pt x="1979930" y="0"/>
                  </a:lnTo>
                  <a:lnTo>
                    <a:pt x="1239520" y="0"/>
                  </a:lnTo>
                  <a:lnTo>
                    <a:pt x="0" y="1239520"/>
                  </a:lnTo>
                  <a:close/>
                  <a:moveTo>
                    <a:pt x="0" y="5200650"/>
                  </a:moveTo>
                  <a:lnTo>
                    <a:pt x="0" y="5942330"/>
                  </a:lnTo>
                  <a:lnTo>
                    <a:pt x="5942330" y="0"/>
                  </a:lnTo>
                  <a:lnTo>
                    <a:pt x="5200650" y="0"/>
                  </a:lnTo>
                  <a:lnTo>
                    <a:pt x="0" y="5200650"/>
                  </a:lnTo>
                  <a:close/>
                  <a:moveTo>
                    <a:pt x="0" y="2824480"/>
                  </a:moveTo>
                  <a:lnTo>
                    <a:pt x="0" y="3566160"/>
                  </a:lnTo>
                  <a:lnTo>
                    <a:pt x="3564890" y="0"/>
                  </a:lnTo>
                  <a:lnTo>
                    <a:pt x="2823210" y="0"/>
                  </a:lnTo>
                  <a:lnTo>
                    <a:pt x="0" y="2824480"/>
                  </a:lnTo>
                  <a:close/>
                  <a:moveTo>
                    <a:pt x="0" y="3615690"/>
                  </a:moveTo>
                  <a:lnTo>
                    <a:pt x="0" y="4357370"/>
                  </a:lnTo>
                  <a:lnTo>
                    <a:pt x="4357370" y="0"/>
                  </a:lnTo>
                  <a:lnTo>
                    <a:pt x="3615690" y="0"/>
                  </a:lnTo>
                  <a:lnTo>
                    <a:pt x="0" y="3615690"/>
                  </a:lnTo>
                  <a:close/>
                </a:path>
              </a:pathLst>
            </a:custGeom>
            <a:blipFill>
              <a:blip r:embed="rId6"/>
              <a:stretch>
                <a:fillRect l="-25046" t="0" r="-25046"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621423" y="-654807"/>
            <a:ext cx="18909423" cy="12474865"/>
          </a:xfrm>
          <a:custGeom>
            <a:avLst/>
            <a:gdLst/>
            <a:ahLst/>
            <a:cxnLst/>
            <a:rect r="r" b="b" t="t" l="l"/>
            <a:pathLst>
              <a:path h="12474865" w="18909423">
                <a:moveTo>
                  <a:pt x="0" y="0"/>
                </a:moveTo>
                <a:lnTo>
                  <a:pt x="18909423" y="0"/>
                </a:lnTo>
                <a:lnTo>
                  <a:pt x="18909423" y="12474865"/>
                </a:lnTo>
                <a:lnTo>
                  <a:pt x="0" y="12474865"/>
                </a:lnTo>
                <a:lnTo>
                  <a:pt x="0" y="0"/>
                </a:lnTo>
                <a:close/>
              </a:path>
            </a:pathLst>
          </a:custGeom>
          <a:blipFill>
            <a:blip r:embed="rId2"/>
            <a:stretch>
              <a:fillRect l="0" t="-7141" r="-6090" b="0"/>
            </a:stretch>
          </a:blipFill>
        </p:spPr>
      </p:sp>
      <p:sp>
        <p:nvSpPr>
          <p:cNvPr name="Freeform 3" id="3"/>
          <p:cNvSpPr/>
          <p:nvPr/>
        </p:nvSpPr>
        <p:spPr>
          <a:xfrm flipH="false" flipV="false" rot="0">
            <a:off x="6651830" y="3899122"/>
            <a:ext cx="15804109" cy="9620751"/>
          </a:xfrm>
          <a:custGeom>
            <a:avLst/>
            <a:gdLst/>
            <a:ahLst/>
            <a:cxnLst/>
            <a:rect r="r" b="b" t="t" l="l"/>
            <a:pathLst>
              <a:path h="9620751" w="15804109">
                <a:moveTo>
                  <a:pt x="0" y="0"/>
                </a:moveTo>
                <a:lnTo>
                  <a:pt x="15804109" y="0"/>
                </a:lnTo>
                <a:lnTo>
                  <a:pt x="15804109" y="9620751"/>
                </a:lnTo>
                <a:lnTo>
                  <a:pt x="0" y="9620751"/>
                </a:lnTo>
                <a:lnTo>
                  <a:pt x="0" y="0"/>
                </a:lnTo>
                <a:close/>
              </a:path>
            </a:pathLst>
          </a:custGeom>
          <a:blipFill>
            <a:blip r:embed="rId3"/>
            <a:stretch>
              <a:fillRect l="0" t="0" r="0" b="0"/>
            </a:stretch>
          </a:blipFill>
        </p:spPr>
      </p:sp>
      <p:sp>
        <p:nvSpPr>
          <p:cNvPr name="Freeform 4" id="4"/>
          <p:cNvSpPr/>
          <p:nvPr/>
        </p:nvSpPr>
        <p:spPr>
          <a:xfrm flipH="true" flipV="false" rot="0">
            <a:off x="12272658" y="3271038"/>
            <a:ext cx="3970782" cy="8229600"/>
          </a:xfrm>
          <a:custGeom>
            <a:avLst/>
            <a:gdLst/>
            <a:ahLst/>
            <a:cxnLst/>
            <a:rect r="r" b="b" t="t" l="l"/>
            <a:pathLst>
              <a:path h="8229600" w="3970782">
                <a:moveTo>
                  <a:pt x="3970782" y="0"/>
                </a:moveTo>
                <a:lnTo>
                  <a:pt x="0" y="0"/>
                </a:lnTo>
                <a:lnTo>
                  <a:pt x="0" y="8229600"/>
                </a:lnTo>
                <a:lnTo>
                  <a:pt x="3970782" y="8229600"/>
                </a:lnTo>
                <a:lnTo>
                  <a:pt x="3970782" y="0"/>
                </a:lnTo>
                <a:close/>
              </a:path>
            </a:pathLst>
          </a:custGeom>
          <a:blipFill>
            <a:blip r:embed="rId4"/>
            <a:stretch>
              <a:fillRect l="0" t="0" r="0" b="0"/>
            </a:stretch>
          </a:blipFill>
        </p:spPr>
      </p:sp>
      <p:sp>
        <p:nvSpPr>
          <p:cNvPr name="Freeform 5" id="5"/>
          <p:cNvSpPr/>
          <p:nvPr/>
        </p:nvSpPr>
        <p:spPr>
          <a:xfrm flipH="false" flipV="false" rot="0">
            <a:off x="-1577770" y="-2878306"/>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5"/>
            <a:stretch>
              <a:fillRect l="0" t="0" r="0" b="0"/>
            </a:stretch>
          </a:blipFill>
        </p:spPr>
      </p:sp>
      <p:sp>
        <p:nvSpPr>
          <p:cNvPr name="Freeform 6" id="6"/>
          <p:cNvSpPr/>
          <p:nvPr/>
        </p:nvSpPr>
        <p:spPr>
          <a:xfrm flipH="false" flipV="false" rot="0">
            <a:off x="8833288" y="-4084946"/>
            <a:ext cx="15159696" cy="9228446"/>
          </a:xfrm>
          <a:custGeom>
            <a:avLst/>
            <a:gdLst/>
            <a:ahLst/>
            <a:cxnLst/>
            <a:rect r="r" b="b" t="t" l="l"/>
            <a:pathLst>
              <a:path h="9228446" w="15159696">
                <a:moveTo>
                  <a:pt x="0" y="0"/>
                </a:moveTo>
                <a:lnTo>
                  <a:pt x="15159696" y="0"/>
                </a:lnTo>
                <a:lnTo>
                  <a:pt x="15159696" y="9228446"/>
                </a:lnTo>
                <a:lnTo>
                  <a:pt x="0" y="9228446"/>
                </a:lnTo>
                <a:lnTo>
                  <a:pt x="0" y="0"/>
                </a:lnTo>
                <a:close/>
              </a:path>
            </a:pathLst>
          </a:custGeom>
          <a:blipFill>
            <a:blip r:embed="rId6"/>
            <a:stretch>
              <a:fillRect l="0" t="0" r="0" b="-410"/>
            </a:stretch>
          </a:blipFill>
        </p:spPr>
      </p:sp>
      <p:sp>
        <p:nvSpPr>
          <p:cNvPr name="TextBox 7" id="7"/>
          <p:cNvSpPr txBox="true"/>
          <p:nvPr/>
        </p:nvSpPr>
        <p:spPr>
          <a:xfrm rot="0">
            <a:off x="1993625" y="3086100"/>
            <a:ext cx="6839663" cy="41148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Bold"/>
              </a:rPr>
              <a:t>Add a Section Header</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781431" y="-8930727"/>
            <a:ext cx="19850861" cy="19505919"/>
          </a:xfrm>
          <a:custGeom>
            <a:avLst/>
            <a:gdLst/>
            <a:ahLst/>
            <a:cxnLst/>
            <a:rect r="r" b="b" t="t" l="l"/>
            <a:pathLst>
              <a:path h="19505919" w="19850861">
                <a:moveTo>
                  <a:pt x="0" y="0"/>
                </a:moveTo>
                <a:lnTo>
                  <a:pt x="19850862" y="0"/>
                </a:lnTo>
                <a:lnTo>
                  <a:pt x="19850862" y="19505919"/>
                </a:lnTo>
                <a:lnTo>
                  <a:pt x="0" y="19505919"/>
                </a:lnTo>
                <a:lnTo>
                  <a:pt x="0" y="0"/>
                </a:lnTo>
                <a:close/>
              </a:path>
            </a:pathLst>
          </a:custGeom>
          <a:blipFill>
            <a:blip r:embed="rId2"/>
            <a:stretch>
              <a:fillRect l="0" t="0" r="0" b="-27409"/>
            </a:stretch>
          </a:blipFill>
        </p:spPr>
      </p:sp>
      <p:sp>
        <p:nvSpPr>
          <p:cNvPr name="Freeform 3" id="3"/>
          <p:cNvSpPr/>
          <p:nvPr/>
        </p:nvSpPr>
        <p:spPr>
          <a:xfrm flipH="false" flipV="false" rot="0">
            <a:off x="-1187293" y="-382408"/>
            <a:ext cx="20662587" cy="10669408"/>
          </a:xfrm>
          <a:custGeom>
            <a:avLst/>
            <a:gdLst/>
            <a:ahLst/>
            <a:cxnLst/>
            <a:rect r="r" b="b" t="t" l="l"/>
            <a:pathLst>
              <a:path h="10669408" w="20662587">
                <a:moveTo>
                  <a:pt x="0" y="0"/>
                </a:moveTo>
                <a:lnTo>
                  <a:pt x="20662586" y="0"/>
                </a:lnTo>
                <a:lnTo>
                  <a:pt x="20662586" y="10669408"/>
                </a:lnTo>
                <a:lnTo>
                  <a:pt x="0" y="10669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4" id="4"/>
          <p:cNvPicPr>
            <a:picLocks noChangeAspect="true"/>
          </p:cNvPicPr>
          <p:nvPr/>
        </p:nvPicPr>
        <p:blipFill>
          <a:blip r:embed="rId5"/>
          <a:srcRect l="0" t="0" r="0" b="0"/>
          <a:stretch>
            <a:fillRect/>
          </a:stretch>
        </p:blipFill>
        <p:spPr>
          <a:xfrm flipH="false" flipV="false" rot="0">
            <a:off x="-1114669" y="7280930"/>
            <a:ext cx="19612776" cy="4510939"/>
          </a:xfrm>
          <a:prstGeom prst="rect">
            <a:avLst/>
          </a:prstGeom>
        </p:spPr>
      </p:pic>
      <p:grpSp>
        <p:nvGrpSpPr>
          <p:cNvPr name="Group 5" id="5"/>
          <p:cNvGrpSpPr/>
          <p:nvPr/>
        </p:nvGrpSpPr>
        <p:grpSpPr>
          <a:xfrm rot="0">
            <a:off x="5201517" y="3882052"/>
            <a:ext cx="7884967" cy="5272352"/>
            <a:chOff x="0" y="0"/>
            <a:chExt cx="10513289" cy="7029802"/>
          </a:xfrm>
        </p:grpSpPr>
        <p:sp>
          <p:nvSpPr>
            <p:cNvPr name="TextBox 6" id="6"/>
            <p:cNvSpPr txBox="true"/>
            <p:nvPr/>
          </p:nvSpPr>
          <p:spPr>
            <a:xfrm rot="0">
              <a:off x="0" y="1223233"/>
              <a:ext cx="10513289" cy="600287"/>
            </a:xfrm>
            <a:prstGeom prst="rect">
              <a:avLst/>
            </a:prstGeom>
          </p:spPr>
          <p:txBody>
            <a:bodyPr anchor="t" rtlCol="false" tIns="0" lIns="0" bIns="0" rIns="0">
              <a:spAutoFit/>
            </a:bodyPr>
            <a:lstStyle/>
            <a:p>
              <a:pPr algn="ctr">
                <a:lnSpc>
                  <a:spcPts val="3640"/>
                </a:lnSpc>
              </a:pPr>
              <a:r>
                <a:rPr lang="en-US" sz="2800">
                  <a:solidFill>
                    <a:srgbClr val="FFFFFF"/>
                  </a:solidFill>
                  <a:latin typeface="Garet"/>
                </a:rPr>
                <a:t>Elaborate on what you want to discuss. </a:t>
              </a:r>
            </a:p>
          </p:txBody>
        </p:sp>
        <p:sp>
          <p:nvSpPr>
            <p:cNvPr name="TextBox 7" id="7"/>
            <p:cNvSpPr txBox="true"/>
            <p:nvPr/>
          </p:nvSpPr>
          <p:spPr>
            <a:xfrm rot="0">
              <a:off x="1805245" y="-28575"/>
              <a:ext cx="6902799"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sp>
          <p:nvSpPr>
            <p:cNvPr name="TextBox 8" id="8"/>
            <p:cNvSpPr txBox="true"/>
            <p:nvPr/>
          </p:nvSpPr>
          <p:spPr>
            <a:xfrm rot="0">
              <a:off x="0" y="3826374"/>
              <a:ext cx="10513289" cy="600287"/>
            </a:xfrm>
            <a:prstGeom prst="rect">
              <a:avLst/>
            </a:prstGeom>
          </p:spPr>
          <p:txBody>
            <a:bodyPr anchor="t" rtlCol="false" tIns="0" lIns="0" bIns="0" rIns="0">
              <a:spAutoFit/>
            </a:bodyPr>
            <a:lstStyle/>
            <a:p>
              <a:pPr algn="ctr">
                <a:lnSpc>
                  <a:spcPts val="3640"/>
                </a:lnSpc>
              </a:pPr>
              <a:r>
                <a:rPr lang="en-US" sz="2800">
                  <a:solidFill>
                    <a:srgbClr val="FFFFFF"/>
                  </a:solidFill>
                  <a:latin typeface="Garet"/>
                </a:rPr>
                <a:t>Elaborate on what you want to discuss. </a:t>
              </a:r>
            </a:p>
          </p:txBody>
        </p:sp>
        <p:sp>
          <p:nvSpPr>
            <p:cNvPr name="TextBox 9" id="9"/>
            <p:cNvSpPr txBox="true"/>
            <p:nvPr/>
          </p:nvSpPr>
          <p:spPr>
            <a:xfrm rot="0">
              <a:off x="1805245" y="2574566"/>
              <a:ext cx="6902799"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sp>
          <p:nvSpPr>
            <p:cNvPr name="TextBox 10" id="10"/>
            <p:cNvSpPr txBox="true"/>
            <p:nvPr/>
          </p:nvSpPr>
          <p:spPr>
            <a:xfrm rot="0">
              <a:off x="0" y="6429516"/>
              <a:ext cx="10513289" cy="600287"/>
            </a:xfrm>
            <a:prstGeom prst="rect">
              <a:avLst/>
            </a:prstGeom>
          </p:spPr>
          <p:txBody>
            <a:bodyPr anchor="t" rtlCol="false" tIns="0" lIns="0" bIns="0" rIns="0">
              <a:spAutoFit/>
            </a:bodyPr>
            <a:lstStyle/>
            <a:p>
              <a:pPr algn="ctr">
                <a:lnSpc>
                  <a:spcPts val="3640"/>
                </a:lnSpc>
              </a:pPr>
              <a:r>
                <a:rPr lang="en-US" sz="2800">
                  <a:solidFill>
                    <a:srgbClr val="FFFFFF"/>
                  </a:solidFill>
                  <a:latin typeface="Garet"/>
                </a:rPr>
                <a:t>Elaborate on what you want to discuss. </a:t>
              </a:r>
            </a:p>
          </p:txBody>
        </p:sp>
        <p:sp>
          <p:nvSpPr>
            <p:cNvPr name="TextBox 11" id="11"/>
            <p:cNvSpPr txBox="true"/>
            <p:nvPr/>
          </p:nvSpPr>
          <p:spPr>
            <a:xfrm rot="0">
              <a:off x="1805245" y="5177708"/>
              <a:ext cx="6902799"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grpSp>
      <p:sp>
        <p:nvSpPr>
          <p:cNvPr name="TextBox 12" id="12"/>
          <p:cNvSpPr txBox="true"/>
          <p:nvPr/>
        </p:nvSpPr>
        <p:spPr>
          <a:xfrm rot="0">
            <a:off x="3924258" y="557827"/>
            <a:ext cx="10439485"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Bold"/>
              </a:rPr>
              <a:t>Write Your Topic or Idea</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85308" y="-780349"/>
            <a:ext cx="20484489" cy="11495467"/>
          </a:xfrm>
          <a:custGeom>
            <a:avLst/>
            <a:gdLst/>
            <a:ahLst/>
            <a:cxnLst/>
            <a:rect r="r" b="b" t="t" l="l"/>
            <a:pathLst>
              <a:path h="11495467" w="20484489">
                <a:moveTo>
                  <a:pt x="0" y="0"/>
                </a:moveTo>
                <a:lnTo>
                  <a:pt x="20484489" y="0"/>
                </a:lnTo>
                <a:lnTo>
                  <a:pt x="20484489" y="11495467"/>
                </a:lnTo>
                <a:lnTo>
                  <a:pt x="0" y="11495467"/>
                </a:lnTo>
                <a:lnTo>
                  <a:pt x="0" y="0"/>
                </a:lnTo>
                <a:close/>
              </a:path>
            </a:pathLst>
          </a:custGeom>
          <a:blipFill>
            <a:blip r:embed="rId2">
              <a:alphaModFix amt="21999"/>
            </a:blip>
            <a:stretch>
              <a:fillRect l="0" t="-235" r="0" b="0"/>
            </a:stretch>
          </a:blipFill>
        </p:spPr>
      </p:sp>
      <p:sp>
        <p:nvSpPr>
          <p:cNvPr name="Freeform 3" id="3"/>
          <p:cNvSpPr/>
          <p:nvPr/>
        </p:nvSpPr>
        <p:spPr>
          <a:xfrm flipH="false" flipV="false" rot="0">
            <a:off x="-4001727" y="-1383316"/>
            <a:ext cx="25568649" cy="13455501"/>
          </a:xfrm>
          <a:custGeom>
            <a:avLst/>
            <a:gdLst/>
            <a:ahLst/>
            <a:cxnLst/>
            <a:rect r="r" b="b" t="t" l="l"/>
            <a:pathLst>
              <a:path h="13455501" w="25568649">
                <a:moveTo>
                  <a:pt x="0" y="0"/>
                </a:moveTo>
                <a:lnTo>
                  <a:pt x="25568648" y="0"/>
                </a:lnTo>
                <a:lnTo>
                  <a:pt x="25568648" y="13455501"/>
                </a:lnTo>
                <a:lnTo>
                  <a:pt x="0" y="13455501"/>
                </a:lnTo>
                <a:lnTo>
                  <a:pt x="0" y="0"/>
                </a:lnTo>
                <a:close/>
              </a:path>
            </a:pathLst>
          </a:custGeom>
          <a:blipFill>
            <a:blip r:embed="rId3"/>
            <a:stretch>
              <a:fillRect l="0" t="0" r="0" b="0"/>
            </a:stretch>
          </a:blipFill>
        </p:spPr>
      </p:sp>
      <p:sp>
        <p:nvSpPr>
          <p:cNvPr name="Freeform 4" id="4"/>
          <p:cNvSpPr/>
          <p:nvPr/>
        </p:nvSpPr>
        <p:spPr>
          <a:xfrm flipH="false" flipV="false" rot="0">
            <a:off x="5609131" y="-6251101"/>
            <a:ext cx="20331226" cy="15858356"/>
          </a:xfrm>
          <a:custGeom>
            <a:avLst/>
            <a:gdLst/>
            <a:ahLst/>
            <a:cxnLst/>
            <a:rect r="r" b="b" t="t" l="l"/>
            <a:pathLst>
              <a:path h="15858356" w="20331226">
                <a:moveTo>
                  <a:pt x="0" y="0"/>
                </a:moveTo>
                <a:lnTo>
                  <a:pt x="20331226" y="0"/>
                </a:lnTo>
                <a:lnTo>
                  <a:pt x="20331226" y="15858356"/>
                </a:lnTo>
                <a:lnTo>
                  <a:pt x="0" y="158583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921062" y="-3393400"/>
            <a:ext cx="7324344" cy="8229600"/>
          </a:xfrm>
          <a:custGeom>
            <a:avLst/>
            <a:gdLst/>
            <a:ahLst/>
            <a:cxnLst/>
            <a:rect r="r" b="b" t="t" l="l"/>
            <a:pathLst>
              <a:path h="8229600" w="7324344">
                <a:moveTo>
                  <a:pt x="0" y="0"/>
                </a:moveTo>
                <a:lnTo>
                  <a:pt x="7324344" y="0"/>
                </a:lnTo>
                <a:lnTo>
                  <a:pt x="7324344" y="8229600"/>
                </a:lnTo>
                <a:lnTo>
                  <a:pt x="0" y="8229600"/>
                </a:lnTo>
                <a:lnTo>
                  <a:pt x="0" y="0"/>
                </a:lnTo>
                <a:close/>
              </a:path>
            </a:pathLst>
          </a:custGeom>
          <a:blipFill>
            <a:blip r:embed="rId6"/>
            <a:stretch>
              <a:fillRect l="0" t="0" r="0" b="0"/>
            </a:stretch>
          </a:blipFill>
        </p:spPr>
      </p:sp>
      <p:sp>
        <p:nvSpPr>
          <p:cNvPr name="TextBox 6" id="6"/>
          <p:cNvSpPr txBox="true"/>
          <p:nvPr/>
        </p:nvSpPr>
        <p:spPr>
          <a:xfrm rot="0">
            <a:off x="7056067" y="4684035"/>
            <a:ext cx="3453060" cy="660400"/>
          </a:xfrm>
          <a:prstGeom prst="rect">
            <a:avLst/>
          </a:prstGeom>
        </p:spPr>
        <p:txBody>
          <a:bodyPr anchor="t" rtlCol="false" tIns="0" lIns="0" bIns="0" rIns="0">
            <a:spAutoFit/>
          </a:bodyPr>
          <a:lstStyle/>
          <a:p>
            <a:pPr algn="ctr">
              <a:lnSpc>
                <a:spcPts val="2639"/>
              </a:lnSpc>
            </a:pPr>
            <a:r>
              <a:rPr lang="en-US" sz="2199">
                <a:solidFill>
                  <a:srgbClr val="FFFFFF"/>
                </a:solidFill>
                <a:latin typeface="Garet"/>
              </a:rPr>
              <a:t>Elaborate on the featured statistic.</a:t>
            </a:r>
          </a:p>
        </p:txBody>
      </p:sp>
      <p:sp>
        <p:nvSpPr>
          <p:cNvPr name="TextBox 7" id="7"/>
          <p:cNvSpPr txBox="true"/>
          <p:nvPr/>
        </p:nvSpPr>
        <p:spPr>
          <a:xfrm rot="0">
            <a:off x="5609131" y="2292624"/>
            <a:ext cx="6346931" cy="2249170"/>
          </a:xfrm>
          <a:prstGeom prst="rect">
            <a:avLst/>
          </a:prstGeom>
        </p:spPr>
        <p:txBody>
          <a:bodyPr anchor="t" rtlCol="false" tIns="0" lIns="0" bIns="0" rIns="0">
            <a:spAutoFit/>
          </a:bodyPr>
          <a:lstStyle/>
          <a:p>
            <a:pPr algn="ctr" marL="0" indent="0" lvl="0">
              <a:lnSpc>
                <a:spcPts val="8640"/>
              </a:lnSpc>
            </a:pPr>
            <a:r>
              <a:rPr lang="en-US" sz="9000" strike="noStrike" u="none">
                <a:solidFill>
                  <a:srgbClr val="E6FA00"/>
                </a:solidFill>
                <a:latin typeface="Architype Van Doesburg Bold"/>
              </a:rPr>
              <a:t>2 out of 5</a:t>
            </a:r>
          </a:p>
        </p:txBody>
      </p:sp>
      <p:sp>
        <p:nvSpPr>
          <p:cNvPr name="TextBox 8" id="8"/>
          <p:cNvSpPr txBox="true"/>
          <p:nvPr/>
        </p:nvSpPr>
        <p:spPr>
          <a:xfrm rot="0">
            <a:off x="2143085" y="7166556"/>
            <a:ext cx="3329966" cy="660400"/>
          </a:xfrm>
          <a:prstGeom prst="rect">
            <a:avLst/>
          </a:prstGeom>
        </p:spPr>
        <p:txBody>
          <a:bodyPr anchor="t" rtlCol="false" tIns="0" lIns="0" bIns="0" rIns="0">
            <a:spAutoFit/>
          </a:bodyPr>
          <a:lstStyle/>
          <a:p>
            <a:pPr algn="ctr">
              <a:lnSpc>
                <a:spcPts val="2639"/>
              </a:lnSpc>
            </a:pPr>
            <a:r>
              <a:rPr lang="en-US" sz="2199">
                <a:solidFill>
                  <a:srgbClr val="FFFFFF"/>
                </a:solidFill>
                <a:latin typeface="Garet"/>
              </a:rPr>
              <a:t>Elaborate on the featured statistic.</a:t>
            </a:r>
          </a:p>
        </p:txBody>
      </p:sp>
      <p:sp>
        <p:nvSpPr>
          <p:cNvPr name="TextBox 9" id="9"/>
          <p:cNvSpPr txBox="true"/>
          <p:nvPr/>
        </p:nvSpPr>
        <p:spPr>
          <a:xfrm rot="0">
            <a:off x="1189962" y="5652081"/>
            <a:ext cx="5236211"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Bold"/>
              </a:rPr>
              <a:t>95%</a:t>
            </a:r>
          </a:p>
        </p:txBody>
      </p:sp>
      <p:sp>
        <p:nvSpPr>
          <p:cNvPr name="TextBox 10" id="10"/>
          <p:cNvSpPr txBox="true"/>
          <p:nvPr/>
        </p:nvSpPr>
        <p:spPr>
          <a:xfrm rot="0">
            <a:off x="10870530" y="5833056"/>
            <a:ext cx="5963484" cy="1176655"/>
          </a:xfrm>
          <a:prstGeom prst="rect">
            <a:avLst/>
          </a:prstGeom>
        </p:spPr>
        <p:txBody>
          <a:bodyPr anchor="t" rtlCol="false" tIns="0" lIns="0" bIns="0" rIns="0">
            <a:spAutoFit/>
          </a:bodyPr>
          <a:lstStyle/>
          <a:p>
            <a:pPr algn="ctr" marL="0" indent="0" lvl="0">
              <a:lnSpc>
                <a:spcPts val="8910"/>
              </a:lnSpc>
            </a:pPr>
            <a:r>
              <a:rPr lang="en-US" sz="9000">
                <a:solidFill>
                  <a:srgbClr val="E6FA00"/>
                </a:solidFill>
                <a:latin typeface="Architype Van Doesburg Bold"/>
              </a:rPr>
              <a:t>30%</a:t>
            </a:r>
          </a:p>
        </p:txBody>
      </p:sp>
      <p:sp>
        <p:nvSpPr>
          <p:cNvPr name="TextBox 11" id="11"/>
          <p:cNvSpPr txBox="true"/>
          <p:nvPr/>
        </p:nvSpPr>
        <p:spPr>
          <a:xfrm rot="0">
            <a:off x="12301784" y="7166556"/>
            <a:ext cx="3345680" cy="660400"/>
          </a:xfrm>
          <a:prstGeom prst="rect">
            <a:avLst/>
          </a:prstGeom>
        </p:spPr>
        <p:txBody>
          <a:bodyPr anchor="t" rtlCol="false" tIns="0" lIns="0" bIns="0" rIns="0">
            <a:spAutoFit/>
          </a:bodyPr>
          <a:lstStyle/>
          <a:p>
            <a:pPr algn="ctr">
              <a:lnSpc>
                <a:spcPts val="2639"/>
              </a:lnSpc>
            </a:pPr>
            <a:r>
              <a:rPr lang="en-US" sz="2199">
                <a:solidFill>
                  <a:srgbClr val="FFFFFF"/>
                </a:solidFill>
                <a:latin typeface="Garet"/>
              </a:rPr>
              <a:t>Elaborate on the featured statistic.</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45284" y="-8886976"/>
            <a:ext cx="18333284" cy="15422875"/>
          </a:xfrm>
          <a:custGeom>
            <a:avLst/>
            <a:gdLst/>
            <a:ahLst/>
            <a:cxnLst/>
            <a:rect r="r" b="b" t="t" l="l"/>
            <a:pathLst>
              <a:path h="15422875" w="18333284">
                <a:moveTo>
                  <a:pt x="0" y="0"/>
                </a:moveTo>
                <a:lnTo>
                  <a:pt x="18333284" y="0"/>
                </a:lnTo>
                <a:lnTo>
                  <a:pt x="18333284" y="15422876"/>
                </a:lnTo>
                <a:lnTo>
                  <a:pt x="0" y="15422876"/>
                </a:lnTo>
                <a:lnTo>
                  <a:pt x="0" y="0"/>
                </a:lnTo>
                <a:close/>
              </a:path>
            </a:pathLst>
          </a:custGeom>
          <a:blipFill>
            <a:blip r:embed="rId2"/>
            <a:stretch>
              <a:fillRect l="0" t="0" r="0" b="0"/>
            </a:stretch>
          </a:blipFill>
        </p:spPr>
      </p:sp>
      <p:sp>
        <p:nvSpPr>
          <p:cNvPr name="Freeform 3" id="3"/>
          <p:cNvSpPr/>
          <p:nvPr/>
        </p:nvSpPr>
        <p:spPr>
          <a:xfrm flipH="true" flipV="false" rot="0">
            <a:off x="0" y="-2579409"/>
            <a:ext cx="18623506" cy="18657428"/>
          </a:xfrm>
          <a:custGeom>
            <a:avLst/>
            <a:gdLst/>
            <a:ahLst/>
            <a:cxnLst/>
            <a:rect r="r" b="b" t="t" l="l"/>
            <a:pathLst>
              <a:path h="18657428" w="18623506">
                <a:moveTo>
                  <a:pt x="18623506" y="0"/>
                </a:moveTo>
                <a:lnTo>
                  <a:pt x="0" y="0"/>
                </a:lnTo>
                <a:lnTo>
                  <a:pt x="0" y="18657429"/>
                </a:lnTo>
                <a:lnTo>
                  <a:pt x="18623506" y="18657429"/>
                </a:lnTo>
                <a:lnTo>
                  <a:pt x="18623506" y="0"/>
                </a:lnTo>
                <a:close/>
              </a:path>
            </a:pathLst>
          </a:custGeom>
          <a:blipFill>
            <a:blip r:embed="rId3">
              <a:alphaModFix amt="13000"/>
              <a:extLst>
                <a:ext uri="{96DAC541-7B7A-43D3-8B79-37D633B846F1}">
                  <asvg:svgBlip xmlns:asvg="http://schemas.microsoft.com/office/drawing/2016/SVG/main" r:embed="rId4"/>
                </a:ext>
              </a:extLst>
            </a:blip>
            <a:stretch>
              <a:fillRect l="0" t="0" r="0" b="0"/>
            </a:stretch>
          </a:blipFill>
        </p:spPr>
      </p:sp>
      <p:pic>
        <p:nvPicPr>
          <p:cNvPr name="Picture 4" id="4"/>
          <p:cNvPicPr>
            <a:picLocks noChangeAspect="true"/>
          </p:cNvPicPr>
          <p:nvPr/>
        </p:nvPicPr>
        <p:blipFill>
          <a:blip r:embed="rId5"/>
          <a:stretch>
            <a:fillRect/>
          </a:stretch>
        </p:blipFill>
        <p:spPr>
          <a:xfrm rot="0">
            <a:off x="1377311" y="754755"/>
            <a:ext cx="3849673" cy="3849673"/>
          </a:xfrm>
          <a:prstGeom prst="rect">
            <a:avLst/>
          </a:prstGeom>
        </p:spPr>
      </p:pic>
      <p:pic>
        <p:nvPicPr>
          <p:cNvPr name="Picture 5" id="5"/>
          <p:cNvPicPr>
            <a:picLocks noChangeAspect="true"/>
          </p:cNvPicPr>
          <p:nvPr/>
        </p:nvPicPr>
        <p:blipFill>
          <a:blip r:embed="rId6"/>
          <a:stretch>
            <a:fillRect/>
          </a:stretch>
        </p:blipFill>
        <p:spPr>
          <a:xfrm rot="0">
            <a:off x="13061016" y="754755"/>
            <a:ext cx="3849673" cy="3849673"/>
          </a:xfrm>
          <a:prstGeom prst="rect">
            <a:avLst/>
          </a:prstGeom>
        </p:spPr>
      </p:pic>
      <p:sp>
        <p:nvSpPr>
          <p:cNvPr name="Freeform 6" id="6"/>
          <p:cNvSpPr/>
          <p:nvPr/>
        </p:nvSpPr>
        <p:spPr>
          <a:xfrm flipH="false" flipV="false" rot="0">
            <a:off x="12296126" y="5193199"/>
            <a:ext cx="5379453" cy="8481265"/>
          </a:xfrm>
          <a:custGeom>
            <a:avLst/>
            <a:gdLst/>
            <a:ahLst/>
            <a:cxnLst/>
            <a:rect r="r" b="b" t="t" l="l"/>
            <a:pathLst>
              <a:path h="8481265" w="5379453">
                <a:moveTo>
                  <a:pt x="0" y="0"/>
                </a:moveTo>
                <a:lnTo>
                  <a:pt x="5379453" y="0"/>
                </a:lnTo>
                <a:lnTo>
                  <a:pt x="5379453" y="8481265"/>
                </a:lnTo>
                <a:lnTo>
                  <a:pt x="0" y="8481265"/>
                </a:lnTo>
                <a:lnTo>
                  <a:pt x="0" y="0"/>
                </a:lnTo>
                <a:close/>
              </a:path>
            </a:pathLst>
          </a:custGeom>
          <a:blipFill>
            <a:blip r:embed="rId7"/>
            <a:stretch>
              <a:fillRect l="-94920" t="-3370" r="-49694" b="0"/>
            </a:stretch>
          </a:blipFill>
        </p:spPr>
      </p:sp>
      <p:pic>
        <p:nvPicPr>
          <p:cNvPr name="Picture 7" id="7"/>
          <p:cNvPicPr>
            <a:picLocks noChangeAspect="true"/>
          </p:cNvPicPr>
          <p:nvPr/>
        </p:nvPicPr>
        <p:blipFill>
          <a:blip r:embed="rId8"/>
          <a:stretch>
            <a:fillRect/>
          </a:stretch>
        </p:blipFill>
        <p:spPr>
          <a:xfrm rot="0">
            <a:off x="7219164" y="754755"/>
            <a:ext cx="3849673" cy="3849673"/>
          </a:xfrm>
          <a:prstGeom prst="rect">
            <a:avLst/>
          </a:prstGeom>
        </p:spPr>
      </p:pic>
      <p:sp>
        <p:nvSpPr>
          <p:cNvPr name="TextBox 8" id="8"/>
          <p:cNvSpPr txBox="true"/>
          <p:nvPr/>
        </p:nvSpPr>
        <p:spPr>
          <a:xfrm rot="0">
            <a:off x="1532708" y="4377859"/>
            <a:ext cx="3538878" cy="81534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the featured statistic.</a:t>
            </a:r>
          </a:p>
        </p:txBody>
      </p:sp>
      <p:sp>
        <p:nvSpPr>
          <p:cNvPr name="TextBox 9" id="9"/>
          <p:cNvSpPr txBox="true"/>
          <p:nvPr/>
        </p:nvSpPr>
        <p:spPr>
          <a:xfrm rot="0">
            <a:off x="7374561" y="4377859"/>
            <a:ext cx="3538878" cy="81534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the featured statistic.</a:t>
            </a:r>
          </a:p>
        </p:txBody>
      </p:sp>
      <p:sp>
        <p:nvSpPr>
          <p:cNvPr name="TextBox 10" id="10"/>
          <p:cNvSpPr txBox="true"/>
          <p:nvPr/>
        </p:nvSpPr>
        <p:spPr>
          <a:xfrm rot="0">
            <a:off x="13216414" y="4377859"/>
            <a:ext cx="3538878" cy="81534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the featured statistic.</a:t>
            </a:r>
          </a:p>
        </p:txBody>
      </p:sp>
      <p:sp>
        <p:nvSpPr>
          <p:cNvPr name="TextBox 11" id="11"/>
          <p:cNvSpPr txBox="true"/>
          <p:nvPr/>
        </p:nvSpPr>
        <p:spPr>
          <a:xfrm rot="0">
            <a:off x="1390511" y="6865310"/>
            <a:ext cx="7516428" cy="1371600"/>
          </a:xfrm>
          <a:prstGeom prst="rect">
            <a:avLst/>
          </a:prstGeom>
        </p:spPr>
        <p:txBody>
          <a:bodyPr anchor="t" rtlCol="false" tIns="0" lIns="0" bIns="0" rIns="0">
            <a:spAutoFit/>
          </a:bodyPr>
          <a:lstStyle/>
          <a:p>
            <a:pPr marL="0" indent="0" lvl="0">
              <a:lnSpc>
                <a:spcPts val="10800"/>
              </a:lnSpc>
              <a:spcBef>
                <a:spcPct val="0"/>
              </a:spcBef>
            </a:pPr>
            <a:r>
              <a:rPr lang="en-US" sz="9000" strike="noStrike" u="none">
                <a:solidFill>
                  <a:srgbClr val="E6FA00"/>
                </a:solidFill>
                <a:latin typeface="Architype Van Doesburg Bold"/>
              </a:rPr>
              <a:t>Research</a:t>
            </a:r>
          </a:p>
        </p:txBody>
      </p:sp>
      <p:sp>
        <p:nvSpPr>
          <p:cNvPr name="TextBox 12" id="12"/>
          <p:cNvSpPr txBox="true"/>
          <p:nvPr/>
        </p:nvSpPr>
        <p:spPr>
          <a:xfrm rot="0">
            <a:off x="1390511" y="8293040"/>
            <a:ext cx="4410084" cy="1127125"/>
          </a:xfrm>
          <a:prstGeom prst="rect">
            <a:avLst/>
          </a:prstGeom>
        </p:spPr>
        <p:txBody>
          <a:bodyPr anchor="t" rtlCol="false" tIns="0" lIns="0" bIns="0" rIns="0">
            <a:spAutoFit/>
          </a:bodyPr>
          <a:lstStyle/>
          <a:p>
            <a:pPr>
              <a:lnSpc>
                <a:spcPts val="4550"/>
              </a:lnSpc>
            </a:pPr>
            <a:r>
              <a:rPr lang="en-US" sz="3500">
                <a:solidFill>
                  <a:srgbClr val="FFFFFF"/>
                </a:solidFill>
                <a:latin typeface="Garet"/>
              </a:rPr>
              <a:t>Elaborate on the featured statistic</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800162" y="0"/>
            <a:ext cx="22302439" cy="10287000"/>
          </a:xfrm>
          <a:custGeom>
            <a:avLst/>
            <a:gdLst/>
            <a:ahLst/>
            <a:cxnLst/>
            <a:rect r="r" b="b" t="t" l="l"/>
            <a:pathLst>
              <a:path h="10287000" w="22302439">
                <a:moveTo>
                  <a:pt x="0" y="0"/>
                </a:moveTo>
                <a:lnTo>
                  <a:pt x="22302439" y="0"/>
                </a:lnTo>
                <a:lnTo>
                  <a:pt x="22302439" y="10287000"/>
                </a:lnTo>
                <a:lnTo>
                  <a:pt x="0" y="10287000"/>
                </a:lnTo>
                <a:lnTo>
                  <a:pt x="0" y="0"/>
                </a:lnTo>
                <a:close/>
              </a:path>
            </a:pathLst>
          </a:custGeom>
          <a:blipFill>
            <a:blip r:embed="rId2"/>
            <a:stretch>
              <a:fillRect l="0" t="0" r="0" b="0"/>
            </a:stretch>
          </a:blipFill>
        </p:spPr>
      </p:sp>
      <p:sp>
        <p:nvSpPr>
          <p:cNvPr name="Freeform 3" id="3"/>
          <p:cNvSpPr/>
          <p:nvPr/>
        </p:nvSpPr>
        <p:spPr>
          <a:xfrm flipH="false" flipV="false" rot="0">
            <a:off x="6730242" y="6492123"/>
            <a:ext cx="5241632" cy="4213855"/>
          </a:xfrm>
          <a:custGeom>
            <a:avLst/>
            <a:gdLst/>
            <a:ahLst/>
            <a:cxnLst/>
            <a:rect r="r" b="b" t="t" l="l"/>
            <a:pathLst>
              <a:path h="4213855" w="5241632">
                <a:moveTo>
                  <a:pt x="0" y="0"/>
                </a:moveTo>
                <a:lnTo>
                  <a:pt x="5241632" y="0"/>
                </a:lnTo>
                <a:lnTo>
                  <a:pt x="5241632" y="4213855"/>
                </a:lnTo>
                <a:lnTo>
                  <a:pt x="0" y="4213855"/>
                </a:lnTo>
                <a:lnTo>
                  <a:pt x="0" y="0"/>
                </a:lnTo>
                <a:close/>
              </a:path>
            </a:pathLst>
          </a:custGeom>
          <a:blipFill>
            <a:blip r:embed="rId3"/>
            <a:stretch>
              <a:fillRect l="-105875" t="-82392" r="-21565" b="-6100"/>
            </a:stretch>
          </a:blipFill>
        </p:spPr>
      </p:sp>
      <p:sp>
        <p:nvSpPr>
          <p:cNvPr name="Freeform 4" id="4"/>
          <p:cNvSpPr/>
          <p:nvPr/>
        </p:nvSpPr>
        <p:spPr>
          <a:xfrm flipH="false" flipV="false" rot="0">
            <a:off x="7793932" y="2963490"/>
            <a:ext cx="7792333" cy="8048901"/>
          </a:xfrm>
          <a:custGeom>
            <a:avLst/>
            <a:gdLst/>
            <a:ahLst/>
            <a:cxnLst/>
            <a:rect r="r" b="b" t="t" l="l"/>
            <a:pathLst>
              <a:path h="8048901" w="7792333">
                <a:moveTo>
                  <a:pt x="0" y="0"/>
                </a:moveTo>
                <a:lnTo>
                  <a:pt x="7792333" y="0"/>
                </a:lnTo>
                <a:lnTo>
                  <a:pt x="7792333" y="8048901"/>
                </a:lnTo>
                <a:lnTo>
                  <a:pt x="0" y="8048901"/>
                </a:lnTo>
                <a:lnTo>
                  <a:pt x="0" y="0"/>
                </a:lnTo>
                <a:close/>
              </a:path>
            </a:pathLst>
          </a:custGeom>
          <a:blipFill>
            <a:blip r:embed="rId4"/>
            <a:stretch>
              <a:fillRect l="0" t="-18606" r="0" b="0"/>
            </a:stretch>
          </a:blipFill>
        </p:spPr>
      </p:sp>
      <p:sp>
        <p:nvSpPr>
          <p:cNvPr name="TextBox 5" id="5"/>
          <p:cNvSpPr txBox="true"/>
          <p:nvPr/>
        </p:nvSpPr>
        <p:spPr>
          <a:xfrm rot="0">
            <a:off x="2028738" y="663664"/>
            <a:ext cx="14230524" cy="4375211"/>
          </a:xfrm>
          <a:prstGeom prst="rect">
            <a:avLst/>
          </a:prstGeom>
        </p:spPr>
        <p:txBody>
          <a:bodyPr anchor="t" rtlCol="false" tIns="0" lIns="0" bIns="0" rIns="0">
            <a:spAutoFit/>
          </a:bodyPr>
          <a:lstStyle/>
          <a:p>
            <a:pPr algn="ctr" marL="0" indent="0" lvl="0">
              <a:lnSpc>
                <a:spcPts val="17225"/>
              </a:lnSpc>
              <a:spcBef>
                <a:spcPct val="0"/>
              </a:spcBef>
            </a:pPr>
            <a:r>
              <a:rPr lang="en-US" sz="14354" strike="noStrike" u="none">
                <a:solidFill>
                  <a:srgbClr val="E6FA00"/>
                </a:solidFill>
                <a:latin typeface="Architype Van Doesburg Bold"/>
              </a:rPr>
              <a:t>Thank</a:t>
            </a:r>
          </a:p>
          <a:p>
            <a:pPr algn="ctr" marL="0" indent="0" lvl="0">
              <a:lnSpc>
                <a:spcPts val="17225"/>
              </a:lnSpc>
              <a:spcBef>
                <a:spcPct val="0"/>
              </a:spcBef>
            </a:pPr>
            <a:r>
              <a:rPr lang="en-US" sz="14354" strike="noStrike" u="none">
                <a:solidFill>
                  <a:srgbClr val="E6FA00"/>
                </a:solidFill>
                <a:latin typeface="Architype Van Doesburg Bold"/>
              </a:rPr>
              <a:t>you!</a:t>
            </a:r>
          </a:p>
        </p:txBody>
      </p:sp>
      <p:sp>
        <p:nvSpPr>
          <p:cNvPr name="TextBox 6" id="6"/>
          <p:cNvSpPr txBox="true"/>
          <p:nvPr/>
        </p:nvSpPr>
        <p:spPr>
          <a:xfrm rot="0">
            <a:off x="5996643" y="5187649"/>
            <a:ext cx="6294715" cy="1127125"/>
          </a:xfrm>
          <a:prstGeom prst="rect">
            <a:avLst/>
          </a:prstGeom>
        </p:spPr>
        <p:txBody>
          <a:bodyPr anchor="t" rtlCol="false" tIns="0" lIns="0" bIns="0" rIns="0">
            <a:spAutoFit/>
          </a:bodyPr>
          <a:lstStyle/>
          <a:p>
            <a:pPr algn="ctr">
              <a:lnSpc>
                <a:spcPts val="4550"/>
              </a:lnSpc>
            </a:pPr>
            <a:r>
              <a:rPr lang="en-US" sz="3500">
                <a:solidFill>
                  <a:srgbClr val="FFFFFF"/>
                </a:solidFill>
                <a:latin typeface="Garet"/>
              </a:rPr>
              <a:t>Write a closing statement or call-to-action here.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028700" y="617669"/>
            <a:ext cx="6457700" cy="2266950"/>
          </a:xfrm>
          <a:prstGeom prst="rect">
            <a:avLst/>
          </a:prstGeom>
        </p:spPr>
        <p:txBody>
          <a:bodyPr anchor="t" rtlCol="false" tIns="0" lIns="0" bIns="0" rIns="0">
            <a:spAutoFit/>
          </a:bodyPr>
          <a:lstStyle/>
          <a:p>
            <a:pPr marL="0" indent="0" lvl="0">
              <a:lnSpc>
                <a:spcPts val="8951"/>
              </a:lnSpc>
              <a:spcBef>
                <a:spcPct val="0"/>
              </a:spcBef>
            </a:pPr>
            <a:r>
              <a:rPr lang="en-US" sz="7459" strike="noStrike" u="none">
                <a:solidFill>
                  <a:srgbClr val="FFFFFF"/>
                </a:solidFill>
                <a:latin typeface="Architype Van Doesburg"/>
              </a:rPr>
              <a:t>Resource </a:t>
            </a:r>
          </a:p>
          <a:p>
            <a:pPr marL="0" indent="0" lvl="0">
              <a:lnSpc>
                <a:spcPts val="8951"/>
              </a:lnSpc>
              <a:spcBef>
                <a:spcPct val="0"/>
              </a:spcBef>
            </a:pPr>
            <a:r>
              <a:rPr lang="en-US" sz="7459" strike="noStrike" u="none">
                <a:solidFill>
                  <a:srgbClr val="FFFFFF"/>
                </a:solidFill>
                <a:latin typeface="Architype Van Doesburg"/>
              </a:rPr>
              <a:t>Page</a:t>
            </a:r>
          </a:p>
        </p:txBody>
      </p:sp>
      <p:sp>
        <p:nvSpPr>
          <p:cNvPr name="TextBox 3" id="3"/>
          <p:cNvSpPr txBox="true"/>
          <p:nvPr/>
        </p:nvSpPr>
        <p:spPr>
          <a:xfrm rot="0">
            <a:off x="1028700" y="3411855"/>
            <a:ext cx="5059131" cy="5846445"/>
          </a:xfrm>
          <a:prstGeom prst="rect">
            <a:avLst/>
          </a:prstGeom>
        </p:spPr>
        <p:txBody>
          <a:bodyPr anchor="t" rtlCol="false" tIns="0" lIns="0" bIns="0" rIns="0">
            <a:spAutoFit/>
          </a:bodyPr>
          <a:lstStyle/>
          <a:p>
            <a:pPr>
              <a:lnSpc>
                <a:spcPts val="3120"/>
              </a:lnSpc>
            </a:pPr>
            <a:r>
              <a:rPr lang="en-US" sz="2400">
                <a:solidFill>
                  <a:srgbClr val="FFFFFF"/>
                </a:solidFill>
                <a:latin typeface="Garet"/>
              </a:rPr>
              <a:t>Use these design resources in your Canva Presentation.</a:t>
            </a: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r>
              <a:rPr lang="en-US" sz="2400">
                <a:solidFill>
                  <a:srgbClr val="FFFFFF"/>
                </a:solidFill>
                <a:latin typeface="Garet"/>
              </a:rPr>
              <a:t>You can find these fonts online too. Happy designing! </a:t>
            </a:r>
          </a:p>
          <a:p>
            <a:pPr>
              <a:lnSpc>
                <a:spcPts val="3120"/>
              </a:lnSpc>
            </a:pPr>
          </a:p>
          <a:p>
            <a:pPr>
              <a:lnSpc>
                <a:spcPts val="3120"/>
              </a:lnSpc>
            </a:pPr>
            <a:r>
              <a:rPr lang="en-US" sz="2400">
                <a:solidFill>
                  <a:srgbClr val="FFFFFF"/>
                </a:solidFill>
                <a:latin typeface="Garet"/>
              </a:rPr>
              <a:t>Don't forget to delete this page before presenting.</a:t>
            </a:r>
            <a:r>
              <a:rPr lang="en-US" sz="2400">
                <a:solidFill>
                  <a:srgbClr val="FFFFFF"/>
                </a:solidFill>
                <a:latin typeface="Garet"/>
              </a:rPr>
              <a:t> </a:t>
            </a:r>
          </a:p>
        </p:txBody>
      </p:sp>
      <p:sp>
        <p:nvSpPr>
          <p:cNvPr name="TextBox 4" id="4"/>
          <p:cNvSpPr txBox="true"/>
          <p:nvPr/>
        </p:nvSpPr>
        <p:spPr>
          <a:xfrm rot="0">
            <a:off x="1028700" y="4694491"/>
            <a:ext cx="4676765" cy="758974"/>
          </a:xfrm>
          <a:prstGeom prst="rect">
            <a:avLst/>
          </a:prstGeom>
        </p:spPr>
        <p:txBody>
          <a:bodyPr anchor="t" rtlCol="false" tIns="0" lIns="0" bIns="0" rIns="0">
            <a:spAutoFit/>
          </a:bodyPr>
          <a:lstStyle/>
          <a:p>
            <a:pPr algn="l" marL="0" indent="0" lvl="0">
              <a:lnSpc>
                <a:spcPts val="3025"/>
              </a:lnSpc>
              <a:spcBef>
                <a:spcPct val="0"/>
              </a:spcBef>
            </a:pPr>
            <a:r>
              <a:rPr lang="en-US" sz="2327">
                <a:solidFill>
                  <a:srgbClr val="FFFFFF"/>
                </a:solidFill>
                <a:latin typeface="Garet"/>
              </a:rPr>
              <a:t>This presentation template uses the following free fonts:</a:t>
            </a:r>
          </a:p>
        </p:txBody>
      </p:sp>
      <p:sp>
        <p:nvSpPr>
          <p:cNvPr name="TextBox 5" id="5"/>
          <p:cNvSpPr txBox="true"/>
          <p:nvPr/>
        </p:nvSpPr>
        <p:spPr>
          <a:xfrm rot="0">
            <a:off x="1028700" y="5955744"/>
            <a:ext cx="5059131" cy="1016961"/>
          </a:xfrm>
          <a:prstGeom prst="rect">
            <a:avLst/>
          </a:prstGeom>
        </p:spPr>
        <p:txBody>
          <a:bodyPr anchor="t" rtlCol="false" tIns="0" lIns="0" bIns="0" rIns="0">
            <a:spAutoFit/>
          </a:bodyPr>
          <a:lstStyle/>
          <a:p>
            <a:pPr>
              <a:lnSpc>
                <a:spcPts val="2747"/>
              </a:lnSpc>
            </a:pPr>
            <a:r>
              <a:rPr lang="en-US" sz="1962">
                <a:solidFill>
                  <a:srgbClr val="FFFFFF"/>
                </a:solidFill>
                <a:latin typeface="Garet"/>
              </a:rPr>
              <a:t>Titles: </a:t>
            </a:r>
            <a:r>
              <a:rPr lang="en-US" sz="1962">
                <a:solidFill>
                  <a:srgbClr val="E6FA00"/>
                </a:solidFill>
                <a:latin typeface="Garet"/>
              </a:rPr>
              <a:t>Architype van doesburg</a:t>
            </a:r>
          </a:p>
          <a:p>
            <a:pPr>
              <a:lnSpc>
                <a:spcPts val="2747"/>
              </a:lnSpc>
            </a:pPr>
            <a:r>
              <a:rPr lang="en-US" sz="1962">
                <a:solidFill>
                  <a:srgbClr val="FFFFFF"/>
                </a:solidFill>
                <a:latin typeface="Garet"/>
              </a:rPr>
              <a:t>Headers: </a:t>
            </a:r>
            <a:r>
              <a:rPr lang="en-US" sz="1962">
                <a:solidFill>
                  <a:srgbClr val="E6FA00"/>
                </a:solidFill>
                <a:latin typeface="Garet"/>
              </a:rPr>
              <a:t>Aperture</a:t>
            </a:r>
          </a:p>
          <a:p>
            <a:pPr>
              <a:lnSpc>
                <a:spcPts val="2747"/>
              </a:lnSpc>
            </a:pPr>
            <a:r>
              <a:rPr lang="en-US" sz="1962">
                <a:solidFill>
                  <a:srgbClr val="FFFFFF"/>
                </a:solidFill>
                <a:latin typeface="Garet"/>
              </a:rPr>
              <a:t>Body Copy:</a:t>
            </a:r>
            <a:r>
              <a:rPr lang="en-US" sz="1962">
                <a:solidFill>
                  <a:srgbClr val="FFFFFF"/>
                </a:solidFill>
                <a:latin typeface="Garet Italics"/>
              </a:rPr>
              <a:t> </a:t>
            </a:r>
            <a:r>
              <a:rPr lang="en-US" sz="1962">
                <a:solidFill>
                  <a:srgbClr val="E6FA00"/>
                </a:solidFill>
                <a:latin typeface="Garet"/>
              </a:rPr>
              <a:t>Garet</a:t>
            </a:r>
          </a:p>
        </p:txBody>
      </p:sp>
      <p:sp>
        <p:nvSpPr>
          <p:cNvPr name="Freeform 6" id="6"/>
          <p:cNvSpPr/>
          <p:nvPr/>
        </p:nvSpPr>
        <p:spPr>
          <a:xfrm flipH="false" flipV="false" rot="0">
            <a:off x="15781385" y="979647"/>
            <a:ext cx="2506615" cy="2463058"/>
          </a:xfrm>
          <a:custGeom>
            <a:avLst/>
            <a:gdLst/>
            <a:ahLst/>
            <a:cxnLst/>
            <a:rect r="r" b="b" t="t" l="l"/>
            <a:pathLst>
              <a:path h="2463058" w="2506615">
                <a:moveTo>
                  <a:pt x="0" y="0"/>
                </a:moveTo>
                <a:lnTo>
                  <a:pt x="2506615" y="0"/>
                </a:lnTo>
                <a:lnTo>
                  <a:pt x="2506615" y="2463058"/>
                </a:lnTo>
                <a:lnTo>
                  <a:pt x="0" y="2463058"/>
                </a:lnTo>
                <a:lnTo>
                  <a:pt x="0" y="0"/>
                </a:lnTo>
                <a:close/>
              </a:path>
            </a:pathLst>
          </a:custGeom>
          <a:blipFill>
            <a:blip r:embed="rId2"/>
            <a:stretch>
              <a:fillRect l="0" t="0" r="0" b="-27409"/>
            </a:stretch>
          </a:blipFill>
        </p:spPr>
      </p:sp>
      <p:sp>
        <p:nvSpPr>
          <p:cNvPr name="Freeform 7" id="7"/>
          <p:cNvSpPr/>
          <p:nvPr/>
        </p:nvSpPr>
        <p:spPr>
          <a:xfrm flipH="false" flipV="false" rot="0">
            <a:off x="8243256" y="930814"/>
            <a:ext cx="2512710" cy="2560723"/>
          </a:xfrm>
          <a:custGeom>
            <a:avLst/>
            <a:gdLst/>
            <a:ahLst/>
            <a:cxnLst/>
            <a:rect r="r" b="b" t="t" l="l"/>
            <a:pathLst>
              <a:path h="2560723" w="2512710">
                <a:moveTo>
                  <a:pt x="0" y="0"/>
                </a:moveTo>
                <a:lnTo>
                  <a:pt x="2512710" y="0"/>
                </a:lnTo>
                <a:lnTo>
                  <a:pt x="2512710" y="2560723"/>
                </a:lnTo>
                <a:lnTo>
                  <a:pt x="0" y="2560723"/>
                </a:lnTo>
                <a:lnTo>
                  <a:pt x="0" y="0"/>
                </a:lnTo>
                <a:close/>
              </a:path>
            </a:pathLst>
          </a:custGeom>
          <a:blipFill>
            <a:blip r:embed="rId3"/>
            <a:stretch>
              <a:fillRect l="0" t="0" r="0" b="0"/>
            </a:stretch>
          </a:blipFill>
        </p:spPr>
      </p:sp>
      <p:sp>
        <p:nvSpPr>
          <p:cNvPr name="Freeform 8" id="8"/>
          <p:cNvSpPr/>
          <p:nvPr/>
        </p:nvSpPr>
        <p:spPr>
          <a:xfrm flipH="false" flipV="false" rot="0">
            <a:off x="10755966" y="930814"/>
            <a:ext cx="2512710" cy="2560723"/>
          </a:xfrm>
          <a:custGeom>
            <a:avLst/>
            <a:gdLst/>
            <a:ahLst/>
            <a:cxnLst/>
            <a:rect r="r" b="b" t="t" l="l"/>
            <a:pathLst>
              <a:path h="2560723" w="2512710">
                <a:moveTo>
                  <a:pt x="0" y="0"/>
                </a:moveTo>
                <a:lnTo>
                  <a:pt x="2512709" y="0"/>
                </a:lnTo>
                <a:lnTo>
                  <a:pt x="2512709" y="2560723"/>
                </a:lnTo>
                <a:lnTo>
                  <a:pt x="0" y="2560723"/>
                </a:lnTo>
                <a:lnTo>
                  <a:pt x="0" y="0"/>
                </a:lnTo>
                <a:close/>
              </a:path>
            </a:pathLst>
          </a:custGeom>
          <a:blipFill>
            <a:blip r:embed="rId4"/>
            <a:stretch>
              <a:fillRect l="0" t="0" r="0" b="0"/>
            </a:stretch>
          </a:blipFill>
        </p:spPr>
      </p:sp>
      <p:sp>
        <p:nvSpPr>
          <p:cNvPr name="Freeform 9" id="9"/>
          <p:cNvSpPr/>
          <p:nvPr/>
        </p:nvSpPr>
        <p:spPr>
          <a:xfrm flipH="false" flipV="false" rot="0">
            <a:off x="13268675" y="930814"/>
            <a:ext cx="2512710" cy="2560723"/>
          </a:xfrm>
          <a:custGeom>
            <a:avLst/>
            <a:gdLst/>
            <a:ahLst/>
            <a:cxnLst/>
            <a:rect r="r" b="b" t="t" l="l"/>
            <a:pathLst>
              <a:path h="2560723" w="2512710">
                <a:moveTo>
                  <a:pt x="0" y="0"/>
                </a:moveTo>
                <a:lnTo>
                  <a:pt x="2512710" y="0"/>
                </a:lnTo>
                <a:lnTo>
                  <a:pt x="2512710" y="2560723"/>
                </a:lnTo>
                <a:lnTo>
                  <a:pt x="0" y="2560723"/>
                </a:lnTo>
                <a:lnTo>
                  <a:pt x="0" y="0"/>
                </a:lnTo>
                <a:close/>
              </a:path>
            </a:pathLst>
          </a:custGeom>
          <a:blipFill>
            <a:blip r:embed="rId5"/>
            <a:stretch>
              <a:fillRect l="0" t="0" r="0" b="0"/>
            </a:stretch>
          </a:blipFill>
        </p:spPr>
      </p:sp>
      <p:sp>
        <p:nvSpPr>
          <p:cNvPr name="Freeform 10" id="10"/>
          <p:cNvSpPr/>
          <p:nvPr/>
        </p:nvSpPr>
        <p:spPr>
          <a:xfrm flipH="true" flipV="false" rot="0">
            <a:off x="8406333" y="3977288"/>
            <a:ext cx="1475334" cy="2935987"/>
          </a:xfrm>
          <a:custGeom>
            <a:avLst/>
            <a:gdLst/>
            <a:ahLst/>
            <a:cxnLst/>
            <a:rect r="r" b="b" t="t" l="l"/>
            <a:pathLst>
              <a:path h="2935987" w="1475334">
                <a:moveTo>
                  <a:pt x="1475334" y="0"/>
                </a:moveTo>
                <a:lnTo>
                  <a:pt x="0" y="0"/>
                </a:lnTo>
                <a:lnTo>
                  <a:pt x="0" y="2935987"/>
                </a:lnTo>
                <a:lnTo>
                  <a:pt x="1475334" y="2935987"/>
                </a:lnTo>
                <a:lnTo>
                  <a:pt x="1475334" y="0"/>
                </a:lnTo>
                <a:close/>
              </a:path>
            </a:pathLst>
          </a:custGeom>
          <a:blipFill>
            <a:blip r:embed="rId6"/>
            <a:stretch>
              <a:fillRect l="0" t="0" r="0" b="0"/>
            </a:stretch>
          </a:blipFill>
        </p:spPr>
      </p:sp>
      <p:sp>
        <p:nvSpPr>
          <p:cNvPr name="Freeform 11" id="11"/>
          <p:cNvSpPr/>
          <p:nvPr/>
        </p:nvSpPr>
        <p:spPr>
          <a:xfrm flipH="false" flipV="false" rot="0">
            <a:off x="12975155" y="4417733"/>
            <a:ext cx="2049960" cy="2055098"/>
          </a:xfrm>
          <a:custGeom>
            <a:avLst/>
            <a:gdLst/>
            <a:ahLst/>
            <a:cxnLst/>
            <a:rect r="r" b="b" t="t" l="l"/>
            <a:pathLst>
              <a:path h="2055098" w="2049960">
                <a:moveTo>
                  <a:pt x="0" y="0"/>
                </a:moveTo>
                <a:lnTo>
                  <a:pt x="2049961" y="0"/>
                </a:lnTo>
                <a:lnTo>
                  <a:pt x="2049961" y="2055098"/>
                </a:lnTo>
                <a:lnTo>
                  <a:pt x="0" y="2055098"/>
                </a:lnTo>
                <a:lnTo>
                  <a:pt x="0" y="0"/>
                </a:lnTo>
                <a:close/>
              </a:path>
            </a:pathLst>
          </a:custGeom>
          <a:blipFill>
            <a:blip r:embed="rId7"/>
            <a:stretch>
              <a:fillRect l="0" t="0" r="0" b="0"/>
            </a:stretch>
          </a:blipFill>
        </p:spPr>
      </p:sp>
      <p:sp>
        <p:nvSpPr>
          <p:cNvPr name="Freeform 12" id="12"/>
          <p:cNvSpPr/>
          <p:nvPr/>
        </p:nvSpPr>
        <p:spPr>
          <a:xfrm flipH="false" flipV="false" rot="0">
            <a:off x="9838276" y="4327956"/>
            <a:ext cx="3180270" cy="2234651"/>
          </a:xfrm>
          <a:custGeom>
            <a:avLst/>
            <a:gdLst/>
            <a:ahLst/>
            <a:cxnLst/>
            <a:rect r="r" b="b" t="t" l="l"/>
            <a:pathLst>
              <a:path h="2234651" w="3180270">
                <a:moveTo>
                  <a:pt x="0" y="0"/>
                </a:moveTo>
                <a:lnTo>
                  <a:pt x="3180270" y="0"/>
                </a:lnTo>
                <a:lnTo>
                  <a:pt x="3180270" y="2234651"/>
                </a:lnTo>
                <a:lnTo>
                  <a:pt x="0" y="2234651"/>
                </a:lnTo>
                <a:lnTo>
                  <a:pt x="0" y="0"/>
                </a:lnTo>
                <a:close/>
              </a:path>
            </a:pathLst>
          </a:custGeom>
          <a:blipFill>
            <a:blip r:embed="rId8"/>
            <a:stretch>
              <a:fillRect l="-87093" t="-71657" r="0" b="-5741"/>
            </a:stretch>
          </a:blipFill>
        </p:spPr>
      </p:sp>
      <p:sp>
        <p:nvSpPr>
          <p:cNvPr name="Freeform 13" id="13"/>
          <p:cNvSpPr/>
          <p:nvPr/>
        </p:nvSpPr>
        <p:spPr>
          <a:xfrm flipH="true" flipV="false" rot="0">
            <a:off x="14981725" y="4135864"/>
            <a:ext cx="1263588" cy="2618836"/>
          </a:xfrm>
          <a:custGeom>
            <a:avLst/>
            <a:gdLst/>
            <a:ahLst/>
            <a:cxnLst/>
            <a:rect r="r" b="b" t="t" l="l"/>
            <a:pathLst>
              <a:path h="2618836" w="1263588">
                <a:moveTo>
                  <a:pt x="1263589" y="0"/>
                </a:moveTo>
                <a:lnTo>
                  <a:pt x="0" y="0"/>
                </a:lnTo>
                <a:lnTo>
                  <a:pt x="0" y="2618836"/>
                </a:lnTo>
                <a:lnTo>
                  <a:pt x="1263589" y="2618836"/>
                </a:lnTo>
                <a:lnTo>
                  <a:pt x="1263589" y="0"/>
                </a:lnTo>
                <a:close/>
              </a:path>
            </a:pathLst>
          </a:custGeom>
          <a:blipFill>
            <a:blip r:embed="rId9"/>
            <a:stretch>
              <a:fillRect l="0" t="0" r="0" b="0"/>
            </a:stretch>
          </a:blipFill>
        </p:spPr>
      </p:sp>
      <p:sp>
        <p:nvSpPr>
          <p:cNvPr name="Freeform 14" id="14"/>
          <p:cNvSpPr/>
          <p:nvPr/>
        </p:nvSpPr>
        <p:spPr>
          <a:xfrm flipH="false" flipV="false" rot="0">
            <a:off x="16201923" y="4135864"/>
            <a:ext cx="1695696" cy="2618836"/>
          </a:xfrm>
          <a:custGeom>
            <a:avLst/>
            <a:gdLst/>
            <a:ahLst/>
            <a:cxnLst/>
            <a:rect r="r" b="b" t="t" l="l"/>
            <a:pathLst>
              <a:path h="2618836" w="1695696">
                <a:moveTo>
                  <a:pt x="0" y="0"/>
                </a:moveTo>
                <a:lnTo>
                  <a:pt x="1695696" y="0"/>
                </a:lnTo>
                <a:lnTo>
                  <a:pt x="1695696" y="2618836"/>
                </a:lnTo>
                <a:lnTo>
                  <a:pt x="0" y="2618836"/>
                </a:lnTo>
                <a:lnTo>
                  <a:pt x="0" y="0"/>
                </a:lnTo>
                <a:close/>
              </a:path>
            </a:pathLst>
          </a:custGeom>
          <a:blipFill>
            <a:blip r:embed="rId10"/>
            <a:stretch>
              <a:fillRect l="0" t="0" r="0" b="0"/>
            </a:stretch>
          </a:blipFill>
        </p:spPr>
      </p:sp>
      <p:sp>
        <p:nvSpPr>
          <p:cNvPr name="Freeform 15" id="15"/>
          <p:cNvSpPr/>
          <p:nvPr/>
        </p:nvSpPr>
        <p:spPr>
          <a:xfrm flipH="false" flipV="false" rot="0">
            <a:off x="8406333" y="6972705"/>
            <a:ext cx="2660443" cy="2992121"/>
          </a:xfrm>
          <a:custGeom>
            <a:avLst/>
            <a:gdLst/>
            <a:ahLst/>
            <a:cxnLst/>
            <a:rect r="r" b="b" t="t" l="l"/>
            <a:pathLst>
              <a:path h="2992121" w="2660443">
                <a:moveTo>
                  <a:pt x="0" y="0"/>
                </a:moveTo>
                <a:lnTo>
                  <a:pt x="2660443" y="0"/>
                </a:lnTo>
                <a:lnTo>
                  <a:pt x="2660443" y="2992121"/>
                </a:lnTo>
                <a:lnTo>
                  <a:pt x="0" y="2992121"/>
                </a:lnTo>
                <a:lnTo>
                  <a:pt x="0" y="0"/>
                </a:lnTo>
                <a:close/>
              </a:path>
            </a:pathLst>
          </a:custGeom>
          <a:blipFill>
            <a:blip r:embed="rId11">
              <a:alphaModFix amt="74000"/>
            </a:blip>
            <a:stretch>
              <a:fillRect l="-53805" t="0" r="-15000" b="0"/>
            </a:stretch>
          </a:blipFill>
        </p:spPr>
      </p:sp>
      <p:sp>
        <p:nvSpPr>
          <p:cNvPr name="Freeform 16" id="16"/>
          <p:cNvSpPr/>
          <p:nvPr/>
        </p:nvSpPr>
        <p:spPr>
          <a:xfrm flipH="false" flipV="false" rot="0">
            <a:off x="14314063" y="7784416"/>
            <a:ext cx="3775720" cy="1368699"/>
          </a:xfrm>
          <a:custGeom>
            <a:avLst/>
            <a:gdLst/>
            <a:ahLst/>
            <a:cxnLst/>
            <a:rect r="r" b="b" t="t" l="l"/>
            <a:pathLst>
              <a:path h="1368699" w="3775720">
                <a:moveTo>
                  <a:pt x="0" y="0"/>
                </a:moveTo>
                <a:lnTo>
                  <a:pt x="3775720" y="0"/>
                </a:lnTo>
                <a:lnTo>
                  <a:pt x="3775720" y="1368699"/>
                </a:lnTo>
                <a:lnTo>
                  <a:pt x="0" y="1368699"/>
                </a:lnTo>
                <a:lnTo>
                  <a:pt x="0" y="0"/>
                </a:lnTo>
                <a:close/>
              </a:path>
            </a:pathLst>
          </a:custGeom>
          <a:blipFill>
            <a:blip r:embed="rId12"/>
            <a:stretch>
              <a:fillRect l="0" t="0" r="0" b="0"/>
            </a:stretch>
          </a:blipFill>
        </p:spPr>
      </p:sp>
      <p:sp>
        <p:nvSpPr>
          <p:cNvPr name="Freeform 17" id="17"/>
          <p:cNvSpPr/>
          <p:nvPr/>
        </p:nvSpPr>
        <p:spPr>
          <a:xfrm flipH="false" flipV="false" rot="0">
            <a:off x="11073831" y="7476343"/>
            <a:ext cx="3233177" cy="1984844"/>
          </a:xfrm>
          <a:custGeom>
            <a:avLst/>
            <a:gdLst/>
            <a:ahLst/>
            <a:cxnLst/>
            <a:rect r="r" b="b" t="t" l="l"/>
            <a:pathLst>
              <a:path h="1984844" w="3233177">
                <a:moveTo>
                  <a:pt x="0" y="0"/>
                </a:moveTo>
                <a:lnTo>
                  <a:pt x="3233177" y="0"/>
                </a:lnTo>
                <a:lnTo>
                  <a:pt x="3233177" y="1984844"/>
                </a:lnTo>
                <a:lnTo>
                  <a:pt x="0" y="1984844"/>
                </a:lnTo>
                <a:lnTo>
                  <a:pt x="0" y="0"/>
                </a:lnTo>
                <a:close/>
              </a:path>
            </a:pathLst>
          </a:custGeom>
          <a:blipFill>
            <a:blip r:embed="rId13"/>
            <a:stretch>
              <a:fillRect l="0" t="0" r="-846" b="-41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028700" y="617669"/>
            <a:ext cx="6457700" cy="2266950"/>
          </a:xfrm>
          <a:prstGeom prst="rect">
            <a:avLst/>
          </a:prstGeom>
        </p:spPr>
        <p:txBody>
          <a:bodyPr anchor="t" rtlCol="false" tIns="0" lIns="0" bIns="0" rIns="0">
            <a:spAutoFit/>
          </a:bodyPr>
          <a:lstStyle/>
          <a:p>
            <a:pPr marL="0" indent="0" lvl="0">
              <a:lnSpc>
                <a:spcPts val="8951"/>
              </a:lnSpc>
              <a:spcBef>
                <a:spcPct val="0"/>
              </a:spcBef>
            </a:pPr>
            <a:r>
              <a:rPr lang="en-US" sz="7459" strike="noStrike" u="none">
                <a:solidFill>
                  <a:srgbClr val="FFFFFF"/>
                </a:solidFill>
                <a:latin typeface="Architype Van Doesburg"/>
              </a:rPr>
              <a:t>Resource </a:t>
            </a:r>
          </a:p>
          <a:p>
            <a:pPr marL="0" indent="0" lvl="0">
              <a:lnSpc>
                <a:spcPts val="8951"/>
              </a:lnSpc>
              <a:spcBef>
                <a:spcPct val="0"/>
              </a:spcBef>
            </a:pPr>
            <a:r>
              <a:rPr lang="en-US" sz="7459" strike="noStrike" u="none">
                <a:solidFill>
                  <a:srgbClr val="FFFFFF"/>
                </a:solidFill>
                <a:latin typeface="Architype Van Doesburg"/>
              </a:rPr>
              <a:t>Page</a:t>
            </a:r>
          </a:p>
        </p:txBody>
      </p:sp>
      <p:sp>
        <p:nvSpPr>
          <p:cNvPr name="TextBox 3" id="3"/>
          <p:cNvSpPr txBox="true"/>
          <p:nvPr/>
        </p:nvSpPr>
        <p:spPr>
          <a:xfrm rot="0">
            <a:off x="1028700" y="3411855"/>
            <a:ext cx="5059131" cy="5846445"/>
          </a:xfrm>
          <a:prstGeom prst="rect">
            <a:avLst/>
          </a:prstGeom>
        </p:spPr>
        <p:txBody>
          <a:bodyPr anchor="t" rtlCol="false" tIns="0" lIns="0" bIns="0" rIns="0">
            <a:spAutoFit/>
          </a:bodyPr>
          <a:lstStyle/>
          <a:p>
            <a:pPr>
              <a:lnSpc>
                <a:spcPts val="3120"/>
              </a:lnSpc>
            </a:pPr>
            <a:r>
              <a:rPr lang="en-US" sz="2400">
                <a:solidFill>
                  <a:srgbClr val="FFFFFF"/>
                </a:solidFill>
                <a:latin typeface="Garet"/>
              </a:rPr>
              <a:t>Use these design resources in your Canva Presentation.</a:t>
            </a: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r>
              <a:rPr lang="en-US" sz="2400">
                <a:solidFill>
                  <a:srgbClr val="FFFFFF"/>
                </a:solidFill>
                <a:latin typeface="Garet"/>
              </a:rPr>
              <a:t>You can find these fonts online too. Happy designing! </a:t>
            </a:r>
          </a:p>
          <a:p>
            <a:pPr>
              <a:lnSpc>
                <a:spcPts val="3120"/>
              </a:lnSpc>
            </a:pPr>
          </a:p>
          <a:p>
            <a:pPr>
              <a:lnSpc>
                <a:spcPts val="3120"/>
              </a:lnSpc>
            </a:pPr>
            <a:r>
              <a:rPr lang="en-US" sz="2400">
                <a:solidFill>
                  <a:srgbClr val="FFFFFF"/>
                </a:solidFill>
                <a:latin typeface="Garet"/>
              </a:rPr>
              <a:t>Don't forget to delete this page before presenting.</a:t>
            </a:r>
            <a:r>
              <a:rPr lang="en-US" sz="2400">
                <a:solidFill>
                  <a:srgbClr val="FFFFFF"/>
                </a:solidFill>
                <a:latin typeface="Garet"/>
              </a:rPr>
              <a:t> </a:t>
            </a:r>
          </a:p>
        </p:txBody>
      </p:sp>
      <p:sp>
        <p:nvSpPr>
          <p:cNvPr name="TextBox 4" id="4"/>
          <p:cNvSpPr txBox="true"/>
          <p:nvPr/>
        </p:nvSpPr>
        <p:spPr>
          <a:xfrm rot="0">
            <a:off x="1028700" y="4694491"/>
            <a:ext cx="4676765" cy="758974"/>
          </a:xfrm>
          <a:prstGeom prst="rect">
            <a:avLst/>
          </a:prstGeom>
        </p:spPr>
        <p:txBody>
          <a:bodyPr anchor="t" rtlCol="false" tIns="0" lIns="0" bIns="0" rIns="0">
            <a:spAutoFit/>
          </a:bodyPr>
          <a:lstStyle/>
          <a:p>
            <a:pPr algn="l" marL="0" indent="0" lvl="0">
              <a:lnSpc>
                <a:spcPts val="3025"/>
              </a:lnSpc>
              <a:spcBef>
                <a:spcPct val="0"/>
              </a:spcBef>
            </a:pPr>
            <a:r>
              <a:rPr lang="en-US" sz="2327">
                <a:solidFill>
                  <a:srgbClr val="FFFFFF"/>
                </a:solidFill>
                <a:latin typeface="Garet"/>
              </a:rPr>
              <a:t>This presentation template uses the following free fonts:</a:t>
            </a:r>
          </a:p>
        </p:txBody>
      </p:sp>
      <p:sp>
        <p:nvSpPr>
          <p:cNvPr name="TextBox 5" id="5"/>
          <p:cNvSpPr txBox="true"/>
          <p:nvPr/>
        </p:nvSpPr>
        <p:spPr>
          <a:xfrm rot="0">
            <a:off x="1028700" y="5955744"/>
            <a:ext cx="5887316" cy="1016961"/>
          </a:xfrm>
          <a:prstGeom prst="rect">
            <a:avLst/>
          </a:prstGeom>
        </p:spPr>
        <p:txBody>
          <a:bodyPr anchor="t" rtlCol="false" tIns="0" lIns="0" bIns="0" rIns="0">
            <a:spAutoFit/>
          </a:bodyPr>
          <a:lstStyle/>
          <a:p>
            <a:pPr>
              <a:lnSpc>
                <a:spcPts val="2747"/>
              </a:lnSpc>
            </a:pPr>
            <a:r>
              <a:rPr lang="en-US" sz="1962">
                <a:solidFill>
                  <a:srgbClr val="FFFFFF"/>
                </a:solidFill>
                <a:latin typeface="Garet"/>
              </a:rPr>
              <a:t>Titles: </a:t>
            </a:r>
            <a:r>
              <a:rPr lang="en-US" sz="1962">
                <a:solidFill>
                  <a:srgbClr val="E6FA00"/>
                </a:solidFill>
                <a:latin typeface="Garet"/>
              </a:rPr>
              <a:t>Architype van doesburg</a:t>
            </a:r>
          </a:p>
          <a:p>
            <a:pPr>
              <a:lnSpc>
                <a:spcPts val="2747"/>
              </a:lnSpc>
            </a:pPr>
            <a:r>
              <a:rPr lang="en-US" sz="1962">
                <a:solidFill>
                  <a:srgbClr val="FFFFFF"/>
                </a:solidFill>
                <a:latin typeface="Garet"/>
              </a:rPr>
              <a:t>Headers: </a:t>
            </a:r>
            <a:r>
              <a:rPr lang="en-US" sz="1962">
                <a:solidFill>
                  <a:srgbClr val="E6FA00"/>
                </a:solidFill>
                <a:latin typeface="Garet"/>
                <a:ea typeface="Garet"/>
              </a:rPr>
              <a:t>Aper﻿ture</a:t>
            </a:r>
          </a:p>
          <a:p>
            <a:pPr>
              <a:lnSpc>
                <a:spcPts val="2747"/>
              </a:lnSpc>
            </a:pPr>
            <a:r>
              <a:rPr lang="en-US" sz="1962">
                <a:solidFill>
                  <a:srgbClr val="FFFFFF"/>
                </a:solidFill>
                <a:latin typeface="Garet"/>
              </a:rPr>
              <a:t>Body Copy:</a:t>
            </a:r>
            <a:r>
              <a:rPr lang="en-US" sz="1962">
                <a:solidFill>
                  <a:srgbClr val="FFFFFF"/>
                </a:solidFill>
                <a:latin typeface="Garet Italics"/>
              </a:rPr>
              <a:t> </a:t>
            </a:r>
            <a:r>
              <a:rPr lang="en-US" sz="1962">
                <a:solidFill>
                  <a:srgbClr val="E6FA00"/>
                </a:solidFill>
                <a:latin typeface="Garet"/>
              </a:rPr>
              <a:t>Garet</a:t>
            </a:r>
          </a:p>
        </p:txBody>
      </p:sp>
      <p:pic>
        <p:nvPicPr>
          <p:cNvPr name="Picture 6" id="6"/>
          <p:cNvPicPr>
            <a:picLocks noChangeAspect="true"/>
          </p:cNvPicPr>
          <p:nvPr/>
        </p:nvPicPr>
        <p:blipFill>
          <a:blip r:embed="rId2"/>
          <a:srcRect l="0" t="0" r="0" b="0"/>
          <a:stretch>
            <a:fillRect/>
          </a:stretch>
        </p:blipFill>
        <p:spPr>
          <a:xfrm flipH="false" flipV="false" rot="0">
            <a:off x="9993218" y="8858877"/>
            <a:ext cx="5367831" cy="1234601"/>
          </a:xfrm>
          <a:prstGeom prst="rect">
            <a:avLst/>
          </a:prstGeom>
        </p:spPr>
      </p:pic>
      <p:sp>
        <p:nvSpPr>
          <p:cNvPr name="Freeform 7" id="7"/>
          <p:cNvSpPr/>
          <p:nvPr/>
        </p:nvSpPr>
        <p:spPr>
          <a:xfrm flipH="false" flipV="false" rot="0">
            <a:off x="9715090" y="3716430"/>
            <a:ext cx="2017227" cy="2193619"/>
          </a:xfrm>
          <a:custGeom>
            <a:avLst/>
            <a:gdLst/>
            <a:ahLst/>
            <a:cxnLst/>
            <a:rect r="r" b="b" t="t" l="l"/>
            <a:pathLst>
              <a:path h="2193619" w="2017227">
                <a:moveTo>
                  <a:pt x="0" y="0"/>
                </a:moveTo>
                <a:lnTo>
                  <a:pt x="2017226" y="0"/>
                </a:lnTo>
                <a:lnTo>
                  <a:pt x="2017226" y="2193620"/>
                </a:lnTo>
                <a:lnTo>
                  <a:pt x="0" y="2193620"/>
                </a:lnTo>
                <a:lnTo>
                  <a:pt x="0" y="0"/>
                </a:lnTo>
                <a:close/>
              </a:path>
            </a:pathLst>
          </a:custGeom>
          <a:blipFill>
            <a:blip r:embed="rId3"/>
            <a:stretch>
              <a:fillRect l="0" t="0" r="0" b="-10130"/>
            </a:stretch>
          </a:blipFill>
        </p:spPr>
      </p:sp>
      <p:sp>
        <p:nvSpPr>
          <p:cNvPr name="Freeform 8" id="8"/>
          <p:cNvSpPr/>
          <p:nvPr/>
        </p:nvSpPr>
        <p:spPr>
          <a:xfrm flipH="false" flipV="false" rot="0">
            <a:off x="7391988" y="3639802"/>
            <a:ext cx="2088720" cy="2346877"/>
          </a:xfrm>
          <a:custGeom>
            <a:avLst/>
            <a:gdLst/>
            <a:ahLst/>
            <a:cxnLst/>
            <a:rect r="r" b="b" t="t" l="l"/>
            <a:pathLst>
              <a:path h="2346877" w="2088720">
                <a:moveTo>
                  <a:pt x="0" y="0"/>
                </a:moveTo>
                <a:lnTo>
                  <a:pt x="2088720" y="0"/>
                </a:lnTo>
                <a:lnTo>
                  <a:pt x="2088720" y="2346876"/>
                </a:lnTo>
                <a:lnTo>
                  <a:pt x="0" y="2346876"/>
                </a:lnTo>
                <a:lnTo>
                  <a:pt x="0" y="0"/>
                </a:lnTo>
                <a:close/>
              </a:path>
            </a:pathLst>
          </a:custGeom>
          <a:blipFill>
            <a:blip r:embed="rId4"/>
            <a:stretch>
              <a:fillRect l="0" t="0" r="0" b="0"/>
            </a:stretch>
          </a:blipFill>
        </p:spPr>
      </p:sp>
      <p:sp>
        <p:nvSpPr>
          <p:cNvPr name="Freeform 9" id="9"/>
          <p:cNvSpPr/>
          <p:nvPr/>
        </p:nvSpPr>
        <p:spPr>
          <a:xfrm flipH="false" flipV="false" rot="0">
            <a:off x="7805737" y="479740"/>
            <a:ext cx="2198274" cy="2366917"/>
          </a:xfrm>
          <a:custGeom>
            <a:avLst/>
            <a:gdLst/>
            <a:ahLst/>
            <a:cxnLst/>
            <a:rect r="r" b="b" t="t" l="l"/>
            <a:pathLst>
              <a:path h="2366917" w="2198274">
                <a:moveTo>
                  <a:pt x="0" y="0"/>
                </a:moveTo>
                <a:lnTo>
                  <a:pt x="2198274" y="0"/>
                </a:lnTo>
                <a:lnTo>
                  <a:pt x="2198274" y="2366917"/>
                </a:lnTo>
                <a:lnTo>
                  <a:pt x="0" y="2366917"/>
                </a:lnTo>
                <a:lnTo>
                  <a:pt x="0" y="0"/>
                </a:lnTo>
                <a:close/>
              </a:path>
            </a:pathLst>
          </a:custGeom>
          <a:blipFill>
            <a:blip r:embed="rId5"/>
            <a:stretch>
              <a:fillRect l="0" t="0" r="0" b="0"/>
            </a:stretch>
          </a:blipFill>
        </p:spPr>
      </p:sp>
      <p:sp>
        <p:nvSpPr>
          <p:cNvPr name="Freeform 10" id="10"/>
          <p:cNvSpPr/>
          <p:nvPr/>
        </p:nvSpPr>
        <p:spPr>
          <a:xfrm flipH="false" flipV="false" rot="0">
            <a:off x="10278894" y="726044"/>
            <a:ext cx="3078947" cy="1874309"/>
          </a:xfrm>
          <a:custGeom>
            <a:avLst/>
            <a:gdLst/>
            <a:ahLst/>
            <a:cxnLst/>
            <a:rect r="r" b="b" t="t" l="l"/>
            <a:pathLst>
              <a:path h="1874309" w="3078947">
                <a:moveTo>
                  <a:pt x="0" y="0"/>
                </a:moveTo>
                <a:lnTo>
                  <a:pt x="3078947" y="0"/>
                </a:lnTo>
                <a:lnTo>
                  <a:pt x="3078947" y="1874309"/>
                </a:lnTo>
                <a:lnTo>
                  <a:pt x="0" y="1874309"/>
                </a:lnTo>
                <a:lnTo>
                  <a:pt x="0" y="0"/>
                </a:lnTo>
                <a:close/>
              </a:path>
            </a:pathLst>
          </a:custGeom>
          <a:blipFill>
            <a:blip r:embed="rId6"/>
            <a:stretch>
              <a:fillRect l="0" t="0" r="0" b="0"/>
            </a:stretch>
          </a:blipFill>
        </p:spPr>
      </p:sp>
      <p:sp>
        <p:nvSpPr>
          <p:cNvPr name="Freeform 11" id="11"/>
          <p:cNvSpPr/>
          <p:nvPr/>
        </p:nvSpPr>
        <p:spPr>
          <a:xfrm flipH="false" flipV="false" rot="0">
            <a:off x="13632723" y="564062"/>
            <a:ext cx="2198274" cy="2198274"/>
          </a:xfrm>
          <a:custGeom>
            <a:avLst/>
            <a:gdLst/>
            <a:ahLst/>
            <a:cxnLst/>
            <a:rect r="r" b="b" t="t" l="l"/>
            <a:pathLst>
              <a:path h="2198274" w="2198274">
                <a:moveTo>
                  <a:pt x="0" y="0"/>
                </a:moveTo>
                <a:lnTo>
                  <a:pt x="2198274" y="0"/>
                </a:lnTo>
                <a:lnTo>
                  <a:pt x="2198274" y="2198274"/>
                </a:lnTo>
                <a:lnTo>
                  <a:pt x="0" y="2198274"/>
                </a:lnTo>
                <a:lnTo>
                  <a:pt x="0" y="0"/>
                </a:lnTo>
                <a:close/>
              </a:path>
            </a:pathLst>
          </a:custGeom>
          <a:blipFill>
            <a:blip r:embed="rId7"/>
            <a:stretch>
              <a:fillRect l="0" t="0" r="0" b="0"/>
            </a:stretch>
          </a:blipFill>
        </p:spPr>
      </p:sp>
      <p:sp>
        <p:nvSpPr>
          <p:cNvPr name="Freeform 12" id="12"/>
          <p:cNvSpPr/>
          <p:nvPr/>
        </p:nvSpPr>
        <p:spPr>
          <a:xfrm flipH="false" flipV="false" rot="0">
            <a:off x="16105880" y="452852"/>
            <a:ext cx="1975891" cy="2420693"/>
          </a:xfrm>
          <a:custGeom>
            <a:avLst/>
            <a:gdLst/>
            <a:ahLst/>
            <a:cxnLst/>
            <a:rect r="r" b="b" t="t" l="l"/>
            <a:pathLst>
              <a:path h="2420693" w="1975891">
                <a:moveTo>
                  <a:pt x="0" y="0"/>
                </a:moveTo>
                <a:lnTo>
                  <a:pt x="1975890" y="0"/>
                </a:lnTo>
                <a:lnTo>
                  <a:pt x="1975890" y="2420693"/>
                </a:lnTo>
                <a:lnTo>
                  <a:pt x="0" y="2420693"/>
                </a:lnTo>
                <a:lnTo>
                  <a:pt x="0" y="0"/>
                </a:lnTo>
                <a:close/>
              </a:path>
            </a:pathLst>
          </a:custGeom>
          <a:blipFill>
            <a:blip r:embed="rId8"/>
            <a:stretch>
              <a:fillRect l="0" t="0" r="0" b="0"/>
            </a:stretch>
          </a:blipFill>
        </p:spPr>
      </p:sp>
      <p:sp>
        <p:nvSpPr>
          <p:cNvPr name="Freeform 13" id="13"/>
          <p:cNvSpPr/>
          <p:nvPr/>
        </p:nvSpPr>
        <p:spPr>
          <a:xfrm flipH="false" flipV="false" rot="0">
            <a:off x="7627554" y="6568334"/>
            <a:ext cx="2409704" cy="1554259"/>
          </a:xfrm>
          <a:custGeom>
            <a:avLst/>
            <a:gdLst/>
            <a:ahLst/>
            <a:cxnLst/>
            <a:rect r="r" b="b" t="t" l="l"/>
            <a:pathLst>
              <a:path h="1554259" w="2409704">
                <a:moveTo>
                  <a:pt x="0" y="0"/>
                </a:moveTo>
                <a:lnTo>
                  <a:pt x="2409705" y="0"/>
                </a:lnTo>
                <a:lnTo>
                  <a:pt x="2409705" y="1554260"/>
                </a:lnTo>
                <a:lnTo>
                  <a:pt x="0" y="1554260"/>
                </a:lnTo>
                <a:lnTo>
                  <a:pt x="0" y="0"/>
                </a:lnTo>
                <a:close/>
              </a:path>
            </a:pathLst>
          </a:custGeom>
          <a:blipFill>
            <a:blip r:embed="rId9"/>
            <a:stretch>
              <a:fillRect l="0" t="0" r="0" b="0"/>
            </a:stretch>
          </a:blipFill>
        </p:spPr>
      </p:sp>
      <p:sp>
        <p:nvSpPr>
          <p:cNvPr name="Freeform 14" id="14"/>
          <p:cNvSpPr/>
          <p:nvPr/>
        </p:nvSpPr>
        <p:spPr>
          <a:xfrm flipH="false" flipV="false" rot="0">
            <a:off x="11966697" y="3797056"/>
            <a:ext cx="3394352" cy="2032368"/>
          </a:xfrm>
          <a:custGeom>
            <a:avLst/>
            <a:gdLst/>
            <a:ahLst/>
            <a:cxnLst/>
            <a:rect r="r" b="b" t="t" l="l"/>
            <a:pathLst>
              <a:path h="2032368" w="3394352">
                <a:moveTo>
                  <a:pt x="0" y="0"/>
                </a:moveTo>
                <a:lnTo>
                  <a:pt x="3394353" y="0"/>
                </a:lnTo>
                <a:lnTo>
                  <a:pt x="3394353" y="2032368"/>
                </a:lnTo>
                <a:lnTo>
                  <a:pt x="0" y="2032368"/>
                </a:lnTo>
                <a:lnTo>
                  <a:pt x="0" y="0"/>
                </a:lnTo>
                <a:close/>
              </a:path>
            </a:pathLst>
          </a:custGeom>
          <a:blipFill>
            <a:blip r:embed="rId10"/>
            <a:stretch>
              <a:fillRect l="0" t="0" r="0" b="0"/>
            </a:stretch>
          </a:blipFill>
        </p:spPr>
      </p:sp>
      <p:sp>
        <p:nvSpPr>
          <p:cNvPr name="Freeform 15" id="15"/>
          <p:cNvSpPr/>
          <p:nvPr/>
        </p:nvSpPr>
        <p:spPr>
          <a:xfrm flipH="false" flipV="false" rot="0">
            <a:off x="15595431" y="3577826"/>
            <a:ext cx="2692569" cy="2470829"/>
          </a:xfrm>
          <a:custGeom>
            <a:avLst/>
            <a:gdLst/>
            <a:ahLst/>
            <a:cxnLst/>
            <a:rect r="r" b="b" t="t" l="l"/>
            <a:pathLst>
              <a:path h="2470829" w="2692569">
                <a:moveTo>
                  <a:pt x="0" y="0"/>
                </a:moveTo>
                <a:lnTo>
                  <a:pt x="2692569" y="0"/>
                </a:lnTo>
                <a:lnTo>
                  <a:pt x="2692569" y="2470829"/>
                </a:lnTo>
                <a:lnTo>
                  <a:pt x="0" y="2470829"/>
                </a:lnTo>
                <a:lnTo>
                  <a:pt x="0" y="0"/>
                </a:lnTo>
                <a:close/>
              </a:path>
            </a:pathLst>
          </a:custGeom>
          <a:blipFill>
            <a:blip r:embed="rId11"/>
            <a:stretch>
              <a:fillRect l="0" t="0" r="-289" b="0"/>
            </a:stretch>
          </a:blipFill>
        </p:spPr>
      </p:sp>
      <p:sp>
        <p:nvSpPr>
          <p:cNvPr name="Freeform 16" id="16"/>
          <p:cNvSpPr/>
          <p:nvPr/>
        </p:nvSpPr>
        <p:spPr>
          <a:xfrm flipH="false" flipV="true" rot="0">
            <a:off x="10384463" y="6408703"/>
            <a:ext cx="2297286" cy="1873522"/>
          </a:xfrm>
          <a:custGeom>
            <a:avLst/>
            <a:gdLst/>
            <a:ahLst/>
            <a:cxnLst/>
            <a:rect r="r" b="b" t="t" l="l"/>
            <a:pathLst>
              <a:path h="1873522" w="2297286">
                <a:moveTo>
                  <a:pt x="0" y="1873522"/>
                </a:moveTo>
                <a:lnTo>
                  <a:pt x="2297286" y="1873522"/>
                </a:lnTo>
                <a:lnTo>
                  <a:pt x="2297286" y="0"/>
                </a:lnTo>
                <a:lnTo>
                  <a:pt x="0" y="0"/>
                </a:lnTo>
                <a:lnTo>
                  <a:pt x="0" y="1873522"/>
                </a:lnTo>
                <a:close/>
              </a:path>
            </a:pathLst>
          </a:custGeom>
          <a:blipFill>
            <a:blip r:embed="rId12"/>
            <a:stretch>
              <a:fillRect l="0" t="-9437" r="0" b="0"/>
            </a:stretch>
          </a:blipFill>
        </p:spPr>
      </p:sp>
      <p:sp>
        <p:nvSpPr>
          <p:cNvPr name="Freeform 17" id="17"/>
          <p:cNvSpPr/>
          <p:nvPr/>
        </p:nvSpPr>
        <p:spPr>
          <a:xfrm flipH="false" flipV="false" rot="0">
            <a:off x="16105880" y="6333949"/>
            <a:ext cx="1800497" cy="2023030"/>
          </a:xfrm>
          <a:custGeom>
            <a:avLst/>
            <a:gdLst/>
            <a:ahLst/>
            <a:cxnLst/>
            <a:rect r="r" b="b" t="t" l="l"/>
            <a:pathLst>
              <a:path h="2023030" w="1800497">
                <a:moveTo>
                  <a:pt x="0" y="0"/>
                </a:moveTo>
                <a:lnTo>
                  <a:pt x="1800496" y="0"/>
                </a:lnTo>
                <a:lnTo>
                  <a:pt x="1800496" y="2023030"/>
                </a:lnTo>
                <a:lnTo>
                  <a:pt x="0" y="2023030"/>
                </a:lnTo>
                <a:lnTo>
                  <a:pt x="0" y="0"/>
                </a:lnTo>
                <a:close/>
              </a:path>
            </a:pathLst>
          </a:custGeom>
          <a:blipFill>
            <a:blip r:embed="rId4"/>
            <a:stretch>
              <a:fillRect l="0" t="0" r="0" b="0"/>
            </a:stretch>
          </a:blipFill>
        </p:spPr>
      </p:sp>
      <p:sp>
        <p:nvSpPr>
          <p:cNvPr name="Freeform 18" id="18"/>
          <p:cNvSpPr/>
          <p:nvPr/>
        </p:nvSpPr>
        <p:spPr>
          <a:xfrm flipH="false" flipV="false" rot="0">
            <a:off x="13028954" y="6127326"/>
            <a:ext cx="2729720" cy="2436276"/>
          </a:xfrm>
          <a:custGeom>
            <a:avLst/>
            <a:gdLst/>
            <a:ahLst/>
            <a:cxnLst/>
            <a:rect r="r" b="b" t="t" l="l"/>
            <a:pathLst>
              <a:path h="2436276" w="2729720">
                <a:moveTo>
                  <a:pt x="0" y="0"/>
                </a:moveTo>
                <a:lnTo>
                  <a:pt x="2729721" y="0"/>
                </a:lnTo>
                <a:lnTo>
                  <a:pt x="2729721" y="2436276"/>
                </a:lnTo>
                <a:lnTo>
                  <a:pt x="0" y="2436276"/>
                </a:lnTo>
                <a:lnTo>
                  <a:pt x="0" y="0"/>
                </a:lnTo>
                <a:close/>
              </a:path>
            </a:pathLst>
          </a:custGeom>
          <a:blipFill>
            <a:blip r:embed="rId13"/>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TextBox 2" id="2"/>
          <p:cNvSpPr txBox="true"/>
          <p:nvPr/>
        </p:nvSpPr>
        <p:spPr>
          <a:xfrm rot="0">
            <a:off x="1028700" y="617669"/>
            <a:ext cx="6457700" cy="2266950"/>
          </a:xfrm>
          <a:prstGeom prst="rect">
            <a:avLst/>
          </a:prstGeom>
        </p:spPr>
        <p:txBody>
          <a:bodyPr anchor="t" rtlCol="false" tIns="0" lIns="0" bIns="0" rIns="0">
            <a:spAutoFit/>
          </a:bodyPr>
          <a:lstStyle/>
          <a:p>
            <a:pPr marL="0" indent="0" lvl="0">
              <a:lnSpc>
                <a:spcPts val="8951"/>
              </a:lnSpc>
              <a:spcBef>
                <a:spcPct val="0"/>
              </a:spcBef>
            </a:pPr>
            <a:r>
              <a:rPr lang="en-US" sz="7459" strike="noStrike" u="none">
                <a:solidFill>
                  <a:srgbClr val="FFFFFF"/>
                </a:solidFill>
                <a:latin typeface="Architype Van Doesburg"/>
              </a:rPr>
              <a:t>Resource </a:t>
            </a:r>
          </a:p>
          <a:p>
            <a:pPr marL="0" indent="0" lvl="0">
              <a:lnSpc>
                <a:spcPts val="8951"/>
              </a:lnSpc>
              <a:spcBef>
                <a:spcPct val="0"/>
              </a:spcBef>
            </a:pPr>
            <a:r>
              <a:rPr lang="en-US" sz="7459" strike="noStrike" u="none">
                <a:solidFill>
                  <a:srgbClr val="FFFFFF"/>
                </a:solidFill>
                <a:latin typeface="Architype Van Doesburg"/>
              </a:rPr>
              <a:t>Page</a:t>
            </a:r>
          </a:p>
        </p:txBody>
      </p:sp>
      <p:sp>
        <p:nvSpPr>
          <p:cNvPr name="TextBox 3" id="3"/>
          <p:cNvSpPr txBox="true"/>
          <p:nvPr/>
        </p:nvSpPr>
        <p:spPr>
          <a:xfrm rot="0">
            <a:off x="1028700" y="3411855"/>
            <a:ext cx="5059131" cy="5846445"/>
          </a:xfrm>
          <a:prstGeom prst="rect">
            <a:avLst/>
          </a:prstGeom>
        </p:spPr>
        <p:txBody>
          <a:bodyPr anchor="t" rtlCol="false" tIns="0" lIns="0" bIns="0" rIns="0">
            <a:spAutoFit/>
          </a:bodyPr>
          <a:lstStyle/>
          <a:p>
            <a:pPr>
              <a:lnSpc>
                <a:spcPts val="3120"/>
              </a:lnSpc>
            </a:pPr>
            <a:r>
              <a:rPr lang="en-US" sz="2400">
                <a:solidFill>
                  <a:srgbClr val="FFFFFF"/>
                </a:solidFill>
                <a:latin typeface="Garet"/>
              </a:rPr>
              <a:t>Use these design resources in your Canva Presentation.</a:t>
            </a: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r>
              <a:rPr lang="en-US" sz="2400">
                <a:solidFill>
                  <a:srgbClr val="FFFFFF"/>
                </a:solidFill>
                <a:latin typeface="Garet"/>
              </a:rPr>
              <a:t>You can find these fonts online too. Happy designing! </a:t>
            </a:r>
          </a:p>
          <a:p>
            <a:pPr>
              <a:lnSpc>
                <a:spcPts val="3120"/>
              </a:lnSpc>
            </a:pPr>
          </a:p>
          <a:p>
            <a:pPr>
              <a:lnSpc>
                <a:spcPts val="3120"/>
              </a:lnSpc>
            </a:pPr>
            <a:r>
              <a:rPr lang="en-US" sz="2400">
                <a:solidFill>
                  <a:srgbClr val="FFFFFF"/>
                </a:solidFill>
                <a:latin typeface="Garet"/>
              </a:rPr>
              <a:t>Don't forget to delete this page before presenting.</a:t>
            </a:r>
            <a:r>
              <a:rPr lang="en-US" sz="2400">
                <a:solidFill>
                  <a:srgbClr val="FFFFFF"/>
                </a:solidFill>
                <a:latin typeface="Garet"/>
              </a:rPr>
              <a:t> </a:t>
            </a:r>
          </a:p>
        </p:txBody>
      </p:sp>
      <p:sp>
        <p:nvSpPr>
          <p:cNvPr name="TextBox 4" id="4"/>
          <p:cNvSpPr txBox="true"/>
          <p:nvPr/>
        </p:nvSpPr>
        <p:spPr>
          <a:xfrm rot="0">
            <a:off x="1028700" y="4694491"/>
            <a:ext cx="4676765" cy="758974"/>
          </a:xfrm>
          <a:prstGeom prst="rect">
            <a:avLst/>
          </a:prstGeom>
        </p:spPr>
        <p:txBody>
          <a:bodyPr anchor="t" rtlCol="false" tIns="0" lIns="0" bIns="0" rIns="0">
            <a:spAutoFit/>
          </a:bodyPr>
          <a:lstStyle/>
          <a:p>
            <a:pPr algn="l" marL="0" indent="0" lvl="0">
              <a:lnSpc>
                <a:spcPts val="3025"/>
              </a:lnSpc>
              <a:spcBef>
                <a:spcPct val="0"/>
              </a:spcBef>
            </a:pPr>
            <a:r>
              <a:rPr lang="en-US" sz="2327">
                <a:solidFill>
                  <a:srgbClr val="FFFFFF"/>
                </a:solidFill>
                <a:latin typeface="Garet"/>
              </a:rPr>
              <a:t>This presentation template uses the following free fonts:</a:t>
            </a:r>
          </a:p>
        </p:txBody>
      </p:sp>
      <p:sp>
        <p:nvSpPr>
          <p:cNvPr name="TextBox 5" id="5"/>
          <p:cNvSpPr txBox="true"/>
          <p:nvPr/>
        </p:nvSpPr>
        <p:spPr>
          <a:xfrm rot="0">
            <a:off x="1028700" y="5955744"/>
            <a:ext cx="5887316" cy="1016961"/>
          </a:xfrm>
          <a:prstGeom prst="rect">
            <a:avLst/>
          </a:prstGeom>
        </p:spPr>
        <p:txBody>
          <a:bodyPr anchor="t" rtlCol="false" tIns="0" lIns="0" bIns="0" rIns="0">
            <a:spAutoFit/>
          </a:bodyPr>
          <a:lstStyle/>
          <a:p>
            <a:pPr>
              <a:lnSpc>
                <a:spcPts val="2747"/>
              </a:lnSpc>
            </a:pPr>
            <a:r>
              <a:rPr lang="en-US" sz="1962">
                <a:solidFill>
                  <a:srgbClr val="FFFFFF"/>
                </a:solidFill>
                <a:latin typeface="Garet"/>
              </a:rPr>
              <a:t>Titles: </a:t>
            </a:r>
            <a:r>
              <a:rPr lang="en-US" sz="1962">
                <a:solidFill>
                  <a:srgbClr val="E6FA00"/>
                </a:solidFill>
                <a:latin typeface="Garet"/>
              </a:rPr>
              <a:t>Architype van doesburg</a:t>
            </a:r>
          </a:p>
          <a:p>
            <a:pPr>
              <a:lnSpc>
                <a:spcPts val="2747"/>
              </a:lnSpc>
            </a:pPr>
            <a:r>
              <a:rPr lang="en-US" sz="1962">
                <a:solidFill>
                  <a:srgbClr val="FFFFFF"/>
                </a:solidFill>
                <a:latin typeface="Garet"/>
              </a:rPr>
              <a:t>Headers: </a:t>
            </a:r>
            <a:r>
              <a:rPr lang="en-US" sz="1962">
                <a:solidFill>
                  <a:srgbClr val="E6FA00"/>
                </a:solidFill>
                <a:latin typeface="Garet"/>
                <a:ea typeface="Garet"/>
              </a:rPr>
              <a:t>Aper﻿ture</a:t>
            </a:r>
          </a:p>
          <a:p>
            <a:pPr>
              <a:lnSpc>
                <a:spcPts val="2747"/>
              </a:lnSpc>
            </a:pPr>
            <a:r>
              <a:rPr lang="en-US" sz="1962">
                <a:solidFill>
                  <a:srgbClr val="FFFFFF"/>
                </a:solidFill>
                <a:latin typeface="Garet"/>
              </a:rPr>
              <a:t>Body Copy:</a:t>
            </a:r>
            <a:r>
              <a:rPr lang="en-US" sz="1962">
                <a:solidFill>
                  <a:srgbClr val="FFFFFF"/>
                </a:solidFill>
                <a:latin typeface="Garet Italics"/>
              </a:rPr>
              <a:t> </a:t>
            </a:r>
            <a:r>
              <a:rPr lang="en-US" sz="1962">
                <a:solidFill>
                  <a:srgbClr val="E6FA00"/>
                </a:solidFill>
                <a:latin typeface="Garet"/>
              </a:rPr>
              <a:t>Garet</a:t>
            </a:r>
          </a:p>
        </p:txBody>
      </p:sp>
      <p:sp>
        <p:nvSpPr>
          <p:cNvPr name="Freeform 6" id="6"/>
          <p:cNvSpPr/>
          <p:nvPr/>
        </p:nvSpPr>
        <p:spPr>
          <a:xfrm flipH="false" flipV="false" rot="0">
            <a:off x="6608408" y="7546358"/>
            <a:ext cx="2275813" cy="2279959"/>
          </a:xfrm>
          <a:custGeom>
            <a:avLst/>
            <a:gdLst/>
            <a:ahLst/>
            <a:cxnLst/>
            <a:rect r="r" b="b" t="t" l="l"/>
            <a:pathLst>
              <a:path h="2279959" w="2275813">
                <a:moveTo>
                  <a:pt x="0" y="0"/>
                </a:moveTo>
                <a:lnTo>
                  <a:pt x="2275813" y="0"/>
                </a:lnTo>
                <a:lnTo>
                  <a:pt x="2275813" y="2279958"/>
                </a:lnTo>
                <a:lnTo>
                  <a:pt x="0" y="2279958"/>
                </a:lnTo>
                <a:lnTo>
                  <a:pt x="0" y="0"/>
                </a:lnTo>
                <a:close/>
              </a:path>
            </a:pathLst>
          </a:custGeom>
          <a:blipFill>
            <a:blip r:embed="rId2">
              <a:alphaModFix amt="31000"/>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5599427" y="7609824"/>
            <a:ext cx="2108616" cy="2153026"/>
          </a:xfrm>
          <a:custGeom>
            <a:avLst/>
            <a:gdLst/>
            <a:ahLst/>
            <a:cxnLst/>
            <a:rect r="r" b="b" t="t" l="l"/>
            <a:pathLst>
              <a:path h="2153026" w="2108616">
                <a:moveTo>
                  <a:pt x="0" y="0"/>
                </a:moveTo>
                <a:lnTo>
                  <a:pt x="2108616" y="0"/>
                </a:lnTo>
                <a:lnTo>
                  <a:pt x="2108616" y="2153026"/>
                </a:lnTo>
                <a:lnTo>
                  <a:pt x="0" y="2153026"/>
                </a:lnTo>
                <a:lnTo>
                  <a:pt x="0" y="0"/>
                </a:lnTo>
                <a:close/>
              </a:path>
            </a:pathLst>
          </a:custGeom>
          <a:blipFill>
            <a:blip r:embed="rId4"/>
            <a:stretch>
              <a:fillRect l="0" t="-4745" r="0" b="0"/>
            </a:stretch>
          </a:blipFill>
        </p:spPr>
      </p:sp>
      <p:sp>
        <p:nvSpPr>
          <p:cNvPr name="Freeform 8" id="8"/>
          <p:cNvSpPr/>
          <p:nvPr/>
        </p:nvSpPr>
        <p:spPr>
          <a:xfrm flipH="false" flipV="false" rot="0">
            <a:off x="13097109" y="7531452"/>
            <a:ext cx="2303995" cy="2309769"/>
          </a:xfrm>
          <a:custGeom>
            <a:avLst/>
            <a:gdLst/>
            <a:ahLst/>
            <a:cxnLst/>
            <a:rect r="r" b="b" t="t" l="l"/>
            <a:pathLst>
              <a:path h="2309769" w="2303995">
                <a:moveTo>
                  <a:pt x="0" y="0"/>
                </a:moveTo>
                <a:lnTo>
                  <a:pt x="2303994" y="0"/>
                </a:lnTo>
                <a:lnTo>
                  <a:pt x="2303994" y="2309769"/>
                </a:lnTo>
                <a:lnTo>
                  <a:pt x="0" y="2309769"/>
                </a:lnTo>
                <a:lnTo>
                  <a:pt x="0" y="0"/>
                </a:lnTo>
                <a:close/>
              </a:path>
            </a:pathLst>
          </a:custGeom>
          <a:blipFill>
            <a:blip r:embed="rId5"/>
            <a:stretch>
              <a:fillRect l="0" t="0" r="0" b="0"/>
            </a:stretch>
          </a:blipFill>
        </p:spPr>
      </p:sp>
      <p:sp>
        <p:nvSpPr>
          <p:cNvPr name="Freeform 9" id="9"/>
          <p:cNvSpPr/>
          <p:nvPr/>
        </p:nvSpPr>
        <p:spPr>
          <a:xfrm flipH="false" flipV="false" rot="0">
            <a:off x="9082545" y="7701053"/>
            <a:ext cx="3816239" cy="1970567"/>
          </a:xfrm>
          <a:custGeom>
            <a:avLst/>
            <a:gdLst/>
            <a:ahLst/>
            <a:cxnLst/>
            <a:rect r="r" b="b" t="t" l="l"/>
            <a:pathLst>
              <a:path h="1970567" w="3816239">
                <a:moveTo>
                  <a:pt x="0" y="0"/>
                </a:moveTo>
                <a:lnTo>
                  <a:pt x="3816239" y="0"/>
                </a:lnTo>
                <a:lnTo>
                  <a:pt x="3816239" y="1970568"/>
                </a:lnTo>
                <a:lnTo>
                  <a:pt x="0" y="19705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9687054" y="4206532"/>
            <a:ext cx="2589203" cy="1873936"/>
          </a:xfrm>
          <a:custGeom>
            <a:avLst/>
            <a:gdLst/>
            <a:ahLst/>
            <a:cxnLst/>
            <a:rect r="r" b="b" t="t" l="l"/>
            <a:pathLst>
              <a:path h="1873936" w="2589203">
                <a:moveTo>
                  <a:pt x="0" y="0"/>
                </a:moveTo>
                <a:lnTo>
                  <a:pt x="2589203" y="0"/>
                </a:lnTo>
                <a:lnTo>
                  <a:pt x="2589203" y="1873936"/>
                </a:lnTo>
                <a:lnTo>
                  <a:pt x="0" y="1873936"/>
                </a:lnTo>
                <a:lnTo>
                  <a:pt x="0" y="0"/>
                </a:lnTo>
                <a:close/>
              </a:path>
            </a:pathLst>
          </a:custGeom>
          <a:blipFill>
            <a:blip r:embed="rId8"/>
            <a:stretch>
              <a:fillRect l="0" t="0" r="0" b="0"/>
            </a:stretch>
          </a:blipFill>
        </p:spPr>
      </p:sp>
      <p:sp>
        <p:nvSpPr>
          <p:cNvPr name="Freeform 11" id="11"/>
          <p:cNvSpPr/>
          <p:nvPr/>
        </p:nvSpPr>
        <p:spPr>
          <a:xfrm flipH="false" flipV="false" rot="0">
            <a:off x="12524853" y="4206532"/>
            <a:ext cx="2677051" cy="1873936"/>
          </a:xfrm>
          <a:custGeom>
            <a:avLst/>
            <a:gdLst/>
            <a:ahLst/>
            <a:cxnLst/>
            <a:rect r="r" b="b" t="t" l="l"/>
            <a:pathLst>
              <a:path h="1873936" w="2677051">
                <a:moveTo>
                  <a:pt x="0" y="0"/>
                </a:moveTo>
                <a:lnTo>
                  <a:pt x="2677051" y="0"/>
                </a:lnTo>
                <a:lnTo>
                  <a:pt x="2677051" y="1873936"/>
                </a:lnTo>
                <a:lnTo>
                  <a:pt x="0" y="1873936"/>
                </a:lnTo>
                <a:lnTo>
                  <a:pt x="0" y="0"/>
                </a:lnTo>
                <a:close/>
              </a:path>
            </a:pathLst>
          </a:custGeom>
          <a:blipFill>
            <a:blip r:embed="rId9"/>
            <a:stretch>
              <a:fillRect l="0" t="0" r="0" b="0"/>
            </a:stretch>
          </a:blipFill>
        </p:spPr>
      </p:sp>
      <p:sp>
        <p:nvSpPr>
          <p:cNvPr name="Freeform 12" id="12"/>
          <p:cNvSpPr/>
          <p:nvPr/>
        </p:nvSpPr>
        <p:spPr>
          <a:xfrm flipH="false" flipV="false" rot="0">
            <a:off x="14831733" y="1053766"/>
            <a:ext cx="2294217" cy="1608495"/>
          </a:xfrm>
          <a:custGeom>
            <a:avLst/>
            <a:gdLst/>
            <a:ahLst/>
            <a:cxnLst/>
            <a:rect r="r" b="b" t="t" l="l"/>
            <a:pathLst>
              <a:path h="1608495" w="2294217">
                <a:moveTo>
                  <a:pt x="0" y="0"/>
                </a:moveTo>
                <a:lnTo>
                  <a:pt x="2294217" y="0"/>
                </a:lnTo>
                <a:lnTo>
                  <a:pt x="2294217" y="1608495"/>
                </a:lnTo>
                <a:lnTo>
                  <a:pt x="0" y="1608495"/>
                </a:lnTo>
                <a:lnTo>
                  <a:pt x="0" y="0"/>
                </a:lnTo>
                <a:close/>
              </a:path>
            </a:pathLst>
          </a:custGeom>
          <a:blipFill>
            <a:blip r:embed="rId10"/>
            <a:stretch>
              <a:fillRect l="0" t="-3486" r="0" b="-3486"/>
            </a:stretch>
          </a:blipFill>
        </p:spPr>
      </p:sp>
      <p:sp>
        <p:nvSpPr>
          <p:cNvPr name="Freeform 13" id="13"/>
          <p:cNvSpPr/>
          <p:nvPr/>
        </p:nvSpPr>
        <p:spPr>
          <a:xfrm flipH="false" flipV="false" rot="0">
            <a:off x="11150291" y="831408"/>
            <a:ext cx="3521815" cy="2053211"/>
          </a:xfrm>
          <a:custGeom>
            <a:avLst/>
            <a:gdLst/>
            <a:ahLst/>
            <a:cxnLst/>
            <a:rect r="r" b="b" t="t" l="l"/>
            <a:pathLst>
              <a:path h="2053211" w="3521815">
                <a:moveTo>
                  <a:pt x="0" y="0"/>
                </a:moveTo>
                <a:lnTo>
                  <a:pt x="3521816" y="0"/>
                </a:lnTo>
                <a:lnTo>
                  <a:pt x="3521816" y="2053211"/>
                </a:lnTo>
                <a:lnTo>
                  <a:pt x="0" y="2053211"/>
                </a:lnTo>
                <a:lnTo>
                  <a:pt x="0" y="0"/>
                </a:lnTo>
                <a:close/>
              </a:path>
            </a:pathLst>
          </a:custGeom>
          <a:blipFill>
            <a:blip r:embed="rId11"/>
            <a:stretch>
              <a:fillRect l="0" t="0" r="0" b="-4417"/>
            </a:stretch>
          </a:blipFill>
        </p:spPr>
      </p:sp>
      <p:sp>
        <p:nvSpPr>
          <p:cNvPr name="Freeform 14" id="14"/>
          <p:cNvSpPr/>
          <p:nvPr/>
        </p:nvSpPr>
        <p:spPr>
          <a:xfrm flipH="false" flipV="false" rot="0">
            <a:off x="6692006" y="3770274"/>
            <a:ext cx="2746452" cy="2746452"/>
          </a:xfrm>
          <a:custGeom>
            <a:avLst/>
            <a:gdLst/>
            <a:ahLst/>
            <a:cxnLst/>
            <a:rect r="r" b="b" t="t" l="l"/>
            <a:pathLst>
              <a:path h="2746452" w="2746452">
                <a:moveTo>
                  <a:pt x="0" y="0"/>
                </a:moveTo>
                <a:lnTo>
                  <a:pt x="2746453" y="0"/>
                </a:lnTo>
                <a:lnTo>
                  <a:pt x="2746453" y="2746452"/>
                </a:lnTo>
                <a:lnTo>
                  <a:pt x="0" y="2746452"/>
                </a:lnTo>
                <a:lnTo>
                  <a:pt x="0" y="0"/>
                </a:lnTo>
                <a:close/>
              </a:path>
            </a:pathLst>
          </a:custGeom>
          <a:blipFill>
            <a:blip r:embed="rId12"/>
            <a:stretch>
              <a:fillRect l="0" t="0" r="0" b="0"/>
            </a:stretch>
          </a:blipFill>
        </p:spPr>
      </p:sp>
      <p:sp>
        <p:nvSpPr>
          <p:cNvPr name="Freeform 15" id="15"/>
          <p:cNvSpPr/>
          <p:nvPr/>
        </p:nvSpPr>
        <p:spPr>
          <a:xfrm flipH="false" flipV="false" rot="0">
            <a:off x="15450500" y="3747332"/>
            <a:ext cx="2257543" cy="2792335"/>
          </a:xfrm>
          <a:custGeom>
            <a:avLst/>
            <a:gdLst/>
            <a:ahLst/>
            <a:cxnLst/>
            <a:rect r="r" b="b" t="t" l="l"/>
            <a:pathLst>
              <a:path h="2792335" w="2257543">
                <a:moveTo>
                  <a:pt x="0" y="0"/>
                </a:moveTo>
                <a:lnTo>
                  <a:pt x="2257543" y="0"/>
                </a:lnTo>
                <a:lnTo>
                  <a:pt x="2257543" y="2792336"/>
                </a:lnTo>
                <a:lnTo>
                  <a:pt x="0" y="2792336"/>
                </a:lnTo>
                <a:lnTo>
                  <a:pt x="0" y="0"/>
                </a:lnTo>
                <a:close/>
              </a:path>
            </a:pathLst>
          </a:custGeom>
          <a:blipFill>
            <a:blip r:embed="rId13"/>
            <a:stretch>
              <a:fillRect l="0" t="0" r="-3280" b="0"/>
            </a:stretch>
          </a:blipFill>
        </p:spPr>
      </p:sp>
      <p:sp>
        <p:nvSpPr>
          <p:cNvPr name="Freeform 16" id="16"/>
          <p:cNvSpPr/>
          <p:nvPr/>
        </p:nvSpPr>
        <p:spPr>
          <a:xfrm flipH="false" flipV="false" rot="0">
            <a:off x="7387661" y="1064985"/>
            <a:ext cx="3603004" cy="1586056"/>
          </a:xfrm>
          <a:custGeom>
            <a:avLst/>
            <a:gdLst/>
            <a:ahLst/>
            <a:cxnLst/>
            <a:rect r="r" b="b" t="t" l="l"/>
            <a:pathLst>
              <a:path h="1586056" w="3603004">
                <a:moveTo>
                  <a:pt x="0" y="0"/>
                </a:moveTo>
                <a:lnTo>
                  <a:pt x="3603004" y="0"/>
                </a:lnTo>
                <a:lnTo>
                  <a:pt x="3603004" y="1586057"/>
                </a:lnTo>
                <a:lnTo>
                  <a:pt x="0" y="1586057"/>
                </a:lnTo>
                <a:lnTo>
                  <a:pt x="0" y="0"/>
                </a:lnTo>
                <a:close/>
              </a:path>
            </a:pathLst>
          </a:custGeom>
          <a:blipFill>
            <a:blip r:embed="rId14"/>
            <a:stretch>
              <a:fillRect l="0" t="0" r="-3821"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6131256" y="2929828"/>
            <a:ext cx="6025487" cy="1506372"/>
          </a:xfrm>
          <a:custGeom>
            <a:avLst/>
            <a:gdLst/>
            <a:ahLst/>
            <a:cxnLst/>
            <a:rect r="r" b="b" t="t" l="l"/>
            <a:pathLst>
              <a:path h="1506372" w="6025487">
                <a:moveTo>
                  <a:pt x="0" y="0"/>
                </a:moveTo>
                <a:lnTo>
                  <a:pt x="6025488" y="0"/>
                </a:lnTo>
                <a:lnTo>
                  <a:pt x="6025488" y="1506372"/>
                </a:lnTo>
                <a:lnTo>
                  <a:pt x="0" y="15063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5280936" y="1028700"/>
            <a:ext cx="7726128"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Bold"/>
              </a:rPr>
              <a:t>Credits</a:t>
            </a:r>
          </a:p>
        </p:txBody>
      </p:sp>
      <p:sp>
        <p:nvSpPr>
          <p:cNvPr name="TextBox 4" id="4"/>
          <p:cNvSpPr txBox="true"/>
          <p:nvPr/>
        </p:nvSpPr>
        <p:spPr>
          <a:xfrm rot="0">
            <a:off x="2639354" y="5102950"/>
            <a:ext cx="13009293" cy="2098040"/>
          </a:xfrm>
          <a:prstGeom prst="rect">
            <a:avLst/>
          </a:prstGeom>
        </p:spPr>
        <p:txBody>
          <a:bodyPr anchor="t" rtlCol="false" tIns="0" lIns="0" bIns="0" rIns="0">
            <a:spAutoFit/>
          </a:bodyPr>
          <a:lstStyle/>
          <a:p>
            <a:pPr algn="ctr" marL="0" indent="0" lvl="0">
              <a:lnSpc>
                <a:spcPts val="5589"/>
              </a:lnSpc>
              <a:spcBef>
                <a:spcPct val="0"/>
              </a:spcBef>
            </a:pPr>
            <a:r>
              <a:rPr lang="en-US" sz="4299">
                <a:solidFill>
                  <a:srgbClr val="FFFFFF"/>
                </a:solidFill>
                <a:latin typeface="Architype Van Doesburg Bold"/>
              </a:rPr>
              <a:t>This presentation template is free for everyone to use thanks to the following:</a:t>
            </a:r>
          </a:p>
        </p:txBody>
      </p:sp>
      <p:sp>
        <p:nvSpPr>
          <p:cNvPr name="Freeform 5" id="5"/>
          <p:cNvSpPr/>
          <p:nvPr/>
        </p:nvSpPr>
        <p:spPr>
          <a:xfrm flipH="false" flipV="false" rot="4827210">
            <a:off x="-2333840" y="7061052"/>
            <a:ext cx="6725080" cy="3352917"/>
          </a:xfrm>
          <a:custGeom>
            <a:avLst/>
            <a:gdLst/>
            <a:ahLst/>
            <a:cxnLst/>
            <a:rect r="r" b="b" t="t" l="l"/>
            <a:pathLst>
              <a:path h="3352917" w="6725080">
                <a:moveTo>
                  <a:pt x="0" y="0"/>
                </a:moveTo>
                <a:lnTo>
                  <a:pt x="6725080" y="0"/>
                </a:lnTo>
                <a:lnTo>
                  <a:pt x="6725080" y="3352917"/>
                </a:lnTo>
                <a:lnTo>
                  <a:pt x="0" y="3352917"/>
                </a:lnTo>
                <a:lnTo>
                  <a:pt x="0" y="0"/>
                </a:lnTo>
                <a:close/>
              </a:path>
            </a:pathLst>
          </a:custGeom>
          <a:blipFill>
            <a:blip r:embed="rId4"/>
            <a:stretch>
              <a:fillRect l="0" t="0" r="0" b="-22600"/>
            </a:stretch>
          </a:blipFill>
        </p:spPr>
      </p:sp>
      <p:sp>
        <p:nvSpPr>
          <p:cNvPr name="TextBox 6" id="6"/>
          <p:cNvSpPr txBox="true"/>
          <p:nvPr/>
        </p:nvSpPr>
        <p:spPr>
          <a:xfrm rot="0">
            <a:off x="2818025" y="7686766"/>
            <a:ext cx="12651949" cy="860425"/>
          </a:xfrm>
          <a:prstGeom prst="rect">
            <a:avLst/>
          </a:prstGeom>
        </p:spPr>
        <p:txBody>
          <a:bodyPr anchor="t" rtlCol="false" tIns="0" lIns="0" bIns="0" rIns="0">
            <a:spAutoFit/>
          </a:bodyPr>
          <a:lstStyle/>
          <a:p>
            <a:pPr algn="ctr">
              <a:lnSpc>
                <a:spcPts val="3499"/>
              </a:lnSpc>
            </a:pPr>
            <a:r>
              <a:rPr lang="en-US" sz="2499">
                <a:solidFill>
                  <a:srgbClr val="FFFFFF"/>
                </a:solidFill>
                <a:latin typeface="Garet"/>
              </a:rPr>
              <a:t>SlidesCarnival for the presentation template</a:t>
            </a:r>
          </a:p>
          <a:p>
            <a:pPr algn="ctr">
              <a:lnSpc>
                <a:spcPts val="3500"/>
              </a:lnSpc>
            </a:pPr>
            <a:r>
              <a:rPr lang="en-US" sz="2500">
                <a:solidFill>
                  <a:srgbClr val="FFFFFF"/>
                </a:solidFill>
                <a:latin typeface="Garet"/>
              </a:rPr>
              <a:t>Pexels for the photos</a:t>
            </a:r>
          </a:p>
        </p:txBody>
      </p:sp>
      <p:sp>
        <p:nvSpPr>
          <p:cNvPr name="TextBox 7" id="7"/>
          <p:cNvSpPr txBox="true"/>
          <p:nvPr/>
        </p:nvSpPr>
        <p:spPr>
          <a:xfrm rot="0">
            <a:off x="2818025" y="8547191"/>
            <a:ext cx="12651949"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Bold"/>
              </a:rPr>
              <a:t>Happy designing! </a:t>
            </a:r>
          </a:p>
        </p:txBody>
      </p:sp>
      <p:sp>
        <p:nvSpPr>
          <p:cNvPr name="Freeform 8" id="8"/>
          <p:cNvSpPr/>
          <p:nvPr/>
        </p:nvSpPr>
        <p:spPr>
          <a:xfrm flipH="false" flipV="false" rot="0">
            <a:off x="-1844734" y="-521005"/>
            <a:ext cx="8223780" cy="6901666"/>
          </a:xfrm>
          <a:custGeom>
            <a:avLst/>
            <a:gdLst/>
            <a:ahLst/>
            <a:cxnLst/>
            <a:rect r="r" b="b" t="t" l="l"/>
            <a:pathLst>
              <a:path h="6901666" w="8223780">
                <a:moveTo>
                  <a:pt x="0" y="0"/>
                </a:moveTo>
                <a:lnTo>
                  <a:pt x="8223780" y="0"/>
                </a:lnTo>
                <a:lnTo>
                  <a:pt x="8223780" y="6901666"/>
                </a:lnTo>
                <a:lnTo>
                  <a:pt x="0" y="6901666"/>
                </a:lnTo>
                <a:lnTo>
                  <a:pt x="0" y="0"/>
                </a:lnTo>
                <a:close/>
              </a:path>
            </a:pathLst>
          </a:custGeom>
          <a:blipFill>
            <a:blip r:embed="rId5"/>
            <a:stretch>
              <a:fillRect l="0" t="-19156" r="0" b="0"/>
            </a:stretch>
          </a:blipFill>
        </p:spPr>
      </p:sp>
      <p:sp>
        <p:nvSpPr>
          <p:cNvPr name="Freeform 9" id="9"/>
          <p:cNvSpPr/>
          <p:nvPr/>
        </p:nvSpPr>
        <p:spPr>
          <a:xfrm flipH="false" flipV="false" rot="0">
            <a:off x="13532589" y="-1208456"/>
            <a:ext cx="7453421" cy="5644656"/>
          </a:xfrm>
          <a:custGeom>
            <a:avLst/>
            <a:gdLst/>
            <a:ahLst/>
            <a:cxnLst/>
            <a:rect r="r" b="b" t="t" l="l"/>
            <a:pathLst>
              <a:path h="5644656" w="7453421">
                <a:moveTo>
                  <a:pt x="0" y="0"/>
                </a:moveTo>
                <a:lnTo>
                  <a:pt x="7453422" y="0"/>
                </a:lnTo>
                <a:lnTo>
                  <a:pt x="7453422" y="5644656"/>
                </a:lnTo>
                <a:lnTo>
                  <a:pt x="0" y="5644656"/>
                </a:lnTo>
                <a:lnTo>
                  <a:pt x="0" y="0"/>
                </a:lnTo>
                <a:close/>
              </a:path>
            </a:pathLst>
          </a:custGeom>
          <a:blipFill>
            <a:blip r:embed="rId6"/>
            <a:stretch>
              <a:fillRect l="0" t="0" r="-8189"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7815953">
            <a:off x="-3016404" y="5021390"/>
            <a:ext cx="7643241" cy="8229600"/>
          </a:xfrm>
          <a:custGeom>
            <a:avLst/>
            <a:gdLst/>
            <a:ahLst/>
            <a:cxnLst/>
            <a:rect r="r" b="b" t="t" l="l"/>
            <a:pathLst>
              <a:path h="8229600" w="7643241">
                <a:moveTo>
                  <a:pt x="0" y="0"/>
                </a:moveTo>
                <a:lnTo>
                  <a:pt x="7643241" y="0"/>
                </a:lnTo>
                <a:lnTo>
                  <a:pt x="7643241"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890534" y="-3086100"/>
            <a:ext cx="9207944" cy="8229600"/>
          </a:xfrm>
          <a:custGeom>
            <a:avLst/>
            <a:gdLst/>
            <a:ahLst/>
            <a:cxnLst/>
            <a:rect r="r" b="b" t="t" l="l"/>
            <a:pathLst>
              <a:path h="8229600" w="9207944">
                <a:moveTo>
                  <a:pt x="0" y="0"/>
                </a:moveTo>
                <a:lnTo>
                  <a:pt x="9207944" y="0"/>
                </a:lnTo>
                <a:lnTo>
                  <a:pt x="9207944" y="8229600"/>
                </a:lnTo>
                <a:lnTo>
                  <a:pt x="0" y="8229600"/>
                </a:lnTo>
                <a:lnTo>
                  <a:pt x="0" y="0"/>
                </a:lnTo>
                <a:close/>
              </a:path>
            </a:pathLst>
          </a:custGeom>
          <a:blipFill>
            <a:blip r:embed="rId3"/>
            <a:stretch>
              <a:fillRect l="0" t="0" r="0" b="0"/>
            </a:stretch>
          </a:blipFill>
        </p:spPr>
      </p:sp>
      <p:sp>
        <p:nvSpPr>
          <p:cNvPr name="Freeform 4" id="4"/>
          <p:cNvSpPr/>
          <p:nvPr/>
        </p:nvSpPr>
        <p:spPr>
          <a:xfrm flipH="false" flipV="false" rot="0">
            <a:off x="11089885" y="5673253"/>
            <a:ext cx="10705277" cy="6516837"/>
          </a:xfrm>
          <a:custGeom>
            <a:avLst/>
            <a:gdLst/>
            <a:ahLst/>
            <a:cxnLst/>
            <a:rect r="r" b="b" t="t" l="l"/>
            <a:pathLst>
              <a:path h="6516837" w="10705277">
                <a:moveTo>
                  <a:pt x="0" y="0"/>
                </a:moveTo>
                <a:lnTo>
                  <a:pt x="10705276" y="0"/>
                </a:lnTo>
                <a:lnTo>
                  <a:pt x="10705276" y="6516837"/>
                </a:lnTo>
                <a:lnTo>
                  <a:pt x="0" y="6516837"/>
                </a:lnTo>
                <a:lnTo>
                  <a:pt x="0" y="0"/>
                </a:lnTo>
                <a:close/>
              </a:path>
            </a:pathLst>
          </a:custGeom>
          <a:blipFill>
            <a:blip r:embed="rId4"/>
            <a:stretch>
              <a:fillRect l="0" t="0" r="0" b="0"/>
            </a:stretch>
          </a:blipFill>
        </p:spPr>
      </p:sp>
      <p:sp>
        <p:nvSpPr>
          <p:cNvPr name="TextBox 5" id="5"/>
          <p:cNvSpPr txBox="true"/>
          <p:nvPr/>
        </p:nvSpPr>
        <p:spPr>
          <a:xfrm rot="0">
            <a:off x="1201733" y="4032060"/>
            <a:ext cx="16466594" cy="1397000"/>
          </a:xfrm>
          <a:prstGeom prst="rect">
            <a:avLst/>
          </a:prstGeom>
        </p:spPr>
        <p:txBody>
          <a:bodyPr anchor="t" rtlCol="false" tIns="0" lIns="0" bIns="0" rIns="0">
            <a:spAutoFit/>
          </a:bodyPr>
          <a:lstStyle/>
          <a:p>
            <a:pPr>
              <a:lnSpc>
                <a:spcPts val="2800"/>
              </a:lnSpc>
            </a:pPr>
            <a:r>
              <a:rPr lang="en-US" sz="2000">
                <a:solidFill>
                  <a:srgbClr val="FFFFFF"/>
                </a:solidFill>
                <a:latin typeface="Garet"/>
              </a:rPr>
              <a:t>Click on the "Google Slides" button below this presentation preview. Make sure to sign in to your Google account. </a:t>
            </a:r>
            <a:r>
              <a:rPr lang="en-US" sz="2000">
                <a:solidFill>
                  <a:srgbClr val="FFFFFF"/>
                </a:solidFill>
                <a:latin typeface="Garet"/>
              </a:rPr>
              <a:t>Click on "Make a copy." Start editing your presentation.</a:t>
            </a:r>
          </a:p>
          <a:p>
            <a:pPr>
              <a:lnSpc>
                <a:spcPts val="2800"/>
              </a:lnSpc>
            </a:pPr>
            <a:r>
              <a:rPr lang="en-US" sz="2000" u="sng">
                <a:solidFill>
                  <a:srgbClr val="FFFFFF"/>
                </a:solidFill>
                <a:latin typeface="Garet"/>
              </a:rPr>
              <a:t>Alternative:</a:t>
            </a:r>
            <a:r>
              <a:rPr lang="en-US" sz="2000">
                <a:solidFill>
                  <a:srgbClr val="FFFFFF"/>
                </a:solidFill>
                <a:latin typeface="Garet"/>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6" id="6"/>
          <p:cNvSpPr txBox="true"/>
          <p:nvPr/>
        </p:nvSpPr>
        <p:spPr>
          <a:xfrm rot="0">
            <a:off x="1201733" y="9004799"/>
            <a:ext cx="15425952" cy="692150"/>
          </a:xfrm>
          <a:prstGeom prst="rect">
            <a:avLst/>
          </a:prstGeom>
        </p:spPr>
        <p:txBody>
          <a:bodyPr anchor="t" rtlCol="false" tIns="0" lIns="0" bIns="0" rIns="0">
            <a:spAutoFit/>
          </a:bodyPr>
          <a:lstStyle/>
          <a:p>
            <a:pPr>
              <a:lnSpc>
                <a:spcPts val="2800"/>
              </a:lnSpc>
            </a:pPr>
            <a:r>
              <a:rPr lang="en-US" sz="2000">
                <a:solidFill>
                  <a:srgbClr val="FFFFFF"/>
                </a:solidFill>
                <a:latin typeface="Garet"/>
              </a:rPr>
              <a:t>Click on the "Canva" button under this presentation preview. </a:t>
            </a:r>
            <a:r>
              <a:rPr lang="en-US" sz="2000">
                <a:solidFill>
                  <a:srgbClr val="FFFFFF"/>
                </a:solidFill>
                <a:latin typeface="Garet"/>
              </a:rPr>
              <a:t>Start editing your presentation. </a:t>
            </a:r>
          </a:p>
          <a:p>
            <a:pPr>
              <a:lnSpc>
                <a:spcPts val="2800"/>
              </a:lnSpc>
            </a:pPr>
            <a:r>
              <a:rPr lang="en-US" sz="2000">
                <a:solidFill>
                  <a:srgbClr val="FFFFFF"/>
                </a:solidFill>
                <a:latin typeface="Garet"/>
              </a:rPr>
              <a:t>You need to sign in to your Canva account.</a:t>
            </a:r>
          </a:p>
        </p:txBody>
      </p:sp>
      <p:sp>
        <p:nvSpPr>
          <p:cNvPr name="TextBox 7" id="7"/>
          <p:cNvSpPr txBox="true"/>
          <p:nvPr/>
        </p:nvSpPr>
        <p:spPr>
          <a:xfrm rot="0">
            <a:off x="1201733" y="414337"/>
            <a:ext cx="15950775" cy="2486025"/>
          </a:xfrm>
          <a:prstGeom prst="rect">
            <a:avLst/>
          </a:prstGeom>
        </p:spPr>
        <p:txBody>
          <a:bodyPr anchor="t" rtlCol="false" tIns="0" lIns="0" bIns="0" rIns="0">
            <a:spAutoFit/>
          </a:bodyPr>
          <a:lstStyle/>
          <a:p>
            <a:pPr marL="0" indent="0" lvl="0">
              <a:lnSpc>
                <a:spcPts val="9897"/>
              </a:lnSpc>
              <a:spcBef>
                <a:spcPct val="0"/>
              </a:spcBef>
            </a:pPr>
            <a:r>
              <a:rPr lang="en-US" sz="8247" strike="noStrike" u="none">
                <a:solidFill>
                  <a:srgbClr val="E6FA00"/>
                </a:solidFill>
                <a:latin typeface="Architype Van Doesburg Bold"/>
              </a:rPr>
              <a:t>How to Use This Presentation</a:t>
            </a:r>
          </a:p>
        </p:txBody>
      </p:sp>
      <p:sp>
        <p:nvSpPr>
          <p:cNvPr name="TextBox 8" id="8"/>
          <p:cNvSpPr txBox="true"/>
          <p:nvPr/>
        </p:nvSpPr>
        <p:spPr>
          <a:xfrm rot="0">
            <a:off x="1201733" y="3229252"/>
            <a:ext cx="5141301" cy="714375"/>
          </a:xfrm>
          <a:prstGeom prst="rect">
            <a:avLst/>
          </a:prstGeom>
        </p:spPr>
        <p:txBody>
          <a:bodyPr anchor="t" rtlCol="false" tIns="0" lIns="0" bIns="0" rIns="0">
            <a:spAutoFit/>
          </a:bodyPr>
          <a:lstStyle/>
          <a:p>
            <a:pPr algn="l" marL="0" indent="0" lvl="1">
              <a:lnSpc>
                <a:spcPts val="5400"/>
              </a:lnSpc>
              <a:spcBef>
                <a:spcPct val="0"/>
              </a:spcBef>
            </a:pPr>
            <a:r>
              <a:rPr lang="en-US" sz="4500" strike="noStrike" u="none">
                <a:solidFill>
                  <a:srgbClr val="FFFFFF"/>
                </a:solidFill>
                <a:latin typeface="Aperture"/>
              </a:rPr>
              <a:t>GOOGLE SLIDES</a:t>
            </a:r>
          </a:p>
        </p:txBody>
      </p:sp>
      <p:sp>
        <p:nvSpPr>
          <p:cNvPr name="TextBox 9" id="9"/>
          <p:cNvSpPr txBox="true"/>
          <p:nvPr/>
        </p:nvSpPr>
        <p:spPr>
          <a:xfrm rot="0">
            <a:off x="1201733" y="6660211"/>
            <a:ext cx="15552366" cy="1044575"/>
          </a:xfrm>
          <a:prstGeom prst="rect">
            <a:avLst/>
          </a:prstGeom>
        </p:spPr>
        <p:txBody>
          <a:bodyPr anchor="t" rtlCol="false" tIns="0" lIns="0" bIns="0" rIns="0">
            <a:spAutoFit/>
          </a:bodyPr>
          <a:lstStyle/>
          <a:p>
            <a:pPr>
              <a:lnSpc>
                <a:spcPts val="2800"/>
              </a:lnSpc>
            </a:pPr>
            <a:r>
              <a:rPr lang="en-US" sz="2000">
                <a:solidFill>
                  <a:srgbClr val="FFFFFF"/>
                </a:solidFill>
                <a:latin typeface="Garet"/>
              </a:rPr>
              <a:t>Click on the "PowerPoint" button below this presentation preview. </a:t>
            </a:r>
            <a:r>
              <a:rPr lang="en-US" sz="2000">
                <a:solidFill>
                  <a:srgbClr val="FFFFFF"/>
                </a:solidFill>
                <a:latin typeface="Garet"/>
              </a:rPr>
              <a:t>Start editing your presentation.</a:t>
            </a:r>
          </a:p>
          <a:p>
            <a:pPr>
              <a:lnSpc>
                <a:spcPts val="2800"/>
              </a:lnSpc>
            </a:pPr>
            <a:r>
              <a:rPr lang="en-US" sz="2000" u="sng">
                <a:solidFill>
                  <a:srgbClr val="FFFFFF"/>
                </a:solidFill>
                <a:latin typeface="Garet"/>
              </a:rPr>
              <a:t>Alternative:</a:t>
            </a:r>
            <a:r>
              <a:rPr lang="en-US" sz="2000">
                <a:solidFill>
                  <a:srgbClr val="FFFFFF"/>
                </a:solidFill>
                <a:latin typeface="Garet"/>
              </a:rPr>
              <a:t> From Canva template file, Click on the "Share" button on the top right corner in Canva and click on "More" at the bottom of the menu. Enter "PowerPoint" in the search bar and click on the PowerPoint icon to download.</a:t>
            </a:r>
          </a:p>
        </p:txBody>
      </p:sp>
      <p:sp>
        <p:nvSpPr>
          <p:cNvPr name="TextBox 10" id="10"/>
          <p:cNvSpPr txBox="true"/>
          <p:nvPr/>
        </p:nvSpPr>
        <p:spPr>
          <a:xfrm rot="0">
            <a:off x="1201733" y="5857403"/>
            <a:ext cx="5141301" cy="714375"/>
          </a:xfrm>
          <a:prstGeom prst="rect">
            <a:avLst/>
          </a:prstGeom>
        </p:spPr>
        <p:txBody>
          <a:bodyPr anchor="t" rtlCol="false" tIns="0" lIns="0" bIns="0" rIns="0">
            <a:spAutoFit/>
          </a:bodyPr>
          <a:lstStyle/>
          <a:p>
            <a:pPr algn="l" marL="0" indent="0" lvl="1">
              <a:lnSpc>
                <a:spcPts val="5400"/>
              </a:lnSpc>
              <a:spcBef>
                <a:spcPct val="0"/>
              </a:spcBef>
            </a:pPr>
            <a:r>
              <a:rPr lang="en-US" sz="4500" strike="noStrike" u="none">
                <a:solidFill>
                  <a:srgbClr val="FFFFFF"/>
                </a:solidFill>
                <a:latin typeface="Aperture"/>
              </a:rPr>
              <a:t>POWERPOINT</a:t>
            </a:r>
          </a:p>
        </p:txBody>
      </p:sp>
      <p:sp>
        <p:nvSpPr>
          <p:cNvPr name="TextBox 11" id="11"/>
          <p:cNvSpPr txBox="true"/>
          <p:nvPr/>
        </p:nvSpPr>
        <p:spPr>
          <a:xfrm rot="0">
            <a:off x="1201733" y="8201991"/>
            <a:ext cx="5141301" cy="714375"/>
          </a:xfrm>
          <a:prstGeom prst="rect">
            <a:avLst/>
          </a:prstGeom>
        </p:spPr>
        <p:txBody>
          <a:bodyPr anchor="t" rtlCol="false" tIns="0" lIns="0" bIns="0" rIns="0">
            <a:spAutoFit/>
          </a:bodyPr>
          <a:lstStyle/>
          <a:p>
            <a:pPr algn="l" marL="0" indent="0" lvl="1">
              <a:lnSpc>
                <a:spcPts val="5400"/>
              </a:lnSpc>
              <a:spcBef>
                <a:spcPct val="0"/>
              </a:spcBef>
            </a:pPr>
            <a:r>
              <a:rPr lang="en-US" sz="4500" strike="noStrike" u="none">
                <a:solidFill>
                  <a:srgbClr val="FFFFFF"/>
                </a:solidFill>
                <a:latin typeface="Aperture"/>
              </a:rPr>
              <a:t>CANVA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463685" y="-12237"/>
            <a:ext cx="22878041" cy="10553694"/>
          </a:xfrm>
          <a:custGeom>
            <a:avLst/>
            <a:gdLst/>
            <a:ahLst/>
            <a:cxnLst/>
            <a:rect r="r" b="b" t="t" l="l"/>
            <a:pathLst>
              <a:path h="10553694" w="22878041">
                <a:moveTo>
                  <a:pt x="0" y="0"/>
                </a:moveTo>
                <a:lnTo>
                  <a:pt x="22878040" y="0"/>
                </a:lnTo>
                <a:lnTo>
                  <a:pt x="22878040" y="10553694"/>
                </a:lnTo>
                <a:lnTo>
                  <a:pt x="0" y="10553694"/>
                </a:lnTo>
                <a:lnTo>
                  <a:pt x="0" y="0"/>
                </a:lnTo>
                <a:close/>
              </a:path>
            </a:pathLst>
          </a:custGeom>
          <a:blipFill>
            <a:blip r:embed="rId2">
              <a:alphaModFix amt="43000"/>
            </a:blip>
            <a:stretch>
              <a:fillRect l="0" t="-7039" r="0" b="-7039"/>
            </a:stretch>
          </a:blipFill>
        </p:spPr>
      </p:sp>
      <p:sp>
        <p:nvSpPr>
          <p:cNvPr name="Freeform 3" id="3"/>
          <p:cNvSpPr/>
          <p:nvPr/>
        </p:nvSpPr>
        <p:spPr>
          <a:xfrm flipH="false" flipV="false" rot="10203172">
            <a:off x="9618564" y="-4365752"/>
            <a:ext cx="8994098" cy="8229600"/>
          </a:xfrm>
          <a:custGeom>
            <a:avLst/>
            <a:gdLst/>
            <a:ahLst/>
            <a:cxnLst/>
            <a:rect r="r" b="b" t="t" l="l"/>
            <a:pathLst>
              <a:path h="8229600" w="8994098">
                <a:moveTo>
                  <a:pt x="0" y="0"/>
                </a:moveTo>
                <a:lnTo>
                  <a:pt x="8994098" y="0"/>
                </a:lnTo>
                <a:lnTo>
                  <a:pt x="8994098" y="8229600"/>
                </a:lnTo>
                <a:lnTo>
                  <a:pt x="0" y="8229600"/>
                </a:lnTo>
                <a:lnTo>
                  <a:pt x="0" y="0"/>
                </a:lnTo>
                <a:close/>
              </a:path>
            </a:pathLst>
          </a:custGeom>
          <a:blipFill>
            <a:blip r:embed="rId3"/>
            <a:stretch>
              <a:fillRect l="0" t="0" r="0" b="0"/>
            </a:stretch>
          </a:blipFill>
        </p:spPr>
      </p:sp>
      <p:sp>
        <p:nvSpPr>
          <p:cNvPr name="Freeform 4" id="4"/>
          <p:cNvSpPr/>
          <p:nvPr/>
        </p:nvSpPr>
        <p:spPr>
          <a:xfrm flipH="false" flipV="false" rot="0">
            <a:off x="-5255265" y="-1447284"/>
            <a:ext cx="16230600" cy="6881774"/>
          </a:xfrm>
          <a:custGeom>
            <a:avLst/>
            <a:gdLst/>
            <a:ahLst/>
            <a:cxnLst/>
            <a:rect r="r" b="b" t="t" l="l"/>
            <a:pathLst>
              <a:path h="6881774" w="16230600">
                <a:moveTo>
                  <a:pt x="0" y="0"/>
                </a:moveTo>
                <a:lnTo>
                  <a:pt x="16230600" y="0"/>
                </a:lnTo>
                <a:lnTo>
                  <a:pt x="16230600" y="6881774"/>
                </a:lnTo>
                <a:lnTo>
                  <a:pt x="0" y="6881774"/>
                </a:lnTo>
                <a:lnTo>
                  <a:pt x="0" y="0"/>
                </a:lnTo>
                <a:close/>
              </a:path>
            </a:pathLst>
          </a:custGeom>
          <a:blipFill>
            <a:blip r:embed="rId4"/>
            <a:stretch>
              <a:fillRect l="0" t="0" r="0" b="0"/>
            </a:stretch>
          </a:blipFill>
        </p:spPr>
      </p:sp>
      <p:sp>
        <p:nvSpPr>
          <p:cNvPr name="Freeform 5" id="5"/>
          <p:cNvSpPr/>
          <p:nvPr/>
        </p:nvSpPr>
        <p:spPr>
          <a:xfrm flipH="false" flipV="false" rot="0">
            <a:off x="-1794296" y="-3827747"/>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5"/>
            <a:stretch>
              <a:fillRect l="0" t="0" r="0" b="0"/>
            </a:stretch>
          </a:blipFill>
        </p:spPr>
      </p:sp>
      <p:sp>
        <p:nvSpPr>
          <p:cNvPr name="Freeform 6" id="6"/>
          <p:cNvSpPr/>
          <p:nvPr/>
        </p:nvSpPr>
        <p:spPr>
          <a:xfrm flipH="false" flipV="false" rot="0">
            <a:off x="9859980" y="471099"/>
            <a:ext cx="10558577" cy="9859049"/>
          </a:xfrm>
          <a:custGeom>
            <a:avLst/>
            <a:gdLst/>
            <a:ahLst/>
            <a:cxnLst/>
            <a:rect r="r" b="b" t="t" l="l"/>
            <a:pathLst>
              <a:path h="9859049" w="10558577">
                <a:moveTo>
                  <a:pt x="0" y="0"/>
                </a:moveTo>
                <a:lnTo>
                  <a:pt x="10558577" y="0"/>
                </a:lnTo>
                <a:lnTo>
                  <a:pt x="10558577" y="9859048"/>
                </a:lnTo>
                <a:lnTo>
                  <a:pt x="0" y="9859048"/>
                </a:lnTo>
                <a:lnTo>
                  <a:pt x="0" y="0"/>
                </a:lnTo>
                <a:close/>
              </a:path>
            </a:pathLst>
          </a:custGeom>
          <a:blipFill>
            <a:blip r:embed="rId6"/>
            <a:stretch>
              <a:fillRect l="0" t="0" r="-11492" b="0"/>
            </a:stretch>
          </a:blipFill>
        </p:spPr>
      </p:sp>
      <p:sp>
        <p:nvSpPr>
          <p:cNvPr name="TextBox 7" id="7"/>
          <p:cNvSpPr txBox="true"/>
          <p:nvPr/>
        </p:nvSpPr>
        <p:spPr>
          <a:xfrm rot="0">
            <a:off x="1028700" y="4550235"/>
            <a:ext cx="9156595" cy="714375"/>
          </a:xfrm>
          <a:prstGeom prst="rect">
            <a:avLst/>
          </a:prstGeom>
        </p:spPr>
        <p:txBody>
          <a:bodyPr anchor="t" rtlCol="false" tIns="0" lIns="0" bIns="0" rIns="0">
            <a:spAutoFit/>
          </a:bodyPr>
          <a:lstStyle/>
          <a:p>
            <a:pPr>
              <a:lnSpc>
                <a:spcPts val="5400"/>
              </a:lnSpc>
            </a:pPr>
            <a:r>
              <a:rPr lang="en-US" sz="4500">
                <a:solidFill>
                  <a:srgbClr val="FFFFFF"/>
                </a:solidFill>
                <a:latin typeface="Aperture"/>
              </a:rPr>
              <a:t>WRITE AN AGENDA HERE.</a:t>
            </a:r>
          </a:p>
        </p:txBody>
      </p:sp>
      <p:sp>
        <p:nvSpPr>
          <p:cNvPr name="TextBox 8" id="8"/>
          <p:cNvSpPr txBox="true"/>
          <p:nvPr/>
        </p:nvSpPr>
        <p:spPr>
          <a:xfrm rot="0">
            <a:off x="1028700" y="7010348"/>
            <a:ext cx="9156595" cy="714375"/>
          </a:xfrm>
          <a:prstGeom prst="rect">
            <a:avLst/>
          </a:prstGeom>
        </p:spPr>
        <p:txBody>
          <a:bodyPr anchor="t" rtlCol="false" tIns="0" lIns="0" bIns="0" rIns="0">
            <a:spAutoFit/>
          </a:bodyPr>
          <a:lstStyle/>
          <a:p>
            <a:pPr>
              <a:lnSpc>
                <a:spcPts val="5400"/>
              </a:lnSpc>
            </a:pPr>
            <a:r>
              <a:rPr lang="en-US" sz="4500">
                <a:solidFill>
                  <a:srgbClr val="FFFFFF"/>
                </a:solidFill>
                <a:latin typeface="Aperture"/>
              </a:rPr>
              <a:t>WRITE AN AGENDA HERE.</a:t>
            </a:r>
          </a:p>
        </p:txBody>
      </p:sp>
      <p:sp>
        <p:nvSpPr>
          <p:cNvPr name="TextBox 9" id="9"/>
          <p:cNvSpPr txBox="true"/>
          <p:nvPr/>
        </p:nvSpPr>
        <p:spPr>
          <a:xfrm rot="0">
            <a:off x="1028700" y="5372048"/>
            <a:ext cx="9156595" cy="714375"/>
          </a:xfrm>
          <a:prstGeom prst="rect">
            <a:avLst/>
          </a:prstGeom>
        </p:spPr>
        <p:txBody>
          <a:bodyPr anchor="t" rtlCol="false" tIns="0" lIns="0" bIns="0" rIns="0">
            <a:spAutoFit/>
          </a:bodyPr>
          <a:lstStyle/>
          <a:p>
            <a:pPr>
              <a:lnSpc>
                <a:spcPts val="5400"/>
              </a:lnSpc>
            </a:pPr>
            <a:r>
              <a:rPr lang="en-US" sz="4500">
                <a:solidFill>
                  <a:srgbClr val="FFFFFF"/>
                </a:solidFill>
                <a:latin typeface="Aperture"/>
              </a:rPr>
              <a:t>WRITE AN AGENDA HERE.</a:t>
            </a:r>
          </a:p>
        </p:txBody>
      </p:sp>
      <p:sp>
        <p:nvSpPr>
          <p:cNvPr name="TextBox 10" id="10"/>
          <p:cNvSpPr txBox="true"/>
          <p:nvPr/>
        </p:nvSpPr>
        <p:spPr>
          <a:xfrm rot="0">
            <a:off x="1028700" y="6191198"/>
            <a:ext cx="9156595" cy="714375"/>
          </a:xfrm>
          <a:prstGeom prst="rect">
            <a:avLst/>
          </a:prstGeom>
        </p:spPr>
        <p:txBody>
          <a:bodyPr anchor="t" rtlCol="false" tIns="0" lIns="0" bIns="0" rIns="0">
            <a:spAutoFit/>
          </a:bodyPr>
          <a:lstStyle/>
          <a:p>
            <a:pPr>
              <a:lnSpc>
                <a:spcPts val="5400"/>
              </a:lnSpc>
            </a:pPr>
            <a:r>
              <a:rPr lang="en-US" sz="4500">
                <a:solidFill>
                  <a:srgbClr val="FFFFFF"/>
                </a:solidFill>
                <a:latin typeface="Aperture"/>
              </a:rPr>
              <a:t>WRITE AN AGENDA HERE.</a:t>
            </a:r>
          </a:p>
        </p:txBody>
      </p:sp>
      <p:sp>
        <p:nvSpPr>
          <p:cNvPr name="TextBox 11" id="11"/>
          <p:cNvSpPr txBox="true"/>
          <p:nvPr/>
        </p:nvSpPr>
        <p:spPr>
          <a:xfrm rot="0">
            <a:off x="1028700" y="1752652"/>
            <a:ext cx="9511918" cy="2486025"/>
          </a:xfrm>
          <a:prstGeom prst="rect">
            <a:avLst/>
          </a:prstGeom>
        </p:spPr>
        <p:txBody>
          <a:bodyPr anchor="t" rtlCol="false" tIns="0" lIns="0" bIns="0" rIns="0">
            <a:spAutoFit/>
          </a:bodyPr>
          <a:lstStyle/>
          <a:p>
            <a:pPr marL="0" indent="0" lvl="0">
              <a:lnSpc>
                <a:spcPts val="9897"/>
              </a:lnSpc>
              <a:spcBef>
                <a:spcPct val="0"/>
              </a:spcBef>
            </a:pPr>
            <a:r>
              <a:rPr lang="en-US" sz="8247" strike="noStrike" u="none">
                <a:solidFill>
                  <a:srgbClr val="E6FA00"/>
                </a:solidFill>
                <a:latin typeface="Architype Van Doesburg Bold"/>
              </a:rPr>
              <a:t>Add an Agenda Page</a:t>
            </a:r>
          </a:p>
        </p:txBody>
      </p:sp>
      <p:sp>
        <p:nvSpPr>
          <p:cNvPr name="Freeform 12" id="12"/>
          <p:cNvSpPr/>
          <p:nvPr/>
        </p:nvSpPr>
        <p:spPr>
          <a:xfrm flipH="false" flipV="false" rot="-7187559">
            <a:off x="6760697" y="7189089"/>
            <a:ext cx="16230600" cy="6881774"/>
          </a:xfrm>
          <a:custGeom>
            <a:avLst/>
            <a:gdLst/>
            <a:ahLst/>
            <a:cxnLst/>
            <a:rect r="r" b="b" t="t" l="l"/>
            <a:pathLst>
              <a:path h="6881774" w="16230600">
                <a:moveTo>
                  <a:pt x="0" y="0"/>
                </a:moveTo>
                <a:lnTo>
                  <a:pt x="16230600" y="0"/>
                </a:lnTo>
                <a:lnTo>
                  <a:pt x="16230600" y="6881774"/>
                </a:lnTo>
                <a:lnTo>
                  <a:pt x="0" y="6881774"/>
                </a:lnTo>
                <a:lnTo>
                  <a:pt x="0" y="0"/>
                </a:lnTo>
                <a:close/>
              </a:path>
            </a:pathLst>
          </a:custGeom>
          <a:blipFill>
            <a:blip r:embed="rId4"/>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790090" y="102383"/>
            <a:ext cx="19353191" cy="10184617"/>
          </a:xfrm>
          <a:custGeom>
            <a:avLst/>
            <a:gdLst/>
            <a:ahLst/>
            <a:cxnLst/>
            <a:rect r="r" b="b" t="t" l="l"/>
            <a:pathLst>
              <a:path h="10184617" w="19353191">
                <a:moveTo>
                  <a:pt x="0" y="0"/>
                </a:moveTo>
                <a:lnTo>
                  <a:pt x="19353192" y="0"/>
                </a:lnTo>
                <a:lnTo>
                  <a:pt x="19353192" y="10184617"/>
                </a:lnTo>
                <a:lnTo>
                  <a:pt x="0" y="10184617"/>
                </a:lnTo>
                <a:lnTo>
                  <a:pt x="0" y="0"/>
                </a:lnTo>
                <a:close/>
              </a:path>
            </a:pathLst>
          </a:custGeom>
          <a:blipFill>
            <a:blip r:embed="rId2"/>
            <a:stretch>
              <a:fillRect l="0" t="0" r="0" b="0"/>
            </a:stretch>
          </a:blipFill>
        </p:spPr>
      </p:sp>
      <p:sp>
        <p:nvSpPr>
          <p:cNvPr name="Freeform 3" id="3"/>
          <p:cNvSpPr/>
          <p:nvPr/>
        </p:nvSpPr>
        <p:spPr>
          <a:xfrm flipH="false" flipV="false" rot="0">
            <a:off x="-3738276" y="5864686"/>
            <a:ext cx="8985641" cy="5795738"/>
          </a:xfrm>
          <a:custGeom>
            <a:avLst/>
            <a:gdLst/>
            <a:ahLst/>
            <a:cxnLst/>
            <a:rect r="r" b="b" t="t" l="l"/>
            <a:pathLst>
              <a:path h="5795738" w="8985641">
                <a:moveTo>
                  <a:pt x="0" y="0"/>
                </a:moveTo>
                <a:lnTo>
                  <a:pt x="8985641" y="0"/>
                </a:lnTo>
                <a:lnTo>
                  <a:pt x="8985641" y="5795738"/>
                </a:lnTo>
                <a:lnTo>
                  <a:pt x="0" y="5795738"/>
                </a:lnTo>
                <a:lnTo>
                  <a:pt x="0" y="0"/>
                </a:lnTo>
                <a:close/>
              </a:path>
            </a:pathLst>
          </a:custGeom>
          <a:blipFill>
            <a:blip r:embed="rId3"/>
            <a:stretch>
              <a:fillRect l="0" t="0" r="0" b="0"/>
            </a:stretch>
          </a:blipFill>
        </p:spPr>
      </p:sp>
      <p:sp>
        <p:nvSpPr>
          <p:cNvPr name="Freeform 4" id="4"/>
          <p:cNvSpPr/>
          <p:nvPr/>
        </p:nvSpPr>
        <p:spPr>
          <a:xfrm flipH="false" flipV="false" rot="0">
            <a:off x="1592368" y="4846468"/>
            <a:ext cx="13744635" cy="8229600"/>
          </a:xfrm>
          <a:custGeom>
            <a:avLst/>
            <a:gdLst/>
            <a:ahLst/>
            <a:cxnLst/>
            <a:rect r="r" b="b" t="t" l="l"/>
            <a:pathLst>
              <a:path h="8229600" w="13744635">
                <a:moveTo>
                  <a:pt x="0" y="0"/>
                </a:moveTo>
                <a:lnTo>
                  <a:pt x="13744634" y="0"/>
                </a:lnTo>
                <a:lnTo>
                  <a:pt x="13744634"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0">
            <a:off x="11244132" y="2801506"/>
            <a:ext cx="6717411" cy="8229600"/>
          </a:xfrm>
          <a:custGeom>
            <a:avLst/>
            <a:gdLst/>
            <a:ahLst/>
            <a:cxnLst/>
            <a:rect r="r" b="b" t="t" l="l"/>
            <a:pathLst>
              <a:path h="8229600" w="6717411">
                <a:moveTo>
                  <a:pt x="0" y="0"/>
                </a:moveTo>
                <a:lnTo>
                  <a:pt x="6717411" y="0"/>
                </a:lnTo>
                <a:lnTo>
                  <a:pt x="6717411" y="8229600"/>
                </a:lnTo>
                <a:lnTo>
                  <a:pt x="0" y="8229600"/>
                </a:lnTo>
                <a:lnTo>
                  <a:pt x="0" y="0"/>
                </a:lnTo>
                <a:close/>
              </a:path>
            </a:pathLst>
          </a:custGeom>
          <a:blipFill>
            <a:blip r:embed="rId5"/>
            <a:stretch>
              <a:fillRect l="0" t="0" r="0" b="0"/>
            </a:stretch>
          </a:blipFill>
        </p:spPr>
      </p:sp>
      <p:sp>
        <p:nvSpPr>
          <p:cNvPr name="TextBox 6" id="6"/>
          <p:cNvSpPr txBox="true"/>
          <p:nvPr/>
        </p:nvSpPr>
        <p:spPr>
          <a:xfrm rot="0">
            <a:off x="754545" y="5635314"/>
            <a:ext cx="4831260" cy="7143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sp>
        <p:nvSpPr>
          <p:cNvPr name="TextBox 7" id="7"/>
          <p:cNvSpPr txBox="true"/>
          <p:nvPr/>
        </p:nvSpPr>
        <p:spPr>
          <a:xfrm rot="0">
            <a:off x="1842814" y="6509897"/>
            <a:ext cx="2654722" cy="1234440"/>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FFFFFF"/>
                </a:solidFill>
                <a:latin typeface="Garet"/>
              </a:rPr>
              <a:t>Briefly elaborate on what you want to discuss. </a:t>
            </a:r>
          </a:p>
        </p:txBody>
      </p:sp>
      <p:sp>
        <p:nvSpPr>
          <p:cNvPr name="TextBox 8" id="8"/>
          <p:cNvSpPr txBox="true"/>
          <p:nvPr/>
        </p:nvSpPr>
        <p:spPr>
          <a:xfrm rot="0">
            <a:off x="6223741" y="6302064"/>
            <a:ext cx="5325530" cy="7143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sp>
        <p:nvSpPr>
          <p:cNvPr name="TextBox 9" id="9"/>
          <p:cNvSpPr txBox="true"/>
          <p:nvPr/>
        </p:nvSpPr>
        <p:spPr>
          <a:xfrm rot="0">
            <a:off x="7559145" y="7176647"/>
            <a:ext cx="2654722" cy="1234440"/>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FFFFFF"/>
                </a:solidFill>
                <a:latin typeface="Garet"/>
              </a:rPr>
              <a:t>Briefly elaborate on what you want to discuss. </a:t>
            </a:r>
          </a:p>
        </p:txBody>
      </p:sp>
      <p:sp>
        <p:nvSpPr>
          <p:cNvPr name="TextBox 10" id="10"/>
          <p:cNvSpPr txBox="true"/>
          <p:nvPr/>
        </p:nvSpPr>
        <p:spPr>
          <a:xfrm rot="0">
            <a:off x="11946375" y="5635314"/>
            <a:ext cx="5312925" cy="7143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ADD A MAIN POINT</a:t>
            </a:r>
          </a:p>
        </p:txBody>
      </p:sp>
      <p:sp>
        <p:nvSpPr>
          <p:cNvPr name="TextBox 11" id="11"/>
          <p:cNvSpPr txBox="true"/>
          <p:nvPr/>
        </p:nvSpPr>
        <p:spPr>
          <a:xfrm rot="0">
            <a:off x="13275476" y="6509897"/>
            <a:ext cx="2654722" cy="1234440"/>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FFFFFF"/>
                </a:solidFill>
                <a:latin typeface="Garet"/>
              </a:rPr>
              <a:t>Briefly elaborate on what you want to discuss. </a:t>
            </a:r>
          </a:p>
        </p:txBody>
      </p:sp>
      <p:sp>
        <p:nvSpPr>
          <p:cNvPr name="TextBox 12" id="12"/>
          <p:cNvSpPr txBox="true"/>
          <p:nvPr/>
        </p:nvSpPr>
        <p:spPr>
          <a:xfrm rot="0">
            <a:off x="4140423" y="2074250"/>
            <a:ext cx="10007153"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E6FA00"/>
                </a:solidFill>
                <a:latin typeface="Architype Van Doesburg"/>
              </a:rPr>
              <a:t>Write your topic or idea</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0222" y="0"/>
            <a:ext cx="18458222" cy="10382750"/>
          </a:xfrm>
          <a:custGeom>
            <a:avLst/>
            <a:gdLst/>
            <a:ahLst/>
            <a:cxnLst/>
            <a:rect r="r" b="b" t="t" l="l"/>
            <a:pathLst>
              <a:path h="10382750" w="18458222">
                <a:moveTo>
                  <a:pt x="0" y="0"/>
                </a:moveTo>
                <a:lnTo>
                  <a:pt x="18458222" y="0"/>
                </a:lnTo>
                <a:lnTo>
                  <a:pt x="18458222" y="10382750"/>
                </a:lnTo>
                <a:lnTo>
                  <a:pt x="0" y="10382750"/>
                </a:lnTo>
                <a:lnTo>
                  <a:pt x="0" y="0"/>
                </a:lnTo>
                <a:close/>
              </a:path>
            </a:pathLst>
          </a:custGeom>
          <a:blipFill>
            <a:blip r:embed="rId2">
              <a:alphaModFix amt="56000"/>
            </a:blip>
            <a:stretch>
              <a:fillRect l="0" t="0" r="0" b="0"/>
            </a:stretch>
          </a:blipFill>
        </p:spPr>
      </p:sp>
      <p:sp>
        <p:nvSpPr>
          <p:cNvPr name="Freeform 3" id="3"/>
          <p:cNvSpPr/>
          <p:nvPr/>
        </p:nvSpPr>
        <p:spPr>
          <a:xfrm flipH="false" flipV="false" rot="7432485">
            <a:off x="7136384" y="1706027"/>
            <a:ext cx="4981040" cy="4993524"/>
          </a:xfrm>
          <a:custGeom>
            <a:avLst/>
            <a:gdLst/>
            <a:ahLst/>
            <a:cxnLst/>
            <a:rect r="r" b="b" t="t" l="l"/>
            <a:pathLst>
              <a:path h="4993524" w="4981040">
                <a:moveTo>
                  <a:pt x="0" y="0"/>
                </a:moveTo>
                <a:lnTo>
                  <a:pt x="4981040" y="0"/>
                </a:lnTo>
                <a:lnTo>
                  <a:pt x="4981040" y="4993523"/>
                </a:lnTo>
                <a:lnTo>
                  <a:pt x="0" y="4993523"/>
                </a:lnTo>
                <a:lnTo>
                  <a:pt x="0" y="0"/>
                </a:lnTo>
                <a:close/>
              </a:path>
            </a:pathLst>
          </a:custGeom>
          <a:blipFill>
            <a:blip r:embed="rId3"/>
            <a:stretch>
              <a:fillRect l="0" t="0" r="0" b="0"/>
            </a:stretch>
          </a:blipFill>
        </p:spPr>
      </p:sp>
      <p:sp>
        <p:nvSpPr>
          <p:cNvPr name="Freeform 4" id="4"/>
          <p:cNvSpPr/>
          <p:nvPr/>
        </p:nvSpPr>
        <p:spPr>
          <a:xfrm flipH="false" flipV="false" rot="-10595874">
            <a:off x="8127221" y="-759402"/>
            <a:ext cx="6602125" cy="4905384"/>
          </a:xfrm>
          <a:custGeom>
            <a:avLst/>
            <a:gdLst/>
            <a:ahLst/>
            <a:cxnLst/>
            <a:rect r="r" b="b" t="t" l="l"/>
            <a:pathLst>
              <a:path h="4905384" w="6602125">
                <a:moveTo>
                  <a:pt x="0" y="0"/>
                </a:moveTo>
                <a:lnTo>
                  <a:pt x="6602125" y="0"/>
                </a:lnTo>
                <a:lnTo>
                  <a:pt x="6602125" y="4905384"/>
                </a:lnTo>
                <a:lnTo>
                  <a:pt x="0" y="4905384"/>
                </a:lnTo>
                <a:lnTo>
                  <a:pt x="0" y="0"/>
                </a:lnTo>
                <a:close/>
              </a:path>
            </a:pathLst>
          </a:custGeom>
          <a:blipFill>
            <a:blip r:embed="rId4"/>
            <a:stretch>
              <a:fillRect l="-87093" t="-67766" r="0" b="0"/>
            </a:stretch>
          </a:blipFill>
        </p:spPr>
      </p:sp>
      <p:grpSp>
        <p:nvGrpSpPr>
          <p:cNvPr name="Group 5" id="5"/>
          <p:cNvGrpSpPr>
            <a:grpSpLocks noChangeAspect="true"/>
          </p:cNvGrpSpPr>
          <p:nvPr/>
        </p:nvGrpSpPr>
        <p:grpSpPr>
          <a:xfrm rot="0">
            <a:off x="6202168" y="1136792"/>
            <a:ext cx="5450725" cy="5246370"/>
            <a:chOff x="30480" y="591820"/>
            <a:chExt cx="12736830" cy="12259310"/>
          </a:xfrm>
        </p:grpSpPr>
        <p:sp>
          <p:nvSpPr>
            <p:cNvPr name="Freeform 6" id="6"/>
            <p:cNvSpPr/>
            <p:nvPr/>
          </p:nvSpPr>
          <p:spPr>
            <a:xfrm flipH="false" flipV="false" rot="0">
              <a:off x="30480" y="591820"/>
              <a:ext cx="12736830" cy="12259310"/>
            </a:xfrm>
            <a:custGeom>
              <a:avLst/>
              <a:gdLst/>
              <a:ahLst/>
              <a:cxnLst/>
              <a:rect r="r" b="b" t="t" l="l"/>
              <a:pathLst>
                <a:path h="12259310" w="12736830">
                  <a:moveTo>
                    <a:pt x="11925300" y="4271010"/>
                  </a:moveTo>
                  <a:cubicBezTo>
                    <a:pt x="10819131" y="2120900"/>
                    <a:pt x="8590281"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19"/>
                    <a:pt x="1822450" y="10811510"/>
                    <a:pt x="2842260" y="11203940"/>
                  </a:cubicBezTo>
                  <a:cubicBezTo>
                    <a:pt x="5585460" y="12259310"/>
                    <a:pt x="8953500"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5"/>
              <a:stretch>
                <a:fillRect l="-243" t="-36630" r="243" b="-26362"/>
              </a:stretch>
            </a:blipFill>
          </p:spPr>
        </p:sp>
      </p:grpSp>
      <p:grpSp>
        <p:nvGrpSpPr>
          <p:cNvPr name="Group 7" id="7"/>
          <p:cNvGrpSpPr/>
          <p:nvPr/>
        </p:nvGrpSpPr>
        <p:grpSpPr>
          <a:xfrm rot="0">
            <a:off x="2260434" y="7331086"/>
            <a:ext cx="13767131" cy="2460625"/>
            <a:chOff x="0" y="0"/>
            <a:chExt cx="18356175" cy="3280833"/>
          </a:xfrm>
        </p:grpSpPr>
        <p:sp>
          <p:nvSpPr>
            <p:cNvPr name="TextBox 8" id="8"/>
            <p:cNvSpPr txBox="true"/>
            <p:nvPr/>
          </p:nvSpPr>
          <p:spPr>
            <a:xfrm rot="0">
              <a:off x="0" y="-9525"/>
              <a:ext cx="18356175" cy="1673225"/>
            </a:xfrm>
            <a:prstGeom prst="rect">
              <a:avLst/>
            </a:prstGeom>
          </p:spPr>
          <p:txBody>
            <a:bodyPr anchor="t" rtlCol="false" tIns="0" lIns="0" bIns="0" rIns="0">
              <a:spAutoFit/>
            </a:bodyPr>
            <a:lstStyle/>
            <a:p>
              <a:pPr algn="ctr" marL="0" indent="0" lvl="0">
                <a:lnSpc>
                  <a:spcPts val="9839"/>
                </a:lnSpc>
                <a:spcBef>
                  <a:spcPct val="0"/>
                </a:spcBef>
              </a:pPr>
              <a:r>
                <a:rPr lang="en-US" sz="8199" strike="noStrike" u="none">
                  <a:solidFill>
                    <a:srgbClr val="E6FA00"/>
                  </a:solidFill>
                  <a:latin typeface="Architype Van Doesburg Bold"/>
                </a:rPr>
                <a:t>Hello there!</a:t>
              </a:r>
            </a:p>
          </p:txBody>
        </p:sp>
        <p:sp>
          <p:nvSpPr>
            <p:cNvPr name="TextBox 9" id="9"/>
            <p:cNvSpPr txBox="true"/>
            <p:nvPr/>
          </p:nvSpPr>
          <p:spPr>
            <a:xfrm rot="0">
              <a:off x="0" y="1787525"/>
              <a:ext cx="18356175" cy="1493308"/>
            </a:xfrm>
            <a:prstGeom prst="rect">
              <a:avLst/>
            </a:prstGeom>
          </p:spPr>
          <p:txBody>
            <a:bodyPr anchor="t" rtlCol="false" tIns="0" lIns="0" bIns="0" rIns="0">
              <a:spAutoFit/>
            </a:bodyPr>
            <a:lstStyle/>
            <a:p>
              <a:pPr algn="ctr">
                <a:lnSpc>
                  <a:spcPts val="4550"/>
                </a:lnSpc>
              </a:pPr>
              <a:r>
                <a:rPr lang="en-US" sz="3500">
                  <a:solidFill>
                    <a:srgbClr val="FFFFFF"/>
                  </a:solidFill>
                  <a:latin typeface="Garet"/>
                </a:rPr>
                <a:t>I'm Rain, and I'll be sharing with you my beautiful ideas. </a:t>
              </a:r>
            </a:p>
            <a:p>
              <a:pPr algn="ctr">
                <a:lnSpc>
                  <a:spcPts val="4550"/>
                </a:lnSpc>
              </a:pPr>
              <a:r>
                <a:rPr lang="en-US" sz="3500">
                  <a:solidFill>
                    <a:srgbClr val="FFFFFF"/>
                  </a:solidFill>
                  <a:latin typeface="Garet"/>
                </a:rPr>
                <a:t>Follow me at @reallygreatsite to learn more.</a:t>
              </a:r>
              <a:r>
                <a:rPr lang="en-US" sz="3500">
                  <a:solidFill>
                    <a:srgbClr val="FFFFFF"/>
                  </a:solidFill>
                  <a:latin typeface="Garet"/>
                </a:rPr>
                <a:t> </a:t>
              </a:r>
            </a:p>
          </p:txBody>
        </p:sp>
      </p:grpSp>
      <p:sp>
        <p:nvSpPr>
          <p:cNvPr name="Freeform 10" id="10"/>
          <p:cNvSpPr/>
          <p:nvPr/>
        </p:nvSpPr>
        <p:spPr>
          <a:xfrm flipH="false" flipV="false" rot="10203172">
            <a:off x="-1270795" y="-3371429"/>
            <a:ext cx="8994098" cy="8229600"/>
          </a:xfrm>
          <a:custGeom>
            <a:avLst/>
            <a:gdLst/>
            <a:ahLst/>
            <a:cxnLst/>
            <a:rect r="r" b="b" t="t" l="l"/>
            <a:pathLst>
              <a:path h="8229600" w="8994098">
                <a:moveTo>
                  <a:pt x="0" y="0"/>
                </a:moveTo>
                <a:lnTo>
                  <a:pt x="8994098" y="0"/>
                </a:lnTo>
                <a:lnTo>
                  <a:pt x="8994098" y="8229600"/>
                </a:lnTo>
                <a:lnTo>
                  <a:pt x="0" y="8229600"/>
                </a:lnTo>
                <a:lnTo>
                  <a:pt x="0" y="0"/>
                </a:lnTo>
                <a:close/>
              </a:path>
            </a:pathLst>
          </a:custGeom>
          <a:blipFill>
            <a:blip r:embed="rId6"/>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0930916" y="4226083"/>
            <a:ext cx="8994098" cy="8229600"/>
          </a:xfrm>
          <a:custGeom>
            <a:avLst/>
            <a:gdLst/>
            <a:ahLst/>
            <a:cxnLst/>
            <a:rect r="r" b="b" t="t" l="l"/>
            <a:pathLst>
              <a:path h="8229600" w="8994098">
                <a:moveTo>
                  <a:pt x="0" y="0"/>
                </a:moveTo>
                <a:lnTo>
                  <a:pt x="8994098" y="0"/>
                </a:lnTo>
                <a:lnTo>
                  <a:pt x="8994098" y="8229600"/>
                </a:lnTo>
                <a:lnTo>
                  <a:pt x="0" y="8229600"/>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206317" y="799416"/>
            <a:ext cx="17875365" cy="6620559"/>
            <a:chOff x="0" y="0"/>
            <a:chExt cx="6268847" cy="2321814"/>
          </a:xfrm>
        </p:grpSpPr>
        <p:sp>
          <p:nvSpPr>
            <p:cNvPr name="Freeform 4" id="4"/>
            <p:cNvSpPr/>
            <p:nvPr/>
          </p:nvSpPr>
          <p:spPr>
            <a:xfrm flipH="false" flipV="false" rot="0">
              <a:off x="-37592" y="0"/>
              <a:ext cx="6306439" cy="2348484"/>
            </a:xfrm>
            <a:custGeom>
              <a:avLst/>
              <a:gdLst/>
              <a:ahLst/>
              <a:cxnLst/>
              <a:rect r="r" b="b" t="t" l="l"/>
              <a:pathLst>
                <a:path h="2348484" w="6306439">
                  <a:moveTo>
                    <a:pt x="6020689" y="1272159"/>
                  </a:moveTo>
                  <a:cubicBezTo>
                    <a:pt x="6177915" y="1239012"/>
                    <a:pt x="6306439" y="1080389"/>
                    <a:pt x="6306439" y="919734"/>
                  </a:cubicBezTo>
                  <a:lnTo>
                    <a:pt x="6306439" y="292100"/>
                  </a:lnTo>
                  <a:cubicBezTo>
                    <a:pt x="6306439" y="131445"/>
                    <a:pt x="6174994" y="0"/>
                    <a:pt x="6014339" y="0"/>
                  </a:cubicBezTo>
                  <a:lnTo>
                    <a:pt x="248539" y="0"/>
                  </a:lnTo>
                  <a:cubicBezTo>
                    <a:pt x="87884" y="0"/>
                    <a:pt x="0" y="124079"/>
                    <a:pt x="53086" y="275590"/>
                  </a:cubicBezTo>
                  <a:lnTo>
                    <a:pt x="692912" y="2099945"/>
                  </a:lnTo>
                  <a:cubicBezTo>
                    <a:pt x="746125" y="2251583"/>
                    <a:pt x="918210" y="2348484"/>
                    <a:pt x="1075436" y="2315337"/>
                  </a:cubicBezTo>
                  <a:lnTo>
                    <a:pt x="6020689" y="1272159"/>
                  </a:lnTo>
                  <a:close/>
                </a:path>
              </a:pathLst>
            </a:custGeom>
            <a:solidFill>
              <a:srgbClr val="E6FA00"/>
            </a:solidFill>
            <a:ln w="12700">
              <a:solidFill>
                <a:srgbClr val="000000"/>
              </a:solidFill>
            </a:ln>
          </p:spPr>
        </p:sp>
      </p:grpSp>
      <p:sp>
        <p:nvSpPr>
          <p:cNvPr name="Freeform 5" id="5"/>
          <p:cNvSpPr/>
          <p:nvPr/>
        </p:nvSpPr>
        <p:spPr>
          <a:xfrm flipH="false" flipV="true" rot="0">
            <a:off x="-1971986" y="6172200"/>
            <a:ext cx="9220840" cy="8229600"/>
          </a:xfrm>
          <a:custGeom>
            <a:avLst/>
            <a:gdLst/>
            <a:ahLst/>
            <a:cxnLst/>
            <a:rect r="r" b="b" t="t" l="l"/>
            <a:pathLst>
              <a:path h="8229600" w="9220840">
                <a:moveTo>
                  <a:pt x="0" y="8229600"/>
                </a:moveTo>
                <a:lnTo>
                  <a:pt x="9220840" y="8229600"/>
                </a:lnTo>
                <a:lnTo>
                  <a:pt x="9220840" y="0"/>
                </a:lnTo>
                <a:lnTo>
                  <a:pt x="0" y="0"/>
                </a:lnTo>
                <a:lnTo>
                  <a:pt x="0" y="8229600"/>
                </a:lnTo>
                <a:close/>
              </a:path>
            </a:pathLst>
          </a:custGeom>
          <a:blipFill>
            <a:blip r:embed="rId3"/>
            <a:stretch>
              <a:fillRect l="0" t="0" r="0" b="0"/>
            </a:stretch>
          </a:blipFill>
        </p:spPr>
      </p:sp>
      <p:grpSp>
        <p:nvGrpSpPr>
          <p:cNvPr name="Group 6" id="6"/>
          <p:cNvGrpSpPr>
            <a:grpSpLocks noChangeAspect="true"/>
          </p:cNvGrpSpPr>
          <p:nvPr/>
        </p:nvGrpSpPr>
        <p:grpSpPr>
          <a:xfrm rot="0">
            <a:off x="206831" y="596953"/>
            <a:ext cx="17665545" cy="6542848"/>
            <a:chOff x="0" y="0"/>
            <a:chExt cx="6268847" cy="2321814"/>
          </a:xfrm>
        </p:grpSpPr>
        <p:sp>
          <p:nvSpPr>
            <p:cNvPr name="Freeform 7" id="7"/>
            <p:cNvSpPr/>
            <p:nvPr/>
          </p:nvSpPr>
          <p:spPr>
            <a:xfrm flipH="false" flipV="false" rot="0">
              <a:off x="-37592" y="0"/>
              <a:ext cx="6306439" cy="2348484"/>
            </a:xfrm>
            <a:custGeom>
              <a:avLst/>
              <a:gdLst/>
              <a:ahLst/>
              <a:cxnLst/>
              <a:rect r="r" b="b" t="t" l="l"/>
              <a:pathLst>
                <a:path h="2348484" w="6306439">
                  <a:moveTo>
                    <a:pt x="6020689" y="1272159"/>
                  </a:moveTo>
                  <a:cubicBezTo>
                    <a:pt x="6177915" y="1239012"/>
                    <a:pt x="6306439" y="1080389"/>
                    <a:pt x="6306439" y="919734"/>
                  </a:cubicBezTo>
                  <a:lnTo>
                    <a:pt x="6306439" y="292100"/>
                  </a:lnTo>
                  <a:cubicBezTo>
                    <a:pt x="6306439" y="131445"/>
                    <a:pt x="6174994" y="0"/>
                    <a:pt x="6014339" y="0"/>
                  </a:cubicBezTo>
                  <a:lnTo>
                    <a:pt x="248539" y="0"/>
                  </a:lnTo>
                  <a:cubicBezTo>
                    <a:pt x="87884" y="0"/>
                    <a:pt x="0" y="124079"/>
                    <a:pt x="53086" y="275590"/>
                  </a:cubicBezTo>
                  <a:lnTo>
                    <a:pt x="692912" y="2099945"/>
                  </a:lnTo>
                  <a:cubicBezTo>
                    <a:pt x="746125" y="2251583"/>
                    <a:pt x="918210" y="2348484"/>
                    <a:pt x="1075436" y="2315337"/>
                  </a:cubicBezTo>
                  <a:lnTo>
                    <a:pt x="6020689" y="1272159"/>
                  </a:lnTo>
                  <a:close/>
                </a:path>
              </a:pathLst>
            </a:custGeom>
            <a:blipFill>
              <a:blip r:embed="rId4"/>
              <a:stretch>
                <a:fillRect l="0" t="-39941" r="0" b="-39941"/>
              </a:stretch>
            </a:blipFill>
          </p:spPr>
        </p:sp>
      </p:grpSp>
      <p:sp>
        <p:nvSpPr>
          <p:cNvPr name="TextBox 8" id="8"/>
          <p:cNvSpPr txBox="true"/>
          <p:nvPr/>
        </p:nvSpPr>
        <p:spPr>
          <a:xfrm rot="0">
            <a:off x="8325697" y="6162675"/>
            <a:ext cx="9300554" cy="2505075"/>
          </a:xfrm>
          <a:prstGeom prst="rect">
            <a:avLst/>
          </a:prstGeom>
        </p:spPr>
        <p:txBody>
          <a:bodyPr anchor="t" rtlCol="false" tIns="0" lIns="0" bIns="0" rIns="0">
            <a:spAutoFit/>
          </a:bodyPr>
          <a:lstStyle/>
          <a:p>
            <a:pPr marL="0" indent="0" lvl="0">
              <a:lnSpc>
                <a:spcPts val="9839"/>
              </a:lnSpc>
              <a:spcBef>
                <a:spcPct val="0"/>
              </a:spcBef>
            </a:pPr>
            <a:r>
              <a:rPr lang="en-US" sz="8199" strike="noStrike" u="none">
                <a:solidFill>
                  <a:srgbClr val="E6FA00"/>
                </a:solidFill>
                <a:latin typeface="Architype Van Doesburg Bold"/>
              </a:rPr>
              <a:t>Write Your Topic or Idea</a:t>
            </a:r>
          </a:p>
        </p:txBody>
      </p:sp>
      <p:sp>
        <p:nvSpPr>
          <p:cNvPr name="TextBox 9" id="9"/>
          <p:cNvSpPr txBox="true"/>
          <p:nvPr/>
        </p:nvSpPr>
        <p:spPr>
          <a:xfrm rot="0">
            <a:off x="8325697" y="8859982"/>
            <a:ext cx="8933603" cy="555625"/>
          </a:xfrm>
          <a:prstGeom prst="rect">
            <a:avLst/>
          </a:prstGeom>
        </p:spPr>
        <p:txBody>
          <a:bodyPr anchor="t" rtlCol="false" tIns="0" lIns="0" bIns="0" rIns="0">
            <a:spAutoFit/>
          </a:bodyPr>
          <a:lstStyle/>
          <a:p>
            <a:pPr>
              <a:lnSpc>
                <a:spcPts val="4550"/>
              </a:lnSpc>
            </a:pPr>
            <a:r>
              <a:rPr lang="en-US" sz="3500">
                <a:solidFill>
                  <a:srgbClr val="FFFFFF"/>
                </a:solidFill>
                <a:latin typeface="Garet"/>
              </a:rPr>
              <a:t>Elaborate on what you want to discuss.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0" y="-2579409"/>
            <a:ext cx="18623506" cy="18657428"/>
          </a:xfrm>
          <a:custGeom>
            <a:avLst/>
            <a:gdLst/>
            <a:ahLst/>
            <a:cxnLst/>
            <a:rect r="r" b="b" t="t" l="l"/>
            <a:pathLst>
              <a:path h="18657428" w="18623506">
                <a:moveTo>
                  <a:pt x="0" y="0"/>
                </a:moveTo>
                <a:lnTo>
                  <a:pt x="18623506" y="0"/>
                </a:lnTo>
                <a:lnTo>
                  <a:pt x="18623506" y="18657429"/>
                </a:lnTo>
                <a:lnTo>
                  <a:pt x="0" y="18657429"/>
                </a:lnTo>
                <a:lnTo>
                  <a:pt x="0" y="0"/>
                </a:lnTo>
                <a:close/>
              </a:path>
            </a:pathLst>
          </a:custGeom>
          <a:blipFill>
            <a:blip r:embed="rId2">
              <a:alphaModFix amt="13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964227" y="4281076"/>
            <a:ext cx="20820649" cy="5199986"/>
            <a:chOff x="0" y="0"/>
            <a:chExt cx="27760865" cy="6933315"/>
          </a:xfrm>
        </p:grpSpPr>
        <p:sp>
          <p:nvSpPr>
            <p:cNvPr name="Freeform 4" id="4"/>
            <p:cNvSpPr/>
            <p:nvPr/>
          </p:nvSpPr>
          <p:spPr>
            <a:xfrm flipH="false" flipV="false" rot="0">
              <a:off x="0" y="0"/>
              <a:ext cx="27363125" cy="6933315"/>
            </a:xfrm>
            <a:custGeom>
              <a:avLst/>
              <a:gdLst/>
              <a:ahLst/>
              <a:cxnLst/>
              <a:rect r="r" b="b" t="t" l="l"/>
              <a:pathLst>
                <a:path h="6933315" w="27363125">
                  <a:moveTo>
                    <a:pt x="0" y="0"/>
                  </a:moveTo>
                  <a:lnTo>
                    <a:pt x="27363125" y="0"/>
                  </a:lnTo>
                  <a:lnTo>
                    <a:pt x="27363125" y="6933315"/>
                  </a:lnTo>
                  <a:lnTo>
                    <a:pt x="0" y="6933315"/>
                  </a:lnTo>
                  <a:lnTo>
                    <a:pt x="0" y="0"/>
                  </a:lnTo>
                  <a:close/>
                </a:path>
              </a:pathLst>
            </a:custGeom>
            <a:blipFill>
              <a:blip r:embed="rId4"/>
              <a:stretch>
                <a:fillRect l="0" t="0" r="-34241" b="0"/>
              </a:stretch>
            </a:blipFill>
          </p:spPr>
        </p:sp>
        <p:grpSp>
          <p:nvGrpSpPr>
            <p:cNvPr name="Group 5" id="5"/>
            <p:cNvGrpSpPr/>
            <p:nvPr/>
          </p:nvGrpSpPr>
          <p:grpSpPr>
            <a:xfrm rot="0">
              <a:off x="1652699" y="146611"/>
              <a:ext cx="26108166" cy="6097536"/>
              <a:chOff x="0" y="0"/>
              <a:chExt cx="5157169" cy="1204451"/>
            </a:xfrm>
          </p:grpSpPr>
          <p:sp>
            <p:nvSpPr>
              <p:cNvPr name="Freeform 6" id="6"/>
              <p:cNvSpPr/>
              <p:nvPr/>
            </p:nvSpPr>
            <p:spPr>
              <a:xfrm flipH="false" flipV="false" rot="0">
                <a:off x="0" y="0"/>
                <a:ext cx="5157169" cy="1204451"/>
              </a:xfrm>
              <a:custGeom>
                <a:avLst/>
                <a:gdLst/>
                <a:ahLst/>
                <a:cxnLst/>
                <a:rect r="r" b="b" t="t" l="l"/>
                <a:pathLst>
                  <a:path h="1204451" w="5157169">
                    <a:moveTo>
                      <a:pt x="0" y="0"/>
                    </a:moveTo>
                    <a:lnTo>
                      <a:pt x="5157169" y="0"/>
                    </a:lnTo>
                    <a:lnTo>
                      <a:pt x="5157169" y="1204451"/>
                    </a:lnTo>
                    <a:lnTo>
                      <a:pt x="0" y="1204451"/>
                    </a:lnTo>
                    <a:close/>
                  </a:path>
                </a:pathLst>
              </a:custGeom>
              <a:solidFill>
                <a:srgbClr val="000000">
                  <a:alpha val="29804"/>
                </a:srgbClr>
              </a:solidFill>
            </p:spPr>
          </p:sp>
          <p:sp>
            <p:nvSpPr>
              <p:cNvPr name="TextBox 7" id="7"/>
              <p:cNvSpPr txBox="true"/>
              <p:nvPr/>
            </p:nvSpPr>
            <p:spPr>
              <a:xfrm>
                <a:off x="0" y="-38100"/>
                <a:ext cx="5157169" cy="1242551"/>
              </a:xfrm>
              <a:prstGeom prst="rect">
                <a:avLst/>
              </a:prstGeom>
            </p:spPr>
            <p:txBody>
              <a:bodyPr anchor="ctr" rtlCol="false" tIns="50800" lIns="50800" bIns="50800" rIns="50800"/>
              <a:lstStyle/>
              <a:p>
                <a:pPr algn="ctr">
                  <a:lnSpc>
                    <a:spcPts val="3359"/>
                  </a:lnSpc>
                </a:pPr>
              </a:p>
            </p:txBody>
          </p:sp>
        </p:grpSp>
      </p:grpSp>
      <p:sp>
        <p:nvSpPr>
          <p:cNvPr name="Freeform 8" id="8"/>
          <p:cNvSpPr/>
          <p:nvPr/>
        </p:nvSpPr>
        <p:spPr>
          <a:xfrm flipH="false" flipV="false" rot="0">
            <a:off x="-5255265" y="-1447284"/>
            <a:ext cx="16230600" cy="6881774"/>
          </a:xfrm>
          <a:custGeom>
            <a:avLst/>
            <a:gdLst/>
            <a:ahLst/>
            <a:cxnLst/>
            <a:rect r="r" b="b" t="t" l="l"/>
            <a:pathLst>
              <a:path h="6881774" w="16230600">
                <a:moveTo>
                  <a:pt x="0" y="0"/>
                </a:moveTo>
                <a:lnTo>
                  <a:pt x="16230600" y="0"/>
                </a:lnTo>
                <a:lnTo>
                  <a:pt x="16230600" y="6881774"/>
                </a:lnTo>
                <a:lnTo>
                  <a:pt x="0" y="6881774"/>
                </a:lnTo>
                <a:lnTo>
                  <a:pt x="0" y="0"/>
                </a:lnTo>
                <a:close/>
              </a:path>
            </a:pathLst>
          </a:custGeom>
          <a:blipFill>
            <a:blip r:embed="rId5"/>
            <a:stretch>
              <a:fillRect l="0" t="0" r="0" b="0"/>
            </a:stretch>
          </a:blipFill>
        </p:spPr>
      </p:sp>
      <p:sp>
        <p:nvSpPr>
          <p:cNvPr name="Freeform 9" id="9"/>
          <p:cNvSpPr/>
          <p:nvPr/>
        </p:nvSpPr>
        <p:spPr>
          <a:xfrm flipH="false" flipV="false" rot="-7187559">
            <a:off x="-5643949" y="5311455"/>
            <a:ext cx="16230600" cy="6881774"/>
          </a:xfrm>
          <a:custGeom>
            <a:avLst/>
            <a:gdLst/>
            <a:ahLst/>
            <a:cxnLst/>
            <a:rect r="r" b="b" t="t" l="l"/>
            <a:pathLst>
              <a:path h="6881774" w="16230600">
                <a:moveTo>
                  <a:pt x="0" y="0"/>
                </a:moveTo>
                <a:lnTo>
                  <a:pt x="16230600" y="0"/>
                </a:lnTo>
                <a:lnTo>
                  <a:pt x="16230600" y="6881775"/>
                </a:lnTo>
                <a:lnTo>
                  <a:pt x="0" y="6881775"/>
                </a:lnTo>
                <a:lnTo>
                  <a:pt x="0" y="0"/>
                </a:lnTo>
                <a:close/>
              </a:path>
            </a:pathLst>
          </a:custGeom>
          <a:blipFill>
            <a:blip r:embed="rId5"/>
            <a:stretch>
              <a:fillRect l="0" t="0" r="0" b="0"/>
            </a:stretch>
          </a:blipFill>
        </p:spPr>
      </p:sp>
      <p:sp>
        <p:nvSpPr>
          <p:cNvPr name="Freeform 10" id="10"/>
          <p:cNvSpPr/>
          <p:nvPr/>
        </p:nvSpPr>
        <p:spPr>
          <a:xfrm flipH="false" flipV="false" rot="0">
            <a:off x="14552428" y="4431664"/>
            <a:ext cx="7324344" cy="8229600"/>
          </a:xfrm>
          <a:custGeom>
            <a:avLst/>
            <a:gdLst/>
            <a:ahLst/>
            <a:cxnLst/>
            <a:rect r="r" b="b" t="t" l="l"/>
            <a:pathLst>
              <a:path h="8229600" w="7324344">
                <a:moveTo>
                  <a:pt x="0" y="0"/>
                </a:moveTo>
                <a:lnTo>
                  <a:pt x="7324344" y="0"/>
                </a:lnTo>
                <a:lnTo>
                  <a:pt x="7324344" y="8229600"/>
                </a:lnTo>
                <a:lnTo>
                  <a:pt x="0" y="8229600"/>
                </a:lnTo>
                <a:lnTo>
                  <a:pt x="0" y="0"/>
                </a:lnTo>
                <a:close/>
              </a:path>
            </a:pathLst>
          </a:custGeom>
          <a:blipFill>
            <a:blip r:embed="rId6"/>
            <a:stretch>
              <a:fillRect l="0" t="0" r="0" b="0"/>
            </a:stretch>
          </a:blipFill>
        </p:spPr>
      </p:sp>
      <p:grpSp>
        <p:nvGrpSpPr>
          <p:cNvPr name="Group 11" id="11"/>
          <p:cNvGrpSpPr/>
          <p:nvPr/>
        </p:nvGrpSpPr>
        <p:grpSpPr>
          <a:xfrm rot="0">
            <a:off x="4855567" y="4773909"/>
            <a:ext cx="8576867" cy="3950792"/>
            <a:chOff x="0" y="0"/>
            <a:chExt cx="11435822" cy="5267723"/>
          </a:xfrm>
        </p:grpSpPr>
        <p:sp>
          <p:nvSpPr>
            <p:cNvPr name="TextBox 12" id="12"/>
            <p:cNvSpPr txBox="true"/>
            <p:nvPr/>
          </p:nvSpPr>
          <p:spPr>
            <a:xfrm rot="0">
              <a:off x="0" y="-28575"/>
              <a:ext cx="5161003"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TOPIC ONE</a:t>
              </a:r>
            </a:p>
          </p:txBody>
        </p:sp>
        <p:sp>
          <p:nvSpPr>
            <p:cNvPr name="TextBox 13" id="13"/>
            <p:cNvSpPr txBox="true"/>
            <p:nvPr/>
          </p:nvSpPr>
          <p:spPr>
            <a:xfrm rot="0">
              <a:off x="6058818" y="-28575"/>
              <a:ext cx="5377004"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TOPIC TWO</a:t>
              </a:r>
            </a:p>
          </p:txBody>
        </p:sp>
        <p:sp>
          <p:nvSpPr>
            <p:cNvPr name="TextBox 14" id="14"/>
            <p:cNvSpPr txBox="true"/>
            <p:nvPr/>
          </p:nvSpPr>
          <p:spPr>
            <a:xfrm rot="0">
              <a:off x="0" y="3230585"/>
              <a:ext cx="5161003"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TOPIC THREE</a:t>
              </a:r>
            </a:p>
          </p:txBody>
        </p:sp>
        <p:sp>
          <p:nvSpPr>
            <p:cNvPr name="TextBox 15" id="15"/>
            <p:cNvSpPr txBox="true"/>
            <p:nvPr/>
          </p:nvSpPr>
          <p:spPr>
            <a:xfrm rot="0">
              <a:off x="6058818" y="3230585"/>
              <a:ext cx="5377004" cy="9429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TOPIC FOUR</a:t>
              </a:r>
            </a:p>
          </p:txBody>
        </p:sp>
        <p:sp>
          <p:nvSpPr>
            <p:cNvPr name="TextBox 16" id="16"/>
            <p:cNvSpPr txBox="true"/>
            <p:nvPr/>
          </p:nvSpPr>
          <p:spPr>
            <a:xfrm rot="0">
              <a:off x="0" y="934142"/>
              <a:ext cx="5161003" cy="107442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what you want to discuss.</a:t>
              </a:r>
              <a:r>
                <a:rPr lang="en-US" sz="2400">
                  <a:solidFill>
                    <a:srgbClr val="FFFFFF"/>
                  </a:solidFill>
                  <a:latin typeface="Garet"/>
                </a:rPr>
                <a:t> </a:t>
              </a:r>
            </a:p>
          </p:txBody>
        </p:sp>
        <p:sp>
          <p:nvSpPr>
            <p:cNvPr name="TextBox 17" id="17"/>
            <p:cNvSpPr txBox="true"/>
            <p:nvPr/>
          </p:nvSpPr>
          <p:spPr>
            <a:xfrm rot="0">
              <a:off x="6058818" y="934142"/>
              <a:ext cx="5161003" cy="107442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what you want to discuss.</a:t>
              </a:r>
              <a:r>
                <a:rPr lang="en-US" sz="2400">
                  <a:solidFill>
                    <a:srgbClr val="FFFFFF"/>
                  </a:solidFill>
                  <a:latin typeface="Garet"/>
                </a:rPr>
                <a:t> </a:t>
              </a:r>
            </a:p>
          </p:txBody>
        </p:sp>
        <p:sp>
          <p:nvSpPr>
            <p:cNvPr name="TextBox 18" id="18"/>
            <p:cNvSpPr txBox="true"/>
            <p:nvPr/>
          </p:nvSpPr>
          <p:spPr>
            <a:xfrm rot="0">
              <a:off x="0" y="4193303"/>
              <a:ext cx="5306823" cy="107442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what you want to discuss.</a:t>
              </a:r>
              <a:r>
                <a:rPr lang="en-US" sz="2400">
                  <a:solidFill>
                    <a:srgbClr val="FFFFFF"/>
                  </a:solidFill>
                  <a:latin typeface="Garet"/>
                </a:rPr>
                <a:t> </a:t>
              </a:r>
            </a:p>
          </p:txBody>
        </p:sp>
        <p:sp>
          <p:nvSpPr>
            <p:cNvPr name="TextBox 19" id="19"/>
            <p:cNvSpPr txBox="true"/>
            <p:nvPr/>
          </p:nvSpPr>
          <p:spPr>
            <a:xfrm rot="0">
              <a:off x="6058818" y="4193303"/>
              <a:ext cx="5306823" cy="1074420"/>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FFFFFF"/>
                  </a:solidFill>
                  <a:latin typeface="Garet"/>
                </a:rPr>
                <a:t>Elaborate on what you want to discuss.</a:t>
              </a:r>
              <a:r>
                <a:rPr lang="en-US" sz="2400">
                  <a:solidFill>
                    <a:srgbClr val="FFFFFF"/>
                  </a:solidFill>
                  <a:latin typeface="Garet"/>
                </a:rPr>
                <a:t> </a:t>
              </a:r>
            </a:p>
          </p:txBody>
        </p:sp>
      </p:grpSp>
      <p:sp>
        <p:nvSpPr>
          <p:cNvPr name="TextBox 20" id="20"/>
          <p:cNvSpPr txBox="true"/>
          <p:nvPr/>
        </p:nvSpPr>
        <p:spPr>
          <a:xfrm rot="0">
            <a:off x="3028889" y="1213952"/>
            <a:ext cx="12230223" cy="2505075"/>
          </a:xfrm>
          <a:prstGeom prst="rect">
            <a:avLst/>
          </a:prstGeom>
        </p:spPr>
        <p:txBody>
          <a:bodyPr anchor="t" rtlCol="false" tIns="0" lIns="0" bIns="0" rIns="0">
            <a:spAutoFit/>
          </a:bodyPr>
          <a:lstStyle/>
          <a:p>
            <a:pPr algn="ctr" marL="0" indent="0" lvl="0">
              <a:lnSpc>
                <a:spcPts val="9839"/>
              </a:lnSpc>
              <a:spcBef>
                <a:spcPct val="0"/>
              </a:spcBef>
            </a:pPr>
            <a:r>
              <a:rPr lang="en-US" sz="8199" strike="noStrike" u="none">
                <a:solidFill>
                  <a:srgbClr val="E6FA00"/>
                </a:solidFill>
                <a:latin typeface="Architype Van Doesburg Bold"/>
              </a:rPr>
              <a:t>Write your topic or idea</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0" y="-3086100"/>
            <a:ext cx="11370777" cy="8229600"/>
          </a:xfrm>
          <a:custGeom>
            <a:avLst/>
            <a:gdLst/>
            <a:ahLst/>
            <a:cxnLst/>
            <a:rect r="r" b="b" t="t" l="l"/>
            <a:pathLst>
              <a:path h="8229600" w="11370777">
                <a:moveTo>
                  <a:pt x="0" y="0"/>
                </a:moveTo>
                <a:lnTo>
                  <a:pt x="11370777" y="0"/>
                </a:lnTo>
                <a:lnTo>
                  <a:pt x="11370777"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775287" y="-1318915"/>
            <a:ext cx="19984120" cy="14011040"/>
          </a:xfrm>
          <a:custGeom>
            <a:avLst/>
            <a:gdLst/>
            <a:ahLst/>
            <a:cxnLst/>
            <a:rect r="r" b="b" t="t" l="l"/>
            <a:pathLst>
              <a:path h="14011040" w="19984120">
                <a:moveTo>
                  <a:pt x="0" y="0"/>
                </a:moveTo>
                <a:lnTo>
                  <a:pt x="19984120" y="0"/>
                </a:lnTo>
                <a:lnTo>
                  <a:pt x="19984120" y="14011040"/>
                </a:lnTo>
                <a:lnTo>
                  <a:pt x="0" y="14011040"/>
                </a:lnTo>
                <a:lnTo>
                  <a:pt x="0" y="0"/>
                </a:lnTo>
                <a:close/>
              </a:path>
            </a:pathLst>
          </a:custGeom>
          <a:blipFill>
            <a:blip r:embed="rId3"/>
            <a:stretch>
              <a:fillRect l="0" t="-3486" r="0" b="-3486"/>
            </a:stretch>
          </a:blipFill>
        </p:spPr>
      </p:sp>
      <p:sp>
        <p:nvSpPr>
          <p:cNvPr name="Freeform 4" id="4"/>
          <p:cNvSpPr/>
          <p:nvPr/>
        </p:nvSpPr>
        <p:spPr>
          <a:xfrm flipH="false" flipV="false" rot="0">
            <a:off x="12766682" y="-1824074"/>
            <a:ext cx="11756571" cy="8229600"/>
          </a:xfrm>
          <a:custGeom>
            <a:avLst/>
            <a:gdLst/>
            <a:ahLst/>
            <a:cxnLst/>
            <a:rect r="r" b="b" t="t" l="l"/>
            <a:pathLst>
              <a:path h="8229600" w="11756571">
                <a:moveTo>
                  <a:pt x="0" y="0"/>
                </a:moveTo>
                <a:lnTo>
                  <a:pt x="11756572" y="0"/>
                </a:lnTo>
                <a:lnTo>
                  <a:pt x="11756572" y="8229600"/>
                </a:lnTo>
                <a:lnTo>
                  <a:pt x="0" y="8229600"/>
                </a:lnTo>
                <a:lnTo>
                  <a:pt x="0" y="0"/>
                </a:lnTo>
                <a:close/>
              </a:path>
            </a:pathLst>
          </a:custGeom>
          <a:blipFill>
            <a:blip r:embed="rId4"/>
            <a:stretch>
              <a:fillRect l="0" t="0" r="0" b="0"/>
            </a:stretch>
          </a:blipFill>
        </p:spPr>
      </p:sp>
      <p:grpSp>
        <p:nvGrpSpPr>
          <p:cNvPr name="Group 5" id="5"/>
          <p:cNvGrpSpPr/>
          <p:nvPr/>
        </p:nvGrpSpPr>
        <p:grpSpPr>
          <a:xfrm rot="0">
            <a:off x="324406" y="4096882"/>
            <a:ext cx="20000275" cy="10322836"/>
            <a:chOff x="0" y="0"/>
            <a:chExt cx="26667033" cy="13763782"/>
          </a:xfrm>
        </p:grpSpPr>
        <p:grpSp>
          <p:nvGrpSpPr>
            <p:cNvPr name="Group 6" id="6"/>
            <p:cNvGrpSpPr>
              <a:grpSpLocks noChangeAspect="true"/>
            </p:cNvGrpSpPr>
            <p:nvPr/>
          </p:nvGrpSpPr>
          <p:grpSpPr>
            <a:xfrm rot="0">
              <a:off x="0" y="0"/>
              <a:ext cx="9731586" cy="13763782"/>
              <a:chOff x="0" y="0"/>
              <a:chExt cx="4326504" cy="6119152"/>
            </a:xfrm>
          </p:grpSpPr>
          <p:sp>
            <p:nvSpPr>
              <p:cNvPr name="Freeform 7" id="7"/>
              <p:cNvSpPr/>
              <p:nvPr/>
            </p:nvSpPr>
            <p:spPr>
              <a:xfrm flipH="false" flipV="false" rot="0">
                <a:off x="0" y="0"/>
                <a:ext cx="4326504" cy="6119152"/>
              </a:xfrm>
              <a:custGeom>
                <a:avLst/>
                <a:gdLst/>
                <a:ahLst/>
                <a:cxnLst/>
                <a:rect r="r" b="b" t="t" l="l"/>
                <a:pathLst>
                  <a:path h="6119152" w="4326504">
                    <a:moveTo>
                      <a:pt x="2761823" y="0"/>
                    </a:moveTo>
                    <a:lnTo>
                      <a:pt x="2761823" y="3682431"/>
                    </a:lnTo>
                    <a:lnTo>
                      <a:pt x="0" y="3682431"/>
                    </a:lnTo>
                    <a:lnTo>
                      <a:pt x="0" y="0"/>
                    </a:lnTo>
                    <a:lnTo>
                      <a:pt x="2761823" y="0"/>
                    </a:lnTo>
                    <a:close/>
                    <a:moveTo>
                      <a:pt x="2761823" y="3682431"/>
                    </a:moveTo>
                    <a:cubicBezTo>
                      <a:pt x="3283384" y="4494671"/>
                      <a:pt x="3804944" y="5306912"/>
                      <a:pt x="4326504" y="6119152"/>
                    </a:cubicBezTo>
                    <a:lnTo>
                      <a:pt x="1564681" y="6119152"/>
                    </a:lnTo>
                    <a:cubicBezTo>
                      <a:pt x="1043121" y="5306912"/>
                      <a:pt x="521560" y="4494671"/>
                      <a:pt x="0" y="3682431"/>
                    </a:cubicBezTo>
                    <a:cubicBezTo>
                      <a:pt x="920608" y="3682431"/>
                      <a:pt x="1841216" y="3682431"/>
                      <a:pt x="2761823" y="3682431"/>
                    </a:cubicBezTo>
                    <a:close/>
                    <a:moveTo>
                      <a:pt x="4326504" y="2436721"/>
                    </a:moveTo>
                    <a:lnTo>
                      <a:pt x="4326504" y="6119152"/>
                    </a:lnTo>
                    <a:cubicBezTo>
                      <a:pt x="3804944" y="5306912"/>
                      <a:pt x="3283384" y="4494671"/>
                      <a:pt x="2761823" y="3682431"/>
                    </a:cubicBezTo>
                    <a:cubicBezTo>
                      <a:pt x="2761823" y="2454954"/>
                      <a:pt x="2761823" y="1227477"/>
                      <a:pt x="2761823" y="0"/>
                    </a:cubicBezTo>
                    <a:cubicBezTo>
                      <a:pt x="3283384" y="812240"/>
                      <a:pt x="3804944" y="1624481"/>
                      <a:pt x="4326504" y="2436721"/>
                    </a:cubicBezTo>
                    <a:close/>
                  </a:path>
                </a:pathLst>
              </a:custGeom>
              <a:solidFill>
                <a:srgbClr val="94D669"/>
              </a:solidFill>
            </p:spPr>
          </p:sp>
          <p:sp>
            <p:nvSpPr>
              <p:cNvPr name="Freeform 8" id="8"/>
              <p:cNvSpPr/>
              <p:nvPr/>
            </p:nvSpPr>
            <p:spPr>
              <a:xfrm flipH="false" flipV="false" rot="0">
                <a:off x="0" y="0"/>
                <a:ext cx="2761823" cy="3682431"/>
              </a:xfrm>
              <a:custGeom>
                <a:avLst/>
                <a:gdLst/>
                <a:ahLst/>
                <a:cxnLst/>
                <a:rect r="r" b="b" t="t" l="l"/>
                <a:pathLst>
                  <a:path h="3682431" w="2761823">
                    <a:moveTo>
                      <a:pt x="2761823" y="0"/>
                    </a:moveTo>
                    <a:lnTo>
                      <a:pt x="2761823" y="3682431"/>
                    </a:lnTo>
                    <a:lnTo>
                      <a:pt x="0" y="3682431"/>
                    </a:lnTo>
                    <a:lnTo>
                      <a:pt x="0" y="0"/>
                    </a:lnTo>
                    <a:lnTo>
                      <a:pt x="2761823" y="0"/>
                    </a:lnTo>
                    <a:close/>
                  </a:path>
                </a:pathLst>
              </a:custGeom>
              <a:blipFill>
                <a:blip r:embed="rId5"/>
                <a:stretch>
                  <a:fillRect l="0" t="-6179" r="0" b="-6179"/>
                </a:stretch>
              </a:blipFill>
            </p:spPr>
          </p:sp>
          <p:sp>
            <p:nvSpPr>
              <p:cNvPr name="Freeform 9" id="9"/>
              <p:cNvSpPr/>
              <p:nvPr/>
            </p:nvSpPr>
            <p:spPr>
              <a:xfrm flipH="false" flipV="false" rot="0">
                <a:off x="0" y="3682431"/>
                <a:ext cx="4326504" cy="2436721"/>
              </a:xfrm>
              <a:custGeom>
                <a:avLst/>
                <a:gdLst/>
                <a:ahLst/>
                <a:cxnLst/>
                <a:rect r="r" b="b" t="t" l="l"/>
                <a:pathLst>
                  <a:path h="2436721" w="4326504">
                    <a:moveTo>
                      <a:pt x="2761823" y="0"/>
                    </a:moveTo>
                    <a:cubicBezTo>
                      <a:pt x="3283384" y="812240"/>
                      <a:pt x="3804944" y="1624481"/>
                      <a:pt x="4326504" y="2436721"/>
                    </a:cubicBezTo>
                    <a:lnTo>
                      <a:pt x="1564681" y="2436721"/>
                    </a:lnTo>
                    <a:cubicBezTo>
                      <a:pt x="1043121" y="1624481"/>
                      <a:pt x="521560" y="812240"/>
                      <a:pt x="0" y="0"/>
                    </a:cubicBezTo>
                    <a:cubicBezTo>
                      <a:pt x="920608" y="0"/>
                      <a:pt x="1841216" y="0"/>
                      <a:pt x="2761823" y="0"/>
                    </a:cubicBezTo>
                    <a:close/>
                  </a:path>
                </a:pathLst>
              </a:custGeom>
              <a:solidFill>
                <a:srgbClr val="94D669"/>
              </a:solidFill>
            </p:spPr>
          </p:sp>
          <p:sp>
            <p:nvSpPr>
              <p:cNvPr name="Freeform 10" id="10"/>
              <p:cNvSpPr/>
              <p:nvPr/>
            </p:nvSpPr>
            <p:spPr>
              <a:xfrm flipH="false" flipV="false" rot="0">
                <a:off x="2761823" y="0"/>
                <a:ext cx="1564681" cy="6119152"/>
              </a:xfrm>
              <a:custGeom>
                <a:avLst/>
                <a:gdLst/>
                <a:ahLst/>
                <a:cxnLst/>
                <a:rect r="r" b="b" t="t" l="l"/>
                <a:pathLst>
                  <a:path h="6119152" w="1564681">
                    <a:moveTo>
                      <a:pt x="1564681" y="2436721"/>
                    </a:moveTo>
                    <a:lnTo>
                      <a:pt x="1564681" y="6119152"/>
                    </a:lnTo>
                    <a:cubicBezTo>
                      <a:pt x="1043121" y="5306912"/>
                      <a:pt x="521561" y="4494671"/>
                      <a:pt x="0" y="3682431"/>
                    </a:cubicBezTo>
                    <a:cubicBezTo>
                      <a:pt x="0" y="2454954"/>
                      <a:pt x="0" y="1227477"/>
                      <a:pt x="0" y="0"/>
                    </a:cubicBezTo>
                    <a:cubicBezTo>
                      <a:pt x="521561" y="812240"/>
                      <a:pt x="1043121" y="1624481"/>
                      <a:pt x="1564681" y="2436721"/>
                    </a:cubicBezTo>
                    <a:close/>
                  </a:path>
                </a:pathLst>
              </a:custGeom>
              <a:solidFill>
                <a:srgbClr val="DB59FF"/>
              </a:solidFill>
            </p:spPr>
          </p:sp>
        </p:grpSp>
        <p:grpSp>
          <p:nvGrpSpPr>
            <p:cNvPr name="Group 11" id="11"/>
            <p:cNvGrpSpPr>
              <a:grpSpLocks noChangeAspect="true"/>
            </p:cNvGrpSpPr>
            <p:nvPr/>
          </p:nvGrpSpPr>
          <p:grpSpPr>
            <a:xfrm rot="0">
              <a:off x="8467723" y="0"/>
              <a:ext cx="9731586" cy="13763782"/>
              <a:chOff x="0" y="0"/>
              <a:chExt cx="4326504" cy="6119152"/>
            </a:xfrm>
          </p:grpSpPr>
          <p:sp>
            <p:nvSpPr>
              <p:cNvPr name="Freeform 12" id="12"/>
              <p:cNvSpPr/>
              <p:nvPr/>
            </p:nvSpPr>
            <p:spPr>
              <a:xfrm flipH="false" flipV="false" rot="0">
                <a:off x="0" y="0"/>
                <a:ext cx="4326504" cy="6119152"/>
              </a:xfrm>
              <a:custGeom>
                <a:avLst/>
                <a:gdLst/>
                <a:ahLst/>
                <a:cxnLst/>
                <a:rect r="r" b="b" t="t" l="l"/>
                <a:pathLst>
                  <a:path h="6119152" w="4326504">
                    <a:moveTo>
                      <a:pt x="2761823" y="0"/>
                    </a:moveTo>
                    <a:lnTo>
                      <a:pt x="2761823" y="3682431"/>
                    </a:lnTo>
                    <a:lnTo>
                      <a:pt x="0" y="3682431"/>
                    </a:lnTo>
                    <a:lnTo>
                      <a:pt x="0" y="0"/>
                    </a:lnTo>
                    <a:lnTo>
                      <a:pt x="2761823" y="0"/>
                    </a:lnTo>
                    <a:close/>
                    <a:moveTo>
                      <a:pt x="2761823" y="3682431"/>
                    </a:moveTo>
                    <a:cubicBezTo>
                      <a:pt x="3283384" y="4494671"/>
                      <a:pt x="3804944" y="5306912"/>
                      <a:pt x="4326504" y="6119152"/>
                    </a:cubicBezTo>
                    <a:lnTo>
                      <a:pt x="1564681" y="6119152"/>
                    </a:lnTo>
                    <a:cubicBezTo>
                      <a:pt x="1043121" y="5306912"/>
                      <a:pt x="521560" y="4494671"/>
                      <a:pt x="0" y="3682431"/>
                    </a:cubicBezTo>
                    <a:cubicBezTo>
                      <a:pt x="920608" y="3682431"/>
                      <a:pt x="1841216" y="3682431"/>
                      <a:pt x="2761823" y="3682431"/>
                    </a:cubicBezTo>
                    <a:close/>
                    <a:moveTo>
                      <a:pt x="4326504" y="2436721"/>
                    </a:moveTo>
                    <a:lnTo>
                      <a:pt x="4326504" y="6119152"/>
                    </a:lnTo>
                    <a:cubicBezTo>
                      <a:pt x="3804944" y="5306912"/>
                      <a:pt x="3283384" y="4494671"/>
                      <a:pt x="2761823" y="3682431"/>
                    </a:cubicBezTo>
                    <a:cubicBezTo>
                      <a:pt x="2761823" y="2454954"/>
                      <a:pt x="2761823" y="1227477"/>
                      <a:pt x="2761823" y="0"/>
                    </a:cubicBezTo>
                    <a:cubicBezTo>
                      <a:pt x="3283384" y="812240"/>
                      <a:pt x="3804944" y="1624481"/>
                      <a:pt x="4326504" y="2436721"/>
                    </a:cubicBezTo>
                    <a:close/>
                  </a:path>
                </a:pathLst>
              </a:custGeom>
              <a:solidFill>
                <a:srgbClr val="94D669"/>
              </a:solidFill>
            </p:spPr>
          </p:sp>
          <p:sp>
            <p:nvSpPr>
              <p:cNvPr name="Freeform 13" id="13"/>
              <p:cNvSpPr/>
              <p:nvPr/>
            </p:nvSpPr>
            <p:spPr>
              <a:xfrm flipH="false" flipV="false" rot="0">
                <a:off x="0" y="0"/>
                <a:ext cx="2761823" cy="3682431"/>
              </a:xfrm>
              <a:custGeom>
                <a:avLst/>
                <a:gdLst/>
                <a:ahLst/>
                <a:cxnLst/>
                <a:rect r="r" b="b" t="t" l="l"/>
                <a:pathLst>
                  <a:path h="3682431" w="2761823">
                    <a:moveTo>
                      <a:pt x="2761823" y="0"/>
                    </a:moveTo>
                    <a:lnTo>
                      <a:pt x="2761823" y="3682431"/>
                    </a:lnTo>
                    <a:lnTo>
                      <a:pt x="0" y="3682431"/>
                    </a:lnTo>
                    <a:lnTo>
                      <a:pt x="0" y="0"/>
                    </a:lnTo>
                    <a:lnTo>
                      <a:pt x="2761823" y="0"/>
                    </a:lnTo>
                    <a:close/>
                  </a:path>
                </a:pathLst>
              </a:custGeom>
              <a:blipFill>
                <a:blip r:embed="rId6"/>
                <a:stretch>
                  <a:fillRect l="-50062" t="0" r="-50062" b="0"/>
                </a:stretch>
              </a:blipFill>
            </p:spPr>
          </p:sp>
          <p:sp>
            <p:nvSpPr>
              <p:cNvPr name="Freeform 14" id="14"/>
              <p:cNvSpPr/>
              <p:nvPr/>
            </p:nvSpPr>
            <p:spPr>
              <a:xfrm flipH="false" flipV="false" rot="0">
                <a:off x="0" y="3682431"/>
                <a:ext cx="4326504" cy="2436721"/>
              </a:xfrm>
              <a:custGeom>
                <a:avLst/>
                <a:gdLst/>
                <a:ahLst/>
                <a:cxnLst/>
                <a:rect r="r" b="b" t="t" l="l"/>
                <a:pathLst>
                  <a:path h="2436721" w="4326504">
                    <a:moveTo>
                      <a:pt x="2761823" y="0"/>
                    </a:moveTo>
                    <a:cubicBezTo>
                      <a:pt x="3283384" y="812240"/>
                      <a:pt x="3804944" y="1624481"/>
                      <a:pt x="4326504" y="2436721"/>
                    </a:cubicBezTo>
                    <a:lnTo>
                      <a:pt x="1564681" y="2436721"/>
                    </a:lnTo>
                    <a:cubicBezTo>
                      <a:pt x="1043121" y="1624481"/>
                      <a:pt x="521560" y="812240"/>
                      <a:pt x="0" y="0"/>
                    </a:cubicBezTo>
                    <a:cubicBezTo>
                      <a:pt x="920608" y="0"/>
                      <a:pt x="1841216" y="0"/>
                      <a:pt x="2761823" y="0"/>
                    </a:cubicBezTo>
                    <a:close/>
                  </a:path>
                </a:pathLst>
              </a:custGeom>
              <a:solidFill>
                <a:srgbClr val="94D669"/>
              </a:solidFill>
            </p:spPr>
          </p:sp>
          <p:sp>
            <p:nvSpPr>
              <p:cNvPr name="Freeform 15" id="15"/>
              <p:cNvSpPr/>
              <p:nvPr/>
            </p:nvSpPr>
            <p:spPr>
              <a:xfrm flipH="false" flipV="false" rot="0">
                <a:off x="2761823" y="0"/>
                <a:ext cx="1564681" cy="6119152"/>
              </a:xfrm>
              <a:custGeom>
                <a:avLst/>
                <a:gdLst/>
                <a:ahLst/>
                <a:cxnLst/>
                <a:rect r="r" b="b" t="t" l="l"/>
                <a:pathLst>
                  <a:path h="6119152" w="1564681">
                    <a:moveTo>
                      <a:pt x="1564681" y="2436721"/>
                    </a:moveTo>
                    <a:lnTo>
                      <a:pt x="1564681" y="6119152"/>
                    </a:lnTo>
                    <a:cubicBezTo>
                      <a:pt x="1043121" y="5306912"/>
                      <a:pt x="521561" y="4494671"/>
                      <a:pt x="0" y="3682431"/>
                    </a:cubicBezTo>
                    <a:cubicBezTo>
                      <a:pt x="0" y="2454954"/>
                      <a:pt x="0" y="1227477"/>
                      <a:pt x="0" y="0"/>
                    </a:cubicBezTo>
                    <a:cubicBezTo>
                      <a:pt x="521561" y="812240"/>
                      <a:pt x="1043121" y="1624481"/>
                      <a:pt x="1564681" y="2436721"/>
                    </a:cubicBezTo>
                    <a:close/>
                  </a:path>
                </a:pathLst>
              </a:custGeom>
              <a:solidFill>
                <a:srgbClr val="F9D4FA"/>
              </a:solidFill>
            </p:spPr>
          </p:sp>
        </p:grpSp>
        <p:grpSp>
          <p:nvGrpSpPr>
            <p:cNvPr name="Group 16" id="16"/>
            <p:cNvGrpSpPr>
              <a:grpSpLocks noChangeAspect="true"/>
            </p:cNvGrpSpPr>
            <p:nvPr/>
          </p:nvGrpSpPr>
          <p:grpSpPr>
            <a:xfrm rot="0">
              <a:off x="16935447" y="0"/>
              <a:ext cx="9731586" cy="13763782"/>
              <a:chOff x="0" y="0"/>
              <a:chExt cx="4326504" cy="6119152"/>
            </a:xfrm>
          </p:grpSpPr>
          <p:sp>
            <p:nvSpPr>
              <p:cNvPr name="Freeform 17" id="17"/>
              <p:cNvSpPr/>
              <p:nvPr/>
            </p:nvSpPr>
            <p:spPr>
              <a:xfrm flipH="false" flipV="false" rot="0">
                <a:off x="0" y="0"/>
                <a:ext cx="4326504" cy="6119152"/>
              </a:xfrm>
              <a:custGeom>
                <a:avLst/>
                <a:gdLst/>
                <a:ahLst/>
                <a:cxnLst/>
                <a:rect r="r" b="b" t="t" l="l"/>
                <a:pathLst>
                  <a:path h="6119152" w="4326504">
                    <a:moveTo>
                      <a:pt x="2761823" y="0"/>
                    </a:moveTo>
                    <a:lnTo>
                      <a:pt x="2761823" y="3682431"/>
                    </a:lnTo>
                    <a:lnTo>
                      <a:pt x="0" y="3682431"/>
                    </a:lnTo>
                    <a:lnTo>
                      <a:pt x="0" y="0"/>
                    </a:lnTo>
                    <a:lnTo>
                      <a:pt x="2761823" y="0"/>
                    </a:lnTo>
                    <a:close/>
                    <a:moveTo>
                      <a:pt x="2761823" y="3682431"/>
                    </a:moveTo>
                    <a:cubicBezTo>
                      <a:pt x="3283384" y="4494671"/>
                      <a:pt x="3804944" y="5306912"/>
                      <a:pt x="4326504" y="6119152"/>
                    </a:cubicBezTo>
                    <a:lnTo>
                      <a:pt x="1564681" y="6119152"/>
                    </a:lnTo>
                    <a:cubicBezTo>
                      <a:pt x="1043121" y="5306912"/>
                      <a:pt x="521560" y="4494671"/>
                      <a:pt x="0" y="3682431"/>
                    </a:cubicBezTo>
                    <a:cubicBezTo>
                      <a:pt x="920608" y="3682431"/>
                      <a:pt x="1841216" y="3682431"/>
                      <a:pt x="2761823" y="3682431"/>
                    </a:cubicBezTo>
                    <a:close/>
                    <a:moveTo>
                      <a:pt x="4326504" y="2436721"/>
                    </a:moveTo>
                    <a:lnTo>
                      <a:pt x="4326504" y="6119152"/>
                    </a:lnTo>
                    <a:cubicBezTo>
                      <a:pt x="3804944" y="5306912"/>
                      <a:pt x="3283384" y="4494671"/>
                      <a:pt x="2761823" y="3682431"/>
                    </a:cubicBezTo>
                    <a:cubicBezTo>
                      <a:pt x="2761823" y="2454954"/>
                      <a:pt x="2761823" y="1227477"/>
                      <a:pt x="2761823" y="0"/>
                    </a:cubicBezTo>
                    <a:cubicBezTo>
                      <a:pt x="3283384" y="812240"/>
                      <a:pt x="3804944" y="1624481"/>
                      <a:pt x="4326504" y="2436721"/>
                    </a:cubicBezTo>
                    <a:close/>
                  </a:path>
                </a:pathLst>
              </a:custGeom>
              <a:solidFill>
                <a:srgbClr val="94D669"/>
              </a:solidFill>
            </p:spPr>
          </p:sp>
          <p:sp>
            <p:nvSpPr>
              <p:cNvPr name="Freeform 18" id="18"/>
              <p:cNvSpPr/>
              <p:nvPr/>
            </p:nvSpPr>
            <p:spPr>
              <a:xfrm flipH="false" flipV="false" rot="0">
                <a:off x="0" y="0"/>
                <a:ext cx="2761823" cy="3682431"/>
              </a:xfrm>
              <a:custGeom>
                <a:avLst/>
                <a:gdLst/>
                <a:ahLst/>
                <a:cxnLst/>
                <a:rect r="r" b="b" t="t" l="l"/>
                <a:pathLst>
                  <a:path h="3682431" w="2761823">
                    <a:moveTo>
                      <a:pt x="2761823" y="0"/>
                    </a:moveTo>
                    <a:lnTo>
                      <a:pt x="2761823" y="3682431"/>
                    </a:lnTo>
                    <a:lnTo>
                      <a:pt x="0" y="3682431"/>
                    </a:lnTo>
                    <a:lnTo>
                      <a:pt x="0" y="0"/>
                    </a:lnTo>
                    <a:lnTo>
                      <a:pt x="2761823" y="0"/>
                    </a:lnTo>
                    <a:close/>
                  </a:path>
                </a:pathLst>
              </a:custGeom>
              <a:blipFill>
                <a:blip r:embed="rId7"/>
                <a:stretch>
                  <a:fillRect l="0" t="-6179" r="0" b="-6179"/>
                </a:stretch>
              </a:blipFill>
            </p:spPr>
          </p:sp>
          <p:sp>
            <p:nvSpPr>
              <p:cNvPr name="Freeform 19" id="19"/>
              <p:cNvSpPr/>
              <p:nvPr/>
            </p:nvSpPr>
            <p:spPr>
              <a:xfrm flipH="false" flipV="false" rot="0">
                <a:off x="0" y="3682431"/>
                <a:ext cx="4326504" cy="2436721"/>
              </a:xfrm>
              <a:custGeom>
                <a:avLst/>
                <a:gdLst/>
                <a:ahLst/>
                <a:cxnLst/>
                <a:rect r="r" b="b" t="t" l="l"/>
                <a:pathLst>
                  <a:path h="2436721" w="4326504">
                    <a:moveTo>
                      <a:pt x="2761823" y="0"/>
                    </a:moveTo>
                    <a:cubicBezTo>
                      <a:pt x="3283384" y="812240"/>
                      <a:pt x="3804944" y="1624481"/>
                      <a:pt x="4326504" y="2436721"/>
                    </a:cubicBezTo>
                    <a:lnTo>
                      <a:pt x="1564681" y="2436721"/>
                    </a:lnTo>
                    <a:cubicBezTo>
                      <a:pt x="1043121" y="1624481"/>
                      <a:pt x="521560" y="812240"/>
                      <a:pt x="0" y="0"/>
                    </a:cubicBezTo>
                    <a:cubicBezTo>
                      <a:pt x="920608" y="0"/>
                      <a:pt x="1841216" y="0"/>
                      <a:pt x="2761823" y="0"/>
                    </a:cubicBezTo>
                    <a:close/>
                  </a:path>
                </a:pathLst>
              </a:custGeom>
              <a:solidFill>
                <a:srgbClr val="94D669"/>
              </a:solidFill>
            </p:spPr>
          </p:sp>
          <p:sp>
            <p:nvSpPr>
              <p:cNvPr name="Freeform 20" id="20"/>
              <p:cNvSpPr/>
              <p:nvPr/>
            </p:nvSpPr>
            <p:spPr>
              <a:xfrm flipH="false" flipV="false" rot="0">
                <a:off x="2761823" y="0"/>
                <a:ext cx="1564681" cy="6119152"/>
              </a:xfrm>
              <a:custGeom>
                <a:avLst/>
                <a:gdLst/>
                <a:ahLst/>
                <a:cxnLst/>
                <a:rect r="r" b="b" t="t" l="l"/>
                <a:pathLst>
                  <a:path h="6119152" w="1564681">
                    <a:moveTo>
                      <a:pt x="1564681" y="2436721"/>
                    </a:moveTo>
                    <a:lnTo>
                      <a:pt x="1564681" y="6119152"/>
                    </a:lnTo>
                    <a:cubicBezTo>
                      <a:pt x="1043121" y="5306912"/>
                      <a:pt x="521561" y="4494671"/>
                      <a:pt x="0" y="3682431"/>
                    </a:cubicBezTo>
                    <a:cubicBezTo>
                      <a:pt x="0" y="2454954"/>
                      <a:pt x="0" y="1227477"/>
                      <a:pt x="0" y="0"/>
                    </a:cubicBezTo>
                    <a:cubicBezTo>
                      <a:pt x="521561" y="812240"/>
                      <a:pt x="1043121" y="1624481"/>
                      <a:pt x="1564681" y="2436721"/>
                    </a:cubicBezTo>
                    <a:close/>
                  </a:path>
                </a:pathLst>
              </a:custGeom>
              <a:solidFill>
                <a:srgbClr val="DB59FF"/>
              </a:solidFill>
            </p:spPr>
          </p:sp>
        </p:grpSp>
      </p:grpSp>
      <p:sp>
        <p:nvSpPr>
          <p:cNvPr name="TextBox 21" id="21"/>
          <p:cNvSpPr txBox="true"/>
          <p:nvPr/>
        </p:nvSpPr>
        <p:spPr>
          <a:xfrm rot="0">
            <a:off x="3974683" y="1715416"/>
            <a:ext cx="10338633" cy="714375"/>
          </a:xfrm>
          <a:prstGeom prst="rect">
            <a:avLst/>
          </a:prstGeom>
        </p:spPr>
        <p:txBody>
          <a:bodyPr anchor="t" rtlCol="false" tIns="0" lIns="0" bIns="0" rIns="0">
            <a:spAutoFit/>
          </a:bodyPr>
          <a:lstStyle/>
          <a:p>
            <a:pPr algn="ctr" marL="0" indent="0" lvl="1">
              <a:lnSpc>
                <a:spcPts val="5400"/>
              </a:lnSpc>
              <a:spcBef>
                <a:spcPct val="0"/>
              </a:spcBef>
            </a:pPr>
            <a:r>
              <a:rPr lang="en-US" sz="4500" strike="noStrike" u="none">
                <a:solidFill>
                  <a:srgbClr val="FFFFFF"/>
                </a:solidFill>
                <a:latin typeface="Aperture"/>
              </a:rPr>
              <a:t>WRITE A CAPTION FOR THE PHOTOS.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275B">
                <a:alpha val="100000"/>
              </a:srgbClr>
            </a:gs>
            <a:gs pos="100000">
              <a:srgbClr val="5800A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3283118" y="3228879"/>
            <a:ext cx="9220840" cy="8229600"/>
          </a:xfrm>
          <a:custGeom>
            <a:avLst/>
            <a:gdLst/>
            <a:ahLst/>
            <a:cxnLst/>
            <a:rect r="r" b="b" t="t" l="l"/>
            <a:pathLst>
              <a:path h="8229600" w="9220840">
                <a:moveTo>
                  <a:pt x="0" y="0"/>
                </a:moveTo>
                <a:lnTo>
                  <a:pt x="9220841" y="0"/>
                </a:lnTo>
                <a:lnTo>
                  <a:pt x="9220841"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7208487" y="6751313"/>
            <a:ext cx="11079513" cy="4016324"/>
          </a:xfrm>
          <a:custGeom>
            <a:avLst/>
            <a:gdLst/>
            <a:ahLst/>
            <a:cxnLst/>
            <a:rect r="r" b="b" t="t" l="l"/>
            <a:pathLst>
              <a:path h="4016324" w="11079513">
                <a:moveTo>
                  <a:pt x="0" y="0"/>
                </a:moveTo>
                <a:lnTo>
                  <a:pt x="11079513" y="0"/>
                </a:lnTo>
                <a:lnTo>
                  <a:pt x="11079513" y="4016323"/>
                </a:lnTo>
                <a:lnTo>
                  <a:pt x="0" y="4016323"/>
                </a:lnTo>
                <a:lnTo>
                  <a:pt x="0" y="0"/>
                </a:lnTo>
                <a:close/>
              </a:path>
            </a:pathLst>
          </a:custGeom>
          <a:blipFill>
            <a:blip r:embed="rId3"/>
            <a:stretch>
              <a:fillRect l="0" t="0" r="0" b="0"/>
            </a:stretch>
          </a:blipFill>
        </p:spPr>
      </p:sp>
      <p:sp>
        <p:nvSpPr>
          <p:cNvPr name="Freeform 4" id="4"/>
          <p:cNvSpPr/>
          <p:nvPr/>
        </p:nvSpPr>
        <p:spPr>
          <a:xfrm flipH="false" flipV="false" rot="0">
            <a:off x="-1177311" y="-4114800"/>
            <a:ext cx="6871716" cy="8229600"/>
          </a:xfrm>
          <a:custGeom>
            <a:avLst/>
            <a:gdLst/>
            <a:ahLst/>
            <a:cxnLst/>
            <a:rect r="r" b="b" t="t" l="l"/>
            <a:pathLst>
              <a:path h="8229600" w="6871716">
                <a:moveTo>
                  <a:pt x="0" y="0"/>
                </a:moveTo>
                <a:lnTo>
                  <a:pt x="6871716" y="0"/>
                </a:lnTo>
                <a:lnTo>
                  <a:pt x="6871716" y="8229600"/>
                </a:lnTo>
                <a:lnTo>
                  <a:pt x="0" y="8229600"/>
                </a:lnTo>
                <a:lnTo>
                  <a:pt x="0" y="0"/>
                </a:lnTo>
                <a:close/>
              </a:path>
            </a:pathLst>
          </a:custGeom>
          <a:blipFill>
            <a:blip r:embed="rId4"/>
            <a:stretch>
              <a:fillRect l="0" t="0" r="0" b="0"/>
            </a:stretch>
          </a:blipFill>
        </p:spPr>
      </p:sp>
      <p:sp>
        <p:nvSpPr>
          <p:cNvPr name="TextBox 5" id="5"/>
          <p:cNvSpPr txBox="true"/>
          <p:nvPr/>
        </p:nvSpPr>
        <p:spPr>
          <a:xfrm rot="0">
            <a:off x="1904676" y="1019175"/>
            <a:ext cx="14478648" cy="3752850"/>
          </a:xfrm>
          <a:prstGeom prst="rect">
            <a:avLst/>
          </a:prstGeom>
        </p:spPr>
        <p:txBody>
          <a:bodyPr anchor="t" rtlCol="false" tIns="0" lIns="0" bIns="0" rIns="0">
            <a:spAutoFit/>
          </a:bodyPr>
          <a:lstStyle/>
          <a:p>
            <a:pPr algn="ctr" marL="0" indent="0" lvl="0">
              <a:lnSpc>
                <a:spcPts val="9839"/>
              </a:lnSpc>
              <a:spcBef>
                <a:spcPct val="0"/>
              </a:spcBef>
            </a:pPr>
            <a:r>
              <a:rPr lang="en-US" sz="8199" strike="noStrike" u="none">
                <a:solidFill>
                  <a:srgbClr val="E6FA00"/>
                </a:solidFill>
                <a:latin typeface="Architype Van Doesburg Bold"/>
              </a:rPr>
              <a:t>Write an original statement or inspiring quote</a:t>
            </a:r>
          </a:p>
        </p:txBody>
      </p:sp>
      <p:sp>
        <p:nvSpPr>
          <p:cNvPr name="TextBox 6" id="6"/>
          <p:cNvSpPr txBox="true"/>
          <p:nvPr/>
        </p:nvSpPr>
        <p:spPr>
          <a:xfrm rot="0">
            <a:off x="5292772" y="5219424"/>
            <a:ext cx="7702457" cy="1261110"/>
          </a:xfrm>
          <a:prstGeom prst="rect">
            <a:avLst/>
          </a:prstGeom>
        </p:spPr>
        <p:txBody>
          <a:bodyPr anchor="t" rtlCol="false" tIns="0" lIns="0" bIns="0" rIns="0">
            <a:spAutoFit/>
          </a:bodyPr>
          <a:lstStyle/>
          <a:p>
            <a:pPr algn="ctr" marL="0" indent="0" lvl="0">
              <a:lnSpc>
                <a:spcPts val="5040"/>
              </a:lnSpc>
              <a:spcBef>
                <a:spcPct val="0"/>
              </a:spcBef>
            </a:pPr>
            <a:r>
              <a:rPr lang="en-US" sz="3600">
                <a:solidFill>
                  <a:srgbClr val="FFFFFF"/>
                </a:solidFill>
                <a:latin typeface="Garet"/>
              </a:rPr>
              <a:t>— Include a credit, citation, or supporting message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DAGDN2jcXRM</dc:identifier>
  <dcterms:modified xsi:type="dcterms:W3CDTF">2011-08-01T06:04:30Z</dcterms:modified>
  <cp:revision>1</cp:revision>
  <dc:title>Copia de Metaverse Newsletter Neon Presentation </dc:title>
</cp:coreProperties>
</file>