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10287000" cx="18288000"/>
  <p:notesSz cx="6858000" cy="9144000"/>
  <p:embeddedFontLst>
    <p:embeddedFont>
      <p:font typeface="Playfair Display"/>
      <p:regular r:id="rId27"/>
      <p:bold r:id="rId28"/>
      <p:italic r:id="rId29"/>
      <p:boldItalic r:id="rId30"/>
    </p:embeddedFont>
    <p:embeddedFont>
      <p:font typeface="Montserrat"/>
      <p:regular r:id="rId31"/>
      <p:bold r:id="rId32"/>
      <p:italic r:id="rId33"/>
      <p:boldItalic r:id="rId34"/>
    </p:embeddedFont>
    <p:embeddedFont>
      <p:font typeface="Playfair Display SC"/>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layfairDisplay-bold.fntdata"/><Relationship Id="rId27" Type="http://schemas.openxmlformats.org/officeDocument/2006/relationships/font" Target="fonts/PlayfairDisplay-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layfairDisplay-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regular.fntdata"/><Relationship Id="rId30" Type="http://schemas.openxmlformats.org/officeDocument/2006/relationships/font" Target="fonts/PlayfairDisplay-boldItalic.fntdata"/><Relationship Id="rId11" Type="http://schemas.openxmlformats.org/officeDocument/2006/relationships/slide" Target="slides/slide6.xml"/><Relationship Id="rId33" Type="http://schemas.openxmlformats.org/officeDocument/2006/relationships/font" Target="fonts/Montserrat-italic.fntdata"/><Relationship Id="rId10" Type="http://schemas.openxmlformats.org/officeDocument/2006/relationships/slide" Target="slides/slide5.xml"/><Relationship Id="rId32" Type="http://schemas.openxmlformats.org/officeDocument/2006/relationships/font" Target="fonts/Montserrat-bold.fntdata"/><Relationship Id="rId13" Type="http://schemas.openxmlformats.org/officeDocument/2006/relationships/slide" Target="slides/slide8.xml"/><Relationship Id="rId35" Type="http://schemas.openxmlformats.org/officeDocument/2006/relationships/font" Target="fonts/PlayfairDisplaySC-bold.fntdata"/><Relationship Id="rId12" Type="http://schemas.openxmlformats.org/officeDocument/2006/relationships/slide" Target="slides/slide7.xml"/><Relationship Id="rId34" Type="http://schemas.openxmlformats.org/officeDocument/2006/relationships/font" Target="fonts/Montserrat-boldItalic.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PlayfairDisplaySC-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p:nvPr/>
        </p:nvSpPr>
        <p:spPr>
          <a:xfrm rot="-5400000">
            <a:off x="3040361" y="-4889783"/>
            <a:ext cx="11962822" cy="19977493"/>
          </a:xfrm>
          <a:custGeom>
            <a:rect b="b" l="l" r="r" t="t"/>
            <a:pathLst>
              <a:path extrusionOk="0" h="2473993" w="1481464">
                <a:moveTo>
                  <a:pt x="0" y="0"/>
                </a:moveTo>
                <a:lnTo>
                  <a:pt x="1481464" y="0"/>
                </a:lnTo>
                <a:lnTo>
                  <a:pt x="1481464" y="2473993"/>
                </a:lnTo>
                <a:lnTo>
                  <a:pt x="0" y="2473993"/>
                </a:lnTo>
                <a:lnTo>
                  <a:pt x="0" y="0"/>
                </a:lnTo>
                <a:close/>
              </a:path>
            </a:pathLst>
          </a:custGeom>
          <a:blipFill rotWithShape="1">
            <a:blip r:embed="rId2">
              <a:alphaModFix/>
            </a:blip>
            <a:stretch>
              <a:fillRect b="0" l="-16569" r="-16579" t="0"/>
            </a:stretch>
          </a:blipFill>
          <a:ln>
            <a:noFill/>
          </a:ln>
        </p:spPr>
      </p:sp>
      <p:sp>
        <p:nvSpPr>
          <p:cNvPr id="13" name="Google Shape;13;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1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1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2" name="Google Shape;62;p1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3" name="Google Shape;63;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1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2"/>
          <p:cNvSpPr/>
          <p:nvPr>
            <p:ph idx="2" type="pic"/>
          </p:nvPr>
        </p:nvSpPr>
        <p:spPr>
          <a:xfrm>
            <a:off x="1792288" y="612775"/>
            <a:ext cx="5486400" cy="4114800"/>
          </a:xfrm>
          <a:prstGeom prst="rect">
            <a:avLst/>
          </a:prstGeom>
          <a:noFill/>
          <a:ln>
            <a:noFill/>
          </a:ln>
        </p:spPr>
      </p:sp>
      <p:sp>
        <p:nvSpPr>
          <p:cNvPr id="69" name="Google Shape;69;p1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0" name="Google Shape;70;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6" name="Google Shape;76;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1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2" name="Google Shape;82;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FFECC5"/>
        </a:solidFill>
      </p:bgPr>
    </p:bg>
    <p:spTree>
      <p:nvGrpSpPr>
        <p:cNvPr id="16" name="Shape 16"/>
        <p:cNvGrpSpPr/>
        <p:nvPr/>
      </p:nvGrpSpPr>
      <p:grpSpPr>
        <a:xfrm>
          <a:off x="0" y="0"/>
          <a:ext cx="0" cy="0"/>
          <a:chOff x="0" y="0"/>
          <a:chExt cx="0" cy="0"/>
        </a:xfrm>
      </p:grpSpPr>
      <p:pic>
        <p:nvPicPr>
          <p:cNvPr id="17" name="Google Shape;17;p3"/>
          <p:cNvPicPr preferRelativeResize="0"/>
          <p:nvPr/>
        </p:nvPicPr>
        <p:blipFill>
          <a:blip r:embed="rId2">
            <a:alphaModFix/>
          </a:blip>
          <a:stretch>
            <a:fillRect/>
          </a:stretch>
        </p:blipFill>
        <p:spPr>
          <a:xfrm>
            <a:off x="-114300" y="-64300"/>
            <a:ext cx="18516600" cy="1041560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 name="Shape 18"/>
        <p:cNvGrpSpPr/>
        <p:nvPr/>
      </p:nvGrpSpPr>
      <p:grpSpPr>
        <a:xfrm>
          <a:off x="0" y="0"/>
          <a:ext cx="0" cy="0"/>
          <a:chOff x="0" y="0"/>
          <a:chExt cx="0" cy="0"/>
        </a:xfrm>
      </p:grpSpPr>
      <p:sp>
        <p:nvSpPr>
          <p:cNvPr id="19" name="Google Shape;19;p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1" name="Google Shape;21;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24" name="Shape 24"/>
        <p:cNvGrpSpPr/>
        <p:nvPr/>
      </p:nvGrpSpPr>
      <p:grpSpPr>
        <a:xfrm>
          <a:off x="0" y="0"/>
          <a:ext cx="0" cy="0"/>
          <a:chOff x="0" y="0"/>
          <a:chExt cx="0" cy="0"/>
        </a:xfrm>
      </p:grpSpPr>
      <p:pic>
        <p:nvPicPr>
          <p:cNvPr id="25" name="Google Shape;25;p5"/>
          <p:cNvPicPr preferRelativeResize="0"/>
          <p:nvPr/>
        </p:nvPicPr>
        <p:blipFill>
          <a:blip r:embed="rId2">
            <a:alphaModFix/>
          </a:blip>
          <a:stretch>
            <a:fillRect/>
          </a:stretch>
        </p:blipFill>
        <p:spPr>
          <a:xfrm>
            <a:off x="-114300" y="-64300"/>
            <a:ext cx="18516600" cy="1041560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9" name="Google Shape;29;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5" name="Google Shape;35;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2" name="Google Shape;42;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8" name="Google Shape;48;p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9" name="Google Shape;49;p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0" name="Google Shape;50;p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1" name="Google Shape;51;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rgbClr val="701D18"/>
              </a:buClr>
              <a:buSzPts val="4400"/>
              <a:buFont typeface="Playfair Display"/>
              <a:buNone/>
              <a:defRPr b="1" i="0" sz="4400" u="none" cap="none" strike="noStrike">
                <a:solidFill>
                  <a:srgbClr val="701D18"/>
                </a:solidFill>
                <a:latin typeface="Playfair Display"/>
                <a:ea typeface="Playfair Display"/>
                <a:cs typeface="Playfair Display"/>
                <a:sym typeface="Playfair Dis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Montserrat"/>
              <a:buChar char="•"/>
              <a:defRPr i="0" sz="3200" u="none" cap="none" strike="noStrike">
                <a:solidFill>
                  <a:schemeClr val="dk1"/>
                </a:solidFill>
                <a:latin typeface="Montserrat"/>
                <a:ea typeface="Montserrat"/>
                <a:cs typeface="Montserrat"/>
                <a:sym typeface="Montserrat"/>
              </a:defRPr>
            </a:lvl1pPr>
            <a:lvl2pPr indent="-406400" lvl="1" marL="914400" marR="0" rtl="0" algn="l">
              <a:spcBef>
                <a:spcPts val="560"/>
              </a:spcBef>
              <a:spcAft>
                <a:spcPts val="0"/>
              </a:spcAft>
              <a:buClr>
                <a:schemeClr val="dk1"/>
              </a:buClr>
              <a:buSzPts val="2800"/>
              <a:buFont typeface="Montserrat"/>
              <a:buChar char="–"/>
              <a:defRPr i="0" sz="2800" u="none" cap="none" strike="noStrike">
                <a:solidFill>
                  <a:schemeClr val="dk1"/>
                </a:solidFill>
                <a:latin typeface="Montserrat"/>
                <a:ea typeface="Montserrat"/>
                <a:cs typeface="Montserrat"/>
                <a:sym typeface="Montserrat"/>
              </a:defRPr>
            </a:lvl2pPr>
            <a:lvl3pPr indent="-381000" lvl="2" marL="1371600" marR="0" rtl="0" algn="l">
              <a:spcBef>
                <a:spcPts val="48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3pPr>
            <a:lvl4pPr indent="-355600" lvl="3" marL="18288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4pPr>
            <a:lvl5pPr indent="-355600" lvl="4" marL="22860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5pPr>
            <a:lvl6pPr indent="-355600" lvl="5" marL="27432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6pPr>
            <a:lvl7pPr indent="-355600" lvl="6" marL="32004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7pPr>
            <a:lvl8pPr indent="-355600" lvl="7" marL="36576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8pPr>
            <a:lvl9pPr indent="-355600" lvl="8" marL="4114800" marR="0" rtl="0" algn="l">
              <a:spcBef>
                <a:spcPts val="4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5.png"/><Relationship Id="rId5" Type="http://schemas.openxmlformats.org/officeDocument/2006/relationships/image" Target="../media/image3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39.png"/><Relationship Id="rId5"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24.jpg"/><Relationship Id="rId4" Type="http://schemas.openxmlformats.org/officeDocument/2006/relationships/image" Target="../media/image27.jpg"/><Relationship Id="rId5" Type="http://schemas.openxmlformats.org/officeDocument/2006/relationships/image" Target="../media/image2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9.jpg"/><Relationship Id="rId4" Type="http://schemas.openxmlformats.org/officeDocument/2006/relationships/image" Target="../media/image28.jpg"/><Relationship Id="rId5" Type="http://schemas.openxmlformats.org/officeDocument/2006/relationships/image" Target="../media/image25.jpg"/><Relationship Id="rId6" Type="http://schemas.openxmlformats.org/officeDocument/2006/relationships/image" Target="../media/image2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30.jpg"/><Relationship Id="rId4" Type="http://schemas.openxmlformats.org/officeDocument/2006/relationships/image" Target="../media/image32.jpg"/><Relationship Id="rId5" Type="http://schemas.openxmlformats.org/officeDocument/2006/relationships/image" Target="../media/image35.jpg"/><Relationship Id="rId6" Type="http://schemas.openxmlformats.org/officeDocument/2006/relationships/image" Target="../media/image3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7.jpg"/><Relationship Id="rId4" Type="http://schemas.openxmlformats.org/officeDocument/2006/relationships/image" Target="../media/image36.jpg"/><Relationship Id="rId5" Type="http://schemas.openxmlformats.org/officeDocument/2006/relationships/image" Target="../media/image3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2.png"/><Relationship Id="rId4" Type="http://schemas.openxmlformats.org/officeDocument/2006/relationships/image" Target="../media/image40.png"/><Relationship Id="rId5"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20.png"/><Relationship Id="rId13" Type="http://schemas.openxmlformats.org/officeDocument/2006/relationships/image" Target="../media/image39.png"/><Relationship Id="rId12"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10.png"/><Relationship Id="rId8"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38.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1.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39.png"/><Relationship Id="rId5"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4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22.jpg"/><Relationship Id="rId5" Type="http://schemas.openxmlformats.org/officeDocument/2006/relationships/image" Target="../media/image4.png"/><Relationship Id="rId6" Type="http://schemas.openxmlformats.org/officeDocument/2006/relationships/image" Target="../media/image6.png"/><Relationship Id="rId7"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C5"/>
        </a:solidFill>
      </p:bgPr>
    </p:bg>
    <p:spTree>
      <p:nvGrpSpPr>
        <p:cNvPr id="88" name="Shape 88"/>
        <p:cNvGrpSpPr/>
        <p:nvPr/>
      </p:nvGrpSpPr>
      <p:grpSpPr>
        <a:xfrm>
          <a:off x="0" y="0"/>
          <a:ext cx="0" cy="0"/>
          <a:chOff x="0" y="0"/>
          <a:chExt cx="0" cy="0"/>
        </a:xfrm>
      </p:grpSpPr>
      <p:sp>
        <p:nvSpPr>
          <p:cNvPr id="89" name="Google Shape;89;p15"/>
          <p:cNvSpPr/>
          <p:nvPr/>
        </p:nvSpPr>
        <p:spPr>
          <a:xfrm flipH="1" rot="-134943">
            <a:off x="5316930" y="3357846"/>
            <a:ext cx="3108322" cy="6475671"/>
          </a:xfrm>
          <a:custGeom>
            <a:rect b="b" l="l" r="r" t="t"/>
            <a:pathLst>
              <a:path extrusionOk="0" h="6475671" w="3108322">
                <a:moveTo>
                  <a:pt x="3108322" y="0"/>
                </a:moveTo>
                <a:lnTo>
                  <a:pt x="0" y="0"/>
                </a:lnTo>
                <a:lnTo>
                  <a:pt x="0" y="6475671"/>
                </a:lnTo>
                <a:lnTo>
                  <a:pt x="3108322" y="6475671"/>
                </a:lnTo>
                <a:lnTo>
                  <a:pt x="3108322" y="0"/>
                </a:lnTo>
                <a:close/>
              </a:path>
            </a:pathLst>
          </a:custGeom>
          <a:blipFill rotWithShape="1">
            <a:blip r:embed="rId3">
              <a:alphaModFix/>
            </a:blip>
            <a:stretch>
              <a:fillRect b="0" l="0" r="0" t="0"/>
            </a:stretch>
          </a:blipFill>
          <a:ln>
            <a:noFill/>
          </a:ln>
        </p:spPr>
      </p:sp>
      <p:sp>
        <p:nvSpPr>
          <p:cNvPr id="90" name="Google Shape;90;p15"/>
          <p:cNvSpPr/>
          <p:nvPr/>
        </p:nvSpPr>
        <p:spPr>
          <a:xfrm flipH="1" rot="-134943">
            <a:off x="7689375" y="3357846"/>
            <a:ext cx="3108322" cy="6475671"/>
          </a:xfrm>
          <a:custGeom>
            <a:rect b="b" l="l" r="r" t="t"/>
            <a:pathLst>
              <a:path extrusionOk="0" h="6475671" w="3108322">
                <a:moveTo>
                  <a:pt x="3108322" y="0"/>
                </a:moveTo>
                <a:lnTo>
                  <a:pt x="0" y="0"/>
                </a:lnTo>
                <a:lnTo>
                  <a:pt x="0" y="6475671"/>
                </a:lnTo>
                <a:lnTo>
                  <a:pt x="3108322" y="6475671"/>
                </a:lnTo>
                <a:lnTo>
                  <a:pt x="3108322" y="0"/>
                </a:lnTo>
                <a:close/>
              </a:path>
            </a:pathLst>
          </a:custGeom>
          <a:blipFill rotWithShape="1">
            <a:blip r:embed="rId3">
              <a:alphaModFix/>
            </a:blip>
            <a:stretch>
              <a:fillRect b="0" l="0" r="0" t="0"/>
            </a:stretch>
          </a:blipFill>
          <a:ln>
            <a:noFill/>
          </a:ln>
        </p:spPr>
      </p:sp>
      <p:sp>
        <p:nvSpPr>
          <p:cNvPr id="91" name="Google Shape;91;p15"/>
          <p:cNvSpPr/>
          <p:nvPr/>
        </p:nvSpPr>
        <p:spPr>
          <a:xfrm flipH="1" rot="-134943">
            <a:off x="10061820" y="3357846"/>
            <a:ext cx="3108322" cy="6475671"/>
          </a:xfrm>
          <a:custGeom>
            <a:rect b="b" l="l" r="r" t="t"/>
            <a:pathLst>
              <a:path extrusionOk="0" h="6475671" w="3108322">
                <a:moveTo>
                  <a:pt x="3108322" y="0"/>
                </a:moveTo>
                <a:lnTo>
                  <a:pt x="0" y="0"/>
                </a:lnTo>
                <a:lnTo>
                  <a:pt x="0" y="6475671"/>
                </a:lnTo>
                <a:lnTo>
                  <a:pt x="3108322" y="6475671"/>
                </a:lnTo>
                <a:lnTo>
                  <a:pt x="3108322" y="0"/>
                </a:lnTo>
                <a:close/>
              </a:path>
            </a:pathLst>
          </a:custGeom>
          <a:blipFill rotWithShape="1">
            <a:blip r:embed="rId3">
              <a:alphaModFix/>
            </a:blip>
            <a:stretch>
              <a:fillRect b="0" l="0" r="0" t="0"/>
            </a:stretch>
          </a:blipFill>
          <a:ln>
            <a:noFill/>
          </a:ln>
        </p:spPr>
      </p:sp>
      <p:sp>
        <p:nvSpPr>
          <p:cNvPr id="92" name="Google Shape;92;p15"/>
          <p:cNvSpPr/>
          <p:nvPr/>
        </p:nvSpPr>
        <p:spPr>
          <a:xfrm>
            <a:off x="-2218134" y="0"/>
            <a:ext cx="4436269" cy="10287000"/>
          </a:xfrm>
          <a:custGeom>
            <a:rect b="b" l="l" r="r" t="t"/>
            <a:pathLst>
              <a:path extrusionOk="0" h="10287000" w="4436269">
                <a:moveTo>
                  <a:pt x="0" y="0"/>
                </a:moveTo>
                <a:lnTo>
                  <a:pt x="4436268" y="0"/>
                </a:lnTo>
                <a:lnTo>
                  <a:pt x="4436268" y="10287000"/>
                </a:lnTo>
                <a:lnTo>
                  <a:pt x="0" y="10287000"/>
                </a:lnTo>
                <a:lnTo>
                  <a:pt x="0" y="0"/>
                </a:lnTo>
                <a:close/>
              </a:path>
            </a:pathLst>
          </a:custGeom>
          <a:blipFill rotWithShape="1">
            <a:blip r:embed="rId4">
              <a:alphaModFix/>
            </a:blip>
            <a:stretch>
              <a:fillRect b="0" l="0" r="0" t="0"/>
            </a:stretch>
          </a:blipFill>
          <a:ln>
            <a:noFill/>
          </a:ln>
        </p:spPr>
      </p:sp>
      <p:sp>
        <p:nvSpPr>
          <p:cNvPr id="93" name="Google Shape;93;p15"/>
          <p:cNvSpPr txBox="1"/>
          <p:nvPr/>
        </p:nvSpPr>
        <p:spPr>
          <a:xfrm>
            <a:off x="1657496" y="1044175"/>
            <a:ext cx="14973000" cy="1231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8000" u="none" cap="none" strike="noStrike">
                <a:solidFill>
                  <a:srgbClr val="701D18"/>
                </a:solidFill>
                <a:latin typeface="Playfair Display SC"/>
                <a:ea typeface="Playfair Display SC"/>
                <a:cs typeface="Playfair Display SC"/>
                <a:sym typeface="Playfair Display SC"/>
              </a:rPr>
              <a:t>Medieval History Thesis</a:t>
            </a:r>
            <a:endParaRPr/>
          </a:p>
        </p:txBody>
      </p:sp>
      <p:sp>
        <p:nvSpPr>
          <p:cNvPr id="94" name="Google Shape;94;p15"/>
          <p:cNvSpPr/>
          <p:nvPr/>
        </p:nvSpPr>
        <p:spPr>
          <a:xfrm flipH="1">
            <a:off x="16069866" y="0"/>
            <a:ext cx="4436269" cy="10287000"/>
          </a:xfrm>
          <a:custGeom>
            <a:rect b="b" l="l" r="r" t="t"/>
            <a:pathLst>
              <a:path extrusionOk="0" h="10287000" w="4436269">
                <a:moveTo>
                  <a:pt x="4436268" y="0"/>
                </a:moveTo>
                <a:lnTo>
                  <a:pt x="0" y="0"/>
                </a:lnTo>
                <a:lnTo>
                  <a:pt x="0" y="10287000"/>
                </a:lnTo>
                <a:lnTo>
                  <a:pt x="4436268" y="10287000"/>
                </a:lnTo>
                <a:lnTo>
                  <a:pt x="4436268" y="0"/>
                </a:lnTo>
                <a:close/>
              </a:path>
            </a:pathLst>
          </a:custGeom>
          <a:blipFill rotWithShape="1">
            <a:blip r:embed="rId4">
              <a:alphaModFix/>
            </a:blip>
            <a:stretch>
              <a:fillRect b="0" l="0" r="0" t="0"/>
            </a:stretch>
          </a:blipFill>
          <a:ln>
            <a:noFill/>
          </a:ln>
        </p:spPr>
      </p:sp>
      <p:sp>
        <p:nvSpPr>
          <p:cNvPr id="95" name="Google Shape;95;p15"/>
          <p:cNvSpPr txBox="1"/>
          <p:nvPr/>
        </p:nvSpPr>
        <p:spPr>
          <a:xfrm>
            <a:off x="5669830" y="2500437"/>
            <a:ext cx="6895500" cy="461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000" u="none" cap="none" strike="noStrike">
                <a:solidFill>
                  <a:srgbClr val="000000"/>
                </a:solidFill>
                <a:latin typeface="Montserrat"/>
                <a:ea typeface="Montserrat"/>
                <a:cs typeface="Montserrat"/>
                <a:sym typeface="Montserrat"/>
              </a:rPr>
              <a:t>Education Presentation</a:t>
            </a:r>
            <a:endParaRPr/>
          </a:p>
        </p:txBody>
      </p:sp>
      <p:pic>
        <p:nvPicPr>
          <p:cNvPr id="96" name="Google Shape;96;p15"/>
          <p:cNvPicPr preferRelativeResize="0"/>
          <p:nvPr/>
        </p:nvPicPr>
        <p:blipFill rotWithShape="1">
          <a:blip r:embed="rId5">
            <a:alphaModFix/>
          </a:blip>
          <a:srcRect b="0" l="14557" r="14635" t="0"/>
          <a:stretch/>
        </p:blipFill>
        <p:spPr>
          <a:xfrm>
            <a:off x="2306325" y="2962125"/>
            <a:ext cx="13675334" cy="108642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C5"/>
        </a:solidFill>
      </p:bgPr>
    </p:bg>
    <p:spTree>
      <p:nvGrpSpPr>
        <p:cNvPr id="254" name="Shape 254"/>
        <p:cNvGrpSpPr/>
        <p:nvPr/>
      </p:nvGrpSpPr>
      <p:grpSpPr>
        <a:xfrm>
          <a:off x="0" y="0"/>
          <a:ext cx="0" cy="0"/>
          <a:chOff x="0" y="0"/>
          <a:chExt cx="0" cy="0"/>
        </a:xfrm>
      </p:grpSpPr>
      <p:sp>
        <p:nvSpPr>
          <p:cNvPr id="255" name="Google Shape;255;p24"/>
          <p:cNvSpPr/>
          <p:nvPr/>
        </p:nvSpPr>
        <p:spPr>
          <a:xfrm>
            <a:off x="11698886" y="705710"/>
            <a:ext cx="5788276" cy="9317144"/>
          </a:xfrm>
          <a:custGeom>
            <a:rect b="b" l="l" r="r" t="t"/>
            <a:pathLst>
              <a:path extrusionOk="0" h="9317144" w="5788276">
                <a:moveTo>
                  <a:pt x="0" y="0"/>
                </a:moveTo>
                <a:lnTo>
                  <a:pt x="5788276" y="0"/>
                </a:lnTo>
                <a:lnTo>
                  <a:pt x="5788276" y="9317144"/>
                </a:lnTo>
                <a:lnTo>
                  <a:pt x="0" y="9317144"/>
                </a:lnTo>
                <a:lnTo>
                  <a:pt x="0" y="0"/>
                </a:lnTo>
                <a:close/>
              </a:path>
            </a:pathLst>
          </a:custGeom>
          <a:blipFill rotWithShape="1">
            <a:blip r:embed="rId3">
              <a:alphaModFix/>
            </a:blip>
            <a:stretch>
              <a:fillRect b="0" l="0" r="0" t="0"/>
            </a:stretch>
          </a:blipFill>
          <a:ln>
            <a:noFill/>
          </a:ln>
        </p:spPr>
      </p:sp>
      <p:pic>
        <p:nvPicPr>
          <p:cNvPr id="256" name="Google Shape;256;p24"/>
          <p:cNvPicPr preferRelativeResize="0"/>
          <p:nvPr/>
        </p:nvPicPr>
        <p:blipFill rotWithShape="1">
          <a:blip r:embed="rId4">
            <a:alphaModFix/>
          </a:blip>
          <a:srcRect b="0" l="14557" r="14635" t="0"/>
          <a:stretch/>
        </p:blipFill>
        <p:spPr>
          <a:xfrm flipH="1">
            <a:off x="7176821" y="602400"/>
            <a:ext cx="14832379" cy="11783399"/>
          </a:xfrm>
          <a:prstGeom prst="rect">
            <a:avLst/>
          </a:prstGeom>
          <a:noFill/>
          <a:ln>
            <a:noFill/>
          </a:ln>
        </p:spPr>
      </p:pic>
      <p:sp>
        <p:nvSpPr>
          <p:cNvPr id="257" name="Google Shape;257;p24"/>
          <p:cNvSpPr/>
          <p:nvPr/>
        </p:nvSpPr>
        <p:spPr>
          <a:xfrm>
            <a:off x="7253441" y="4724269"/>
            <a:ext cx="4445445" cy="9261345"/>
          </a:xfrm>
          <a:custGeom>
            <a:rect b="b" l="l" r="r" t="t"/>
            <a:pathLst>
              <a:path extrusionOk="0" h="9261345" w="4445445">
                <a:moveTo>
                  <a:pt x="0" y="0"/>
                </a:moveTo>
                <a:lnTo>
                  <a:pt x="4445445" y="0"/>
                </a:lnTo>
                <a:lnTo>
                  <a:pt x="4445445" y="9261345"/>
                </a:lnTo>
                <a:lnTo>
                  <a:pt x="0" y="9261345"/>
                </a:lnTo>
                <a:lnTo>
                  <a:pt x="0" y="0"/>
                </a:lnTo>
                <a:close/>
              </a:path>
            </a:pathLst>
          </a:custGeom>
          <a:blipFill rotWithShape="1">
            <a:blip r:embed="rId5">
              <a:alphaModFix/>
            </a:blip>
            <a:stretch>
              <a:fillRect b="0" l="0" r="0" t="0"/>
            </a:stretch>
          </a:blipFill>
          <a:ln>
            <a:noFill/>
          </a:ln>
        </p:spPr>
      </p:sp>
      <p:sp>
        <p:nvSpPr>
          <p:cNvPr id="258" name="Google Shape;258;p24"/>
          <p:cNvSpPr/>
          <p:nvPr/>
        </p:nvSpPr>
        <p:spPr>
          <a:xfrm>
            <a:off x="9199223" y="4724269"/>
            <a:ext cx="4445445" cy="9261345"/>
          </a:xfrm>
          <a:custGeom>
            <a:rect b="b" l="l" r="r" t="t"/>
            <a:pathLst>
              <a:path extrusionOk="0" h="9261345" w="4445445">
                <a:moveTo>
                  <a:pt x="0" y="0"/>
                </a:moveTo>
                <a:lnTo>
                  <a:pt x="4445445" y="0"/>
                </a:lnTo>
                <a:lnTo>
                  <a:pt x="4445445" y="9261345"/>
                </a:lnTo>
                <a:lnTo>
                  <a:pt x="0" y="9261345"/>
                </a:lnTo>
                <a:lnTo>
                  <a:pt x="0" y="0"/>
                </a:lnTo>
                <a:close/>
              </a:path>
            </a:pathLst>
          </a:custGeom>
          <a:blipFill rotWithShape="1">
            <a:blip r:embed="rId5">
              <a:alphaModFix/>
            </a:blip>
            <a:stretch>
              <a:fillRect b="0" l="0" r="0" t="0"/>
            </a:stretch>
          </a:blipFill>
          <a:ln>
            <a:noFill/>
          </a:ln>
        </p:spPr>
      </p:sp>
      <p:sp>
        <p:nvSpPr>
          <p:cNvPr id="259" name="Google Shape;259;p24"/>
          <p:cNvSpPr/>
          <p:nvPr/>
        </p:nvSpPr>
        <p:spPr>
          <a:xfrm>
            <a:off x="11145005" y="4724269"/>
            <a:ext cx="4445445" cy="9261345"/>
          </a:xfrm>
          <a:custGeom>
            <a:rect b="b" l="l" r="r" t="t"/>
            <a:pathLst>
              <a:path extrusionOk="0" h="9261345" w="4445445">
                <a:moveTo>
                  <a:pt x="0" y="0"/>
                </a:moveTo>
                <a:lnTo>
                  <a:pt x="4445445" y="0"/>
                </a:lnTo>
                <a:lnTo>
                  <a:pt x="4445445" y="9261345"/>
                </a:lnTo>
                <a:lnTo>
                  <a:pt x="0" y="9261345"/>
                </a:lnTo>
                <a:lnTo>
                  <a:pt x="0" y="0"/>
                </a:lnTo>
                <a:close/>
              </a:path>
            </a:pathLst>
          </a:custGeom>
          <a:blipFill rotWithShape="1">
            <a:blip r:embed="rId5">
              <a:alphaModFix/>
            </a:blip>
            <a:stretch>
              <a:fillRect b="0" l="0" r="0" t="0"/>
            </a:stretch>
          </a:blipFill>
          <a:ln>
            <a:noFill/>
          </a:ln>
        </p:spPr>
      </p:sp>
      <p:sp>
        <p:nvSpPr>
          <p:cNvPr id="260" name="Google Shape;260;p24"/>
          <p:cNvSpPr/>
          <p:nvPr/>
        </p:nvSpPr>
        <p:spPr>
          <a:xfrm>
            <a:off x="13090787" y="4724269"/>
            <a:ext cx="4445445" cy="9261345"/>
          </a:xfrm>
          <a:custGeom>
            <a:rect b="b" l="l" r="r" t="t"/>
            <a:pathLst>
              <a:path extrusionOk="0" h="9261345" w="4445445">
                <a:moveTo>
                  <a:pt x="0" y="0"/>
                </a:moveTo>
                <a:lnTo>
                  <a:pt x="4445445" y="0"/>
                </a:lnTo>
                <a:lnTo>
                  <a:pt x="4445445" y="9261345"/>
                </a:lnTo>
                <a:lnTo>
                  <a:pt x="0" y="9261345"/>
                </a:lnTo>
                <a:lnTo>
                  <a:pt x="0" y="0"/>
                </a:lnTo>
                <a:close/>
              </a:path>
            </a:pathLst>
          </a:custGeom>
          <a:blipFill rotWithShape="1">
            <a:blip r:embed="rId5">
              <a:alphaModFix/>
            </a:blip>
            <a:stretch>
              <a:fillRect b="0" l="0" r="0" t="0"/>
            </a:stretch>
          </a:blipFill>
          <a:ln>
            <a:noFill/>
          </a:ln>
        </p:spPr>
      </p:sp>
      <p:sp>
        <p:nvSpPr>
          <p:cNvPr id="261" name="Google Shape;261;p24"/>
          <p:cNvSpPr/>
          <p:nvPr/>
        </p:nvSpPr>
        <p:spPr>
          <a:xfrm>
            <a:off x="15036569" y="4724269"/>
            <a:ext cx="4445445" cy="9261345"/>
          </a:xfrm>
          <a:custGeom>
            <a:rect b="b" l="l" r="r" t="t"/>
            <a:pathLst>
              <a:path extrusionOk="0" h="9261345" w="4445445">
                <a:moveTo>
                  <a:pt x="0" y="0"/>
                </a:moveTo>
                <a:lnTo>
                  <a:pt x="4445445" y="0"/>
                </a:lnTo>
                <a:lnTo>
                  <a:pt x="4445445" y="9261345"/>
                </a:lnTo>
                <a:lnTo>
                  <a:pt x="0" y="9261345"/>
                </a:lnTo>
                <a:lnTo>
                  <a:pt x="0" y="0"/>
                </a:lnTo>
                <a:close/>
              </a:path>
            </a:pathLst>
          </a:custGeom>
          <a:blipFill rotWithShape="1">
            <a:blip r:embed="rId5">
              <a:alphaModFix/>
            </a:blip>
            <a:stretch>
              <a:fillRect b="0" l="0" r="0" t="0"/>
            </a:stretch>
          </a:blipFill>
          <a:ln>
            <a:noFill/>
          </a:ln>
        </p:spPr>
      </p:sp>
      <p:sp>
        <p:nvSpPr>
          <p:cNvPr id="262" name="Google Shape;262;p24"/>
          <p:cNvSpPr txBox="1"/>
          <p:nvPr/>
        </p:nvSpPr>
        <p:spPr>
          <a:xfrm>
            <a:off x="1028700" y="3067378"/>
            <a:ext cx="5553300" cy="307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5000" u="none" cap="none" strike="noStrike">
                <a:solidFill>
                  <a:srgbClr val="701D18"/>
                </a:solidFill>
                <a:latin typeface="Playfair Display SC"/>
                <a:ea typeface="Playfair Display SC"/>
                <a:cs typeface="Playfair Display SC"/>
                <a:sym typeface="Playfair Display SC"/>
              </a:rPr>
              <a:t>Write an original statement or inspiring quote</a:t>
            </a:r>
            <a:endParaRPr/>
          </a:p>
        </p:txBody>
      </p:sp>
      <p:sp>
        <p:nvSpPr>
          <p:cNvPr id="263" name="Google Shape;263;p24"/>
          <p:cNvSpPr txBox="1"/>
          <p:nvPr/>
        </p:nvSpPr>
        <p:spPr>
          <a:xfrm>
            <a:off x="1044403" y="6491912"/>
            <a:ext cx="37470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100" u="none" cap="none" strike="noStrike">
                <a:solidFill>
                  <a:srgbClr val="000000"/>
                </a:solidFill>
                <a:latin typeface="Montserrat"/>
                <a:ea typeface="Montserrat"/>
                <a:cs typeface="Montserrat"/>
                <a:sym typeface="Montserrat"/>
              </a:rPr>
              <a:t>Include a credit, citation, or supporting message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pic>
        <p:nvPicPr>
          <p:cNvPr id="268" name="Google Shape;268;p25"/>
          <p:cNvPicPr preferRelativeResize="0"/>
          <p:nvPr/>
        </p:nvPicPr>
        <p:blipFill rotWithShape="1">
          <a:blip r:embed="rId3">
            <a:alphaModFix/>
          </a:blip>
          <a:srcRect b="0" l="11626" r="11625" t="0"/>
          <a:stretch/>
        </p:blipFill>
        <p:spPr>
          <a:xfrm>
            <a:off x="5085657" y="504317"/>
            <a:ext cx="3246369" cy="2820859"/>
          </a:xfrm>
          <a:prstGeom prst="rect">
            <a:avLst/>
          </a:prstGeom>
          <a:noFill/>
          <a:ln>
            <a:noFill/>
          </a:ln>
        </p:spPr>
      </p:pic>
      <p:sp>
        <p:nvSpPr>
          <p:cNvPr id="269" name="Google Shape;269;p25"/>
          <p:cNvSpPr txBox="1"/>
          <p:nvPr/>
        </p:nvSpPr>
        <p:spPr>
          <a:xfrm>
            <a:off x="1028700" y="2389821"/>
            <a:ext cx="3505800" cy="9144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270" name="Google Shape;270;p25"/>
          <p:cNvSpPr txBox="1"/>
          <p:nvPr/>
        </p:nvSpPr>
        <p:spPr>
          <a:xfrm>
            <a:off x="1337517" y="1735453"/>
            <a:ext cx="3197114" cy="440690"/>
          </a:xfrm>
          <a:prstGeom prst="rect">
            <a:avLst/>
          </a:prstGeom>
          <a:noFill/>
          <a:ln>
            <a:noFill/>
          </a:ln>
        </p:spPr>
        <p:txBody>
          <a:bodyPr anchorCtr="0" anchor="t" bIns="0" lIns="0" spcFirstLastPara="1" rIns="0" wrap="square" tIns="0">
            <a:spAutoFit/>
          </a:bodyPr>
          <a:lstStyle/>
          <a:p>
            <a:pPr indent="0" lvl="0" marL="0" marR="0" rtl="0" algn="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cxnSp>
        <p:nvCxnSpPr>
          <p:cNvPr id="271" name="Google Shape;271;p25"/>
          <p:cNvCxnSpPr/>
          <p:nvPr/>
        </p:nvCxnSpPr>
        <p:spPr>
          <a:xfrm rot="10800000">
            <a:off x="9144000" y="-630868"/>
            <a:ext cx="0" cy="11966953"/>
          </a:xfrm>
          <a:prstGeom prst="straightConnector1">
            <a:avLst/>
          </a:prstGeom>
          <a:noFill/>
          <a:ln cap="flat" cmpd="sng" w="104775">
            <a:solidFill>
              <a:srgbClr val="701D18"/>
            </a:solidFill>
            <a:prstDash val="dash"/>
            <a:round/>
            <a:headEnd len="sm" w="sm" type="none"/>
            <a:tailEnd len="sm" w="sm" type="none"/>
          </a:ln>
        </p:spPr>
      </p:cxnSp>
      <p:grpSp>
        <p:nvGrpSpPr>
          <p:cNvPr id="272" name="Google Shape;272;p25"/>
          <p:cNvGrpSpPr/>
          <p:nvPr/>
        </p:nvGrpSpPr>
        <p:grpSpPr>
          <a:xfrm>
            <a:off x="8693556" y="1489363"/>
            <a:ext cx="900888" cy="900888"/>
            <a:chOff x="0" y="0"/>
            <a:chExt cx="1201185" cy="1201185"/>
          </a:xfrm>
        </p:grpSpPr>
        <p:grpSp>
          <p:nvGrpSpPr>
            <p:cNvPr id="273" name="Google Shape;273;p25"/>
            <p:cNvGrpSpPr/>
            <p:nvPr/>
          </p:nvGrpSpPr>
          <p:grpSpPr>
            <a:xfrm>
              <a:off x="0" y="0"/>
              <a:ext cx="1201185" cy="1201185"/>
              <a:chOff x="0" y="0"/>
              <a:chExt cx="812800" cy="812800"/>
            </a:xfrm>
          </p:grpSpPr>
          <p:sp>
            <p:nvSpPr>
              <p:cNvPr id="274" name="Google Shape;274;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5"/>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25"/>
            <p:cNvGrpSpPr/>
            <p:nvPr/>
          </p:nvGrpSpPr>
          <p:grpSpPr>
            <a:xfrm>
              <a:off x="68035" y="68035"/>
              <a:ext cx="1065115" cy="1065115"/>
              <a:chOff x="0" y="0"/>
              <a:chExt cx="812800" cy="812800"/>
            </a:xfrm>
          </p:grpSpPr>
          <p:sp>
            <p:nvSpPr>
              <p:cNvPr id="277" name="Google Shape;277;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FFECC5"/>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5"/>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79" name="Google Shape;279;p25"/>
          <p:cNvGrpSpPr/>
          <p:nvPr/>
        </p:nvGrpSpPr>
        <p:grpSpPr>
          <a:xfrm>
            <a:off x="8745943" y="4694872"/>
            <a:ext cx="900888" cy="900888"/>
            <a:chOff x="0" y="0"/>
            <a:chExt cx="1201185" cy="1201185"/>
          </a:xfrm>
        </p:grpSpPr>
        <p:grpSp>
          <p:nvGrpSpPr>
            <p:cNvPr id="280" name="Google Shape;280;p25"/>
            <p:cNvGrpSpPr/>
            <p:nvPr/>
          </p:nvGrpSpPr>
          <p:grpSpPr>
            <a:xfrm>
              <a:off x="0" y="0"/>
              <a:ext cx="1201185" cy="1201185"/>
              <a:chOff x="0" y="0"/>
              <a:chExt cx="812800" cy="812800"/>
            </a:xfrm>
          </p:grpSpPr>
          <p:sp>
            <p:nvSpPr>
              <p:cNvPr id="281" name="Google Shape;281;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5"/>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3" name="Google Shape;283;p25"/>
            <p:cNvGrpSpPr/>
            <p:nvPr/>
          </p:nvGrpSpPr>
          <p:grpSpPr>
            <a:xfrm>
              <a:off x="68035" y="68035"/>
              <a:ext cx="1065115" cy="1065115"/>
              <a:chOff x="0" y="0"/>
              <a:chExt cx="812800" cy="812800"/>
            </a:xfrm>
          </p:grpSpPr>
          <p:sp>
            <p:nvSpPr>
              <p:cNvPr id="284" name="Google Shape;284;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FFECC5"/>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5"/>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86" name="Google Shape;286;p25"/>
          <p:cNvGrpSpPr/>
          <p:nvPr/>
        </p:nvGrpSpPr>
        <p:grpSpPr>
          <a:xfrm>
            <a:off x="8745943" y="7550808"/>
            <a:ext cx="900888" cy="900888"/>
            <a:chOff x="0" y="0"/>
            <a:chExt cx="1201185" cy="1201185"/>
          </a:xfrm>
        </p:grpSpPr>
        <p:grpSp>
          <p:nvGrpSpPr>
            <p:cNvPr id="287" name="Google Shape;287;p25"/>
            <p:cNvGrpSpPr/>
            <p:nvPr/>
          </p:nvGrpSpPr>
          <p:grpSpPr>
            <a:xfrm>
              <a:off x="0" y="0"/>
              <a:ext cx="1201185" cy="1201185"/>
              <a:chOff x="0" y="0"/>
              <a:chExt cx="812800" cy="812800"/>
            </a:xfrm>
          </p:grpSpPr>
          <p:sp>
            <p:nvSpPr>
              <p:cNvPr id="288" name="Google Shape;288;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5"/>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0" name="Google Shape;290;p25"/>
            <p:cNvGrpSpPr/>
            <p:nvPr/>
          </p:nvGrpSpPr>
          <p:grpSpPr>
            <a:xfrm>
              <a:off x="68035" y="68035"/>
              <a:ext cx="1065115" cy="1065115"/>
              <a:chOff x="0" y="0"/>
              <a:chExt cx="812800" cy="812800"/>
            </a:xfrm>
          </p:grpSpPr>
          <p:sp>
            <p:nvSpPr>
              <p:cNvPr id="291" name="Google Shape;291;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FFECC5"/>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5"/>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293" name="Google Shape;293;p25"/>
          <p:cNvSpPr txBox="1"/>
          <p:nvPr/>
        </p:nvSpPr>
        <p:spPr>
          <a:xfrm>
            <a:off x="882969" y="8285239"/>
            <a:ext cx="3505800" cy="9144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294" name="Google Shape;294;p25"/>
          <p:cNvSpPr txBox="1"/>
          <p:nvPr/>
        </p:nvSpPr>
        <p:spPr>
          <a:xfrm>
            <a:off x="1191786" y="7630870"/>
            <a:ext cx="3197114" cy="440690"/>
          </a:xfrm>
          <a:prstGeom prst="rect">
            <a:avLst/>
          </a:prstGeom>
          <a:noFill/>
          <a:ln>
            <a:noFill/>
          </a:ln>
        </p:spPr>
        <p:txBody>
          <a:bodyPr anchorCtr="0" anchor="t" bIns="0" lIns="0" spcFirstLastPara="1" rIns="0" wrap="square" tIns="0">
            <a:spAutoFit/>
          </a:bodyPr>
          <a:lstStyle/>
          <a:p>
            <a:pPr indent="0" lvl="0" marL="0" marR="0" rtl="0" algn="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sp>
        <p:nvSpPr>
          <p:cNvPr id="295" name="Google Shape;295;p25"/>
          <p:cNvSpPr txBox="1"/>
          <p:nvPr/>
        </p:nvSpPr>
        <p:spPr>
          <a:xfrm>
            <a:off x="13598532" y="5337530"/>
            <a:ext cx="3505800" cy="914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296" name="Google Shape;296;p25"/>
          <p:cNvSpPr txBox="1"/>
          <p:nvPr/>
        </p:nvSpPr>
        <p:spPr>
          <a:xfrm>
            <a:off x="13598532" y="4683161"/>
            <a:ext cx="3197114" cy="440690"/>
          </a:xfrm>
          <a:prstGeom prst="rect">
            <a:avLst/>
          </a:prstGeom>
          <a:noFill/>
          <a:ln>
            <a:noFill/>
          </a:ln>
        </p:spPr>
        <p:txBody>
          <a:bodyPr anchorCtr="0" anchor="t" bIns="0" lIns="0" spcFirstLastPara="1" rIns="0" wrap="square" tIns="0">
            <a:spAutoFit/>
          </a:bodyPr>
          <a:lstStyle/>
          <a:p>
            <a:pPr indent="0" lvl="0" marL="0" marR="0" rtl="0" algn="l">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sp>
        <p:nvSpPr>
          <p:cNvPr id="297" name="Google Shape;297;p25"/>
          <p:cNvSpPr txBox="1"/>
          <p:nvPr/>
        </p:nvSpPr>
        <p:spPr>
          <a:xfrm>
            <a:off x="10959605" y="7391794"/>
            <a:ext cx="6299700" cy="18471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Write Your Topic or Idea</a:t>
            </a:r>
            <a:endParaRPr/>
          </a:p>
        </p:txBody>
      </p:sp>
      <p:pic>
        <p:nvPicPr>
          <p:cNvPr id="298" name="Google Shape;298;p25"/>
          <p:cNvPicPr preferRelativeResize="0"/>
          <p:nvPr/>
        </p:nvPicPr>
        <p:blipFill rotWithShape="1">
          <a:blip r:embed="rId4">
            <a:alphaModFix/>
          </a:blip>
          <a:srcRect b="0" l="11626" r="11625" t="0"/>
          <a:stretch/>
        </p:blipFill>
        <p:spPr>
          <a:xfrm>
            <a:off x="4944237" y="6399734"/>
            <a:ext cx="3246369" cy="2820859"/>
          </a:xfrm>
          <a:prstGeom prst="rect">
            <a:avLst/>
          </a:prstGeom>
          <a:noFill/>
          <a:ln>
            <a:noFill/>
          </a:ln>
        </p:spPr>
      </p:pic>
      <p:pic>
        <p:nvPicPr>
          <p:cNvPr id="299" name="Google Shape;299;p25"/>
          <p:cNvPicPr preferRelativeResize="0"/>
          <p:nvPr/>
        </p:nvPicPr>
        <p:blipFill rotWithShape="1">
          <a:blip r:embed="rId5">
            <a:alphaModFix/>
          </a:blip>
          <a:srcRect b="0" l="11638" r="11638" t="0"/>
          <a:stretch/>
        </p:blipFill>
        <p:spPr>
          <a:xfrm>
            <a:off x="9999498" y="3578875"/>
            <a:ext cx="3246369" cy="282085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26"/>
          <p:cNvSpPr/>
          <p:nvPr/>
        </p:nvSpPr>
        <p:spPr>
          <a:xfrm rot="-1392352">
            <a:off x="1240762" y="560179"/>
            <a:ext cx="7277381" cy="10020491"/>
          </a:xfrm>
          <a:custGeom>
            <a:rect b="b" l="l" r="r" t="t"/>
            <a:pathLst>
              <a:path extrusionOk="0" h="10020491" w="7277381">
                <a:moveTo>
                  <a:pt x="0" y="0"/>
                </a:moveTo>
                <a:lnTo>
                  <a:pt x="7277382" y="0"/>
                </a:lnTo>
                <a:lnTo>
                  <a:pt x="7277382" y="10020490"/>
                </a:lnTo>
                <a:lnTo>
                  <a:pt x="0" y="10020490"/>
                </a:lnTo>
                <a:lnTo>
                  <a:pt x="0" y="0"/>
                </a:lnTo>
                <a:close/>
              </a:path>
            </a:pathLst>
          </a:custGeom>
          <a:blipFill rotWithShape="1">
            <a:blip r:embed="rId3">
              <a:alphaModFix/>
            </a:blip>
            <a:stretch>
              <a:fillRect b="0" l="0" r="0" t="0"/>
            </a:stretch>
          </a:blipFill>
          <a:ln>
            <a:noFill/>
          </a:ln>
        </p:spPr>
      </p:sp>
      <p:grpSp>
        <p:nvGrpSpPr>
          <p:cNvPr id="305" name="Google Shape;305;p26"/>
          <p:cNvGrpSpPr/>
          <p:nvPr/>
        </p:nvGrpSpPr>
        <p:grpSpPr>
          <a:xfrm>
            <a:off x="11588058" y="6308718"/>
            <a:ext cx="5544419" cy="3266925"/>
            <a:chOff x="0" y="-47625"/>
            <a:chExt cx="1460258" cy="860425"/>
          </a:xfrm>
        </p:grpSpPr>
        <p:sp>
          <p:nvSpPr>
            <p:cNvPr id="306" name="Google Shape;306;p26"/>
            <p:cNvSpPr/>
            <p:nvPr/>
          </p:nvSpPr>
          <p:spPr>
            <a:xfrm>
              <a:off x="0" y="0"/>
              <a:ext cx="1460258" cy="729220"/>
            </a:xfrm>
            <a:custGeom>
              <a:rect b="b" l="l" r="r" t="t"/>
              <a:pathLst>
                <a:path extrusionOk="0" h="729220" w="1460258">
                  <a:moveTo>
                    <a:pt x="71214" y="0"/>
                  </a:moveTo>
                  <a:lnTo>
                    <a:pt x="1389045" y="0"/>
                  </a:lnTo>
                  <a:cubicBezTo>
                    <a:pt x="1407932" y="0"/>
                    <a:pt x="1426045" y="7503"/>
                    <a:pt x="1439401" y="20858"/>
                  </a:cubicBezTo>
                  <a:cubicBezTo>
                    <a:pt x="1452756" y="34213"/>
                    <a:pt x="1460258" y="52327"/>
                    <a:pt x="1460258" y="71214"/>
                  </a:cubicBezTo>
                  <a:lnTo>
                    <a:pt x="1460258" y="658006"/>
                  </a:lnTo>
                  <a:cubicBezTo>
                    <a:pt x="1460258" y="697336"/>
                    <a:pt x="1428375" y="729220"/>
                    <a:pt x="1389045" y="729220"/>
                  </a:cubicBezTo>
                  <a:lnTo>
                    <a:pt x="71214" y="729220"/>
                  </a:lnTo>
                  <a:cubicBezTo>
                    <a:pt x="52327" y="729220"/>
                    <a:pt x="34213" y="721717"/>
                    <a:pt x="20858" y="708362"/>
                  </a:cubicBezTo>
                  <a:cubicBezTo>
                    <a:pt x="7503" y="695007"/>
                    <a:pt x="0" y="676893"/>
                    <a:pt x="0" y="658006"/>
                  </a:cubicBezTo>
                  <a:lnTo>
                    <a:pt x="0" y="71214"/>
                  </a:lnTo>
                  <a:cubicBezTo>
                    <a:pt x="0" y="52327"/>
                    <a:pt x="7503" y="34213"/>
                    <a:pt x="20858" y="20858"/>
                  </a:cubicBezTo>
                  <a:cubicBezTo>
                    <a:pt x="34213" y="7503"/>
                    <a:pt x="52327" y="0"/>
                    <a:pt x="71214"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8" name="Google Shape;308;p26"/>
          <p:cNvSpPr txBox="1"/>
          <p:nvPr/>
        </p:nvSpPr>
        <p:spPr>
          <a:xfrm>
            <a:off x="11048730" y="1780682"/>
            <a:ext cx="6623100" cy="184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Write Your Topic</a:t>
            </a:r>
            <a:endParaRPr/>
          </a:p>
        </p:txBody>
      </p:sp>
      <p:sp>
        <p:nvSpPr>
          <p:cNvPr id="309" name="Google Shape;309;p26"/>
          <p:cNvSpPr txBox="1"/>
          <p:nvPr/>
        </p:nvSpPr>
        <p:spPr>
          <a:xfrm>
            <a:off x="11792547" y="4006419"/>
            <a:ext cx="5135400" cy="1551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 incididunt ut labore et dolore magna aliqua. Mauris nunc congue nisi vitae suscipit. Vitae auctor eu augue ut lectus arcu bibendum at.</a:t>
            </a:r>
            <a:endParaRPr/>
          </a:p>
        </p:txBody>
      </p:sp>
      <p:sp>
        <p:nvSpPr>
          <p:cNvPr id="310" name="Google Shape;310;p26"/>
          <p:cNvSpPr txBox="1"/>
          <p:nvPr/>
        </p:nvSpPr>
        <p:spPr>
          <a:xfrm>
            <a:off x="12123859" y="7548027"/>
            <a:ext cx="4472700" cy="123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FFFFFF"/>
                </a:solidFill>
                <a:latin typeface="Montserrat"/>
                <a:ea typeface="Montserrat"/>
                <a:cs typeface="Montserrat"/>
                <a:sym typeface="Montserrat"/>
              </a:rPr>
              <a:t>Lorem ipsum dolor sit amet, consectetur adipiscing elit, sed do eiusmod tempor incididunt ut labore et dolore magna aliqua. .</a:t>
            </a:r>
            <a:endParaRPr/>
          </a:p>
        </p:txBody>
      </p:sp>
      <p:sp>
        <p:nvSpPr>
          <p:cNvPr id="311" name="Google Shape;311;p26"/>
          <p:cNvSpPr txBox="1"/>
          <p:nvPr/>
        </p:nvSpPr>
        <p:spPr>
          <a:xfrm>
            <a:off x="12761711" y="6913088"/>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FFFFFF"/>
                </a:solidFill>
                <a:latin typeface="Montserrat"/>
                <a:ea typeface="Montserrat"/>
                <a:cs typeface="Montserrat"/>
                <a:sym typeface="Montserrat"/>
              </a:rPr>
              <a:t>NOTES</a:t>
            </a:r>
            <a:endParaRPr/>
          </a:p>
        </p:txBody>
      </p:sp>
      <p:pic>
        <p:nvPicPr>
          <p:cNvPr id="312" name="Google Shape;312;p26"/>
          <p:cNvPicPr preferRelativeResize="0"/>
          <p:nvPr/>
        </p:nvPicPr>
        <p:blipFill rotWithShape="1">
          <a:blip r:embed="rId4">
            <a:alphaModFix/>
          </a:blip>
          <a:srcRect b="0" l="14557" r="14635" t="0"/>
          <a:stretch/>
        </p:blipFill>
        <p:spPr>
          <a:xfrm rot="-516536">
            <a:off x="-3196843" y="1591488"/>
            <a:ext cx="14538164" cy="1154967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grpSp>
        <p:nvGrpSpPr>
          <p:cNvPr id="317" name="Google Shape;317;p27"/>
          <p:cNvGrpSpPr/>
          <p:nvPr/>
        </p:nvGrpSpPr>
        <p:grpSpPr>
          <a:xfrm>
            <a:off x="6872185" y="1007269"/>
            <a:ext cx="11415815" cy="5986317"/>
            <a:chOff x="0" y="-28575"/>
            <a:chExt cx="15221087" cy="7981756"/>
          </a:xfrm>
        </p:grpSpPr>
        <p:sp>
          <p:nvSpPr>
            <p:cNvPr id="318" name="Google Shape;318;p27"/>
            <p:cNvSpPr txBox="1"/>
            <p:nvPr/>
          </p:nvSpPr>
          <p:spPr>
            <a:xfrm>
              <a:off x="1724577" y="7586245"/>
              <a:ext cx="861003" cy="366936"/>
            </a:xfrm>
            <a:prstGeom prst="rect">
              <a:avLst/>
            </a:prstGeom>
            <a:noFill/>
            <a:ln>
              <a:noFill/>
            </a:ln>
          </p:spPr>
          <p:txBody>
            <a:bodyPr anchorCtr="0" anchor="t" bIns="0" lIns="0" spcFirstLastPara="1" rIns="0" wrap="square" tIns="0">
              <a:spAutoFit/>
            </a:bodyPr>
            <a:lstStyle/>
            <a:p>
              <a:pPr indent="0" lvl="0" marL="0" marR="0" rtl="0" algn="ctr">
                <a:lnSpc>
                  <a:spcPct val="140094"/>
                </a:lnSpc>
                <a:spcBef>
                  <a:spcPts val="0"/>
                </a:spcBef>
                <a:spcAft>
                  <a:spcPts val="0"/>
                </a:spcAft>
                <a:buNone/>
              </a:pPr>
              <a:r>
                <a:rPr b="0" i="0" lang="en-US" sz="1696" u="none" cap="none" strike="noStrike">
                  <a:solidFill>
                    <a:srgbClr val="000000"/>
                  </a:solidFill>
                  <a:latin typeface="Montserrat"/>
                  <a:ea typeface="Montserrat"/>
                  <a:cs typeface="Montserrat"/>
                  <a:sym typeface="Montserrat"/>
                </a:rPr>
                <a:t>Item 1</a:t>
              </a:r>
              <a:endParaRPr/>
            </a:p>
          </p:txBody>
        </p:sp>
        <p:sp>
          <p:nvSpPr>
            <p:cNvPr id="319" name="Google Shape;319;p27"/>
            <p:cNvSpPr txBox="1"/>
            <p:nvPr/>
          </p:nvSpPr>
          <p:spPr>
            <a:xfrm>
              <a:off x="4598379" y="7586245"/>
              <a:ext cx="920515" cy="366936"/>
            </a:xfrm>
            <a:prstGeom prst="rect">
              <a:avLst/>
            </a:prstGeom>
            <a:noFill/>
            <a:ln>
              <a:noFill/>
            </a:ln>
          </p:spPr>
          <p:txBody>
            <a:bodyPr anchorCtr="0" anchor="t" bIns="0" lIns="0" spcFirstLastPara="1" rIns="0" wrap="square" tIns="0">
              <a:spAutoFit/>
            </a:bodyPr>
            <a:lstStyle/>
            <a:p>
              <a:pPr indent="0" lvl="0" marL="0" marR="0" rtl="0" algn="ctr">
                <a:lnSpc>
                  <a:spcPct val="140094"/>
                </a:lnSpc>
                <a:spcBef>
                  <a:spcPts val="0"/>
                </a:spcBef>
                <a:spcAft>
                  <a:spcPts val="0"/>
                </a:spcAft>
                <a:buNone/>
              </a:pPr>
              <a:r>
                <a:rPr b="0" i="0" lang="en-US" sz="1696" u="none" cap="none" strike="noStrike">
                  <a:solidFill>
                    <a:srgbClr val="000000"/>
                  </a:solidFill>
                  <a:latin typeface="Montserrat"/>
                  <a:ea typeface="Montserrat"/>
                  <a:cs typeface="Montserrat"/>
                  <a:sym typeface="Montserrat"/>
                </a:rPr>
                <a:t>Item 2</a:t>
              </a:r>
              <a:endParaRPr/>
            </a:p>
          </p:txBody>
        </p:sp>
        <p:sp>
          <p:nvSpPr>
            <p:cNvPr id="320" name="Google Shape;320;p27"/>
            <p:cNvSpPr txBox="1"/>
            <p:nvPr/>
          </p:nvSpPr>
          <p:spPr>
            <a:xfrm>
              <a:off x="7502539" y="7586245"/>
              <a:ext cx="919308" cy="366936"/>
            </a:xfrm>
            <a:prstGeom prst="rect">
              <a:avLst/>
            </a:prstGeom>
            <a:noFill/>
            <a:ln>
              <a:noFill/>
            </a:ln>
          </p:spPr>
          <p:txBody>
            <a:bodyPr anchorCtr="0" anchor="t" bIns="0" lIns="0" spcFirstLastPara="1" rIns="0" wrap="square" tIns="0">
              <a:spAutoFit/>
            </a:bodyPr>
            <a:lstStyle/>
            <a:p>
              <a:pPr indent="0" lvl="0" marL="0" marR="0" rtl="0" algn="ctr">
                <a:lnSpc>
                  <a:spcPct val="140094"/>
                </a:lnSpc>
                <a:spcBef>
                  <a:spcPts val="0"/>
                </a:spcBef>
                <a:spcAft>
                  <a:spcPts val="0"/>
                </a:spcAft>
                <a:buNone/>
              </a:pPr>
              <a:r>
                <a:rPr b="0" i="0" lang="en-US" sz="1696" u="none" cap="none" strike="noStrike">
                  <a:solidFill>
                    <a:srgbClr val="000000"/>
                  </a:solidFill>
                  <a:latin typeface="Montserrat"/>
                  <a:ea typeface="Montserrat"/>
                  <a:cs typeface="Montserrat"/>
                  <a:sym typeface="Montserrat"/>
                </a:rPr>
                <a:t>Item 3</a:t>
              </a:r>
              <a:endParaRPr/>
            </a:p>
          </p:txBody>
        </p:sp>
        <p:sp>
          <p:nvSpPr>
            <p:cNvPr id="321" name="Google Shape;321;p27"/>
            <p:cNvSpPr txBox="1"/>
            <p:nvPr/>
          </p:nvSpPr>
          <p:spPr>
            <a:xfrm>
              <a:off x="10392143" y="7586245"/>
              <a:ext cx="947216" cy="366936"/>
            </a:xfrm>
            <a:prstGeom prst="rect">
              <a:avLst/>
            </a:prstGeom>
            <a:noFill/>
            <a:ln>
              <a:noFill/>
            </a:ln>
          </p:spPr>
          <p:txBody>
            <a:bodyPr anchorCtr="0" anchor="t" bIns="0" lIns="0" spcFirstLastPara="1" rIns="0" wrap="square" tIns="0">
              <a:spAutoFit/>
            </a:bodyPr>
            <a:lstStyle/>
            <a:p>
              <a:pPr indent="0" lvl="0" marL="0" marR="0" rtl="0" algn="ctr">
                <a:lnSpc>
                  <a:spcPct val="140094"/>
                </a:lnSpc>
                <a:spcBef>
                  <a:spcPts val="0"/>
                </a:spcBef>
                <a:spcAft>
                  <a:spcPts val="0"/>
                </a:spcAft>
                <a:buNone/>
              </a:pPr>
              <a:r>
                <a:rPr b="0" i="0" lang="en-US" sz="1696" u="none" cap="none" strike="noStrike">
                  <a:solidFill>
                    <a:srgbClr val="000000"/>
                  </a:solidFill>
                  <a:latin typeface="Montserrat"/>
                  <a:ea typeface="Montserrat"/>
                  <a:cs typeface="Montserrat"/>
                  <a:sym typeface="Montserrat"/>
                </a:rPr>
                <a:t>Item 4</a:t>
              </a:r>
              <a:endParaRPr/>
            </a:p>
          </p:txBody>
        </p:sp>
        <p:sp>
          <p:nvSpPr>
            <p:cNvPr id="322" name="Google Shape;322;p27"/>
            <p:cNvSpPr txBox="1"/>
            <p:nvPr/>
          </p:nvSpPr>
          <p:spPr>
            <a:xfrm>
              <a:off x="13309352" y="7586245"/>
              <a:ext cx="919912" cy="366936"/>
            </a:xfrm>
            <a:prstGeom prst="rect">
              <a:avLst/>
            </a:prstGeom>
            <a:noFill/>
            <a:ln>
              <a:noFill/>
            </a:ln>
          </p:spPr>
          <p:txBody>
            <a:bodyPr anchorCtr="0" anchor="t" bIns="0" lIns="0" spcFirstLastPara="1" rIns="0" wrap="square" tIns="0">
              <a:spAutoFit/>
            </a:bodyPr>
            <a:lstStyle/>
            <a:p>
              <a:pPr indent="0" lvl="0" marL="0" marR="0" rtl="0" algn="ctr">
                <a:lnSpc>
                  <a:spcPct val="140094"/>
                </a:lnSpc>
                <a:spcBef>
                  <a:spcPts val="0"/>
                </a:spcBef>
                <a:spcAft>
                  <a:spcPts val="0"/>
                </a:spcAft>
                <a:buNone/>
              </a:pPr>
              <a:r>
                <a:rPr b="0" i="0" lang="en-US" sz="1696" u="none" cap="none" strike="noStrike">
                  <a:solidFill>
                    <a:srgbClr val="000000"/>
                  </a:solidFill>
                  <a:latin typeface="Montserrat"/>
                  <a:ea typeface="Montserrat"/>
                  <a:cs typeface="Montserrat"/>
                  <a:sym typeface="Montserrat"/>
                </a:rPr>
                <a:t>Item 5</a:t>
              </a:r>
              <a:endParaRPr/>
            </a:p>
          </p:txBody>
        </p:sp>
        <p:grpSp>
          <p:nvGrpSpPr>
            <p:cNvPr id="323" name="Google Shape;323;p27"/>
            <p:cNvGrpSpPr/>
            <p:nvPr/>
          </p:nvGrpSpPr>
          <p:grpSpPr>
            <a:xfrm>
              <a:off x="703300" y="164353"/>
              <a:ext cx="14517787" cy="7311590"/>
              <a:chOff x="0" y="-6350"/>
              <a:chExt cx="19097013" cy="9617824"/>
            </a:xfrm>
          </p:grpSpPr>
          <p:sp>
            <p:nvSpPr>
              <p:cNvPr id="324" name="Google Shape;324;p27"/>
              <p:cNvSpPr/>
              <p:nvPr/>
            </p:nvSpPr>
            <p:spPr>
              <a:xfrm>
                <a:off x="0" y="-6350"/>
                <a:ext cx="19097013" cy="12700"/>
              </a:xfrm>
              <a:custGeom>
                <a:rect b="b" l="l" r="r" t="t"/>
                <a:pathLst>
                  <a:path extrusionOk="0" h="12700" w="19097013">
                    <a:moveTo>
                      <a:pt x="0" y="0"/>
                    </a:moveTo>
                    <a:lnTo>
                      <a:pt x="19097013" y="0"/>
                    </a:lnTo>
                    <a:lnTo>
                      <a:pt x="19097013" y="12700"/>
                    </a:lnTo>
                    <a:lnTo>
                      <a:pt x="0" y="12700"/>
                    </a:lnTo>
                    <a:close/>
                  </a:path>
                </a:pathLst>
              </a:custGeom>
              <a:solidFill>
                <a:srgbClr val="000000">
                  <a:alpha val="24705"/>
                </a:srgbClr>
              </a:solidFill>
              <a:ln>
                <a:noFill/>
              </a:ln>
            </p:spPr>
          </p:sp>
          <p:sp>
            <p:nvSpPr>
              <p:cNvPr id="325" name="Google Shape;325;p27"/>
              <p:cNvSpPr/>
              <p:nvPr/>
            </p:nvSpPr>
            <p:spPr>
              <a:xfrm>
                <a:off x="0" y="1914675"/>
                <a:ext cx="19097013" cy="12700"/>
              </a:xfrm>
              <a:custGeom>
                <a:rect b="b" l="l" r="r" t="t"/>
                <a:pathLst>
                  <a:path extrusionOk="0" h="12700" w="19097013">
                    <a:moveTo>
                      <a:pt x="0" y="0"/>
                    </a:moveTo>
                    <a:lnTo>
                      <a:pt x="19097013" y="0"/>
                    </a:lnTo>
                    <a:lnTo>
                      <a:pt x="19097013" y="12700"/>
                    </a:lnTo>
                    <a:lnTo>
                      <a:pt x="0" y="12700"/>
                    </a:lnTo>
                    <a:close/>
                  </a:path>
                </a:pathLst>
              </a:custGeom>
              <a:solidFill>
                <a:srgbClr val="000000">
                  <a:alpha val="24705"/>
                </a:srgbClr>
              </a:solidFill>
              <a:ln>
                <a:noFill/>
              </a:ln>
            </p:spPr>
          </p:sp>
          <p:sp>
            <p:nvSpPr>
              <p:cNvPr id="326" name="Google Shape;326;p27"/>
              <p:cNvSpPr/>
              <p:nvPr/>
            </p:nvSpPr>
            <p:spPr>
              <a:xfrm>
                <a:off x="0" y="3835700"/>
                <a:ext cx="19097013" cy="12700"/>
              </a:xfrm>
              <a:custGeom>
                <a:rect b="b" l="l" r="r" t="t"/>
                <a:pathLst>
                  <a:path extrusionOk="0" h="12700" w="19097013">
                    <a:moveTo>
                      <a:pt x="0" y="0"/>
                    </a:moveTo>
                    <a:lnTo>
                      <a:pt x="19097013" y="0"/>
                    </a:lnTo>
                    <a:lnTo>
                      <a:pt x="19097013" y="12700"/>
                    </a:lnTo>
                    <a:lnTo>
                      <a:pt x="0" y="12700"/>
                    </a:lnTo>
                    <a:close/>
                  </a:path>
                </a:pathLst>
              </a:custGeom>
              <a:solidFill>
                <a:srgbClr val="000000">
                  <a:alpha val="24705"/>
                </a:srgbClr>
              </a:solidFill>
              <a:ln>
                <a:noFill/>
              </a:ln>
            </p:spPr>
          </p:sp>
          <p:sp>
            <p:nvSpPr>
              <p:cNvPr id="327" name="Google Shape;327;p27"/>
              <p:cNvSpPr/>
              <p:nvPr/>
            </p:nvSpPr>
            <p:spPr>
              <a:xfrm>
                <a:off x="0" y="5756725"/>
                <a:ext cx="19097013" cy="12700"/>
              </a:xfrm>
              <a:custGeom>
                <a:rect b="b" l="l" r="r" t="t"/>
                <a:pathLst>
                  <a:path extrusionOk="0" h="12700" w="19097013">
                    <a:moveTo>
                      <a:pt x="0" y="0"/>
                    </a:moveTo>
                    <a:lnTo>
                      <a:pt x="19097013" y="0"/>
                    </a:lnTo>
                    <a:lnTo>
                      <a:pt x="19097013" y="12700"/>
                    </a:lnTo>
                    <a:lnTo>
                      <a:pt x="0" y="12700"/>
                    </a:lnTo>
                    <a:close/>
                  </a:path>
                </a:pathLst>
              </a:custGeom>
              <a:solidFill>
                <a:srgbClr val="000000">
                  <a:alpha val="24705"/>
                </a:srgbClr>
              </a:solidFill>
              <a:ln>
                <a:noFill/>
              </a:ln>
            </p:spPr>
          </p:sp>
          <p:sp>
            <p:nvSpPr>
              <p:cNvPr id="328" name="Google Shape;328;p27"/>
              <p:cNvSpPr/>
              <p:nvPr/>
            </p:nvSpPr>
            <p:spPr>
              <a:xfrm>
                <a:off x="0" y="7677749"/>
                <a:ext cx="19097013" cy="12700"/>
              </a:xfrm>
              <a:custGeom>
                <a:rect b="b" l="l" r="r" t="t"/>
                <a:pathLst>
                  <a:path extrusionOk="0" h="12700" w="19097013">
                    <a:moveTo>
                      <a:pt x="0" y="0"/>
                    </a:moveTo>
                    <a:lnTo>
                      <a:pt x="19097013" y="0"/>
                    </a:lnTo>
                    <a:lnTo>
                      <a:pt x="19097013" y="12700"/>
                    </a:lnTo>
                    <a:lnTo>
                      <a:pt x="0" y="12700"/>
                    </a:lnTo>
                    <a:close/>
                  </a:path>
                </a:pathLst>
              </a:custGeom>
              <a:solidFill>
                <a:srgbClr val="000000">
                  <a:alpha val="24705"/>
                </a:srgbClr>
              </a:solidFill>
              <a:ln>
                <a:noFill/>
              </a:ln>
            </p:spPr>
          </p:sp>
          <p:sp>
            <p:nvSpPr>
              <p:cNvPr id="329" name="Google Shape;329;p27"/>
              <p:cNvSpPr/>
              <p:nvPr/>
            </p:nvSpPr>
            <p:spPr>
              <a:xfrm>
                <a:off x="0" y="9598774"/>
                <a:ext cx="19097013" cy="12700"/>
              </a:xfrm>
              <a:custGeom>
                <a:rect b="b" l="l" r="r" t="t"/>
                <a:pathLst>
                  <a:path extrusionOk="0" h="12700" w="19097013">
                    <a:moveTo>
                      <a:pt x="0" y="0"/>
                    </a:moveTo>
                    <a:lnTo>
                      <a:pt x="19097013" y="0"/>
                    </a:lnTo>
                    <a:lnTo>
                      <a:pt x="19097013" y="12700"/>
                    </a:lnTo>
                    <a:lnTo>
                      <a:pt x="0" y="12700"/>
                    </a:lnTo>
                    <a:close/>
                  </a:path>
                </a:pathLst>
              </a:custGeom>
              <a:solidFill>
                <a:srgbClr val="000000">
                  <a:alpha val="60000"/>
                </a:srgbClr>
              </a:solidFill>
              <a:ln>
                <a:noFill/>
              </a:ln>
            </p:spPr>
          </p:sp>
        </p:grpSp>
        <p:sp>
          <p:nvSpPr>
            <p:cNvPr id="330" name="Google Shape;330;p27"/>
            <p:cNvSpPr txBox="1"/>
            <p:nvPr/>
          </p:nvSpPr>
          <p:spPr>
            <a:xfrm>
              <a:off x="54609" y="-28575"/>
              <a:ext cx="504986" cy="366936"/>
            </a:xfrm>
            <a:prstGeom prst="rect">
              <a:avLst/>
            </a:prstGeom>
            <a:noFill/>
            <a:ln>
              <a:noFill/>
            </a:ln>
          </p:spPr>
          <p:txBody>
            <a:bodyPr anchorCtr="0" anchor="t" bIns="0" lIns="0" spcFirstLastPara="1" rIns="0" wrap="square" tIns="0">
              <a:spAutoFit/>
            </a:bodyPr>
            <a:lstStyle/>
            <a:p>
              <a:pPr indent="0" lvl="0" marL="0" marR="0" rtl="0" algn="r">
                <a:lnSpc>
                  <a:spcPct val="140094"/>
                </a:lnSpc>
                <a:spcBef>
                  <a:spcPts val="0"/>
                </a:spcBef>
                <a:spcAft>
                  <a:spcPts val="0"/>
                </a:spcAft>
                <a:buNone/>
              </a:pPr>
              <a:r>
                <a:rPr b="0" i="0" lang="en-US" sz="1696" u="none" cap="none" strike="noStrike">
                  <a:solidFill>
                    <a:srgbClr val="000000"/>
                  </a:solidFill>
                  <a:latin typeface="Montserrat"/>
                  <a:ea typeface="Montserrat"/>
                  <a:cs typeface="Montserrat"/>
                  <a:sym typeface="Montserrat"/>
                </a:rPr>
                <a:t>125 </a:t>
              </a:r>
              <a:endParaRPr/>
            </a:p>
          </p:txBody>
        </p:sp>
        <p:sp>
          <p:nvSpPr>
            <p:cNvPr id="331" name="Google Shape;331;p27"/>
            <p:cNvSpPr txBox="1"/>
            <p:nvPr/>
          </p:nvSpPr>
          <p:spPr>
            <a:xfrm>
              <a:off x="0" y="1431812"/>
              <a:ext cx="559595" cy="366936"/>
            </a:xfrm>
            <a:prstGeom prst="rect">
              <a:avLst/>
            </a:prstGeom>
            <a:noFill/>
            <a:ln>
              <a:noFill/>
            </a:ln>
          </p:spPr>
          <p:txBody>
            <a:bodyPr anchorCtr="0" anchor="t" bIns="0" lIns="0" spcFirstLastPara="1" rIns="0" wrap="square" tIns="0">
              <a:spAutoFit/>
            </a:bodyPr>
            <a:lstStyle/>
            <a:p>
              <a:pPr indent="0" lvl="0" marL="0" marR="0" rtl="0" algn="r">
                <a:lnSpc>
                  <a:spcPct val="140094"/>
                </a:lnSpc>
                <a:spcBef>
                  <a:spcPts val="0"/>
                </a:spcBef>
                <a:spcAft>
                  <a:spcPts val="0"/>
                </a:spcAft>
                <a:buNone/>
              </a:pPr>
              <a:r>
                <a:rPr b="0" i="0" lang="en-US" sz="1696" u="none" cap="none" strike="noStrike">
                  <a:solidFill>
                    <a:srgbClr val="000000"/>
                  </a:solidFill>
                  <a:latin typeface="Montserrat"/>
                  <a:ea typeface="Montserrat"/>
                  <a:cs typeface="Montserrat"/>
                  <a:sym typeface="Montserrat"/>
                </a:rPr>
                <a:t>100 </a:t>
              </a:r>
              <a:endParaRPr/>
            </a:p>
          </p:txBody>
        </p:sp>
        <p:sp>
          <p:nvSpPr>
            <p:cNvPr id="332" name="Google Shape;332;p27"/>
            <p:cNvSpPr txBox="1"/>
            <p:nvPr/>
          </p:nvSpPr>
          <p:spPr>
            <a:xfrm>
              <a:off x="152288" y="2892199"/>
              <a:ext cx="407308" cy="366936"/>
            </a:xfrm>
            <a:prstGeom prst="rect">
              <a:avLst/>
            </a:prstGeom>
            <a:noFill/>
            <a:ln>
              <a:noFill/>
            </a:ln>
          </p:spPr>
          <p:txBody>
            <a:bodyPr anchorCtr="0" anchor="t" bIns="0" lIns="0" spcFirstLastPara="1" rIns="0" wrap="square" tIns="0">
              <a:spAutoFit/>
            </a:bodyPr>
            <a:lstStyle/>
            <a:p>
              <a:pPr indent="0" lvl="0" marL="0" marR="0" rtl="0" algn="r">
                <a:lnSpc>
                  <a:spcPct val="140094"/>
                </a:lnSpc>
                <a:spcBef>
                  <a:spcPts val="0"/>
                </a:spcBef>
                <a:spcAft>
                  <a:spcPts val="0"/>
                </a:spcAft>
                <a:buNone/>
              </a:pPr>
              <a:r>
                <a:rPr b="0" i="0" lang="en-US" sz="1696" u="none" cap="none" strike="noStrike">
                  <a:solidFill>
                    <a:srgbClr val="000000"/>
                  </a:solidFill>
                  <a:latin typeface="Montserrat"/>
                  <a:ea typeface="Montserrat"/>
                  <a:cs typeface="Montserrat"/>
                  <a:sym typeface="Montserrat"/>
                </a:rPr>
                <a:t>75 </a:t>
              </a:r>
              <a:endParaRPr/>
            </a:p>
          </p:txBody>
        </p:sp>
        <p:sp>
          <p:nvSpPr>
            <p:cNvPr id="333" name="Google Shape;333;p27"/>
            <p:cNvSpPr txBox="1"/>
            <p:nvPr/>
          </p:nvSpPr>
          <p:spPr>
            <a:xfrm>
              <a:off x="131319" y="4352586"/>
              <a:ext cx="428276" cy="366936"/>
            </a:xfrm>
            <a:prstGeom prst="rect">
              <a:avLst/>
            </a:prstGeom>
            <a:noFill/>
            <a:ln>
              <a:noFill/>
            </a:ln>
          </p:spPr>
          <p:txBody>
            <a:bodyPr anchorCtr="0" anchor="t" bIns="0" lIns="0" spcFirstLastPara="1" rIns="0" wrap="square" tIns="0">
              <a:spAutoFit/>
            </a:bodyPr>
            <a:lstStyle/>
            <a:p>
              <a:pPr indent="0" lvl="0" marL="0" marR="0" rtl="0" algn="r">
                <a:lnSpc>
                  <a:spcPct val="140094"/>
                </a:lnSpc>
                <a:spcBef>
                  <a:spcPts val="0"/>
                </a:spcBef>
                <a:spcAft>
                  <a:spcPts val="0"/>
                </a:spcAft>
                <a:buNone/>
              </a:pPr>
              <a:r>
                <a:rPr b="0" i="0" lang="en-US" sz="1696" u="none" cap="none" strike="noStrike">
                  <a:solidFill>
                    <a:srgbClr val="000000"/>
                  </a:solidFill>
                  <a:latin typeface="Montserrat"/>
                  <a:ea typeface="Montserrat"/>
                  <a:cs typeface="Montserrat"/>
                  <a:sym typeface="Montserrat"/>
                </a:rPr>
                <a:t>50 </a:t>
              </a:r>
              <a:endParaRPr/>
            </a:p>
          </p:txBody>
        </p:sp>
        <p:sp>
          <p:nvSpPr>
            <p:cNvPr id="334" name="Google Shape;334;p27"/>
            <p:cNvSpPr txBox="1"/>
            <p:nvPr/>
          </p:nvSpPr>
          <p:spPr>
            <a:xfrm>
              <a:off x="158322" y="5812973"/>
              <a:ext cx="401273" cy="366936"/>
            </a:xfrm>
            <a:prstGeom prst="rect">
              <a:avLst/>
            </a:prstGeom>
            <a:noFill/>
            <a:ln>
              <a:noFill/>
            </a:ln>
          </p:spPr>
          <p:txBody>
            <a:bodyPr anchorCtr="0" anchor="t" bIns="0" lIns="0" spcFirstLastPara="1" rIns="0" wrap="square" tIns="0">
              <a:spAutoFit/>
            </a:bodyPr>
            <a:lstStyle/>
            <a:p>
              <a:pPr indent="0" lvl="0" marL="0" marR="0" rtl="0" algn="r">
                <a:lnSpc>
                  <a:spcPct val="140094"/>
                </a:lnSpc>
                <a:spcBef>
                  <a:spcPts val="0"/>
                </a:spcBef>
                <a:spcAft>
                  <a:spcPts val="0"/>
                </a:spcAft>
                <a:buNone/>
              </a:pPr>
              <a:r>
                <a:rPr b="0" i="0" lang="en-US" sz="1696" u="none" cap="none" strike="noStrike">
                  <a:solidFill>
                    <a:srgbClr val="000000"/>
                  </a:solidFill>
                  <a:latin typeface="Montserrat"/>
                  <a:ea typeface="Montserrat"/>
                  <a:cs typeface="Montserrat"/>
                  <a:sym typeface="Montserrat"/>
                </a:rPr>
                <a:t>25 </a:t>
              </a:r>
              <a:endParaRPr/>
            </a:p>
          </p:txBody>
        </p:sp>
        <p:sp>
          <p:nvSpPr>
            <p:cNvPr id="335" name="Google Shape;335;p27"/>
            <p:cNvSpPr txBox="1"/>
            <p:nvPr/>
          </p:nvSpPr>
          <p:spPr>
            <a:xfrm>
              <a:off x="293940" y="7273360"/>
              <a:ext cx="265655" cy="366936"/>
            </a:xfrm>
            <a:prstGeom prst="rect">
              <a:avLst/>
            </a:prstGeom>
            <a:noFill/>
            <a:ln>
              <a:noFill/>
            </a:ln>
          </p:spPr>
          <p:txBody>
            <a:bodyPr anchorCtr="0" anchor="t" bIns="0" lIns="0" spcFirstLastPara="1" rIns="0" wrap="square" tIns="0">
              <a:spAutoFit/>
            </a:bodyPr>
            <a:lstStyle/>
            <a:p>
              <a:pPr indent="0" lvl="0" marL="0" marR="0" rtl="0" algn="r">
                <a:lnSpc>
                  <a:spcPct val="140094"/>
                </a:lnSpc>
                <a:spcBef>
                  <a:spcPts val="0"/>
                </a:spcBef>
                <a:spcAft>
                  <a:spcPts val="0"/>
                </a:spcAft>
                <a:buNone/>
              </a:pPr>
              <a:r>
                <a:rPr b="0" i="0" lang="en-US" sz="1696" u="none" cap="none" strike="noStrike">
                  <a:solidFill>
                    <a:srgbClr val="000000"/>
                  </a:solidFill>
                  <a:latin typeface="Montserrat"/>
                  <a:ea typeface="Montserrat"/>
                  <a:cs typeface="Montserrat"/>
                  <a:sym typeface="Montserrat"/>
                </a:rPr>
                <a:t>0 </a:t>
              </a:r>
              <a:endParaRPr/>
            </a:p>
          </p:txBody>
        </p:sp>
        <p:grpSp>
          <p:nvGrpSpPr>
            <p:cNvPr id="336" name="Google Shape;336;p27"/>
            <p:cNvGrpSpPr/>
            <p:nvPr/>
          </p:nvGrpSpPr>
          <p:grpSpPr>
            <a:xfrm>
              <a:off x="2155079" y="227596"/>
              <a:ext cx="11614230" cy="7243519"/>
              <a:chOff x="1909701" y="76841"/>
              <a:chExt cx="15277611" cy="9528283"/>
            </a:xfrm>
          </p:grpSpPr>
          <p:sp>
            <p:nvSpPr>
              <p:cNvPr id="337" name="Google Shape;337;p27"/>
              <p:cNvSpPr/>
              <p:nvPr/>
            </p:nvSpPr>
            <p:spPr>
              <a:xfrm>
                <a:off x="1909701" y="76841"/>
                <a:ext cx="15277611" cy="9528283"/>
              </a:xfrm>
              <a:custGeom>
                <a:rect b="b" l="l" r="r" t="t"/>
                <a:pathLst>
                  <a:path extrusionOk="0" h="9528283" w="15277611">
                    <a:moveTo>
                      <a:pt x="0" y="9528283"/>
                    </a:moveTo>
                    <a:lnTo>
                      <a:pt x="0" y="7223054"/>
                    </a:lnTo>
                    <a:lnTo>
                      <a:pt x="3819403" y="5993597"/>
                    </a:lnTo>
                    <a:lnTo>
                      <a:pt x="7638805" y="3150481"/>
                    </a:lnTo>
                    <a:lnTo>
                      <a:pt x="11458209" y="2996799"/>
                    </a:lnTo>
                    <a:lnTo>
                      <a:pt x="15277611" y="0"/>
                    </a:lnTo>
                    <a:lnTo>
                      <a:pt x="15277611" y="9528283"/>
                    </a:lnTo>
                    <a:close/>
                  </a:path>
                </a:pathLst>
              </a:custGeom>
              <a:solidFill>
                <a:srgbClr val="8E211E">
                  <a:alpha val="64705"/>
                </a:srgbClr>
              </a:solidFill>
              <a:ln>
                <a:noFill/>
              </a:ln>
            </p:spPr>
          </p:sp>
          <p:sp>
            <p:nvSpPr>
              <p:cNvPr id="338" name="Google Shape;338;p27"/>
              <p:cNvSpPr/>
              <p:nvPr/>
            </p:nvSpPr>
            <p:spPr>
              <a:xfrm>
                <a:off x="1909701" y="3304163"/>
                <a:ext cx="15277611" cy="6300961"/>
              </a:xfrm>
              <a:custGeom>
                <a:rect b="b" l="l" r="r" t="t"/>
                <a:pathLst>
                  <a:path extrusionOk="0" h="6300961" w="15277611">
                    <a:moveTo>
                      <a:pt x="0" y="6300961"/>
                    </a:moveTo>
                    <a:lnTo>
                      <a:pt x="0" y="5378869"/>
                    </a:lnTo>
                    <a:lnTo>
                      <a:pt x="3819403" y="5071506"/>
                    </a:lnTo>
                    <a:lnTo>
                      <a:pt x="7638805" y="1844184"/>
                    </a:lnTo>
                    <a:lnTo>
                      <a:pt x="11458209" y="2843116"/>
                    </a:lnTo>
                    <a:lnTo>
                      <a:pt x="15277611" y="0"/>
                    </a:lnTo>
                    <a:lnTo>
                      <a:pt x="15277611" y="6300961"/>
                    </a:lnTo>
                    <a:close/>
                  </a:path>
                </a:pathLst>
              </a:custGeom>
              <a:solidFill>
                <a:srgbClr val="BF7F1C">
                  <a:alpha val="64705"/>
                </a:srgbClr>
              </a:solidFill>
              <a:ln>
                <a:noFill/>
              </a:ln>
            </p:spPr>
          </p:sp>
          <p:sp>
            <p:nvSpPr>
              <p:cNvPr id="339" name="Google Shape;339;p27"/>
              <p:cNvSpPr/>
              <p:nvPr/>
            </p:nvSpPr>
            <p:spPr>
              <a:xfrm>
                <a:off x="1909701" y="6685166"/>
                <a:ext cx="15277611" cy="2919957"/>
              </a:xfrm>
              <a:custGeom>
                <a:rect b="b" l="l" r="r" t="t"/>
                <a:pathLst>
                  <a:path extrusionOk="0" h="2919957" w="15277611">
                    <a:moveTo>
                      <a:pt x="0" y="2919958"/>
                    </a:moveTo>
                    <a:lnTo>
                      <a:pt x="0" y="2919958"/>
                    </a:lnTo>
                    <a:lnTo>
                      <a:pt x="3819403" y="1997866"/>
                    </a:lnTo>
                    <a:lnTo>
                      <a:pt x="7638805" y="0"/>
                    </a:lnTo>
                    <a:lnTo>
                      <a:pt x="11458209" y="614729"/>
                    </a:lnTo>
                    <a:lnTo>
                      <a:pt x="15277611" y="461047"/>
                    </a:lnTo>
                    <a:lnTo>
                      <a:pt x="15277611" y="2919958"/>
                    </a:lnTo>
                    <a:close/>
                  </a:path>
                </a:pathLst>
              </a:custGeom>
              <a:solidFill>
                <a:srgbClr val="FAB721">
                  <a:alpha val="64705"/>
                </a:srgbClr>
              </a:solidFill>
              <a:ln>
                <a:noFill/>
              </a:ln>
            </p:spPr>
          </p:sp>
        </p:grpSp>
      </p:grpSp>
      <p:sp>
        <p:nvSpPr>
          <p:cNvPr id="340" name="Google Shape;340;p27"/>
          <p:cNvSpPr txBox="1"/>
          <p:nvPr/>
        </p:nvSpPr>
        <p:spPr>
          <a:xfrm>
            <a:off x="1352682" y="5597642"/>
            <a:ext cx="4487400" cy="91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 incididunt.</a:t>
            </a:r>
            <a:endParaRPr/>
          </a:p>
        </p:txBody>
      </p:sp>
      <p:sp>
        <p:nvSpPr>
          <p:cNvPr id="341" name="Google Shape;341;p27"/>
          <p:cNvSpPr/>
          <p:nvPr/>
        </p:nvSpPr>
        <p:spPr>
          <a:xfrm>
            <a:off x="-761625" y="7538375"/>
            <a:ext cx="19811267" cy="2769213"/>
          </a:xfrm>
          <a:custGeom>
            <a:rect b="b" l="l" r="r" t="t"/>
            <a:pathLst>
              <a:path extrusionOk="0" h="729220" w="5701084">
                <a:moveTo>
                  <a:pt x="18240" y="0"/>
                </a:moveTo>
                <a:lnTo>
                  <a:pt x="5682843" y="0"/>
                </a:lnTo>
                <a:cubicBezTo>
                  <a:pt x="5687681" y="0"/>
                  <a:pt x="5692320" y="1922"/>
                  <a:pt x="5695741" y="5342"/>
                </a:cubicBezTo>
                <a:cubicBezTo>
                  <a:pt x="5699162" y="8763"/>
                  <a:pt x="5701084" y="13403"/>
                  <a:pt x="5701084" y="18240"/>
                </a:cubicBezTo>
                <a:lnTo>
                  <a:pt x="5701084" y="710979"/>
                </a:lnTo>
                <a:cubicBezTo>
                  <a:pt x="5701084" y="715817"/>
                  <a:pt x="5699162" y="720456"/>
                  <a:pt x="5695741" y="723877"/>
                </a:cubicBezTo>
                <a:cubicBezTo>
                  <a:pt x="5692320" y="727298"/>
                  <a:pt x="5687681" y="729220"/>
                  <a:pt x="5682843" y="729220"/>
                </a:cubicBezTo>
                <a:lnTo>
                  <a:pt x="18240" y="729220"/>
                </a:lnTo>
                <a:cubicBezTo>
                  <a:pt x="13403" y="729220"/>
                  <a:pt x="8763" y="727298"/>
                  <a:pt x="5342" y="723877"/>
                </a:cubicBezTo>
                <a:cubicBezTo>
                  <a:pt x="1922" y="720456"/>
                  <a:pt x="0" y="715817"/>
                  <a:pt x="0" y="710979"/>
                </a:cubicBezTo>
                <a:lnTo>
                  <a:pt x="0" y="18240"/>
                </a:lnTo>
                <a:cubicBezTo>
                  <a:pt x="0" y="13403"/>
                  <a:pt x="1922" y="8763"/>
                  <a:pt x="5342" y="5342"/>
                </a:cubicBezTo>
                <a:cubicBezTo>
                  <a:pt x="8763" y="1922"/>
                  <a:pt x="13403" y="0"/>
                  <a:pt x="1824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7"/>
          <p:cNvSpPr txBox="1"/>
          <p:nvPr/>
        </p:nvSpPr>
        <p:spPr>
          <a:xfrm>
            <a:off x="1028700" y="8343900"/>
            <a:ext cx="7530224" cy="914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6000" u="none" cap="none" strike="noStrike">
                <a:solidFill>
                  <a:srgbClr val="FFFFFF"/>
                </a:solidFill>
                <a:latin typeface="Playfair Display SC"/>
                <a:ea typeface="Playfair Display SC"/>
                <a:cs typeface="Playfair Display SC"/>
                <a:sym typeface="Playfair Display SC"/>
              </a:rPr>
              <a:t>Write Your Topic</a:t>
            </a:r>
            <a:endParaRPr/>
          </a:p>
        </p:txBody>
      </p:sp>
      <p:sp>
        <p:nvSpPr>
          <p:cNvPr id="343" name="Google Shape;343;p27"/>
          <p:cNvSpPr txBox="1"/>
          <p:nvPr/>
        </p:nvSpPr>
        <p:spPr>
          <a:xfrm>
            <a:off x="9356143" y="8322945"/>
            <a:ext cx="7079400" cy="914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FFFFFF"/>
                </a:solidFill>
                <a:latin typeface="Montserrat"/>
                <a:ea typeface="Montserrat"/>
                <a:cs typeface="Montserrat"/>
                <a:sym typeface="Montserrat"/>
              </a:rPr>
              <a:t>Lorem ipsum dolor sit amet, consectetur adipiscing elit, sed do eiusmod tempor incididunt ut labore et dolore magna aliqua. Mauris nunc congue nisi vitae suscipit. </a:t>
            </a:r>
            <a:endParaRPr/>
          </a:p>
        </p:txBody>
      </p:sp>
      <p:sp>
        <p:nvSpPr>
          <p:cNvPr id="344" name="Google Shape;344;p27"/>
          <p:cNvSpPr txBox="1"/>
          <p:nvPr/>
        </p:nvSpPr>
        <p:spPr>
          <a:xfrm>
            <a:off x="1997863" y="4897226"/>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sp>
        <p:nvSpPr>
          <p:cNvPr id="345" name="Google Shape;345;p27"/>
          <p:cNvSpPr/>
          <p:nvPr/>
        </p:nvSpPr>
        <p:spPr>
          <a:xfrm>
            <a:off x="2331350" y="1028700"/>
            <a:ext cx="2530141" cy="3563579"/>
          </a:xfrm>
          <a:custGeom>
            <a:rect b="b" l="l" r="r" t="t"/>
            <a:pathLst>
              <a:path extrusionOk="0" h="3563579" w="2530141">
                <a:moveTo>
                  <a:pt x="0" y="0"/>
                </a:moveTo>
                <a:lnTo>
                  <a:pt x="2530141" y="0"/>
                </a:lnTo>
                <a:lnTo>
                  <a:pt x="2530141" y="3563579"/>
                </a:lnTo>
                <a:lnTo>
                  <a:pt x="0" y="3563579"/>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id="350" name="Google Shape;350;p28"/>
          <p:cNvPicPr preferRelativeResize="0"/>
          <p:nvPr/>
        </p:nvPicPr>
        <p:blipFill rotWithShape="1">
          <a:blip r:embed="rId3">
            <a:alphaModFix/>
          </a:blip>
          <a:srcRect b="12847" l="0" r="0" t="12847"/>
          <a:stretch/>
        </p:blipFill>
        <p:spPr>
          <a:xfrm>
            <a:off x="5178578" y="-530907"/>
            <a:ext cx="7930845" cy="3913904"/>
          </a:xfrm>
          <a:prstGeom prst="rect">
            <a:avLst/>
          </a:prstGeom>
          <a:noFill/>
          <a:ln>
            <a:noFill/>
          </a:ln>
        </p:spPr>
      </p:pic>
      <p:pic>
        <p:nvPicPr>
          <p:cNvPr id="351" name="Google Shape;351;p28"/>
          <p:cNvPicPr preferRelativeResize="0"/>
          <p:nvPr/>
        </p:nvPicPr>
        <p:blipFill rotWithShape="1">
          <a:blip r:embed="rId4">
            <a:alphaModFix/>
          </a:blip>
          <a:srcRect b="13032" l="0" r="0" t="13033"/>
          <a:stretch/>
        </p:blipFill>
        <p:spPr>
          <a:xfrm>
            <a:off x="5178578" y="7054195"/>
            <a:ext cx="7930845" cy="3913904"/>
          </a:xfrm>
          <a:prstGeom prst="rect">
            <a:avLst/>
          </a:prstGeom>
          <a:noFill/>
          <a:ln>
            <a:noFill/>
          </a:ln>
        </p:spPr>
      </p:pic>
      <p:pic>
        <p:nvPicPr>
          <p:cNvPr id="352" name="Google Shape;352;p28"/>
          <p:cNvPicPr preferRelativeResize="0"/>
          <p:nvPr/>
        </p:nvPicPr>
        <p:blipFill rotWithShape="1">
          <a:blip r:embed="rId5">
            <a:alphaModFix/>
          </a:blip>
          <a:srcRect b="0" l="15215" r="15215" t="0"/>
          <a:stretch/>
        </p:blipFill>
        <p:spPr>
          <a:xfrm>
            <a:off x="0" y="0"/>
            <a:ext cx="4771055" cy="10287000"/>
          </a:xfrm>
          <a:prstGeom prst="rect">
            <a:avLst/>
          </a:prstGeom>
          <a:noFill/>
          <a:ln>
            <a:noFill/>
          </a:ln>
        </p:spPr>
      </p:pic>
      <p:pic>
        <p:nvPicPr>
          <p:cNvPr id="353" name="Google Shape;353;p28"/>
          <p:cNvPicPr preferRelativeResize="0"/>
          <p:nvPr/>
        </p:nvPicPr>
        <p:blipFill rotWithShape="1">
          <a:blip r:embed="rId6">
            <a:alphaModFix/>
          </a:blip>
          <a:srcRect b="0" l="15226" r="15225" t="0"/>
          <a:stretch/>
        </p:blipFill>
        <p:spPr>
          <a:xfrm>
            <a:off x="13516945" y="0"/>
            <a:ext cx="4771055" cy="10287000"/>
          </a:xfrm>
          <a:prstGeom prst="rect">
            <a:avLst/>
          </a:prstGeom>
          <a:noFill/>
          <a:ln>
            <a:noFill/>
          </a:ln>
        </p:spPr>
      </p:pic>
      <p:sp>
        <p:nvSpPr>
          <p:cNvPr id="354" name="Google Shape;354;p28"/>
          <p:cNvSpPr txBox="1"/>
          <p:nvPr/>
        </p:nvSpPr>
        <p:spPr>
          <a:xfrm>
            <a:off x="5832462" y="4127277"/>
            <a:ext cx="6623076"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Gallery 01</a:t>
            </a:r>
            <a:endParaRPr/>
          </a:p>
        </p:txBody>
      </p:sp>
      <p:sp>
        <p:nvSpPr>
          <p:cNvPr id="355" name="Google Shape;355;p28"/>
          <p:cNvSpPr txBox="1"/>
          <p:nvPr/>
        </p:nvSpPr>
        <p:spPr>
          <a:xfrm>
            <a:off x="6576280" y="5374559"/>
            <a:ext cx="5135400" cy="91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 incididunt ut labore et at.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id="360" name="Google Shape;360;p29"/>
          <p:cNvPicPr preferRelativeResize="0"/>
          <p:nvPr/>
        </p:nvPicPr>
        <p:blipFill rotWithShape="1">
          <a:blip r:embed="rId3">
            <a:alphaModFix/>
          </a:blip>
          <a:srcRect b="0" l="6535" r="6536" t="0"/>
          <a:stretch/>
        </p:blipFill>
        <p:spPr>
          <a:xfrm>
            <a:off x="0" y="0"/>
            <a:ext cx="5961480" cy="10287000"/>
          </a:xfrm>
          <a:prstGeom prst="rect">
            <a:avLst/>
          </a:prstGeom>
          <a:noFill/>
          <a:ln>
            <a:noFill/>
          </a:ln>
        </p:spPr>
      </p:pic>
      <p:pic>
        <p:nvPicPr>
          <p:cNvPr id="361" name="Google Shape;361;p29"/>
          <p:cNvPicPr preferRelativeResize="0"/>
          <p:nvPr/>
        </p:nvPicPr>
        <p:blipFill rotWithShape="1">
          <a:blip r:embed="rId4">
            <a:alphaModFix/>
          </a:blip>
          <a:srcRect b="0" l="11750" r="11751" t="0"/>
          <a:stretch/>
        </p:blipFill>
        <p:spPr>
          <a:xfrm>
            <a:off x="6350639" y="0"/>
            <a:ext cx="5775133" cy="4246636"/>
          </a:xfrm>
          <a:prstGeom prst="rect">
            <a:avLst/>
          </a:prstGeom>
          <a:noFill/>
          <a:ln>
            <a:noFill/>
          </a:ln>
        </p:spPr>
      </p:pic>
      <p:pic>
        <p:nvPicPr>
          <p:cNvPr id="362" name="Google Shape;362;p29"/>
          <p:cNvPicPr preferRelativeResize="0"/>
          <p:nvPr/>
        </p:nvPicPr>
        <p:blipFill rotWithShape="1">
          <a:blip r:embed="rId5">
            <a:alphaModFix/>
          </a:blip>
          <a:srcRect b="976" l="0" r="0" t="976"/>
          <a:stretch/>
        </p:blipFill>
        <p:spPr>
          <a:xfrm>
            <a:off x="12512867" y="0"/>
            <a:ext cx="5775132" cy="4246637"/>
          </a:xfrm>
          <a:prstGeom prst="rect">
            <a:avLst/>
          </a:prstGeom>
          <a:noFill/>
          <a:ln>
            <a:noFill/>
          </a:ln>
        </p:spPr>
      </p:pic>
      <p:pic>
        <p:nvPicPr>
          <p:cNvPr id="363" name="Google Shape;363;p29"/>
          <p:cNvPicPr preferRelativeResize="0"/>
          <p:nvPr/>
        </p:nvPicPr>
        <p:blipFill rotWithShape="1">
          <a:blip r:embed="rId6">
            <a:alphaModFix/>
          </a:blip>
          <a:srcRect b="0" l="15623" r="15622" t="0"/>
          <a:stretch/>
        </p:blipFill>
        <p:spPr>
          <a:xfrm>
            <a:off x="6350639" y="4685362"/>
            <a:ext cx="5775133" cy="5601638"/>
          </a:xfrm>
          <a:prstGeom prst="rect">
            <a:avLst/>
          </a:prstGeom>
          <a:noFill/>
          <a:ln>
            <a:noFill/>
          </a:ln>
        </p:spPr>
      </p:pic>
      <p:sp>
        <p:nvSpPr>
          <p:cNvPr id="364" name="Google Shape;364;p29"/>
          <p:cNvSpPr txBox="1"/>
          <p:nvPr/>
        </p:nvSpPr>
        <p:spPr>
          <a:xfrm>
            <a:off x="12862326" y="5942964"/>
            <a:ext cx="4935462" cy="914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Gallery 02</a:t>
            </a:r>
            <a:endParaRPr/>
          </a:p>
        </p:txBody>
      </p:sp>
      <p:sp>
        <p:nvSpPr>
          <p:cNvPr id="365" name="Google Shape;365;p29"/>
          <p:cNvSpPr txBox="1"/>
          <p:nvPr/>
        </p:nvSpPr>
        <p:spPr>
          <a:xfrm>
            <a:off x="12862326" y="7336459"/>
            <a:ext cx="3542700" cy="1233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 incididunt ut labore et at.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id="370" name="Google Shape;370;p30"/>
          <p:cNvPicPr preferRelativeResize="0"/>
          <p:nvPr/>
        </p:nvPicPr>
        <p:blipFill rotWithShape="1">
          <a:blip r:embed="rId3">
            <a:alphaModFix/>
          </a:blip>
          <a:srcRect b="20751" l="0" r="0" t="20751"/>
          <a:stretch/>
        </p:blipFill>
        <p:spPr>
          <a:xfrm>
            <a:off x="0" y="5102024"/>
            <a:ext cx="5909067" cy="5184976"/>
          </a:xfrm>
          <a:prstGeom prst="rect">
            <a:avLst/>
          </a:prstGeom>
          <a:noFill/>
          <a:ln>
            <a:noFill/>
          </a:ln>
        </p:spPr>
      </p:pic>
      <p:pic>
        <p:nvPicPr>
          <p:cNvPr id="371" name="Google Shape;371;p30"/>
          <p:cNvPicPr preferRelativeResize="0"/>
          <p:nvPr/>
        </p:nvPicPr>
        <p:blipFill rotWithShape="1">
          <a:blip r:embed="rId4">
            <a:alphaModFix/>
          </a:blip>
          <a:srcRect b="0" l="1507" r="22515" t="0"/>
          <a:stretch/>
        </p:blipFill>
        <p:spPr>
          <a:xfrm>
            <a:off x="6189467" y="-41476"/>
            <a:ext cx="5909067" cy="5184976"/>
          </a:xfrm>
          <a:prstGeom prst="rect">
            <a:avLst/>
          </a:prstGeom>
          <a:noFill/>
          <a:ln>
            <a:noFill/>
          </a:ln>
        </p:spPr>
      </p:pic>
      <p:pic>
        <p:nvPicPr>
          <p:cNvPr id="372" name="Google Shape;372;p30"/>
          <p:cNvPicPr preferRelativeResize="0"/>
          <p:nvPr/>
        </p:nvPicPr>
        <p:blipFill rotWithShape="1">
          <a:blip r:embed="rId5">
            <a:alphaModFix/>
          </a:blip>
          <a:srcRect b="26040" l="0" r="0" t="15459"/>
          <a:stretch/>
        </p:blipFill>
        <p:spPr>
          <a:xfrm>
            <a:off x="12378933" y="5102024"/>
            <a:ext cx="5909067" cy="5184976"/>
          </a:xfrm>
          <a:prstGeom prst="rect">
            <a:avLst/>
          </a:prstGeom>
          <a:noFill/>
          <a:ln>
            <a:noFill/>
          </a:ln>
        </p:spPr>
      </p:pic>
      <p:sp>
        <p:nvSpPr>
          <p:cNvPr id="373" name="Google Shape;373;p30"/>
          <p:cNvSpPr txBox="1"/>
          <p:nvPr/>
        </p:nvSpPr>
        <p:spPr>
          <a:xfrm>
            <a:off x="1326359" y="1944983"/>
            <a:ext cx="3707619" cy="182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Gallery 03</a:t>
            </a:r>
            <a:endParaRPr/>
          </a:p>
        </p:txBody>
      </p:sp>
      <p:sp>
        <p:nvSpPr>
          <p:cNvPr id="374" name="Google Shape;374;p30"/>
          <p:cNvSpPr txBox="1"/>
          <p:nvPr/>
        </p:nvSpPr>
        <p:spPr>
          <a:xfrm>
            <a:off x="7328196" y="7050622"/>
            <a:ext cx="3684300" cy="123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 incididunt ut labore et at.</a:t>
            </a:r>
            <a:endParaRPr/>
          </a:p>
        </p:txBody>
      </p:sp>
      <p:sp>
        <p:nvSpPr>
          <p:cNvPr id="375" name="Google Shape;375;p30"/>
          <p:cNvSpPr txBox="1"/>
          <p:nvPr/>
        </p:nvSpPr>
        <p:spPr>
          <a:xfrm>
            <a:off x="13491290" y="2215493"/>
            <a:ext cx="3684300" cy="123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 incididunt ut labore et at.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C5"/>
        </a:solidFill>
      </p:bgPr>
    </p:bg>
    <p:spTree>
      <p:nvGrpSpPr>
        <p:cNvPr id="379" name="Shape 379"/>
        <p:cNvGrpSpPr/>
        <p:nvPr/>
      </p:nvGrpSpPr>
      <p:grpSpPr>
        <a:xfrm>
          <a:off x="0" y="0"/>
          <a:ext cx="0" cy="0"/>
          <a:chOff x="0" y="0"/>
          <a:chExt cx="0" cy="0"/>
        </a:xfrm>
      </p:grpSpPr>
      <p:pic>
        <p:nvPicPr>
          <p:cNvPr id="380" name="Google Shape;380;p31"/>
          <p:cNvPicPr preferRelativeResize="0"/>
          <p:nvPr/>
        </p:nvPicPr>
        <p:blipFill rotWithShape="1">
          <a:blip r:embed="rId3">
            <a:alphaModFix/>
          </a:blip>
          <a:srcRect b="0" l="27501" r="23433" t="0"/>
          <a:stretch/>
        </p:blipFill>
        <p:spPr>
          <a:xfrm rot="965514">
            <a:off x="10786801" y="-981822"/>
            <a:ext cx="8704075" cy="9978441"/>
          </a:xfrm>
          <a:prstGeom prst="rect">
            <a:avLst/>
          </a:prstGeom>
          <a:noFill/>
          <a:ln>
            <a:noFill/>
          </a:ln>
        </p:spPr>
      </p:pic>
      <p:pic>
        <p:nvPicPr>
          <p:cNvPr id="381" name="Google Shape;381;p31"/>
          <p:cNvPicPr preferRelativeResize="0"/>
          <p:nvPr/>
        </p:nvPicPr>
        <p:blipFill rotWithShape="1">
          <a:blip r:embed="rId4">
            <a:alphaModFix/>
          </a:blip>
          <a:srcRect b="0" l="28255" r="23886" t="0"/>
          <a:stretch/>
        </p:blipFill>
        <p:spPr>
          <a:xfrm rot="-5400000">
            <a:off x="849725" y="-425449"/>
            <a:ext cx="4852176" cy="5703075"/>
          </a:xfrm>
          <a:prstGeom prst="rect">
            <a:avLst/>
          </a:prstGeom>
          <a:noFill/>
          <a:ln>
            <a:noFill/>
          </a:ln>
        </p:spPr>
      </p:pic>
      <p:pic>
        <p:nvPicPr>
          <p:cNvPr id="382" name="Google Shape;382;p31"/>
          <p:cNvPicPr preferRelativeResize="0"/>
          <p:nvPr/>
        </p:nvPicPr>
        <p:blipFill rotWithShape="1">
          <a:blip r:embed="rId5">
            <a:alphaModFix/>
          </a:blip>
          <a:srcRect b="0" l="28877" r="27521" t="0"/>
          <a:stretch/>
        </p:blipFill>
        <p:spPr>
          <a:xfrm rot="-1267194">
            <a:off x="4228842" y="3970402"/>
            <a:ext cx="6859819" cy="8850174"/>
          </a:xfrm>
          <a:prstGeom prst="rect">
            <a:avLst/>
          </a:prstGeom>
          <a:noFill/>
          <a:ln>
            <a:noFill/>
          </a:ln>
        </p:spPr>
      </p:pic>
      <p:grpSp>
        <p:nvGrpSpPr>
          <p:cNvPr id="383" name="Google Shape;383;p31"/>
          <p:cNvGrpSpPr/>
          <p:nvPr/>
        </p:nvGrpSpPr>
        <p:grpSpPr>
          <a:xfrm>
            <a:off x="-1216230" y="3031774"/>
            <a:ext cx="21646302" cy="4042626"/>
            <a:chOff x="0" y="-47625"/>
            <a:chExt cx="5701084" cy="1064725"/>
          </a:xfrm>
        </p:grpSpPr>
        <p:sp>
          <p:nvSpPr>
            <p:cNvPr id="384" name="Google Shape;384;p31"/>
            <p:cNvSpPr/>
            <p:nvPr/>
          </p:nvSpPr>
          <p:spPr>
            <a:xfrm>
              <a:off x="0" y="0"/>
              <a:ext cx="5701084" cy="1017100"/>
            </a:xfrm>
            <a:custGeom>
              <a:rect b="b" l="l" r="r" t="t"/>
              <a:pathLst>
                <a:path extrusionOk="0" h="1017100" w="5701084">
                  <a:moveTo>
                    <a:pt x="18240" y="0"/>
                  </a:moveTo>
                  <a:lnTo>
                    <a:pt x="5682843" y="0"/>
                  </a:lnTo>
                  <a:cubicBezTo>
                    <a:pt x="5687681" y="0"/>
                    <a:pt x="5692320" y="1922"/>
                    <a:pt x="5695741" y="5342"/>
                  </a:cubicBezTo>
                  <a:cubicBezTo>
                    <a:pt x="5699162" y="8763"/>
                    <a:pt x="5701084" y="13403"/>
                    <a:pt x="5701084" y="18240"/>
                  </a:cubicBezTo>
                  <a:lnTo>
                    <a:pt x="5701084" y="998859"/>
                  </a:lnTo>
                  <a:cubicBezTo>
                    <a:pt x="5701084" y="1003697"/>
                    <a:pt x="5699162" y="1008337"/>
                    <a:pt x="5695741" y="1011757"/>
                  </a:cubicBezTo>
                  <a:cubicBezTo>
                    <a:pt x="5692320" y="1015178"/>
                    <a:pt x="5687681" y="1017100"/>
                    <a:pt x="5682843" y="1017100"/>
                  </a:cubicBezTo>
                  <a:lnTo>
                    <a:pt x="18240" y="1017100"/>
                  </a:lnTo>
                  <a:cubicBezTo>
                    <a:pt x="13403" y="1017100"/>
                    <a:pt x="8763" y="1015178"/>
                    <a:pt x="5342" y="1011757"/>
                  </a:cubicBezTo>
                  <a:cubicBezTo>
                    <a:pt x="1922" y="1008337"/>
                    <a:pt x="0" y="1003697"/>
                    <a:pt x="0" y="998859"/>
                  </a:cubicBezTo>
                  <a:lnTo>
                    <a:pt x="0" y="18240"/>
                  </a:lnTo>
                  <a:cubicBezTo>
                    <a:pt x="0" y="13403"/>
                    <a:pt x="1922" y="8763"/>
                    <a:pt x="5342" y="5342"/>
                  </a:cubicBezTo>
                  <a:cubicBezTo>
                    <a:pt x="8763" y="1922"/>
                    <a:pt x="13403" y="0"/>
                    <a:pt x="18240" y="0"/>
                  </a:cubicBezTo>
                  <a:close/>
                </a:path>
              </a:pathLst>
            </a:custGeom>
            <a:solidFill>
              <a:srgbClr val="701D18">
                <a:alpha val="8980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3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6" name="Google Shape;386;p31"/>
          <p:cNvSpPr txBox="1"/>
          <p:nvPr/>
        </p:nvSpPr>
        <p:spPr>
          <a:xfrm>
            <a:off x="728663" y="4115861"/>
            <a:ext cx="5094297" cy="10953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7200" u="none" cap="none" strike="noStrike">
                <a:solidFill>
                  <a:srgbClr val="FFFFFF"/>
                </a:solidFill>
                <a:latin typeface="Playfair Display SC"/>
                <a:ea typeface="Playfair Display SC"/>
                <a:cs typeface="Playfair Display SC"/>
                <a:sym typeface="Playfair Display SC"/>
              </a:rPr>
              <a:t>12,345</a:t>
            </a:r>
            <a:endParaRPr/>
          </a:p>
        </p:txBody>
      </p:sp>
      <p:sp>
        <p:nvSpPr>
          <p:cNvPr id="387" name="Google Shape;387;p31"/>
          <p:cNvSpPr txBox="1"/>
          <p:nvPr/>
        </p:nvSpPr>
        <p:spPr>
          <a:xfrm>
            <a:off x="1536720" y="5503180"/>
            <a:ext cx="3478183" cy="51181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200" u="none" cap="none" strike="noStrike">
                <a:solidFill>
                  <a:srgbClr val="FFFFFF"/>
                </a:solidFill>
                <a:latin typeface="Montserrat"/>
                <a:ea typeface="Montserrat"/>
                <a:cs typeface="Montserrat"/>
                <a:sym typeface="Montserrat"/>
              </a:rPr>
              <a:t>STATISTIC HERE</a:t>
            </a:r>
            <a:endParaRPr/>
          </a:p>
        </p:txBody>
      </p:sp>
      <p:sp>
        <p:nvSpPr>
          <p:cNvPr id="388" name="Google Shape;388;p31"/>
          <p:cNvSpPr txBox="1"/>
          <p:nvPr/>
        </p:nvSpPr>
        <p:spPr>
          <a:xfrm>
            <a:off x="6721044" y="4115861"/>
            <a:ext cx="5094297" cy="10953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7200" u="none" cap="none" strike="noStrike">
                <a:solidFill>
                  <a:srgbClr val="FFFFFF"/>
                </a:solidFill>
                <a:latin typeface="Playfair Display SC"/>
                <a:ea typeface="Playfair Display SC"/>
                <a:cs typeface="Playfair Display SC"/>
                <a:sym typeface="Playfair Display SC"/>
              </a:rPr>
              <a:t>12,345,678</a:t>
            </a:r>
            <a:endParaRPr/>
          </a:p>
        </p:txBody>
      </p:sp>
      <p:sp>
        <p:nvSpPr>
          <p:cNvPr id="389" name="Google Shape;389;p31"/>
          <p:cNvSpPr txBox="1"/>
          <p:nvPr/>
        </p:nvSpPr>
        <p:spPr>
          <a:xfrm>
            <a:off x="7529101" y="5503180"/>
            <a:ext cx="3478183" cy="51181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200" u="none" cap="none" strike="noStrike">
                <a:solidFill>
                  <a:srgbClr val="FFFFFF"/>
                </a:solidFill>
                <a:latin typeface="Montserrat"/>
                <a:ea typeface="Montserrat"/>
                <a:cs typeface="Montserrat"/>
                <a:sym typeface="Montserrat"/>
              </a:rPr>
              <a:t>STATISTIC HERE</a:t>
            </a:r>
            <a:endParaRPr/>
          </a:p>
        </p:txBody>
      </p:sp>
      <p:sp>
        <p:nvSpPr>
          <p:cNvPr id="390" name="Google Shape;390;p31"/>
          <p:cNvSpPr txBox="1"/>
          <p:nvPr/>
        </p:nvSpPr>
        <p:spPr>
          <a:xfrm>
            <a:off x="12714879" y="4115861"/>
            <a:ext cx="5094297" cy="10953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7200" u="none" cap="none" strike="noStrike">
                <a:solidFill>
                  <a:srgbClr val="FFFFFF"/>
                </a:solidFill>
                <a:latin typeface="Playfair Display SC"/>
                <a:ea typeface="Playfair Display SC"/>
                <a:cs typeface="Playfair Display SC"/>
                <a:sym typeface="Playfair Display SC"/>
              </a:rPr>
              <a:t>1,234</a:t>
            </a:r>
            <a:endParaRPr/>
          </a:p>
        </p:txBody>
      </p:sp>
      <p:sp>
        <p:nvSpPr>
          <p:cNvPr id="391" name="Google Shape;391;p31"/>
          <p:cNvSpPr txBox="1"/>
          <p:nvPr/>
        </p:nvSpPr>
        <p:spPr>
          <a:xfrm>
            <a:off x="13522936" y="5503180"/>
            <a:ext cx="3478183" cy="51181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200" u="none" cap="none" strike="noStrike">
                <a:solidFill>
                  <a:srgbClr val="FFFFFF"/>
                </a:solidFill>
                <a:latin typeface="Montserrat"/>
                <a:ea typeface="Montserrat"/>
                <a:cs typeface="Montserrat"/>
                <a:sym typeface="Montserrat"/>
              </a:rPr>
              <a:t>STATISTIC HERE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32"/>
          <p:cNvSpPr/>
          <p:nvPr/>
        </p:nvSpPr>
        <p:spPr>
          <a:xfrm>
            <a:off x="-2549464" y="0"/>
            <a:ext cx="4436269" cy="10287000"/>
          </a:xfrm>
          <a:custGeom>
            <a:rect b="b" l="l" r="r" t="t"/>
            <a:pathLst>
              <a:path extrusionOk="0" h="10287000" w="4436269">
                <a:moveTo>
                  <a:pt x="0" y="0"/>
                </a:moveTo>
                <a:lnTo>
                  <a:pt x="4436269" y="0"/>
                </a:lnTo>
                <a:lnTo>
                  <a:pt x="4436269" y="10287000"/>
                </a:lnTo>
                <a:lnTo>
                  <a:pt x="0" y="10287000"/>
                </a:lnTo>
                <a:lnTo>
                  <a:pt x="0" y="0"/>
                </a:lnTo>
                <a:close/>
              </a:path>
            </a:pathLst>
          </a:custGeom>
          <a:blipFill rotWithShape="1">
            <a:blip r:embed="rId3">
              <a:alphaModFix/>
            </a:blip>
            <a:stretch>
              <a:fillRect b="0" l="0" r="0" t="0"/>
            </a:stretch>
          </a:blipFill>
          <a:ln>
            <a:noFill/>
          </a:ln>
        </p:spPr>
      </p:sp>
      <p:sp>
        <p:nvSpPr>
          <p:cNvPr id="397" name="Google Shape;397;p32"/>
          <p:cNvSpPr/>
          <p:nvPr/>
        </p:nvSpPr>
        <p:spPr>
          <a:xfrm flipH="1">
            <a:off x="16401195" y="0"/>
            <a:ext cx="4436269" cy="10287000"/>
          </a:xfrm>
          <a:custGeom>
            <a:rect b="b" l="l" r="r" t="t"/>
            <a:pathLst>
              <a:path extrusionOk="0" h="10287000" w="4436269">
                <a:moveTo>
                  <a:pt x="4436269" y="0"/>
                </a:moveTo>
                <a:lnTo>
                  <a:pt x="0" y="0"/>
                </a:lnTo>
                <a:lnTo>
                  <a:pt x="0" y="10287000"/>
                </a:lnTo>
                <a:lnTo>
                  <a:pt x="4436269" y="10287000"/>
                </a:lnTo>
                <a:lnTo>
                  <a:pt x="4436269" y="0"/>
                </a:lnTo>
                <a:close/>
              </a:path>
            </a:pathLst>
          </a:custGeom>
          <a:blipFill rotWithShape="1">
            <a:blip r:embed="rId3">
              <a:alphaModFix/>
            </a:blip>
            <a:stretch>
              <a:fillRect b="0" l="0" r="0" t="0"/>
            </a:stretch>
          </a:blipFill>
          <a:ln>
            <a:noFill/>
          </a:ln>
        </p:spPr>
      </p:sp>
      <p:sp>
        <p:nvSpPr>
          <p:cNvPr id="398" name="Google Shape;398;p32"/>
          <p:cNvSpPr txBox="1"/>
          <p:nvPr/>
        </p:nvSpPr>
        <p:spPr>
          <a:xfrm>
            <a:off x="5853732" y="1028700"/>
            <a:ext cx="6623076"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Students Page</a:t>
            </a:r>
            <a:endParaRPr/>
          </a:p>
        </p:txBody>
      </p:sp>
      <p:sp>
        <p:nvSpPr>
          <p:cNvPr id="399" name="Google Shape;399;p32"/>
          <p:cNvSpPr txBox="1"/>
          <p:nvPr/>
        </p:nvSpPr>
        <p:spPr>
          <a:xfrm>
            <a:off x="5811192" y="2166409"/>
            <a:ext cx="6305100" cy="595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 incididunt.</a:t>
            </a:r>
            <a:endParaRPr/>
          </a:p>
        </p:txBody>
      </p:sp>
      <p:sp>
        <p:nvSpPr>
          <p:cNvPr id="400" name="Google Shape;400;p32"/>
          <p:cNvSpPr txBox="1"/>
          <p:nvPr/>
        </p:nvSpPr>
        <p:spPr>
          <a:xfrm>
            <a:off x="2624071" y="7471073"/>
            <a:ext cx="2466300" cy="91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a:t>
            </a:r>
            <a:endParaRPr/>
          </a:p>
        </p:txBody>
      </p:sp>
      <p:sp>
        <p:nvSpPr>
          <p:cNvPr id="401" name="Google Shape;401;p32"/>
          <p:cNvSpPr txBox="1"/>
          <p:nvPr/>
        </p:nvSpPr>
        <p:spPr>
          <a:xfrm>
            <a:off x="2258712" y="6858933"/>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NAME HERE</a:t>
            </a:r>
            <a:endParaRPr/>
          </a:p>
        </p:txBody>
      </p:sp>
      <p:sp>
        <p:nvSpPr>
          <p:cNvPr id="402" name="Google Shape;402;p32"/>
          <p:cNvSpPr txBox="1"/>
          <p:nvPr/>
        </p:nvSpPr>
        <p:spPr>
          <a:xfrm>
            <a:off x="6131941" y="7471073"/>
            <a:ext cx="2466300" cy="91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a:t>
            </a:r>
            <a:endParaRPr/>
          </a:p>
        </p:txBody>
      </p:sp>
      <p:sp>
        <p:nvSpPr>
          <p:cNvPr id="403" name="Google Shape;403;p32"/>
          <p:cNvSpPr txBox="1"/>
          <p:nvPr/>
        </p:nvSpPr>
        <p:spPr>
          <a:xfrm>
            <a:off x="5766582" y="6858933"/>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NAME HERE</a:t>
            </a:r>
            <a:endParaRPr/>
          </a:p>
        </p:txBody>
      </p:sp>
      <p:sp>
        <p:nvSpPr>
          <p:cNvPr id="404" name="Google Shape;404;p32"/>
          <p:cNvSpPr txBox="1"/>
          <p:nvPr/>
        </p:nvSpPr>
        <p:spPr>
          <a:xfrm>
            <a:off x="9673120" y="7471073"/>
            <a:ext cx="2466300" cy="91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a:t>
            </a:r>
            <a:endParaRPr/>
          </a:p>
        </p:txBody>
      </p:sp>
      <p:sp>
        <p:nvSpPr>
          <p:cNvPr id="405" name="Google Shape;405;p32"/>
          <p:cNvSpPr txBox="1"/>
          <p:nvPr/>
        </p:nvSpPr>
        <p:spPr>
          <a:xfrm>
            <a:off x="9307761" y="6858933"/>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NAME HERE</a:t>
            </a:r>
            <a:endParaRPr/>
          </a:p>
        </p:txBody>
      </p:sp>
      <p:sp>
        <p:nvSpPr>
          <p:cNvPr id="406" name="Google Shape;406;p32"/>
          <p:cNvSpPr txBox="1"/>
          <p:nvPr/>
        </p:nvSpPr>
        <p:spPr>
          <a:xfrm>
            <a:off x="13241709" y="7471073"/>
            <a:ext cx="2466300" cy="91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a:t>
            </a:r>
            <a:endParaRPr/>
          </a:p>
        </p:txBody>
      </p:sp>
      <p:sp>
        <p:nvSpPr>
          <p:cNvPr id="407" name="Google Shape;407;p32"/>
          <p:cNvSpPr txBox="1"/>
          <p:nvPr/>
        </p:nvSpPr>
        <p:spPr>
          <a:xfrm>
            <a:off x="12876350" y="6858933"/>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NAME HERE</a:t>
            </a:r>
            <a:endParaRPr/>
          </a:p>
        </p:txBody>
      </p:sp>
      <p:pic>
        <p:nvPicPr>
          <p:cNvPr id="408" name="Google Shape;408;p32"/>
          <p:cNvPicPr preferRelativeResize="0"/>
          <p:nvPr/>
        </p:nvPicPr>
        <p:blipFill rotWithShape="1">
          <a:blip r:embed="rId4">
            <a:alphaModFix/>
          </a:blip>
          <a:srcRect b="33601" l="5419" r="76119" t="33578"/>
          <a:stretch/>
        </p:blipFill>
        <p:spPr>
          <a:xfrm>
            <a:off x="2478800" y="3688350"/>
            <a:ext cx="2766024" cy="2765999"/>
          </a:xfrm>
          <a:prstGeom prst="rect">
            <a:avLst/>
          </a:prstGeom>
          <a:noFill/>
          <a:ln>
            <a:noFill/>
          </a:ln>
        </p:spPr>
      </p:pic>
      <p:pic>
        <p:nvPicPr>
          <p:cNvPr id="409" name="Google Shape;409;p32"/>
          <p:cNvPicPr preferRelativeResize="0"/>
          <p:nvPr/>
        </p:nvPicPr>
        <p:blipFill rotWithShape="1">
          <a:blip r:embed="rId4">
            <a:alphaModFix/>
          </a:blip>
          <a:srcRect b="33588" l="29268" r="52270" t="33591"/>
          <a:stretch/>
        </p:blipFill>
        <p:spPr>
          <a:xfrm>
            <a:off x="5982087" y="3688350"/>
            <a:ext cx="2766024" cy="2765999"/>
          </a:xfrm>
          <a:prstGeom prst="rect">
            <a:avLst/>
          </a:prstGeom>
          <a:noFill/>
          <a:ln>
            <a:noFill/>
          </a:ln>
        </p:spPr>
      </p:pic>
      <p:pic>
        <p:nvPicPr>
          <p:cNvPr id="410" name="Google Shape;410;p32"/>
          <p:cNvPicPr preferRelativeResize="0"/>
          <p:nvPr/>
        </p:nvPicPr>
        <p:blipFill rotWithShape="1">
          <a:blip r:embed="rId4">
            <a:alphaModFix/>
          </a:blip>
          <a:srcRect b="33588" l="52983" r="28556" t="33591"/>
          <a:stretch/>
        </p:blipFill>
        <p:spPr>
          <a:xfrm>
            <a:off x="9536963" y="3688350"/>
            <a:ext cx="2766024" cy="2765999"/>
          </a:xfrm>
          <a:prstGeom prst="rect">
            <a:avLst/>
          </a:prstGeom>
          <a:noFill/>
          <a:ln>
            <a:noFill/>
          </a:ln>
        </p:spPr>
      </p:pic>
      <p:pic>
        <p:nvPicPr>
          <p:cNvPr id="411" name="Google Shape;411;p32"/>
          <p:cNvPicPr preferRelativeResize="0"/>
          <p:nvPr/>
        </p:nvPicPr>
        <p:blipFill rotWithShape="1">
          <a:blip r:embed="rId4">
            <a:alphaModFix/>
          </a:blip>
          <a:srcRect b="33591" l="77107" r="4432" t="33588"/>
          <a:stretch/>
        </p:blipFill>
        <p:spPr>
          <a:xfrm>
            <a:off x="13091838" y="3688350"/>
            <a:ext cx="2766024" cy="27659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C5"/>
        </a:solidFill>
      </p:bgPr>
    </p:bg>
    <p:spTree>
      <p:nvGrpSpPr>
        <p:cNvPr id="415" name="Shape 415"/>
        <p:cNvGrpSpPr/>
        <p:nvPr/>
      </p:nvGrpSpPr>
      <p:grpSpPr>
        <a:xfrm>
          <a:off x="0" y="0"/>
          <a:ext cx="0" cy="0"/>
          <a:chOff x="0" y="0"/>
          <a:chExt cx="0" cy="0"/>
        </a:xfrm>
      </p:grpSpPr>
      <p:grpSp>
        <p:nvGrpSpPr>
          <p:cNvPr id="416" name="Google Shape;416;p33"/>
          <p:cNvGrpSpPr/>
          <p:nvPr/>
        </p:nvGrpSpPr>
        <p:grpSpPr>
          <a:xfrm>
            <a:off x="9628268" y="1627268"/>
            <a:ext cx="7631032" cy="7631032"/>
            <a:chOff x="0" y="0"/>
            <a:chExt cx="10174710" cy="10174710"/>
          </a:xfrm>
        </p:grpSpPr>
        <p:grpSp>
          <p:nvGrpSpPr>
            <p:cNvPr id="417" name="Google Shape;417;p33"/>
            <p:cNvGrpSpPr/>
            <p:nvPr/>
          </p:nvGrpSpPr>
          <p:grpSpPr>
            <a:xfrm>
              <a:off x="0" y="0"/>
              <a:ext cx="10174710" cy="10174710"/>
              <a:chOff x="0" y="0"/>
              <a:chExt cx="812800" cy="812800"/>
            </a:xfrm>
          </p:grpSpPr>
          <p:sp>
            <p:nvSpPr>
              <p:cNvPr id="418" name="Google Shape;418;p3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33"/>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0" name="Google Shape;420;p33"/>
            <p:cNvGrpSpPr/>
            <p:nvPr/>
          </p:nvGrpSpPr>
          <p:grpSpPr>
            <a:xfrm>
              <a:off x="576292" y="576292"/>
              <a:ext cx="9022126" cy="9022126"/>
              <a:chOff x="0" y="0"/>
              <a:chExt cx="812800" cy="812800"/>
            </a:xfrm>
          </p:grpSpPr>
          <p:sp>
            <p:nvSpPr>
              <p:cNvPr id="421" name="Google Shape;421;p3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FFECC5"/>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3"/>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423" name="Google Shape;423;p33"/>
          <p:cNvSpPr/>
          <p:nvPr/>
        </p:nvSpPr>
        <p:spPr>
          <a:xfrm>
            <a:off x="-2025148" y="0"/>
            <a:ext cx="4436269" cy="10287000"/>
          </a:xfrm>
          <a:custGeom>
            <a:rect b="b" l="l" r="r" t="t"/>
            <a:pathLst>
              <a:path extrusionOk="0" h="10287000" w="4436269">
                <a:moveTo>
                  <a:pt x="0" y="0"/>
                </a:moveTo>
                <a:lnTo>
                  <a:pt x="4436268" y="0"/>
                </a:lnTo>
                <a:lnTo>
                  <a:pt x="4436268" y="10287000"/>
                </a:lnTo>
                <a:lnTo>
                  <a:pt x="0" y="10287000"/>
                </a:lnTo>
                <a:lnTo>
                  <a:pt x="0" y="0"/>
                </a:lnTo>
                <a:close/>
              </a:path>
            </a:pathLst>
          </a:custGeom>
          <a:blipFill rotWithShape="1">
            <a:blip r:embed="rId3">
              <a:alphaModFix/>
            </a:blip>
            <a:stretch>
              <a:fillRect b="0" l="0" r="0" t="0"/>
            </a:stretch>
          </a:blipFill>
          <a:ln>
            <a:noFill/>
          </a:ln>
        </p:spPr>
      </p:sp>
      <p:sp>
        <p:nvSpPr>
          <p:cNvPr id="424" name="Google Shape;424;p33"/>
          <p:cNvSpPr/>
          <p:nvPr/>
        </p:nvSpPr>
        <p:spPr>
          <a:xfrm>
            <a:off x="-283870" y="560644"/>
            <a:ext cx="9454244" cy="13017891"/>
          </a:xfrm>
          <a:custGeom>
            <a:rect b="b" l="l" r="r" t="t"/>
            <a:pathLst>
              <a:path extrusionOk="0" h="13017891" w="9454244">
                <a:moveTo>
                  <a:pt x="0" y="0"/>
                </a:moveTo>
                <a:lnTo>
                  <a:pt x="9454243" y="0"/>
                </a:lnTo>
                <a:lnTo>
                  <a:pt x="9454243" y="13017891"/>
                </a:lnTo>
                <a:lnTo>
                  <a:pt x="0" y="13017891"/>
                </a:lnTo>
                <a:lnTo>
                  <a:pt x="0" y="0"/>
                </a:lnTo>
                <a:close/>
              </a:path>
            </a:pathLst>
          </a:custGeom>
          <a:blipFill rotWithShape="1">
            <a:blip r:embed="rId4">
              <a:alphaModFix/>
            </a:blip>
            <a:stretch>
              <a:fillRect b="0" l="0" r="0" t="0"/>
            </a:stretch>
          </a:blipFill>
          <a:ln>
            <a:noFill/>
          </a:ln>
        </p:spPr>
      </p:sp>
      <p:sp>
        <p:nvSpPr>
          <p:cNvPr id="425" name="Google Shape;425;p33"/>
          <p:cNvSpPr txBox="1"/>
          <p:nvPr/>
        </p:nvSpPr>
        <p:spPr>
          <a:xfrm>
            <a:off x="10132246" y="3888906"/>
            <a:ext cx="6623076"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6000" u="none" cap="none" strike="noStrike">
                <a:solidFill>
                  <a:srgbClr val="FFFFFF"/>
                </a:solidFill>
                <a:latin typeface="Playfair Display SC"/>
                <a:ea typeface="Playfair Display SC"/>
                <a:cs typeface="Playfair Display SC"/>
                <a:sym typeface="Playfair Display SC"/>
              </a:rPr>
              <a:t>Thank you</a:t>
            </a:r>
            <a:endParaRPr/>
          </a:p>
        </p:txBody>
      </p:sp>
      <p:sp>
        <p:nvSpPr>
          <p:cNvPr id="426" name="Google Shape;426;p33"/>
          <p:cNvSpPr txBox="1"/>
          <p:nvPr/>
        </p:nvSpPr>
        <p:spPr>
          <a:xfrm>
            <a:off x="11048624" y="5111884"/>
            <a:ext cx="4790400" cy="1917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799" u="none" cap="none" strike="noStrike">
                <a:solidFill>
                  <a:srgbClr val="FFFFFF"/>
                </a:solidFill>
                <a:latin typeface="Montserrat"/>
                <a:ea typeface="Montserrat"/>
                <a:cs typeface="Montserrat"/>
                <a:sym typeface="Montserrat"/>
              </a:rPr>
              <a:t>Lorem ipsum dolor sit amet, consectetur adipiscing elit, sed do eiusmod tempor.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6"/>
          <p:cNvSpPr txBox="1"/>
          <p:nvPr/>
        </p:nvSpPr>
        <p:spPr>
          <a:xfrm>
            <a:off x="1028700" y="1738174"/>
            <a:ext cx="15136151" cy="914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How to Use This Presentation</a:t>
            </a:r>
            <a:endParaRPr/>
          </a:p>
        </p:txBody>
      </p:sp>
      <p:sp>
        <p:nvSpPr>
          <p:cNvPr id="102" name="Google Shape;102;p16"/>
          <p:cNvSpPr/>
          <p:nvPr/>
        </p:nvSpPr>
        <p:spPr>
          <a:xfrm>
            <a:off x="14191569" y="0"/>
            <a:ext cx="4436269" cy="10287000"/>
          </a:xfrm>
          <a:custGeom>
            <a:rect b="b" l="l" r="r" t="t"/>
            <a:pathLst>
              <a:path extrusionOk="0" h="10287000" w="4436269">
                <a:moveTo>
                  <a:pt x="0" y="0"/>
                </a:moveTo>
                <a:lnTo>
                  <a:pt x="4436269" y="0"/>
                </a:lnTo>
                <a:lnTo>
                  <a:pt x="4436269" y="10287000"/>
                </a:lnTo>
                <a:lnTo>
                  <a:pt x="0" y="10287000"/>
                </a:lnTo>
                <a:lnTo>
                  <a:pt x="0" y="0"/>
                </a:lnTo>
                <a:close/>
              </a:path>
            </a:pathLst>
          </a:custGeom>
          <a:blipFill rotWithShape="1">
            <a:blip r:embed="rId3">
              <a:alphaModFix/>
            </a:blip>
            <a:stretch>
              <a:fillRect b="0" l="0" r="0" t="0"/>
            </a:stretch>
          </a:blipFill>
          <a:ln>
            <a:noFill/>
          </a:ln>
        </p:spPr>
      </p:sp>
      <p:sp>
        <p:nvSpPr>
          <p:cNvPr id="103" name="Google Shape;103;p16"/>
          <p:cNvSpPr/>
          <p:nvPr/>
        </p:nvSpPr>
        <p:spPr>
          <a:xfrm flipH="1">
            <a:off x="13421578" y="2652574"/>
            <a:ext cx="5544502" cy="7634426"/>
          </a:xfrm>
          <a:custGeom>
            <a:rect b="b" l="l" r="r" t="t"/>
            <a:pathLst>
              <a:path extrusionOk="0" h="7634426" w="5544502">
                <a:moveTo>
                  <a:pt x="5544501" y="0"/>
                </a:moveTo>
                <a:lnTo>
                  <a:pt x="0" y="0"/>
                </a:lnTo>
                <a:lnTo>
                  <a:pt x="0" y="7634426"/>
                </a:lnTo>
                <a:lnTo>
                  <a:pt x="5544501" y="7634426"/>
                </a:lnTo>
                <a:lnTo>
                  <a:pt x="5544501" y="0"/>
                </a:lnTo>
                <a:close/>
              </a:path>
            </a:pathLst>
          </a:custGeom>
          <a:blipFill rotWithShape="1">
            <a:blip r:embed="rId4">
              <a:alphaModFix/>
            </a:blip>
            <a:stretch>
              <a:fillRect b="0" l="0" r="0" t="0"/>
            </a:stretch>
          </a:blipFill>
          <a:ln>
            <a:noFill/>
          </a:ln>
        </p:spPr>
      </p:sp>
      <p:sp>
        <p:nvSpPr>
          <p:cNvPr id="104" name="Google Shape;104;p16"/>
          <p:cNvSpPr txBox="1"/>
          <p:nvPr/>
        </p:nvSpPr>
        <p:spPr>
          <a:xfrm>
            <a:off x="5676231" y="4155896"/>
            <a:ext cx="3544500" cy="4100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Click on the "PowerPoint" button below this presentation preview. Start editing your presentation.</a:t>
            </a:r>
            <a:endParaRPr/>
          </a:p>
          <a:p>
            <a:pPr indent="0" lvl="0" marL="0" marR="0" rtl="0" algn="l">
              <a:lnSpc>
                <a:spcPct val="115000"/>
              </a:lnSpc>
              <a:spcBef>
                <a:spcPts val="0"/>
              </a:spcBef>
              <a:spcAft>
                <a:spcPts val="0"/>
              </a:spcAft>
              <a:buNone/>
            </a:pPr>
            <a:r>
              <a:t/>
            </a:r>
            <a:endParaRPr b="0" i="0" sz="1800" u="none" cap="none" strike="noStrike">
              <a:solidFill>
                <a:srgbClr val="000000"/>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1800" u="sng" cap="none" strike="noStrike">
                <a:solidFill>
                  <a:srgbClr val="000000"/>
                </a:solidFill>
                <a:latin typeface="Montserrat"/>
                <a:ea typeface="Montserrat"/>
                <a:cs typeface="Montserrat"/>
                <a:sym typeface="Montserrat"/>
              </a:rPr>
              <a:t>Alternative:</a:t>
            </a:r>
            <a:r>
              <a:rPr b="0" i="0" lang="en-US" sz="1800" u="none" cap="none" strike="noStrike">
                <a:solidFill>
                  <a:srgbClr val="000000"/>
                </a:solidFill>
                <a:latin typeface="Montserrat"/>
                <a:ea typeface="Montserrat"/>
                <a:cs typeface="Montserrat"/>
                <a:sym typeface="Montserrat"/>
              </a:rPr>
              <a:t> From Canva template file, Click on the "Share" button on the top right corner in Canva and click on "More" at the bottom of the menu. Enter "PowerPoint" in the search bar and click on the PowerPoint icon to download.</a:t>
            </a:r>
            <a:endParaRPr/>
          </a:p>
        </p:txBody>
      </p:sp>
      <p:sp>
        <p:nvSpPr>
          <p:cNvPr id="105" name="Google Shape;105;p16"/>
          <p:cNvSpPr txBox="1"/>
          <p:nvPr/>
        </p:nvSpPr>
        <p:spPr>
          <a:xfrm>
            <a:off x="1028700" y="4155896"/>
            <a:ext cx="3679500" cy="4737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Click on the "Google Slides" button below this presentation preview. Make sure to sign in to your Google account. Click on "Make a copy." Start editing your presentation.</a:t>
            </a:r>
            <a:endParaRPr/>
          </a:p>
          <a:p>
            <a:pPr indent="0" lvl="0" marL="0" marR="0" rtl="0" algn="l">
              <a:lnSpc>
                <a:spcPct val="115000"/>
              </a:lnSpc>
              <a:spcBef>
                <a:spcPts val="0"/>
              </a:spcBef>
              <a:spcAft>
                <a:spcPts val="0"/>
              </a:spcAft>
              <a:buNone/>
            </a:pPr>
            <a:r>
              <a:t/>
            </a:r>
            <a:endParaRPr b="0" i="0" sz="1800" u="none" cap="none" strike="noStrike">
              <a:solidFill>
                <a:srgbClr val="000000"/>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1800" u="sng" cap="none" strike="noStrike">
                <a:solidFill>
                  <a:srgbClr val="000000"/>
                </a:solidFill>
                <a:latin typeface="Montserrat"/>
                <a:ea typeface="Montserrat"/>
                <a:cs typeface="Montserrat"/>
                <a:sym typeface="Montserrat"/>
              </a:rPr>
              <a:t>Alternative:</a:t>
            </a:r>
            <a:r>
              <a:rPr b="0" i="0" lang="en-US" sz="1800" u="none" cap="none" strike="noStrike">
                <a:solidFill>
                  <a:srgbClr val="000000"/>
                </a:solidFill>
                <a:latin typeface="Montserrat"/>
                <a:ea typeface="Montserrat"/>
                <a:cs typeface="Montserrat"/>
                <a:sym typeface="Montserrat"/>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106" name="Google Shape;106;p16"/>
          <p:cNvSpPr txBox="1"/>
          <p:nvPr/>
        </p:nvSpPr>
        <p:spPr>
          <a:xfrm>
            <a:off x="1028700" y="3387336"/>
            <a:ext cx="4649376" cy="440690"/>
          </a:xfrm>
          <a:prstGeom prst="rect">
            <a:avLst/>
          </a:prstGeom>
          <a:noFill/>
          <a:ln>
            <a:noFill/>
          </a:ln>
        </p:spPr>
        <p:txBody>
          <a:bodyPr anchorCtr="0" anchor="t" bIns="0" lIns="0" spcFirstLastPara="1" rIns="0" wrap="square" tIns="0">
            <a:spAutoFit/>
          </a:bodyPr>
          <a:lstStyle/>
          <a:p>
            <a:pPr indent="0" lvl="0" marL="0" marR="0" rtl="0" algn="l">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GOOGLE SLIDES</a:t>
            </a:r>
            <a:endParaRPr/>
          </a:p>
        </p:txBody>
      </p:sp>
      <p:sp>
        <p:nvSpPr>
          <p:cNvPr id="107" name="Google Shape;107;p16"/>
          <p:cNvSpPr txBox="1"/>
          <p:nvPr/>
        </p:nvSpPr>
        <p:spPr>
          <a:xfrm>
            <a:off x="5676231" y="3387336"/>
            <a:ext cx="2868405" cy="440690"/>
          </a:xfrm>
          <a:prstGeom prst="rect">
            <a:avLst/>
          </a:prstGeom>
          <a:noFill/>
          <a:ln>
            <a:noFill/>
          </a:ln>
        </p:spPr>
        <p:txBody>
          <a:bodyPr anchorCtr="0" anchor="t" bIns="0" lIns="0" spcFirstLastPara="1" rIns="0" wrap="square" tIns="0">
            <a:spAutoFit/>
          </a:bodyPr>
          <a:lstStyle/>
          <a:p>
            <a:pPr indent="0" lvl="0" marL="0" marR="0" rtl="0" algn="l">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POWERPOINT</a:t>
            </a:r>
            <a:endParaRPr/>
          </a:p>
        </p:txBody>
      </p:sp>
      <p:sp>
        <p:nvSpPr>
          <p:cNvPr id="108" name="Google Shape;108;p16"/>
          <p:cNvSpPr txBox="1"/>
          <p:nvPr/>
        </p:nvSpPr>
        <p:spPr>
          <a:xfrm>
            <a:off x="10188832" y="4155896"/>
            <a:ext cx="2432700" cy="2507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Click on the "Canva" button under this presentation preview. Start editing your presentation. You need to sign in to your Canva account.</a:t>
            </a:r>
            <a:endParaRPr/>
          </a:p>
        </p:txBody>
      </p:sp>
      <p:sp>
        <p:nvSpPr>
          <p:cNvPr id="109" name="Google Shape;109;p16"/>
          <p:cNvSpPr txBox="1"/>
          <p:nvPr/>
        </p:nvSpPr>
        <p:spPr>
          <a:xfrm>
            <a:off x="10188832" y="3387336"/>
            <a:ext cx="1802560" cy="440690"/>
          </a:xfrm>
          <a:prstGeom prst="rect">
            <a:avLst/>
          </a:prstGeom>
          <a:noFill/>
          <a:ln>
            <a:noFill/>
          </a:ln>
        </p:spPr>
        <p:txBody>
          <a:bodyPr anchorCtr="0" anchor="t" bIns="0" lIns="0" spcFirstLastPara="1" rIns="0" wrap="square" tIns="0">
            <a:spAutoFit/>
          </a:bodyPr>
          <a:lstStyle/>
          <a:p>
            <a:pPr indent="0" lvl="0" marL="0" marR="0" rtl="0" algn="l">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CANVA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34"/>
          <p:cNvSpPr/>
          <p:nvPr/>
        </p:nvSpPr>
        <p:spPr>
          <a:xfrm>
            <a:off x="-537075" y="-206575"/>
            <a:ext cx="19314000" cy="104937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432" name="Google Shape;432;p34"/>
          <p:cNvSpPr/>
          <p:nvPr/>
        </p:nvSpPr>
        <p:spPr>
          <a:xfrm rot="-5400000">
            <a:off x="-2968639" y="722153"/>
            <a:ext cx="12385169" cy="8842694"/>
          </a:xfrm>
          <a:custGeom>
            <a:rect b="b" l="l" r="r" t="t"/>
            <a:pathLst>
              <a:path extrusionOk="0" h="8842694" w="12385169">
                <a:moveTo>
                  <a:pt x="0" y="0"/>
                </a:moveTo>
                <a:lnTo>
                  <a:pt x="12385169" y="0"/>
                </a:lnTo>
                <a:lnTo>
                  <a:pt x="12385169" y="8842694"/>
                </a:lnTo>
                <a:lnTo>
                  <a:pt x="0" y="8842694"/>
                </a:lnTo>
                <a:lnTo>
                  <a:pt x="0" y="0"/>
                </a:lnTo>
                <a:close/>
              </a:path>
            </a:pathLst>
          </a:custGeom>
          <a:blipFill rotWithShape="1">
            <a:blip r:embed="rId3">
              <a:alphaModFix/>
            </a:blip>
            <a:stretch>
              <a:fillRect b="-133896" l="-16569" r="-16579" t="0"/>
            </a:stretch>
          </a:blipFill>
          <a:ln>
            <a:noFill/>
          </a:ln>
        </p:spPr>
      </p:sp>
      <p:sp>
        <p:nvSpPr>
          <p:cNvPr id="433" name="Google Shape;433;p34"/>
          <p:cNvSpPr txBox="1"/>
          <p:nvPr/>
        </p:nvSpPr>
        <p:spPr>
          <a:xfrm>
            <a:off x="779002" y="1913328"/>
            <a:ext cx="7304441" cy="914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Resource Page</a:t>
            </a:r>
            <a:endParaRPr/>
          </a:p>
        </p:txBody>
      </p:sp>
      <p:sp>
        <p:nvSpPr>
          <p:cNvPr id="434" name="Google Shape;434;p34"/>
          <p:cNvSpPr txBox="1"/>
          <p:nvPr/>
        </p:nvSpPr>
        <p:spPr>
          <a:xfrm>
            <a:off x="779002" y="3333276"/>
            <a:ext cx="5812200" cy="5615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99" u="none" cap="none" strike="noStrike">
                <a:solidFill>
                  <a:srgbClr val="000000"/>
                </a:solidFill>
                <a:latin typeface="Montserrat"/>
                <a:ea typeface="Montserrat"/>
                <a:cs typeface="Montserrat"/>
                <a:sym typeface="Montserrat"/>
              </a:rPr>
              <a:t>Use these design resources in your </a:t>
            </a:r>
            <a:endParaRPr/>
          </a:p>
          <a:p>
            <a:pPr indent="0" lvl="0" marL="0" marR="0" rtl="0" algn="l">
              <a:lnSpc>
                <a:spcPct val="115000"/>
              </a:lnSpc>
              <a:spcBef>
                <a:spcPts val="0"/>
              </a:spcBef>
              <a:spcAft>
                <a:spcPts val="0"/>
              </a:spcAft>
              <a:buNone/>
            </a:pPr>
            <a:r>
              <a:rPr b="0" i="0" lang="en-US" sz="1999" u="none" cap="none" strike="noStrike">
                <a:solidFill>
                  <a:srgbClr val="000000"/>
                </a:solidFill>
                <a:latin typeface="Montserrat"/>
                <a:ea typeface="Montserrat"/>
                <a:cs typeface="Montserrat"/>
                <a:sym typeface="Montserrat"/>
              </a:rPr>
              <a:t>Canva Presentation.</a:t>
            </a:r>
            <a:endParaRPr/>
          </a:p>
          <a:p>
            <a:pPr indent="0" lvl="0" marL="0" marR="0" rtl="0" algn="l">
              <a:lnSpc>
                <a:spcPct val="115000"/>
              </a:lnSpc>
              <a:spcBef>
                <a:spcPts val="0"/>
              </a:spcBef>
              <a:spcAft>
                <a:spcPts val="0"/>
              </a:spcAft>
              <a:buNone/>
            </a:pPr>
            <a:r>
              <a:t/>
            </a:r>
            <a:endParaRPr b="0" i="0" sz="1999" u="none" cap="none" strike="noStrike">
              <a:solidFill>
                <a:srgbClr val="000000"/>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1999" u="none" cap="none" strike="noStrike">
                <a:solidFill>
                  <a:srgbClr val="000000"/>
                </a:solidFill>
                <a:latin typeface="Montserrat"/>
                <a:ea typeface="Montserrat"/>
                <a:cs typeface="Montserrat"/>
                <a:sym typeface="Montserrat"/>
              </a:rPr>
              <a:t>This presentation template uses the following free fonts:</a:t>
            </a:r>
            <a:endParaRPr/>
          </a:p>
          <a:p>
            <a:pPr indent="0" lvl="0" marL="0" marR="0" rtl="0" algn="l">
              <a:lnSpc>
                <a:spcPct val="115000"/>
              </a:lnSpc>
              <a:spcBef>
                <a:spcPts val="0"/>
              </a:spcBef>
              <a:spcAft>
                <a:spcPts val="0"/>
              </a:spcAft>
              <a:buNone/>
            </a:pPr>
            <a:r>
              <a:t/>
            </a:r>
            <a:endParaRPr b="0" i="0" sz="1999" u="none" cap="none" strike="noStrike">
              <a:solidFill>
                <a:srgbClr val="000000"/>
              </a:solidFill>
              <a:latin typeface="Montserrat"/>
              <a:ea typeface="Montserrat"/>
              <a:cs typeface="Montserrat"/>
              <a:sym typeface="Montserrat"/>
            </a:endParaRPr>
          </a:p>
          <a:p>
            <a:pPr indent="0" lvl="0" marL="0" marR="0" rtl="0" algn="l">
              <a:lnSpc>
                <a:spcPct val="115000"/>
              </a:lnSpc>
              <a:spcBef>
                <a:spcPts val="0"/>
              </a:spcBef>
              <a:spcAft>
                <a:spcPts val="0"/>
              </a:spcAft>
              <a:buNone/>
            </a:pPr>
            <a:r>
              <a:rPr b="1" i="0" lang="en-US" sz="1999" u="none" cap="none" strike="noStrike">
                <a:solidFill>
                  <a:srgbClr val="000000"/>
                </a:solidFill>
                <a:latin typeface="Montserrat"/>
                <a:ea typeface="Montserrat"/>
                <a:cs typeface="Montserrat"/>
                <a:sym typeface="Montserrat"/>
              </a:rPr>
              <a:t>Titles: Playfair Display SC Bold</a:t>
            </a:r>
            <a:endParaRPr/>
          </a:p>
          <a:p>
            <a:pPr indent="0" lvl="0" marL="0" marR="0" rtl="0" algn="l">
              <a:lnSpc>
                <a:spcPct val="115000"/>
              </a:lnSpc>
              <a:spcBef>
                <a:spcPts val="0"/>
              </a:spcBef>
              <a:spcAft>
                <a:spcPts val="0"/>
              </a:spcAft>
              <a:buNone/>
            </a:pPr>
            <a:r>
              <a:rPr b="1" i="0" lang="en-US" sz="1999" u="none" cap="none" strike="noStrike">
                <a:solidFill>
                  <a:srgbClr val="000000"/>
                </a:solidFill>
                <a:latin typeface="Montserrat"/>
                <a:ea typeface="Montserrat"/>
                <a:cs typeface="Montserrat"/>
                <a:sym typeface="Montserrat"/>
              </a:rPr>
              <a:t>Headers: Montserrat Bold (Uppercased)</a:t>
            </a:r>
            <a:endParaRPr/>
          </a:p>
          <a:p>
            <a:pPr indent="0" lvl="0" marL="0" marR="0" rtl="0" algn="l">
              <a:lnSpc>
                <a:spcPct val="115000"/>
              </a:lnSpc>
              <a:spcBef>
                <a:spcPts val="0"/>
              </a:spcBef>
              <a:spcAft>
                <a:spcPts val="0"/>
              </a:spcAft>
              <a:buNone/>
            </a:pPr>
            <a:r>
              <a:rPr b="1" i="0" lang="en-US" sz="1999" u="none" cap="none" strike="noStrike">
                <a:solidFill>
                  <a:srgbClr val="000000"/>
                </a:solidFill>
                <a:latin typeface="Montserrat"/>
                <a:ea typeface="Montserrat"/>
                <a:cs typeface="Montserrat"/>
                <a:sym typeface="Montserrat"/>
              </a:rPr>
              <a:t>Body Copy: Montserrat Regular</a:t>
            </a:r>
            <a:endParaRPr/>
          </a:p>
          <a:p>
            <a:pPr indent="0" lvl="0" marL="0" marR="0" rtl="0" algn="l">
              <a:lnSpc>
                <a:spcPct val="115000"/>
              </a:lnSpc>
              <a:spcBef>
                <a:spcPts val="0"/>
              </a:spcBef>
              <a:spcAft>
                <a:spcPts val="0"/>
              </a:spcAft>
              <a:buNone/>
            </a:pPr>
            <a:r>
              <a:t/>
            </a:r>
            <a:endParaRPr b="1" i="0" sz="1999" u="none" cap="none" strike="noStrike">
              <a:solidFill>
                <a:srgbClr val="000000"/>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1999" u="none" cap="none" strike="noStrike">
                <a:solidFill>
                  <a:srgbClr val="000000"/>
                </a:solidFill>
                <a:latin typeface="Montserrat"/>
                <a:ea typeface="Montserrat"/>
                <a:cs typeface="Montserrat"/>
                <a:sym typeface="Montserrat"/>
              </a:rPr>
              <a:t>You can find these fonts online too. Happy designing! </a:t>
            </a:r>
            <a:endParaRPr/>
          </a:p>
          <a:p>
            <a:pPr indent="0" lvl="0" marL="0" marR="0" rtl="0" algn="l">
              <a:lnSpc>
                <a:spcPct val="115000"/>
              </a:lnSpc>
              <a:spcBef>
                <a:spcPts val="0"/>
              </a:spcBef>
              <a:spcAft>
                <a:spcPts val="0"/>
              </a:spcAft>
              <a:buNone/>
            </a:pPr>
            <a:r>
              <a:t/>
            </a:r>
            <a:endParaRPr b="0" i="0" sz="1999" u="none" cap="none" strike="noStrike">
              <a:solidFill>
                <a:srgbClr val="000000"/>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1999" u="none" cap="none" strike="noStrike">
                <a:solidFill>
                  <a:srgbClr val="000000"/>
                </a:solidFill>
                <a:latin typeface="Montserrat"/>
                <a:ea typeface="Montserrat"/>
                <a:cs typeface="Montserrat"/>
                <a:sym typeface="Montserrat"/>
              </a:rPr>
              <a:t>Don't forget to delete this page </a:t>
            </a:r>
            <a:endParaRPr/>
          </a:p>
          <a:p>
            <a:pPr indent="0" lvl="0" marL="0" marR="0" rtl="0" algn="l">
              <a:lnSpc>
                <a:spcPct val="115000"/>
              </a:lnSpc>
              <a:spcBef>
                <a:spcPts val="0"/>
              </a:spcBef>
              <a:spcAft>
                <a:spcPts val="0"/>
              </a:spcAft>
              <a:buNone/>
            </a:pPr>
            <a:r>
              <a:rPr b="0" i="0" lang="en-US" sz="1999" u="none" cap="none" strike="noStrike">
                <a:solidFill>
                  <a:srgbClr val="000000"/>
                </a:solidFill>
                <a:latin typeface="Montserrat"/>
                <a:ea typeface="Montserrat"/>
                <a:cs typeface="Montserrat"/>
                <a:sym typeface="Montserrat"/>
              </a:rPr>
              <a:t>before presenting. </a:t>
            </a:r>
            <a:endParaRPr/>
          </a:p>
          <a:p>
            <a:pPr indent="0" lvl="0" marL="0" marR="0" rtl="0" algn="l">
              <a:lnSpc>
                <a:spcPct val="115000"/>
              </a:lnSpc>
              <a:spcBef>
                <a:spcPts val="0"/>
              </a:spcBef>
              <a:spcAft>
                <a:spcPts val="0"/>
              </a:spcAft>
              <a:buNone/>
            </a:pPr>
            <a:r>
              <a:t/>
            </a:r>
            <a:endParaRPr b="0" i="0" sz="1999" u="none" cap="none" strike="noStrike">
              <a:solidFill>
                <a:srgbClr val="000000"/>
              </a:solidFill>
              <a:latin typeface="Montserrat"/>
              <a:ea typeface="Montserrat"/>
              <a:cs typeface="Montserrat"/>
              <a:sym typeface="Montserrat"/>
            </a:endParaRPr>
          </a:p>
        </p:txBody>
      </p:sp>
      <p:sp>
        <p:nvSpPr>
          <p:cNvPr id="435" name="Google Shape;435;p34"/>
          <p:cNvSpPr/>
          <p:nvPr/>
        </p:nvSpPr>
        <p:spPr>
          <a:xfrm>
            <a:off x="10169445" y="1361335"/>
            <a:ext cx="1451573" cy="2044469"/>
          </a:xfrm>
          <a:custGeom>
            <a:rect b="b" l="l" r="r" t="t"/>
            <a:pathLst>
              <a:path extrusionOk="0" h="2044469" w="1451573">
                <a:moveTo>
                  <a:pt x="0" y="0"/>
                </a:moveTo>
                <a:lnTo>
                  <a:pt x="1451573" y="0"/>
                </a:lnTo>
                <a:lnTo>
                  <a:pt x="1451573" y="2044469"/>
                </a:lnTo>
                <a:lnTo>
                  <a:pt x="0" y="2044469"/>
                </a:lnTo>
                <a:lnTo>
                  <a:pt x="0" y="0"/>
                </a:lnTo>
                <a:close/>
              </a:path>
            </a:pathLst>
          </a:custGeom>
          <a:blipFill rotWithShape="1">
            <a:blip r:embed="rId4">
              <a:alphaModFix/>
            </a:blip>
            <a:stretch>
              <a:fillRect b="0" l="0" r="0" t="0"/>
            </a:stretch>
          </a:blipFill>
          <a:ln>
            <a:noFill/>
          </a:ln>
        </p:spPr>
      </p:sp>
      <p:sp>
        <p:nvSpPr>
          <p:cNvPr id="436" name="Google Shape;436;p34"/>
          <p:cNvSpPr/>
          <p:nvPr/>
        </p:nvSpPr>
        <p:spPr>
          <a:xfrm>
            <a:off x="8329498" y="1493150"/>
            <a:ext cx="1369020" cy="1780840"/>
          </a:xfrm>
          <a:custGeom>
            <a:rect b="b" l="l" r="r" t="t"/>
            <a:pathLst>
              <a:path extrusionOk="0" h="1780840" w="1369020">
                <a:moveTo>
                  <a:pt x="0" y="0"/>
                </a:moveTo>
                <a:lnTo>
                  <a:pt x="1369020" y="0"/>
                </a:lnTo>
                <a:lnTo>
                  <a:pt x="1369020" y="1780839"/>
                </a:lnTo>
                <a:lnTo>
                  <a:pt x="0" y="1780839"/>
                </a:lnTo>
                <a:lnTo>
                  <a:pt x="0" y="0"/>
                </a:lnTo>
                <a:close/>
              </a:path>
            </a:pathLst>
          </a:custGeom>
          <a:blipFill rotWithShape="1">
            <a:blip r:embed="rId5">
              <a:alphaModFix/>
            </a:blip>
            <a:stretch>
              <a:fillRect b="0" l="0" r="0" t="0"/>
            </a:stretch>
          </a:blipFill>
          <a:ln>
            <a:noFill/>
          </a:ln>
        </p:spPr>
      </p:sp>
      <p:sp>
        <p:nvSpPr>
          <p:cNvPr id="437" name="Google Shape;437;p34"/>
          <p:cNvSpPr/>
          <p:nvPr/>
        </p:nvSpPr>
        <p:spPr>
          <a:xfrm>
            <a:off x="12091944" y="1468903"/>
            <a:ext cx="1401726" cy="1829332"/>
          </a:xfrm>
          <a:custGeom>
            <a:rect b="b" l="l" r="r" t="t"/>
            <a:pathLst>
              <a:path extrusionOk="0" h="1829332" w="1401726">
                <a:moveTo>
                  <a:pt x="0" y="0"/>
                </a:moveTo>
                <a:lnTo>
                  <a:pt x="1401726" y="0"/>
                </a:lnTo>
                <a:lnTo>
                  <a:pt x="1401726" y="1829333"/>
                </a:lnTo>
                <a:lnTo>
                  <a:pt x="0" y="1829333"/>
                </a:lnTo>
                <a:lnTo>
                  <a:pt x="0" y="0"/>
                </a:lnTo>
                <a:close/>
              </a:path>
            </a:pathLst>
          </a:custGeom>
          <a:blipFill rotWithShape="1">
            <a:blip r:embed="rId6">
              <a:alphaModFix/>
            </a:blip>
            <a:stretch>
              <a:fillRect b="0" l="0" r="0" t="0"/>
            </a:stretch>
          </a:blipFill>
          <a:ln>
            <a:noFill/>
          </a:ln>
        </p:spPr>
      </p:sp>
      <p:sp>
        <p:nvSpPr>
          <p:cNvPr id="438" name="Google Shape;438;p34"/>
          <p:cNvSpPr/>
          <p:nvPr/>
        </p:nvSpPr>
        <p:spPr>
          <a:xfrm>
            <a:off x="10862320" y="4022073"/>
            <a:ext cx="1406953" cy="2931153"/>
          </a:xfrm>
          <a:custGeom>
            <a:rect b="b" l="l" r="r" t="t"/>
            <a:pathLst>
              <a:path extrusionOk="0" h="2931153" w="1406953">
                <a:moveTo>
                  <a:pt x="0" y="0"/>
                </a:moveTo>
                <a:lnTo>
                  <a:pt x="1406953" y="0"/>
                </a:lnTo>
                <a:lnTo>
                  <a:pt x="1406953" y="2931152"/>
                </a:lnTo>
                <a:lnTo>
                  <a:pt x="0" y="2931152"/>
                </a:lnTo>
                <a:lnTo>
                  <a:pt x="0" y="0"/>
                </a:lnTo>
                <a:close/>
              </a:path>
            </a:pathLst>
          </a:custGeom>
          <a:blipFill rotWithShape="1">
            <a:blip r:embed="rId7">
              <a:alphaModFix/>
            </a:blip>
            <a:stretch>
              <a:fillRect b="0" l="0" r="0" t="0"/>
            </a:stretch>
          </a:blipFill>
          <a:ln>
            <a:noFill/>
          </a:ln>
        </p:spPr>
      </p:sp>
      <p:sp>
        <p:nvSpPr>
          <p:cNvPr id="439" name="Google Shape;439;p34"/>
          <p:cNvSpPr/>
          <p:nvPr/>
        </p:nvSpPr>
        <p:spPr>
          <a:xfrm flipH="1">
            <a:off x="13128943" y="4300894"/>
            <a:ext cx="1926256" cy="2652331"/>
          </a:xfrm>
          <a:custGeom>
            <a:rect b="b" l="l" r="r" t="t"/>
            <a:pathLst>
              <a:path extrusionOk="0" h="2652331" w="1926256">
                <a:moveTo>
                  <a:pt x="1926255" y="0"/>
                </a:moveTo>
                <a:lnTo>
                  <a:pt x="0" y="0"/>
                </a:lnTo>
                <a:lnTo>
                  <a:pt x="0" y="2652331"/>
                </a:lnTo>
                <a:lnTo>
                  <a:pt x="1926255" y="2652331"/>
                </a:lnTo>
                <a:lnTo>
                  <a:pt x="1926255" y="0"/>
                </a:lnTo>
                <a:close/>
              </a:path>
            </a:pathLst>
          </a:custGeom>
          <a:blipFill rotWithShape="1">
            <a:blip r:embed="rId8">
              <a:alphaModFix/>
            </a:blip>
            <a:stretch>
              <a:fillRect b="0" l="0" r="0" t="0"/>
            </a:stretch>
          </a:blipFill>
          <a:ln>
            <a:noFill/>
          </a:ln>
        </p:spPr>
      </p:sp>
      <p:sp>
        <p:nvSpPr>
          <p:cNvPr id="440" name="Google Shape;440;p34"/>
          <p:cNvSpPr/>
          <p:nvPr/>
        </p:nvSpPr>
        <p:spPr>
          <a:xfrm>
            <a:off x="8112018" y="3909954"/>
            <a:ext cx="1890633" cy="3043272"/>
          </a:xfrm>
          <a:custGeom>
            <a:rect b="b" l="l" r="r" t="t"/>
            <a:pathLst>
              <a:path extrusionOk="0" h="3043272" w="1890633">
                <a:moveTo>
                  <a:pt x="0" y="0"/>
                </a:moveTo>
                <a:lnTo>
                  <a:pt x="1890633" y="0"/>
                </a:lnTo>
                <a:lnTo>
                  <a:pt x="1890633" y="3043271"/>
                </a:lnTo>
                <a:lnTo>
                  <a:pt x="0" y="3043271"/>
                </a:lnTo>
                <a:lnTo>
                  <a:pt x="0" y="0"/>
                </a:lnTo>
                <a:close/>
              </a:path>
            </a:pathLst>
          </a:custGeom>
          <a:blipFill rotWithShape="1">
            <a:blip r:embed="rId9">
              <a:alphaModFix/>
            </a:blip>
            <a:stretch>
              <a:fillRect b="0" l="0" r="0" t="0"/>
            </a:stretch>
          </a:blipFill>
          <a:ln>
            <a:noFill/>
          </a:ln>
        </p:spPr>
      </p:sp>
      <p:sp>
        <p:nvSpPr>
          <p:cNvPr id="441" name="Google Shape;441;p34"/>
          <p:cNvSpPr/>
          <p:nvPr/>
        </p:nvSpPr>
        <p:spPr>
          <a:xfrm rot="-5400000">
            <a:off x="9771486" y="7279299"/>
            <a:ext cx="1481464" cy="2473993"/>
          </a:xfrm>
          <a:custGeom>
            <a:rect b="b" l="l" r="r" t="t"/>
            <a:pathLst>
              <a:path extrusionOk="0" h="2473993" w="1481464">
                <a:moveTo>
                  <a:pt x="0" y="0"/>
                </a:moveTo>
                <a:lnTo>
                  <a:pt x="1481464" y="0"/>
                </a:lnTo>
                <a:lnTo>
                  <a:pt x="1481464" y="2473993"/>
                </a:lnTo>
                <a:lnTo>
                  <a:pt x="0" y="2473993"/>
                </a:lnTo>
                <a:lnTo>
                  <a:pt x="0" y="0"/>
                </a:lnTo>
                <a:close/>
              </a:path>
            </a:pathLst>
          </a:custGeom>
          <a:blipFill rotWithShape="1">
            <a:blip r:embed="rId3">
              <a:alphaModFix/>
            </a:blip>
            <a:stretch>
              <a:fillRect b="0" l="-16574" r="-16574" t="0"/>
            </a:stretch>
          </a:blipFill>
          <a:ln>
            <a:noFill/>
          </a:ln>
        </p:spPr>
      </p:sp>
      <p:sp>
        <p:nvSpPr>
          <p:cNvPr id="442" name="Google Shape;442;p34"/>
          <p:cNvSpPr/>
          <p:nvPr/>
        </p:nvSpPr>
        <p:spPr>
          <a:xfrm>
            <a:off x="12293094" y="7515200"/>
            <a:ext cx="1798977" cy="1798977"/>
          </a:xfrm>
          <a:custGeom>
            <a:rect b="b" l="l" r="r" t="t"/>
            <a:pathLst>
              <a:path extrusionOk="0" h="1798977" w="1798977">
                <a:moveTo>
                  <a:pt x="0" y="0"/>
                </a:moveTo>
                <a:lnTo>
                  <a:pt x="1798977" y="0"/>
                </a:lnTo>
                <a:lnTo>
                  <a:pt x="1798977" y="1798977"/>
                </a:lnTo>
                <a:lnTo>
                  <a:pt x="0" y="1798977"/>
                </a:lnTo>
                <a:lnTo>
                  <a:pt x="0" y="0"/>
                </a:lnTo>
                <a:close/>
              </a:path>
            </a:pathLst>
          </a:custGeom>
          <a:blipFill rotWithShape="1">
            <a:blip r:embed="rId10">
              <a:alphaModFix amt="40000"/>
            </a:blip>
            <a:stretch>
              <a:fillRect b="0" l="0" r="0" t="0"/>
            </a:stretch>
          </a:blipFill>
          <a:ln>
            <a:noFill/>
          </a:ln>
        </p:spPr>
      </p:sp>
      <p:sp>
        <p:nvSpPr>
          <p:cNvPr id="443" name="Google Shape;443;p34"/>
          <p:cNvSpPr/>
          <p:nvPr/>
        </p:nvSpPr>
        <p:spPr>
          <a:xfrm rot="-2974011">
            <a:off x="14669286" y="7479335"/>
            <a:ext cx="1457178" cy="1553194"/>
          </a:xfrm>
          <a:custGeom>
            <a:rect b="b" l="l" r="r" t="t"/>
            <a:pathLst>
              <a:path extrusionOk="0" h="1553194" w="1457178">
                <a:moveTo>
                  <a:pt x="0" y="0"/>
                </a:moveTo>
                <a:lnTo>
                  <a:pt x="1457178" y="0"/>
                </a:lnTo>
                <a:lnTo>
                  <a:pt x="1457178" y="1553194"/>
                </a:lnTo>
                <a:lnTo>
                  <a:pt x="0" y="1553194"/>
                </a:lnTo>
                <a:lnTo>
                  <a:pt x="0" y="0"/>
                </a:lnTo>
                <a:close/>
              </a:path>
            </a:pathLst>
          </a:custGeom>
          <a:blipFill rotWithShape="1">
            <a:blip r:embed="rId11">
              <a:alphaModFix/>
            </a:blip>
            <a:stretch>
              <a:fillRect b="0" l="0" r="0" t="0"/>
            </a:stretch>
          </a:blipFill>
          <a:ln>
            <a:noFill/>
          </a:ln>
        </p:spPr>
      </p:sp>
      <p:sp>
        <p:nvSpPr>
          <p:cNvPr id="444" name="Google Shape;444;p34"/>
          <p:cNvSpPr/>
          <p:nvPr/>
        </p:nvSpPr>
        <p:spPr>
          <a:xfrm>
            <a:off x="15914868" y="4418001"/>
            <a:ext cx="1093315" cy="2535224"/>
          </a:xfrm>
          <a:custGeom>
            <a:rect b="b" l="l" r="r" t="t"/>
            <a:pathLst>
              <a:path extrusionOk="0" h="2535224" w="1093315">
                <a:moveTo>
                  <a:pt x="0" y="0"/>
                </a:moveTo>
                <a:lnTo>
                  <a:pt x="1093315" y="0"/>
                </a:lnTo>
                <a:lnTo>
                  <a:pt x="1093315" y="2535224"/>
                </a:lnTo>
                <a:lnTo>
                  <a:pt x="0" y="2535224"/>
                </a:lnTo>
                <a:lnTo>
                  <a:pt x="0" y="0"/>
                </a:lnTo>
                <a:close/>
              </a:path>
            </a:pathLst>
          </a:custGeom>
          <a:blipFill rotWithShape="1">
            <a:blip r:embed="rId12">
              <a:alphaModFix/>
            </a:blip>
            <a:stretch>
              <a:fillRect b="0" l="0" r="0" t="0"/>
            </a:stretch>
          </a:blipFill>
          <a:ln>
            <a:noFill/>
          </a:ln>
        </p:spPr>
      </p:sp>
      <p:pic>
        <p:nvPicPr>
          <p:cNvPr id="445" name="Google Shape;445;p34"/>
          <p:cNvPicPr preferRelativeResize="0"/>
          <p:nvPr/>
        </p:nvPicPr>
        <p:blipFill rotWithShape="1">
          <a:blip r:embed="rId13">
            <a:alphaModFix/>
          </a:blip>
          <a:srcRect b="0" l="14557" r="14635" t="0"/>
          <a:stretch/>
        </p:blipFill>
        <p:spPr>
          <a:xfrm>
            <a:off x="14334215" y="1057412"/>
            <a:ext cx="3338616" cy="265232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35"/>
          <p:cNvSpPr txBox="1"/>
          <p:nvPr/>
        </p:nvSpPr>
        <p:spPr>
          <a:xfrm>
            <a:off x="7201382" y="1685568"/>
            <a:ext cx="4298835"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Credits</a:t>
            </a:r>
            <a:endParaRPr/>
          </a:p>
        </p:txBody>
      </p:sp>
      <p:sp>
        <p:nvSpPr>
          <p:cNvPr id="451" name="Google Shape;451;p35"/>
          <p:cNvSpPr txBox="1"/>
          <p:nvPr/>
        </p:nvSpPr>
        <p:spPr>
          <a:xfrm>
            <a:off x="4606211" y="5076825"/>
            <a:ext cx="9489300" cy="3403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799" u="none" cap="none" strike="noStrike">
                <a:solidFill>
                  <a:srgbClr val="000000"/>
                </a:solidFill>
                <a:latin typeface="Arial"/>
                <a:ea typeface="Arial"/>
                <a:cs typeface="Arial"/>
                <a:sym typeface="Arial"/>
              </a:rPr>
              <a:t>This presentation template is free for everyone to use thanks to the following:</a:t>
            </a:r>
            <a:endParaRPr/>
          </a:p>
          <a:p>
            <a:pPr indent="0" lvl="0" marL="0" marR="0" rtl="0" algn="ctr">
              <a:lnSpc>
                <a:spcPct val="115000"/>
              </a:lnSpc>
              <a:spcBef>
                <a:spcPts val="0"/>
              </a:spcBef>
              <a:spcAft>
                <a:spcPts val="0"/>
              </a:spcAft>
              <a:buNone/>
            </a:pPr>
            <a:r>
              <a:t/>
            </a:r>
            <a:endParaRPr b="0" i="0" sz="2799"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None/>
            </a:pPr>
            <a:r>
              <a:rPr b="0" i="0" lang="en-US" sz="2799" u="none" cap="none" strike="noStrike">
                <a:solidFill>
                  <a:srgbClr val="000000"/>
                </a:solidFill>
                <a:latin typeface="Arial"/>
                <a:ea typeface="Arial"/>
                <a:cs typeface="Arial"/>
                <a:sym typeface="Arial"/>
              </a:rPr>
              <a:t>SlidesCarnival for the presentation template</a:t>
            </a:r>
            <a:endParaRPr/>
          </a:p>
          <a:p>
            <a:pPr indent="0" lvl="0" marL="0" marR="0" rtl="0" algn="ctr">
              <a:lnSpc>
                <a:spcPct val="115000"/>
              </a:lnSpc>
              <a:spcBef>
                <a:spcPts val="0"/>
              </a:spcBef>
              <a:spcAft>
                <a:spcPts val="0"/>
              </a:spcAft>
              <a:buNone/>
            </a:pPr>
            <a:r>
              <a:rPr b="0" i="0" lang="en-US" sz="2799" u="none" cap="none" strike="noStrike">
                <a:solidFill>
                  <a:srgbClr val="000000"/>
                </a:solidFill>
                <a:latin typeface="Arial"/>
                <a:ea typeface="Arial"/>
                <a:cs typeface="Arial"/>
                <a:sym typeface="Arial"/>
              </a:rPr>
              <a:t>Pexels and Pixabay for the photos</a:t>
            </a:r>
            <a:endParaRPr/>
          </a:p>
          <a:p>
            <a:pPr indent="0" lvl="0" marL="0" marR="0" rtl="0" algn="ctr">
              <a:lnSpc>
                <a:spcPct val="115000"/>
              </a:lnSpc>
              <a:spcBef>
                <a:spcPts val="0"/>
              </a:spcBef>
              <a:spcAft>
                <a:spcPts val="0"/>
              </a:spcAft>
              <a:buNone/>
            </a:pPr>
            <a:r>
              <a:t/>
            </a:r>
            <a:endParaRPr b="0" i="0" sz="2799"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None/>
            </a:pPr>
            <a:r>
              <a:rPr b="0" i="0" lang="en-US" sz="2799" u="none" cap="none" strike="noStrike">
                <a:solidFill>
                  <a:srgbClr val="000000"/>
                </a:solidFill>
                <a:latin typeface="Arial"/>
                <a:ea typeface="Arial"/>
                <a:cs typeface="Arial"/>
                <a:sym typeface="Arial"/>
              </a:rPr>
              <a:t>Happy designing! </a:t>
            </a:r>
            <a:endParaRPr/>
          </a:p>
        </p:txBody>
      </p:sp>
      <p:sp>
        <p:nvSpPr>
          <p:cNvPr id="452" name="Google Shape;452;p35"/>
          <p:cNvSpPr/>
          <p:nvPr/>
        </p:nvSpPr>
        <p:spPr>
          <a:xfrm>
            <a:off x="7224605" y="3340186"/>
            <a:ext cx="4252388" cy="1063097"/>
          </a:xfrm>
          <a:custGeom>
            <a:rect b="b" l="l" r="r" t="t"/>
            <a:pathLst>
              <a:path extrusionOk="0" h="1063097" w="4252388">
                <a:moveTo>
                  <a:pt x="0" y="0"/>
                </a:moveTo>
                <a:lnTo>
                  <a:pt x="4252389" y="0"/>
                </a:lnTo>
                <a:lnTo>
                  <a:pt x="4252389" y="1063097"/>
                </a:lnTo>
                <a:lnTo>
                  <a:pt x="0" y="1063097"/>
                </a:lnTo>
                <a:lnTo>
                  <a:pt x="0" y="0"/>
                </a:lnTo>
                <a:close/>
              </a:path>
            </a:pathLst>
          </a:custGeom>
          <a:blipFill rotWithShape="1">
            <a:blip r:embed="rId3">
              <a:alphaModFix/>
            </a:blip>
            <a:stretch>
              <a:fillRect b="0" l="0" r="0" t="0"/>
            </a:stretch>
          </a:blipFill>
          <a:ln>
            <a:noFill/>
          </a:ln>
        </p:spPr>
      </p:sp>
      <p:sp>
        <p:nvSpPr>
          <p:cNvPr id="453" name="Google Shape;453;p35"/>
          <p:cNvSpPr/>
          <p:nvPr/>
        </p:nvSpPr>
        <p:spPr>
          <a:xfrm>
            <a:off x="-2549464" y="0"/>
            <a:ext cx="4436269" cy="10287000"/>
          </a:xfrm>
          <a:custGeom>
            <a:rect b="b" l="l" r="r" t="t"/>
            <a:pathLst>
              <a:path extrusionOk="0" h="10287000" w="4436269">
                <a:moveTo>
                  <a:pt x="0" y="0"/>
                </a:moveTo>
                <a:lnTo>
                  <a:pt x="4436269" y="0"/>
                </a:lnTo>
                <a:lnTo>
                  <a:pt x="4436269" y="10287000"/>
                </a:lnTo>
                <a:lnTo>
                  <a:pt x="0" y="10287000"/>
                </a:lnTo>
                <a:lnTo>
                  <a:pt x="0" y="0"/>
                </a:lnTo>
                <a:close/>
              </a:path>
            </a:pathLst>
          </a:custGeom>
          <a:blipFill rotWithShape="1">
            <a:blip r:embed="rId4">
              <a:alphaModFix/>
            </a:blip>
            <a:stretch>
              <a:fillRect b="0" l="0" r="0" t="0"/>
            </a:stretch>
          </a:blipFill>
          <a:ln>
            <a:noFill/>
          </a:ln>
        </p:spPr>
      </p:sp>
      <p:sp>
        <p:nvSpPr>
          <p:cNvPr id="454" name="Google Shape;454;p35"/>
          <p:cNvSpPr/>
          <p:nvPr/>
        </p:nvSpPr>
        <p:spPr>
          <a:xfrm flipH="1">
            <a:off x="16401195" y="0"/>
            <a:ext cx="4436269" cy="10287000"/>
          </a:xfrm>
          <a:custGeom>
            <a:rect b="b" l="l" r="r" t="t"/>
            <a:pathLst>
              <a:path extrusionOk="0" h="10287000" w="4436269">
                <a:moveTo>
                  <a:pt x="4436269" y="0"/>
                </a:moveTo>
                <a:lnTo>
                  <a:pt x="0" y="0"/>
                </a:lnTo>
                <a:lnTo>
                  <a:pt x="0" y="10287000"/>
                </a:lnTo>
                <a:lnTo>
                  <a:pt x="4436269" y="10287000"/>
                </a:lnTo>
                <a:lnTo>
                  <a:pt x="4436269" y="0"/>
                </a:lnTo>
                <a:close/>
              </a:path>
            </a:pathLst>
          </a:custGeom>
          <a:blipFill rotWithShape="1">
            <a:blip r:embed="rId4">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7"/>
          <p:cNvSpPr/>
          <p:nvPr/>
        </p:nvSpPr>
        <p:spPr>
          <a:xfrm>
            <a:off x="0" y="0"/>
            <a:ext cx="9144000" cy="10287000"/>
          </a:xfrm>
          <a:custGeom>
            <a:rect b="b" l="l" r="r" t="t"/>
            <a:pathLst>
              <a:path extrusionOk="0" h="10287000" w="9144000">
                <a:moveTo>
                  <a:pt x="0" y="0"/>
                </a:moveTo>
                <a:lnTo>
                  <a:pt x="9144000" y="0"/>
                </a:lnTo>
                <a:lnTo>
                  <a:pt x="9144000" y="10287000"/>
                </a:lnTo>
                <a:lnTo>
                  <a:pt x="0" y="10287000"/>
                </a:lnTo>
                <a:lnTo>
                  <a:pt x="0" y="0"/>
                </a:lnTo>
                <a:close/>
              </a:path>
            </a:pathLst>
          </a:custGeom>
          <a:blipFill rotWithShape="1">
            <a:blip r:embed="rId3">
              <a:alphaModFix amt="40000"/>
            </a:blip>
            <a:stretch>
              <a:fillRect b="0" l="0" r="-12498" t="0"/>
            </a:stretch>
          </a:blipFill>
          <a:ln>
            <a:noFill/>
          </a:ln>
        </p:spPr>
      </p:sp>
      <p:sp>
        <p:nvSpPr>
          <p:cNvPr id="115" name="Google Shape;115;p17"/>
          <p:cNvSpPr/>
          <p:nvPr/>
        </p:nvSpPr>
        <p:spPr>
          <a:xfrm>
            <a:off x="347963" y="3992993"/>
            <a:ext cx="3257239" cy="6785914"/>
          </a:xfrm>
          <a:custGeom>
            <a:rect b="b" l="l" r="r" t="t"/>
            <a:pathLst>
              <a:path extrusionOk="0" h="6785914" w="3257239">
                <a:moveTo>
                  <a:pt x="0" y="0"/>
                </a:moveTo>
                <a:lnTo>
                  <a:pt x="3257239" y="0"/>
                </a:lnTo>
                <a:lnTo>
                  <a:pt x="3257239" y="6785913"/>
                </a:lnTo>
                <a:lnTo>
                  <a:pt x="0" y="6785913"/>
                </a:lnTo>
                <a:lnTo>
                  <a:pt x="0" y="0"/>
                </a:lnTo>
                <a:close/>
              </a:path>
            </a:pathLst>
          </a:custGeom>
          <a:blipFill rotWithShape="1">
            <a:blip r:embed="rId4">
              <a:alphaModFix/>
            </a:blip>
            <a:stretch>
              <a:fillRect b="0" l="0" r="0" t="0"/>
            </a:stretch>
          </a:blipFill>
          <a:ln>
            <a:noFill/>
          </a:ln>
        </p:spPr>
      </p:sp>
      <p:sp>
        <p:nvSpPr>
          <p:cNvPr id="116" name="Google Shape;116;p17"/>
          <p:cNvSpPr/>
          <p:nvPr/>
        </p:nvSpPr>
        <p:spPr>
          <a:xfrm flipH="1">
            <a:off x="5538798" y="3992993"/>
            <a:ext cx="3257239" cy="6785914"/>
          </a:xfrm>
          <a:custGeom>
            <a:rect b="b" l="l" r="r" t="t"/>
            <a:pathLst>
              <a:path extrusionOk="0" h="6785914" w="3257239">
                <a:moveTo>
                  <a:pt x="3257239" y="0"/>
                </a:moveTo>
                <a:lnTo>
                  <a:pt x="0" y="0"/>
                </a:lnTo>
                <a:lnTo>
                  <a:pt x="0" y="6785913"/>
                </a:lnTo>
                <a:lnTo>
                  <a:pt x="3257239" y="6785913"/>
                </a:lnTo>
                <a:lnTo>
                  <a:pt x="3257239" y="0"/>
                </a:lnTo>
                <a:close/>
              </a:path>
            </a:pathLst>
          </a:custGeom>
          <a:blipFill rotWithShape="1">
            <a:blip r:embed="rId4">
              <a:alphaModFix/>
            </a:blip>
            <a:stretch>
              <a:fillRect b="0" l="0" r="0" t="0"/>
            </a:stretch>
          </a:blipFill>
          <a:ln>
            <a:noFill/>
          </a:ln>
        </p:spPr>
      </p:sp>
      <p:sp>
        <p:nvSpPr>
          <p:cNvPr id="117" name="Google Shape;117;p17"/>
          <p:cNvSpPr/>
          <p:nvPr/>
        </p:nvSpPr>
        <p:spPr>
          <a:xfrm>
            <a:off x="2377703" y="2548908"/>
            <a:ext cx="4948908" cy="7966049"/>
          </a:xfrm>
          <a:custGeom>
            <a:rect b="b" l="l" r="r" t="t"/>
            <a:pathLst>
              <a:path extrusionOk="0" h="7966049" w="4948908">
                <a:moveTo>
                  <a:pt x="0" y="0"/>
                </a:moveTo>
                <a:lnTo>
                  <a:pt x="4948908" y="0"/>
                </a:lnTo>
                <a:lnTo>
                  <a:pt x="4948908" y="7966049"/>
                </a:lnTo>
                <a:lnTo>
                  <a:pt x="0" y="7966049"/>
                </a:lnTo>
                <a:lnTo>
                  <a:pt x="0" y="0"/>
                </a:lnTo>
                <a:close/>
              </a:path>
            </a:pathLst>
          </a:custGeom>
          <a:blipFill rotWithShape="1">
            <a:blip r:embed="rId5">
              <a:alphaModFix/>
            </a:blip>
            <a:stretch>
              <a:fillRect b="0" l="0" r="0" t="0"/>
            </a:stretch>
          </a:blipFill>
          <a:ln>
            <a:noFill/>
          </a:ln>
        </p:spPr>
      </p:sp>
      <p:sp>
        <p:nvSpPr>
          <p:cNvPr id="118" name="Google Shape;118;p17"/>
          <p:cNvSpPr txBox="1"/>
          <p:nvPr/>
        </p:nvSpPr>
        <p:spPr>
          <a:xfrm>
            <a:off x="1991994" y="1028700"/>
            <a:ext cx="5160012"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Agenda</a:t>
            </a:r>
            <a:endParaRPr/>
          </a:p>
        </p:txBody>
      </p:sp>
      <p:grpSp>
        <p:nvGrpSpPr>
          <p:cNvPr id="119" name="Google Shape;119;p17"/>
          <p:cNvGrpSpPr/>
          <p:nvPr/>
        </p:nvGrpSpPr>
        <p:grpSpPr>
          <a:xfrm>
            <a:off x="8220141" y="1028700"/>
            <a:ext cx="1847718" cy="1847718"/>
            <a:chOff x="0" y="0"/>
            <a:chExt cx="812800" cy="812800"/>
          </a:xfrm>
        </p:grpSpPr>
        <p:sp>
          <p:nvSpPr>
            <p:cNvPr id="120" name="Google Shape;120;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7"/>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2" name="Google Shape;122;p17"/>
          <p:cNvGrpSpPr/>
          <p:nvPr/>
        </p:nvGrpSpPr>
        <p:grpSpPr>
          <a:xfrm>
            <a:off x="8324795" y="1133354"/>
            <a:ext cx="1638410" cy="1638410"/>
            <a:chOff x="0" y="0"/>
            <a:chExt cx="812800" cy="812800"/>
          </a:xfrm>
        </p:grpSpPr>
        <p:sp>
          <p:nvSpPr>
            <p:cNvPr id="123" name="Google Shape;123;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FFECC5"/>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7"/>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5" name="Google Shape;125;p17"/>
          <p:cNvSpPr txBox="1"/>
          <p:nvPr/>
        </p:nvSpPr>
        <p:spPr>
          <a:xfrm>
            <a:off x="8538558" y="1450283"/>
            <a:ext cx="1210800" cy="923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6000" u="none" cap="none" strike="noStrike">
                <a:solidFill>
                  <a:srgbClr val="FFFFFF"/>
                </a:solidFill>
                <a:latin typeface="Playfair Display SC"/>
                <a:ea typeface="Playfair Display SC"/>
                <a:cs typeface="Playfair Display SC"/>
                <a:sym typeface="Playfair Display SC"/>
              </a:rPr>
              <a:t>01</a:t>
            </a:r>
            <a:endParaRPr/>
          </a:p>
        </p:txBody>
      </p:sp>
      <p:sp>
        <p:nvSpPr>
          <p:cNvPr id="126" name="Google Shape;126;p17"/>
          <p:cNvSpPr txBox="1"/>
          <p:nvPr/>
        </p:nvSpPr>
        <p:spPr>
          <a:xfrm>
            <a:off x="10633581" y="1968443"/>
            <a:ext cx="5027100" cy="59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127" name="Google Shape;127;p17"/>
          <p:cNvSpPr txBox="1"/>
          <p:nvPr/>
        </p:nvSpPr>
        <p:spPr>
          <a:xfrm>
            <a:off x="10633581" y="1296595"/>
            <a:ext cx="2766184" cy="440690"/>
          </a:xfrm>
          <a:prstGeom prst="rect">
            <a:avLst/>
          </a:prstGeom>
          <a:noFill/>
          <a:ln>
            <a:noFill/>
          </a:ln>
        </p:spPr>
        <p:txBody>
          <a:bodyPr anchorCtr="0" anchor="t" bIns="0" lIns="0" spcFirstLastPara="1" rIns="0" wrap="square" tIns="0">
            <a:spAutoFit/>
          </a:bodyPr>
          <a:lstStyle/>
          <a:p>
            <a:pPr indent="0" lvl="0" marL="0" marR="0" rtl="0" algn="l">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AGENDA 01</a:t>
            </a:r>
            <a:endParaRPr/>
          </a:p>
        </p:txBody>
      </p:sp>
      <p:grpSp>
        <p:nvGrpSpPr>
          <p:cNvPr id="128" name="Google Shape;128;p17"/>
          <p:cNvGrpSpPr/>
          <p:nvPr/>
        </p:nvGrpSpPr>
        <p:grpSpPr>
          <a:xfrm>
            <a:off x="8220141" y="3992993"/>
            <a:ext cx="1847718" cy="1847718"/>
            <a:chOff x="0" y="0"/>
            <a:chExt cx="812800" cy="812800"/>
          </a:xfrm>
        </p:grpSpPr>
        <p:sp>
          <p:nvSpPr>
            <p:cNvPr id="129" name="Google Shape;129;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7"/>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1" name="Google Shape;131;p17"/>
          <p:cNvGrpSpPr/>
          <p:nvPr/>
        </p:nvGrpSpPr>
        <p:grpSpPr>
          <a:xfrm>
            <a:off x="8324795" y="4097647"/>
            <a:ext cx="1638410" cy="1638410"/>
            <a:chOff x="0" y="0"/>
            <a:chExt cx="812800" cy="812800"/>
          </a:xfrm>
        </p:grpSpPr>
        <p:sp>
          <p:nvSpPr>
            <p:cNvPr id="132" name="Google Shape;132;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FFECC5"/>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7"/>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4" name="Google Shape;134;p17"/>
          <p:cNvSpPr txBox="1"/>
          <p:nvPr/>
        </p:nvSpPr>
        <p:spPr>
          <a:xfrm>
            <a:off x="8538558" y="4414576"/>
            <a:ext cx="1210800" cy="923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6000" u="none" cap="none" strike="noStrike">
                <a:solidFill>
                  <a:srgbClr val="FFFFFF"/>
                </a:solidFill>
                <a:latin typeface="Playfair Display SC"/>
                <a:ea typeface="Playfair Display SC"/>
                <a:cs typeface="Playfair Display SC"/>
                <a:sym typeface="Playfair Display SC"/>
              </a:rPr>
              <a:t>02</a:t>
            </a:r>
            <a:endParaRPr/>
          </a:p>
        </p:txBody>
      </p:sp>
      <p:sp>
        <p:nvSpPr>
          <p:cNvPr id="135" name="Google Shape;135;p17"/>
          <p:cNvSpPr txBox="1"/>
          <p:nvPr/>
        </p:nvSpPr>
        <p:spPr>
          <a:xfrm>
            <a:off x="10633581" y="4932736"/>
            <a:ext cx="5027100" cy="59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136" name="Google Shape;136;p17"/>
          <p:cNvSpPr txBox="1"/>
          <p:nvPr/>
        </p:nvSpPr>
        <p:spPr>
          <a:xfrm>
            <a:off x="10633581" y="4260888"/>
            <a:ext cx="2766184" cy="440690"/>
          </a:xfrm>
          <a:prstGeom prst="rect">
            <a:avLst/>
          </a:prstGeom>
          <a:noFill/>
          <a:ln>
            <a:noFill/>
          </a:ln>
        </p:spPr>
        <p:txBody>
          <a:bodyPr anchorCtr="0" anchor="t" bIns="0" lIns="0" spcFirstLastPara="1" rIns="0" wrap="square" tIns="0">
            <a:spAutoFit/>
          </a:bodyPr>
          <a:lstStyle/>
          <a:p>
            <a:pPr indent="0" lvl="0" marL="0" marR="0" rtl="0" algn="l">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AGENDA 02</a:t>
            </a:r>
            <a:endParaRPr/>
          </a:p>
        </p:txBody>
      </p:sp>
      <p:grpSp>
        <p:nvGrpSpPr>
          <p:cNvPr id="137" name="Google Shape;137;p17"/>
          <p:cNvGrpSpPr/>
          <p:nvPr/>
        </p:nvGrpSpPr>
        <p:grpSpPr>
          <a:xfrm>
            <a:off x="8324795" y="7059911"/>
            <a:ext cx="1847718" cy="1847718"/>
            <a:chOff x="0" y="0"/>
            <a:chExt cx="812800" cy="812800"/>
          </a:xfrm>
        </p:grpSpPr>
        <p:sp>
          <p:nvSpPr>
            <p:cNvPr id="138" name="Google Shape;138;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7"/>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0" name="Google Shape;140;p17"/>
          <p:cNvGrpSpPr/>
          <p:nvPr/>
        </p:nvGrpSpPr>
        <p:grpSpPr>
          <a:xfrm>
            <a:off x="8429449" y="7164565"/>
            <a:ext cx="1638410" cy="1638410"/>
            <a:chOff x="0" y="0"/>
            <a:chExt cx="812800" cy="812800"/>
          </a:xfrm>
        </p:grpSpPr>
        <p:sp>
          <p:nvSpPr>
            <p:cNvPr id="141" name="Google Shape;141;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FFECC5"/>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7"/>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3" name="Google Shape;143;p17"/>
          <p:cNvSpPr txBox="1"/>
          <p:nvPr/>
        </p:nvSpPr>
        <p:spPr>
          <a:xfrm>
            <a:off x="8643212" y="7481494"/>
            <a:ext cx="1210800" cy="923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6000" u="none" cap="none" strike="noStrike">
                <a:solidFill>
                  <a:srgbClr val="FFFFFF"/>
                </a:solidFill>
                <a:latin typeface="Playfair Display SC"/>
                <a:ea typeface="Playfair Display SC"/>
                <a:cs typeface="Playfair Display SC"/>
                <a:sym typeface="Playfair Display SC"/>
              </a:rPr>
              <a:t>03</a:t>
            </a:r>
            <a:endParaRPr/>
          </a:p>
        </p:txBody>
      </p:sp>
      <p:sp>
        <p:nvSpPr>
          <p:cNvPr id="144" name="Google Shape;144;p17"/>
          <p:cNvSpPr txBox="1"/>
          <p:nvPr/>
        </p:nvSpPr>
        <p:spPr>
          <a:xfrm>
            <a:off x="10738235" y="7999654"/>
            <a:ext cx="5027100" cy="59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145" name="Google Shape;145;p17"/>
          <p:cNvSpPr txBox="1"/>
          <p:nvPr/>
        </p:nvSpPr>
        <p:spPr>
          <a:xfrm>
            <a:off x="10738235" y="7327806"/>
            <a:ext cx="2766184" cy="440690"/>
          </a:xfrm>
          <a:prstGeom prst="rect">
            <a:avLst/>
          </a:prstGeom>
          <a:noFill/>
          <a:ln>
            <a:noFill/>
          </a:ln>
        </p:spPr>
        <p:txBody>
          <a:bodyPr anchorCtr="0" anchor="t" bIns="0" lIns="0" spcFirstLastPara="1" rIns="0" wrap="square" tIns="0">
            <a:spAutoFit/>
          </a:bodyPr>
          <a:lstStyle/>
          <a:p>
            <a:pPr indent="0" lvl="0" marL="0" marR="0" rtl="0" algn="l">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AGENDA 03</a:t>
            </a:r>
            <a:endParaRPr/>
          </a:p>
        </p:txBody>
      </p:sp>
      <p:sp>
        <p:nvSpPr>
          <p:cNvPr id="146" name="Google Shape;146;p17"/>
          <p:cNvSpPr/>
          <p:nvPr/>
        </p:nvSpPr>
        <p:spPr>
          <a:xfrm flipH="1">
            <a:off x="16069866" y="0"/>
            <a:ext cx="4436269" cy="10287000"/>
          </a:xfrm>
          <a:custGeom>
            <a:rect b="b" l="l" r="r" t="t"/>
            <a:pathLst>
              <a:path extrusionOk="0" h="10287000" w="4436269">
                <a:moveTo>
                  <a:pt x="4436268" y="0"/>
                </a:moveTo>
                <a:lnTo>
                  <a:pt x="0" y="0"/>
                </a:lnTo>
                <a:lnTo>
                  <a:pt x="0" y="10287000"/>
                </a:lnTo>
                <a:lnTo>
                  <a:pt x="4436268" y="10287000"/>
                </a:lnTo>
                <a:lnTo>
                  <a:pt x="4436268" y="0"/>
                </a:lnTo>
                <a:close/>
              </a:path>
            </a:pathLst>
          </a:custGeom>
          <a:blipFill rotWithShape="1">
            <a:blip r:embed="rId6">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18"/>
          <p:cNvPicPr preferRelativeResize="0"/>
          <p:nvPr/>
        </p:nvPicPr>
        <p:blipFill rotWithShape="1">
          <a:blip r:embed="rId3">
            <a:alphaModFix/>
          </a:blip>
          <a:srcRect b="45609" l="0" r="0" t="7630"/>
          <a:stretch/>
        </p:blipFill>
        <p:spPr>
          <a:xfrm>
            <a:off x="0" y="0"/>
            <a:ext cx="18288000" cy="5700875"/>
          </a:xfrm>
          <a:prstGeom prst="rect">
            <a:avLst/>
          </a:prstGeom>
          <a:noFill/>
          <a:ln>
            <a:noFill/>
          </a:ln>
        </p:spPr>
      </p:pic>
      <p:sp>
        <p:nvSpPr>
          <p:cNvPr id="152" name="Google Shape;152;p18"/>
          <p:cNvSpPr/>
          <p:nvPr/>
        </p:nvSpPr>
        <p:spPr>
          <a:xfrm flipH="1">
            <a:off x="11021589" y="2414124"/>
            <a:ext cx="7750366" cy="10671761"/>
          </a:xfrm>
          <a:custGeom>
            <a:rect b="b" l="l" r="r" t="t"/>
            <a:pathLst>
              <a:path extrusionOk="0" h="10671761" w="7750366">
                <a:moveTo>
                  <a:pt x="7750366" y="0"/>
                </a:moveTo>
                <a:lnTo>
                  <a:pt x="0" y="0"/>
                </a:lnTo>
                <a:lnTo>
                  <a:pt x="0" y="10671760"/>
                </a:lnTo>
                <a:lnTo>
                  <a:pt x="7750366" y="10671760"/>
                </a:lnTo>
                <a:lnTo>
                  <a:pt x="7750366" y="0"/>
                </a:lnTo>
                <a:close/>
              </a:path>
            </a:pathLst>
          </a:custGeom>
          <a:blipFill rotWithShape="1">
            <a:blip r:embed="rId4">
              <a:alphaModFix/>
            </a:blip>
            <a:stretch>
              <a:fillRect b="0" l="0" r="0" t="0"/>
            </a:stretch>
          </a:blipFill>
          <a:ln>
            <a:noFill/>
          </a:ln>
        </p:spPr>
      </p:sp>
      <p:sp>
        <p:nvSpPr>
          <p:cNvPr id="153" name="Google Shape;153;p18"/>
          <p:cNvSpPr txBox="1"/>
          <p:nvPr/>
        </p:nvSpPr>
        <p:spPr>
          <a:xfrm>
            <a:off x="1651390" y="6559900"/>
            <a:ext cx="6551866" cy="914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Hello there!</a:t>
            </a:r>
            <a:endParaRPr/>
          </a:p>
        </p:txBody>
      </p:sp>
      <p:sp>
        <p:nvSpPr>
          <p:cNvPr id="154" name="Google Shape;154;p18"/>
          <p:cNvSpPr txBox="1"/>
          <p:nvPr/>
        </p:nvSpPr>
        <p:spPr>
          <a:xfrm>
            <a:off x="1651390" y="8400244"/>
            <a:ext cx="8606400" cy="926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Montserrat"/>
                <a:ea typeface="Montserrat"/>
                <a:cs typeface="Montserrat"/>
                <a:sym typeface="Montserrat"/>
              </a:rPr>
              <a:t>I'll be sharing with you my beautiful ideas. Follow me at @reallygreatsite to learn more. </a:t>
            </a:r>
            <a:endParaRPr/>
          </a:p>
        </p:txBody>
      </p:sp>
      <p:sp>
        <p:nvSpPr>
          <p:cNvPr id="155" name="Google Shape;155;p18"/>
          <p:cNvSpPr txBox="1"/>
          <p:nvPr/>
        </p:nvSpPr>
        <p:spPr>
          <a:xfrm>
            <a:off x="1651390" y="7730954"/>
            <a:ext cx="3948631" cy="440690"/>
          </a:xfrm>
          <a:prstGeom prst="rect">
            <a:avLst/>
          </a:prstGeom>
          <a:noFill/>
          <a:ln>
            <a:noFill/>
          </a:ln>
        </p:spPr>
        <p:txBody>
          <a:bodyPr anchorCtr="0" anchor="t" bIns="0" lIns="0" spcFirstLastPara="1" rIns="0" wrap="square" tIns="0">
            <a:spAutoFit/>
          </a:bodyPr>
          <a:lstStyle/>
          <a:p>
            <a:pPr indent="0" lvl="0" marL="0" marR="0" rtl="0" algn="l">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I’M RAIN SMITH</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9"/>
          <p:cNvSpPr/>
          <p:nvPr/>
        </p:nvSpPr>
        <p:spPr>
          <a:xfrm rot="-2974011">
            <a:off x="4938196" y="3808616"/>
            <a:ext cx="2094259" cy="2232253"/>
          </a:xfrm>
          <a:custGeom>
            <a:rect b="b" l="l" r="r" t="t"/>
            <a:pathLst>
              <a:path extrusionOk="0" h="2232253" w="2094259">
                <a:moveTo>
                  <a:pt x="0" y="0"/>
                </a:moveTo>
                <a:lnTo>
                  <a:pt x="2094259" y="0"/>
                </a:lnTo>
                <a:lnTo>
                  <a:pt x="2094259" y="2232253"/>
                </a:lnTo>
                <a:lnTo>
                  <a:pt x="0" y="2232253"/>
                </a:lnTo>
                <a:lnTo>
                  <a:pt x="0" y="0"/>
                </a:lnTo>
                <a:close/>
              </a:path>
            </a:pathLst>
          </a:custGeom>
          <a:blipFill rotWithShape="1">
            <a:blip r:embed="rId3">
              <a:alphaModFix/>
            </a:blip>
            <a:stretch>
              <a:fillRect b="0" l="0" r="0" t="0"/>
            </a:stretch>
          </a:blipFill>
          <a:ln>
            <a:noFill/>
          </a:ln>
        </p:spPr>
      </p:sp>
      <p:sp>
        <p:nvSpPr>
          <p:cNvPr id="161" name="Google Shape;161;p19"/>
          <p:cNvSpPr/>
          <p:nvPr/>
        </p:nvSpPr>
        <p:spPr>
          <a:xfrm>
            <a:off x="1820055" y="3049927"/>
            <a:ext cx="2662238" cy="3749631"/>
          </a:xfrm>
          <a:custGeom>
            <a:rect b="b" l="l" r="r" t="t"/>
            <a:pathLst>
              <a:path extrusionOk="0" h="3749631" w="2662238">
                <a:moveTo>
                  <a:pt x="0" y="0"/>
                </a:moveTo>
                <a:lnTo>
                  <a:pt x="2662238" y="0"/>
                </a:lnTo>
                <a:lnTo>
                  <a:pt x="2662238" y="3749631"/>
                </a:lnTo>
                <a:lnTo>
                  <a:pt x="0" y="3749631"/>
                </a:lnTo>
                <a:lnTo>
                  <a:pt x="0" y="0"/>
                </a:lnTo>
                <a:close/>
              </a:path>
            </a:pathLst>
          </a:custGeom>
          <a:blipFill rotWithShape="1">
            <a:blip r:embed="rId4">
              <a:alphaModFix/>
            </a:blip>
            <a:stretch>
              <a:fillRect b="0" l="0" r="0" t="0"/>
            </a:stretch>
          </a:blipFill>
          <a:ln>
            <a:noFill/>
          </a:ln>
        </p:spPr>
      </p:sp>
      <p:sp>
        <p:nvSpPr>
          <p:cNvPr id="162" name="Google Shape;162;p19"/>
          <p:cNvSpPr/>
          <p:nvPr/>
        </p:nvSpPr>
        <p:spPr>
          <a:xfrm>
            <a:off x="7488358" y="3049927"/>
            <a:ext cx="2882529" cy="3749631"/>
          </a:xfrm>
          <a:custGeom>
            <a:rect b="b" l="l" r="r" t="t"/>
            <a:pathLst>
              <a:path extrusionOk="0" h="3749631" w="2882529">
                <a:moveTo>
                  <a:pt x="0" y="0"/>
                </a:moveTo>
                <a:lnTo>
                  <a:pt x="2882529" y="0"/>
                </a:lnTo>
                <a:lnTo>
                  <a:pt x="2882529" y="3749631"/>
                </a:lnTo>
                <a:lnTo>
                  <a:pt x="0" y="3749631"/>
                </a:lnTo>
                <a:lnTo>
                  <a:pt x="0" y="0"/>
                </a:lnTo>
                <a:close/>
              </a:path>
            </a:pathLst>
          </a:custGeom>
          <a:blipFill rotWithShape="1">
            <a:blip r:embed="rId5">
              <a:alphaModFix/>
            </a:blip>
            <a:stretch>
              <a:fillRect b="0" l="0" r="0" t="0"/>
            </a:stretch>
          </a:blipFill>
          <a:ln>
            <a:noFill/>
          </a:ln>
        </p:spPr>
      </p:sp>
      <p:sp>
        <p:nvSpPr>
          <p:cNvPr id="163" name="Google Shape;163;p19"/>
          <p:cNvSpPr/>
          <p:nvPr/>
        </p:nvSpPr>
        <p:spPr>
          <a:xfrm>
            <a:off x="13116353" y="2998875"/>
            <a:ext cx="2951392" cy="3851735"/>
          </a:xfrm>
          <a:custGeom>
            <a:rect b="b" l="l" r="r" t="t"/>
            <a:pathLst>
              <a:path extrusionOk="0" h="3851735" w="2951392">
                <a:moveTo>
                  <a:pt x="0" y="0"/>
                </a:moveTo>
                <a:lnTo>
                  <a:pt x="2951392" y="0"/>
                </a:lnTo>
                <a:lnTo>
                  <a:pt x="2951392" y="3851735"/>
                </a:lnTo>
                <a:lnTo>
                  <a:pt x="0" y="3851735"/>
                </a:lnTo>
                <a:lnTo>
                  <a:pt x="0" y="0"/>
                </a:lnTo>
                <a:close/>
              </a:path>
            </a:pathLst>
          </a:custGeom>
          <a:blipFill rotWithShape="1">
            <a:blip r:embed="rId6">
              <a:alphaModFix/>
            </a:blip>
            <a:stretch>
              <a:fillRect b="0" l="0" r="0" t="0"/>
            </a:stretch>
          </a:blipFill>
          <a:ln>
            <a:noFill/>
          </a:ln>
        </p:spPr>
      </p:sp>
      <p:sp>
        <p:nvSpPr>
          <p:cNvPr id="164" name="Google Shape;164;p19"/>
          <p:cNvSpPr/>
          <p:nvPr/>
        </p:nvSpPr>
        <p:spPr>
          <a:xfrm flipH="1" rot="-9428934">
            <a:off x="10696490" y="3808616"/>
            <a:ext cx="2094259" cy="2232253"/>
          </a:xfrm>
          <a:custGeom>
            <a:rect b="b" l="l" r="r" t="t"/>
            <a:pathLst>
              <a:path extrusionOk="0" h="2232253" w="2094259">
                <a:moveTo>
                  <a:pt x="2094259" y="0"/>
                </a:moveTo>
                <a:lnTo>
                  <a:pt x="0" y="0"/>
                </a:lnTo>
                <a:lnTo>
                  <a:pt x="0" y="2232253"/>
                </a:lnTo>
                <a:lnTo>
                  <a:pt x="2094259" y="2232253"/>
                </a:lnTo>
                <a:lnTo>
                  <a:pt x="2094259" y="0"/>
                </a:lnTo>
                <a:close/>
              </a:path>
            </a:pathLst>
          </a:custGeom>
          <a:blipFill rotWithShape="1">
            <a:blip r:embed="rId3">
              <a:alphaModFix/>
            </a:blip>
            <a:stretch>
              <a:fillRect b="0" l="0" r="0" t="0"/>
            </a:stretch>
          </a:blipFill>
          <a:ln>
            <a:noFill/>
          </a:ln>
        </p:spPr>
      </p:sp>
      <p:sp>
        <p:nvSpPr>
          <p:cNvPr id="165" name="Google Shape;165;p19"/>
          <p:cNvSpPr txBox="1"/>
          <p:nvPr/>
        </p:nvSpPr>
        <p:spPr>
          <a:xfrm>
            <a:off x="1215168" y="1322027"/>
            <a:ext cx="15136151" cy="91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Write your topic or idea</a:t>
            </a:r>
            <a:endParaRPr/>
          </a:p>
        </p:txBody>
      </p:sp>
      <p:sp>
        <p:nvSpPr>
          <p:cNvPr id="166" name="Google Shape;166;p19"/>
          <p:cNvSpPr txBox="1"/>
          <p:nvPr/>
        </p:nvSpPr>
        <p:spPr>
          <a:xfrm>
            <a:off x="1601736" y="8000220"/>
            <a:ext cx="3627900" cy="91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167" name="Google Shape;167;p19"/>
          <p:cNvSpPr txBox="1"/>
          <p:nvPr/>
        </p:nvSpPr>
        <p:spPr>
          <a:xfrm>
            <a:off x="1820055" y="7329950"/>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sp>
        <p:nvSpPr>
          <p:cNvPr id="168" name="Google Shape;168;p19"/>
          <p:cNvSpPr txBox="1"/>
          <p:nvPr/>
        </p:nvSpPr>
        <p:spPr>
          <a:xfrm>
            <a:off x="7115600" y="8000220"/>
            <a:ext cx="3627900" cy="91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169" name="Google Shape;169;p19"/>
          <p:cNvSpPr txBox="1"/>
          <p:nvPr/>
        </p:nvSpPr>
        <p:spPr>
          <a:xfrm>
            <a:off x="7333919" y="7329950"/>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sp>
        <p:nvSpPr>
          <p:cNvPr id="170" name="Google Shape;170;p19"/>
          <p:cNvSpPr txBox="1"/>
          <p:nvPr/>
        </p:nvSpPr>
        <p:spPr>
          <a:xfrm>
            <a:off x="13058220" y="8000220"/>
            <a:ext cx="3627900" cy="91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171" name="Google Shape;171;p19"/>
          <p:cNvSpPr txBox="1"/>
          <p:nvPr/>
        </p:nvSpPr>
        <p:spPr>
          <a:xfrm>
            <a:off x="13276539" y="7329950"/>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sp>
        <p:nvSpPr>
          <p:cNvPr id="172" name="Google Shape;172;p19"/>
          <p:cNvSpPr/>
          <p:nvPr/>
        </p:nvSpPr>
        <p:spPr>
          <a:xfrm>
            <a:off x="-2549464" y="0"/>
            <a:ext cx="4436269" cy="10287000"/>
          </a:xfrm>
          <a:custGeom>
            <a:rect b="b" l="l" r="r" t="t"/>
            <a:pathLst>
              <a:path extrusionOk="0" h="10287000" w="4436269">
                <a:moveTo>
                  <a:pt x="0" y="0"/>
                </a:moveTo>
                <a:lnTo>
                  <a:pt x="4436269" y="0"/>
                </a:lnTo>
                <a:lnTo>
                  <a:pt x="4436269" y="10287000"/>
                </a:lnTo>
                <a:lnTo>
                  <a:pt x="0" y="10287000"/>
                </a:lnTo>
                <a:lnTo>
                  <a:pt x="0" y="0"/>
                </a:lnTo>
                <a:close/>
              </a:path>
            </a:pathLst>
          </a:custGeom>
          <a:blipFill rotWithShape="1">
            <a:blip r:embed="rId7">
              <a:alphaModFix/>
            </a:blip>
            <a:stretch>
              <a:fillRect b="0" l="0" r="0" t="0"/>
            </a:stretch>
          </a:blipFill>
          <a:ln>
            <a:noFill/>
          </a:ln>
        </p:spPr>
      </p:sp>
      <p:sp>
        <p:nvSpPr>
          <p:cNvPr id="173" name="Google Shape;173;p19"/>
          <p:cNvSpPr/>
          <p:nvPr/>
        </p:nvSpPr>
        <p:spPr>
          <a:xfrm flipH="1">
            <a:off x="16401195" y="0"/>
            <a:ext cx="4436269" cy="10287000"/>
          </a:xfrm>
          <a:custGeom>
            <a:rect b="b" l="l" r="r" t="t"/>
            <a:pathLst>
              <a:path extrusionOk="0" h="10287000" w="4436269">
                <a:moveTo>
                  <a:pt x="4436269" y="0"/>
                </a:moveTo>
                <a:lnTo>
                  <a:pt x="0" y="0"/>
                </a:lnTo>
                <a:lnTo>
                  <a:pt x="0" y="10287000"/>
                </a:lnTo>
                <a:lnTo>
                  <a:pt x="4436269" y="10287000"/>
                </a:lnTo>
                <a:lnTo>
                  <a:pt x="4436269" y="0"/>
                </a:lnTo>
                <a:close/>
              </a:path>
            </a:pathLst>
          </a:custGeom>
          <a:blipFill rotWithShape="1">
            <a:blip r:embed="rId7">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C5"/>
        </a:solidFill>
      </p:bgPr>
    </p:bg>
    <p:spTree>
      <p:nvGrpSpPr>
        <p:cNvPr id="177" name="Shape 177"/>
        <p:cNvGrpSpPr/>
        <p:nvPr/>
      </p:nvGrpSpPr>
      <p:grpSpPr>
        <a:xfrm>
          <a:off x="0" y="0"/>
          <a:ext cx="0" cy="0"/>
          <a:chOff x="0" y="0"/>
          <a:chExt cx="0" cy="0"/>
        </a:xfrm>
      </p:grpSpPr>
      <p:grpSp>
        <p:nvGrpSpPr>
          <p:cNvPr id="178" name="Google Shape;178;p20"/>
          <p:cNvGrpSpPr/>
          <p:nvPr/>
        </p:nvGrpSpPr>
        <p:grpSpPr>
          <a:xfrm>
            <a:off x="3340034" y="2175231"/>
            <a:ext cx="1847718" cy="1847718"/>
            <a:chOff x="0" y="0"/>
            <a:chExt cx="2463624" cy="2463624"/>
          </a:xfrm>
        </p:grpSpPr>
        <p:grpSp>
          <p:nvGrpSpPr>
            <p:cNvPr id="179" name="Google Shape;179;p20"/>
            <p:cNvGrpSpPr/>
            <p:nvPr/>
          </p:nvGrpSpPr>
          <p:grpSpPr>
            <a:xfrm>
              <a:off x="0" y="0"/>
              <a:ext cx="2463624" cy="2463624"/>
              <a:chOff x="0" y="0"/>
              <a:chExt cx="812800" cy="812800"/>
            </a:xfrm>
          </p:grpSpPr>
          <p:sp>
            <p:nvSpPr>
              <p:cNvPr id="180" name="Google Shape;180;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0"/>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2" name="Google Shape;182;p20"/>
            <p:cNvGrpSpPr/>
            <p:nvPr/>
          </p:nvGrpSpPr>
          <p:grpSpPr>
            <a:xfrm>
              <a:off x="139539" y="139539"/>
              <a:ext cx="2184547" cy="2184547"/>
              <a:chOff x="0" y="0"/>
              <a:chExt cx="812800" cy="812800"/>
            </a:xfrm>
          </p:grpSpPr>
          <p:sp>
            <p:nvSpPr>
              <p:cNvPr id="183" name="Google Shape;183;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FFECC5"/>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0"/>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5" name="Google Shape;185;p20"/>
            <p:cNvSpPr txBox="1"/>
            <p:nvPr/>
          </p:nvSpPr>
          <p:spPr>
            <a:xfrm>
              <a:off x="424556" y="358910"/>
              <a:ext cx="1614511" cy="13335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6000" u="none" cap="none" strike="noStrike">
                  <a:solidFill>
                    <a:srgbClr val="FFFFFF"/>
                  </a:solidFill>
                  <a:latin typeface="Playfair Display SC"/>
                  <a:ea typeface="Playfair Display SC"/>
                  <a:cs typeface="Playfair Display SC"/>
                  <a:sym typeface="Playfair Display SC"/>
                </a:rPr>
                <a:t>01</a:t>
              </a:r>
              <a:endParaRPr/>
            </a:p>
          </p:txBody>
        </p:sp>
      </p:grpSp>
      <p:sp>
        <p:nvSpPr>
          <p:cNvPr id="186" name="Google Shape;186;p20"/>
          <p:cNvSpPr txBox="1"/>
          <p:nvPr/>
        </p:nvSpPr>
        <p:spPr>
          <a:xfrm>
            <a:off x="777442" y="4428214"/>
            <a:ext cx="6610800" cy="184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Add Section Title here</a:t>
            </a:r>
            <a:endParaRPr/>
          </a:p>
        </p:txBody>
      </p:sp>
      <p:sp>
        <p:nvSpPr>
          <p:cNvPr id="187" name="Google Shape;187;p20"/>
          <p:cNvSpPr txBox="1"/>
          <p:nvPr/>
        </p:nvSpPr>
        <p:spPr>
          <a:xfrm>
            <a:off x="1793415" y="6614653"/>
            <a:ext cx="4578600" cy="926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799" u="none" cap="none" strike="noStrike">
                <a:solidFill>
                  <a:srgbClr val="000000"/>
                </a:solidFill>
                <a:latin typeface="Montserrat"/>
                <a:ea typeface="Montserrat"/>
                <a:cs typeface="Montserrat"/>
                <a:sym typeface="Montserrat"/>
              </a:rPr>
              <a:t>Elaborate on what you want to discuss. </a:t>
            </a:r>
            <a:endParaRPr/>
          </a:p>
        </p:txBody>
      </p:sp>
      <p:sp>
        <p:nvSpPr>
          <p:cNvPr id="188" name="Google Shape;188;p20"/>
          <p:cNvSpPr/>
          <p:nvPr/>
        </p:nvSpPr>
        <p:spPr>
          <a:xfrm>
            <a:off x="-2549464" y="0"/>
            <a:ext cx="4436269" cy="10287000"/>
          </a:xfrm>
          <a:custGeom>
            <a:rect b="b" l="l" r="r" t="t"/>
            <a:pathLst>
              <a:path extrusionOk="0" h="10287000" w="4436269">
                <a:moveTo>
                  <a:pt x="0" y="0"/>
                </a:moveTo>
                <a:lnTo>
                  <a:pt x="4436269" y="0"/>
                </a:lnTo>
                <a:lnTo>
                  <a:pt x="4436269" y="10287000"/>
                </a:lnTo>
                <a:lnTo>
                  <a:pt x="0" y="10287000"/>
                </a:lnTo>
                <a:lnTo>
                  <a:pt x="0" y="0"/>
                </a:lnTo>
                <a:close/>
              </a:path>
            </a:pathLst>
          </a:custGeom>
          <a:blipFill rotWithShape="1">
            <a:blip r:embed="rId3">
              <a:alphaModFix/>
            </a:blip>
            <a:stretch>
              <a:fillRect b="0" l="0" r="0" t="0"/>
            </a:stretch>
          </a:blipFill>
          <a:ln>
            <a:noFill/>
          </a:ln>
        </p:spPr>
      </p:sp>
      <p:sp>
        <p:nvSpPr>
          <p:cNvPr id="189" name="Google Shape;189;p20"/>
          <p:cNvSpPr/>
          <p:nvPr/>
        </p:nvSpPr>
        <p:spPr>
          <a:xfrm flipH="1">
            <a:off x="16401195" y="0"/>
            <a:ext cx="4436269" cy="10287000"/>
          </a:xfrm>
          <a:custGeom>
            <a:rect b="b" l="l" r="r" t="t"/>
            <a:pathLst>
              <a:path extrusionOk="0" h="10287000" w="4436269">
                <a:moveTo>
                  <a:pt x="4436269" y="0"/>
                </a:moveTo>
                <a:lnTo>
                  <a:pt x="0" y="0"/>
                </a:lnTo>
                <a:lnTo>
                  <a:pt x="0" y="10287000"/>
                </a:lnTo>
                <a:lnTo>
                  <a:pt x="4436269" y="10287000"/>
                </a:lnTo>
                <a:lnTo>
                  <a:pt x="4436269" y="0"/>
                </a:lnTo>
                <a:close/>
              </a:path>
            </a:pathLst>
          </a:custGeom>
          <a:blipFill rotWithShape="1">
            <a:blip r:embed="rId3">
              <a:alphaModFix/>
            </a:blip>
            <a:stretch>
              <a:fillRect b="0" l="0" r="0" t="0"/>
            </a:stretch>
          </a:blipFill>
          <a:ln>
            <a:noFill/>
          </a:ln>
        </p:spPr>
      </p:sp>
      <p:pic>
        <p:nvPicPr>
          <p:cNvPr id="190" name="Google Shape;190;p20"/>
          <p:cNvPicPr preferRelativeResize="0"/>
          <p:nvPr/>
        </p:nvPicPr>
        <p:blipFill rotWithShape="1">
          <a:blip r:embed="rId4">
            <a:alphaModFix/>
          </a:blip>
          <a:srcRect b="0" l="14557" r="14635" t="0"/>
          <a:stretch/>
        </p:blipFill>
        <p:spPr>
          <a:xfrm flipH="1">
            <a:off x="6826850" y="1028700"/>
            <a:ext cx="14425800" cy="11460407"/>
          </a:xfrm>
          <a:prstGeom prst="rect">
            <a:avLst/>
          </a:prstGeom>
          <a:noFill/>
          <a:ln>
            <a:noFill/>
          </a:ln>
        </p:spPr>
      </p:pic>
      <p:sp>
        <p:nvSpPr>
          <p:cNvPr id="191" name="Google Shape;191;p20"/>
          <p:cNvSpPr/>
          <p:nvPr/>
        </p:nvSpPr>
        <p:spPr>
          <a:xfrm>
            <a:off x="11198848" y="1028700"/>
            <a:ext cx="6060452" cy="9755255"/>
          </a:xfrm>
          <a:custGeom>
            <a:rect b="b" l="l" r="r" t="t"/>
            <a:pathLst>
              <a:path extrusionOk="0" h="9755255" w="6060452">
                <a:moveTo>
                  <a:pt x="0" y="0"/>
                </a:moveTo>
                <a:lnTo>
                  <a:pt x="6060452" y="0"/>
                </a:lnTo>
                <a:lnTo>
                  <a:pt x="6060452" y="9755255"/>
                </a:lnTo>
                <a:lnTo>
                  <a:pt x="0" y="9755255"/>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p21"/>
          <p:cNvPicPr preferRelativeResize="0"/>
          <p:nvPr/>
        </p:nvPicPr>
        <p:blipFill rotWithShape="1">
          <a:blip r:embed="rId3">
            <a:alphaModFix/>
          </a:blip>
          <a:srcRect b="0" l="28877" r="27521" t="0"/>
          <a:stretch/>
        </p:blipFill>
        <p:spPr>
          <a:xfrm rot="-445157">
            <a:off x="10121681" y="-229563"/>
            <a:ext cx="8329364" cy="10746127"/>
          </a:xfrm>
          <a:prstGeom prst="rect">
            <a:avLst/>
          </a:prstGeom>
          <a:noFill/>
          <a:ln>
            <a:noFill/>
          </a:ln>
        </p:spPr>
      </p:pic>
      <p:sp>
        <p:nvSpPr>
          <p:cNvPr id="197" name="Google Shape;197;p21"/>
          <p:cNvSpPr/>
          <p:nvPr/>
        </p:nvSpPr>
        <p:spPr>
          <a:xfrm>
            <a:off x="8274047" y="1234488"/>
            <a:ext cx="4084809" cy="8510019"/>
          </a:xfrm>
          <a:custGeom>
            <a:rect b="b" l="l" r="r" t="t"/>
            <a:pathLst>
              <a:path extrusionOk="0" h="8510019" w="4084809">
                <a:moveTo>
                  <a:pt x="0" y="0"/>
                </a:moveTo>
                <a:lnTo>
                  <a:pt x="4084809" y="0"/>
                </a:lnTo>
                <a:lnTo>
                  <a:pt x="4084809" y="8510018"/>
                </a:lnTo>
                <a:lnTo>
                  <a:pt x="0" y="8510018"/>
                </a:lnTo>
                <a:lnTo>
                  <a:pt x="0" y="0"/>
                </a:lnTo>
                <a:close/>
              </a:path>
            </a:pathLst>
          </a:custGeom>
          <a:blipFill rotWithShape="1">
            <a:blip r:embed="rId4">
              <a:alphaModFix/>
            </a:blip>
            <a:stretch>
              <a:fillRect b="0" l="0" r="0" t="0"/>
            </a:stretch>
          </a:blipFill>
          <a:ln>
            <a:noFill/>
          </a:ln>
        </p:spPr>
      </p:sp>
      <p:sp>
        <p:nvSpPr>
          <p:cNvPr id="198" name="Google Shape;198;p21"/>
          <p:cNvSpPr txBox="1"/>
          <p:nvPr/>
        </p:nvSpPr>
        <p:spPr>
          <a:xfrm>
            <a:off x="1028700" y="1411879"/>
            <a:ext cx="61233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Write Your Topic or Idea</a:t>
            </a:r>
            <a:endParaRPr/>
          </a:p>
        </p:txBody>
      </p:sp>
      <p:sp>
        <p:nvSpPr>
          <p:cNvPr id="199" name="Google Shape;199;p21"/>
          <p:cNvSpPr txBox="1"/>
          <p:nvPr/>
        </p:nvSpPr>
        <p:spPr>
          <a:xfrm>
            <a:off x="1028700" y="4807877"/>
            <a:ext cx="6908400" cy="1233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 incididunt ut labore et dolore magna aliqua. Mauris nunc congue nisi vitae suscipit. Vitae auctor eu augue ut lectus arcu bibendum at.</a:t>
            </a:r>
            <a:endParaRPr/>
          </a:p>
        </p:txBody>
      </p:sp>
      <p:sp>
        <p:nvSpPr>
          <p:cNvPr id="200" name="Google Shape;200;p21"/>
          <p:cNvSpPr txBox="1"/>
          <p:nvPr/>
        </p:nvSpPr>
        <p:spPr>
          <a:xfrm>
            <a:off x="1028700" y="4136029"/>
            <a:ext cx="2766184" cy="440690"/>
          </a:xfrm>
          <a:prstGeom prst="rect">
            <a:avLst/>
          </a:prstGeom>
          <a:noFill/>
          <a:ln>
            <a:noFill/>
          </a:ln>
        </p:spPr>
        <p:txBody>
          <a:bodyPr anchorCtr="0" anchor="t" bIns="0" lIns="0" spcFirstLastPara="1" rIns="0" wrap="square" tIns="0">
            <a:spAutoFit/>
          </a:bodyPr>
          <a:lstStyle/>
          <a:p>
            <a:pPr indent="0" lvl="0" marL="0" marR="0" rtl="0" algn="l">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sp>
        <p:nvSpPr>
          <p:cNvPr id="201" name="Google Shape;201;p21"/>
          <p:cNvSpPr txBox="1"/>
          <p:nvPr/>
        </p:nvSpPr>
        <p:spPr>
          <a:xfrm>
            <a:off x="1028700" y="7625441"/>
            <a:ext cx="6908400" cy="1233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 incididunt ut labore et dolore magna aliqua. Mauris nunc congue nisi vitae suscipit. Vitae auctor eu augue ut lectus arcu bibendum at.</a:t>
            </a:r>
            <a:endParaRPr/>
          </a:p>
        </p:txBody>
      </p:sp>
      <p:sp>
        <p:nvSpPr>
          <p:cNvPr id="202" name="Google Shape;202;p21"/>
          <p:cNvSpPr txBox="1"/>
          <p:nvPr/>
        </p:nvSpPr>
        <p:spPr>
          <a:xfrm>
            <a:off x="1028700" y="6953593"/>
            <a:ext cx="2766184" cy="440690"/>
          </a:xfrm>
          <a:prstGeom prst="rect">
            <a:avLst/>
          </a:prstGeom>
          <a:noFill/>
          <a:ln>
            <a:noFill/>
          </a:ln>
        </p:spPr>
        <p:txBody>
          <a:bodyPr anchorCtr="0" anchor="t" bIns="0" lIns="0" spcFirstLastPara="1" rIns="0" wrap="square" tIns="0">
            <a:spAutoFit/>
          </a:bodyPr>
          <a:lstStyle/>
          <a:p>
            <a:pPr indent="0" lvl="0" marL="0" marR="0" rtl="0" algn="l">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2"/>
          <p:cNvSpPr/>
          <p:nvPr/>
        </p:nvSpPr>
        <p:spPr>
          <a:xfrm rot="-5400000">
            <a:off x="2951416" y="-5197901"/>
            <a:ext cx="12385169" cy="20682803"/>
          </a:xfrm>
          <a:custGeom>
            <a:rect b="b" l="l" r="r" t="t"/>
            <a:pathLst>
              <a:path extrusionOk="0" h="20682803" w="12385169">
                <a:moveTo>
                  <a:pt x="0" y="0"/>
                </a:moveTo>
                <a:lnTo>
                  <a:pt x="12385168" y="0"/>
                </a:lnTo>
                <a:lnTo>
                  <a:pt x="12385168" y="20682802"/>
                </a:lnTo>
                <a:lnTo>
                  <a:pt x="0" y="20682802"/>
                </a:lnTo>
                <a:lnTo>
                  <a:pt x="0" y="0"/>
                </a:lnTo>
                <a:close/>
              </a:path>
            </a:pathLst>
          </a:custGeom>
          <a:blipFill rotWithShape="1">
            <a:blip r:embed="rId3">
              <a:alphaModFix/>
            </a:blip>
            <a:stretch>
              <a:fillRect b="0" l="-16574" r="-16574" t="0"/>
            </a:stretch>
          </a:blipFill>
          <a:ln>
            <a:noFill/>
          </a:ln>
        </p:spPr>
      </p:sp>
      <p:pic>
        <p:nvPicPr>
          <p:cNvPr id="208" name="Google Shape;208;p22"/>
          <p:cNvPicPr preferRelativeResize="0"/>
          <p:nvPr/>
        </p:nvPicPr>
        <p:blipFill rotWithShape="1">
          <a:blip r:embed="rId4">
            <a:alphaModFix/>
          </a:blip>
          <a:srcRect b="28906" l="0" r="0" t="28906"/>
          <a:stretch/>
        </p:blipFill>
        <p:spPr>
          <a:xfrm>
            <a:off x="0" y="0"/>
            <a:ext cx="18288000" cy="5143500"/>
          </a:xfrm>
          <a:prstGeom prst="rect">
            <a:avLst/>
          </a:prstGeom>
          <a:noFill/>
          <a:ln>
            <a:noFill/>
          </a:ln>
        </p:spPr>
      </p:pic>
      <p:grpSp>
        <p:nvGrpSpPr>
          <p:cNvPr id="209" name="Google Shape;209;p22"/>
          <p:cNvGrpSpPr/>
          <p:nvPr/>
        </p:nvGrpSpPr>
        <p:grpSpPr>
          <a:xfrm>
            <a:off x="5958662" y="3550831"/>
            <a:ext cx="3185338" cy="3185338"/>
            <a:chOff x="0" y="0"/>
            <a:chExt cx="4247117" cy="4247117"/>
          </a:xfrm>
        </p:grpSpPr>
        <p:grpSp>
          <p:nvGrpSpPr>
            <p:cNvPr id="210" name="Google Shape;210;p22"/>
            <p:cNvGrpSpPr/>
            <p:nvPr/>
          </p:nvGrpSpPr>
          <p:grpSpPr>
            <a:xfrm>
              <a:off x="0" y="0"/>
              <a:ext cx="4247117" cy="4247117"/>
              <a:chOff x="0" y="0"/>
              <a:chExt cx="812800" cy="812800"/>
            </a:xfrm>
          </p:grpSpPr>
          <p:sp>
            <p:nvSpPr>
              <p:cNvPr id="211" name="Google Shape;211;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2"/>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3" name="Google Shape;213;p22"/>
            <p:cNvGrpSpPr/>
            <p:nvPr/>
          </p:nvGrpSpPr>
          <p:grpSpPr>
            <a:xfrm>
              <a:off x="240555" y="240555"/>
              <a:ext cx="3766007" cy="3766007"/>
              <a:chOff x="0" y="0"/>
              <a:chExt cx="812800" cy="812800"/>
            </a:xfrm>
          </p:grpSpPr>
          <p:sp>
            <p:nvSpPr>
              <p:cNvPr id="214" name="Google Shape;214;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FFECC5"/>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2"/>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16" name="Google Shape;216;p22"/>
          <p:cNvGrpSpPr/>
          <p:nvPr/>
        </p:nvGrpSpPr>
        <p:grpSpPr>
          <a:xfrm>
            <a:off x="10016312" y="3550831"/>
            <a:ext cx="3185338" cy="3185338"/>
            <a:chOff x="0" y="0"/>
            <a:chExt cx="4247117" cy="4247117"/>
          </a:xfrm>
        </p:grpSpPr>
        <p:grpSp>
          <p:nvGrpSpPr>
            <p:cNvPr id="217" name="Google Shape;217;p22"/>
            <p:cNvGrpSpPr/>
            <p:nvPr/>
          </p:nvGrpSpPr>
          <p:grpSpPr>
            <a:xfrm>
              <a:off x="0" y="0"/>
              <a:ext cx="4247117" cy="4247117"/>
              <a:chOff x="0" y="0"/>
              <a:chExt cx="812800" cy="812800"/>
            </a:xfrm>
          </p:grpSpPr>
          <p:sp>
            <p:nvSpPr>
              <p:cNvPr id="218" name="Google Shape;218;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2"/>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0" name="Google Shape;220;p22"/>
            <p:cNvGrpSpPr/>
            <p:nvPr/>
          </p:nvGrpSpPr>
          <p:grpSpPr>
            <a:xfrm>
              <a:off x="240555" y="240555"/>
              <a:ext cx="3766007" cy="3766007"/>
              <a:chOff x="0" y="0"/>
              <a:chExt cx="812800" cy="812800"/>
            </a:xfrm>
          </p:grpSpPr>
          <p:sp>
            <p:nvSpPr>
              <p:cNvPr id="221" name="Google Shape;221;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FFECC5"/>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2"/>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23" name="Google Shape;223;p22"/>
          <p:cNvGrpSpPr/>
          <p:nvPr/>
        </p:nvGrpSpPr>
        <p:grpSpPr>
          <a:xfrm>
            <a:off x="14073962" y="3550831"/>
            <a:ext cx="3185338" cy="3185338"/>
            <a:chOff x="0" y="0"/>
            <a:chExt cx="4247117" cy="4247117"/>
          </a:xfrm>
        </p:grpSpPr>
        <p:grpSp>
          <p:nvGrpSpPr>
            <p:cNvPr id="224" name="Google Shape;224;p22"/>
            <p:cNvGrpSpPr/>
            <p:nvPr/>
          </p:nvGrpSpPr>
          <p:grpSpPr>
            <a:xfrm>
              <a:off x="0" y="0"/>
              <a:ext cx="4247117" cy="4247117"/>
              <a:chOff x="0" y="0"/>
              <a:chExt cx="812800" cy="812800"/>
            </a:xfrm>
          </p:grpSpPr>
          <p:sp>
            <p:nvSpPr>
              <p:cNvPr id="225" name="Google Shape;225;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0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2"/>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7" name="Google Shape;227;p22"/>
            <p:cNvGrpSpPr/>
            <p:nvPr/>
          </p:nvGrpSpPr>
          <p:grpSpPr>
            <a:xfrm>
              <a:off x="240555" y="240555"/>
              <a:ext cx="3766007" cy="3766007"/>
              <a:chOff x="0" y="0"/>
              <a:chExt cx="812800" cy="812800"/>
            </a:xfrm>
          </p:grpSpPr>
          <p:sp>
            <p:nvSpPr>
              <p:cNvPr id="228" name="Google Shape;228;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FFECC5"/>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2"/>
              <p:cNvSpPr txBox="1"/>
              <p:nvPr/>
            </p:nvSpPr>
            <p:spPr>
              <a:xfrm>
                <a:off x="76200" y="28575"/>
                <a:ext cx="660400" cy="708025"/>
              </a:xfrm>
              <a:prstGeom prst="rect">
                <a:avLst/>
              </a:prstGeom>
              <a:noFill/>
              <a:ln>
                <a:noFill/>
              </a:ln>
            </p:spPr>
            <p:txBody>
              <a:bodyPr anchorCtr="0" anchor="ctr" bIns="54150" lIns="54150" spcFirstLastPara="1" rIns="54150" wrap="square" tIns="5415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230" name="Google Shape;230;p22"/>
          <p:cNvSpPr/>
          <p:nvPr/>
        </p:nvSpPr>
        <p:spPr>
          <a:xfrm>
            <a:off x="6896076" y="4220606"/>
            <a:ext cx="1310510" cy="1845788"/>
          </a:xfrm>
          <a:custGeom>
            <a:rect b="b" l="l" r="r" t="t"/>
            <a:pathLst>
              <a:path extrusionOk="0" h="1845788" w="1310510">
                <a:moveTo>
                  <a:pt x="0" y="0"/>
                </a:moveTo>
                <a:lnTo>
                  <a:pt x="1310510" y="0"/>
                </a:lnTo>
                <a:lnTo>
                  <a:pt x="1310510" y="1845788"/>
                </a:lnTo>
                <a:lnTo>
                  <a:pt x="0" y="1845788"/>
                </a:lnTo>
                <a:lnTo>
                  <a:pt x="0" y="0"/>
                </a:lnTo>
                <a:close/>
              </a:path>
            </a:pathLst>
          </a:custGeom>
          <a:blipFill rotWithShape="1">
            <a:blip r:embed="rId5">
              <a:alphaModFix/>
            </a:blip>
            <a:stretch>
              <a:fillRect b="0" l="0" r="0" t="0"/>
            </a:stretch>
          </a:blipFill>
          <a:ln>
            <a:noFill/>
          </a:ln>
        </p:spPr>
      </p:sp>
      <p:sp>
        <p:nvSpPr>
          <p:cNvPr id="231" name="Google Shape;231;p22"/>
          <p:cNvSpPr/>
          <p:nvPr/>
        </p:nvSpPr>
        <p:spPr>
          <a:xfrm>
            <a:off x="10899506" y="4153109"/>
            <a:ext cx="1418950" cy="1845788"/>
          </a:xfrm>
          <a:custGeom>
            <a:rect b="b" l="l" r="r" t="t"/>
            <a:pathLst>
              <a:path extrusionOk="0" h="1845788" w="1418950">
                <a:moveTo>
                  <a:pt x="0" y="0"/>
                </a:moveTo>
                <a:lnTo>
                  <a:pt x="1418950" y="0"/>
                </a:lnTo>
                <a:lnTo>
                  <a:pt x="1418950" y="1845789"/>
                </a:lnTo>
                <a:lnTo>
                  <a:pt x="0" y="1845789"/>
                </a:lnTo>
                <a:lnTo>
                  <a:pt x="0" y="0"/>
                </a:lnTo>
                <a:close/>
              </a:path>
            </a:pathLst>
          </a:custGeom>
          <a:blipFill rotWithShape="1">
            <a:blip r:embed="rId6">
              <a:alphaModFix/>
            </a:blip>
            <a:stretch>
              <a:fillRect b="0" l="0" r="0" t="0"/>
            </a:stretch>
          </a:blipFill>
          <a:ln>
            <a:noFill/>
          </a:ln>
        </p:spPr>
      </p:sp>
      <p:sp>
        <p:nvSpPr>
          <p:cNvPr id="232" name="Google Shape;232;p22"/>
          <p:cNvSpPr/>
          <p:nvPr/>
        </p:nvSpPr>
        <p:spPr>
          <a:xfrm>
            <a:off x="14972865" y="4255587"/>
            <a:ext cx="1387531" cy="1810808"/>
          </a:xfrm>
          <a:custGeom>
            <a:rect b="b" l="l" r="r" t="t"/>
            <a:pathLst>
              <a:path extrusionOk="0" h="1810808" w="1387531">
                <a:moveTo>
                  <a:pt x="0" y="0"/>
                </a:moveTo>
                <a:lnTo>
                  <a:pt x="1387532" y="0"/>
                </a:lnTo>
                <a:lnTo>
                  <a:pt x="1387532" y="1810807"/>
                </a:lnTo>
                <a:lnTo>
                  <a:pt x="0" y="1810807"/>
                </a:lnTo>
                <a:lnTo>
                  <a:pt x="0" y="0"/>
                </a:lnTo>
                <a:close/>
              </a:path>
            </a:pathLst>
          </a:custGeom>
          <a:blipFill rotWithShape="1">
            <a:blip r:embed="rId7">
              <a:alphaModFix/>
            </a:blip>
            <a:stretch>
              <a:fillRect b="0" l="0" r="0" t="0"/>
            </a:stretch>
          </a:blipFill>
          <a:ln>
            <a:noFill/>
          </a:ln>
        </p:spPr>
      </p:sp>
      <p:sp>
        <p:nvSpPr>
          <p:cNvPr id="233" name="Google Shape;233;p22"/>
          <p:cNvSpPr txBox="1"/>
          <p:nvPr/>
        </p:nvSpPr>
        <p:spPr>
          <a:xfrm>
            <a:off x="802169" y="6155954"/>
            <a:ext cx="4770900" cy="277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Write </a:t>
            </a:r>
            <a:endParaRPr/>
          </a:p>
          <a:p>
            <a:pPr indent="0" lvl="0" marL="0" marR="0" rtl="0" algn="l">
              <a:lnSpc>
                <a:spcPct val="10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Your Topic or Idea</a:t>
            </a:r>
            <a:endParaRPr/>
          </a:p>
        </p:txBody>
      </p:sp>
      <p:sp>
        <p:nvSpPr>
          <p:cNvPr id="234" name="Google Shape;234;p22"/>
          <p:cNvSpPr txBox="1"/>
          <p:nvPr/>
        </p:nvSpPr>
        <p:spPr>
          <a:xfrm>
            <a:off x="6222380" y="7649474"/>
            <a:ext cx="2658000" cy="123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235" name="Google Shape;235;p22"/>
          <p:cNvSpPr txBox="1"/>
          <p:nvPr/>
        </p:nvSpPr>
        <p:spPr>
          <a:xfrm>
            <a:off x="5952774" y="7086864"/>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sp>
        <p:nvSpPr>
          <p:cNvPr id="236" name="Google Shape;236;p22"/>
          <p:cNvSpPr txBox="1"/>
          <p:nvPr/>
        </p:nvSpPr>
        <p:spPr>
          <a:xfrm>
            <a:off x="10285918" y="7649474"/>
            <a:ext cx="2658000" cy="123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237" name="Google Shape;237;p22"/>
          <p:cNvSpPr txBox="1"/>
          <p:nvPr/>
        </p:nvSpPr>
        <p:spPr>
          <a:xfrm>
            <a:off x="10016312" y="7086864"/>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sp>
        <p:nvSpPr>
          <p:cNvPr id="238" name="Google Shape;238;p22"/>
          <p:cNvSpPr txBox="1"/>
          <p:nvPr/>
        </p:nvSpPr>
        <p:spPr>
          <a:xfrm>
            <a:off x="14331792" y="7649474"/>
            <a:ext cx="2658000" cy="123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239" name="Google Shape;239;p22"/>
          <p:cNvSpPr txBox="1"/>
          <p:nvPr/>
        </p:nvSpPr>
        <p:spPr>
          <a:xfrm>
            <a:off x="14062186" y="7086864"/>
            <a:ext cx="3197114" cy="440690"/>
          </a:xfrm>
          <a:prstGeom prst="rect">
            <a:avLst/>
          </a:prstGeom>
          <a:noFill/>
          <a:ln>
            <a:noFill/>
          </a:ln>
        </p:spPr>
        <p:txBody>
          <a:bodyPr anchorCtr="0" anchor="t" bIns="0" lIns="0" spcFirstLastPara="1" rIns="0" wrap="square" tIns="0">
            <a:spAutoFit/>
          </a:bodyPr>
          <a:lstStyle/>
          <a:p>
            <a:pPr indent="0" lvl="0" marL="0" marR="0" rtl="0" algn="ctr">
              <a:lnSpc>
                <a:spcPct val="130010"/>
              </a:lnSpc>
              <a:spcBef>
                <a:spcPts val="0"/>
              </a:spcBef>
              <a:spcAft>
                <a:spcPts val="0"/>
              </a:spcAft>
              <a:buNone/>
            </a:pPr>
            <a:r>
              <a:rPr b="1" i="0" lang="en-US" sz="2799" u="none" cap="none" strike="noStrike">
                <a:solidFill>
                  <a:srgbClr val="000000"/>
                </a:solidFill>
                <a:latin typeface="Montserrat"/>
                <a:ea typeface="Montserrat"/>
                <a:cs typeface="Montserrat"/>
                <a:sym typeface="Montserrat"/>
              </a:rPr>
              <a:t>TITLE HERE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3"/>
          <p:cNvSpPr/>
          <p:nvPr/>
        </p:nvSpPr>
        <p:spPr>
          <a:xfrm flipH="1">
            <a:off x="7258343" y="0"/>
            <a:ext cx="4436269" cy="10287000"/>
          </a:xfrm>
          <a:custGeom>
            <a:rect b="b" l="l" r="r" t="t"/>
            <a:pathLst>
              <a:path extrusionOk="0" h="10287000" w="4436269">
                <a:moveTo>
                  <a:pt x="4436269" y="0"/>
                </a:moveTo>
                <a:lnTo>
                  <a:pt x="0" y="0"/>
                </a:lnTo>
                <a:lnTo>
                  <a:pt x="0" y="10287000"/>
                </a:lnTo>
                <a:lnTo>
                  <a:pt x="4436269" y="10287000"/>
                </a:lnTo>
                <a:lnTo>
                  <a:pt x="4436269" y="0"/>
                </a:lnTo>
                <a:close/>
              </a:path>
            </a:pathLst>
          </a:custGeom>
          <a:blipFill rotWithShape="1">
            <a:blip r:embed="rId3">
              <a:alphaModFix/>
            </a:blip>
            <a:stretch>
              <a:fillRect b="0" l="0" r="0" t="0"/>
            </a:stretch>
          </a:blipFill>
          <a:ln>
            <a:noFill/>
          </a:ln>
        </p:spPr>
      </p:sp>
      <p:sp>
        <p:nvSpPr>
          <p:cNvPr id="245" name="Google Shape;245;p23"/>
          <p:cNvSpPr/>
          <p:nvPr/>
        </p:nvSpPr>
        <p:spPr>
          <a:xfrm flipH="1">
            <a:off x="13153770" y="222179"/>
            <a:ext cx="2362234" cy="4921321"/>
          </a:xfrm>
          <a:custGeom>
            <a:rect b="b" l="l" r="r" t="t"/>
            <a:pathLst>
              <a:path extrusionOk="0" h="4921321" w="2362234">
                <a:moveTo>
                  <a:pt x="2362234" y="0"/>
                </a:moveTo>
                <a:lnTo>
                  <a:pt x="0" y="0"/>
                </a:lnTo>
                <a:lnTo>
                  <a:pt x="0" y="4921321"/>
                </a:lnTo>
                <a:lnTo>
                  <a:pt x="2362234" y="4921321"/>
                </a:lnTo>
                <a:lnTo>
                  <a:pt x="2362234" y="0"/>
                </a:lnTo>
                <a:close/>
              </a:path>
            </a:pathLst>
          </a:custGeom>
          <a:blipFill rotWithShape="1">
            <a:blip r:embed="rId4">
              <a:alphaModFix/>
            </a:blip>
            <a:stretch>
              <a:fillRect b="0" l="0" r="0" t="0"/>
            </a:stretch>
          </a:blipFill>
          <a:ln>
            <a:noFill/>
          </a:ln>
        </p:spPr>
      </p:sp>
      <p:sp>
        <p:nvSpPr>
          <p:cNvPr id="246" name="Google Shape;246;p23"/>
          <p:cNvSpPr/>
          <p:nvPr/>
        </p:nvSpPr>
        <p:spPr>
          <a:xfrm>
            <a:off x="3031403" y="685367"/>
            <a:ext cx="2769615" cy="4458133"/>
          </a:xfrm>
          <a:custGeom>
            <a:rect b="b" l="l" r="r" t="t"/>
            <a:pathLst>
              <a:path extrusionOk="0" h="4458133" w="2769615">
                <a:moveTo>
                  <a:pt x="0" y="0"/>
                </a:moveTo>
                <a:lnTo>
                  <a:pt x="2769615" y="0"/>
                </a:lnTo>
                <a:lnTo>
                  <a:pt x="2769615" y="4458133"/>
                </a:lnTo>
                <a:lnTo>
                  <a:pt x="0" y="4458133"/>
                </a:lnTo>
                <a:lnTo>
                  <a:pt x="0" y="0"/>
                </a:lnTo>
                <a:close/>
              </a:path>
            </a:pathLst>
          </a:custGeom>
          <a:blipFill rotWithShape="1">
            <a:blip r:embed="rId5">
              <a:alphaModFix/>
            </a:blip>
            <a:stretch>
              <a:fillRect b="0" l="0" r="0" t="0"/>
            </a:stretch>
          </a:blipFill>
          <a:ln>
            <a:noFill/>
          </a:ln>
        </p:spPr>
      </p:sp>
      <p:sp>
        <p:nvSpPr>
          <p:cNvPr id="247" name="Google Shape;247;p23"/>
          <p:cNvSpPr txBox="1"/>
          <p:nvPr/>
        </p:nvSpPr>
        <p:spPr>
          <a:xfrm>
            <a:off x="893620" y="5468836"/>
            <a:ext cx="6623100" cy="184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Write Your Topic</a:t>
            </a:r>
            <a:endParaRPr/>
          </a:p>
        </p:txBody>
      </p:sp>
      <p:sp>
        <p:nvSpPr>
          <p:cNvPr id="248" name="Google Shape;248;p23"/>
          <p:cNvSpPr txBox="1"/>
          <p:nvPr/>
        </p:nvSpPr>
        <p:spPr>
          <a:xfrm>
            <a:off x="2376436" y="7583386"/>
            <a:ext cx="3657300" cy="91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
        <p:nvSpPr>
          <p:cNvPr id="249" name="Google Shape;249;p23"/>
          <p:cNvSpPr txBox="1"/>
          <p:nvPr/>
        </p:nvSpPr>
        <p:spPr>
          <a:xfrm>
            <a:off x="10812614" y="5468836"/>
            <a:ext cx="6623100" cy="184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000" u="none" cap="none" strike="noStrike">
                <a:solidFill>
                  <a:srgbClr val="701D18"/>
                </a:solidFill>
                <a:latin typeface="Playfair Display SC"/>
                <a:ea typeface="Playfair Display SC"/>
                <a:cs typeface="Playfair Display SC"/>
                <a:sym typeface="Playfair Display SC"/>
              </a:rPr>
              <a:t>Write Your Topic</a:t>
            </a:r>
            <a:endParaRPr/>
          </a:p>
        </p:txBody>
      </p:sp>
      <p:sp>
        <p:nvSpPr>
          <p:cNvPr id="250" name="Google Shape;250;p23"/>
          <p:cNvSpPr txBox="1"/>
          <p:nvPr/>
        </p:nvSpPr>
        <p:spPr>
          <a:xfrm>
            <a:off x="12295430" y="7583386"/>
            <a:ext cx="3657300" cy="914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Montserrat"/>
                <a:ea typeface="Montserrat"/>
                <a:cs typeface="Montserrat"/>
                <a:sym typeface="Montserrat"/>
              </a:rPr>
              <a:t>Lorem ipsum dolor sit amet, consectetur adipiscing elit, sed do eiusmod tempor.</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