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29"/>
    <p:sldId id="257" r:id="rId30"/>
    <p:sldId id="258" r:id="rId31"/>
    <p:sldId id="259" r:id="rId32"/>
    <p:sldId id="260" r:id="rId33"/>
    <p:sldId id="261" r:id="rId34"/>
    <p:sldId id="262" r:id="rId35"/>
    <p:sldId id="263" r:id="rId36"/>
    <p:sldId id="264" r:id="rId37"/>
    <p:sldId id="265" r:id="rId38"/>
    <p:sldId id="266" r:id="rId39"/>
    <p:sldId id="267" r:id="rId40"/>
    <p:sldId id="268" r:id="rId41"/>
    <p:sldId id="269" r:id="rId42"/>
    <p:sldId id="270" r:id="rId43"/>
    <p:sldId id="271" r:id="rId44"/>
    <p:sldId id="272" r:id="rId45"/>
    <p:sldId id="273" r:id="rId46"/>
    <p:sldId id="274" r:id="rId47"/>
    <p:sldId id="275" r:id="rId48"/>
    <p:sldId id="276" r:id="rId49"/>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Doppler" charset="1" panose="00000506000000000000"/>
      <p:regular r:id="rId10"/>
    </p:embeddedFont>
    <p:embeddedFont>
      <p:font typeface="Barlow" charset="1" panose="00000500000000000000"/>
      <p:regular r:id="rId11"/>
    </p:embeddedFont>
    <p:embeddedFont>
      <p:font typeface="Barlow Bold" charset="1" panose="00000800000000000000"/>
      <p:regular r:id="rId12"/>
    </p:embeddedFont>
    <p:embeddedFont>
      <p:font typeface="Barlow Italics" charset="1" panose="00000500000000000000"/>
      <p:regular r:id="rId13"/>
    </p:embeddedFont>
    <p:embeddedFont>
      <p:font typeface="Barlow Bold Italics" charset="1" panose="00000800000000000000"/>
      <p:regular r:id="rId14"/>
    </p:embeddedFont>
    <p:embeddedFont>
      <p:font typeface="Barlow Thin" charset="1" panose="00000300000000000000"/>
      <p:regular r:id="rId15"/>
    </p:embeddedFont>
    <p:embeddedFont>
      <p:font typeface="Barlow Thin Italics" charset="1" panose="00000300000000000000"/>
      <p:regular r:id="rId16"/>
    </p:embeddedFont>
    <p:embeddedFont>
      <p:font typeface="Barlow Extra-Light" charset="1" panose="00000300000000000000"/>
      <p:regular r:id="rId17"/>
    </p:embeddedFont>
    <p:embeddedFont>
      <p:font typeface="Barlow Extra-Light Italics" charset="1" panose="00000300000000000000"/>
      <p:regular r:id="rId18"/>
    </p:embeddedFont>
    <p:embeddedFont>
      <p:font typeface="Barlow Light" charset="1" panose="00000400000000000000"/>
      <p:regular r:id="rId19"/>
    </p:embeddedFont>
    <p:embeddedFont>
      <p:font typeface="Barlow Light Italics" charset="1" panose="00000400000000000000"/>
      <p:regular r:id="rId20"/>
    </p:embeddedFont>
    <p:embeddedFont>
      <p:font typeface="Barlow Medium" charset="1" panose="00000600000000000000"/>
      <p:regular r:id="rId21"/>
    </p:embeddedFont>
    <p:embeddedFont>
      <p:font typeface="Barlow Medium Italics" charset="1" panose="00000600000000000000"/>
      <p:regular r:id="rId22"/>
    </p:embeddedFont>
    <p:embeddedFont>
      <p:font typeface="Barlow Semi-Bold" charset="1" panose="00000700000000000000"/>
      <p:regular r:id="rId23"/>
    </p:embeddedFont>
    <p:embeddedFont>
      <p:font typeface="Barlow Semi-Bold Italics" charset="1" panose="00000700000000000000"/>
      <p:regular r:id="rId24"/>
    </p:embeddedFont>
    <p:embeddedFont>
      <p:font typeface="Barlow Ultra-Bold" charset="1" panose="00000900000000000000"/>
      <p:regular r:id="rId25"/>
    </p:embeddedFont>
    <p:embeddedFont>
      <p:font typeface="Barlow Ultra-Bold Italics" charset="1" panose="00000900000000000000"/>
      <p:regular r:id="rId26"/>
    </p:embeddedFont>
    <p:embeddedFont>
      <p:font typeface="Barlow Heavy" charset="1" panose="00000A00000000000000"/>
      <p:regular r:id="rId27"/>
    </p:embeddedFont>
    <p:embeddedFont>
      <p:font typeface="Barlow Heavy Italics" charset="1" panose="00000A0000000000000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slides/slide1.xml" Type="http://schemas.openxmlformats.org/officeDocument/2006/relationships/slide"/><Relationship Id="rId3" Target="viewProps.xml" Type="http://schemas.openxmlformats.org/officeDocument/2006/relationships/viewProps"/><Relationship Id="rId30" Target="slides/slide2.xml" Type="http://schemas.openxmlformats.org/officeDocument/2006/relationships/slide"/><Relationship Id="rId31" Target="slides/slide3.xml" Type="http://schemas.openxmlformats.org/officeDocument/2006/relationships/slide"/><Relationship Id="rId32" Target="slides/slide4.xml" Type="http://schemas.openxmlformats.org/officeDocument/2006/relationships/slide"/><Relationship Id="rId33" Target="slides/slide5.xml" Type="http://schemas.openxmlformats.org/officeDocument/2006/relationships/slide"/><Relationship Id="rId34" Target="slides/slide6.xml" Type="http://schemas.openxmlformats.org/officeDocument/2006/relationships/slide"/><Relationship Id="rId35" Target="slides/slide7.xml" Type="http://schemas.openxmlformats.org/officeDocument/2006/relationships/slide"/><Relationship Id="rId36" Target="slides/slide8.xml" Type="http://schemas.openxmlformats.org/officeDocument/2006/relationships/slide"/><Relationship Id="rId37" Target="slides/slide9.xml" Type="http://schemas.openxmlformats.org/officeDocument/2006/relationships/slide"/><Relationship Id="rId38" Target="slides/slide10.xml" Type="http://schemas.openxmlformats.org/officeDocument/2006/relationships/slide"/><Relationship Id="rId39" Target="slides/slide11.xml" Type="http://schemas.openxmlformats.org/officeDocument/2006/relationships/slide"/><Relationship Id="rId4" Target="theme/theme1.xml" Type="http://schemas.openxmlformats.org/officeDocument/2006/relationships/theme"/><Relationship Id="rId40" Target="slides/slide12.xml" Type="http://schemas.openxmlformats.org/officeDocument/2006/relationships/slide"/><Relationship Id="rId41" Target="slides/slide13.xml" Type="http://schemas.openxmlformats.org/officeDocument/2006/relationships/slide"/><Relationship Id="rId42" Target="slides/slide14.xml" Type="http://schemas.openxmlformats.org/officeDocument/2006/relationships/slide"/><Relationship Id="rId43" Target="slides/slide15.xml" Type="http://schemas.openxmlformats.org/officeDocument/2006/relationships/slide"/><Relationship Id="rId44" Target="slides/slide16.xml" Type="http://schemas.openxmlformats.org/officeDocument/2006/relationships/slide"/><Relationship Id="rId45" Target="slides/slide17.xml" Type="http://schemas.openxmlformats.org/officeDocument/2006/relationships/slide"/><Relationship Id="rId46" Target="slides/slide18.xml" Type="http://schemas.openxmlformats.org/officeDocument/2006/relationships/slide"/><Relationship Id="rId47" Target="slides/slide19.xml" Type="http://schemas.openxmlformats.org/officeDocument/2006/relationships/slide"/><Relationship Id="rId48" Target="slides/slide20.xml" Type="http://schemas.openxmlformats.org/officeDocument/2006/relationships/slide"/><Relationship Id="rId49" Target="slides/slide21.xml" Type="http://schemas.openxmlformats.org/officeDocument/2006/relationships/slid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gif"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png" Type="http://schemas.openxmlformats.org/officeDocument/2006/relationships/image"/><Relationship Id="rId3" Target="../media/image26.sv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gif" Type="http://schemas.openxmlformats.org/officeDocument/2006/relationships/image"/><Relationship Id="rId3" Target="../media/image23.png" Type="http://schemas.openxmlformats.org/officeDocument/2006/relationships/image"/><Relationship Id="rId4" Target="../media/image24.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jpeg" Type="http://schemas.openxmlformats.org/officeDocument/2006/relationships/image"/><Relationship Id="rId3" Target="../media/image33.jpeg" Type="http://schemas.openxmlformats.org/officeDocument/2006/relationships/image"/><Relationship Id="rId4" Target="../media/image34.jpeg" Type="http://schemas.openxmlformats.org/officeDocument/2006/relationships/image"/><Relationship Id="rId5" Target="../media/image35.jpeg" Type="http://schemas.openxmlformats.org/officeDocument/2006/relationships/image"/><Relationship Id="rId6" Target="../media/image10.png" Type="http://schemas.openxmlformats.org/officeDocument/2006/relationships/image"/><Relationship Id="rId7" Target="../media/image11.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 Id="rId4" Target="../media/image36.jpeg" Type="http://schemas.openxmlformats.org/officeDocument/2006/relationships/image"/><Relationship Id="rId5" Target="../media/image37.jpeg" Type="http://schemas.openxmlformats.org/officeDocument/2006/relationships/image"/><Relationship Id="rId6" Target="../media/image38.jpeg" Type="http://schemas.openxmlformats.org/officeDocument/2006/relationships/image"/><Relationship Id="rId7" Target="../media/image39.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 Id="rId4" Target="../media/image40.jpeg" Type="http://schemas.openxmlformats.org/officeDocument/2006/relationships/image"/><Relationship Id="rId5" Target="../media/image41.jpeg" Type="http://schemas.openxmlformats.org/officeDocument/2006/relationships/image"/><Relationship Id="rId6" Target="../media/image42.jpeg" Type="http://schemas.openxmlformats.org/officeDocument/2006/relationships/image"/><Relationship Id="rId7" Target="../media/image43.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gif" Type="http://schemas.openxmlformats.org/officeDocument/2006/relationships/image"/><Relationship Id="rId3" Target="../media/image44.png" Type="http://schemas.openxmlformats.org/officeDocument/2006/relationships/image"/><Relationship Id="rId4" Target="../media/image45.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6.jpeg" Type="http://schemas.openxmlformats.org/officeDocument/2006/relationships/image"/><Relationship Id="rId3" Target="../media/image25.png" Type="http://schemas.openxmlformats.org/officeDocument/2006/relationships/image"/><Relationship Id="rId4" Target="../media/image26.svg" Type="http://schemas.openxmlformats.org/officeDocument/2006/relationships/image"/><Relationship Id="rId5" Target="../media/image47.jpeg" Type="http://schemas.openxmlformats.org/officeDocument/2006/relationships/image"/><Relationship Id="rId6" Target="../media/image48.jpeg" Type="http://schemas.openxmlformats.org/officeDocument/2006/relationships/image"/><Relationship Id="rId7" Target="../media/image49.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4.png" Type="http://schemas.openxmlformats.org/officeDocument/2006/relationships/image"/><Relationship Id="rId3" Target="../media/image45.svg" Type="http://schemas.openxmlformats.org/officeDocument/2006/relationships/image"/><Relationship Id="rId4" Target="../media/image25.png" Type="http://schemas.openxmlformats.org/officeDocument/2006/relationships/image"/><Relationship Id="rId5" Target="../media/image26.svg" Type="http://schemas.openxmlformats.org/officeDocument/2006/relationships/image"/><Relationship Id="rId6" Target="../media/image1.gif"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 Id="rId4" Target="../media/image1.gif"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9.png" Type="http://schemas.openxmlformats.org/officeDocument/2006/relationships/image"/><Relationship Id="rId11" Target="../media/image20.svg" Type="http://schemas.openxmlformats.org/officeDocument/2006/relationships/image"/><Relationship Id="rId12" Target="../media/image56.png" Type="http://schemas.openxmlformats.org/officeDocument/2006/relationships/image"/><Relationship Id="rId13" Target="../media/image57.svg" Type="http://schemas.openxmlformats.org/officeDocument/2006/relationships/image"/><Relationship Id="rId14" Target="../media/image58.png" Type="http://schemas.openxmlformats.org/officeDocument/2006/relationships/image"/><Relationship Id="rId15" Target="../media/image59.svg" Type="http://schemas.openxmlformats.org/officeDocument/2006/relationships/image"/><Relationship Id="rId16" Target="../media/image12.png" Type="http://schemas.openxmlformats.org/officeDocument/2006/relationships/image"/><Relationship Id="rId17" Target="../media/image13.svg" Type="http://schemas.openxmlformats.org/officeDocument/2006/relationships/image"/><Relationship Id="rId18" Target="../media/image60.png" Type="http://schemas.openxmlformats.org/officeDocument/2006/relationships/image"/><Relationship Id="rId19" Target="../media/image61.svg" Type="http://schemas.openxmlformats.org/officeDocument/2006/relationships/image"/><Relationship Id="rId2" Target="../media/image2.png" Type="http://schemas.openxmlformats.org/officeDocument/2006/relationships/image"/><Relationship Id="rId20" Target="../media/image1.gif" Type="http://schemas.openxmlformats.org/officeDocument/2006/relationships/image"/><Relationship Id="rId3" Target="../media/image3.svg" Type="http://schemas.openxmlformats.org/officeDocument/2006/relationships/image"/><Relationship Id="rId4" Target="../media/image50.png" Type="http://schemas.openxmlformats.org/officeDocument/2006/relationships/image"/><Relationship Id="rId5" Target="../media/image51.svg" Type="http://schemas.openxmlformats.org/officeDocument/2006/relationships/image"/><Relationship Id="rId6" Target="../media/image52.png" Type="http://schemas.openxmlformats.org/officeDocument/2006/relationships/image"/><Relationship Id="rId7" Target="../media/image53.svg" Type="http://schemas.openxmlformats.org/officeDocument/2006/relationships/image"/><Relationship Id="rId8" Target="../media/image54.png" Type="http://schemas.openxmlformats.org/officeDocument/2006/relationships/image"/><Relationship Id="rId9" Target="../media/image55.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2.png" Type="http://schemas.openxmlformats.org/officeDocument/2006/relationships/image"/><Relationship Id="rId3" Target="../media/image63.svg" Type="http://schemas.openxmlformats.org/officeDocument/2006/relationships/image"/><Relationship Id="rId4" Target="../media/image64.png" Type="http://schemas.openxmlformats.org/officeDocument/2006/relationships/image"/><Relationship Id="rId5" Target="../media/image65.svg" Type="http://schemas.openxmlformats.org/officeDocument/2006/relationships/image"/><Relationship Id="rId6" Target="../media/image25.png" Type="http://schemas.openxmlformats.org/officeDocument/2006/relationships/image"/><Relationship Id="rId7" Target="../media/image26.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10.png" Type="http://schemas.openxmlformats.org/officeDocument/2006/relationships/image"/><Relationship Id="rId5" Target="../media/image11.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sv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gif"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14.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5.png" Type="http://schemas.openxmlformats.org/officeDocument/2006/relationships/image"/><Relationship Id="rId5" Target="../media/image16.svg" Type="http://schemas.openxmlformats.org/officeDocument/2006/relationships/image"/><Relationship Id="rId6" Target="../media/image17.png" Type="http://schemas.openxmlformats.org/officeDocument/2006/relationships/image"/><Relationship Id="rId7" Target="../media/image18.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0.svg" Type="http://schemas.openxmlformats.org/officeDocument/2006/relationships/image"/><Relationship Id="rId4" Target="../media/image10.png" Type="http://schemas.openxmlformats.org/officeDocument/2006/relationships/image"/><Relationship Id="rId5" Target="../media/image11.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media/image22.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23.png" Type="http://schemas.openxmlformats.org/officeDocument/2006/relationships/image"/><Relationship Id="rId5" Target="../media/image24.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571F2C"/>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0" r="0" b="0"/>
          <a:stretch>
            <a:fillRect/>
          </a:stretch>
        </p:blipFill>
        <p:spPr>
          <a:xfrm flipH="false" flipV="false" rot="0">
            <a:off x="-410113" y="6046200"/>
            <a:ext cx="19108225" cy="4394892"/>
          </a:xfrm>
          <a:prstGeom prst="rect">
            <a:avLst/>
          </a:prstGeom>
        </p:spPr>
      </p:pic>
      <p:sp>
        <p:nvSpPr>
          <p:cNvPr name="Freeform 3" id="3"/>
          <p:cNvSpPr/>
          <p:nvPr/>
        </p:nvSpPr>
        <p:spPr>
          <a:xfrm flipH="false" flipV="false" rot="0">
            <a:off x="11409205" y="1923210"/>
            <a:ext cx="9642789" cy="6440580"/>
          </a:xfrm>
          <a:custGeom>
            <a:avLst/>
            <a:gdLst/>
            <a:ahLst/>
            <a:cxnLst/>
            <a:rect r="r" b="b" t="t" l="l"/>
            <a:pathLst>
              <a:path h="6440580" w="9642789">
                <a:moveTo>
                  <a:pt x="0" y="0"/>
                </a:moveTo>
                <a:lnTo>
                  <a:pt x="9642790" y="0"/>
                </a:lnTo>
                <a:lnTo>
                  <a:pt x="9642790" y="6440580"/>
                </a:lnTo>
                <a:lnTo>
                  <a:pt x="0" y="644058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false" rot="0">
            <a:off x="-2763995" y="1917108"/>
            <a:ext cx="9642789" cy="6440580"/>
          </a:xfrm>
          <a:custGeom>
            <a:avLst/>
            <a:gdLst/>
            <a:ahLst/>
            <a:cxnLst/>
            <a:rect r="r" b="b" t="t" l="l"/>
            <a:pathLst>
              <a:path h="6440580" w="9642789">
                <a:moveTo>
                  <a:pt x="9642790" y="0"/>
                </a:moveTo>
                <a:lnTo>
                  <a:pt x="0" y="0"/>
                </a:lnTo>
                <a:lnTo>
                  <a:pt x="0" y="6440579"/>
                </a:lnTo>
                <a:lnTo>
                  <a:pt x="9642790" y="6440579"/>
                </a:lnTo>
                <a:lnTo>
                  <a:pt x="964279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4700707" y="-1483437"/>
            <a:ext cx="8886587" cy="3747177"/>
          </a:xfrm>
          <a:custGeom>
            <a:avLst/>
            <a:gdLst/>
            <a:ahLst/>
            <a:cxnLst/>
            <a:rect r="r" b="b" t="t" l="l"/>
            <a:pathLst>
              <a:path h="3747177" w="8886587">
                <a:moveTo>
                  <a:pt x="0" y="0"/>
                </a:moveTo>
                <a:lnTo>
                  <a:pt x="8886586" y="0"/>
                </a:lnTo>
                <a:lnTo>
                  <a:pt x="8886586" y="3747178"/>
                </a:lnTo>
                <a:lnTo>
                  <a:pt x="0" y="374717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true" rot="0">
            <a:off x="4700707" y="8044516"/>
            <a:ext cx="8886587" cy="3747177"/>
          </a:xfrm>
          <a:custGeom>
            <a:avLst/>
            <a:gdLst/>
            <a:ahLst/>
            <a:cxnLst/>
            <a:rect r="r" b="b" t="t" l="l"/>
            <a:pathLst>
              <a:path h="3747177" w="8886587">
                <a:moveTo>
                  <a:pt x="0" y="3747177"/>
                </a:moveTo>
                <a:lnTo>
                  <a:pt x="8886586" y="3747177"/>
                </a:lnTo>
                <a:lnTo>
                  <a:pt x="8886586" y="0"/>
                </a:lnTo>
                <a:lnTo>
                  <a:pt x="0" y="0"/>
                </a:lnTo>
                <a:lnTo>
                  <a:pt x="0" y="3747177"/>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5400000">
            <a:off x="14941296" y="-1667248"/>
            <a:ext cx="2578608" cy="4114800"/>
          </a:xfrm>
          <a:custGeom>
            <a:avLst/>
            <a:gdLst/>
            <a:ahLst/>
            <a:cxnLst/>
            <a:rect r="r" b="b" t="t" l="l"/>
            <a:pathLst>
              <a:path h="4114800" w="2578608">
                <a:moveTo>
                  <a:pt x="0" y="0"/>
                </a:moveTo>
                <a:lnTo>
                  <a:pt x="2578608" y="0"/>
                </a:lnTo>
                <a:lnTo>
                  <a:pt x="257860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true" rot="5400000">
            <a:off x="768096" y="-1689555"/>
            <a:ext cx="2578608" cy="4114800"/>
          </a:xfrm>
          <a:custGeom>
            <a:avLst/>
            <a:gdLst/>
            <a:ahLst/>
            <a:cxnLst/>
            <a:rect r="r" b="b" t="t" l="l"/>
            <a:pathLst>
              <a:path h="4114800" w="2578608">
                <a:moveTo>
                  <a:pt x="0" y="4114800"/>
                </a:moveTo>
                <a:lnTo>
                  <a:pt x="2578608" y="4114800"/>
                </a:lnTo>
                <a:lnTo>
                  <a:pt x="2578608" y="0"/>
                </a:lnTo>
                <a:lnTo>
                  <a:pt x="0" y="0"/>
                </a:lnTo>
                <a:lnTo>
                  <a:pt x="0" y="411480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true" flipV="false" rot="5400000">
            <a:off x="14941296" y="7871858"/>
            <a:ext cx="2578608" cy="4114800"/>
          </a:xfrm>
          <a:custGeom>
            <a:avLst/>
            <a:gdLst/>
            <a:ahLst/>
            <a:cxnLst/>
            <a:rect r="r" b="b" t="t" l="l"/>
            <a:pathLst>
              <a:path h="4114800" w="2578608">
                <a:moveTo>
                  <a:pt x="2578608" y="0"/>
                </a:moveTo>
                <a:lnTo>
                  <a:pt x="0" y="0"/>
                </a:lnTo>
                <a:lnTo>
                  <a:pt x="0" y="4114800"/>
                </a:lnTo>
                <a:lnTo>
                  <a:pt x="2578608" y="4114800"/>
                </a:lnTo>
                <a:lnTo>
                  <a:pt x="2578608"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true" flipV="true" rot="5400000">
            <a:off x="768096" y="7849551"/>
            <a:ext cx="2578608" cy="4114800"/>
          </a:xfrm>
          <a:custGeom>
            <a:avLst/>
            <a:gdLst/>
            <a:ahLst/>
            <a:cxnLst/>
            <a:rect r="r" b="b" t="t" l="l"/>
            <a:pathLst>
              <a:path h="4114800" w="2578608">
                <a:moveTo>
                  <a:pt x="2578608" y="4114800"/>
                </a:moveTo>
                <a:lnTo>
                  <a:pt x="0" y="4114800"/>
                </a:lnTo>
                <a:lnTo>
                  <a:pt x="0" y="0"/>
                </a:lnTo>
                <a:lnTo>
                  <a:pt x="2578608" y="0"/>
                </a:lnTo>
                <a:lnTo>
                  <a:pt x="2578608" y="411480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1" id="11"/>
          <p:cNvSpPr txBox="true"/>
          <p:nvPr/>
        </p:nvSpPr>
        <p:spPr>
          <a:xfrm rot="0">
            <a:off x="5067876" y="3017250"/>
            <a:ext cx="8152247" cy="3028950"/>
          </a:xfrm>
          <a:prstGeom prst="rect">
            <a:avLst/>
          </a:prstGeom>
        </p:spPr>
        <p:txBody>
          <a:bodyPr anchor="t" rtlCol="false" tIns="0" lIns="0" bIns="0" rIns="0">
            <a:spAutoFit/>
          </a:bodyPr>
          <a:lstStyle/>
          <a:p>
            <a:pPr algn="ctr">
              <a:lnSpc>
                <a:spcPts val="11999"/>
              </a:lnSpc>
            </a:pPr>
            <a:r>
              <a:rPr lang="en-US" sz="9999">
                <a:solidFill>
                  <a:srgbClr val="FFD08D"/>
                </a:solidFill>
                <a:latin typeface="Doppler"/>
              </a:rPr>
              <a:t>Dragon Ancestry Minitheme</a:t>
            </a:r>
          </a:p>
        </p:txBody>
      </p:sp>
      <p:sp>
        <p:nvSpPr>
          <p:cNvPr name="TextBox 12" id="12"/>
          <p:cNvSpPr txBox="true"/>
          <p:nvPr/>
        </p:nvSpPr>
        <p:spPr>
          <a:xfrm rot="0">
            <a:off x="5067876" y="6600444"/>
            <a:ext cx="8152247" cy="609600"/>
          </a:xfrm>
          <a:prstGeom prst="rect">
            <a:avLst/>
          </a:prstGeom>
        </p:spPr>
        <p:txBody>
          <a:bodyPr anchor="t" rtlCol="false" tIns="0" lIns="0" bIns="0" rIns="0">
            <a:spAutoFit/>
          </a:bodyPr>
          <a:lstStyle/>
          <a:p>
            <a:pPr algn="ctr">
              <a:lnSpc>
                <a:spcPts val="4799"/>
              </a:lnSpc>
            </a:pPr>
            <a:r>
              <a:rPr lang="en-US" sz="3999">
                <a:solidFill>
                  <a:srgbClr val="FFD08D"/>
                </a:solidFill>
                <a:latin typeface="Barlow Bold"/>
              </a:rPr>
              <a:t>MARKETING PRESENTATION</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893042"/>
        </a:solidFill>
      </p:bgPr>
    </p:bg>
    <p:spTree>
      <p:nvGrpSpPr>
        <p:cNvPr id="1" name=""/>
        <p:cNvGrpSpPr/>
        <p:nvPr/>
      </p:nvGrpSpPr>
      <p:grpSpPr>
        <a:xfrm>
          <a:off x="0" y="0"/>
          <a:ext cx="0" cy="0"/>
          <a:chOff x="0" y="0"/>
          <a:chExt cx="0" cy="0"/>
        </a:xfrm>
      </p:grpSpPr>
      <p:sp>
        <p:nvSpPr>
          <p:cNvPr name="Freeform 2" id="2"/>
          <p:cNvSpPr/>
          <p:nvPr/>
        </p:nvSpPr>
        <p:spPr>
          <a:xfrm flipH="false" flipV="true" rot="0">
            <a:off x="5417184" y="8500235"/>
            <a:ext cx="7748138" cy="3267131"/>
          </a:xfrm>
          <a:custGeom>
            <a:avLst/>
            <a:gdLst/>
            <a:ahLst/>
            <a:cxnLst/>
            <a:rect r="r" b="b" t="t" l="l"/>
            <a:pathLst>
              <a:path h="3267131" w="7748138">
                <a:moveTo>
                  <a:pt x="0" y="3267132"/>
                </a:moveTo>
                <a:lnTo>
                  <a:pt x="7748138" y="3267132"/>
                </a:lnTo>
                <a:lnTo>
                  <a:pt x="7748138" y="0"/>
                </a:lnTo>
                <a:lnTo>
                  <a:pt x="0" y="0"/>
                </a:lnTo>
                <a:lnTo>
                  <a:pt x="0" y="3267132"/>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5417184" y="-1480367"/>
            <a:ext cx="7748138" cy="3267131"/>
          </a:xfrm>
          <a:custGeom>
            <a:avLst/>
            <a:gdLst/>
            <a:ahLst/>
            <a:cxnLst/>
            <a:rect r="r" b="b" t="t" l="l"/>
            <a:pathLst>
              <a:path h="3267131" w="7748138">
                <a:moveTo>
                  <a:pt x="0" y="0"/>
                </a:moveTo>
                <a:lnTo>
                  <a:pt x="7748138" y="0"/>
                </a:lnTo>
                <a:lnTo>
                  <a:pt x="7748138" y="3267132"/>
                </a:lnTo>
                <a:lnTo>
                  <a:pt x="0" y="32671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6050498" y="2133489"/>
            <a:ext cx="6481509" cy="6020021"/>
          </a:xfrm>
          <a:custGeom>
            <a:avLst/>
            <a:gdLst/>
            <a:ahLst/>
            <a:cxnLst/>
            <a:rect r="r" b="b" t="t" l="l"/>
            <a:pathLst>
              <a:path h="6020021" w="6481509">
                <a:moveTo>
                  <a:pt x="0" y="0"/>
                </a:moveTo>
                <a:lnTo>
                  <a:pt x="6481509" y="0"/>
                </a:lnTo>
                <a:lnTo>
                  <a:pt x="6481509" y="6020022"/>
                </a:lnTo>
                <a:lnTo>
                  <a:pt x="0" y="602002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1439889" y="3295864"/>
            <a:ext cx="3713358" cy="923925"/>
          </a:xfrm>
          <a:prstGeom prst="rect">
            <a:avLst/>
          </a:prstGeom>
        </p:spPr>
        <p:txBody>
          <a:bodyPr anchor="t" rtlCol="false" tIns="0" lIns="0" bIns="0" rIns="0">
            <a:spAutoFit/>
          </a:bodyPr>
          <a:lstStyle/>
          <a:p>
            <a:pPr algn="ctr" marL="0" indent="0" lvl="0">
              <a:lnSpc>
                <a:spcPts val="7200"/>
              </a:lnSpc>
              <a:spcBef>
                <a:spcPct val="0"/>
              </a:spcBef>
            </a:pPr>
            <a:r>
              <a:rPr lang="en-US" sz="6000">
                <a:solidFill>
                  <a:srgbClr val="FFD08D"/>
                </a:solidFill>
                <a:latin typeface="Doppler"/>
              </a:rPr>
              <a:t>Comapare</a:t>
            </a:r>
          </a:p>
        </p:txBody>
      </p:sp>
      <p:sp>
        <p:nvSpPr>
          <p:cNvPr name="TextBox 6" id="6"/>
          <p:cNvSpPr txBox="true"/>
          <p:nvPr/>
        </p:nvSpPr>
        <p:spPr>
          <a:xfrm rot="0">
            <a:off x="1028700" y="4359061"/>
            <a:ext cx="4535737" cy="2622550"/>
          </a:xfrm>
          <a:prstGeom prst="rect">
            <a:avLst/>
          </a:prstGeom>
        </p:spPr>
        <p:txBody>
          <a:bodyPr anchor="t" rtlCol="false" tIns="0" lIns="0" bIns="0" rIns="0">
            <a:spAutoFit/>
          </a:bodyPr>
          <a:lstStyle/>
          <a:p>
            <a:pPr algn="ctr">
              <a:lnSpc>
                <a:spcPts val="3499"/>
              </a:lnSpc>
            </a:pPr>
            <a:r>
              <a:rPr lang="en-US" sz="2499">
                <a:solidFill>
                  <a:srgbClr val="FFD08D"/>
                </a:solidFill>
                <a:latin typeface="Barlow"/>
              </a:rPr>
              <a:t>Presentations are communication tools that can be used as demonstrations, lectures, speeches, reports, and more. It is mostly presented before an audience.</a:t>
            </a:r>
            <a:r>
              <a:rPr lang="en-US" sz="2499">
                <a:solidFill>
                  <a:srgbClr val="FFD08D"/>
                </a:solidFill>
                <a:latin typeface="Barlow"/>
              </a:rPr>
              <a:t> </a:t>
            </a:r>
          </a:p>
        </p:txBody>
      </p:sp>
      <p:sp>
        <p:nvSpPr>
          <p:cNvPr name="TextBox 7" id="7"/>
          <p:cNvSpPr txBox="true"/>
          <p:nvPr/>
        </p:nvSpPr>
        <p:spPr>
          <a:xfrm rot="0">
            <a:off x="13429258" y="3295864"/>
            <a:ext cx="3713358" cy="923925"/>
          </a:xfrm>
          <a:prstGeom prst="rect">
            <a:avLst/>
          </a:prstGeom>
        </p:spPr>
        <p:txBody>
          <a:bodyPr anchor="t" rtlCol="false" tIns="0" lIns="0" bIns="0" rIns="0">
            <a:spAutoFit/>
          </a:bodyPr>
          <a:lstStyle/>
          <a:p>
            <a:pPr algn="ctr" marL="0" indent="0" lvl="0">
              <a:lnSpc>
                <a:spcPts val="7200"/>
              </a:lnSpc>
              <a:spcBef>
                <a:spcPct val="0"/>
              </a:spcBef>
            </a:pPr>
            <a:r>
              <a:rPr lang="en-US" sz="6000">
                <a:solidFill>
                  <a:srgbClr val="FFD08D"/>
                </a:solidFill>
                <a:latin typeface="Doppler"/>
              </a:rPr>
              <a:t>Contrast</a:t>
            </a:r>
          </a:p>
        </p:txBody>
      </p:sp>
      <p:sp>
        <p:nvSpPr>
          <p:cNvPr name="TextBox 8" id="8"/>
          <p:cNvSpPr txBox="true"/>
          <p:nvPr/>
        </p:nvSpPr>
        <p:spPr>
          <a:xfrm rot="0">
            <a:off x="13018069" y="4359061"/>
            <a:ext cx="4535737" cy="2622550"/>
          </a:xfrm>
          <a:prstGeom prst="rect">
            <a:avLst/>
          </a:prstGeom>
        </p:spPr>
        <p:txBody>
          <a:bodyPr anchor="t" rtlCol="false" tIns="0" lIns="0" bIns="0" rIns="0">
            <a:spAutoFit/>
          </a:bodyPr>
          <a:lstStyle/>
          <a:p>
            <a:pPr algn="ctr">
              <a:lnSpc>
                <a:spcPts val="3499"/>
              </a:lnSpc>
            </a:pPr>
            <a:r>
              <a:rPr lang="en-US" sz="2499">
                <a:solidFill>
                  <a:srgbClr val="FFD08D"/>
                </a:solidFill>
                <a:latin typeface="Barlow"/>
              </a:rPr>
              <a:t>Presentations are communication tools that can be used as demonstrations, lectures, speeches, reports, and more. It is mostly presented before an audience.</a:t>
            </a:r>
            <a:r>
              <a:rPr lang="en-US" sz="2499">
                <a:solidFill>
                  <a:srgbClr val="FFD08D"/>
                </a:solidFill>
                <a:latin typeface="Barlow"/>
              </a:rPr>
              <a:t> </a:t>
            </a:r>
          </a:p>
        </p:txBody>
      </p:sp>
    </p:spTree>
  </p:cSld>
  <p:clrMapOvr>
    <a:masterClrMapping/>
  </p:clrMapOvr>
  <p:transition spd="slow">
    <p:push dir="l"/>
  </p:transition>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893042"/>
        </a:solidFill>
      </p:bgPr>
    </p:bg>
    <p:spTree>
      <p:nvGrpSpPr>
        <p:cNvPr id="1" name=""/>
        <p:cNvGrpSpPr/>
        <p:nvPr/>
      </p:nvGrpSpPr>
      <p:grpSpPr>
        <a:xfrm>
          <a:off x="0" y="0"/>
          <a:ext cx="0" cy="0"/>
          <a:chOff x="0" y="0"/>
          <a:chExt cx="0" cy="0"/>
        </a:xfrm>
      </p:grpSpPr>
      <p:sp>
        <p:nvSpPr>
          <p:cNvPr name="Freeform 2" id="2"/>
          <p:cNvSpPr/>
          <p:nvPr/>
        </p:nvSpPr>
        <p:spPr>
          <a:xfrm flipH="true" flipV="false" rot="0">
            <a:off x="-278201" y="5143500"/>
            <a:ext cx="9283101" cy="6200338"/>
          </a:xfrm>
          <a:custGeom>
            <a:avLst/>
            <a:gdLst/>
            <a:ahLst/>
            <a:cxnLst/>
            <a:rect r="r" b="b" t="t" l="l"/>
            <a:pathLst>
              <a:path h="6200338" w="9283101">
                <a:moveTo>
                  <a:pt x="9283100" y="0"/>
                </a:moveTo>
                <a:lnTo>
                  <a:pt x="0" y="0"/>
                </a:lnTo>
                <a:lnTo>
                  <a:pt x="0" y="6200338"/>
                </a:lnTo>
                <a:lnTo>
                  <a:pt x="9283100" y="6200338"/>
                </a:lnTo>
                <a:lnTo>
                  <a:pt x="928310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9004899" y="0"/>
            <a:ext cx="9283101" cy="6200338"/>
          </a:xfrm>
          <a:custGeom>
            <a:avLst/>
            <a:gdLst/>
            <a:ahLst/>
            <a:cxnLst/>
            <a:rect r="r" b="b" t="t" l="l"/>
            <a:pathLst>
              <a:path h="6200338" w="9283101">
                <a:moveTo>
                  <a:pt x="0" y="0"/>
                </a:moveTo>
                <a:lnTo>
                  <a:pt x="9283101" y="0"/>
                </a:lnTo>
                <a:lnTo>
                  <a:pt x="9283101" y="6200338"/>
                </a:lnTo>
                <a:lnTo>
                  <a:pt x="0" y="620033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3756264" y="1306200"/>
            <a:ext cx="3713358" cy="923925"/>
          </a:xfrm>
          <a:prstGeom prst="rect">
            <a:avLst/>
          </a:prstGeom>
        </p:spPr>
        <p:txBody>
          <a:bodyPr anchor="t" rtlCol="false" tIns="0" lIns="0" bIns="0" rIns="0">
            <a:spAutoFit/>
          </a:bodyPr>
          <a:lstStyle/>
          <a:p>
            <a:pPr marL="0" indent="0" lvl="0">
              <a:lnSpc>
                <a:spcPts val="7200"/>
              </a:lnSpc>
              <a:spcBef>
                <a:spcPct val="0"/>
              </a:spcBef>
            </a:pPr>
            <a:r>
              <a:rPr lang="en-US" sz="6000">
                <a:solidFill>
                  <a:srgbClr val="FFD08D"/>
                </a:solidFill>
                <a:latin typeface="Doppler"/>
              </a:rPr>
              <a:t>Vision</a:t>
            </a:r>
          </a:p>
        </p:txBody>
      </p:sp>
      <p:sp>
        <p:nvSpPr>
          <p:cNvPr name="TextBox 5" id="5"/>
          <p:cNvSpPr txBox="true"/>
          <p:nvPr/>
        </p:nvSpPr>
        <p:spPr>
          <a:xfrm rot="0">
            <a:off x="3756264" y="2369397"/>
            <a:ext cx="6291913" cy="1746250"/>
          </a:xfrm>
          <a:prstGeom prst="rect">
            <a:avLst/>
          </a:prstGeom>
        </p:spPr>
        <p:txBody>
          <a:bodyPr anchor="t" rtlCol="false" tIns="0" lIns="0" bIns="0" rIns="0">
            <a:spAutoFit/>
          </a:bodyPr>
          <a:lstStyle/>
          <a:p>
            <a:pPr>
              <a:lnSpc>
                <a:spcPts val="3499"/>
              </a:lnSpc>
            </a:pPr>
            <a:r>
              <a:rPr lang="en-US" sz="2499">
                <a:solidFill>
                  <a:srgbClr val="FFD08D"/>
                </a:solidFill>
                <a:latin typeface="Barlow"/>
              </a:rPr>
              <a:t>Presentations are communication tools that can be used as demonstrations, lectures, speeches, reports, and more. It is mostly presented before an audience.</a:t>
            </a:r>
            <a:r>
              <a:rPr lang="en-US" sz="2499">
                <a:solidFill>
                  <a:srgbClr val="FFD08D"/>
                </a:solidFill>
                <a:latin typeface="Barlow"/>
              </a:rPr>
              <a:t> </a:t>
            </a:r>
          </a:p>
        </p:txBody>
      </p:sp>
      <p:sp>
        <p:nvSpPr>
          <p:cNvPr name="TextBox 6" id="6"/>
          <p:cNvSpPr txBox="true"/>
          <p:nvPr/>
        </p:nvSpPr>
        <p:spPr>
          <a:xfrm rot="0">
            <a:off x="8846343" y="6448853"/>
            <a:ext cx="3713358" cy="923925"/>
          </a:xfrm>
          <a:prstGeom prst="rect">
            <a:avLst/>
          </a:prstGeom>
        </p:spPr>
        <p:txBody>
          <a:bodyPr anchor="t" rtlCol="false" tIns="0" lIns="0" bIns="0" rIns="0">
            <a:spAutoFit/>
          </a:bodyPr>
          <a:lstStyle/>
          <a:p>
            <a:pPr marL="0" indent="0" lvl="0">
              <a:lnSpc>
                <a:spcPts val="7200"/>
              </a:lnSpc>
              <a:spcBef>
                <a:spcPct val="0"/>
              </a:spcBef>
            </a:pPr>
            <a:r>
              <a:rPr lang="en-US" sz="6000">
                <a:solidFill>
                  <a:srgbClr val="FFD08D"/>
                </a:solidFill>
                <a:latin typeface="Doppler"/>
              </a:rPr>
              <a:t>Mission</a:t>
            </a:r>
          </a:p>
        </p:txBody>
      </p:sp>
      <p:sp>
        <p:nvSpPr>
          <p:cNvPr name="TextBox 7" id="7"/>
          <p:cNvSpPr txBox="true"/>
          <p:nvPr/>
        </p:nvSpPr>
        <p:spPr>
          <a:xfrm rot="0">
            <a:off x="8846343" y="7512050"/>
            <a:ext cx="5666833" cy="1746250"/>
          </a:xfrm>
          <a:prstGeom prst="rect">
            <a:avLst/>
          </a:prstGeom>
        </p:spPr>
        <p:txBody>
          <a:bodyPr anchor="t" rtlCol="false" tIns="0" lIns="0" bIns="0" rIns="0">
            <a:spAutoFit/>
          </a:bodyPr>
          <a:lstStyle/>
          <a:p>
            <a:pPr>
              <a:lnSpc>
                <a:spcPts val="3499"/>
              </a:lnSpc>
            </a:pPr>
            <a:r>
              <a:rPr lang="en-US" sz="2499">
                <a:solidFill>
                  <a:srgbClr val="FFD08D"/>
                </a:solidFill>
                <a:latin typeface="Barlow"/>
              </a:rPr>
              <a:t>Presentations are communication tools that can be used as demonstrations, lectures, speeches, reports, and more. It is mostly presented before an audience.</a:t>
            </a:r>
            <a:r>
              <a:rPr lang="en-US" sz="2499">
                <a:solidFill>
                  <a:srgbClr val="FFD08D"/>
                </a:solidFill>
                <a:latin typeface="Barlow"/>
              </a:rPr>
              <a:t> </a:t>
            </a:r>
          </a:p>
        </p:txBody>
      </p:sp>
      <p:sp>
        <p:nvSpPr>
          <p:cNvPr name="Freeform 8" id="8"/>
          <p:cNvSpPr/>
          <p:nvPr/>
        </p:nvSpPr>
        <p:spPr>
          <a:xfrm flipH="false" flipV="false" rot="0">
            <a:off x="-1137809" y="-426504"/>
            <a:ext cx="3490536" cy="5570004"/>
          </a:xfrm>
          <a:custGeom>
            <a:avLst/>
            <a:gdLst/>
            <a:ahLst/>
            <a:cxnLst/>
            <a:rect r="r" b="b" t="t" l="l"/>
            <a:pathLst>
              <a:path h="5570004" w="3490536">
                <a:moveTo>
                  <a:pt x="0" y="0"/>
                </a:moveTo>
                <a:lnTo>
                  <a:pt x="3490536" y="0"/>
                </a:lnTo>
                <a:lnTo>
                  <a:pt x="3490536" y="5570004"/>
                </a:lnTo>
                <a:lnTo>
                  <a:pt x="0" y="557000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true" flipV="true" rot="0">
            <a:off x="15514032" y="5773833"/>
            <a:ext cx="3490536" cy="5570004"/>
          </a:xfrm>
          <a:custGeom>
            <a:avLst/>
            <a:gdLst/>
            <a:ahLst/>
            <a:cxnLst/>
            <a:rect r="r" b="b" t="t" l="l"/>
            <a:pathLst>
              <a:path h="5570004" w="3490536">
                <a:moveTo>
                  <a:pt x="3490536" y="5570005"/>
                </a:moveTo>
                <a:lnTo>
                  <a:pt x="0" y="5570005"/>
                </a:lnTo>
                <a:lnTo>
                  <a:pt x="0" y="0"/>
                </a:lnTo>
                <a:lnTo>
                  <a:pt x="3490536" y="0"/>
                </a:lnTo>
                <a:lnTo>
                  <a:pt x="3490536" y="5570005"/>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transition spd="slow">
    <p:push dir="l"/>
  </p:transition>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893042"/>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0">
            <a:off x="7664681" y="993910"/>
            <a:ext cx="11084707" cy="8299180"/>
          </a:xfrm>
          <a:prstGeom prst="rect">
            <a:avLst/>
          </a:prstGeom>
        </p:spPr>
      </p:pic>
      <p:grpSp>
        <p:nvGrpSpPr>
          <p:cNvPr name="Group 3" id="3"/>
          <p:cNvGrpSpPr/>
          <p:nvPr/>
        </p:nvGrpSpPr>
        <p:grpSpPr>
          <a:xfrm rot="0">
            <a:off x="2706467" y="5390272"/>
            <a:ext cx="4402021" cy="3056334"/>
            <a:chOff x="0" y="0"/>
            <a:chExt cx="1159380" cy="804960"/>
          </a:xfrm>
        </p:grpSpPr>
        <p:sp>
          <p:nvSpPr>
            <p:cNvPr name="Freeform 4" id="4"/>
            <p:cNvSpPr/>
            <p:nvPr/>
          </p:nvSpPr>
          <p:spPr>
            <a:xfrm flipH="false" flipV="false" rot="0">
              <a:off x="0" y="0"/>
              <a:ext cx="1159380" cy="804960"/>
            </a:xfrm>
            <a:custGeom>
              <a:avLst/>
              <a:gdLst/>
              <a:ahLst/>
              <a:cxnLst/>
              <a:rect r="r" b="b" t="t" l="l"/>
              <a:pathLst>
                <a:path h="804960" w="1159380">
                  <a:moveTo>
                    <a:pt x="89695" y="0"/>
                  </a:moveTo>
                  <a:lnTo>
                    <a:pt x="1069685" y="0"/>
                  </a:lnTo>
                  <a:cubicBezTo>
                    <a:pt x="1119222" y="0"/>
                    <a:pt x="1159380" y="40158"/>
                    <a:pt x="1159380" y="89695"/>
                  </a:cubicBezTo>
                  <a:lnTo>
                    <a:pt x="1159380" y="715266"/>
                  </a:lnTo>
                  <a:cubicBezTo>
                    <a:pt x="1159380" y="764803"/>
                    <a:pt x="1119222" y="804960"/>
                    <a:pt x="1069685" y="804960"/>
                  </a:cubicBezTo>
                  <a:lnTo>
                    <a:pt x="89695" y="804960"/>
                  </a:lnTo>
                  <a:cubicBezTo>
                    <a:pt x="40158" y="804960"/>
                    <a:pt x="0" y="764803"/>
                    <a:pt x="0" y="715266"/>
                  </a:cubicBezTo>
                  <a:lnTo>
                    <a:pt x="0" y="89695"/>
                  </a:lnTo>
                  <a:cubicBezTo>
                    <a:pt x="0" y="40158"/>
                    <a:pt x="40158" y="0"/>
                    <a:pt x="89695" y="0"/>
                  </a:cubicBezTo>
                  <a:close/>
                </a:path>
              </a:pathLst>
            </a:custGeom>
            <a:solidFill>
              <a:srgbClr val="000000">
                <a:alpha val="0"/>
              </a:srgbClr>
            </a:solidFill>
            <a:ln w="38100" cap="rnd">
              <a:solidFill>
                <a:srgbClr val="FFD08D"/>
              </a:solidFill>
              <a:prstDash val="solid"/>
              <a:round/>
            </a:ln>
          </p:spPr>
        </p:sp>
        <p:sp>
          <p:nvSpPr>
            <p:cNvPr name="TextBox 5" id="5"/>
            <p:cNvSpPr txBox="true"/>
            <p:nvPr/>
          </p:nvSpPr>
          <p:spPr>
            <a:xfrm>
              <a:off x="0" y="-57150"/>
              <a:ext cx="1159380" cy="862110"/>
            </a:xfrm>
            <a:prstGeom prst="rect">
              <a:avLst/>
            </a:prstGeom>
          </p:spPr>
          <p:txBody>
            <a:bodyPr anchor="ctr" rtlCol="false" tIns="50800" lIns="50800" bIns="50800" rIns="50800"/>
            <a:lstStyle/>
            <a:p>
              <a:pPr algn="ctr">
                <a:lnSpc>
                  <a:spcPts val="2800"/>
                </a:lnSpc>
              </a:pPr>
            </a:p>
          </p:txBody>
        </p:sp>
      </p:grpSp>
      <p:grpSp>
        <p:nvGrpSpPr>
          <p:cNvPr name="Group 6" id="6"/>
          <p:cNvGrpSpPr/>
          <p:nvPr/>
        </p:nvGrpSpPr>
        <p:grpSpPr>
          <a:xfrm rot="0">
            <a:off x="3474405" y="5853661"/>
            <a:ext cx="517423" cy="517423"/>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ABC587"/>
            </a:solidFill>
          </p:spPr>
        </p:sp>
        <p:sp>
          <p:nvSpPr>
            <p:cNvPr name="TextBox 8" id="8"/>
            <p:cNvSpPr txBox="true"/>
            <p:nvPr/>
          </p:nvSpPr>
          <p:spPr>
            <a:xfrm>
              <a:off x="0" y="-57150"/>
              <a:ext cx="812800" cy="869950"/>
            </a:xfrm>
            <a:prstGeom prst="rect">
              <a:avLst/>
            </a:prstGeom>
          </p:spPr>
          <p:txBody>
            <a:bodyPr anchor="ctr" rtlCol="false" tIns="50800" lIns="50800" bIns="50800" rIns="50800"/>
            <a:lstStyle/>
            <a:p>
              <a:pPr algn="ctr">
                <a:lnSpc>
                  <a:spcPts val="2800"/>
                </a:lnSpc>
              </a:pPr>
            </a:p>
          </p:txBody>
        </p:sp>
      </p:grpSp>
      <p:sp>
        <p:nvSpPr>
          <p:cNvPr name="TextBox 9" id="9"/>
          <p:cNvSpPr txBox="true"/>
          <p:nvPr/>
        </p:nvSpPr>
        <p:spPr>
          <a:xfrm rot="0">
            <a:off x="2706467" y="1629058"/>
            <a:ext cx="4636095" cy="923925"/>
          </a:xfrm>
          <a:prstGeom prst="rect">
            <a:avLst/>
          </a:prstGeom>
        </p:spPr>
        <p:txBody>
          <a:bodyPr anchor="t" rtlCol="false" tIns="0" lIns="0" bIns="0" rIns="0">
            <a:spAutoFit/>
          </a:bodyPr>
          <a:lstStyle/>
          <a:p>
            <a:pPr marL="0" indent="0" lvl="0">
              <a:lnSpc>
                <a:spcPts val="7200"/>
              </a:lnSpc>
              <a:spcBef>
                <a:spcPct val="0"/>
              </a:spcBef>
            </a:pPr>
            <a:r>
              <a:rPr lang="en-US" sz="6000">
                <a:solidFill>
                  <a:srgbClr val="FFD08D"/>
                </a:solidFill>
                <a:latin typeface="Doppler"/>
              </a:rPr>
              <a:t>Add Chart Here</a:t>
            </a:r>
          </a:p>
        </p:txBody>
      </p:sp>
      <p:sp>
        <p:nvSpPr>
          <p:cNvPr name="TextBox 10" id="10"/>
          <p:cNvSpPr txBox="true"/>
          <p:nvPr/>
        </p:nvSpPr>
        <p:spPr>
          <a:xfrm rot="0">
            <a:off x="2706467" y="2777247"/>
            <a:ext cx="5096039" cy="2184400"/>
          </a:xfrm>
          <a:prstGeom prst="rect">
            <a:avLst/>
          </a:prstGeom>
        </p:spPr>
        <p:txBody>
          <a:bodyPr anchor="t" rtlCol="false" tIns="0" lIns="0" bIns="0" rIns="0">
            <a:spAutoFit/>
          </a:bodyPr>
          <a:lstStyle/>
          <a:p>
            <a:pPr>
              <a:lnSpc>
                <a:spcPts val="3499"/>
              </a:lnSpc>
            </a:pPr>
            <a:r>
              <a:rPr lang="en-US" sz="2499">
                <a:solidFill>
                  <a:srgbClr val="FFD08D"/>
                </a:solidFill>
                <a:latin typeface="Barlow"/>
              </a:rPr>
              <a:t>Presentations are communication tools that can be used as demonstrations, lectures, speeches, reports, and more. It is mostly presented before an audience.</a:t>
            </a:r>
            <a:r>
              <a:rPr lang="en-US" sz="2499">
                <a:solidFill>
                  <a:srgbClr val="FFD08D"/>
                </a:solidFill>
                <a:latin typeface="Barlow"/>
              </a:rPr>
              <a:t> </a:t>
            </a:r>
          </a:p>
        </p:txBody>
      </p:sp>
      <p:sp>
        <p:nvSpPr>
          <p:cNvPr name="TextBox 11" id="11"/>
          <p:cNvSpPr txBox="true"/>
          <p:nvPr/>
        </p:nvSpPr>
        <p:spPr>
          <a:xfrm rot="0">
            <a:off x="4419117" y="5867898"/>
            <a:ext cx="2007061" cy="431800"/>
          </a:xfrm>
          <a:prstGeom prst="rect">
            <a:avLst/>
          </a:prstGeom>
        </p:spPr>
        <p:txBody>
          <a:bodyPr anchor="t" rtlCol="false" tIns="0" lIns="0" bIns="0" rIns="0">
            <a:spAutoFit/>
          </a:bodyPr>
          <a:lstStyle/>
          <a:p>
            <a:pPr>
              <a:lnSpc>
                <a:spcPts val="3499"/>
              </a:lnSpc>
            </a:pPr>
            <a:r>
              <a:rPr lang="en-US" sz="2499">
                <a:solidFill>
                  <a:srgbClr val="FFD08D"/>
                </a:solidFill>
                <a:latin typeface="Barlow Bold"/>
              </a:rPr>
              <a:t>CATEGORY 1</a:t>
            </a:r>
          </a:p>
        </p:txBody>
      </p:sp>
      <p:grpSp>
        <p:nvGrpSpPr>
          <p:cNvPr name="Group 12" id="12"/>
          <p:cNvGrpSpPr/>
          <p:nvPr/>
        </p:nvGrpSpPr>
        <p:grpSpPr>
          <a:xfrm rot="0">
            <a:off x="3474405" y="6659728"/>
            <a:ext cx="517423" cy="517423"/>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FFD08D"/>
            </a:solidFill>
          </p:spPr>
        </p:sp>
        <p:sp>
          <p:nvSpPr>
            <p:cNvPr name="TextBox 14" id="14"/>
            <p:cNvSpPr txBox="true"/>
            <p:nvPr/>
          </p:nvSpPr>
          <p:spPr>
            <a:xfrm>
              <a:off x="0" y="-57150"/>
              <a:ext cx="812800" cy="869950"/>
            </a:xfrm>
            <a:prstGeom prst="rect">
              <a:avLst/>
            </a:prstGeom>
          </p:spPr>
          <p:txBody>
            <a:bodyPr anchor="ctr" rtlCol="false" tIns="50800" lIns="50800" bIns="50800" rIns="50800"/>
            <a:lstStyle/>
            <a:p>
              <a:pPr algn="ctr">
                <a:lnSpc>
                  <a:spcPts val="2800"/>
                </a:lnSpc>
              </a:pPr>
            </a:p>
          </p:txBody>
        </p:sp>
      </p:grpSp>
      <p:sp>
        <p:nvSpPr>
          <p:cNvPr name="TextBox 15" id="15"/>
          <p:cNvSpPr txBox="true"/>
          <p:nvPr/>
        </p:nvSpPr>
        <p:spPr>
          <a:xfrm rot="0">
            <a:off x="4419117" y="6673965"/>
            <a:ext cx="2007061" cy="431800"/>
          </a:xfrm>
          <a:prstGeom prst="rect">
            <a:avLst/>
          </a:prstGeom>
        </p:spPr>
        <p:txBody>
          <a:bodyPr anchor="t" rtlCol="false" tIns="0" lIns="0" bIns="0" rIns="0">
            <a:spAutoFit/>
          </a:bodyPr>
          <a:lstStyle/>
          <a:p>
            <a:pPr>
              <a:lnSpc>
                <a:spcPts val="3499"/>
              </a:lnSpc>
            </a:pPr>
            <a:r>
              <a:rPr lang="en-US" sz="2499">
                <a:solidFill>
                  <a:srgbClr val="FFD08D"/>
                </a:solidFill>
                <a:latin typeface="Barlow Bold"/>
              </a:rPr>
              <a:t>CATEGORY 2</a:t>
            </a:r>
          </a:p>
        </p:txBody>
      </p:sp>
      <p:grpSp>
        <p:nvGrpSpPr>
          <p:cNvPr name="Group 16" id="16"/>
          <p:cNvGrpSpPr/>
          <p:nvPr/>
        </p:nvGrpSpPr>
        <p:grpSpPr>
          <a:xfrm rot="0">
            <a:off x="3474405" y="7465795"/>
            <a:ext cx="517423" cy="517423"/>
            <a:chOff x="0" y="0"/>
            <a:chExt cx="812800" cy="812800"/>
          </a:xfrm>
        </p:grpSpPr>
        <p:sp>
          <p:nvSpPr>
            <p:cNvPr name="Freeform 17" id="17"/>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571F2C"/>
            </a:solidFill>
          </p:spPr>
        </p:sp>
        <p:sp>
          <p:nvSpPr>
            <p:cNvPr name="TextBox 18" id="18"/>
            <p:cNvSpPr txBox="true"/>
            <p:nvPr/>
          </p:nvSpPr>
          <p:spPr>
            <a:xfrm>
              <a:off x="0" y="-57150"/>
              <a:ext cx="812800" cy="869950"/>
            </a:xfrm>
            <a:prstGeom prst="rect">
              <a:avLst/>
            </a:prstGeom>
          </p:spPr>
          <p:txBody>
            <a:bodyPr anchor="ctr" rtlCol="false" tIns="50800" lIns="50800" bIns="50800" rIns="50800"/>
            <a:lstStyle/>
            <a:p>
              <a:pPr algn="ctr">
                <a:lnSpc>
                  <a:spcPts val="2800"/>
                </a:lnSpc>
              </a:pPr>
            </a:p>
          </p:txBody>
        </p:sp>
      </p:grpSp>
      <p:sp>
        <p:nvSpPr>
          <p:cNvPr name="TextBox 19" id="19"/>
          <p:cNvSpPr txBox="true"/>
          <p:nvPr/>
        </p:nvSpPr>
        <p:spPr>
          <a:xfrm rot="0">
            <a:off x="4419117" y="7480031"/>
            <a:ext cx="2007061" cy="431800"/>
          </a:xfrm>
          <a:prstGeom prst="rect">
            <a:avLst/>
          </a:prstGeom>
        </p:spPr>
        <p:txBody>
          <a:bodyPr anchor="t" rtlCol="false" tIns="0" lIns="0" bIns="0" rIns="0">
            <a:spAutoFit/>
          </a:bodyPr>
          <a:lstStyle/>
          <a:p>
            <a:pPr>
              <a:lnSpc>
                <a:spcPts val="3499"/>
              </a:lnSpc>
            </a:pPr>
            <a:r>
              <a:rPr lang="en-US" sz="2499">
                <a:solidFill>
                  <a:srgbClr val="FFD08D"/>
                </a:solidFill>
                <a:latin typeface="Barlow Bold"/>
              </a:rPr>
              <a:t>CATEGORY 3</a:t>
            </a:r>
          </a:p>
        </p:txBody>
      </p:sp>
      <p:sp>
        <p:nvSpPr>
          <p:cNvPr name="Freeform 20" id="20"/>
          <p:cNvSpPr/>
          <p:nvPr/>
        </p:nvSpPr>
        <p:spPr>
          <a:xfrm flipH="false" flipV="true" rot="5400000">
            <a:off x="-5721195" y="2878338"/>
            <a:ext cx="10743850" cy="4530324"/>
          </a:xfrm>
          <a:custGeom>
            <a:avLst/>
            <a:gdLst/>
            <a:ahLst/>
            <a:cxnLst/>
            <a:rect r="r" b="b" t="t" l="l"/>
            <a:pathLst>
              <a:path h="4530324" w="10743850">
                <a:moveTo>
                  <a:pt x="0" y="4530324"/>
                </a:moveTo>
                <a:lnTo>
                  <a:pt x="10743851" y="4530324"/>
                </a:lnTo>
                <a:lnTo>
                  <a:pt x="10743851" y="0"/>
                </a:lnTo>
                <a:lnTo>
                  <a:pt x="0" y="0"/>
                </a:lnTo>
                <a:lnTo>
                  <a:pt x="0" y="4530324"/>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transition spd="slow">
    <p:push dir="l"/>
  </p:transition>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893042"/>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40000"/>
          </a:blip>
          <a:srcRect l="0" t="0" r="0" b="0"/>
          <a:stretch>
            <a:fillRect/>
          </a:stretch>
        </p:blipFill>
        <p:spPr>
          <a:xfrm flipH="false" flipV="false" rot="0">
            <a:off x="-410113" y="5847070"/>
            <a:ext cx="19108225" cy="4394892"/>
          </a:xfrm>
          <a:prstGeom prst="rect">
            <a:avLst/>
          </a:prstGeom>
        </p:spPr>
      </p:pic>
      <p:sp>
        <p:nvSpPr>
          <p:cNvPr name="Freeform 3" id="3"/>
          <p:cNvSpPr/>
          <p:nvPr/>
        </p:nvSpPr>
        <p:spPr>
          <a:xfrm flipH="false" flipV="false" rot="0">
            <a:off x="-2892029" y="522551"/>
            <a:ext cx="8634146" cy="9241898"/>
          </a:xfrm>
          <a:custGeom>
            <a:avLst/>
            <a:gdLst/>
            <a:ahLst/>
            <a:cxnLst/>
            <a:rect r="r" b="b" t="t" l="l"/>
            <a:pathLst>
              <a:path h="9241898" w="8634146">
                <a:moveTo>
                  <a:pt x="0" y="0"/>
                </a:moveTo>
                <a:lnTo>
                  <a:pt x="8634146" y="0"/>
                </a:lnTo>
                <a:lnTo>
                  <a:pt x="8634146" y="9241898"/>
                </a:lnTo>
                <a:lnTo>
                  <a:pt x="0" y="924189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false" rot="0">
            <a:off x="12160628" y="522551"/>
            <a:ext cx="8634146" cy="9241898"/>
          </a:xfrm>
          <a:custGeom>
            <a:avLst/>
            <a:gdLst/>
            <a:ahLst/>
            <a:cxnLst/>
            <a:rect r="r" b="b" t="t" l="l"/>
            <a:pathLst>
              <a:path h="9241898" w="8634146">
                <a:moveTo>
                  <a:pt x="8634146" y="0"/>
                </a:moveTo>
                <a:lnTo>
                  <a:pt x="0" y="0"/>
                </a:lnTo>
                <a:lnTo>
                  <a:pt x="0" y="9241898"/>
                </a:lnTo>
                <a:lnTo>
                  <a:pt x="8634146" y="9241898"/>
                </a:lnTo>
                <a:lnTo>
                  <a:pt x="8634146"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6256467" y="1104715"/>
            <a:ext cx="5389811" cy="1228725"/>
          </a:xfrm>
          <a:prstGeom prst="rect">
            <a:avLst/>
          </a:prstGeom>
        </p:spPr>
        <p:txBody>
          <a:bodyPr anchor="t" rtlCol="false" tIns="0" lIns="0" bIns="0" rIns="0">
            <a:spAutoFit/>
          </a:bodyPr>
          <a:lstStyle/>
          <a:p>
            <a:pPr algn="ctr" marL="0" indent="0" lvl="0">
              <a:lnSpc>
                <a:spcPts val="9600"/>
              </a:lnSpc>
              <a:spcBef>
                <a:spcPct val="0"/>
              </a:spcBef>
            </a:pPr>
            <a:r>
              <a:rPr lang="en-US" sz="8000">
                <a:solidFill>
                  <a:srgbClr val="FFD08D"/>
                </a:solidFill>
                <a:latin typeface="Doppler"/>
              </a:rPr>
              <a:t>1,234,567</a:t>
            </a:r>
          </a:p>
        </p:txBody>
      </p:sp>
      <p:sp>
        <p:nvSpPr>
          <p:cNvPr name="TextBox 6" id="6"/>
          <p:cNvSpPr txBox="true"/>
          <p:nvPr/>
        </p:nvSpPr>
        <p:spPr>
          <a:xfrm rot="0">
            <a:off x="6732531" y="2285815"/>
            <a:ext cx="4437682" cy="504825"/>
          </a:xfrm>
          <a:prstGeom prst="rect">
            <a:avLst/>
          </a:prstGeom>
        </p:spPr>
        <p:txBody>
          <a:bodyPr anchor="t" rtlCol="false" tIns="0" lIns="0" bIns="0" rIns="0">
            <a:spAutoFit/>
          </a:bodyPr>
          <a:lstStyle/>
          <a:p>
            <a:pPr algn="ctr" marL="0" indent="0" lvl="0">
              <a:lnSpc>
                <a:spcPts val="3900"/>
              </a:lnSpc>
              <a:spcBef>
                <a:spcPct val="0"/>
              </a:spcBef>
            </a:pPr>
            <a:r>
              <a:rPr lang="en-US" sz="3000">
                <a:solidFill>
                  <a:srgbClr val="FFD08D"/>
                </a:solidFill>
                <a:latin typeface="Barlow Bold"/>
              </a:rPr>
              <a:t>STATISTIC HERE</a:t>
            </a:r>
          </a:p>
        </p:txBody>
      </p:sp>
      <p:sp>
        <p:nvSpPr>
          <p:cNvPr name="TextBox 7" id="7"/>
          <p:cNvSpPr txBox="true"/>
          <p:nvPr/>
        </p:nvSpPr>
        <p:spPr>
          <a:xfrm rot="0">
            <a:off x="6256467" y="3731653"/>
            <a:ext cx="5389811" cy="1228725"/>
          </a:xfrm>
          <a:prstGeom prst="rect">
            <a:avLst/>
          </a:prstGeom>
        </p:spPr>
        <p:txBody>
          <a:bodyPr anchor="t" rtlCol="false" tIns="0" lIns="0" bIns="0" rIns="0">
            <a:spAutoFit/>
          </a:bodyPr>
          <a:lstStyle/>
          <a:p>
            <a:pPr algn="ctr" marL="0" indent="0" lvl="0">
              <a:lnSpc>
                <a:spcPts val="9600"/>
              </a:lnSpc>
              <a:spcBef>
                <a:spcPct val="0"/>
              </a:spcBef>
            </a:pPr>
            <a:r>
              <a:rPr lang="en-US" sz="8000">
                <a:solidFill>
                  <a:srgbClr val="FFD08D"/>
                </a:solidFill>
                <a:latin typeface="Doppler"/>
              </a:rPr>
              <a:t>35,789</a:t>
            </a:r>
          </a:p>
        </p:txBody>
      </p:sp>
      <p:sp>
        <p:nvSpPr>
          <p:cNvPr name="TextBox 8" id="8"/>
          <p:cNvSpPr txBox="true"/>
          <p:nvPr/>
        </p:nvSpPr>
        <p:spPr>
          <a:xfrm rot="0">
            <a:off x="6732531" y="4912753"/>
            <a:ext cx="4437682" cy="504825"/>
          </a:xfrm>
          <a:prstGeom prst="rect">
            <a:avLst/>
          </a:prstGeom>
        </p:spPr>
        <p:txBody>
          <a:bodyPr anchor="t" rtlCol="false" tIns="0" lIns="0" bIns="0" rIns="0">
            <a:spAutoFit/>
          </a:bodyPr>
          <a:lstStyle/>
          <a:p>
            <a:pPr algn="ctr" marL="0" indent="0" lvl="0">
              <a:lnSpc>
                <a:spcPts val="3900"/>
              </a:lnSpc>
              <a:spcBef>
                <a:spcPct val="0"/>
              </a:spcBef>
            </a:pPr>
            <a:r>
              <a:rPr lang="en-US" sz="3000">
                <a:solidFill>
                  <a:srgbClr val="FFD08D"/>
                </a:solidFill>
                <a:latin typeface="Barlow Bold"/>
              </a:rPr>
              <a:t>STATISTIC HERE</a:t>
            </a:r>
          </a:p>
        </p:txBody>
      </p:sp>
      <p:sp>
        <p:nvSpPr>
          <p:cNvPr name="TextBox 9" id="9"/>
          <p:cNvSpPr txBox="true"/>
          <p:nvPr/>
        </p:nvSpPr>
        <p:spPr>
          <a:xfrm rot="0">
            <a:off x="6256467" y="6358591"/>
            <a:ext cx="5389811" cy="1228725"/>
          </a:xfrm>
          <a:prstGeom prst="rect">
            <a:avLst/>
          </a:prstGeom>
        </p:spPr>
        <p:txBody>
          <a:bodyPr anchor="t" rtlCol="false" tIns="0" lIns="0" bIns="0" rIns="0">
            <a:spAutoFit/>
          </a:bodyPr>
          <a:lstStyle/>
          <a:p>
            <a:pPr algn="ctr" marL="0" indent="0" lvl="0">
              <a:lnSpc>
                <a:spcPts val="9600"/>
              </a:lnSpc>
              <a:spcBef>
                <a:spcPct val="0"/>
              </a:spcBef>
            </a:pPr>
            <a:r>
              <a:rPr lang="en-US" sz="8000">
                <a:solidFill>
                  <a:srgbClr val="FFD08D"/>
                </a:solidFill>
                <a:latin typeface="Doppler"/>
              </a:rPr>
              <a:t>1,500</a:t>
            </a:r>
          </a:p>
        </p:txBody>
      </p:sp>
      <p:sp>
        <p:nvSpPr>
          <p:cNvPr name="TextBox 10" id="10"/>
          <p:cNvSpPr txBox="true"/>
          <p:nvPr/>
        </p:nvSpPr>
        <p:spPr>
          <a:xfrm rot="0">
            <a:off x="6732531" y="7539691"/>
            <a:ext cx="4437682" cy="504825"/>
          </a:xfrm>
          <a:prstGeom prst="rect">
            <a:avLst/>
          </a:prstGeom>
        </p:spPr>
        <p:txBody>
          <a:bodyPr anchor="t" rtlCol="false" tIns="0" lIns="0" bIns="0" rIns="0">
            <a:spAutoFit/>
          </a:bodyPr>
          <a:lstStyle/>
          <a:p>
            <a:pPr algn="ctr" marL="0" indent="0" lvl="0">
              <a:lnSpc>
                <a:spcPts val="3900"/>
              </a:lnSpc>
              <a:spcBef>
                <a:spcPct val="0"/>
              </a:spcBef>
            </a:pPr>
            <a:r>
              <a:rPr lang="en-US" sz="3000">
                <a:solidFill>
                  <a:srgbClr val="FFD08D"/>
                </a:solidFill>
                <a:latin typeface="Barlow Bold"/>
              </a:rPr>
              <a:t>STATISTIC HERE</a:t>
            </a:r>
          </a:p>
        </p:txBody>
      </p:sp>
    </p:spTree>
  </p:cSld>
  <p:clrMapOvr>
    <a:masterClrMapping/>
  </p:clrMapOvr>
  <p:transition spd="slow">
    <p:push dir="l"/>
  </p:transition>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893042"/>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4972706" y="697124"/>
            <a:ext cx="4018894" cy="6003543"/>
            <a:chOff x="0" y="0"/>
            <a:chExt cx="5969000" cy="8916670"/>
          </a:xfrm>
        </p:grpSpPr>
        <p:sp>
          <p:nvSpPr>
            <p:cNvPr name="Freeform 3" id="3"/>
            <p:cNvSpPr/>
            <p:nvPr/>
          </p:nvSpPr>
          <p:spPr>
            <a:xfrm flipH="false" flipV="false" rot="0">
              <a:off x="127" y="6350"/>
              <a:ext cx="5968747" cy="8903970"/>
            </a:xfrm>
            <a:custGeom>
              <a:avLst/>
              <a:gdLst/>
              <a:ahLst/>
              <a:cxnLst/>
              <a:rect r="r" b="b" t="t" l="l"/>
              <a:pathLst>
                <a:path h="8903970" w="5968747">
                  <a:moveTo>
                    <a:pt x="2988310" y="8903970"/>
                  </a:moveTo>
                  <a:lnTo>
                    <a:pt x="2980563" y="8903970"/>
                  </a:lnTo>
                  <a:cubicBezTo>
                    <a:pt x="2246376" y="8903970"/>
                    <a:pt x="1538224" y="8630412"/>
                    <a:pt x="986790" y="8133714"/>
                  </a:cubicBezTo>
                  <a:cubicBezTo>
                    <a:pt x="420243" y="7623429"/>
                    <a:pt x="76581" y="6921881"/>
                    <a:pt x="19177" y="6158230"/>
                  </a:cubicBezTo>
                  <a:lnTo>
                    <a:pt x="16510" y="6121781"/>
                  </a:lnTo>
                  <a:cubicBezTo>
                    <a:pt x="4064" y="5781802"/>
                    <a:pt x="0" y="2921762"/>
                    <a:pt x="23876" y="2678811"/>
                  </a:cubicBezTo>
                  <a:cubicBezTo>
                    <a:pt x="96647" y="1941195"/>
                    <a:pt x="439801" y="1261618"/>
                    <a:pt x="990092" y="765302"/>
                  </a:cubicBezTo>
                  <a:cubicBezTo>
                    <a:pt x="1537208" y="271780"/>
                    <a:pt x="2242439" y="0"/>
                    <a:pt x="2975737" y="0"/>
                  </a:cubicBezTo>
                  <a:lnTo>
                    <a:pt x="2992882" y="0"/>
                  </a:lnTo>
                  <a:cubicBezTo>
                    <a:pt x="3726180" y="0"/>
                    <a:pt x="4431411" y="271780"/>
                    <a:pt x="4978527" y="765302"/>
                  </a:cubicBezTo>
                  <a:cubicBezTo>
                    <a:pt x="5528945" y="1261745"/>
                    <a:pt x="5871972" y="1941195"/>
                    <a:pt x="5944743" y="2678684"/>
                  </a:cubicBezTo>
                  <a:cubicBezTo>
                    <a:pt x="5968747" y="2921762"/>
                    <a:pt x="5964555" y="5782310"/>
                    <a:pt x="5952109" y="6122289"/>
                  </a:cubicBezTo>
                  <a:lnTo>
                    <a:pt x="5951982" y="6125083"/>
                  </a:lnTo>
                  <a:lnTo>
                    <a:pt x="5949442" y="6158230"/>
                  </a:lnTo>
                  <a:cubicBezTo>
                    <a:pt x="5892038" y="6921881"/>
                    <a:pt x="5548376" y="7623429"/>
                    <a:pt x="4981829" y="8133715"/>
                  </a:cubicBezTo>
                  <a:cubicBezTo>
                    <a:pt x="4430522" y="8630412"/>
                    <a:pt x="3722497" y="8903970"/>
                    <a:pt x="2988310" y="8903970"/>
                  </a:cubicBezTo>
                  <a:close/>
                  <a:moveTo>
                    <a:pt x="2975737" y="19050"/>
                  </a:moveTo>
                  <a:cubicBezTo>
                    <a:pt x="2247138" y="19050"/>
                    <a:pt x="1546479" y="289052"/>
                    <a:pt x="1002792" y="779399"/>
                  </a:cubicBezTo>
                  <a:cubicBezTo>
                    <a:pt x="455930" y="1272540"/>
                    <a:pt x="115062" y="1947799"/>
                    <a:pt x="42926" y="2680589"/>
                  </a:cubicBezTo>
                  <a:cubicBezTo>
                    <a:pt x="19050" y="2923286"/>
                    <a:pt x="23241" y="5781167"/>
                    <a:pt x="35560" y="6121019"/>
                  </a:cubicBezTo>
                  <a:lnTo>
                    <a:pt x="35687" y="6123686"/>
                  </a:lnTo>
                  <a:lnTo>
                    <a:pt x="38227" y="6156706"/>
                  </a:lnTo>
                  <a:cubicBezTo>
                    <a:pt x="95250" y="6915403"/>
                    <a:pt x="436626" y="7612507"/>
                    <a:pt x="999617" y="8119490"/>
                  </a:cubicBezTo>
                  <a:cubicBezTo>
                    <a:pt x="1547622" y="8613012"/>
                    <a:pt x="2251202" y="8884793"/>
                    <a:pt x="2980690" y="8884793"/>
                  </a:cubicBezTo>
                  <a:lnTo>
                    <a:pt x="2988437" y="8884793"/>
                  </a:lnTo>
                  <a:cubicBezTo>
                    <a:pt x="3717925" y="8884793"/>
                    <a:pt x="4421378" y="8613012"/>
                    <a:pt x="4969383" y="8119490"/>
                  </a:cubicBezTo>
                  <a:cubicBezTo>
                    <a:pt x="5532374" y="7612507"/>
                    <a:pt x="5873750" y="6915403"/>
                    <a:pt x="5930773" y="6156706"/>
                  </a:cubicBezTo>
                  <a:lnTo>
                    <a:pt x="5933313" y="6121527"/>
                  </a:lnTo>
                  <a:cubicBezTo>
                    <a:pt x="5945632" y="5781675"/>
                    <a:pt x="5949950" y="2923159"/>
                    <a:pt x="5925947" y="2680462"/>
                  </a:cubicBezTo>
                  <a:cubicBezTo>
                    <a:pt x="5853684" y="1947672"/>
                    <a:pt x="5512816" y="1272540"/>
                    <a:pt x="4965954" y="779272"/>
                  </a:cubicBezTo>
                  <a:cubicBezTo>
                    <a:pt x="4422140" y="289052"/>
                    <a:pt x="3721481" y="19050"/>
                    <a:pt x="2992882" y="19050"/>
                  </a:cubicBezTo>
                  <a:lnTo>
                    <a:pt x="2975737" y="19050"/>
                  </a:lnTo>
                  <a:close/>
                </a:path>
              </a:pathLst>
            </a:custGeom>
            <a:solidFill>
              <a:srgbClr val="ABC587"/>
            </a:solidFill>
          </p:spPr>
        </p:sp>
        <p:sp>
          <p:nvSpPr>
            <p:cNvPr name="Freeform 4" id="4"/>
            <p:cNvSpPr/>
            <p:nvPr/>
          </p:nvSpPr>
          <p:spPr>
            <a:xfrm flipH="false" flipV="false" rot="0">
              <a:off x="148844" y="155701"/>
              <a:ext cx="5671185" cy="8605520"/>
            </a:xfrm>
            <a:custGeom>
              <a:avLst/>
              <a:gdLst/>
              <a:ahLst/>
              <a:cxnLst/>
              <a:rect r="r" b="b" t="t" l="l"/>
              <a:pathLst>
                <a:path h="8605520" w="5671185">
                  <a:moveTo>
                    <a:pt x="2831846" y="8605394"/>
                  </a:moveTo>
                  <a:cubicBezTo>
                    <a:pt x="2134616" y="8605394"/>
                    <a:pt x="1462024" y="8345425"/>
                    <a:pt x="937895" y="7873493"/>
                  </a:cubicBezTo>
                  <a:cubicBezTo>
                    <a:pt x="399923" y="7388987"/>
                    <a:pt x="73660" y="6722873"/>
                    <a:pt x="19177" y="5997702"/>
                  </a:cubicBezTo>
                  <a:lnTo>
                    <a:pt x="16891" y="5966968"/>
                  </a:lnTo>
                  <a:cubicBezTo>
                    <a:pt x="4572" y="5629021"/>
                    <a:pt x="0" y="2784729"/>
                    <a:pt x="23749" y="2544064"/>
                  </a:cubicBezTo>
                  <a:cubicBezTo>
                    <a:pt x="92710" y="1843532"/>
                    <a:pt x="418592" y="1198245"/>
                    <a:pt x="941324" y="726821"/>
                  </a:cubicBezTo>
                  <a:cubicBezTo>
                    <a:pt x="1461008" y="258064"/>
                    <a:pt x="2130679" y="0"/>
                    <a:pt x="2827020" y="0"/>
                  </a:cubicBezTo>
                  <a:lnTo>
                    <a:pt x="2844165" y="0"/>
                  </a:lnTo>
                  <a:cubicBezTo>
                    <a:pt x="3540506" y="0"/>
                    <a:pt x="4210177" y="258191"/>
                    <a:pt x="4729861" y="726949"/>
                  </a:cubicBezTo>
                  <a:cubicBezTo>
                    <a:pt x="5252593" y="1198373"/>
                    <a:pt x="5578475" y="1843787"/>
                    <a:pt x="5647436" y="2544192"/>
                  </a:cubicBezTo>
                  <a:cubicBezTo>
                    <a:pt x="5671185" y="2784857"/>
                    <a:pt x="5666613" y="5629149"/>
                    <a:pt x="5654167" y="5967731"/>
                  </a:cubicBezTo>
                  <a:lnTo>
                    <a:pt x="5651881" y="5997830"/>
                  </a:lnTo>
                  <a:cubicBezTo>
                    <a:pt x="5597398" y="6722999"/>
                    <a:pt x="5271135" y="7389242"/>
                    <a:pt x="4733163" y="7873747"/>
                  </a:cubicBezTo>
                  <a:cubicBezTo>
                    <a:pt x="4209161" y="8345679"/>
                    <a:pt x="3536569" y="8605521"/>
                    <a:pt x="2839339" y="8605521"/>
                  </a:cubicBezTo>
                  <a:lnTo>
                    <a:pt x="2831846" y="8605521"/>
                  </a:lnTo>
                  <a:close/>
                </a:path>
              </a:pathLst>
            </a:custGeom>
            <a:blipFill>
              <a:blip r:embed="rId2"/>
              <a:stretch>
                <a:fillRect l="-384" t="0" r="-384" b="0"/>
              </a:stretch>
            </a:blipFill>
          </p:spPr>
        </p:sp>
      </p:grpSp>
      <p:grpSp>
        <p:nvGrpSpPr>
          <p:cNvPr name="Group 5" id="5"/>
          <p:cNvGrpSpPr>
            <a:grpSpLocks noChangeAspect="true"/>
          </p:cNvGrpSpPr>
          <p:nvPr/>
        </p:nvGrpSpPr>
        <p:grpSpPr>
          <a:xfrm rot="0">
            <a:off x="651409" y="648864"/>
            <a:ext cx="4018894" cy="6003543"/>
            <a:chOff x="0" y="0"/>
            <a:chExt cx="5969000" cy="8916670"/>
          </a:xfrm>
        </p:grpSpPr>
        <p:sp>
          <p:nvSpPr>
            <p:cNvPr name="Freeform 6" id="6"/>
            <p:cNvSpPr/>
            <p:nvPr/>
          </p:nvSpPr>
          <p:spPr>
            <a:xfrm flipH="false" flipV="false" rot="0">
              <a:off x="127" y="6350"/>
              <a:ext cx="5968747" cy="8903970"/>
            </a:xfrm>
            <a:custGeom>
              <a:avLst/>
              <a:gdLst/>
              <a:ahLst/>
              <a:cxnLst/>
              <a:rect r="r" b="b" t="t" l="l"/>
              <a:pathLst>
                <a:path h="8903970" w="5968747">
                  <a:moveTo>
                    <a:pt x="2988310" y="8903970"/>
                  </a:moveTo>
                  <a:lnTo>
                    <a:pt x="2980563" y="8903970"/>
                  </a:lnTo>
                  <a:cubicBezTo>
                    <a:pt x="2246376" y="8903970"/>
                    <a:pt x="1538224" y="8630412"/>
                    <a:pt x="986790" y="8133714"/>
                  </a:cubicBezTo>
                  <a:cubicBezTo>
                    <a:pt x="420243" y="7623429"/>
                    <a:pt x="76581" y="6921881"/>
                    <a:pt x="19177" y="6158230"/>
                  </a:cubicBezTo>
                  <a:lnTo>
                    <a:pt x="16510" y="6121781"/>
                  </a:lnTo>
                  <a:cubicBezTo>
                    <a:pt x="4064" y="5781802"/>
                    <a:pt x="0" y="2921762"/>
                    <a:pt x="23876" y="2678811"/>
                  </a:cubicBezTo>
                  <a:cubicBezTo>
                    <a:pt x="96647" y="1941195"/>
                    <a:pt x="439801" y="1261618"/>
                    <a:pt x="990092" y="765302"/>
                  </a:cubicBezTo>
                  <a:cubicBezTo>
                    <a:pt x="1537208" y="271780"/>
                    <a:pt x="2242439" y="0"/>
                    <a:pt x="2975737" y="0"/>
                  </a:cubicBezTo>
                  <a:lnTo>
                    <a:pt x="2992882" y="0"/>
                  </a:lnTo>
                  <a:cubicBezTo>
                    <a:pt x="3726180" y="0"/>
                    <a:pt x="4431411" y="271780"/>
                    <a:pt x="4978527" y="765302"/>
                  </a:cubicBezTo>
                  <a:cubicBezTo>
                    <a:pt x="5528945" y="1261745"/>
                    <a:pt x="5871972" y="1941195"/>
                    <a:pt x="5944743" y="2678684"/>
                  </a:cubicBezTo>
                  <a:cubicBezTo>
                    <a:pt x="5968747" y="2921762"/>
                    <a:pt x="5964555" y="5782310"/>
                    <a:pt x="5952109" y="6122289"/>
                  </a:cubicBezTo>
                  <a:lnTo>
                    <a:pt x="5951982" y="6125083"/>
                  </a:lnTo>
                  <a:lnTo>
                    <a:pt x="5949442" y="6158230"/>
                  </a:lnTo>
                  <a:cubicBezTo>
                    <a:pt x="5892038" y="6921881"/>
                    <a:pt x="5548376" y="7623429"/>
                    <a:pt x="4981829" y="8133715"/>
                  </a:cubicBezTo>
                  <a:cubicBezTo>
                    <a:pt x="4430522" y="8630412"/>
                    <a:pt x="3722497" y="8903970"/>
                    <a:pt x="2988310" y="8903970"/>
                  </a:cubicBezTo>
                  <a:close/>
                  <a:moveTo>
                    <a:pt x="2975737" y="19050"/>
                  </a:moveTo>
                  <a:cubicBezTo>
                    <a:pt x="2247138" y="19050"/>
                    <a:pt x="1546479" y="289052"/>
                    <a:pt x="1002792" y="779399"/>
                  </a:cubicBezTo>
                  <a:cubicBezTo>
                    <a:pt x="455930" y="1272540"/>
                    <a:pt x="115062" y="1947799"/>
                    <a:pt x="42926" y="2680589"/>
                  </a:cubicBezTo>
                  <a:cubicBezTo>
                    <a:pt x="19050" y="2923286"/>
                    <a:pt x="23241" y="5781167"/>
                    <a:pt x="35560" y="6121019"/>
                  </a:cubicBezTo>
                  <a:lnTo>
                    <a:pt x="35687" y="6123686"/>
                  </a:lnTo>
                  <a:lnTo>
                    <a:pt x="38227" y="6156706"/>
                  </a:lnTo>
                  <a:cubicBezTo>
                    <a:pt x="95250" y="6915403"/>
                    <a:pt x="436626" y="7612507"/>
                    <a:pt x="999617" y="8119490"/>
                  </a:cubicBezTo>
                  <a:cubicBezTo>
                    <a:pt x="1547622" y="8613012"/>
                    <a:pt x="2251202" y="8884793"/>
                    <a:pt x="2980690" y="8884793"/>
                  </a:cubicBezTo>
                  <a:lnTo>
                    <a:pt x="2988437" y="8884793"/>
                  </a:lnTo>
                  <a:cubicBezTo>
                    <a:pt x="3717925" y="8884793"/>
                    <a:pt x="4421378" y="8613012"/>
                    <a:pt x="4969383" y="8119490"/>
                  </a:cubicBezTo>
                  <a:cubicBezTo>
                    <a:pt x="5532374" y="7612507"/>
                    <a:pt x="5873750" y="6915403"/>
                    <a:pt x="5930773" y="6156706"/>
                  </a:cubicBezTo>
                  <a:lnTo>
                    <a:pt x="5933313" y="6121527"/>
                  </a:lnTo>
                  <a:cubicBezTo>
                    <a:pt x="5945632" y="5781675"/>
                    <a:pt x="5949950" y="2923159"/>
                    <a:pt x="5925947" y="2680462"/>
                  </a:cubicBezTo>
                  <a:cubicBezTo>
                    <a:pt x="5853684" y="1947672"/>
                    <a:pt x="5512816" y="1272540"/>
                    <a:pt x="4965954" y="779272"/>
                  </a:cubicBezTo>
                  <a:cubicBezTo>
                    <a:pt x="4422140" y="289052"/>
                    <a:pt x="3721481" y="19050"/>
                    <a:pt x="2992882" y="19050"/>
                  </a:cubicBezTo>
                  <a:lnTo>
                    <a:pt x="2975737" y="19050"/>
                  </a:lnTo>
                  <a:close/>
                </a:path>
              </a:pathLst>
            </a:custGeom>
            <a:solidFill>
              <a:srgbClr val="ABC587"/>
            </a:solidFill>
          </p:spPr>
        </p:sp>
        <p:sp>
          <p:nvSpPr>
            <p:cNvPr name="Freeform 7" id="7"/>
            <p:cNvSpPr/>
            <p:nvPr/>
          </p:nvSpPr>
          <p:spPr>
            <a:xfrm flipH="false" flipV="false" rot="0">
              <a:off x="148844" y="155701"/>
              <a:ext cx="5671185" cy="8605520"/>
            </a:xfrm>
            <a:custGeom>
              <a:avLst/>
              <a:gdLst/>
              <a:ahLst/>
              <a:cxnLst/>
              <a:rect r="r" b="b" t="t" l="l"/>
              <a:pathLst>
                <a:path h="8605520" w="5671185">
                  <a:moveTo>
                    <a:pt x="2831846" y="8605394"/>
                  </a:moveTo>
                  <a:cubicBezTo>
                    <a:pt x="2134616" y="8605394"/>
                    <a:pt x="1462024" y="8345425"/>
                    <a:pt x="937895" y="7873493"/>
                  </a:cubicBezTo>
                  <a:cubicBezTo>
                    <a:pt x="399923" y="7388987"/>
                    <a:pt x="73660" y="6722873"/>
                    <a:pt x="19177" y="5997702"/>
                  </a:cubicBezTo>
                  <a:lnTo>
                    <a:pt x="16891" y="5966968"/>
                  </a:lnTo>
                  <a:cubicBezTo>
                    <a:pt x="4572" y="5629021"/>
                    <a:pt x="0" y="2784729"/>
                    <a:pt x="23749" y="2544064"/>
                  </a:cubicBezTo>
                  <a:cubicBezTo>
                    <a:pt x="92710" y="1843532"/>
                    <a:pt x="418592" y="1198245"/>
                    <a:pt x="941324" y="726821"/>
                  </a:cubicBezTo>
                  <a:cubicBezTo>
                    <a:pt x="1461008" y="258064"/>
                    <a:pt x="2130679" y="0"/>
                    <a:pt x="2827020" y="0"/>
                  </a:cubicBezTo>
                  <a:lnTo>
                    <a:pt x="2844165" y="0"/>
                  </a:lnTo>
                  <a:cubicBezTo>
                    <a:pt x="3540506" y="0"/>
                    <a:pt x="4210177" y="258191"/>
                    <a:pt x="4729861" y="726949"/>
                  </a:cubicBezTo>
                  <a:cubicBezTo>
                    <a:pt x="5252593" y="1198373"/>
                    <a:pt x="5578475" y="1843787"/>
                    <a:pt x="5647436" y="2544192"/>
                  </a:cubicBezTo>
                  <a:cubicBezTo>
                    <a:pt x="5671185" y="2784857"/>
                    <a:pt x="5666613" y="5629149"/>
                    <a:pt x="5654167" y="5967731"/>
                  </a:cubicBezTo>
                  <a:lnTo>
                    <a:pt x="5651881" y="5997830"/>
                  </a:lnTo>
                  <a:cubicBezTo>
                    <a:pt x="5597398" y="6722999"/>
                    <a:pt x="5271135" y="7389242"/>
                    <a:pt x="4733163" y="7873747"/>
                  </a:cubicBezTo>
                  <a:cubicBezTo>
                    <a:pt x="4209161" y="8345679"/>
                    <a:pt x="3536569" y="8605521"/>
                    <a:pt x="2839339" y="8605521"/>
                  </a:cubicBezTo>
                  <a:lnTo>
                    <a:pt x="2831846" y="8605521"/>
                  </a:lnTo>
                  <a:close/>
                </a:path>
              </a:pathLst>
            </a:custGeom>
            <a:blipFill>
              <a:blip r:embed="rId3"/>
              <a:stretch>
                <a:fillRect l="-64150" t="0" r="-64150" b="0"/>
              </a:stretch>
            </a:blipFill>
          </p:spPr>
        </p:sp>
      </p:grpSp>
      <p:grpSp>
        <p:nvGrpSpPr>
          <p:cNvPr name="Group 8" id="8"/>
          <p:cNvGrpSpPr>
            <a:grpSpLocks noChangeAspect="true"/>
          </p:cNvGrpSpPr>
          <p:nvPr/>
        </p:nvGrpSpPr>
        <p:grpSpPr>
          <a:xfrm rot="0">
            <a:off x="13617697" y="648864"/>
            <a:ext cx="4018894" cy="6003543"/>
            <a:chOff x="0" y="0"/>
            <a:chExt cx="5969000" cy="8916670"/>
          </a:xfrm>
        </p:grpSpPr>
        <p:sp>
          <p:nvSpPr>
            <p:cNvPr name="Freeform 9" id="9"/>
            <p:cNvSpPr/>
            <p:nvPr/>
          </p:nvSpPr>
          <p:spPr>
            <a:xfrm flipH="false" flipV="false" rot="0">
              <a:off x="127" y="6350"/>
              <a:ext cx="5968747" cy="8903970"/>
            </a:xfrm>
            <a:custGeom>
              <a:avLst/>
              <a:gdLst/>
              <a:ahLst/>
              <a:cxnLst/>
              <a:rect r="r" b="b" t="t" l="l"/>
              <a:pathLst>
                <a:path h="8903970" w="5968747">
                  <a:moveTo>
                    <a:pt x="2988310" y="8903970"/>
                  </a:moveTo>
                  <a:lnTo>
                    <a:pt x="2980563" y="8903970"/>
                  </a:lnTo>
                  <a:cubicBezTo>
                    <a:pt x="2246376" y="8903970"/>
                    <a:pt x="1538224" y="8630412"/>
                    <a:pt x="986790" y="8133714"/>
                  </a:cubicBezTo>
                  <a:cubicBezTo>
                    <a:pt x="420243" y="7623429"/>
                    <a:pt x="76581" y="6921881"/>
                    <a:pt x="19177" y="6158230"/>
                  </a:cubicBezTo>
                  <a:lnTo>
                    <a:pt x="16510" y="6121781"/>
                  </a:lnTo>
                  <a:cubicBezTo>
                    <a:pt x="4064" y="5781802"/>
                    <a:pt x="0" y="2921762"/>
                    <a:pt x="23876" y="2678811"/>
                  </a:cubicBezTo>
                  <a:cubicBezTo>
                    <a:pt x="96647" y="1941195"/>
                    <a:pt x="439801" y="1261618"/>
                    <a:pt x="990092" y="765302"/>
                  </a:cubicBezTo>
                  <a:cubicBezTo>
                    <a:pt x="1537208" y="271780"/>
                    <a:pt x="2242439" y="0"/>
                    <a:pt x="2975737" y="0"/>
                  </a:cubicBezTo>
                  <a:lnTo>
                    <a:pt x="2992882" y="0"/>
                  </a:lnTo>
                  <a:cubicBezTo>
                    <a:pt x="3726180" y="0"/>
                    <a:pt x="4431411" y="271780"/>
                    <a:pt x="4978527" y="765302"/>
                  </a:cubicBezTo>
                  <a:cubicBezTo>
                    <a:pt x="5528945" y="1261745"/>
                    <a:pt x="5871972" y="1941195"/>
                    <a:pt x="5944743" y="2678684"/>
                  </a:cubicBezTo>
                  <a:cubicBezTo>
                    <a:pt x="5968747" y="2921762"/>
                    <a:pt x="5964555" y="5782310"/>
                    <a:pt x="5952109" y="6122289"/>
                  </a:cubicBezTo>
                  <a:lnTo>
                    <a:pt x="5951982" y="6125083"/>
                  </a:lnTo>
                  <a:lnTo>
                    <a:pt x="5949442" y="6158230"/>
                  </a:lnTo>
                  <a:cubicBezTo>
                    <a:pt x="5892038" y="6921881"/>
                    <a:pt x="5548376" y="7623429"/>
                    <a:pt x="4981829" y="8133715"/>
                  </a:cubicBezTo>
                  <a:cubicBezTo>
                    <a:pt x="4430522" y="8630412"/>
                    <a:pt x="3722497" y="8903970"/>
                    <a:pt x="2988310" y="8903970"/>
                  </a:cubicBezTo>
                  <a:close/>
                  <a:moveTo>
                    <a:pt x="2975737" y="19050"/>
                  </a:moveTo>
                  <a:cubicBezTo>
                    <a:pt x="2247138" y="19050"/>
                    <a:pt x="1546479" y="289052"/>
                    <a:pt x="1002792" y="779399"/>
                  </a:cubicBezTo>
                  <a:cubicBezTo>
                    <a:pt x="455930" y="1272540"/>
                    <a:pt x="115062" y="1947799"/>
                    <a:pt x="42926" y="2680589"/>
                  </a:cubicBezTo>
                  <a:cubicBezTo>
                    <a:pt x="19050" y="2923286"/>
                    <a:pt x="23241" y="5781167"/>
                    <a:pt x="35560" y="6121019"/>
                  </a:cubicBezTo>
                  <a:lnTo>
                    <a:pt x="35687" y="6123686"/>
                  </a:lnTo>
                  <a:lnTo>
                    <a:pt x="38227" y="6156706"/>
                  </a:lnTo>
                  <a:cubicBezTo>
                    <a:pt x="95250" y="6915403"/>
                    <a:pt x="436626" y="7612507"/>
                    <a:pt x="999617" y="8119490"/>
                  </a:cubicBezTo>
                  <a:cubicBezTo>
                    <a:pt x="1547622" y="8613012"/>
                    <a:pt x="2251202" y="8884793"/>
                    <a:pt x="2980690" y="8884793"/>
                  </a:cubicBezTo>
                  <a:lnTo>
                    <a:pt x="2988437" y="8884793"/>
                  </a:lnTo>
                  <a:cubicBezTo>
                    <a:pt x="3717925" y="8884793"/>
                    <a:pt x="4421378" y="8613012"/>
                    <a:pt x="4969383" y="8119490"/>
                  </a:cubicBezTo>
                  <a:cubicBezTo>
                    <a:pt x="5532374" y="7612507"/>
                    <a:pt x="5873750" y="6915403"/>
                    <a:pt x="5930773" y="6156706"/>
                  </a:cubicBezTo>
                  <a:lnTo>
                    <a:pt x="5933313" y="6121527"/>
                  </a:lnTo>
                  <a:cubicBezTo>
                    <a:pt x="5945632" y="5781675"/>
                    <a:pt x="5949950" y="2923159"/>
                    <a:pt x="5925947" y="2680462"/>
                  </a:cubicBezTo>
                  <a:cubicBezTo>
                    <a:pt x="5853684" y="1947672"/>
                    <a:pt x="5512816" y="1272540"/>
                    <a:pt x="4965954" y="779272"/>
                  </a:cubicBezTo>
                  <a:cubicBezTo>
                    <a:pt x="4422140" y="289052"/>
                    <a:pt x="3721481" y="19050"/>
                    <a:pt x="2992882" y="19050"/>
                  </a:cubicBezTo>
                  <a:lnTo>
                    <a:pt x="2975737" y="19050"/>
                  </a:lnTo>
                  <a:close/>
                </a:path>
              </a:pathLst>
            </a:custGeom>
            <a:solidFill>
              <a:srgbClr val="ABC587"/>
            </a:solidFill>
          </p:spPr>
        </p:sp>
        <p:sp>
          <p:nvSpPr>
            <p:cNvPr name="Freeform 10" id="10"/>
            <p:cNvSpPr/>
            <p:nvPr/>
          </p:nvSpPr>
          <p:spPr>
            <a:xfrm flipH="false" flipV="false" rot="0">
              <a:off x="148844" y="155701"/>
              <a:ext cx="5671185" cy="8605520"/>
            </a:xfrm>
            <a:custGeom>
              <a:avLst/>
              <a:gdLst/>
              <a:ahLst/>
              <a:cxnLst/>
              <a:rect r="r" b="b" t="t" l="l"/>
              <a:pathLst>
                <a:path h="8605520" w="5671185">
                  <a:moveTo>
                    <a:pt x="2831846" y="8605394"/>
                  </a:moveTo>
                  <a:cubicBezTo>
                    <a:pt x="2134616" y="8605394"/>
                    <a:pt x="1462024" y="8345425"/>
                    <a:pt x="937895" y="7873493"/>
                  </a:cubicBezTo>
                  <a:cubicBezTo>
                    <a:pt x="399923" y="7388987"/>
                    <a:pt x="73660" y="6722873"/>
                    <a:pt x="19177" y="5997702"/>
                  </a:cubicBezTo>
                  <a:lnTo>
                    <a:pt x="16891" y="5966968"/>
                  </a:lnTo>
                  <a:cubicBezTo>
                    <a:pt x="4572" y="5629021"/>
                    <a:pt x="0" y="2784729"/>
                    <a:pt x="23749" y="2544064"/>
                  </a:cubicBezTo>
                  <a:cubicBezTo>
                    <a:pt x="92710" y="1843532"/>
                    <a:pt x="418592" y="1198245"/>
                    <a:pt x="941324" y="726821"/>
                  </a:cubicBezTo>
                  <a:cubicBezTo>
                    <a:pt x="1461008" y="258064"/>
                    <a:pt x="2130679" y="0"/>
                    <a:pt x="2827020" y="0"/>
                  </a:cubicBezTo>
                  <a:lnTo>
                    <a:pt x="2844165" y="0"/>
                  </a:lnTo>
                  <a:cubicBezTo>
                    <a:pt x="3540506" y="0"/>
                    <a:pt x="4210177" y="258191"/>
                    <a:pt x="4729861" y="726949"/>
                  </a:cubicBezTo>
                  <a:cubicBezTo>
                    <a:pt x="5252593" y="1198373"/>
                    <a:pt x="5578475" y="1843787"/>
                    <a:pt x="5647436" y="2544192"/>
                  </a:cubicBezTo>
                  <a:cubicBezTo>
                    <a:pt x="5671185" y="2784857"/>
                    <a:pt x="5666613" y="5629149"/>
                    <a:pt x="5654167" y="5967731"/>
                  </a:cubicBezTo>
                  <a:lnTo>
                    <a:pt x="5651881" y="5997830"/>
                  </a:lnTo>
                  <a:cubicBezTo>
                    <a:pt x="5597398" y="6722999"/>
                    <a:pt x="5271135" y="7389242"/>
                    <a:pt x="4733163" y="7873747"/>
                  </a:cubicBezTo>
                  <a:cubicBezTo>
                    <a:pt x="4209161" y="8345679"/>
                    <a:pt x="3536569" y="8605521"/>
                    <a:pt x="2839339" y="8605521"/>
                  </a:cubicBezTo>
                  <a:lnTo>
                    <a:pt x="2831846" y="8605521"/>
                  </a:lnTo>
                  <a:close/>
                </a:path>
              </a:pathLst>
            </a:custGeom>
            <a:blipFill>
              <a:blip r:embed="rId4"/>
              <a:stretch>
                <a:fillRect l="-4282" t="0" r="-4282" b="0"/>
              </a:stretch>
            </a:blipFill>
          </p:spPr>
        </p:sp>
      </p:grpSp>
      <p:grpSp>
        <p:nvGrpSpPr>
          <p:cNvPr name="Group 11" id="11"/>
          <p:cNvGrpSpPr>
            <a:grpSpLocks noChangeAspect="true"/>
          </p:cNvGrpSpPr>
          <p:nvPr/>
        </p:nvGrpSpPr>
        <p:grpSpPr>
          <a:xfrm rot="0">
            <a:off x="9296400" y="600604"/>
            <a:ext cx="4018894" cy="6003543"/>
            <a:chOff x="0" y="0"/>
            <a:chExt cx="5969000" cy="8916670"/>
          </a:xfrm>
        </p:grpSpPr>
        <p:sp>
          <p:nvSpPr>
            <p:cNvPr name="Freeform 12" id="12"/>
            <p:cNvSpPr/>
            <p:nvPr/>
          </p:nvSpPr>
          <p:spPr>
            <a:xfrm flipH="false" flipV="false" rot="0">
              <a:off x="127" y="6350"/>
              <a:ext cx="5968747" cy="8903970"/>
            </a:xfrm>
            <a:custGeom>
              <a:avLst/>
              <a:gdLst/>
              <a:ahLst/>
              <a:cxnLst/>
              <a:rect r="r" b="b" t="t" l="l"/>
              <a:pathLst>
                <a:path h="8903970" w="5968747">
                  <a:moveTo>
                    <a:pt x="2988310" y="8903970"/>
                  </a:moveTo>
                  <a:lnTo>
                    <a:pt x="2980563" y="8903970"/>
                  </a:lnTo>
                  <a:cubicBezTo>
                    <a:pt x="2246376" y="8903970"/>
                    <a:pt x="1538224" y="8630412"/>
                    <a:pt x="986790" y="8133714"/>
                  </a:cubicBezTo>
                  <a:cubicBezTo>
                    <a:pt x="420243" y="7623429"/>
                    <a:pt x="76581" y="6921881"/>
                    <a:pt x="19177" y="6158230"/>
                  </a:cubicBezTo>
                  <a:lnTo>
                    <a:pt x="16510" y="6121781"/>
                  </a:lnTo>
                  <a:cubicBezTo>
                    <a:pt x="4064" y="5781802"/>
                    <a:pt x="0" y="2921762"/>
                    <a:pt x="23876" y="2678811"/>
                  </a:cubicBezTo>
                  <a:cubicBezTo>
                    <a:pt x="96647" y="1941195"/>
                    <a:pt x="439801" y="1261618"/>
                    <a:pt x="990092" y="765302"/>
                  </a:cubicBezTo>
                  <a:cubicBezTo>
                    <a:pt x="1537208" y="271780"/>
                    <a:pt x="2242439" y="0"/>
                    <a:pt x="2975737" y="0"/>
                  </a:cubicBezTo>
                  <a:lnTo>
                    <a:pt x="2992882" y="0"/>
                  </a:lnTo>
                  <a:cubicBezTo>
                    <a:pt x="3726180" y="0"/>
                    <a:pt x="4431411" y="271780"/>
                    <a:pt x="4978527" y="765302"/>
                  </a:cubicBezTo>
                  <a:cubicBezTo>
                    <a:pt x="5528945" y="1261745"/>
                    <a:pt x="5871972" y="1941195"/>
                    <a:pt x="5944743" y="2678684"/>
                  </a:cubicBezTo>
                  <a:cubicBezTo>
                    <a:pt x="5968747" y="2921762"/>
                    <a:pt x="5964555" y="5782310"/>
                    <a:pt x="5952109" y="6122289"/>
                  </a:cubicBezTo>
                  <a:lnTo>
                    <a:pt x="5951982" y="6125083"/>
                  </a:lnTo>
                  <a:lnTo>
                    <a:pt x="5949442" y="6158230"/>
                  </a:lnTo>
                  <a:cubicBezTo>
                    <a:pt x="5892038" y="6921881"/>
                    <a:pt x="5548376" y="7623429"/>
                    <a:pt x="4981829" y="8133715"/>
                  </a:cubicBezTo>
                  <a:cubicBezTo>
                    <a:pt x="4430522" y="8630412"/>
                    <a:pt x="3722497" y="8903970"/>
                    <a:pt x="2988310" y="8903970"/>
                  </a:cubicBezTo>
                  <a:close/>
                  <a:moveTo>
                    <a:pt x="2975737" y="19050"/>
                  </a:moveTo>
                  <a:cubicBezTo>
                    <a:pt x="2247138" y="19050"/>
                    <a:pt x="1546479" y="289052"/>
                    <a:pt x="1002792" y="779399"/>
                  </a:cubicBezTo>
                  <a:cubicBezTo>
                    <a:pt x="455930" y="1272540"/>
                    <a:pt x="115062" y="1947799"/>
                    <a:pt x="42926" y="2680589"/>
                  </a:cubicBezTo>
                  <a:cubicBezTo>
                    <a:pt x="19050" y="2923286"/>
                    <a:pt x="23241" y="5781167"/>
                    <a:pt x="35560" y="6121019"/>
                  </a:cubicBezTo>
                  <a:lnTo>
                    <a:pt x="35687" y="6123686"/>
                  </a:lnTo>
                  <a:lnTo>
                    <a:pt x="38227" y="6156706"/>
                  </a:lnTo>
                  <a:cubicBezTo>
                    <a:pt x="95250" y="6915403"/>
                    <a:pt x="436626" y="7612507"/>
                    <a:pt x="999617" y="8119490"/>
                  </a:cubicBezTo>
                  <a:cubicBezTo>
                    <a:pt x="1547622" y="8613012"/>
                    <a:pt x="2251202" y="8884793"/>
                    <a:pt x="2980690" y="8884793"/>
                  </a:cubicBezTo>
                  <a:lnTo>
                    <a:pt x="2988437" y="8884793"/>
                  </a:lnTo>
                  <a:cubicBezTo>
                    <a:pt x="3717925" y="8884793"/>
                    <a:pt x="4421378" y="8613012"/>
                    <a:pt x="4969383" y="8119490"/>
                  </a:cubicBezTo>
                  <a:cubicBezTo>
                    <a:pt x="5532374" y="7612507"/>
                    <a:pt x="5873750" y="6915403"/>
                    <a:pt x="5930773" y="6156706"/>
                  </a:cubicBezTo>
                  <a:lnTo>
                    <a:pt x="5933313" y="6121527"/>
                  </a:lnTo>
                  <a:cubicBezTo>
                    <a:pt x="5945632" y="5781675"/>
                    <a:pt x="5949950" y="2923159"/>
                    <a:pt x="5925947" y="2680462"/>
                  </a:cubicBezTo>
                  <a:cubicBezTo>
                    <a:pt x="5853684" y="1947672"/>
                    <a:pt x="5512816" y="1272540"/>
                    <a:pt x="4965954" y="779272"/>
                  </a:cubicBezTo>
                  <a:cubicBezTo>
                    <a:pt x="4422140" y="289052"/>
                    <a:pt x="3721481" y="19050"/>
                    <a:pt x="2992882" y="19050"/>
                  </a:cubicBezTo>
                  <a:lnTo>
                    <a:pt x="2975737" y="19050"/>
                  </a:lnTo>
                  <a:close/>
                </a:path>
              </a:pathLst>
            </a:custGeom>
            <a:solidFill>
              <a:srgbClr val="ABC587"/>
            </a:solidFill>
          </p:spPr>
        </p:sp>
        <p:sp>
          <p:nvSpPr>
            <p:cNvPr name="Freeform 13" id="13"/>
            <p:cNvSpPr/>
            <p:nvPr/>
          </p:nvSpPr>
          <p:spPr>
            <a:xfrm flipH="false" flipV="false" rot="0">
              <a:off x="148844" y="155701"/>
              <a:ext cx="5671185" cy="8605520"/>
            </a:xfrm>
            <a:custGeom>
              <a:avLst/>
              <a:gdLst/>
              <a:ahLst/>
              <a:cxnLst/>
              <a:rect r="r" b="b" t="t" l="l"/>
              <a:pathLst>
                <a:path h="8605520" w="5671185">
                  <a:moveTo>
                    <a:pt x="2831846" y="8605394"/>
                  </a:moveTo>
                  <a:cubicBezTo>
                    <a:pt x="2134616" y="8605394"/>
                    <a:pt x="1462024" y="8345425"/>
                    <a:pt x="937895" y="7873493"/>
                  </a:cubicBezTo>
                  <a:cubicBezTo>
                    <a:pt x="399923" y="7388987"/>
                    <a:pt x="73660" y="6722873"/>
                    <a:pt x="19177" y="5997702"/>
                  </a:cubicBezTo>
                  <a:lnTo>
                    <a:pt x="16891" y="5966968"/>
                  </a:lnTo>
                  <a:cubicBezTo>
                    <a:pt x="4572" y="5629021"/>
                    <a:pt x="0" y="2784729"/>
                    <a:pt x="23749" y="2544064"/>
                  </a:cubicBezTo>
                  <a:cubicBezTo>
                    <a:pt x="92710" y="1843532"/>
                    <a:pt x="418592" y="1198245"/>
                    <a:pt x="941324" y="726821"/>
                  </a:cubicBezTo>
                  <a:cubicBezTo>
                    <a:pt x="1461008" y="258064"/>
                    <a:pt x="2130679" y="0"/>
                    <a:pt x="2827020" y="0"/>
                  </a:cubicBezTo>
                  <a:lnTo>
                    <a:pt x="2844165" y="0"/>
                  </a:lnTo>
                  <a:cubicBezTo>
                    <a:pt x="3540506" y="0"/>
                    <a:pt x="4210177" y="258191"/>
                    <a:pt x="4729861" y="726949"/>
                  </a:cubicBezTo>
                  <a:cubicBezTo>
                    <a:pt x="5252593" y="1198373"/>
                    <a:pt x="5578475" y="1843787"/>
                    <a:pt x="5647436" y="2544192"/>
                  </a:cubicBezTo>
                  <a:cubicBezTo>
                    <a:pt x="5671185" y="2784857"/>
                    <a:pt x="5666613" y="5629149"/>
                    <a:pt x="5654167" y="5967731"/>
                  </a:cubicBezTo>
                  <a:lnTo>
                    <a:pt x="5651881" y="5997830"/>
                  </a:lnTo>
                  <a:cubicBezTo>
                    <a:pt x="5597398" y="6722999"/>
                    <a:pt x="5271135" y="7389242"/>
                    <a:pt x="4733163" y="7873747"/>
                  </a:cubicBezTo>
                  <a:cubicBezTo>
                    <a:pt x="4209161" y="8345679"/>
                    <a:pt x="3536569" y="8605521"/>
                    <a:pt x="2839339" y="8605521"/>
                  </a:cubicBezTo>
                  <a:lnTo>
                    <a:pt x="2831846" y="8605521"/>
                  </a:lnTo>
                  <a:close/>
                </a:path>
              </a:pathLst>
            </a:custGeom>
            <a:blipFill>
              <a:blip r:embed="rId5"/>
              <a:stretch>
                <a:fillRect l="-116461" t="0" r="-53948" b="0"/>
              </a:stretch>
            </a:blipFill>
          </p:spPr>
        </p:sp>
      </p:grpSp>
      <p:sp>
        <p:nvSpPr>
          <p:cNvPr name="TextBox 14" id="14"/>
          <p:cNvSpPr txBox="true"/>
          <p:nvPr/>
        </p:nvSpPr>
        <p:spPr>
          <a:xfrm rot="0">
            <a:off x="5486496" y="7295387"/>
            <a:ext cx="7315008" cy="923925"/>
          </a:xfrm>
          <a:prstGeom prst="rect">
            <a:avLst/>
          </a:prstGeom>
        </p:spPr>
        <p:txBody>
          <a:bodyPr anchor="t" rtlCol="false" tIns="0" lIns="0" bIns="0" rIns="0">
            <a:spAutoFit/>
          </a:bodyPr>
          <a:lstStyle/>
          <a:p>
            <a:pPr algn="ctr" marL="0" indent="0" lvl="0">
              <a:lnSpc>
                <a:spcPts val="7200"/>
              </a:lnSpc>
              <a:spcBef>
                <a:spcPct val="0"/>
              </a:spcBef>
            </a:pPr>
            <a:r>
              <a:rPr lang="en-US" sz="6000">
                <a:solidFill>
                  <a:srgbClr val="FFD08D"/>
                </a:solidFill>
                <a:latin typeface="Doppler"/>
              </a:rPr>
              <a:t>Gallery 01</a:t>
            </a:r>
          </a:p>
        </p:txBody>
      </p:sp>
      <p:sp>
        <p:nvSpPr>
          <p:cNvPr name="TextBox 15" id="15"/>
          <p:cNvSpPr txBox="true"/>
          <p:nvPr/>
        </p:nvSpPr>
        <p:spPr>
          <a:xfrm rot="0">
            <a:off x="4939097" y="8358584"/>
            <a:ext cx="8409806" cy="869950"/>
          </a:xfrm>
          <a:prstGeom prst="rect">
            <a:avLst/>
          </a:prstGeom>
        </p:spPr>
        <p:txBody>
          <a:bodyPr anchor="t" rtlCol="false" tIns="0" lIns="0" bIns="0" rIns="0">
            <a:spAutoFit/>
          </a:bodyPr>
          <a:lstStyle/>
          <a:p>
            <a:pPr algn="ctr">
              <a:lnSpc>
                <a:spcPts val="3499"/>
              </a:lnSpc>
            </a:pPr>
            <a:r>
              <a:rPr lang="en-US" sz="2499">
                <a:solidFill>
                  <a:srgbClr val="C7E1A2"/>
                </a:solidFill>
                <a:latin typeface="Barlow"/>
              </a:rPr>
              <a:t>Presentations are communication tools that can be used as demonstrations, lectures, speeches, reports, and more.</a:t>
            </a:r>
          </a:p>
        </p:txBody>
      </p:sp>
      <p:sp>
        <p:nvSpPr>
          <p:cNvPr name="Freeform 16" id="16"/>
          <p:cNvSpPr/>
          <p:nvPr/>
        </p:nvSpPr>
        <p:spPr>
          <a:xfrm flipH="true" flipV="true" rot="5400000">
            <a:off x="-6070" y="6170508"/>
            <a:ext cx="3171723" cy="5061261"/>
          </a:xfrm>
          <a:custGeom>
            <a:avLst/>
            <a:gdLst/>
            <a:ahLst/>
            <a:cxnLst/>
            <a:rect r="r" b="b" t="t" l="l"/>
            <a:pathLst>
              <a:path h="5061261" w="3171723">
                <a:moveTo>
                  <a:pt x="3171723" y="5061261"/>
                </a:moveTo>
                <a:lnTo>
                  <a:pt x="0" y="5061261"/>
                </a:lnTo>
                <a:lnTo>
                  <a:pt x="0" y="0"/>
                </a:lnTo>
                <a:lnTo>
                  <a:pt x="3171723" y="0"/>
                </a:lnTo>
                <a:lnTo>
                  <a:pt x="3171723" y="5061261"/>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7" id="17"/>
          <p:cNvSpPr/>
          <p:nvPr/>
        </p:nvSpPr>
        <p:spPr>
          <a:xfrm flipH="true" flipV="false" rot="5400000">
            <a:off x="15122347" y="6170508"/>
            <a:ext cx="3171723" cy="5061261"/>
          </a:xfrm>
          <a:custGeom>
            <a:avLst/>
            <a:gdLst/>
            <a:ahLst/>
            <a:cxnLst/>
            <a:rect r="r" b="b" t="t" l="l"/>
            <a:pathLst>
              <a:path h="5061261" w="3171723">
                <a:moveTo>
                  <a:pt x="3171723" y="0"/>
                </a:moveTo>
                <a:lnTo>
                  <a:pt x="0" y="0"/>
                </a:lnTo>
                <a:lnTo>
                  <a:pt x="0" y="5061261"/>
                </a:lnTo>
                <a:lnTo>
                  <a:pt x="3171723" y="5061261"/>
                </a:lnTo>
                <a:lnTo>
                  <a:pt x="3171723"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transition spd="slow">
    <p:push dir="l"/>
  </p:transition>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893042"/>
        </a:solidFill>
      </p:bgPr>
    </p:bg>
    <p:spTree>
      <p:nvGrpSpPr>
        <p:cNvPr id="1" name=""/>
        <p:cNvGrpSpPr/>
        <p:nvPr/>
      </p:nvGrpSpPr>
      <p:grpSpPr>
        <a:xfrm>
          <a:off x="0" y="0"/>
          <a:ext cx="0" cy="0"/>
          <a:chOff x="0" y="0"/>
          <a:chExt cx="0" cy="0"/>
        </a:xfrm>
      </p:grpSpPr>
      <p:sp>
        <p:nvSpPr>
          <p:cNvPr name="Freeform 2" id="2"/>
          <p:cNvSpPr/>
          <p:nvPr/>
        </p:nvSpPr>
        <p:spPr>
          <a:xfrm flipH="false" flipV="false" rot="-10800000">
            <a:off x="4734416" y="-852346"/>
            <a:ext cx="2357578" cy="3762093"/>
          </a:xfrm>
          <a:custGeom>
            <a:avLst/>
            <a:gdLst/>
            <a:ahLst/>
            <a:cxnLst/>
            <a:rect r="r" b="b" t="t" l="l"/>
            <a:pathLst>
              <a:path h="3762093" w="2357578">
                <a:moveTo>
                  <a:pt x="0" y="0"/>
                </a:moveTo>
                <a:lnTo>
                  <a:pt x="2357579" y="0"/>
                </a:lnTo>
                <a:lnTo>
                  <a:pt x="2357579" y="3762092"/>
                </a:lnTo>
                <a:lnTo>
                  <a:pt x="0" y="376209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a:grpSpLocks noChangeAspect="true"/>
          </p:cNvGrpSpPr>
          <p:nvPr/>
        </p:nvGrpSpPr>
        <p:grpSpPr>
          <a:xfrm rot="0">
            <a:off x="236340" y="-976318"/>
            <a:ext cx="4778308" cy="7137978"/>
            <a:chOff x="0" y="0"/>
            <a:chExt cx="5969000" cy="8916670"/>
          </a:xfrm>
        </p:grpSpPr>
        <p:sp>
          <p:nvSpPr>
            <p:cNvPr name="Freeform 4" id="4"/>
            <p:cNvSpPr/>
            <p:nvPr/>
          </p:nvSpPr>
          <p:spPr>
            <a:xfrm flipH="false" flipV="false" rot="0">
              <a:off x="127" y="6350"/>
              <a:ext cx="5968747" cy="8903970"/>
            </a:xfrm>
            <a:custGeom>
              <a:avLst/>
              <a:gdLst/>
              <a:ahLst/>
              <a:cxnLst/>
              <a:rect r="r" b="b" t="t" l="l"/>
              <a:pathLst>
                <a:path h="8903970" w="5968747">
                  <a:moveTo>
                    <a:pt x="2988310" y="8903970"/>
                  </a:moveTo>
                  <a:lnTo>
                    <a:pt x="2980563" y="8903970"/>
                  </a:lnTo>
                  <a:cubicBezTo>
                    <a:pt x="2246376" y="8903970"/>
                    <a:pt x="1538224" y="8630412"/>
                    <a:pt x="986790" y="8133714"/>
                  </a:cubicBezTo>
                  <a:cubicBezTo>
                    <a:pt x="420243" y="7623429"/>
                    <a:pt x="76581" y="6921881"/>
                    <a:pt x="19177" y="6158230"/>
                  </a:cubicBezTo>
                  <a:lnTo>
                    <a:pt x="16510" y="6121781"/>
                  </a:lnTo>
                  <a:cubicBezTo>
                    <a:pt x="4064" y="5781802"/>
                    <a:pt x="0" y="2921762"/>
                    <a:pt x="23876" y="2678811"/>
                  </a:cubicBezTo>
                  <a:cubicBezTo>
                    <a:pt x="96647" y="1941195"/>
                    <a:pt x="439801" y="1261618"/>
                    <a:pt x="990092" y="765302"/>
                  </a:cubicBezTo>
                  <a:cubicBezTo>
                    <a:pt x="1537208" y="271780"/>
                    <a:pt x="2242439" y="0"/>
                    <a:pt x="2975737" y="0"/>
                  </a:cubicBezTo>
                  <a:lnTo>
                    <a:pt x="2992882" y="0"/>
                  </a:lnTo>
                  <a:cubicBezTo>
                    <a:pt x="3726180" y="0"/>
                    <a:pt x="4431411" y="271780"/>
                    <a:pt x="4978527" y="765302"/>
                  </a:cubicBezTo>
                  <a:cubicBezTo>
                    <a:pt x="5528945" y="1261745"/>
                    <a:pt x="5871972" y="1941195"/>
                    <a:pt x="5944743" y="2678684"/>
                  </a:cubicBezTo>
                  <a:cubicBezTo>
                    <a:pt x="5968747" y="2921762"/>
                    <a:pt x="5964555" y="5782310"/>
                    <a:pt x="5952109" y="6122289"/>
                  </a:cubicBezTo>
                  <a:lnTo>
                    <a:pt x="5951982" y="6125083"/>
                  </a:lnTo>
                  <a:lnTo>
                    <a:pt x="5949442" y="6158230"/>
                  </a:lnTo>
                  <a:cubicBezTo>
                    <a:pt x="5892038" y="6921881"/>
                    <a:pt x="5548376" y="7623429"/>
                    <a:pt x="4981829" y="8133715"/>
                  </a:cubicBezTo>
                  <a:cubicBezTo>
                    <a:pt x="4430522" y="8630412"/>
                    <a:pt x="3722497" y="8903970"/>
                    <a:pt x="2988310" y="8903970"/>
                  </a:cubicBezTo>
                  <a:close/>
                  <a:moveTo>
                    <a:pt x="2975737" y="19050"/>
                  </a:moveTo>
                  <a:cubicBezTo>
                    <a:pt x="2247138" y="19050"/>
                    <a:pt x="1546479" y="289052"/>
                    <a:pt x="1002792" y="779399"/>
                  </a:cubicBezTo>
                  <a:cubicBezTo>
                    <a:pt x="455930" y="1272540"/>
                    <a:pt x="115062" y="1947799"/>
                    <a:pt x="42926" y="2680589"/>
                  </a:cubicBezTo>
                  <a:cubicBezTo>
                    <a:pt x="19050" y="2923286"/>
                    <a:pt x="23241" y="5781167"/>
                    <a:pt x="35560" y="6121019"/>
                  </a:cubicBezTo>
                  <a:lnTo>
                    <a:pt x="35687" y="6123686"/>
                  </a:lnTo>
                  <a:lnTo>
                    <a:pt x="38227" y="6156706"/>
                  </a:lnTo>
                  <a:cubicBezTo>
                    <a:pt x="95250" y="6915403"/>
                    <a:pt x="436626" y="7612507"/>
                    <a:pt x="999617" y="8119490"/>
                  </a:cubicBezTo>
                  <a:cubicBezTo>
                    <a:pt x="1547622" y="8613012"/>
                    <a:pt x="2251202" y="8884793"/>
                    <a:pt x="2980690" y="8884793"/>
                  </a:cubicBezTo>
                  <a:lnTo>
                    <a:pt x="2988437" y="8884793"/>
                  </a:lnTo>
                  <a:cubicBezTo>
                    <a:pt x="3717925" y="8884793"/>
                    <a:pt x="4421378" y="8613012"/>
                    <a:pt x="4969383" y="8119490"/>
                  </a:cubicBezTo>
                  <a:cubicBezTo>
                    <a:pt x="5532374" y="7612507"/>
                    <a:pt x="5873750" y="6915403"/>
                    <a:pt x="5930773" y="6156706"/>
                  </a:cubicBezTo>
                  <a:lnTo>
                    <a:pt x="5933313" y="6121527"/>
                  </a:lnTo>
                  <a:cubicBezTo>
                    <a:pt x="5945632" y="5781675"/>
                    <a:pt x="5949950" y="2923159"/>
                    <a:pt x="5925947" y="2680462"/>
                  </a:cubicBezTo>
                  <a:cubicBezTo>
                    <a:pt x="5853684" y="1947672"/>
                    <a:pt x="5512816" y="1272540"/>
                    <a:pt x="4965954" y="779272"/>
                  </a:cubicBezTo>
                  <a:cubicBezTo>
                    <a:pt x="4422140" y="289052"/>
                    <a:pt x="3721481" y="19050"/>
                    <a:pt x="2992882" y="19050"/>
                  </a:cubicBezTo>
                  <a:lnTo>
                    <a:pt x="2975737" y="19050"/>
                  </a:lnTo>
                  <a:close/>
                </a:path>
              </a:pathLst>
            </a:custGeom>
            <a:solidFill>
              <a:srgbClr val="FFD08D"/>
            </a:solidFill>
          </p:spPr>
        </p:sp>
        <p:sp>
          <p:nvSpPr>
            <p:cNvPr name="Freeform 5" id="5"/>
            <p:cNvSpPr/>
            <p:nvPr/>
          </p:nvSpPr>
          <p:spPr>
            <a:xfrm flipH="false" flipV="false" rot="0">
              <a:off x="148844" y="155701"/>
              <a:ext cx="5671185" cy="8605520"/>
            </a:xfrm>
            <a:custGeom>
              <a:avLst/>
              <a:gdLst/>
              <a:ahLst/>
              <a:cxnLst/>
              <a:rect r="r" b="b" t="t" l="l"/>
              <a:pathLst>
                <a:path h="8605520" w="5671185">
                  <a:moveTo>
                    <a:pt x="2831846" y="8605394"/>
                  </a:moveTo>
                  <a:cubicBezTo>
                    <a:pt x="2134616" y="8605394"/>
                    <a:pt x="1462024" y="8345425"/>
                    <a:pt x="937895" y="7873493"/>
                  </a:cubicBezTo>
                  <a:cubicBezTo>
                    <a:pt x="399923" y="7388987"/>
                    <a:pt x="73660" y="6722873"/>
                    <a:pt x="19177" y="5997702"/>
                  </a:cubicBezTo>
                  <a:lnTo>
                    <a:pt x="16891" y="5966968"/>
                  </a:lnTo>
                  <a:cubicBezTo>
                    <a:pt x="4572" y="5629021"/>
                    <a:pt x="0" y="2784729"/>
                    <a:pt x="23749" y="2544064"/>
                  </a:cubicBezTo>
                  <a:cubicBezTo>
                    <a:pt x="92710" y="1843532"/>
                    <a:pt x="418592" y="1198245"/>
                    <a:pt x="941324" y="726821"/>
                  </a:cubicBezTo>
                  <a:cubicBezTo>
                    <a:pt x="1461008" y="258064"/>
                    <a:pt x="2130679" y="0"/>
                    <a:pt x="2827020" y="0"/>
                  </a:cubicBezTo>
                  <a:lnTo>
                    <a:pt x="2844165" y="0"/>
                  </a:lnTo>
                  <a:cubicBezTo>
                    <a:pt x="3540506" y="0"/>
                    <a:pt x="4210177" y="258191"/>
                    <a:pt x="4729861" y="726949"/>
                  </a:cubicBezTo>
                  <a:cubicBezTo>
                    <a:pt x="5252593" y="1198373"/>
                    <a:pt x="5578475" y="1843787"/>
                    <a:pt x="5647436" y="2544192"/>
                  </a:cubicBezTo>
                  <a:cubicBezTo>
                    <a:pt x="5671185" y="2784857"/>
                    <a:pt x="5666613" y="5629149"/>
                    <a:pt x="5654167" y="5967731"/>
                  </a:cubicBezTo>
                  <a:lnTo>
                    <a:pt x="5651881" y="5997830"/>
                  </a:lnTo>
                  <a:cubicBezTo>
                    <a:pt x="5597398" y="6722999"/>
                    <a:pt x="5271135" y="7389242"/>
                    <a:pt x="4733163" y="7873747"/>
                  </a:cubicBezTo>
                  <a:cubicBezTo>
                    <a:pt x="4209161" y="8345679"/>
                    <a:pt x="3536569" y="8605521"/>
                    <a:pt x="2839339" y="8605521"/>
                  </a:cubicBezTo>
                  <a:lnTo>
                    <a:pt x="2831846" y="8605521"/>
                  </a:lnTo>
                  <a:close/>
                </a:path>
              </a:pathLst>
            </a:custGeom>
            <a:blipFill>
              <a:blip r:embed="rId4"/>
              <a:stretch>
                <a:fillRect l="-25623" t="0" r="-103106" b="0"/>
              </a:stretch>
            </a:blipFill>
          </p:spPr>
        </p:sp>
      </p:grpSp>
      <p:grpSp>
        <p:nvGrpSpPr>
          <p:cNvPr name="Group 6" id="6"/>
          <p:cNvGrpSpPr>
            <a:grpSpLocks noChangeAspect="true"/>
          </p:cNvGrpSpPr>
          <p:nvPr/>
        </p:nvGrpSpPr>
        <p:grpSpPr>
          <a:xfrm rot="0">
            <a:off x="4008946" y="5143500"/>
            <a:ext cx="4778308" cy="7137978"/>
            <a:chOff x="0" y="0"/>
            <a:chExt cx="5969000" cy="8916670"/>
          </a:xfrm>
        </p:grpSpPr>
        <p:sp>
          <p:nvSpPr>
            <p:cNvPr name="Freeform 7" id="7"/>
            <p:cNvSpPr/>
            <p:nvPr/>
          </p:nvSpPr>
          <p:spPr>
            <a:xfrm flipH="false" flipV="false" rot="0">
              <a:off x="127" y="6350"/>
              <a:ext cx="5968747" cy="8903970"/>
            </a:xfrm>
            <a:custGeom>
              <a:avLst/>
              <a:gdLst/>
              <a:ahLst/>
              <a:cxnLst/>
              <a:rect r="r" b="b" t="t" l="l"/>
              <a:pathLst>
                <a:path h="8903970" w="5968747">
                  <a:moveTo>
                    <a:pt x="2988310" y="8903970"/>
                  </a:moveTo>
                  <a:lnTo>
                    <a:pt x="2980563" y="8903970"/>
                  </a:lnTo>
                  <a:cubicBezTo>
                    <a:pt x="2246376" y="8903970"/>
                    <a:pt x="1538224" y="8630412"/>
                    <a:pt x="986790" y="8133714"/>
                  </a:cubicBezTo>
                  <a:cubicBezTo>
                    <a:pt x="420243" y="7623429"/>
                    <a:pt x="76581" y="6921881"/>
                    <a:pt x="19177" y="6158230"/>
                  </a:cubicBezTo>
                  <a:lnTo>
                    <a:pt x="16510" y="6121781"/>
                  </a:lnTo>
                  <a:cubicBezTo>
                    <a:pt x="4064" y="5781802"/>
                    <a:pt x="0" y="2921762"/>
                    <a:pt x="23876" y="2678811"/>
                  </a:cubicBezTo>
                  <a:cubicBezTo>
                    <a:pt x="96647" y="1941195"/>
                    <a:pt x="439801" y="1261618"/>
                    <a:pt x="990092" y="765302"/>
                  </a:cubicBezTo>
                  <a:cubicBezTo>
                    <a:pt x="1537208" y="271780"/>
                    <a:pt x="2242439" y="0"/>
                    <a:pt x="2975737" y="0"/>
                  </a:cubicBezTo>
                  <a:lnTo>
                    <a:pt x="2992882" y="0"/>
                  </a:lnTo>
                  <a:cubicBezTo>
                    <a:pt x="3726180" y="0"/>
                    <a:pt x="4431411" y="271780"/>
                    <a:pt x="4978527" y="765302"/>
                  </a:cubicBezTo>
                  <a:cubicBezTo>
                    <a:pt x="5528945" y="1261745"/>
                    <a:pt x="5871972" y="1941195"/>
                    <a:pt x="5944743" y="2678684"/>
                  </a:cubicBezTo>
                  <a:cubicBezTo>
                    <a:pt x="5968747" y="2921762"/>
                    <a:pt x="5964555" y="5782310"/>
                    <a:pt x="5952109" y="6122289"/>
                  </a:cubicBezTo>
                  <a:lnTo>
                    <a:pt x="5951982" y="6125083"/>
                  </a:lnTo>
                  <a:lnTo>
                    <a:pt x="5949442" y="6158230"/>
                  </a:lnTo>
                  <a:cubicBezTo>
                    <a:pt x="5892038" y="6921881"/>
                    <a:pt x="5548376" y="7623429"/>
                    <a:pt x="4981829" y="8133715"/>
                  </a:cubicBezTo>
                  <a:cubicBezTo>
                    <a:pt x="4430522" y="8630412"/>
                    <a:pt x="3722497" y="8903970"/>
                    <a:pt x="2988310" y="8903970"/>
                  </a:cubicBezTo>
                  <a:close/>
                  <a:moveTo>
                    <a:pt x="2975737" y="19050"/>
                  </a:moveTo>
                  <a:cubicBezTo>
                    <a:pt x="2247138" y="19050"/>
                    <a:pt x="1546479" y="289052"/>
                    <a:pt x="1002792" y="779399"/>
                  </a:cubicBezTo>
                  <a:cubicBezTo>
                    <a:pt x="455930" y="1272540"/>
                    <a:pt x="115062" y="1947799"/>
                    <a:pt x="42926" y="2680589"/>
                  </a:cubicBezTo>
                  <a:cubicBezTo>
                    <a:pt x="19050" y="2923286"/>
                    <a:pt x="23241" y="5781167"/>
                    <a:pt x="35560" y="6121019"/>
                  </a:cubicBezTo>
                  <a:lnTo>
                    <a:pt x="35687" y="6123686"/>
                  </a:lnTo>
                  <a:lnTo>
                    <a:pt x="38227" y="6156706"/>
                  </a:lnTo>
                  <a:cubicBezTo>
                    <a:pt x="95250" y="6915403"/>
                    <a:pt x="436626" y="7612507"/>
                    <a:pt x="999617" y="8119490"/>
                  </a:cubicBezTo>
                  <a:cubicBezTo>
                    <a:pt x="1547622" y="8613012"/>
                    <a:pt x="2251202" y="8884793"/>
                    <a:pt x="2980690" y="8884793"/>
                  </a:cubicBezTo>
                  <a:lnTo>
                    <a:pt x="2988437" y="8884793"/>
                  </a:lnTo>
                  <a:cubicBezTo>
                    <a:pt x="3717925" y="8884793"/>
                    <a:pt x="4421378" y="8613012"/>
                    <a:pt x="4969383" y="8119490"/>
                  </a:cubicBezTo>
                  <a:cubicBezTo>
                    <a:pt x="5532374" y="7612507"/>
                    <a:pt x="5873750" y="6915403"/>
                    <a:pt x="5930773" y="6156706"/>
                  </a:cubicBezTo>
                  <a:lnTo>
                    <a:pt x="5933313" y="6121527"/>
                  </a:lnTo>
                  <a:cubicBezTo>
                    <a:pt x="5945632" y="5781675"/>
                    <a:pt x="5949950" y="2923159"/>
                    <a:pt x="5925947" y="2680462"/>
                  </a:cubicBezTo>
                  <a:cubicBezTo>
                    <a:pt x="5853684" y="1947672"/>
                    <a:pt x="5512816" y="1272540"/>
                    <a:pt x="4965954" y="779272"/>
                  </a:cubicBezTo>
                  <a:cubicBezTo>
                    <a:pt x="4422140" y="289052"/>
                    <a:pt x="3721481" y="19050"/>
                    <a:pt x="2992882" y="19050"/>
                  </a:cubicBezTo>
                  <a:lnTo>
                    <a:pt x="2975737" y="19050"/>
                  </a:lnTo>
                  <a:close/>
                </a:path>
              </a:pathLst>
            </a:custGeom>
            <a:solidFill>
              <a:srgbClr val="FFD08D"/>
            </a:solidFill>
          </p:spPr>
        </p:sp>
        <p:sp>
          <p:nvSpPr>
            <p:cNvPr name="Freeform 8" id="8"/>
            <p:cNvSpPr/>
            <p:nvPr/>
          </p:nvSpPr>
          <p:spPr>
            <a:xfrm flipH="false" flipV="false" rot="0">
              <a:off x="148844" y="155701"/>
              <a:ext cx="5671185" cy="8605520"/>
            </a:xfrm>
            <a:custGeom>
              <a:avLst/>
              <a:gdLst/>
              <a:ahLst/>
              <a:cxnLst/>
              <a:rect r="r" b="b" t="t" l="l"/>
              <a:pathLst>
                <a:path h="8605520" w="5671185">
                  <a:moveTo>
                    <a:pt x="2831846" y="8605394"/>
                  </a:moveTo>
                  <a:cubicBezTo>
                    <a:pt x="2134616" y="8605394"/>
                    <a:pt x="1462024" y="8345425"/>
                    <a:pt x="937895" y="7873493"/>
                  </a:cubicBezTo>
                  <a:cubicBezTo>
                    <a:pt x="399923" y="7388987"/>
                    <a:pt x="73660" y="6722873"/>
                    <a:pt x="19177" y="5997702"/>
                  </a:cubicBezTo>
                  <a:lnTo>
                    <a:pt x="16891" y="5966968"/>
                  </a:lnTo>
                  <a:cubicBezTo>
                    <a:pt x="4572" y="5629021"/>
                    <a:pt x="0" y="2784729"/>
                    <a:pt x="23749" y="2544064"/>
                  </a:cubicBezTo>
                  <a:cubicBezTo>
                    <a:pt x="92710" y="1843532"/>
                    <a:pt x="418592" y="1198245"/>
                    <a:pt x="941324" y="726821"/>
                  </a:cubicBezTo>
                  <a:cubicBezTo>
                    <a:pt x="1461008" y="258064"/>
                    <a:pt x="2130679" y="0"/>
                    <a:pt x="2827020" y="0"/>
                  </a:cubicBezTo>
                  <a:lnTo>
                    <a:pt x="2844165" y="0"/>
                  </a:lnTo>
                  <a:cubicBezTo>
                    <a:pt x="3540506" y="0"/>
                    <a:pt x="4210177" y="258191"/>
                    <a:pt x="4729861" y="726949"/>
                  </a:cubicBezTo>
                  <a:cubicBezTo>
                    <a:pt x="5252593" y="1198373"/>
                    <a:pt x="5578475" y="1843787"/>
                    <a:pt x="5647436" y="2544192"/>
                  </a:cubicBezTo>
                  <a:cubicBezTo>
                    <a:pt x="5671185" y="2784857"/>
                    <a:pt x="5666613" y="5629149"/>
                    <a:pt x="5654167" y="5967731"/>
                  </a:cubicBezTo>
                  <a:lnTo>
                    <a:pt x="5651881" y="5997830"/>
                  </a:lnTo>
                  <a:cubicBezTo>
                    <a:pt x="5597398" y="6722999"/>
                    <a:pt x="5271135" y="7389242"/>
                    <a:pt x="4733163" y="7873747"/>
                  </a:cubicBezTo>
                  <a:cubicBezTo>
                    <a:pt x="4209161" y="8345679"/>
                    <a:pt x="3536569" y="8605521"/>
                    <a:pt x="2839339" y="8605521"/>
                  </a:cubicBezTo>
                  <a:lnTo>
                    <a:pt x="2831846" y="8605521"/>
                  </a:lnTo>
                  <a:close/>
                </a:path>
              </a:pathLst>
            </a:custGeom>
            <a:blipFill>
              <a:blip r:embed="rId5"/>
              <a:stretch>
                <a:fillRect l="-98180" t="0" r="-44218" b="0"/>
              </a:stretch>
            </a:blipFill>
          </p:spPr>
        </p:sp>
      </p:grpSp>
      <p:sp>
        <p:nvSpPr>
          <p:cNvPr name="Freeform 9" id="9"/>
          <p:cNvSpPr/>
          <p:nvPr/>
        </p:nvSpPr>
        <p:spPr>
          <a:xfrm flipH="false" flipV="false" rot="5400000">
            <a:off x="12149829" y="-3062977"/>
            <a:ext cx="5128235" cy="8183354"/>
          </a:xfrm>
          <a:custGeom>
            <a:avLst/>
            <a:gdLst/>
            <a:ahLst/>
            <a:cxnLst/>
            <a:rect r="r" b="b" t="t" l="l"/>
            <a:pathLst>
              <a:path h="8183354" w="5128235">
                <a:moveTo>
                  <a:pt x="0" y="0"/>
                </a:moveTo>
                <a:lnTo>
                  <a:pt x="5128235" y="0"/>
                </a:lnTo>
                <a:lnTo>
                  <a:pt x="5128235" y="8183354"/>
                </a:lnTo>
                <a:lnTo>
                  <a:pt x="0" y="818335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0" id="10"/>
          <p:cNvGrpSpPr>
            <a:grpSpLocks noChangeAspect="true"/>
          </p:cNvGrpSpPr>
          <p:nvPr/>
        </p:nvGrpSpPr>
        <p:grpSpPr>
          <a:xfrm rot="0">
            <a:off x="13532625" y="1028700"/>
            <a:ext cx="6438569" cy="7825571"/>
            <a:chOff x="0" y="0"/>
            <a:chExt cx="7336282" cy="8916670"/>
          </a:xfrm>
        </p:grpSpPr>
        <p:sp>
          <p:nvSpPr>
            <p:cNvPr name="Freeform 11" id="11"/>
            <p:cNvSpPr/>
            <p:nvPr/>
          </p:nvSpPr>
          <p:spPr>
            <a:xfrm flipH="false" flipV="false" rot="0">
              <a:off x="155575" y="155575"/>
              <a:ext cx="7025387" cy="8605520"/>
            </a:xfrm>
            <a:custGeom>
              <a:avLst/>
              <a:gdLst/>
              <a:ahLst/>
              <a:cxnLst/>
              <a:rect r="r" b="b" t="t" l="l"/>
              <a:pathLst>
                <a:path h="8605520" w="7025387">
                  <a:moveTo>
                    <a:pt x="0" y="8605520"/>
                  </a:moveTo>
                  <a:lnTo>
                    <a:pt x="0" y="3465957"/>
                  </a:lnTo>
                  <a:cubicBezTo>
                    <a:pt x="18415" y="2013458"/>
                    <a:pt x="960374" y="699643"/>
                    <a:pt x="2344166" y="196977"/>
                  </a:cubicBezTo>
                  <a:lnTo>
                    <a:pt x="2347087" y="195961"/>
                  </a:lnTo>
                  <a:cubicBezTo>
                    <a:pt x="2351532" y="194818"/>
                    <a:pt x="2360676" y="192278"/>
                    <a:pt x="2371090" y="187960"/>
                  </a:cubicBezTo>
                  <a:cubicBezTo>
                    <a:pt x="2738247" y="63373"/>
                    <a:pt x="3121914" y="0"/>
                    <a:pt x="3510661" y="0"/>
                  </a:cubicBezTo>
                  <a:cubicBezTo>
                    <a:pt x="3511296" y="0"/>
                    <a:pt x="3511931" y="0"/>
                    <a:pt x="3512693" y="0"/>
                  </a:cubicBezTo>
                  <a:cubicBezTo>
                    <a:pt x="3513328" y="0"/>
                    <a:pt x="3513963" y="0"/>
                    <a:pt x="3514725" y="0"/>
                  </a:cubicBezTo>
                  <a:cubicBezTo>
                    <a:pt x="3903345" y="0"/>
                    <a:pt x="4287139" y="63373"/>
                    <a:pt x="4654296" y="187960"/>
                  </a:cubicBezTo>
                  <a:cubicBezTo>
                    <a:pt x="4664710" y="192278"/>
                    <a:pt x="4673854" y="194818"/>
                    <a:pt x="4678299" y="195961"/>
                  </a:cubicBezTo>
                  <a:lnTo>
                    <a:pt x="4681220" y="196977"/>
                  </a:lnTo>
                  <a:cubicBezTo>
                    <a:pt x="6065012" y="699643"/>
                    <a:pt x="7007099" y="2013458"/>
                    <a:pt x="7025387" y="3465957"/>
                  </a:cubicBezTo>
                  <a:lnTo>
                    <a:pt x="7025387" y="8605520"/>
                  </a:lnTo>
                  <a:lnTo>
                    <a:pt x="0" y="8605520"/>
                  </a:lnTo>
                  <a:close/>
                </a:path>
              </a:pathLst>
            </a:custGeom>
            <a:blipFill>
              <a:blip r:embed="rId6"/>
              <a:stretch>
                <a:fillRect l="-41779" t="0" r="-27839" b="-23068"/>
              </a:stretch>
            </a:blipFill>
          </p:spPr>
        </p:sp>
        <p:sp>
          <p:nvSpPr>
            <p:cNvPr name="Freeform 12" id="12"/>
            <p:cNvSpPr/>
            <p:nvPr/>
          </p:nvSpPr>
          <p:spPr>
            <a:xfrm flipH="false" flipV="false" rot="0">
              <a:off x="6350" y="6350"/>
              <a:ext cx="7323582" cy="8903970"/>
            </a:xfrm>
            <a:custGeom>
              <a:avLst/>
              <a:gdLst/>
              <a:ahLst/>
              <a:cxnLst/>
              <a:rect r="r" b="b" t="t" l="l"/>
              <a:pathLst>
                <a:path h="8903970" w="7323582">
                  <a:moveTo>
                    <a:pt x="7323582" y="8903970"/>
                  </a:moveTo>
                  <a:lnTo>
                    <a:pt x="0" y="8903970"/>
                  </a:lnTo>
                  <a:lnTo>
                    <a:pt x="0" y="3613404"/>
                  </a:lnTo>
                  <a:cubicBezTo>
                    <a:pt x="19177" y="2098929"/>
                    <a:pt x="1000760" y="729742"/>
                    <a:pt x="2442464" y="205867"/>
                  </a:cubicBezTo>
                  <a:lnTo>
                    <a:pt x="2452751" y="202184"/>
                  </a:lnTo>
                  <a:lnTo>
                    <a:pt x="2460752" y="200152"/>
                  </a:lnTo>
                  <a:cubicBezTo>
                    <a:pt x="2460625" y="200152"/>
                    <a:pt x="2461895" y="199771"/>
                    <a:pt x="2463546" y="199136"/>
                  </a:cubicBezTo>
                  <a:lnTo>
                    <a:pt x="2472436" y="195834"/>
                  </a:lnTo>
                  <a:cubicBezTo>
                    <a:pt x="2855341" y="65913"/>
                    <a:pt x="3254883" y="0"/>
                    <a:pt x="3659759" y="0"/>
                  </a:cubicBezTo>
                  <a:lnTo>
                    <a:pt x="3663696" y="0"/>
                  </a:lnTo>
                  <a:cubicBezTo>
                    <a:pt x="4068699" y="0"/>
                    <a:pt x="4468114" y="65913"/>
                    <a:pt x="4851146" y="195834"/>
                  </a:cubicBezTo>
                  <a:lnTo>
                    <a:pt x="4860036" y="199136"/>
                  </a:lnTo>
                  <a:cubicBezTo>
                    <a:pt x="4861560" y="199771"/>
                    <a:pt x="4862957" y="200152"/>
                    <a:pt x="4863465" y="200279"/>
                  </a:cubicBezTo>
                  <a:lnTo>
                    <a:pt x="4870323" y="201930"/>
                  </a:lnTo>
                  <a:lnTo>
                    <a:pt x="4880610" y="205613"/>
                  </a:lnTo>
                  <a:cubicBezTo>
                    <a:pt x="6322568" y="729488"/>
                    <a:pt x="7304405" y="2098802"/>
                    <a:pt x="7323455" y="3613150"/>
                  </a:cubicBezTo>
                  <a:lnTo>
                    <a:pt x="7323582" y="8903970"/>
                  </a:lnTo>
                  <a:close/>
                  <a:moveTo>
                    <a:pt x="19050" y="8884920"/>
                  </a:moveTo>
                  <a:lnTo>
                    <a:pt x="7304659" y="8884920"/>
                  </a:lnTo>
                  <a:lnTo>
                    <a:pt x="7304659" y="3613404"/>
                  </a:lnTo>
                  <a:cubicBezTo>
                    <a:pt x="7285609" y="2107184"/>
                    <a:pt x="6308979" y="744855"/>
                    <a:pt x="4874260" y="223647"/>
                  </a:cubicBezTo>
                  <a:lnTo>
                    <a:pt x="4864989" y="220218"/>
                  </a:lnTo>
                  <a:lnTo>
                    <a:pt x="4858893" y="218821"/>
                  </a:lnTo>
                  <a:cubicBezTo>
                    <a:pt x="4858003" y="218567"/>
                    <a:pt x="4855464" y="217805"/>
                    <a:pt x="4852924" y="216789"/>
                  </a:cubicBezTo>
                  <a:lnTo>
                    <a:pt x="4845177" y="213868"/>
                  </a:lnTo>
                  <a:cubicBezTo>
                    <a:pt x="4464177" y="84582"/>
                    <a:pt x="4066667" y="19050"/>
                    <a:pt x="3663823" y="19050"/>
                  </a:cubicBezTo>
                  <a:lnTo>
                    <a:pt x="3659886" y="19050"/>
                  </a:lnTo>
                  <a:cubicBezTo>
                    <a:pt x="3257042" y="19050"/>
                    <a:pt x="2859532" y="84582"/>
                    <a:pt x="2478532" y="213868"/>
                  </a:cubicBezTo>
                  <a:lnTo>
                    <a:pt x="2470785" y="216789"/>
                  </a:lnTo>
                  <a:cubicBezTo>
                    <a:pt x="2468626" y="217678"/>
                    <a:pt x="2466467" y="218313"/>
                    <a:pt x="2465959" y="218567"/>
                  </a:cubicBezTo>
                  <a:lnTo>
                    <a:pt x="2458212" y="220472"/>
                  </a:lnTo>
                  <a:lnTo>
                    <a:pt x="2448941" y="223901"/>
                  </a:lnTo>
                  <a:cubicBezTo>
                    <a:pt x="1014603" y="744855"/>
                    <a:pt x="38100" y="2107057"/>
                    <a:pt x="19050" y="3613531"/>
                  </a:cubicBezTo>
                  <a:lnTo>
                    <a:pt x="19050" y="8884920"/>
                  </a:lnTo>
                  <a:close/>
                  <a:moveTo>
                    <a:pt x="7183882" y="8764270"/>
                  </a:moveTo>
                  <a:lnTo>
                    <a:pt x="139700" y="8764270"/>
                  </a:lnTo>
                  <a:lnTo>
                    <a:pt x="139700" y="3615182"/>
                  </a:lnTo>
                  <a:cubicBezTo>
                    <a:pt x="158115" y="2158619"/>
                    <a:pt x="1102741" y="841375"/>
                    <a:pt x="2490216" y="337312"/>
                  </a:cubicBezTo>
                  <a:lnTo>
                    <a:pt x="2493137" y="336296"/>
                  </a:lnTo>
                  <a:cubicBezTo>
                    <a:pt x="2496566" y="335407"/>
                    <a:pt x="2505710" y="332994"/>
                    <a:pt x="2516759" y="328549"/>
                  </a:cubicBezTo>
                  <a:cubicBezTo>
                    <a:pt x="2885821" y="203327"/>
                    <a:pt x="3270250" y="139827"/>
                    <a:pt x="3659886" y="139827"/>
                  </a:cubicBezTo>
                  <a:lnTo>
                    <a:pt x="3663823" y="139827"/>
                  </a:lnTo>
                  <a:cubicBezTo>
                    <a:pt x="4053459" y="139827"/>
                    <a:pt x="4437888" y="203200"/>
                    <a:pt x="4806442" y="328295"/>
                  </a:cubicBezTo>
                  <a:cubicBezTo>
                    <a:pt x="4817999" y="332994"/>
                    <a:pt x="4827143" y="335407"/>
                    <a:pt x="4829683" y="336042"/>
                  </a:cubicBezTo>
                  <a:lnTo>
                    <a:pt x="4833493" y="337439"/>
                  </a:lnTo>
                  <a:cubicBezTo>
                    <a:pt x="6220968" y="841502"/>
                    <a:pt x="7165594" y="2158746"/>
                    <a:pt x="7184009" y="3615182"/>
                  </a:cubicBezTo>
                  <a:lnTo>
                    <a:pt x="7184009" y="8764270"/>
                  </a:lnTo>
                  <a:close/>
                  <a:moveTo>
                    <a:pt x="158750" y="8745220"/>
                  </a:moveTo>
                  <a:lnTo>
                    <a:pt x="7164959" y="8745220"/>
                  </a:lnTo>
                  <a:lnTo>
                    <a:pt x="7164959" y="3615182"/>
                  </a:lnTo>
                  <a:cubicBezTo>
                    <a:pt x="7146544" y="2166620"/>
                    <a:pt x="6206998" y="856488"/>
                    <a:pt x="4827016" y="355092"/>
                  </a:cubicBezTo>
                  <a:lnTo>
                    <a:pt x="4824095" y="354076"/>
                  </a:lnTo>
                  <a:cubicBezTo>
                    <a:pt x="4821428" y="353441"/>
                    <a:pt x="4811522" y="350901"/>
                    <a:pt x="4799711" y="345948"/>
                  </a:cubicBezTo>
                  <a:cubicBezTo>
                    <a:pt x="4433697" y="221869"/>
                    <a:pt x="4051300" y="158750"/>
                    <a:pt x="3663823" y="158750"/>
                  </a:cubicBezTo>
                  <a:lnTo>
                    <a:pt x="3659886" y="158750"/>
                  </a:lnTo>
                  <a:cubicBezTo>
                    <a:pt x="3272282" y="158750"/>
                    <a:pt x="2890012" y="221869"/>
                    <a:pt x="2523490" y="346202"/>
                  </a:cubicBezTo>
                  <a:cubicBezTo>
                    <a:pt x="2512187" y="350901"/>
                    <a:pt x="2502408" y="353441"/>
                    <a:pt x="2498725" y="354457"/>
                  </a:cubicBezTo>
                  <a:lnTo>
                    <a:pt x="2496820" y="355219"/>
                  </a:lnTo>
                  <a:cubicBezTo>
                    <a:pt x="1116584" y="856488"/>
                    <a:pt x="177038" y="2166620"/>
                    <a:pt x="158750" y="3615309"/>
                  </a:cubicBezTo>
                  <a:lnTo>
                    <a:pt x="158750" y="8745220"/>
                  </a:lnTo>
                  <a:close/>
                </a:path>
              </a:pathLst>
            </a:custGeom>
            <a:solidFill>
              <a:srgbClr val="FFD08D"/>
            </a:solidFill>
          </p:spPr>
        </p:sp>
      </p:grpSp>
      <p:grpSp>
        <p:nvGrpSpPr>
          <p:cNvPr name="Group 13" id="13"/>
          <p:cNvGrpSpPr>
            <a:grpSpLocks noChangeAspect="true"/>
          </p:cNvGrpSpPr>
          <p:nvPr/>
        </p:nvGrpSpPr>
        <p:grpSpPr>
          <a:xfrm rot="0">
            <a:off x="6754846" y="-2907605"/>
            <a:ext cx="4778308" cy="7137978"/>
            <a:chOff x="0" y="0"/>
            <a:chExt cx="5969000" cy="8916670"/>
          </a:xfrm>
        </p:grpSpPr>
        <p:sp>
          <p:nvSpPr>
            <p:cNvPr name="Freeform 14" id="14"/>
            <p:cNvSpPr/>
            <p:nvPr/>
          </p:nvSpPr>
          <p:spPr>
            <a:xfrm flipH="false" flipV="false" rot="0">
              <a:off x="127" y="6350"/>
              <a:ext cx="5968747" cy="8903970"/>
            </a:xfrm>
            <a:custGeom>
              <a:avLst/>
              <a:gdLst/>
              <a:ahLst/>
              <a:cxnLst/>
              <a:rect r="r" b="b" t="t" l="l"/>
              <a:pathLst>
                <a:path h="8903970" w="5968747">
                  <a:moveTo>
                    <a:pt x="2988310" y="8903970"/>
                  </a:moveTo>
                  <a:lnTo>
                    <a:pt x="2980563" y="8903970"/>
                  </a:lnTo>
                  <a:cubicBezTo>
                    <a:pt x="2246376" y="8903970"/>
                    <a:pt x="1538224" y="8630412"/>
                    <a:pt x="986790" y="8133714"/>
                  </a:cubicBezTo>
                  <a:cubicBezTo>
                    <a:pt x="420243" y="7623429"/>
                    <a:pt x="76581" y="6921881"/>
                    <a:pt x="19177" y="6158230"/>
                  </a:cubicBezTo>
                  <a:lnTo>
                    <a:pt x="16510" y="6121781"/>
                  </a:lnTo>
                  <a:cubicBezTo>
                    <a:pt x="4064" y="5781802"/>
                    <a:pt x="0" y="2921762"/>
                    <a:pt x="23876" y="2678811"/>
                  </a:cubicBezTo>
                  <a:cubicBezTo>
                    <a:pt x="96647" y="1941195"/>
                    <a:pt x="439801" y="1261618"/>
                    <a:pt x="990092" y="765302"/>
                  </a:cubicBezTo>
                  <a:cubicBezTo>
                    <a:pt x="1537208" y="271780"/>
                    <a:pt x="2242439" y="0"/>
                    <a:pt x="2975737" y="0"/>
                  </a:cubicBezTo>
                  <a:lnTo>
                    <a:pt x="2992882" y="0"/>
                  </a:lnTo>
                  <a:cubicBezTo>
                    <a:pt x="3726180" y="0"/>
                    <a:pt x="4431411" y="271780"/>
                    <a:pt x="4978527" y="765302"/>
                  </a:cubicBezTo>
                  <a:cubicBezTo>
                    <a:pt x="5528945" y="1261745"/>
                    <a:pt x="5871972" y="1941195"/>
                    <a:pt x="5944743" y="2678684"/>
                  </a:cubicBezTo>
                  <a:cubicBezTo>
                    <a:pt x="5968747" y="2921762"/>
                    <a:pt x="5964555" y="5782310"/>
                    <a:pt x="5952109" y="6122289"/>
                  </a:cubicBezTo>
                  <a:lnTo>
                    <a:pt x="5951982" y="6125083"/>
                  </a:lnTo>
                  <a:lnTo>
                    <a:pt x="5949442" y="6158230"/>
                  </a:lnTo>
                  <a:cubicBezTo>
                    <a:pt x="5892038" y="6921881"/>
                    <a:pt x="5548376" y="7623429"/>
                    <a:pt x="4981829" y="8133715"/>
                  </a:cubicBezTo>
                  <a:cubicBezTo>
                    <a:pt x="4430522" y="8630412"/>
                    <a:pt x="3722497" y="8903970"/>
                    <a:pt x="2988310" y="8903970"/>
                  </a:cubicBezTo>
                  <a:close/>
                  <a:moveTo>
                    <a:pt x="2975737" y="19050"/>
                  </a:moveTo>
                  <a:cubicBezTo>
                    <a:pt x="2247138" y="19050"/>
                    <a:pt x="1546479" y="289052"/>
                    <a:pt x="1002792" y="779399"/>
                  </a:cubicBezTo>
                  <a:cubicBezTo>
                    <a:pt x="455930" y="1272540"/>
                    <a:pt x="115062" y="1947799"/>
                    <a:pt x="42926" y="2680589"/>
                  </a:cubicBezTo>
                  <a:cubicBezTo>
                    <a:pt x="19050" y="2923286"/>
                    <a:pt x="23241" y="5781167"/>
                    <a:pt x="35560" y="6121019"/>
                  </a:cubicBezTo>
                  <a:lnTo>
                    <a:pt x="35687" y="6123686"/>
                  </a:lnTo>
                  <a:lnTo>
                    <a:pt x="38227" y="6156706"/>
                  </a:lnTo>
                  <a:cubicBezTo>
                    <a:pt x="95250" y="6915403"/>
                    <a:pt x="436626" y="7612507"/>
                    <a:pt x="999617" y="8119490"/>
                  </a:cubicBezTo>
                  <a:cubicBezTo>
                    <a:pt x="1547622" y="8613012"/>
                    <a:pt x="2251202" y="8884793"/>
                    <a:pt x="2980690" y="8884793"/>
                  </a:cubicBezTo>
                  <a:lnTo>
                    <a:pt x="2988437" y="8884793"/>
                  </a:lnTo>
                  <a:cubicBezTo>
                    <a:pt x="3717925" y="8884793"/>
                    <a:pt x="4421378" y="8613012"/>
                    <a:pt x="4969383" y="8119490"/>
                  </a:cubicBezTo>
                  <a:cubicBezTo>
                    <a:pt x="5532374" y="7612507"/>
                    <a:pt x="5873750" y="6915403"/>
                    <a:pt x="5930773" y="6156706"/>
                  </a:cubicBezTo>
                  <a:lnTo>
                    <a:pt x="5933313" y="6121527"/>
                  </a:lnTo>
                  <a:cubicBezTo>
                    <a:pt x="5945632" y="5781675"/>
                    <a:pt x="5949950" y="2923159"/>
                    <a:pt x="5925947" y="2680462"/>
                  </a:cubicBezTo>
                  <a:cubicBezTo>
                    <a:pt x="5853684" y="1947672"/>
                    <a:pt x="5512816" y="1272540"/>
                    <a:pt x="4965954" y="779272"/>
                  </a:cubicBezTo>
                  <a:cubicBezTo>
                    <a:pt x="4422140" y="289052"/>
                    <a:pt x="3721481" y="19050"/>
                    <a:pt x="2992882" y="19050"/>
                  </a:cubicBezTo>
                  <a:lnTo>
                    <a:pt x="2975737" y="19050"/>
                  </a:lnTo>
                  <a:close/>
                </a:path>
              </a:pathLst>
            </a:custGeom>
            <a:solidFill>
              <a:srgbClr val="FFD08D"/>
            </a:solidFill>
          </p:spPr>
        </p:sp>
        <p:sp>
          <p:nvSpPr>
            <p:cNvPr name="Freeform 15" id="15"/>
            <p:cNvSpPr/>
            <p:nvPr/>
          </p:nvSpPr>
          <p:spPr>
            <a:xfrm flipH="false" flipV="false" rot="0">
              <a:off x="148844" y="155701"/>
              <a:ext cx="5671185" cy="8605520"/>
            </a:xfrm>
            <a:custGeom>
              <a:avLst/>
              <a:gdLst/>
              <a:ahLst/>
              <a:cxnLst/>
              <a:rect r="r" b="b" t="t" l="l"/>
              <a:pathLst>
                <a:path h="8605520" w="5671185">
                  <a:moveTo>
                    <a:pt x="2831846" y="8605394"/>
                  </a:moveTo>
                  <a:cubicBezTo>
                    <a:pt x="2134616" y="8605394"/>
                    <a:pt x="1462024" y="8345425"/>
                    <a:pt x="937895" y="7873493"/>
                  </a:cubicBezTo>
                  <a:cubicBezTo>
                    <a:pt x="399923" y="7388987"/>
                    <a:pt x="73660" y="6722873"/>
                    <a:pt x="19177" y="5997702"/>
                  </a:cubicBezTo>
                  <a:lnTo>
                    <a:pt x="16891" y="5966968"/>
                  </a:lnTo>
                  <a:cubicBezTo>
                    <a:pt x="4572" y="5629021"/>
                    <a:pt x="0" y="2784729"/>
                    <a:pt x="23749" y="2544064"/>
                  </a:cubicBezTo>
                  <a:cubicBezTo>
                    <a:pt x="92710" y="1843532"/>
                    <a:pt x="418592" y="1198245"/>
                    <a:pt x="941324" y="726821"/>
                  </a:cubicBezTo>
                  <a:cubicBezTo>
                    <a:pt x="1461008" y="258064"/>
                    <a:pt x="2130679" y="0"/>
                    <a:pt x="2827020" y="0"/>
                  </a:cubicBezTo>
                  <a:lnTo>
                    <a:pt x="2844165" y="0"/>
                  </a:lnTo>
                  <a:cubicBezTo>
                    <a:pt x="3540506" y="0"/>
                    <a:pt x="4210177" y="258191"/>
                    <a:pt x="4729861" y="726949"/>
                  </a:cubicBezTo>
                  <a:cubicBezTo>
                    <a:pt x="5252593" y="1198373"/>
                    <a:pt x="5578475" y="1843787"/>
                    <a:pt x="5647436" y="2544192"/>
                  </a:cubicBezTo>
                  <a:cubicBezTo>
                    <a:pt x="5671185" y="2784857"/>
                    <a:pt x="5666613" y="5629149"/>
                    <a:pt x="5654167" y="5967731"/>
                  </a:cubicBezTo>
                  <a:lnTo>
                    <a:pt x="5651881" y="5997830"/>
                  </a:lnTo>
                  <a:cubicBezTo>
                    <a:pt x="5597398" y="6722999"/>
                    <a:pt x="5271135" y="7389242"/>
                    <a:pt x="4733163" y="7873747"/>
                  </a:cubicBezTo>
                  <a:cubicBezTo>
                    <a:pt x="4209161" y="8345679"/>
                    <a:pt x="3536569" y="8605521"/>
                    <a:pt x="2839339" y="8605521"/>
                  </a:cubicBezTo>
                  <a:lnTo>
                    <a:pt x="2831846" y="8605521"/>
                  </a:lnTo>
                  <a:close/>
                </a:path>
              </a:pathLst>
            </a:custGeom>
            <a:blipFill>
              <a:blip r:embed="rId7"/>
              <a:stretch>
                <a:fillRect l="-64150" t="0" r="-64150" b="0"/>
              </a:stretch>
            </a:blipFill>
          </p:spPr>
        </p:sp>
      </p:grpSp>
      <p:sp>
        <p:nvSpPr>
          <p:cNvPr name="TextBox 16" id="16"/>
          <p:cNvSpPr txBox="true"/>
          <p:nvPr/>
        </p:nvSpPr>
        <p:spPr>
          <a:xfrm rot="0">
            <a:off x="9571566" y="4931960"/>
            <a:ext cx="3961060" cy="923925"/>
          </a:xfrm>
          <a:prstGeom prst="rect">
            <a:avLst/>
          </a:prstGeom>
        </p:spPr>
        <p:txBody>
          <a:bodyPr anchor="t" rtlCol="false" tIns="0" lIns="0" bIns="0" rIns="0">
            <a:spAutoFit/>
          </a:bodyPr>
          <a:lstStyle/>
          <a:p>
            <a:pPr marL="0" indent="0" lvl="0">
              <a:lnSpc>
                <a:spcPts val="7200"/>
              </a:lnSpc>
              <a:spcBef>
                <a:spcPct val="0"/>
              </a:spcBef>
            </a:pPr>
            <a:r>
              <a:rPr lang="en-US" sz="6000">
                <a:solidFill>
                  <a:srgbClr val="FFD08D"/>
                </a:solidFill>
                <a:latin typeface="Doppler"/>
              </a:rPr>
              <a:t>Gallery 02</a:t>
            </a:r>
          </a:p>
        </p:txBody>
      </p:sp>
      <p:sp>
        <p:nvSpPr>
          <p:cNvPr name="TextBox 17" id="17"/>
          <p:cNvSpPr txBox="true"/>
          <p:nvPr/>
        </p:nvSpPr>
        <p:spPr>
          <a:xfrm rot="0">
            <a:off x="9571566" y="6104510"/>
            <a:ext cx="3272655" cy="2622550"/>
          </a:xfrm>
          <a:prstGeom prst="rect">
            <a:avLst/>
          </a:prstGeom>
        </p:spPr>
        <p:txBody>
          <a:bodyPr anchor="t" rtlCol="false" tIns="0" lIns="0" bIns="0" rIns="0">
            <a:spAutoFit/>
          </a:bodyPr>
          <a:lstStyle/>
          <a:p>
            <a:pPr>
              <a:lnSpc>
                <a:spcPts val="3499"/>
              </a:lnSpc>
            </a:pPr>
            <a:r>
              <a:rPr lang="en-US" sz="2499">
                <a:solidFill>
                  <a:srgbClr val="FFD08D"/>
                </a:solidFill>
                <a:latin typeface="Barlow"/>
              </a:rPr>
              <a:t>Presentations are communication tools that can be used as demonstrations, lectures, speeches, reports, and more.</a:t>
            </a:r>
          </a:p>
        </p:txBody>
      </p:sp>
      <p:sp>
        <p:nvSpPr>
          <p:cNvPr name="TextBox 18" id="18"/>
          <p:cNvSpPr txBox="true"/>
          <p:nvPr/>
        </p:nvSpPr>
        <p:spPr>
          <a:xfrm rot="0">
            <a:off x="1028700" y="7296439"/>
            <a:ext cx="2609024" cy="1416050"/>
          </a:xfrm>
          <a:prstGeom prst="rect">
            <a:avLst/>
          </a:prstGeom>
        </p:spPr>
        <p:txBody>
          <a:bodyPr anchor="t" rtlCol="false" tIns="0" lIns="0" bIns="0" rIns="0">
            <a:spAutoFit/>
          </a:bodyPr>
          <a:lstStyle/>
          <a:p>
            <a:pPr>
              <a:lnSpc>
                <a:spcPts val="2800"/>
              </a:lnSpc>
            </a:pPr>
            <a:r>
              <a:rPr lang="en-US" sz="2000">
                <a:solidFill>
                  <a:srgbClr val="FFD08D"/>
                </a:solidFill>
                <a:latin typeface="Barlow"/>
              </a:rPr>
              <a:t>Lorem ipsum dolor sit amet, consectetur adipiscing elit, sed do eiusmod tempor.</a:t>
            </a:r>
          </a:p>
        </p:txBody>
      </p:sp>
    </p:spTree>
  </p:cSld>
  <p:clrMapOvr>
    <a:masterClrMapping/>
  </p:clrMapOvr>
  <p:transition spd="slow">
    <p:push dir="l"/>
  </p:transition>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893042"/>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1037029" y="1365655"/>
            <a:ext cx="7546566" cy="12042392"/>
          </a:xfrm>
          <a:custGeom>
            <a:avLst/>
            <a:gdLst/>
            <a:ahLst/>
            <a:cxnLst/>
            <a:rect r="r" b="b" t="t" l="l"/>
            <a:pathLst>
              <a:path h="12042392" w="7546566">
                <a:moveTo>
                  <a:pt x="0" y="0"/>
                </a:moveTo>
                <a:lnTo>
                  <a:pt x="7546566" y="0"/>
                </a:lnTo>
                <a:lnTo>
                  <a:pt x="7546566" y="12042392"/>
                </a:lnTo>
                <a:lnTo>
                  <a:pt x="0" y="1204239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a:grpSpLocks noChangeAspect="true"/>
          </p:cNvGrpSpPr>
          <p:nvPr/>
        </p:nvGrpSpPr>
        <p:grpSpPr>
          <a:xfrm rot="0">
            <a:off x="-1363284" y="-1682574"/>
            <a:ext cx="8011156" cy="8011156"/>
            <a:chOff x="0" y="0"/>
            <a:chExt cx="8916670" cy="8916670"/>
          </a:xfrm>
        </p:grpSpPr>
        <p:sp>
          <p:nvSpPr>
            <p:cNvPr name="Freeform 4" id="4"/>
            <p:cNvSpPr/>
            <p:nvPr/>
          </p:nvSpPr>
          <p:spPr>
            <a:xfrm flipH="false" flipV="false" rot="0">
              <a:off x="6350" y="6350"/>
              <a:ext cx="8903970" cy="8903970"/>
            </a:xfrm>
            <a:custGeom>
              <a:avLst/>
              <a:gdLst/>
              <a:ahLst/>
              <a:cxnLst/>
              <a:rect r="r" b="b" t="t" l="l"/>
              <a:pathLst>
                <a:path h="8903970" w="8903970">
                  <a:moveTo>
                    <a:pt x="4451350" y="8903970"/>
                  </a:moveTo>
                  <a:cubicBezTo>
                    <a:pt x="1997710" y="8903970"/>
                    <a:pt x="0" y="6906260"/>
                    <a:pt x="0" y="4451350"/>
                  </a:cubicBezTo>
                  <a:cubicBezTo>
                    <a:pt x="0" y="1996440"/>
                    <a:pt x="1997710" y="0"/>
                    <a:pt x="4451350" y="0"/>
                  </a:cubicBezTo>
                  <a:cubicBezTo>
                    <a:pt x="6904990" y="0"/>
                    <a:pt x="8903970" y="1997710"/>
                    <a:pt x="8903970" y="4451350"/>
                  </a:cubicBezTo>
                  <a:cubicBezTo>
                    <a:pt x="8903970" y="6904990"/>
                    <a:pt x="6906260" y="8903970"/>
                    <a:pt x="4451350" y="8903970"/>
                  </a:cubicBezTo>
                  <a:close/>
                  <a:moveTo>
                    <a:pt x="4451350" y="19050"/>
                  </a:moveTo>
                  <a:cubicBezTo>
                    <a:pt x="2007870" y="19050"/>
                    <a:pt x="19050" y="2007870"/>
                    <a:pt x="19050" y="4451350"/>
                  </a:cubicBezTo>
                  <a:cubicBezTo>
                    <a:pt x="19050" y="6894830"/>
                    <a:pt x="2007870" y="8883650"/>
                    <a:pt x="4451350" y="8883650"/>
                  </a:cubicBezTo>
                  <a:cubicBezTo>
                    <a:pt x="6894830" y="8883650"/>
                    <a:pt x="8883650" y="6894830"/>
                    <a:pt x="8883650" y="4451350"/>
                  </a:cubicBezTo>
                  <a:cubicBezTo>
                    <a:pt x="8883650" y="2007870"/>
                    <a:pt x="6896100" y="19050"/>
                    <a:pt x="4451350" y="19050"/>
                  </a:cubicBezTo>
                  <a:close/>
                </a:path>
              </a:pathLst>
            </a:custGeom>
            <a:solidFill>
              <a:srgbClr val="FFD08D"/>
            </a:solidFill>
          </p:spPr>
        </p:sp>
        <p:sp>
          <p:nvSpPr>
            <p:cNvPr name="Freeform 5" id="5"/>
            <p:cNvSpPr/>
            <p:nvPr/>
          </p:nvSpPr>
          <p:spPr>
            <a:xfrm flipH="false" flipV="false" rot="0">
              <a:off x="154940" y="154940"/>
              <a:ext cx="8605520" cy="8605520"/>
            </a:xfrm>
            <a:custGeom>
              <a:avLst/>
              <a:gdLst/>
              <a:ahLst/>
              <a:cxnLst/>
              <a:rect r="r" b="b" t="t" l="l"/>
              <a:pathLst>
                <a:path h="8605520" w="8605520">
                  <a:moveTo>
                    <a:pt x="8605520" y="4302760"/>
                  </a:moveTo>
                  <a:cubicBezTo>
                    <a:pt x="8605520" y="6678930"/>
                    <a:pt x="6678930" y="8605520"/>
                    <a:pt x="4302760" y="8605520"/>
                  </a:cubicBezTo>
                  <a:cubicBezTo>
                    <a:pt x="1926590" y="8605520"/>
                    <a:pt x="0" y="6680200"/>
                    <a:pt x="0" y="4302760"/>
                  </a:cubicBezTo>
                  <a:cubicBezTo>
                    <a:pt x="0" y="1925320"/>
                    <a:pt x="1926590" y="0"/>
                    <a:pt x="4302760" y="0"/>
                  </a:cubicBezTo>
                  <a:cubicBezTo>
                    <a:pt x="6678930" y="0"/>
                    <a:pt x="8605520" y="1926590"/>
                    <a:pt x="8605520" y="4302760"/>
                  </a:cubicBezTo>
                  <a:close/>
                </a:path>
              </a:pathLst>
            </a:custGeom>
            <a:blipFill>
              <a:blip r:embed="rId4"/>
              <a:stretch>
                <a:fillRect l="-17347" t="0" r="-32746" b="0"/>
              </a:stretch>
            </a:blipFill>
          </p:spPr>
        </p:sp>
      </p:grpSp>
      <p:grpSp>
        <p:nvGrpSpPr>
          <p:cNvPr name="Group 6" id="6"/>
          <p:cNvGrpSpPr>
            <a:grpSpLocks noChangeAspect="true"/>
          </p:cNvGrpSpPr>
          <p:nvPr/>
        </p:nvGrpSpPr>
        <p:grpSpPr>
          <a:xfrm rot="0">
            <a:off x="5888373" y="4597689"/>
            <a:ext cx="4943135" cy="4943135"/>
            <a:chOff x="0" y="0"/>
            <a:chExt cx="8916670" cy="8916670"/>
          </a:xfrm>
        </p:grpSpPr>
        <p:sp>
          <p:nvSpPr>
            <p:cNvPr name="Freeform 7" id="7"/>
            <p:cNvSpPr/>
            <p:nvPr/>
          </p:nvSpPr>
          <p:spPr>
            <a:xfrm flipH="false" flipV="false" rot="0">
              <a:off x="6350" y="6350"/>
              <a:ext cx="8903970" cy="8903970"/>
            </a:xfrm>
            <a:custGeom>
              <a:avLst/>
              <a:gdLst/>
              <a:ahLst/>
              <a:cxnLst/>
              <a:rect r="r" b="b" t="t" l="l"/>
              <a:pathLst>
                <a:path h="8903970" w="8903970">
                  <a:moveTo>
                    <a:pt x="4451350" y="8903970"/>
                  </a:moveTo>
                  <a:cubicBezTo>
                    <a:pt x="1997710" y="8903970"/>
                    <a:pt x="0" y="6906260"/>
                    <a:pt x="0" y="4451350"/>
                  </a:cubicBezTo>
                  <a:cubicBezTo>
                    <a:pt x="0" y="1996440"/>
                    <a:pt x="1997710" y="0"/>
                    <a:pt x="4451350" y="0"/>
                  </a:cubicBezTo>
                  <a:cubicBezTo>
                    <a:pt x="6904990" y="0"/>
                    <a:pt x="8903970" y="1997710"/>
                    <a:pt x="8903970" y="4451350"/>
                  </a:cubicBezTo>
                  <a:cubicBezTo>
                    <a:pt x="8903970" y="6904990"/>
                    <a:pt x="6906260" y="8903970"/>
                    <a:pt x="4451350" y="8903970"/>
                  </a:cubicBezTo>
                  <a:close/>
                  <a:moveTo>
                    <a:pt x="4451350" y="19050"/>
                  </a:moveTo>
                  <a:cubicBezTo>
                    <a:pt x="2007870" y="19050"/>
                    <a:pt x="19050" y="2007870"/>
                    <a:pt x="19050" y="4451350"/>
                  </a:cubicBezTo>
                  <a:cubicBezTo>
                    <a:pt x="19050" y="6894830"/>
                    <a:pt x="2007870" y="8883650"/>
                    <a:pt x="4451350" y="8883650"/>
                  </a:cubicBezTo>
                  <a:cubicBezTo>
                    <a:pt x="6894830" y="8883650"/>
                    <a:pt x="8883650" y="6894830"/>
                    <a:pt x="8883650" y="4451350"/>
                  </a:cubicBezTo>
                  <a:cubicBezTo>
                    <a:pt x="8883650" y="2007870"/>
                    <a:pt x="6896100" y="19050"/>
                    <a:pt x="4451350" y="19050"/>
                  </a:cubicBezTo>
                  <a:close/>
                </a:path>
              </a:pathLst>
            </a:custGeom>
            <a:solidFill>
              <a:srgbClr val="FFD08D"/>
            </a:solidFill>
          </p:spPr>
        </p:sp>
        <p:sp>
          <p:nvSpPr>
            <p:cNvPr name="Freeform 8" id="8"/>
            <p:cNvSpPr/>
            <p:nvPr/>
          </p:nvSpPr>
          <p:spPr>
            <a:xfrm flipH="false" flipV="false" rot="0">
              <a:off x="154940" y="154940"/>
              <a:ext cx="8605520" cy="8605520"/>
            </a:xfrm>
            <a:custGeom>
              <a:avLst/>
              <a:gdLst/>
              <a:ahLst/>
              <a:cxnLst/>
              <a:rect r="r" b="b" t="t" l="l"/>
              <a:pathLst>
                <a:path h="8605520" w="8605520">
                  <a:moveTo>
                    <a:pt x="8605520" y="4302760"/>
                  </a:moveTo>
                  <a:cubicBezTo>
                    <a:pt x="8605520" y="6678930"/>
                    <a:pt x="6678930" y="8605520"/>
                    <a:pt x="4302760" y="8605520"/>
                  </a:cubicBezTo>
                  <a:cubicBezTo>
                    <a:pt x="1926590" y="8605520"/>
                    <a:pt x="0" y="6680200"/>
                    <a:pt x="0" y="4302760"/>
                  </a:cubicBezTo>
                  <a:cubicBezTo>
                    <a:pt x="0" y="1925320"/>
                    <a:pt x="1926590" y="0"/>
                    <a:pt x="4302760" y="0"/>
                  </a:cubicBezTo>
                  <a:cubicBezTo>
                    <a:pt x="6678930" y="0"/>
                    <a:pt x="8605520" y="1926590"/>
                    <a:pt x="8605520" y="4302760"/>
                  </a:cubicBezTo>
                  <a:close/>
                </a:path>
              </a:pathLst>
            </a:custGeom>
            <a:blipFill>
              <a:blip r:embed="rId5"/>
              <a:stretch>
                <a:fillRect l="-19135" t="0" r="-30957" b="0"/>
              </a:stretch>
            </a:blipFill>
          </p:spPr>
        </p:sp>
      </p:grpSp>
      <p:grpSp>
        <p:nvGrpSpPr>
          <p:cNvPr name="Group 9" id="9"/>
          <p:cNvGrpSpPr>
            <a:grpSpLocks noChangeAspect="true"/>
          </p:cNvGrpSpPr>
          <p:nvPr/>
        </p:nvGrpSpPr>
        <p:grpSpPr>
          <a:xfrm rot="0">
            <a:off x="12480992" y="-1740976"/>
            <a:ext cx="4778308" cy="7137978"/>
            <a:chOff x="0" y="0"/>
            <a:chExt cx="5969000" cy="8916670"/>
          </a:xfrm>
        </p:grpSpPr>
        <p:sp>
          <p:nvSpPr>
            <p:cNvPr name="Freeform 10" id="10"/>
            <p:cNvSpPr/>
            <p:nvPr/>
          </p:nvSpPr>
          <p:spPr>
            <a:xfrm flipH="false" flipV="false" rot="0">
              <a:off x="127" y="6350"/>
              <a:ext cx="5968747" cy="8903970"/>
            </a:xfrm>
            <a:custGeom>
              <a:avLst/>
              <a:gdLst/>
              <a:ahLst/>
              <a:cxnLst/>
              <a:rect r="r" b="b" t="t" l="l"/>
              <a:pathLst>
                <a:path h="8903970" w="5968747">
                  <a:moveTo>
                    <a:pt x="2988310" y="8903970"/>
                  </a:moveTo>
                  <a:lnTo>
                    <a:pt x="2980563" y="8903970"/>
                  </a:lnTo>
                  <a:cubicBezTo>
                    <a:pt x="2246376" y="8903970"/>
                    <a:pt x="1538224" y="8630412"/>
                    <a:pt x="986790" y="8133714"/>
                  </a:cubicBezTo>
                  <a:cubicBezTo>
                    <a:pt x="420243" y="7623429"/>
                    <a:pt x="76581" y="6921881"/>
                    <a:pt x="19177" y="6158230"/>
                  </a:cubicBezTo>
                  <a:lnTo>
                    <a:pt x="16510" y="6121781"/>
                  </a:lnTo>
                  <a:cubicBezTo>
                    <a:pt x="4064" y="5781802"/>
                    <a:pt x="0" y="2921762"/>
                    <a:pt x="23876" y="2678811"/>
                  </a:cubicBezTo>
                  <a:cubicBezTo>
                    <a:pt x="96647" y="1941195"/>
                    <a:pt x="439801" y="1261618"/>
                    <a:pt x="990092" y="765302"/>
                  </a:cubicBezTo>
                  <a:cubicBezTo>
                    <a:pt x="1537208" y="271780"/>
                    <a:pt x="2242439" y="0"/>
                    <a:pt x="2975737" y="0"/>
                  </a:cubicBezTo>
                  <a:lnTo>
                    <a:pt x="2992882" y="0"/>
                  </a:lnTo>
                  <a:cubicBezTo>
                    <a:pt x="3726180" y="0"/>
                    <a:pt x="4431411" y="271780"/>
                    <a:pt x="4978527" y="765302"/>
                  </a:cubicBezTo>
                  <a:cubicBezTo>
                    <a:pt x="5528945" y="1261745"/>
                    <a:pt x="5871972" y="1941195"/>
                    <a:pt x="5944743" y="2678684"/>
                  </a:cubicBezTo>
                  <a:cubicBezTo>
                    <a:pt x="5968747" y="2921762"/>
                    <a:pt x="5964555" y="5782310"/>
                    <a:pt x="5952109" y="6122289"/>
                  </a:cubicBezTo>
                  <a:lnTo>
                    <a:pt x="5951982" y="6125083"/>
                  </a:lnTo>
                  <a:lnTo>
                    <a:pt x="5949442" y="6158230"/>
                  </a:lnTo>
                  <a:cubicBezTo>
                    <a:pt x="5892038" y="6921881"/>
                    <a:pt x="5548376" y="7623429"/>
                    <a:pt x="4981829" y="8133715"/>
                  </a:cubicBezTo>
                  <a:cubicBezTo>
                    <a:pt x="4430522" y="8630412"/>
                    <a:pt x="3722497" y="8903970"/>
                    <a:pt x="2988310" y="8903970"/>
                  </a:cubicBezTo>
                  <a:close/>
                  <a:moveTo>
                    <a:pt x="2975737" y="19050"/>
                  </a:moveTo>
                  <a:cubicBezTo>
                    <a:pt x="2247138" y="19050"/>
                    <a:pt x="1546479" y="289052"/>
                    <a:pt x="1002792" y="779399"/>
                  </a:cubicBezTo>
                  <a:cubicBezTo>
                    <a:pt x="455930" y="1272540"/>
                    <a:pt x="115062" y="1947799"/>
                    <a:pt x="42926" y="2680589"/>
                  </a:cubicBezTo>
                  <a:cubicBezTo>
                    <a:pt x="19050" y="2923286"/>
                    <a:pt x="23241" y="5781167"/>
                    <a:pt x="35560" y="6121019"/>
                  </a:cubicBezTo>
                  <a:lnTo>
                    <a:pt x="35687" y="6123686"/>
                  </a:lnTo>
                  <a:lnTo>
                    <a:pt x="38227" y="6156706"/>
                  </a:lnTo>
                  <a:cubicBezTo>
                    <a:pt x="95250" y="6915403"/>
                    <a:pt x="436626" y="7612507"/>
                    <a:pt x="999617" y="8119490"/>
                  </a:cubicBezTo>
                  <a:cubicBezTo>
                    <a:pt x="1547622" y="8613012"/>
                    <a:pt x="2251202" y="8884793"/>
                    <a:pt x="2980690" y="8884793"/>
                  </a:cubicBezTo>
                  <a:lnTo>
                    <a:pt x="2988437" y="8884793"/>
                  </a:lnTo>
                  <a:cubicBezTo>
                    <a:pt x="3717925" y="8884793"/>
                    <a:pt x="4421378" y="8613012"/>
                    <a:pt x="4969383" y="8119490"/>
                  </a:cubicBezTo>
                  <a:cubicBezTo>
                    <a:pt x="5532374" y="7612507"/>
                    <a:pt x="5873750" y="6915403"/>
                    <a:pt x="5930773" y="6156706"/>
                  </a:cubicBezTo>
                  <a:lnTo>
                    <a:pt x="5933313" y="6121527"/>
                  </a:lnTo>
                  <a:cubicBezTo>
                    <a:pt x="5945632" y="5781675"/>
                    <a:pt x="5949950" y="2923159"/>
                    <a:pt x="5925947" y="2680462"/>
                  </a:cubicBezTo>
                  <a:cubicBezTo>
                    <a:pt x="5853684" y="1947672"/>
                    <a:pt x="5512816" y="1272540"/>
                    <a:pt x="4965954" y="779272"/>
                  </a:cubicBezTo>
                  <a:cubicBezTo>
                    <a:pt x="4422140" y="289052"/>
                    <a:pt x="3721481" y="19050"/>
                    <a:pt x="2992882" y="19050"/>
                  </a:cubicBezTo>
                  <a:lnTo>
                    <a:pt x="2975737" y="19050"/>
                  </a:lnTo>
                  <a:close/>
                </a:path>
              </a:pathLst>
            </a:custGeom>
            <a:solidFill>
              <a:srgbClr val="FFD08D"/>
            </a:solidFill>
          </p:spPr>
        </p:sp>
        <p:sp>
          <p:nvSpPr>
            <p:cNvPr name="Freeform 11" id="11"/>
            <p:cNvSpPr/>
            <p:nvPr/>
          </p:nvSpPr>
          <p:spPr>
            <a:xfrm flipH="false" flipV="false" rot="0">
              <a:off x="148844" y="155701"/>
              <a:ext cx="5671185" cy="8605520"/>
            </a:xfrm>
            <a:custGeom>
              <a:avLst/>
              <a:gdLst/>
              <a:ahLst/>
              <a:cxnLst/>
              <a:rect r="r" b="b" t="t" l="l"/>
              <a:pathLst>
                <a:path h="8605520" w="5671185">
                  <a:moveTo>
                    <a:pt x="2831846" y="8605394"/>
                  </a:moveTo>
                  <a:cubicBezTo>
                    <a:pt x="2134616" y="8605394"/>
                    <a:pt x="1462024" y="8345425"/>
                    <a:pt x="937895" y="7873493"/>
                  </a:cubicBezTo>
                  <a:cubicBezTo>
                    <a:pt x="399923" y="7388987"/>
                    <a:pt x="73660" y="6722873"/>
                    <a:pt x="19177" y="5997702"/>
                  </a:cubicBezTo>
                  <a:lnTo>
                    <a:pt x="16891" y="5966968"/>
                  </a:lnTo>
                  <a:cubicBezTo>
                    <a:pt x="4572" y="5629021"/>
                    <a:pt x="0" y="2784729"/>
                    <a:pt x="23749" y="2544064"/>
                  </a:cubicBezTo>
                  <a:cubicBezTo>
                    <a:pt x="92710" y="1843532"/>
                    <a:pt x="418592" y="1198245"/>
                    <a:pt x="941324" y="726821"/>
                  </a:cubicBezTo>
                  <a:cubicBezTo>
                    <a:pt x="1461008" y="258064"/>
                    <a:pt x="2130679" y="0"/>
                    <a:pt x="2827020" y="0"/>
                  </a:cubicBezTo>
                  <a:lnTo>
                    <a:pt x="2844165" y="0"/>
                  </a:lnTo>
                  <a:cubicBezTo>
                    <a:pt x="3540506" y="0"/>
                    <a:pt x="4210177" y="258191"/>
                    <a:pt x="4729861" y="726949"/>
                  </a:cubicBezTo>
                  <a:cubicBezTo>
                    <a:pt x="5252593" y="1198373"/>
                    <a:pt x="5578475" y="1843787"/>
                    <a:pt x="5647436" y="2544192"/>
                  </a:cubicBezTo>
                  <a:cubicBezTo>
                    <a:pt x="5671185" y="2784857"/>
                    <a:pt x="5666613" y="5629149"/>
                    <a:pt x="5654167" y="5967731"/>
                  </a:cubicBezTo>
                  <a:lnTo>
                    <a:pt x="5651881" y="5997830"/>
                  </a:lnTo>
                  <a:cubicBezTo>
                    <a:pt x="5597398" y="6722999"/>
                    <a:pt x="5271135" y="7389242"/>
                    <a:pt x="4733163" y="7873747"/>
                  </a:cubicBezTo>
                  <a:cubicBezTo>
                    <a:pt x="4209161" y="8345679"/>
                    <a:pt x="3536569" y="8605521"/>
                    <a:pt x="2839339" y="8605521"/>
                  </a:cubicBezTo>
                  <a:lnTo>
                    <a:pt x="2831846" y="8605521"/>
                  </a:lnTo>
                  <a:close/>
                </a:path>
              </a:pathLst>
            </a:custGeom>
            <a:blipFill>
              <a:blip r:embed="rId6"/>
              <a:stretch>
                <a:fillRect l="-64150" t="0" r="-64150" b="0"/>
              </a:stretch>
            </a:blipFill>
          </p:spPr>
        </p:sp>
      </p:grpSp>
      <p:grpSp>
        <p:nvGrpSpPr>
          <p:cNvPr name="Group 12" id="12"/>
          <p:cNvGrpSpPr>
            <a:grpSpLocks noChangeAspect="true"/>
          </p:cNvGrpSpPr>
          <p:nvPr/>
        </p:nvGrpSpPr>
        <p:grpSpPr>
          <a:xfrm rot="0">
            <a:off x="8029324" y="543352"/>
            <a:ext cx="3070216" cy="3070216"/>
            <a:chOff x="0" y="0"/>
            <a:chExt cx="8916670" cy="8916670"/>
          </a:xfrm>
        </p:grpSpPr>
        <p:sp>
          <p:nvSpPr>
            <p:cNvPr name="Freeform 13" id="13"/>
            <p:cNvSpPr/>
            <p:nvPr/>
          </p:nvSpPr>
          <p:spPr>
            <a:xfrm flipH="false" flipV="false" rot="0">
              <a:off x="6350" y="6350"/>
              <a:ext cx="8903970" cy="8903970"/>
            </a:xfrm>
            <a:custGeom>
              <a:avLst/>
              <a:gdLst/>
              <a:ahLst/>
              <a:cxnLst/>
              <a:rect r="r" b="b" t="t" l="l"/>
              <a:pathLst>
                <a:path h="8903970" w="8903970">
                  <a:moveTo>
                    <a:pt x="4451350" y="8903970"/>
                  </a:moveTo>
                  <a:cubicBezTo>
                    <a:pt x="1997710" y="8903970"/>
                    <a:pt x="0" y="6906260"/>
                    <a:pt x="0" y="4451350"/>
                  </a:cubicBezTo>
                  <a:cubicBezTo>
                    <a:pt x="0" y="1996440"/>
                    <a:pt x="1997710" y="0"/>
                    <a:pt x="4451350" y="0"/>
                  </a:cubicBezTo>
                  <a:cubicBezTo>
                    <a:pt x="6904990" y="0"/>
                    <a:pt x="8903970" y="1997710"/>
                    <a:pt x="8903970" y="4451350"/>
                  </a:cubicBezTo>
                  <a:cubicBezTo>
                    <a:pt x="8903970" y="6904990"/>
                    <a:pt x="6906260" y="8903970"/>
                    <a:pt x="4451350" y="8903970"/>
                  </a:cubicBezTo>
                  <a:close/>
                  <a:moveTo>
                    <a:pt x="4451350" y="19050"/>
                  </a:moveTo>
                  <a:cubicBezTo>
                    <a:pt x="2007870" y="19050"/>
                    <a:pt x="19050" y="2007870"/>
                    <a:pt x="19050" y="4451350"/>
                  </a:cubicBezTo>
                  <a:cubicBezTo>
                    <a:pt x="19050" y="6894830"/>
                    <a:pt x="2007870" y="8883650"/>
                    <a:pt x="4451350" y="8883650"/>
                  </a:cubicBezTo>
                  <a:cubicBezTo>
                    <a:pt x="6894830" y="8883650"/>
                    <a:pt x="8883650" y="6894830"/>
                    <a:pt x="8883650" y="4451350"/>
                  </a:cubicBezTo>
                  <a:cubicBezTo>
                    <a:pt x="8883650" y="2007870"/>
                    <a:pt x="6896100" y="19050"/>
                    <a:pt x="4451350" y="19050"/>
                  </a:cubicBezTo>
                  <a:close/>
                </a:path>
              </a:pathLst>
            </a:custGeom>
            <a:solidFill>
              <a:srgbClr val="FFD08D"/>
            </a:solidFill>
          </p:spPr>
        </p:sp>
        <p:sp>
          <p:nvSpPr>
            <p:cNvPr name="Freeform 14" id="14"/>
            <p:cNvSpPr/>
            <p:nvPr/>
          </p:nvSpPr>
          <p:spPr>
            <a:xfrm flipH="false" flipV="false" rot="0">
              <a:off x="154940" y="154940"/>
              <a:ext cx="8605520" cy="8605520"/>
            </a:xfrm>
            <a:custGeom>
              <a:avLst/>
              <a:gdLst/>
              <a:ahLst/>
              <a:cxnLst/>
              <a:rect r="r" b="b" t="t" l="l"/>
              <a:pathLst>
                <a:path h="8605520" w="8605520">
                  <a:moveTo>
                    <a:pt x="8605520" y="4302760"/>
                  </a:moveTo>
                  <a:cubicBezTo>
                    <a:pt x="8605520" y="6678930"/>
                    <a:pt x="6678930" y="8605520"/>
                    <a:pt x="4302760" y="8605520"/>
                  </a:cubicBezTo>
                  <a:cubicBezTo>
                    <a:pt x="1926590" y="8605520"/>
                    <a:pt x="0" y="6680200"/>
                    <a:pt x="0" y="4302760"/>
                  </a:cubicBezTo>
                  <a:cubicBezTo>
                    <a:pt x="0" y="1925320"/>
                    <a:pt x="1926590" y="0"/>
                    <a:pt x="4302760" y="0"/>
                  </a:cubicBezTo>
                  <a:cubicBezTo>
                    <a:pt x="6678930" y="0"/>
                    <a:pt x="8605520" y="1926590"/>
                    <a:pt x="8605520" y="4302760"/>
                  </a:cubicBezTo>
                  <a:close/>
                </a:path>
              </a:pathLst>
            </a:custGeom>
            <a:blipFill>
              <a:blip r:embed="rId7"/>
              <a:stretch>
                <a:fillRect l="-13499" t="0" r="-34648" b="0"/>
              </a:stretch>
            </a:blipFill>
          </p:spPr>
        </p:sp>
      </p:grpSp>
      <p:sp>
        <p:nvSpPr>
          <p:cNvPr name="TextBox 15" id="15"/>
          <p:cNvSpPr txBox="true"/>
          <p:nvPr/>
        </p:nvSpPr>
        <p:spPr>
          <a:xfrm rot="0">
            <a:off x="11869480" y="6145332"/>
            <a:ext cx="3961060" cy="923925"/>
          </a:xfrm>
          <a:prstGeom prst="rect">
            <a:avLst/>
          </a:prstGeom>
        </p:spPr>
        <p:txBody>
          <a:bodyPr anchor="t" rtlCol="false" tIns="0" lIns="0" bIns="0" rIns="0">
            <a:spAutoFit/>
          </a:bodyPr>
          <a:lstStyle/>
          <a:p>
            <a:pPr marL="0" indent="0" lvl="0">
              <a:lnSpc>
                <a:spcPts val="7200"/>
              </a:lnSpc>
              <a:spcBef>
                <a:spcPct val="0"/>
              </a:spcBef>
            </a:pPr>
            <a:r>
              <a:rPr lang="en-US" sz="6000">
                <a:solidFill>
                  <a:srgbClr val="FFD08D"/>
                </a:solidFill>
                <a:latin typeface="Doppler"/>
              </a:rPr>
              <a:t>Gallery 03</a:t>
            </a:r>
          </a:p>
        </p:txBody>
      </p:sp>
      <p:sp>
        <p:nvSpPr>
          <p:cNvPr name="TextBox 16" id="16"/>
          <p:cNvSpPr txBox="true"/>
          <p:nvPr/>
        </p:nvSpPr>
        <p:spPr>
          <a:xfrm rot="0">
            <a:off x="11869480" y="7281550"/>
            <a:ext cx="5185627" cy="1746250"/>
          </a:xfrm>
          <a:prstGeom prst="rect">
            <a:avLst/>
          </a:prstGeom>
        </p:spPr>
        <p:txBody>
          <a:bodyPr anchor="t" rtlCol="false" tIns="0" lIns="0" bIns="0" rIns="0">
            <a:spAutoFit/>
          </a:bodyPr>
          <a:lstStyle/>
          <a:p>
            <a:pPr>
              <a:lnSpc>
                <a:spcPts val="3499"/>
              </a:lnSpc>
            </a:pPr>
            <a:r>
              <a:rPr lang="en-US" sz="2499">
                <a:solidFill>
                  <a:srgbClr val="FFD08D"/>
                </a:solidFill>
                <a:latin typeface="Barlow"/>
              </a:rPr>
              <a:t>Presentations are communication tools that can be used as demonstrations, lectures, speeches, reports, and more.</a:t>
            </a:r>
          </a:p>
        </p:txBody>
      </p:sp>
    </p:spTree>
  </p:cSld>
  <p:clrMapOvr>
    <a:masterClrMapping/>
  </p:clrMapOvr>
  <p:transition spd="slow">
    <p:push dir="l"/>
  </p:transition>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571F2C"/>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40000"/>
          </a:blip>
          <a:srcRect l="0" t="0" r="0" b="0"/>
          <a:stretch>
            <a:fillRect/>
          </a:stretch>
        </p:blipFill>
        <p:spPr>
          <a:xfrm flipH="false" flipV="false" rot="0">
            <a:off x="-410113" y="5892108"/>
            <a:ext cx="19108225" cy="4394892"/>
          </a:xfrm>
          <a:prstGeom prst="rect">
            <a:avLst/>
          </a:prstGeom>
        </p:spPr>
      </p:pic>
      <p:sp>
        <p:nvSpPr>
          <p:cNvPr name="Freeform 3" id="3"/>
          <p:cNvSpPr/>
          <p:nvPr/>
        </p:nvSpPr>
        <p:spPr>
          <a:xfrm flipH="false" flipV="false" rot="0">
            <a:off x="-1219388" y="-715113"/>
            <a:ext cx="20726777" cy="12669242"/>
          </a:xfrm>
          <a:custGeom>
            <a:avLst/>
            <a:gdLst/>
            <a:ahLst/>
            <a:cxnLst/>
            <a:rect r="r" b="b" t="t" l="l"/>
            <a:pathLst>
              <a:path h="12669242" w="20726777">
                <a:moveTo>
                  <a:pt x="0" y="0"/>
                </a:moveTo>
                <a:lnTo>
                  <a:pt x="20726776" y="0"/>
                </a:lnTo>
                <a:lnTo>
                  <a:pt x="20726776" y="12669242"/>
                </a:lnTo>
                <a:lnTo>
                  <a:pt x="0" y="1266924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6692911" y="3913265"/>
            <a:ext cx="4902179" cy="2295525"/>
          </a:xfrm>
          <a:prstGeom prst="rect">
            <a:avLst/>
          </a:prstGeom>
        </p:spPr>
        <p:txBody>
          <a:bodyPr anchor="t" rtlCol="false" tIns="0" lIns="0" bIns="0" rIns="0">
            <a:spAutoFit/>
          </a:bodyPr>
          <a:lstStyle/>
          <a:p>
            <a:pPr algn="ctr" marL="0" indent="0" lvl="0">
              <a:lnSpc>
                <a:spcPts val="6000"/>
              </a:lnSpc>
              <a:spcBef>
                <a:spcPct val="0"/>
              </a:spcBef>
            </a:pPr>
            <a:r>
              <a:rPr lang="en-US" sz="5000">
                <a:solidFill>
                  <a:srgbClr val="FFD08D"/>
                </a:solidFill>
                <a:latin typeface="Doppler"/>
              </a:rPr>
              <a:t>Write an original statement or inspiring quote</a:t>
            </a:r>
          </a:p>
        </p:txBody>
      </p:sp>
      <p:sp>
        <p:nvSpPr>
          <p:cNvPr name="TextBox 5" id="5"/>
          <p:cNvSpPr txBox="true"/>
          <p:nvPr/>
        </p:nvSpPr>
        <p:spPr>
          <a:xfrm rot="0">
            <a:off x="7319692" y="6655825"/>
            <a:ext cx="3648617" cy="660400"/>
          </a:xfrm>
          <a:prstGeom prst="rect">
            <a:avLst/>
          </a:prstGeom>
        </p:spPr>
        <p:txBody>
          <a:bodyPr anchor="t" rtlCol="false" tIns="0" lIns="0" bIns="0" rIns="0">
            <a:spAutoFit/>
          </a:bodyPr>
          <a:lstStyle/>
          <a:p>
            <a:pPr algn="ctr" marL="0" indent="0" lvl="0">
              <a:lnSpc>
                <a:spcPts val="2600"/>
              </a:lnSpc>
              <a:spcBef>
                <a:spcPct val="0"/>
              </a:spcBef>
            </a:pPr>
            <a:r>
              <a:rPr lang="en-US" sz="2000">
                <a:solidFill>
                  <a:srgbClr val="FFD08D"/>
                </a:solidFill>
                <a:latin typeface="Barlow"/>
              </a:rPr>
              <a:t>INCLUDE A CREDIT, CITATION, OR SUPPORTING MESSAGE</a:t>
            </a:r>
          </a:p>
        </p:txBody>
      </p:sp>
    </p:spTree>
  </p:cSld>
  <p:clrMapOvr>
    <a:masterClrMapping/>
  </p:clrMapOvr>
  <p:transition spd="slow">
    <p:push dir="l"/>
  </p:transition>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893042"/>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2868353" y="2713733"/>
            <a:ext cx="2871486" cy="4514466"/>
            <a:chOff x="0" y="0"/>
            <a:chExt cx="5671566" cy="8916670"/>
          </a:xfrm>
        </p:grpSpPr>
        <p:sp>
          <p:nvSpPr>
            <p:cNvPr name="Freeform 3" id="3"/>
            <p:cNvSpPr/>
            <p:nvPr/>
          </p:nvSpPr>
          <p:spPr>
            <a:xfrm flipH="false" flipV="false" rot="0">
              <a:off x="155575" y="155575"/>
              <a:ext cx="5360416" cy="8605520"/>
            </a:xfrm>
            <a:custGeom>
              <a:avLst/>
              <a:gdLst/>
              <a:ahLst/>
              <a:cxnLst/>
              <a:rect r="r" b="b" t="t" l="l"/>
              <a:pathLst>
                <a:path h="8605520" w="5360416">
                  <a:moveTo>
                    <a:pt x="0" y="8605520"/>
                  </a:moveTo>
                  <a:lnTo>
                    <a:pt x="0" y="2626995"/>
                  </a:lnTo>
                  <a:cubicBezTo>
                    <a:pt x="13970" y="1525270"/>
                    <a:pt x="732790" y="529336"/>
                    <a:pt x="1788668" y="148971"/>
                  </a:cubicBezTo>
                  <a:cubicBezTo>
                    <a:pt x="1793240" y="147701"/>
                    <a:pt x="1800860" y="145542"/>
                    <a:pt x="1809877" y="141859"/>
                  </a:cubicBezTo>
                  <a:cubicBezTo>
                    <a:pt x="2089658" y="47879"/>
                    <a:pt x="2382393" y="0"/>
                    <a:pt x="2678684" y="0"/>
                  </a:cubicBezTo>
                  <a:lnTo>
                    <a:pt x="2681732" y="0"/>
                  </a:lnTo>
                  <a:cubicBezTo>
                    <a:pt x="2978150" y="0"/>
                    <a:pt x="3270758" y="47879"/>
                    <a:pt x="3550539" y="141859"/>
                  </a:cubicBezTo>
                  <a:cubicBezTo>
                    <a:pt x="3559556" y="145542"/>
                    <a:pt x="3567176" y="147701"/>
                    <a:pt x="3571748" y="148971"/>
                  </a:cubicBezTo>
                  <a:cubicBezTo>
                    <a:pt x="4627626" y="529209"/>
                    <a:pt x="5346319" y="1525143"/>
                    <a:pt x="5360416" y="2626995"/>
                  </a:cubicBezTo>
                  <a:lnTo>
                    <a:pt x="5360416" y="8605520"/>
                  </a:lnTo>
                  <a:lnTo>
                    <a:pt x="0" y="8605520"/>
                  </a:lnTo>
                  <a:close/>
                </a:path>
              </a:pathLst>
            </a:custGeom>
            <a:blipFill>
              <a:blip r:embed="rId2"/>
              <a:stretch>
                <a:fillRect l="-242663" t="-65630" r="-206554" b="-62443"/>
              </a:stretch>
            </a:blipFill>
          </p:spPr>
        </p:sp>
        <p:sp>
          <p:nvSpPr>
            <p:cNvPr name="Freeform 4" id="4"/>
            <p:cNvSpPr/>
            <p:nvPr/>
          </p:nvSpPr>
          <p:spPr>
            <a:xfrm flipH="false" flipV="false" rot="0">
              <a:off x="6350" y="6350"/>
              <a:ext cx="5658866" cy="8903970"/>
            </a:xfrm>
            <a:custGeom>
              <a:avLst/>
              <a:gdLst/>
              <a:ahLst/>
              <a:cxnLst/>
              <a:rect r="r" b="b" t="t" l="l"/>
              <a:pathLst>
                <a:path h="8903970" w="5658866">
                  <a:moveTo>
                    <a:pt x="5658866" y="8903970"/>
                  </a:moveTo>
                  <a:lnTo>
                    <a:pt x="0" y="8903970"/>
                  </a:lnTo>
                  <a:lnTo>
                    <a:pt x="0" y="2774442"/>
                  </a:lnTo>
                  <a:cubicBezTo>
                    <a:pt x="14732" y="1610487"/>
                    <a:pt x="773176" y="559054"/>
                    <a:pt x="1887220" y="157734"/>
                  </a:cubicBezTo>
                  <a:lnTo>
                    <a:pt x="1898396" y="154178"/>
                  </a:lnTo>
                  <a:cubicBezTo>
                    <a:pt x="1899920" y="153797"/>
                    <a:pt x="1901571" y="153289"/>
                    <a:pt x="1903222" y="152654"/>
                  </a:cubicBezTo>
                  <a:lnTo>
                    <a:pt x="1911477" y="149606"/>
                  </a:lnTo>
                  <a:cubicBezTo>
                    <a:pt x="2207006" y="50292"/>
                    <a:pt x="2515362" y="0"/>
                    <a:pt x="2827909" y="0"/>
                  </a:cubicBezTo>
                  <a:lnTo>
                    <a:pt x="2830957" y="0"/>
                  </a:lnTo>
                  <a:cubicBezTo>
                    <a:pt x="3143504" y="0"/>
                    <a:pt x="3451860" y="50292"/>
                    <a:pt x="3747389" y="149733"/>
                  </a:cubicBezTo>
                  <a:lnTo>
                    <a:pt x="3755517" y="152781"/>
                  </a:lnTo>
                  <a:cubicBezTo>
                    <a:pt x="3757168" y="153416"/>
                    <a:pt x="3758946" y="153924"/>
                    <a:pt x="3760089" y="154305"/>
                  </a:cubicBezTo>
                  <a:lnTo>
                    <a:pt x="3771519" y="157861"/>
                  </a:lnTo>
                  <a:cubicBezTo>
                    <a:pt x="4885563" y="559181"/>
                    <a:pt x="5644007" y="1610614"/>
                    <a:pt x="5658739" y="2774315"/>
                  </a:cubicBezTo>
                  <a:lnTo>
                    <a:pt x="5658866" y="8903970"/>
                  </a:lnTo>
                  <a:close/>
                  <a:moveTo>
                    <a:pt x="19050" y="8884920"/>
                  </a:moveTo>
                  <a:lnTo>
                    <a:pt x="5639816" y="8884920"/>
                  </a:lnTo>
                  <a:lnTo>
                    <a:pt x="5639816" y="2774442"/>
                  </a:lnTo>
                  <a:cubicBezTo>
                    <a:pt x="5625211" y="1618742"/>
                    <a:pt x="4871720" y="574293"/>
                    <a:pt x="3765169" y="175768"/>
                  </a:cubicBezTo>
                  <a:lnTo>
                    <a:pt x="3755390" y="172720"/>
                  </a:lnTo>
                  <a:cubicBezTo>
                    <a:pt x="3753358" y="172085"/>
                    <a:pt x="3750818" y="171450"/>
                    <a:pt x="3748405" y="170434"/>
                  </a:cubicBezTo>
                  <a:lnTo>
                    <a:pt x="3741293" y="167767"/>
                  </a:lnTo>
                  <a:cubicBezTo>
                    <a:pt x="3447669" y="69088"/>
                    <a:pt x="3141472" y="19050"/>
                    <a:pt x="2830957" y="19050"/>
                  </a:cubicBezTo>
                  <a:lnTo>
                    <a:pt x="2827909" y="19050"/>
                  </a:lnTo>
                  <a:cubicBezTo>
                    <a:pt x="2517394" y="19050"/>
                    <a:pt x="2211197" y="69088"/>
                    <a:pt x="1917573" y="167767"/>
                  </a:cubicBezTo>
                  <a:lnTo>
                    <a:pt x="1910461" y="170434"/>
                  </a:lnTo>
                  <a:cubicBezTo>
                    <a:pt x="1908048" y="171450"/>
                    <a:pt x="1905635" y="172085"/>
                    <a:pt x="1903857" y="172593"/>
                  </a:cubicBezTo>
                  <a:lnTo>
                    <a:pt x="1893697" y="175768"/>
                  </a:lnTo>
                  <a:cubicBezTo>
                    <a:pt x="787146" y="574294"/>
                    <a:pt x="33782" y="1618742"/>
                    <a:pt x="19050" y="2774569"/>
                  </a:cubicBezTo>
                  <a:lnTo>
                    <a:pt x="19050" y="8884920"/>
                  </a:lnTo>
                  <a:close/>
                  <a:moveTo>
                    <a:pt x="5519166" y="8764270"/>
                  </a:moveTo>
                  <a:lnTo>
                    <a:pt x="139700" y="8764270"/>
                  </a:lnTo>
                  <a:lnTo>
                    <a:pt x="139700" y="2776220"/>
                  </a:lnTo>
                  <a:cubicBezTo>
                    <a:pt x="153670" y="1670304"/>
                    <a:pt x="875030" y="670941"/>
                    <a:pt x="1934591" y="289306"/>
                  </a:cubicBezTo>
                  <a:cubicBezTo>
                    <a:pt x="1940433" y="287655"/>
                    <a:pt x="1947291" y="285623"/>
                    <a:pt x="1955546" y="282321"/>
                  </a:cubicBezTo>
                  <a:cubicBezTo>
                    <a:pt x="2237232" y="187706"/>
                    <a:pt x="2530602" y="139700"/>
                    <a:pt x="2827909" y="139700"/>
                  </a:cubicBezTo>
                  <a:lnTo>
                    <a:pt x="2830957" y="139700"/>
                  </a:lnTo>
                  <a:cubicBezTo>
                    <a:pt x="3128391" y="139700"/>
                    <a:pt x="3421761" y="187579"/>
                    <a:pt x="3702812" y="282067"/>
                  </a:cubicBezTo>
                  <a:cubicBezTo>
                    <a:pt x="3711448" y="285496"/>
                    <a:pt x="3718433" y="287528"/>
                    <a:pt x="3723513" y="288925"/>
                  </a:cubicBezTo>
                  <a:cubicBezTo>
                    <a:pt x="4783836" y="670814"/>
                    <a:pt x="5505069" y="1670177"/>
                    <a:pt x="5519166" y="2775966"/>
                  </a:cubicBezTo>
                  <a:lnTo>
                    <a:pt x="5519166" y="8764270"/>
                  </a:lnTo>
                  <a:close/>
                  <a:moveTo>
                    <a:pt x="158750" y="8745220"/>
                  </a:moveTo>
                  <a:lnTo>
                    <a:pt x="5500116" y="8745220"/>
                  </a:lnTo>
                  <a:lnTo>
                    <a:pt x="5500116" y="2776220"/>
                  </a:lnTo>
                  <a:cubicBezTo>
                    <a:pt x="5486146" y="1678432"/>
                    <a:pt x="4769866" y="686181"/>
                    <a:pt x="3717798" y="307213"/>
                  </a:cubicBezTo>
                  <a:cubicBezTo>
                    <a:pt x="3712972" y="305943"/>
                    <a:pt x="3705352" y="303657"/>
                    <a:pt x="3696208" y="299974"/>
                  </a:cubicBezTo>
                  <a:cubicBezTo>
                    <a:pt x="3417570" y="206375"/>
                    <a:pt x="3126359" y="158750"/>
                    <a:pt x="2830957" y="158750"/>
                  </a:cubicBezTo>
                  <a:lnTo>
                    <a:pt x="2827909" y="158750"/>
                  </a:lnTo>
                  <a:cubicBezTo>
                    <a:pt x="2532634" y="158750"/>
                    <a:pt x="2241296" y="206375"/>
                    <a:pt x="1962023" y="300101"/>
                  </a:cubicBezTo>
                  <a:cubicBezTo>
                    <a:pt x="1953514" y="303530"/>
                    <a:pt x="1945894" y="305816"/>
                    <a:pt x="1940306" y="307340"/>
                  </a:cubicBezTo>
                  <a:cubicBezTo>
                    <a:pt x="889000" y="686054"/>
                    <a:pt x="172720" y="1678432"/>
                    <a:pt x="158750" y="2776347"/>
                  </a:cubicBezTo>
                  <a:lnTo>
                    <a:pt x="158750" y="8745220"/>
                  </a:lnTo>
                  <a:close/>
                </a:path>
              </a:pathLst>
            </a:custGeom>
            <a:solidFill>
              <a:srgbClr val="FFD08D"/>
            </a:solidFill>
          </p:spPr>
        </p:sp>
      </p:grpSp>
      <p:sp>
        <p:nvSpPr>
          <p:cNvPr name="Freeform 5" id="5"/>
          <p:cNvSpPr/>
          <p:nvPr/>
        </p:nvSpPr>
        <p:spPr>
          <a:xfrm flipH="false" flipV="true" rot="5400000">
            <a:off x="-5721195" y="2764126"/>
            <a:ext cx="10743850" cy="4530324"/>
          </a:xfrm>
          <a:custGeom>
            <a:avLst/>
            <a:gdLst/>
            <a:ahLst/>
            <a:cxnLst/>
            <a:rect r="r" b="b" t="t" l="l"/>
            <a:pathLst>
              <a:path h="4530324" w="10743850">
                <a:moveTo>
                  <a:pt x="0" y="4530323"/>
                </a:moveTo>
                <a:lnTo>
                  <a:pt x="10743851" y="4530323"/>
                </a:lnTo>
                <a:lnTo>
                  <a:pt x="10743851" y="0"/>
                </a:lnTo>
                <a:lnTo>
                  <a:pt x="0" y="0"/>
                </a:lnTo>
                <a:lnTo>
                  <a:pt x="0" y="4530323"/>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5400000">
            <a:off x="13338774" y="2764126"/>
            <a:ext cx="10743850" cy="4530324"/>
          </a:xfrm>
          <a:custGeom>
            <a:avLst/>
            <a:gdLst/>
            <a:ahLst/>
            <a:cxnLst/>
            <a:rect r="r" b="b" t="t" l="l"/>
            <a:pathLst>
              <a:path h="4530324" w="10743850">
                <a:moveTo>
                  <a:pt x="0" y="0"/>
                </a:moveTo>
                <a:lnTo>
                  <a:pt x="10743850" y="0"/>
                </a:lnTo>
                <a:lnTo>
                  <a:pt x="10743850" y="4530323"/>
                </a:lnTo>
                <a:lnTo>
                  <a:pt x="0" y="453032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7" id="7"/>
          <p:cNvSpPr txBox="true"/>
          <p:nvPr/>
        </p:nvSpPr>
        <p:spPr>
          <a:xfrm rot="0">
            <a:off x="7609453" y="1019175"/>
            <a:ext cx="3961060" cy="923925"/>
          </a:xfrm>
          <a:prstGeom prst="rect">
            <a:avLst/>
          </a:prstGeom>
        </p:spPr>
        <p:txBody>
          <a:bodyPr anchor="t" rtlCol="false" tIns="0" lIns="0" bIns="0" rIns="0">
            <a:spAutoFit/>
          </a:bodyPr>
          <a:lstStyle/>
          <a:p>
            <a:pPr algn="ctr" marL="0" indent="0" lvl="0">
              <a:lnSpc>
                <a:spcPts val="7200"/>
              </a:lnSpc>
              <a:spcBef>
                <a:spcPct val="0"/>
              </a:spcBef>
            </a:pPr>
            <a:r>
              <a:rPr lang="en-US" sz="6000">
                <a:solidFill>
                  <a:srgbClr val="FFD08D"/>
                </a:solidFill>
                <a:latin typeface="Doppler"/>
              </a:rPr>
              <a:t>Team Page</a:t>
            </a:r>
          </a:p>
        </p:txBody>
      </p:sp>
      <p:sp>
        <p:nvSpPr>
          <p:cNvPr name="TextBox 8" id="8"/>
          <p:cNvSpPr txBox="true"/>
          <p:nvPr/>
        </p:nvSpPr>
        <p:spPr>
          <a:xfrm rot="0">
            <a:off x="3089232" y="7578887"/>
            <a:ext cx="2429727" cy="476250"/>
          </a:xfrm>
          <a:prstGeom prst="rect">
            <a:avLst/>
          </a:prstGeom>
        </p:spPr>
        <p:txBody>
          <a:bodyPr anchor="t" rtlCol="false" tIns="0" lIns="0" bIns="0" rIns="0">
            <a:spAutoFit/>
          </a:bodyPr>
          <a:lstStyle/>
          <a:p>
            <a:pPr algn="ctr">
              <a:lnSpc>
                <a:spcPts val="3600"/>
              </a:lnSpc>
            </a:pPr>
            <a:r>
              <a:rPr lang="en-US" sz="3000" spc="150">
                <a:solidFill>
                  <a:srgbClr val="FFD08D"/>
                </a:solidFill>
                <a:latin typeface="Barlow Bold"/>
              </a:rPr>
              <a:t> Name</a:t>
            </a:r>
          </a:p>
        </p:txBody>
      </p:sp>
      <p:sp>
        <p:nvSpPr>
          <p:cNvPr name="TextBox 9" id="9"/>
          <p:cNvSpPr txBox="true"/>
          <p:nvPr/>
        </p:nvSpPr>
        <p:spPr>
          <a:xfrm rot="0">
            <a:off x="3089232" y="8144767"/>
            <a:ext cx="2429727" cy="342900"/>
          </a:xfrm>
          <a:prstGeom prst="rect">
            <a:avLst/>
          </a:prstGeom>
        </p:spPr>
        <p:txBody>
          <a:bodyPr anchor="t" rtlCol="false" tIns="0" lIns="0" bIns="0" rIns="0">
            <a:spAutoFit/>
          </a:bodyPr>
          <a:lstStyle/>
          <a:p>
            <a:pPr algn="ctr">
              <a:lnSpc>
                <a:spcPts val="2625"/>
              </a:lnSpc>
            </a:pPr>
            <a:r>
              <a:rPr lang="en-US" sz="2188" spc="109">
                <a:solidFill>
                  <a:srgbClr val="FFD08D"/>
                </a:solidFill>
                <a:latin typeface="Barlow"/>
              </a:rPr>
              <a:t>Title or Position</a:t>
            </a:r>
          </a:p>
        </p:txBody>
      </p:sp>
      <p:grpSp>
        <p:nvGrpSpPr>
          <p:cNvPr name="Group 10" id="10"/>
          <p:cNvGrpSpPr>
            <a:grpSpLocks noChangeAspect="true"/>
          </p:cNvGrpSpPr>
          <p:nvPr/>
        </p:nvGrpSpPr>
        <p:grpSpPr>
          <a:xfrm rot="0">
            <a:off x="6120839" y="2713733"/>
            <a:ext cx="2871486" cy="4514466"/>
            <a:chOff x="0" y="0"/>
            <a:chExt cx="5671566" cy="8916670"/>
          </a:xfrm>
        </p:grpSpPr>
        <p:sp>
          <p:nvSpPr>
            <p:cNvPr name="Freeform 11" id="11"/>
            <p:cNvSpPr/>
            <p:nvPr/>
          </p:nvSpPr>
          <p:spPr>
            <a:xfrm flipH="false" flipV="false" rot="0">
              <a:off x="155575" y="155575"/>
              <a:ext cx="5360416" cy="8605520"/>
            </a:xfrm>
            <a:custGeom>
              <a:avLst/>
              <a:gdLst/>
              <a:ahLst/>
              <a:cxnLst/>
              <a:rect r="r" b="b" t="t" l="l"/>
              <a:pathLst>
                <a:path h="8605520" w="5360416">
                  <a:moveTo>
                    <a:pt x="0" y="8605520"/>
                  </a:moveTo>
                  <a:lnTo>
                    <a:pt x="0" y="2626995"/>
                  </a:lnTo>
                  <a:cubicBezTo>
                    <a:pt x="13970" y="1525270"/>
                    <a:pt x="732790" y="529336"/>
                    <a:pt x="1788668" y="148971"/>
                  </a:cubicBezTo>
                  <a:cubicBezTo>
                    <a:pt x="1793240" y="147701"/>
                    <a:pt x="1800860" y="145542"/>
                    <a:pt x="1809877" y="141859"/>
                  </a:cubicBezTo>
                  <a:cubicBezTo>
                    <a:pt x="2089658" y="47879"/>
                    <a:pt x="2382393" y="0"/>
                    <a:pt x="2678684" y="0"/>
                  </a:cubicBezTo>
                  <a:lnTo>
                    <a:pt x="2681732" y="0"/>
                  </a:lnTo>
                  <a:cubicBezTo>
                    <a:pt x="2978150" y="0"/>
                    <a:pt x="3270758" y="47879"/>
                    <a:pt x="3550539" y="141859"/>
                  </a:cubicBezTo>
                  <a:cubicBezTo>
                    <a:pt x="3559556" y="145542"/>
                    <a:pt x="3567176" y="147701"/>
                    <a:pt x="3571748" y="148971"/>
                  </a:cubicBezTo>
                  <a:cubicBezTo>
                    <a:pt x="4627626" y="529209"/>
                    <a:pt x="5346319" y="1525143"/>
                    <a:pt x="5360416" y="2626995"/>
                  </a:cubicBezTo>
                  <a:lnTo>
                    <a:pt x="5360416" y="8605520"/>
                  </a:lnTo>
                  <a:lnTo>
                    <a:pt x="0" y="8605520"/>
                  </a:lnTo>
                  <a:close/>
                </a:path>
              </a:pathLst>
            </a:custGeom>
            <a:blipFill>
              <a:blip r:embed="rId5"/>
              <a:stretch>
                <a:fillRect l="-69040" t="0" r="-71766" b="0"/>
              </a:stretch>
            </a:blipFill>
          </p:spPr>
        </p:sp>
        <p:sp>
          <p:nvSpPr>
            <p:cNvPr name="Freeform 12" id="12"/>
            <p:cNvSpPr/>
            <p:nvPr/>
          </p:nvSpPr>
          <p:spPr>
            <a:xfrm flipH="false" flipV="false" rot="0">
              <a:off x="6350" y="6350"/>
              <a:ext cx="5658866" cy="8903970"/>
            </a:xfrm>
            <a:custGeom>
              <a:avLst/>
              <a:gdLst/>
              <a:ahLst/>
              <a:cxnLst/>
              <a:rect r="r" b="b" t="t" l="l"/>
              <a:pathLst>
                <a:path h="8903970" w="5658866">
                  <a:moveTo>
                    <a:pt x="5658866" y="8903970"/>
                  </a:moveTo>
                  <a:lnTo>
                    <a:pt x="0" y="8903970"/>
                  </a:lnTo>
                  <a:lnTo>
                    <a:pt x="0" y="2774442"/>
                  </a:lnTo>
                  <a:cubicBezTo>
                    <a:pt x="14732" y="1610487"/>
                    <a:pt x="773176" y="559054"/>
                    <a:pt x="1887220" y="157734"/>
                  </a:cubicBezTo>
                  <a:lnTo>
                    <a:pt x="1898396" y="154178"/>
                  </a:lnTo>
                  <a:cubicBezTo>
                    <a:pt x="1899920" y="153797"/>
                    <a:pt x="1901571" y="153289"/>
                    <a:pt x="1903222" y="152654"/>
                  </a:cubicBezTo>
                  <a:lnTo>
                    <a:pt x="1911477" y="149606"/>
                  </a:lnTo>
                  <a:cubicBezTo>
                    <a:pt x="2207006" y="50292"/>
                    <a:pt x="2515362" y="0"/>
                    <a:pt x="2827909" y="0"/>
                  </a:cubicBezTo>
                  <a:lnTo>
                    <a:pt x="2830957" y="0"/>
                  </a:lnTo>
                  <a:cubicBezTo>
                    <a:pt x="3143504" y="0"/>
                    <a:pt x="3451860" y="50292"/>
                    <a:pt x="3747389" y="149733"/>
                  </a:cubicBezTo>
                  <a:lnTo>
                    <a:pt x="3755517" y="152781"/>
                  </a:lnTo>
                  <a:cubicBezTo>
                    <a:pt x="3757168" y="153416"/>
                    <a:pt x="3758946" y="153924"/>
                    <a:pt x="3760089" y="154305"/>
                  </a:cubicBezTo>
                  <a:lnTo>
                    <a:pt x="3771519" y="157861"/>
                  </a:lnTo>
                  <a:cubicBezTo>
                    <a:pt x="4885563" y="559181"/>
                    <a:pt x="5644007" y="1610614"/>
                    <a:pt x="5658739" y="2774315"/>
                  </a:cubicBezTo>
                  <a:lnTo>
                    <a:pt x="5658866" y="8903970"/>
                  </a:lnTo>
                  <a:close/>
                  <a:moveTo>
                    <a:pt x="19050" y="8884920"/>
                  </a:moveTo>
                  <a:lnTo>
                    <a:pt x="5639816" y="8884920"/>
                  </a:lnTo>
                  <a:lnTo>
                    <a:pt x="5639816" y="2774442"/>
                  </a:lnTo>
                  <a:cubicBezTo>
                    <a:pt x="5625211" y="1618742"/>
                    <a:pt x="4871720" y="574293"/>
                    <a:pt x="3765169" y="175768"/>
                  </a:cubicBezTo>
                  <a:lnTo>
                    <a:pt x="3755390" y="172720"/>
                  </a:lnTo>
                  <a:cubicBezTo>
                    <a:pt x="3753358" y="172085"/>
                    <a:pt x="3750818" y="171450"/>
                    <a:pt x="3748405" y="170434"/>
                  </a:cubicBezTo>
                  <a:lnTo>
                    <a:pt x="3741293" y="167767"/>
                  </a:lnTo>
                  <a:cubicBezTo>
                    <a:pt x="3447669" y="69088"/>
                    <a:pt x="3141472" y="19050"/>
                    <a:pt x="2830957" y="19050"/>
                  </a:cubicBezTo>
                  <a:lnTo>
                    <a:pt x="2827909" y="19050"/>
                  </a:lnTo>
                  <a:cubicBezTo>
                    <a:pt x="2517394" y="19050"/>
                    <a:pt x="2211197" y="69088"/>
                    <a:pt x="1917573" y="167767"/>
                  </a:cubicBezTo>
                  <a:lnTo>
                    <a:pt x="1910461" y="170434"/>
                  </a:lnTo>
                  <a:cubicBezTo>
                    <a:pt x="1908048" y="171450"/>
                    <a:pt x="1905635" y="172085"/>
                    <a:pt x="1903857" y="172593"/>
                  </a:cubicBezTo>
                  <a:lnTo>
                    <a:pt x="1893697" y="175768"/>
                  </a:lnTo>
                  <a:cubicBezTo>
                    <a:pt x="787146" y="574294"/>
                    <a:pt x="33782" y="1618742"/>
                    <a:pt x="19050" y="2774569"/>
                  </a:cubicBezTo>
                  <a:lnTo>
                    <a:pt x="19050" y="8884920"/>
                  </a:lnTo>
                  <a:close/>
                  <a:moveTo>
                    <a:pt x="5519166" y="8764270"/>
                  </a:moveTo>
                  <a:lnTo>
                    <a:pt x="139700" y="8764270"/>
                  </a:lnTo>
                  <a:lnTo>
                    <a:pt x="139700" y="2776220"/>
                  </a:lnTo>
                  <a:cubicBezTo>
                    <a:pt x="153670" y="1670304"/>
                    <a:pt x="875030" y="670941"/>
                    <a:pt x="1934591" y="289306"/>
                  </a:cubicBezTo>
                  <a:cubicBezTo>
                    <a:pt x="1940433" y="287655"/>
                    <a:pt x="1947291" y="285623"/>
                    <a:pt x="1955546" y="282321"/>
                  </a:cubicBezTo>
                  <a:cubicBezTo>
                    <a:pt x="2237232" y="187706"/>
                    <a:pt x="2530602" y="139700"/>
                    <a:pt x="2827909" y="139700"/>
                  </a:cubicBezTo>
                  <a:lnTo>
                    <a:pt x="2830957" y="139700"/>
                  </a:lnTo>
                  <a:cubicBezTo>
                    <a:pt x="3128391" y="139700"/>
                    <a:pt x="3421761" y="187579"/>
                    <a:pt x="3702812" y="282067"/>
                  </a:cubicBezTo>
                  <a:cubicBezTo>
                    <a:pt x="3711448" y="285496"/>
                    <a:pt x="3718433" y="287528"/>
                    <a:pt x="3723513" y="288925"/>
                  </a:cubicBezTo>
                  <a:cubicBezTo>
                    <a:pt x="4783836" y="670814"/>
                    <a:pt x="5505069" y="1670177"/>
                    <a:pt x="5519166" y="2775966"/>
                  </a:cubicBezTo>
                  <a:lnTo>
                    <a:pt x="5519166" y="8764270"/>
                  </a:lnTo>
                  <a:close/>
                  <a:moveTo>
                    <a:pt x="158750" y="8745220"/>
                  </a:moveTo>
                  <a:lnTo>
                    <a:pt x="5500116" y="8745220"/>
                  </a:lnTo>
                  <a:lnTo>
                    <a:pt x="5500116" y="2776220"/>
                  </a:lnTo>
                  <a:cubicBezTo>
                    <a:pt x="5486146" y="1678432"/>
                    <a:pt x="4769866" y="686181"/>
                    <a:pt x="3717798" y="307213"/>
                  </a:cubicBezTo>
                  <a:cubicBezTo>
                    <a:pt x="3712972" y="305943"/>
                    <a:pt x="3705352" y="303657"/>
                    <a:pt x="3696208" y="299974"/>
                  </a:cubicBezTo>
                  <a:cubicBezTo>
                    <a:pt x="3417570" y="206375"/>
                    <a:pt x="3126359" y="158750"/>
                    <a:pt x="2830957" y="158750"/>
                  </a:cubicBezTo>
                  <a:lnTo>
                    <a:pt x="2827909" y="158750"/>
                  </a:lnTo>
                  <a:cubicBezTo>
                    <a:pt x="2532634" y="158750"/>
                    <a:pt x="2241296" y="206375"/>
                    <a:pt x="1962023" y="300101"/>
                  </a:cubicBezTo>
                  <a:cubicBezTo>
                    <a:pt x="1953514" y="303530"/>
                    <a:pt x="1945894" y="305816"/>
                    <a:pt x="1940306" y="307340"/>
                  </a:cubicBezTo>
                  <a:cubicBezTo>
                    <a:pt x="889000" y="686054"/>
                    <a:pt x="172720" y="1678432"/>
                    <a:pt x="158750" y="2776347"/>
                  </a:cubicBezTo>
                  <a:lnTo>
                    <a:pt x="158750" y="8745220"/>
                  </a:lnTo>
                  <a:close/>
                </a:path>
              </a:pathLst>
            </a:custGeom>
            <a:solidFill>
              <a:srgbClr val="FFD08D"/>
            </a:solidFill>
          </p:spPr>
        </p:sp>
      </p:grpSp>
      <p:sp>
        <p:nvSpPr>
          <p:cNvPr name="TextBox 13" id="13"/>
          <p:cNvSpPr txBox="true"/>
          <p:nvPr/>
        </p:nvSpPr>
        <p:spPr>
          <a:xfrm rot="0">
            <a:off x="6341719" y="7578887"/>
            <a:ext cx="2429727" cy="476250"/>
          </a:xfrm>
          <a:prstGeom prst="rect">
            <a:avLst/>
          </a:prstGeom>
        </p:spPr>
        <p:txBody>
          <a:bodyPr anchor="t" rtlCol="false" tIns="0" lIns="0" bIns="0" rIns="0">
            <a:spAutoFit/>
          </a:bodyPr>
          <a:lstStyle/>
          <a:p>
            <a:pPr algn="ctr">
              <a:lnSpc>
                <a:spcPts val="3600"/>
              </a:lnSpc>
            </a:pPr>
            <a:r>
              <a:rPr lang="en-US" sz="3000" spc="150">
                <a:solidFill>
                  <a:srgbClr val="FFD08D"/>
                </a:solidFill>
                <a:latin typeface="Barlow Bold"/>
              </a:rPr>
              <a:t> Name</a:t>
            </a:r>
          </a:p>
        </p:txBody>
      </p:sp>
      <p:sp>
        <p:nvSpPr>
          <p:cNvPr name="TextBox 14" id="14"/>
          <p:cNvSpPr txBox="true"/>
          <p:nvPr/>
        </p:nvSpPr>
        <p:spPr>
          <a:xfrm rot="0">
            <a:off x="6341719" y="8144767"/>
            <a:ext cx="2429727" cy="342900"/>
          </a:xfrm>
          <a:prstGeom prst="rect">
            <a:avLst/>
          </a:prstGeom>
        </p:spPr>
        <p:txBody>
          <a:bodyPr anchor="t" rtlCol="false" tIns="0" lIns="0" bIns="0" rIns="0">
            <a:spAutoFit/>
          </a:bodyPr>
          <a:lstStyle/>
          <a:p>
            <a:pPr algn="ctr">
              <a:lnSpc>
                <a:spcPts val="2625"/>
              </a:lnSpc>
            </a:pPr>
            <a:r>
              <a:rPr lang="en-US" sz="2188" spc="109">
                <a:solidFill>
                  <a:srgbClr val="FFD08D"/>
                </a:solidFill>
                <a:latin typeface="Barlow"/>
              </a:rPr>
              <a:t>Title or Position</a:t>
            </a:r>
          </a:p>
        </p:txBody>
      </p:sp>
      <p:grpSp>
        <p:nvGrpSpPr>
          <p:cNvPr name="Group 15" id="15"/>
          <p:cNvGrpSpPr>
            <a:grpSpLocks noChangeAspect="true"/>
          </p:cNvGrpSpPr>
          <p:nvPr/>
        </p:nvGrpSpPr>
        <p:grpSpPr>
          <a:xfrm rot="0">
            <a:off x="9369104" y="2713733"/>
            <a:ext cx="2871486" cy="4514466"/>
            <a:chOff x="0" y="0"/>
            <a:chExt cx="5671566" cy="8916670"/>
          </a:xfrm>
        </p:grpSpPr>
        <p:sp>
          <p:nvSpPr>
            <p:cNvPr name="Freeform 16" id="16"/>
            <p:cNvSpPr/>
            <p:nvPr/>
          </p:nvSpPr>
          <p:spPr>
            <a:xfrm flipH="false" flipV="false" rot="0">
              <a:off x="155575" y="155575"/>
              <a:ext cx="5360416" cy="8605520"/>
            </a:xfrm>
            <a:custGeom>
              <a:avLst/>
              <a:gdLst/>
              <a:ahLst/>
              <a:cxnLst/>
              <a:rect r="r" b="b" t="t" l="l"/>
              <a:pathLst>
                <a:path h="8605520" w="5360416">
                  <a:moveTo>
                    <a:pt x="0" y="8605520"/>
                  </a:moveTo>
                  <a:lnTo>
                    <a:pt x="0" y="2626995"/>
                  </a:lnTo>
                  <a:cubicBezTo>
                    <a:pt x="13970" y="1525270"/>
                    <a:pt x="732790" y="529336"/>
                    <a:pt x="1788668" y="148971"/>
                  </a:cubicBezTo>
                  <a:cubicBezTo>
                    <a:pt x="1793240" y="147701"/>
                    <a:pt x="1800860" y="145542"/>
                    <a:pt x="1809877" y="141859"/>
                  </a:cubicBezTo>
                  <a:cubicBezTo>
                    <a:pt x="2089658" y="47879"/>
                    <a:pt x="2382393" y="0"/>
                    <a:pt x="2678684" y="0"/>
                  </a:cubicBezTo>
                  <a:lnTo>
                    <a:pt x="2681732" y="0"/>
                  </a:lnTo>
                  <a:cubicBezTo>
                    <a:pt x="2978150" y="0"/>
                    <a:pt x="3270758" y="47879"/>
                    <a:pt x="3550539" y="141859"/>
                  </a:cubicBezTo>
                  <a:cubicBezTo>
                    <a:pt x="3559556" y="145542"/>
                    <a:pt x="3567176" y="147701"/>
                    <a:pt x="3571748" y="148971"/>
                  </a:cubicBezTo>
                  <a:cubicBezTo>
                    <a:pt x="4627626" y="529209"/>
                    <a:pt x="5346319" y="1525143"/>
                    <a:pt x="5360416" y="2626995"/>
                  </a:cubicBezTo>
                  <a:lnTo>
                    <a:pt x="5360416" y="8605520"/>
                  </a:lnTo>
                  <a:lnTo>
                    <a:pt x="0" y="8605520"/>
                  </a:lnTo>
                  <a:close/>
                </a:path>
              </a:pathLst>
            </a:custGeom>
            <a:blipFill>
              <a:blip r:embed="rId6"/>
              <a:stretch>
                <a:fillRect l="-78091" t="0" r="-62414" b="0"/>
              </a:stretch>
            </a:blipFill>
          </p:spPr>
        </p:sp>
        <p:sp>
          <p:nvSpPr>
            <p:cNvPr name="Freeform 17" id="17"/>
            <p:cNvSpPr/>
            <p:nvPr/>
          </p:nvSpPr>
          <p:spPr>
            <a:xfrm flipH="false" flipV="false" rot="0">
              <a:off x="6350" y="6350"/>
              <a:ext cx="5658866" cy="8903970"/>
            </a:xfrm>
            <a:custGeom>
              <a:avLst/>
              <a:gdLst/>
              <a:ahLst/>
              <a:cxnLst/>
              <a:rect r="r" b="b" t="t" l="l"/>
              <a:pathLst>
                <a:path h="8903970" w="5658866">
                  <a:moveTo>
                    <a:pt x="5658866" y="8903970"/>
                  </a:moveTo>
                  <a:lnTo>
                    <a:pt x="0" y="8903970"/>
                  </a:lnTo>
                  <a:lnTo>
                    <a:pt x="0" y="2774442"/>
                  </a:lnTo>
                  <a:cubicBezTo>
                    <a:pt x="14732" y="1610487"/>
                    <a:pt x="773176" y="559054"/>
                    <a:pt x="1887220" y="157734"/>
                  </a:cubicBezTo>
                  <a:lnTo>
                    <a:pt x="1898396" y="154178"/>
                  </a:lnTo>
                  <a:cubicBezTo>
                    <a:pt x="1899920" y="153797"/>
                    <a:pt x="1901571" y="153289"/>
                    <a:pt x="1903222" y="152654"/>
                  </a:cubicBezTo>
                  <a:lnTo>
                    <a:pt x="1911477" y="149606"/>
                  </a:lnTo>
                  <a:cubicBezTo>
                    <a:pt x="2207006" y="50292"/>
                    <a:pt x="2515362" y="0"/>
                    <a:pt x="2827909" y="0"/>
                  </a:cubicBezTo>
                  <a:lnTo>
                    <a:pt x="2830957" y="0"/>
                  </a:lnTo>
                  <a:cubicBezTo>
                    <a:pt x="3143504" y="0"/>
                    <a:pt x="3451860" y="50292"/>
                    <a:pt x="3747389" y="149733"/>
                  </a:cubicBezTo>
                  <a:lnTo>
                    <a:pt x="3755517" y="152781"/>
                  </a:lnTo>
                  <a:cubicBezTo>
                    <a:pt x="3757168" y="153416"/>
                    <a:pt x="3758946" y="153924"/>
                    <a:pt x="3760089" y="154305"/>
                  </a:cubicBezTo>
                  <a:lnTo>
                    <a:pt x="3771519" y="157861"/>
                  </a:lnTo>
                  <a:cubicBezTo>
                    <a:pt x="4885563" y="559181"/>
                    <a:pt x="5644007" y="1610614"/>
                    <a:pt x="5658739" y="2774315"/>
                  </a:cubicBezTo>
                  <a:lnTo>
                    <a:pt x="5658866" y="8903970"/>
                  </a:lnTo>
                  <a:close/>
                  <a:moveTo>
                    <a:pt x="19050" y="8884920"/>
                  </a:moveTo>
                  <a:lnTo>
                    <a:pt x="5639816" y="8884920"/>
                  </a:lnTo>
                  <a:lnTo>
                    <a:pt x="5639816" y="2774442"/>
                  </a:lnTo>
                  <a:cubicBezTo>
                    <a:pt x="5625211" y="1618742"/>
                    <a:pt x="4871720" y="574293"/>
                    <a:pt x="3765169" y="175768"/>
                  </a:cubicBezTo>
                  <a:lnTo>
                    <a:pt x="3755390" y="172720"/>
                  </a:lnTo>
                  <a:cubicBezTo>
                    <a:pt x="3753358" y="172085"/>
                    <a:pt x="3750818" y="171450"/>
                    <a:pt x="3748405" y="170434"/>
                  </a:cubicBezTo>
                  <a:lnTo>
                    <a:pt x="3741293" y="167767"/>
                  </a:lnTo>
                  <a:cubicBezTo>
                    <a:pt x="3447669" y="69088"/>
                    <a:pt x="3141472" y="19050"/>
                    <a:pt x="2830957" y="19050"/>
                  </a:cubicBezTo>
                  <a:lnTo>
                    <a:pt x="2827909" y="19050"/>
                  </a:lnTo>
                  <a:cubicBezTo>
                    <a:pt x="2517394" y="19050"/>
                    <a:pt x="2211197" y="69088"/>
                    <a:pt x="1917573" y="167767"/>
                  </a:cubicBezTo>
                  <a:lnTo>
                    <a:pt x="1910461" y="170434"/>
                  </a:lnTo>
                  <a:cubicBezTo>
                    <a:pt x="1908048" y="171450"/>
                    <a:pt x="1905635" y="172085"/>
                    <a:pt x="1903857" y="172593"/>
                  </a:cubicBezTo>
                  <a:lnTo>
                    <a:pt x="1893697" y="175768"/>
                  </a:lnTo>
                  <a:cubicBezTo>
                    <a:pt x="787146" y="574294"/>
                    <a:pt x="33782" y="1618742"/>
                    <a:pt x="19050" y="2774569"/>
                  </a:cubicBezTo>
                  <a:lnTo>
                    <a:pt x="19050" y="8884920"/>
                  </a:lnTo>
                  <a:close/>
                  <a:moveTo>
                    <a:pt x="5519166" y="8764270"/>
                  </a:moveTo>
                  <a:lnTo>
                    <a:pt x="139700" y="8764270"/>
                  </a:lnTo>
                  <a:lnTo>
                    <a:pt x="139700" y="2776220"/>
                  </a:lnTo>
                  <a:cubicBezTo>
                    <a:pt x="153670" y="1670304"/>
                    <a:pt x="875030" y="670941"/>
                    <a:pt x="1934591" y="289306"/>
                  </a:cubicBezTo>
                  <a:cubicBezTo>
                    <a:pt x="1940433" y="287655"/>
                    <a:pt x="1947291" y="285623"/>
                    <a:pt x="1955546" y="282321"/>
                  </a:cubicBezTo>
                  <a:cubicBezTo>
                    <a:pt x="2237232" y="187706"/>
                    <a:pt x="2530602" y="139700"/>
                    <a:pt x="2827909" y="139700"/>
                  </a:cubicBezTo>
                  <a:lnTo>
                    <a:pt x="2830957" y="139700"/>
                  </a:lnTo>
                  <a:cubicBezTo>
                    <a:pt x="3128391" y="139700"/>
                    <a:pt x="3421761" y="187579"/>
                    <a:pt x="3702812" y="282067"/>
                  </a:cubicBezTo>
                  <a:cubicBezTo>
                    <a:pt x="3711448" y="285496"/>
                    <a:pt x="3718433" y="287528"/>
                    <a:pt x="3723513" y="288925"/>
                  </a:cubicBezTo>
                  <a:cubicBezTo>
                    <a:pt x="4783836" y="670814"/>
                    <a:pt x="5505069" y="1670177"/>
                    <a:pt x="5519166" y="2775966"/>
                  </a:cubicBezTo>
                  <a:lnTo>
                    <a:pt x="5519166" y="8764270"/>
                  </a:lnTo>
                  <a:close/>
                  <a:moveTo>
                    <a:pt x="158750" y="8745220"/>
                  </a:moveTo>
                  <a:lnTo>
                    <a:pt x="5500116" y="8745220"/>
                  </a:lnTo>
                  <a:lnTo>
                    <a:pt x="5500116" y="2776220"/>
                  </a:lnTo>
                  <a:cubicBezTo>
                    <a:pt x="5486146" y="1678432"/>
                    <a:pt x="4769866" y="686181"/>
                    <a:pt x="3717798" y="307213"/>
                  </a:cubicBezTo>
                  <a:cubicBezTo>
                    <a:pt x="3712972" y="305943"/>
                    <a:pt x="3705352" y="303657"/>
                    <a:pt x="3696208" y="299974"/>
                  </a:cubicBezTo>
                  <a:cubicBezTo>
                    <a:pt x="3417570" y="206375"/>
                    <a:pt x="3126359" y="158750"/>
                    <a:pt x="2830957" y="158750"/>
                  </a:cubicBezTo>
                  <a:lnTo>
                    <a:pt x="2827909" y="158750"/>
                  </a:lnTo>
                  <a:cubicBezTo>
                    <a:pt x="2532634" y="158750"/>
                    <a:pt x="2241296" y="206375"/>
                    <a:pt x="1962023" y="300101"/>
                  </a:cubicBezTo>
                  <a:cubicBezTo>
                    <a:pt x="1953514" y="303530"/>
                    <a:pt x="1945894" y="305816"/>
                    <a:pt x="1940306" y="307340"/>
                  </a:cubicBezTo>
                  <a:cubicBezTo>
                    <a:pt x="889000" y="686054"/>
                    <a:pt x="172720" y="1678432"/>
                    <a:pt x="158750" y="2776347"/>
                  </a:cubicBezTo>
                  <a:lnTo>
                    <a:pt x="158750" y="8745220"/>
                  </a:lnTo>
                  <a:close/>
                </a:path>
              </a:pathLst>
            </a:custGeom>
            <a:solidFill>
              <a:srgbClr val="FFD08D"/>
            </a:solidFill>
          </p:spPr>
        </p:sp>
      </p:grpSp>
      <p:sp>
        <p:nvSpPr>
          <p:cNvPr name="TextBox 18" id="18"/>
          <p:cNvSpPr txBox="true"/>
          <p:nvPr/>
        </p:nvSpPr>
        <p:spPr>
          <a:xfrm rot="0">
            <a:off x="9589983" y="7578887"/>
            <a:ext cx="2429727" cy="476250"/>
          </a:xfrm>
          <a:prstGeom prst="rect">
            <a:avLst/>
          </a:prstGeom>
        </p:spPr>
        <p:txBody>
          <a:bodyPr anchor="t" rtlCol="false" tIns="0" lIns="0" bIns="0" rIns="0">
            <a:spAutoFit/>
          </a:bodyPr>
          <a:lstStyle/>
          <a:p>
            <a:pPr algn="ctr">
              <a:lnSpc>
                <a:spcPts val="3600"/>
              </a:lnSpc>
            </a:pPr>
            <a:r>
              <a:rPr lang="en-US" sz="3000" spc="150">
                <a:solidFill>
                  <a:srgbClr val="FFD08D"/>
                </a:solidFill>
                <a:latin typeface="Barlow Bold"/>
              </a:rPr>
              <a:t> Name</a:t>
            </a:r>
          </a:p>
        </p:txBody>
      </p:sp>
      <p:sp>
        <p:nvSpPr>
          <p:cNvPr name="TextBox 19" id="19"/>
          <p:cNvSpPr txBox="true"/>
          <p:nvPr/>
        </p:nvSpPr>
        <p:spPr>
          <a:xfrm rot="0">
            <a:off x="9589983" y="8144767"/>
            <a:ext cx="2429727" cy="342900"/>
          </a:xfrm>
          <a:prstGeom prst="rect">
            <a:avLst/>
          </a:prstGeom>
        </p:spPr>
        <p:txBody>
          <a:bodyPr anchor="t" rtlCol="false" tIns="0" lIns="0" bIns="0" rIns="0">
            <a:spAutoFit/>
          </a:bodyPr>
          <a:lstStyle/>
          <a:p>
            <a:pPr algn="ctr">
              <a:lnSpc>
                <a:spcPts val="2625"/>
              </a:lnSpc>
            </a:pPr>
            <a:r>
              <a:rPr lang="en-US" sz="2188" spc="109">
                <a:solidFill>
                  <a:srgbClr val="FFD08D"/>
                </a:solidFill>
                <a:latin typeface="Barlow"/>
              </a:rPr>
              <a:t>Title or Position</a:t>
            </a:r>
          </a:p>
        </p:txBody>
      </p:sp>
      <p:grpSp>
        <p:nvGrpSpPr>
          <p:cNvPr name="Group 20" id="20"/>
          <p:cNvGrpSpPr>
            <a:grpSpLocks noChangeAspect="true"/>
          </p:cNvGrpSpPr>
          <p:nvPr/>
        </p:nvGrpSpPr>
        <p:grpSpPr>
          <a:xfrm rot="0">
            <a:off x="12621590" y="2713733"/>
            <a:ext cx="2871486" cy="4514466"/>
            <a:chOff x="0" y="0"/>
            <a:chExt cx="5671566" cy="8916670"/>
          </a:xfrm>
        </p:grpSpPr>
        <p:sp>
          <p:nvSpPr>
            <p:cNvPr name="Freeform 21" id="21"/>
            <p:cNvSpPr/>
            <p:nvPr/>
          </p:nvSpPr>
          <p:spPr>
            <a:xfrm flipH="false" flipV="false" rot="0">
              <a:off x="155575" y="155575"/>
              <a:ext cx="5360416" cy="8605520"/>
            </a:xfrm>
            <a:custGeom>
              <a:avLst/>
              <a:gdLst/>
              <a:ahLst/>
              <a:cxnLst/>
              <a:rect r="r" b="b" t="t" l="l"/>
              <a:pathLst>
                <a:path h="8605520" w="5360416">
                  <a:moveTo>
                    <a:pt x="0" y="8605520"/>
                  </a:moveTo>
                  <a:lnTo>
                    <a:pt x="0" y="2626995"/>
                  </a:lnTo>
                  <a:cubicBezTo>
                    <a:pt x="13970" y="1525270"/>
                    <a:pt x="732790" y="529336"/>
                    <a:pt x="1788668" y="148971"/>
                  </a:cubicBezTo>
                  <a:cubicBezTo>
                    <a:pt x="1793240" y="147701"/>
                    <a:pt x="1800860" y="145542"/>
                    <a:pt x="1809877" y="141859"/>
                  </a:cubicBezTo>
                  <a:cubicBezTo>
                    <a:pt x="2089658" y="47879"/>
                    <a:pt x="2382393" y="0"/>
                    <a:pt x="2678684" y="0"/>
                  </a:cubicBezTo>
                  <a:lnTo>
                    <a:pt x="2681732" y="0"/>
                  </a:lnTo>
                  <a:cubicBezTo>
                    <a:pt x="2978150" y="0"/>
                    <a:pt x="3270758" y="47879"/>
                    <a:pt x="3550539" y="141859"/>
                  </a:cubicBezTo>
                  <a:cubicBezTo>
                    <a:pt x="3559556" y="145542"/>
                    <a:pt x="3567176" y="147701"/>
                    <a:pt x="3571748" y="148971"/>
                  </a:cubicBezTo>
                  <a:cubicBezTo>
                    <a:pt x="4627626" y="529209"/>
                    <a:pt x="5346319" y="1525143"/>
                    <a:pt x="5360416" y="2626995"/>
                  </a:cubicBezTo>
                  <a:lnTo>
                    <a:pt x="5360416" y="8605520"/>
                  </a:lnTo>
                  <a:lnTo>
                    <a:pt x="0" y="8605520"/>
                  </a:lnTo>
                  <a:close/>
                </a:path>
              </a:pathLst>
            </a:custGeom>
            <a:blipFill>
              <a:blip r:embed="rId7"/>
              <a:stretch>
                <a:fillRect l="-136072" t="0" r="-98607" b="-38982"/>
              </a:stretch>
            </a:blipFill>
          </p:spPr>
        </p:sp>
        <p:sp>
          <p:nvSpPr>
            <p:cNvPr name="Freeform 22" id="22"/>
            <p:cNvSpPr/>
            <p:nvPr/>
          </p:nvSpPr>
          <p:spPr>
            <a:xfrm flipH="false" flipV="false" rot="0">
              <a:off x="6350" y="6350"/>
              <a:ext cx="5658866" cy="8903970"/>
            </a:xfrm>
            <a:custGeom>
              <a:avLst/>
              <a:gdLst/>
              <a:ahLst/>
              <a:cxnLst/>
              <a:rect r="r" b="b" t="t" l="l"/>
              <a:pathLst>
                <a:path h="8903970" w="5658866">
                  <a:moveTo>
                    <a:pt x="5658866" y="8903970"/>
                  </a:moveTo>
                  <a:lnTo>
                    <a:pt x="0" y="8903970"/>
                  </a:lnTo>
                  <a:lnTo>
                    <a:pt x="0" y="2774442"/>
                  </a:lnTo>
                  <a:cubicBezTo>
                    <a:pt x="14732" y="1610487"/>
                    <a:pt x="773176" y="559054"/>
                    <a:pt x="1887220" y="157734"/>
                  </a:cubicBezTo>
                  <a:lnTo>
                    <a:pt x="1898396" y="154178"/>
                  </a:lnTo>
                  <a:cubicBezTo>
                    <a:pt x="1899920" y="153797"/>
                    <a:pt x="1901571" y="153289"/>
                    <a:pt x="1903222" y="152654"/>
                  </a:cubicBezTo>
                  <a:lnTo>
                    <a:pt x="1911477" y="149606"/>
                  </a:lnTo>
                  <a:cubicBezTo>
                    <a:pt x="2207006" y="50292"/>
                    <a:pt x="2515362" y="0"/>
                    <a:pt x="2827909" y="0"/>
                  </a:cubicBezTo>
                  <a:lnTo>
                    <a:pt x="2830957" y="0"/>
                  </a:lnTo>
                  <a:cubicBezTo>
                    <a:pt x="3143504" y="0"/>
                    <a:pt x="3451860" y="50292"/>
                    <a:pt x="3747389" y="149733"/>
                  </a:cubicBezTo>
                  <a:lnTo>
                    <a:pt x="3755517" y="152781"/>
                  </a:lnTo>
                  <a:cubicBezTo>
                    <a:pt x="3757168" y="153416"/>
                    <a:pt x="3758946" y="153924"/>
                    <a:pt x="3760089" y="154305"/>
                  </a:cubicBezTo>
                  <a:lnTo>
                    <a:pt x="3771519" y="157861"/>
                  </a:lnTo>
                  <a:cubicBezTo>
                    <a:pt x="4885563" y="559181"/>
                    <a:pt x="5644007" y="1610614"/>
                    <a:pt x="5658739" y="2774315"/>
                  </a:cubicBezTo>
                  <a:lnTo>
                    <a:pt x="5658866" y="8903970"/>
                  </a:lnTo>
                  <a:close/>
                  <a:moveTo>
                    <a:pt x="19050" y="8884920"/>
                  </a:moveTo>
                  <a:lnTo>
                    <a:pt x="5639816" y="8884920"/>
                  </a:lnTo>
                  <a:lnTo>
                    <a:pt x="5639816" y="2774442"/>
                  </a:lnTo>
                  <a:cubicBezTo>
                    <a:pt x="5625211" y="1618742"/>
                    <a:pt x="4871720" y="574293"/>
                    <a:pt x="3765169" y="175768"/>
                  </a:cubicBezTo>
                  <a:lnTo>
                    <a:pt x="3755390" y="172720"/>
                  </a:lnTo>
                  <a:cubicBezTo>
                    <a:pt x="3753358" y="172085"/>
                    <a:pt x="3750818" y="171450"/>
                    <a:pt x="3748405" y="170434"/>
                  </a:cubicBezTo>
                  <a:lnTo>
                    <a:pt x="3741293" y="167767"/>
                  </a:lnTo>
                  <a:cubicBezTo>
                    <a:pt x="3447669" y="69088"/>
                    <a:pt x="3141472" y="19050"/>
                    <a:pt x="2830957" y="19050"/>
                  </a:cubicBezTo>
                  <a:lnTo>
                    <a:pt x="2827909" y="19050"/>
                  </a:lnTo>
                  <a:cubicBezTo>
                    <a:pt x="2517394" y="19050"/>
                    <a:pt x="2211197" y="69088"/>
                    <a:pt x="1917573" y="167767"/>
                  </a:cubicBezTo>
                  <a:lnTo>
                    <a:pt x="1910461" y="170434"/>
                  </a:lnTo>
                  <a:cubicBezTo>
                    <a:pt x="1908048" y="171450"/>
                    <a:pt x="1905635" y="172085"/>
                    <a:pt x="1903857" y="172593"/>
                  </a:cubicBezTo>
                  <a:lnTo>
                    <a:pt x="1893697" y="175768"/>
                  </a:lnTo>
                  <a:cubicBezTo>
                    <a:pt x="787146" y="574294"/>
                    <a:pt x="33782" y="1618742"/>
                    <a:pt x="19050" y="2774569"/>
                  </a:cubicBezTo>
                  <a:lnTo>
                    <a:pt x="19050" y="8884920"/>
                  </a:lnTo>
                  <a:close/>
                  <a:moveTo>
                    <a:pt x="5519166" y="8764270"/>
                  </a:moveTo>
                  <a:lnTo>
                    <a:pt x="139700" y="8764270"/>
                  </a:lnTo>
                  <a:lnTo>
                    <a:pt x="139700" y="2776220"/>
                  </a:lnTo>
                  <a:cubicBezTo>
                    <a:pt x="153670" y="1670304"/>
                    <a:pt x="875030" y="670941"/>
                    <a:pt x="1934591" y="289306"/>
                  </a:cubicBezTo>
                  <a:cubicBezTo>
                    <a:pt x="1940433" y="287655"/>
                    <a:pt x="1947291" y="285623"/>
                    <a:pt x="1955546" y="282321"/>
                  </a:cubicBezTo>
                  <a:cubicBezTo>
                    <a:pt x="2237232" y="187706"/>
                    <a:pt x="2530602" y="139700"/>
                    <a:pt x="2827909" y="139700"/>
                  </a:cubicBezTo>
                  <a:lnTo>
                    <a:pt x="2830957" y="139700"/>
                  </a:lnTo>
                  <a:cubicBezTo>
                    <a:pt x="3128391" y="139700"/>
                    <a:pt x="3421761" y="187579"/>
                    <a:pt x="3702812" y="282067"/>
                  </a:cubicBezTo>
                  <a:cubicBezTo>
                    <a:pt x="3711448" y="285496"/>
                    <a:pt x="3718433" y="287528"/>
                    <a:pt x="3723513" y="288925"/>
                  </a:cubicBezTo>
                  <a:cubicBezTo>
                    <a:pt x="4783836" y="670814"/>
                    <a:pt x="5505069" y="1670177"/>
                    <a:pt x="5519166" y="2775966"/>
                  </a:cubicBezTo>
                  <a:lnTo>
                    <a:pt x="5519166" y="8764270"/>
                  </a:lnTo>
                  <a:close/>
                  <a:moveTo>
                    <a:pt x="158750" y="8745220"/>
                  </a:moveTo>
                  <a:lnTo>
                    <a:pt x="5500116" y="8745220"/>
                  </a:lnTo>
                  <a:lnTo>
                    <a:pt x="5500116" y="2776220"/>
                  </a:lnTo>
                  <a:cubicBezTo>
                    <a:pt x="5486146" y="1678432"/>
                    <a:pt x="4769866" y="686181"/>
                    <a:pt x="3717798" y="307213"/>
                  </a:cubicBezTo>
                  <a:cubicBezTo>
                    <a:pt x="3712972" y="305943"/>
                    <a:pt x="3705352" y="303657"/>
                    <a:pt x="3696208" y="299974"/>
                  </a:cubicBezTo>
                  <a:cubicBezTo>
                    <a:pt x="3417570" y="206375"/>
                    <a:pt x="3126359" y="158750"/>
                    <a:pt x="2830957" y="158750"/>
                  </a:cubicBezTo>
                  <a:lnTo>
                    <a:pt x="2827909" y="158750"/>
                  </a:lnTo>
                  <a:cubicBezTo>
                    <a:pt x="2532634" y="158750"/>
                    <a:pt x="2241296" y="206375"/>
                    <a:pt x="1962023" y="300101"/>
                  </a:cubicBezTo>
                  <a:cubicBezTo>
                    <a:pt x="1953514" y="303530"/>
                    <a:pt x="1945894" y="305816"/>
                    <a:pt x="1940306" y="307340"/>
                  </a:cubicBezTo>
                  <a:cubicBezTo>
                    <a:pt x="889000" y="686054"/>
                    <a:pt x="172720" y="1678432"/>
                    <a:pt x="158750" y="2776347"/>
                  </a:cubicBezTo>
                  <a:lnTo>
                    <a:pt x="158750" y="8745220"/>
                  </a:lnTo>
                  <a:close/>
                </a:path>
              </a:pathLst>
            </a:custGeom>
            <a:solidFill>
              <a:srgbClr val="FFD08D"/>
            </a:solidFill>
          </p:spPr>
        </p:sp>
      </p:grpSp>
      <p:sp>
        <p:nvSpPr>
          <p:cNvPr name="TextBox 23" id="23"/>
          <p:cNvSpPr txBox="true"/>
          <p:nvPr/>
        </p:nvSpPr>
        <p:spPr>
          <a:xfrm rot="0">
            <a:off x="12842470" y="7578887"/>
            <a:ext cx="2429727" cy="476250"/>
          </a:xfrm>
          <a:prstGeom prst="rect">
            <a:avLst/>
          </a:prstGeom>
        </p:spPr>
        <p:txBody>
          <a:bodyPr anchor="t" rtlCol="false" tIns="0" lIns="0" bIns="0" rIns="0">
            <a:spAutoFit/>
          </a:bodyPr>
          <a:lstStyle/>
          <a:p>
            <a:pPr algn="ctr">
              <a:lnSpc>
                <a:spcPts val="3600"/>
              </a:lnSpc>
            </a:pPr>
            <a:r>
              <a:rPr lang="en-US" sz="3000" spc="150">
                <a:solidFill>
                  <a:srgbClr val="FFD08D"/>
                </a:solidFill>
                <a:latin typeface="Barlow Bold"/>
              </a:rPr>
              <a:t> Name</a:t>
            </a:r>
          </a:p>
        </p:txBody>
      </p:sp>
      <p:sp>
        <p:nvSpPr>
          <p:cNvPr name="TextBox 24" id="24"/>
          <p:cNvSpPr txBox="true"/>
          <p:nvPr/>
        </p:nvSpPr>
        <p:spPr>
          <a:xfrm rot="0">
            <a:off x="12842470" y="8144767"/>
            <a:ext cx="2429727" cy="342900"/>
          </a:xfrm>
          <a:prstGeom prst="rect">
            <a:avLst/>
          </a:prstGeom>
        </p:spPr>
        <p:txBody>
          <a:bodyPr anchor="t" rtlCol="false" tIns="0" lIns="0" bIns="0" rIns="0">
            <a:spAutoFit/>
          </a:bodyPr>
          <a:lstStyle/>
          <a:p>
            <a:pPr algn="ctr">
              <a:lnSpc>
                <a:spcPts val="2625"/>
              </a:lnSpc>
            </a:pPr>
            <a:r>
              <a:rPr lang="en-US" sz="2188" spc="109">
                <a:solidFill>
                  <a:srgbClr val="FFD08D"/>
                </a:solidFill>
                <a:latin typeface="Barlow"/>
              </a:rPr>
              <a:t>Title or Position</a:t>
            </a:r>
          </a:p>
        </p:txBody>
      </p:sp>
    </p:spTree>
  </p:cSld>
  <p:clrMapOvr>
    <a:masterClrMapping/>
  </p:clrMapOvr>
  <p:transition spd="slow">
    <p:push dir="l"/>
  </p:transition>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571F2C"/>
        </a:solidFill>
      </p:bgPr>
    </p:bg>
    <p:spTree>
      <p:nvGrpSpPr>
        <p:cNvPr id="1" name=""/>
        <p:cNvGrpSpPr/>
        <p:nvPr/>
      </p:nvGrpSpPr>
      <p:grpSpPr>
        <a:xfrm>
          <a:off x="0" y="0"/>
          <a:ext cx="0" cy="0"/>
          <a:chOff x="0" y="0"/>
          <a:chExt cx="0" cy="0"/>
        </a:xfrm>
      </p:grpSpPr>
      <p:sp>
        <p:nvSpPr>
          <p:cNvPr name="Freeform 2" id="2"/>
          <p:cNvSpPr/>
          <p:nvPr/>
        </p:nvSpPr>
        <p:spPr>
          <a:xfrm flipH="false" flipV="false" rot="0">
            <a:off x="2155531" y="1028700"/>
            <a:ext cx="14050366" cy="8588286"/>
          </a:xfrm>
          <a:custGeom>
            <a:avLst/>
            <a:gdLst/>
            <a:ahLst/>
            <a:cxnLst/>
            <a:rect r="r" b="b" t="t" l="l"/>
            <a:pathLst>
              <a:path h="8588286" w="14050366">
                <a:moveTo>
                  <a:pt x="0" y="0"/>
                </a:moveTo>
                <a:lnTo>
                  <a:pt x="14050367" y="0"/>
                </a:lnTo>
                <a:lnTo>
                  <a:pt x="14050367" y="8588286"/>
                </a:lnTo>
                <a:lnTo>
                  <a:pt x="0" y="858828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true" rot="5400000">
            <a:off x="-5721195" y="2764126"/>
            <a:ext cx="10743850" cy="4530324"/>
          </a:xfrm>
          <a:custGeom>
            <a:avLst/>
            <a:gdLst/>
            <a:ahLst/>
            <a:cxnLst/>
            <a:rect r="r" b="b" t="t" l="l"/>
            <a:pathLst>
              <a:path h="4530324" w="10743850">
                <a:moveTo>
                  <a:pt x="0" y="4530323"/>
                </a:moveTo>
                <a:lnTo>
                  <a:pt x="10743851" y="4530323"/>
                </a:lnTo>
                <a:lnTo>
                  <a:pt x="10743851" y="0"/>
                </a:lnTo>
                <a:lnTo>
                  <a:pt x="0" y="0"/>
                </a:lnTo>
                <a:lnTo>
                  <a:pt x="0" y="4530323"/>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5400000">
            <a:off x="13338774" y="2764126"/>
            <a:ext cx="10743850" cy="4530324"/>
          </a:xfrm>
          <a:custGeom>
            <a:avLst/>
            <a:gdLst/>
            <a:ahLst/>
            <a:cxnLst/>
            <a:rect r="r" b="b" t="t" l="l"/>
            <a:pathLst>
              <a:path h="4530324" w="10743850">
                <a:moveTo>
                  <a:pt x="0" y="0"/>
                </a:moveTo>
                <a:lnTo>
                  <a:pt x="10743850" y="0"/>
                </a:lnTo>
                <a:lnTo>
                  <a:pt x="10743850" y="4530323"/>
                </a:lnTo>
                <a:lnTo>
                  <a:pt x="0" y="453032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pic>
        <p:nvPicPr>
          <p:cNvPr name="Picture 5" id="5"/>
          <p:cNvPicPr>
            <a:picLocks noChangeAspect="true"/>
          </p:cNvPicPr>
          <p:nvPr/>
        </p:nvPicPr>
        <p:blipFill>
          <a:blip r:embed="rId6">
            <a:alphaModFix amt="40000"/>
          </a:blip>
          <a:srcRect l="0" t="0" r="0" b="0"/>
          <a:stretch>
            <a:fillRect/>
          </a:stretch>
        </p:blipFill>
        <p:spPr>
          <a:xfrm flipH="false" flipV="false" rot="0">
            <a:off x="-410113" y="5892108"/>
            <a:ext cx="19108225" cy="4394892"/>
          </a:xfrm>
          <a:prstGeom prst="rect">
            <a:avLst/>
          </a:prstGeom>
        </p:spPr>
      </p:pic>
      <p:sp>
        <p:nvSpPr>
          <p:cNvPr name="TextBox 6" id="6"/>
          <p:cNvSpPr txBox="true"/>
          <p:nvPr/>
        </p:nvSpPr>
        <p:spPr>
          <a:xfrm rot="0">
            <a:off x="6486691" y="4438430"/>
            <a:ext cx="5388046" cy="923925"/>
          </a:xfrm>
          <a:prstGeom prst="rect">
            <a:avLst/>
          </a:prstGeom>
        </p:spPr>
        <p:txBody>
          <a:bodyPr anchor="t" rtlCol="false" tIns="0" lIns="0" bIns="0" rIns="0">
            <a:spAutoFit/>
          </a:bodyPr>
          <a:lstStyle/>
          <a:p>
            <a:pPr algn="ctr" marL="0" indent="0" lvl="0">
              <a:lnSpc>
                <a:spcPts val="7200"/>
              </a:lnSpc>
              <a:spcBef>
                <a:spcPct val="0"/>
              </a:spcBef>
            </a:pPr>
            <a:r>
              <a:rPr lang="en-US" sz="6000">
                <a:solidFill>
                  <a:srgbClr val="FFD08D"/>
                </a:solidFill>
                <a:latin typeface="Doppler"/>
              </a:rPr>
              <a:t>Thank you!</a:t>
            </a:r>
          </a:p>
        </p:txBody>
      </p:sp>
      <p:sp>
        <p:nvSpPr>
          <p:cNvPr name="TextBox 7" id="7"/>
          <p:cNvSpPr txBox="true"/>
          <p:nvPr/>
        </p:nvSpPr>
        <p:spPr>
          <a:xfrm rot="0">
            <a:off x="7469431" y="5497820"/>
            <a:ext cx="3422567" cy="660400"/>
          </a:xfrm>
          <a:prstGeom prst="rect">
            <a:avLst/>
          </a:prstGeom>
        </p:spPr>
        <p:txBody>
          <a:bodyPr anchor="t" rtlCol="false" tIns="0" lIns="0" bIns="0" rIns="0">
            <a:spAutoFit/>
          </a:bodyPr>
          <a:lstStyle/>
          <a:p>
            <a:pPr algn="ctr" marL="0" indent="0" lvl="0">
              <a:lnSpc>
                <a:spcPts val="2600"/>
              </a:lnSpc>
              <a:spcBef>
                <a:spcPct val="0"/>
              </a:spcBef>
            </a:pPr>
            <a:r>
              <a:rPr lang="en-US" sz="2000">
                <a:solidFill>
                  <a:srgbClr val="FFD08D"/>
                </a:solidFill>
                <a:latin typeface="Barlow"/>
              </a:rPr>
              <a:t>Write a closing statement or call-to-action here.</a:t>
            </a:r>
          </a:p>
        </p:txBody>
      </p:sp>
    </p:spTree>
  </p:cSld>
  <p:clrMapOvr>
    <a:masterClrMapping/>
  </p:clrMapOvr>
  <p:transition spd="slow">
    <p:push dir="l"/>
  </p:transition>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893042"/>
        </a:solidFill>
      </p:bgPr>
    </p:bg>
    <p:spTree>
      <p:nvGrpSpPr>
        <p:cNvPr id="1" name=""/>
        <p:cNvGrpSpPr/>
        <p:nvPr/>
      </p:nvGrpSpPr>
      <p:grpSpPr>
        <a:xfrm>
          <a:off x="0" y="0"/>
          <a:ext cx="0" cy="0"/>
          <a:chOff x="0" y="0"/>
          <a:chExt cx="0" cy="0"/>
        </a:xfrm>
      </p:grpSpPr>
      <p:sp>
        <p:nvSpPr>
          <p:cNvPr name="Freeform 2" id="2"/>
          <p:cNvSpPr/>
          <p:nvPr/>
        </p:nvSpPr>
        <p:spPr>
          <a:xfrm flipH="false" flipV="true" rot="5400000">
            <a:off x="1126286" y="-1126286"/>
            <a:ext cx="3781104" cy="6033677"/>
          </a:xfrm>
          <a:custGeom>
            <a:avLst/>
            <a:gdLst/>
            <a:ahLst/>
            <a:cxnLst/>
            <a:rect r="r" b="b" t="t" l="l"/>
            <a:pathLst>
              <a:path h="6033677" w="3781104">
                <a:moveTo>
                  <a:pt x="0" y="6033677"/>
                </a:moveTo>
                <a:lnTo>
                  <a:pt x="3781105" y="6033677"/>
                </a:lnTo>
                <a:lnTo>
                  <a:pt x="3781105" y="0"/>
                </a:lnTo>
                <a:lnTo>
                  <a:pt x="0" y="0"/>
                </a:lnTo>
                <a:lnTo>
                  <a:pt x="0" y="6033677"/>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5486496" y="1348903"/>
            <a:ext cx="7315008" cy="1838325"/>
          </a:xfrm>
          <a:prstGeom prst="rect">
            <a:avLst/>
          </a:prstGeom>
        </p:spPr>
        <p:txBody>
          <a:bodyPr anchor="t" rtlCol="false" tIns="0" lIns="0" bIns="0" rIns="0">
            <a:spAutoFit/>
          </a:bodyPr>
          <a:lstStyle/>
          <a:p>
            <a:pPr algn="ctr" marL="0" indent="0" lvl="0">
              <a:lnSpc>
                <a:spcPts val="7200"/>
              </a:lnSpc>
              <a:spcBef>
                <a:spcPct val="0"/>
              </a:spcBef>
            </a:pPr>
            <a:r>
              <a:rPr lang="en-US" sz="6000">
                <a:solidFill>
                  <a:srgbClr val="FFD08D"/>
                </a:solidFill>
                <a:latin typeface="Doppler"/>
              </a:rPr>
              <a:t>How to Use This Presentation</a:t>
            </a:r>
          </a:p>
        </p:txBody>
      </p:sp>
      <p:sp>
        <p:nvSpPr>
          <p:cNvPr name="TextBox 4" id="4"/>
          <p:cNvSpPr txBox="true"/>
          <p:nvPr/>
        </p:nvSpPr>
        <p:spPr>
          <a:xfrm rot="0">
            <a:off x="1480797" y="4839825"/>
            <a:ext cx="5416551" cy="3521075"/>
          </a:xfrm>
          <a:prstGeom prst="rect">
            <a:avLst/>
          </a:prstGeom>
        </p:spPr>
        <p:txBody>
          <a:bodyPr anchor="t" rtlCol="false" tIns="0" lIns="0" bIns="0" rIns="0">
            <a:spAutoFit/>
          </a:bodyPr>
          <a:lstStyle/>
          <a:p>
            <a:pPr algn="ctr">
              <a:lnSpc>
                <a:spcPts val="2799"/>
              </a:lnSpc>
            </a:pPr>
            <a:r>
              <a:rPr lang="en-US" sz="1999">
                <a:solidFill>
                  <a:srgbClr val="FFD08D"/>
                </a:solidFill>
                <a:latin typeface="Barlow"/>
              </a:rPr>
              <a:t>Click on the "Google Slides" button below this presentation preview. Make sure to sign in to your Google account. Click on "Make a copy." Start editing your presentation.</a:t>
            </a:r>
          </a:p>
          <a:p>
            <a:pPr algn="ctr">
              <a:lnSpc>
                <a:spcPts val="2799"/>
              </a:lnSpc>
            </a:pPr>
          </a:p>
          <a:p>
            <a:pPr algn="ctr">
              <a:lnSpc>
                <a:spcPts val="2799"/>
              </a:lnSpc>
            </a:pPr>
            <a:r>
              <a:rPr lang="en-US" sz="1999" u="sng">
                <a:solidFill>
                  <a:srgbClr val="FFD08D"/>
                </a:solidFill>
                <a:latin typeface="Barlow"/>
              </a:rPr>
              <a:t>Alternative:</a:t>
            </a:r>
            <a:r>
              <a:rPr lang="en-US" sz="1999">
                <a:solidFill>
                  <a:srgbClr val="FFD08D"/>
                </a:solidFill>
                <a:latin typeface="Barlow"/>
              </a:rPr>
              <a:t> Click on the "Share" button on the top right corner in Canva and click on "More" at the bottom of the menu. Enter "Google Drive" in the search bar and click on the GDrive icon to add this design as a Google slide in your GDrive.</a:t>
            </a:r>
          </a:p>
        </p:txBody>
      </p:sp>
      <p:sp>
        <p:nvSpPr>
          <p:cNvPr name="TextBox 5" id="5"/>
          <p:cNvSpPr txBox="true"/>
          <p:nvPr/>
        </p:nvSpPr>
        <p:spPr>
          <a:xfrm rot="0">
            <a:off x="2686094" y="4176493"/>
            <a:ext cx="3005958" cy="504825"/>
          </a:xfrm>
          <a:prstGeom prst="rect">
            <a:avLst/>
          </a:prstGeom>
        </p:spPr>
        <p:txBody>
          <a:bodyPr anchor="t" rtlCol="false" tIns="0" lIns="0" bIns="0" rIns="0">
            <a:spAutoFit/>
          </a:bodyPr>
          <a:lstStyle/>
          <a:p>
            <a:pPr algn="ctr" marL="0" indent="0" lvl="0">
              <a:lnSpc>
                <a:spcPts val="3900"/>
              </a:lnSpc>
              <a:spcBef>
                <a:spcPct val="0"/>
              </a:spcBef>
            </a:pPr>
            <a:r>
              <a:rPr lang="en-US" sz="3000">
                <a:solidFill>
                  <a:srgbClr val="FFD08D"/>
                </a:solidFill>
                <a:latin typeface="Barlow Bold"/>
              </a:rPr>
              <a:t>GOOGLE SLIDES</a:t>
            </a:r>
          </a:p>
        </p:txBody>
      </p:sp>
      <p:sp>
        <p:nvSpPr>
          <p:cNvPr name="TextBox 6" id="6"/>
          <p:cNvSpPr txBox="true"/>
          <p:nvPr/>
        </p:nvSpPr>
        <p:spPr>
          <a:xfrm rot="0">
            <a:off x="7592613" y="4839825"/>
            <a:ext cx="4529277" cy="3521075"/>
          </a:xfrm>
          <a:prstGeom prst="rect">
            <a:avLst/>
          </a:prstGeom>
        </p:spPr>
        <p:txBody>
          <a:bodyPr anchor="t" rtlCol="false" tIns="0" lIns="0" bIns="0" rIns="0">
            <a:spAutoFit/>
          </a:bodyPr>
          <a:lstStyle/>
          <a:p>
            <a:pPr algn="ctr">
              <a:lnSpc>
                <a:spcPts val="2799"/>
              </a:lnSpc>
            </a:pPr>
            <a:r>
              <a:rPr lang="en-US" sz="1999">
                <a:solidFill>
                  <a:srgbClr val="FFD08D"/>
                </a:solidFill>
                <a:latin typeface="Barlow"/>
              </a:rPr>
              <a:t>Click on the "PowerPoint" button below this presentation preview. Start editing your presentation.</a:t>
            </a:r>
          </a:p>
          <a:p>
            <a:pPr algn="ctr">
              <a:lnSpc>
                <a:spcPts val="2799"/>
              </a:lnSpc>
            </a:pPr>
          </a:p>
          <a:p>
            <a:pPr algn="ctr">
              <a:lnSpc>
                <a:spcPts val="2799"/>
              </a:lnSpc>
            </a:pPr>
            <a:r>
              <a:rPr lang="en-US" sz="1999" u="sng">
                <a:solidFill>
                  <a:srgbClr val="FFD08D"/>
                </a:solidFill>
                <a:latin typeface="Barlow"/>
              </a:rPr>
              <a:t>Alternative:</a:t>
            </a:r>
            <a:r>
              <a:rPr lang="en-US" sz="1999">
                <a:solidFill>
                  <a:srgbClr val="FFD08D"/>
                </a:solidFill>
                <a:latin typeface="Barlow"/>
              </a:rPr>
              <a:t> From Canva template file, Click on the "Share" button on the top right corner in Canva and click on "More" at the bottom of the menu. Enter "PowerPoint" in the search bar and click on the PowerPoint icon to download.</a:t>
            </a:r>
          </a:p>
        </p:txBody>
      </p:sp>
      <p:sp>
        <p:nvSpPr>
          <p:cNvPr name="TextBox 7" id="7"/>
          <p:cNvSpPr txBox="true"/>
          <p:nvPr/>
        </p:nvSpPr>
        <p:spPr>
          <a:xfrm rot="0">
            <a:off x="8423049" y="4176493"/>
            <a:ext cx="2868405" cy="504825"/>
          </a:xfrm>
          <a:prstGeom prst="rect">
            <a:avLst/>
          </a:prstGeom>
        </p:spPr>
        <p:txBody>
          <a:bodyPr anchor="t" rtlCol="false" tIns="0" lIns="0" bIns="0" rIns="0">
            <a:spAutoFit/>
          </a:bodyPr>
          <a:lstStyle/>
          <a:p>
            <a:pPr algn="ctr" marL="0" indent="0" lvl="0">
              <a:lnSpc>
                <a:spcPts val="3900"/>
              </a:lnSpc>
              <a:spcBef>
                <a:spcPct val="0"/>
              </a:spcBef>
            </a:pPr>
            <a:r>
              <a:rPr lang="en-US" sz="3000">
                <a:solidFill>
                  <a:srgbClr val="FFD08D"/>
                </a:solidFill>
                <a:latin typeface="Barlow Bold"/>
              </a:rPr>
              <a:t>POWERPOINT</a:t>
            </a:r>
          </a:p>
        </p:txBody>
      </p:sp>
      <p:sp>
        <p:nvSpPr>
          <p:cNvPr name="TextBox 8" id="8"/>
          <p:cNvSpPr txBox="true"/>
          <p:nvPr/>
        </p:nvSpPr>
        <p:spPr>
          <a:xfrm rot="0">
            <a:off x="12817155" y="4839825"/>
            <a:ext cx="3990048" cy="1406525"/>
          </a:xfrm>
          <a:prstGeom prst="rect">
            <a:avLst/>
          </a:prstGeom>
        </p:spPr>
        <p:txBody>
          <a:bodyPr anchor="t" rtlCol="false" tIns="0" lIns="0" bIns="0" rIns="0">
            <a:spAutoFit/>
          </a:bodyPr>
          <a:lstStyle/>
          <a:p>
            <a:pPr algn="ctr">
              <a:lnSpc>
                <a:spcPts val="2799"/>
              </a:lnSpc>
            </a:pPr>
            <a:r>
              <a:rPr lang="en-US" sz="1999">
                <a:solidFill>
                  <a:srgbClr val="FFD08D"/>
                </a:solidFill>
                <a:latin typeface="Barlow"/>
              </a:rPr>
              <a:t>Click on the "Canva" button under this presentation preview. Start editing your presentation. You need to sign in to your Canva account.</a:t>
            </a:r>
          </a:p>
        </p:txBody>
      </p:sp>
      <p:sp>
        <p:nvSpPr>
          <p:cNvPr name="TextBox 9" id="9"/>
          <p:cNvSpPr txBox="true"/>
          <p:nvPr/>
        </p:nvSpPr>
        <p:spPr>
          <a:xfrm rot="0">
            <a:off x="13910899" y="4176493"/>
            <a:ext cx="1802560" cy="504825"/>
          </a:xfrm>
          <a:prstGeom prst="rect">
            <a:avLst/>
          </a:prstGeom>
        </p:spPr>
        <p:txBody>
          <a:bodyPr anchor="t" rtlCol="false" tIns="0" lIns="0" bIns="0" rIns="0">
            <a:spAutoFit/>
          </a:bodyPr>
          <a:lstStyle/>
          <a:p>
            <a:pPr algn="ctr" marL="0" indent="0" lvl="0">
              <a:lnSpc>
                <a:spcPts val="3900"/>
              </a:lnSpc>
              <a:spcBef>
                <a:spcPct val="0"/>
              </a:spcBef>
            </a:pPr>
            <a:r>
              <a:rPr lang="en-US" sz="3000">
                <a:solidFill>
                  <a:srgbClr val="FFD08D"/>
                </a:solidFill>
                <a:latin typeface="Barlow Bold"/>
              </a:rPr>
              <a:t>CANVA</a:t>
            </a:r>
          </a:p>
        </p:txBody>
      </p:sp>
      <p:sp>
        <p:nvSpPr>
          <p:cNvPr name="Freeform 10" id="10"/>
          <p:cNvSpPr/>
          <p:nvPr/>
        </p:nvSpPr>
        <p:spPr>
          <a:xfrm flipH="false" flipV="false" rot="5400000">
            <a:off x="13380609" y="-1126286"/>
            <a:ext cx="3781104" cy="6033677"/>
          </a:xfrm>
          <a:custGeom>
            <a:avLst/>
            <a:gdLst/>
            <a:ahLst/>
            <a:cxnLst/>
            <a:rect r="r" b="b" t="t" l="l"/>
            <a:pathLst>
              <a:path h="6033677" w="3781104">
                <a:moveTo>
                  <a:pt x="0" y="0"/>
                </a:moveTo>
                <a:lnTo>
                  <a:pt x="3781105" y="0"/>
                </a:lnTo>
                <a:lnTo>
                  <a:pt x="3781105" y="6033677"/>
                </a:lnTo>
                <a:lnTo>
                  <a:pt x="0" y="603367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pic>
        <p:nvPicPr>
          <p:cNvPr name="Picture 11" id="11"/>
          <p:cNvPicPr>
            <a:picLocks noChangeAspect="true"/>
          </p:cNvPicPr>
          <p:nvPr/>
        </p:nvPicPr>
        <p:blipFill>
          <a:blip r:embed="rId4">
            <a:alphaModFix amt="40000"/>
          </a:blip>
          <a:srcRect l="0" t="0" r="0" b="0"/>
          <a:stretch>
            <a:fillRect/>
          </a:stretch>
        </p:blipFill>
        <p:spPr>
          <a:xfrm flipH="false" flipV="false" rot="0">
            <a:off x="-410113" y="5847070"/>
            <a:ext cx="19108225" cy="4394892"/>
          </a:xfrm>
          <a:prstGeom prst="rect">
            <a:avLst/>
          </a:prstGeom>
        </p:spPr>
      </p:pic>
    </p:spTree>
  </p:cSld>
  <p:clrMapOvr>
    <a:masterClrMapping/>
  </p:clrMapOvr>
  <p:transition spd="slow">
    <p:push dir="l"/>
  </p:transition>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893042"/>
        </a:solidFill>
      </p:bgPr>
    </p:bg>
    <p:spTree>
      <p:nvGrpSpPr>
        <p:cNvPr id="1" name=""/>
        <p:cNvGrpSpPr/>
        <p:nvPr/>
      </p:nvGrpSpPr>
      <p:grpSpPr>
        <a:xfrm>
          <a:off x="0" y="0"/>
          <a:ext cx="0" cy="0"/>
          <a:chOff x="0" y="0"/>
          <a:chExt cx="0" cy="0"/>
        </a:xfrm>
      </p:grpSpPr>
      <p:sp>
        <p:nvSpPr>
          <p:cNvPr name="TextBox 2" id="2"/>
          <p:cNvSpPr txBox="true"/>
          <p:nvPr/>
        </p:nvSpPr>
        <p:spPr>
          <a:xfrm rot="0">
            <a:off x="1028700" y="1717877"/>
            <a:ext cx="5673238" cy="923925"/>
          </a:xfrm>
          <a:prstGeom prst="rect">
            <a:avLst/>
          </a:prstGeom>
        </p:spPr>
        <p:txBody>
          <a:bodyPr anchor="t" rtlCol="false" tIns="0" lIns="0" bIns="0" rIns="0">
            <a:spAutoFit/>
          </a:bodyPr>
          <a:lstStyle/>
          <a:p>
            <a:pPr>
              <a:lnSpc>
                <a:spcPts val="7200"/>
              </a:lnSpc>
            </a:pPr>
            <a:r>
              <a:rPr lang="en-US" sz="6000">
                <a:solidFill>
                  <a:srgbClr val="FFD08D"/>
                </a:solidFill>
                <a:latin typeface="Doppler"/>
              </a:rPr>
              <a:t>Resource Page</a:t>
            </a:r>
          </a:p>
        </p:txBody>
      </p:sp>
      <p:sp>
        <p:nvSpPr>
          <p:cNvPr name="TextBox 3" id="3"/>
          <p:cNvSpPr txBox="true"/>
          <p:nvPr/>
        </p:nvSpPr>
        <p:spPr>
          <a:xfrm rot="0">
            <a:off x="1028700" y="3294225"/>
            <a:ext cx="4747538" cy="5635625"/>
          </a:xfrm>
          <a:prstGeom prst="rect">
            <a:avLst/>
          </a:prstGeom>
        </p:spPr>
        <p:txBody>
          <a:bodyPr anchor="t" rtlCol="false" tIns="0" lIns="0" bIns="0" rIns="0">
            <a:spAutoFit/>
          </a:bodyPr>
          <a:lstStyle/>
          <a:p>
            <a:pPr>
              <a:lnSpc>
                <a:spcPts val="2799"/>
              </a:lnSpc>
            </a:pPr>
            <a:r>
              <a:rPr lang="en-US" sz="1999">
                <a:solidFill>
                  <a:srgbClr val="FFD08D"/>
                </a:solidFill>
                <a:latin typeface="Barlow"/>
              </a:rPr>
              <a:t>Use these design resources in your </a:t>
            </a:r>
          </a:p>
          <a:p>
            <a:pPr>
              <a:lnSpc>
                <a:spcPts val="2799"/>
              </a:lnSpc>
            </a:pPr>
            <a:r>
              <a:rPr lang="en-US" sz="1999">
                <a:solidFill>
                  <a:srgbClr val="FFD08D"/>
                </a:solidFill>
                <a:latin typeface="Barlow"/>
              </a:rPr>
              <a:t>Canva Presentation.</a:t>
            </a:r>
          </a:p>
          <a:p>
            <a:pPr>
              <a:lnSpc>
                <a:spcPts val="2799"/>
              </a:lnSpc>
            </a:pPr>
          </a:p>
          <a:p>
            <a:pPr>
              <a:lnSpc>
                <a:spcPts val="2799"/>
              </a:lnSpc>
            </a:pPr>
            <a:r>
              <a:rPr lang="en-US" sz="1999">
                <a:solidFill>
                  <a:srgbClr val="FFD08D"/>
                </a:solidFill>
                <a:latin typeface="Barlow"/>
              </a:rPr>
              <a:t>This presentation template uses the following free fonts:</a:t>
            </a:r>
          </a:p>
          <a:p>
            <a:pPr>
              <a:lnSpc>
                <a:spcPts val="2799"/>
              </a:lnSpc>
            </a:pPr>
          </a:p>
          <a:p>
            <a:pPr>
              <a:lnSpc>
                <a:spcPts val="2799"/>
              </a:lnSpc>
            </a:pPr>
            <a:r>
              <a:rPr lang="en-US" sz="1999">
                <a:solidFill>
                  <a:srgbClr val="FFD08D"/>
                </a:solidFill>
                <a:latin typeface="Barlow Bold"/>
              </a:rPr>
              <a:t>Titles: Doppler</a:t>
            </a:r>
          </a:p>
          <a:p>
            <a:pPr>
              <a:lnSpc>
                <a:spcPts val="2799"/>
              </a:lnSpc>
            </a:pPr>
            <a:r>
              <a:rPr lang="en-US" sz="1999">
                <a:solidFill>
                  <a:srgbClr val="FFD08D"/>
                </a:solidFill>
                <a:latin typeface="Barlow Bold"/>
              </a:rPr>
              <a:t>Headers: Barlow Bold (Uppercased)</a:t>
            </a:r>
          </a:p>
          <a:p>
            <a:pPr>
              <a:lnSpc>
                <a:spcPts val="2799"/>
              </a:lnSpc>
            </a:pPr>
            <a:r>
              <a:rPr lang="en-US" sz="1999">
                <a:solidFill>
                  <a:srgbClr val="FFD08D"/>
                </a:solidFill>
                <a:latin typeface="Barlow Bold"/>
              </a:rPr>
              <a:t>Body Copy: Barlow Regular</a:t>
            </a:r>
          </a:p>
          <a:p>
            <a:pPr>
              <a:lnSpc>
                <a:spcPts val="2799"/>
              </a:lnSpc>
            </a:pPr>
          </a:p>
          <a:p>
            <a:pPr>
              <a:lnSpc>
                <a:spcPts val="2799"/>
              </a:lnSpc>
            </a:pPr>
            <a:r>
              <a:rPr lang="en-US" sz="1999">
                <a:solidFill>
                  <a:srgbClr val="FFD08D"/>
                </a:solidFill>
                <a:latin typeface="Barlow"/>
              </a:rPr>
              <a:t>You can find these fonts online too. Happy designing! </a:t>
            </a:r>
          </a:p>
          <a:p>
            <a:pPr>
              <a:lnSpc>
                <a:spcPts val="2799"/>
              </a:lnSpc>
            </a:pPr>
          </a:p>
          <a:p>
            <a:pPr>
              <a:lnSpc>
                <a:spcPts val="2799"/>
              </a:lnSpc>
            </a:pPr>
            <a:r>
              <a:rPr lang="en-US" sz="1999">
                <a:solidFill>
                  <a:srgbClr val="FFD08D"/>
                </a:solidFill>
                <a:latin typeface="Barlow"/>
              </a:rPr>
              <a:t>Don't forget to delete this page </a:t>
            </a:r>
          </a:p>
          <a:p>
            <a:pPr>
              <a:lnSpc>
                <a:spcPts val="2799"/>
              </a:lnSpc>
            </a:pPr>
            <a:r>
              <a:rPr lang="en-US" sz="1999">
                <a:solidFill>
                  <a:srgbClr val="FFD08D"/>
                </a:solidFill>
                <a:latin typeface="Barlow"/>
              </a:rPr>
              <a:t>before presenting. </a:t>
            </a:r>
          </a:p>
          <a:p>
            <a:pPr>
              <a:lnSpc>
                <a:spcPts val="2799"/>
              </a:lnSpc>
              <a:spcBef>
                <a:spcPct val="0"/>
              </a:spcBef>
            </a:pPr>
          </a:p>
        </p:txBody>
      </p:sp>
      <p:sp>
        <p:nvSpPr>
          <p:cNvPr name="Freeform 4" id="4"/>
          <p:cNvSpPr/>
          <p:nvPr/>
        </p:nvSpPr>
        <p:spPr>
          <a:xfrm flipH="false" flipV="false" rot="0">
            <a:off x="6050216" y="1193721"/>
            <a:ext cx="3068048" cy="2049200"/>
          </a:xfrm>
          <a:custGeom>
            <a:avLst/>
            <a:gdLst/>
            <a:ahLst/>
            <a:cxnLst/>
            <a:rect r="r" b="b" t="t" l="l"/>
            <a:pathLst>
              <a:path h="2049200" w="3068048">
                <a:moveTo>
                  <a:pt x="0" y="0"/>
                </a:moveTo>
                <a:lnTo>
                  <a:pt x="3068048" y="0"/>
                </a:lnTo>
                <a:lnTo>
                  <a:pt x="3068048" y="2049200"/>
                </a:lnTo>
                <a:lnTo>
                  <a:pt x="0" y="20492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6844576" y="4048256"/>
            <a:ext cx="3096759" cy="1890313"/>
          </a:xfrm>
          <a:custGeom>
            <a:avLst/>
            <a:gdLst/>
            <a:ahLst/>
            <a:cxnLst/>
            <a:rect r="r" b="b" t="t" l="l"/>
            <a:pathLst>
              <a:path h="1890313" w="3096759">
                <a:moveTo>
                  <a:pt x="0" y="0"/>
                </a:moveTo>
                <a:lnTo>
                  <a:pt x="3096758" y="0"/>
                </a:lnTo>
                <a:lnTo>
                  <a:pt x="3096758" y="1890313"/>
                </a:lnTo>
                <a:lnTo>
                  <a:pt x="0" y="189031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9606638" y="1193721"/>
            <a:ext cx="2154746" cy="2001327"/>
          </a:xfrm>
          <a:custGeom>
            <a:avLst/>
            <a:gdLst/>
            <a:ahLst/>
            <a:cxnLst/>
            <a:rect r="r" b="b" t="t" l="l"/>
            <a:pathLst>
              <a:path h="2001327" w="2154746">
                <a:moveTo>
                  <a:pt x="0" y="0"/>
                </a:moveTo>
                <a:lnTo>
                  <a:pt x="2154746" y="0"/>
                </a:lnTo>
                <a:lnTo>
                  <a:pt x="2154746" y="2001327"/>
                </a:lnTo>
                <a:lnTo>
                  <a:pt x="0" y="200132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12248824" y="1201056"/>
            <a:ext cx="1824994" cy="1953454"/>
          </a:xfrm>
          <a:custGeom>
            <a:avLst/>
            <a:gdLst/>
            <a:ahLst/>
            <a:cxnLst/>
            <a:rect r="r" b="b" t="t" l="l"/>
            <a:pathLst>
              <a:path h="1953454" w="1824994">
                <a:moveTo>
                  <a:pt x="0" y="0"/>
                </a:moveTo>
                <a:lnTo>
                  <a:pt x="1824993" y="0"/>
                </a:lnTo>
                <a:lnTo>
                  <a:pt x="1824993" y="1953454"/>
                </a:lnTo>
                <a:lnTo>
                  <a:pt x="0" y="195345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0">
            <a:off x="14800015" y="1226304"/>
            <a:ext cx="1680155" cy="1902959"/>
          </a:xfrm>
          <a:custGeom>
            <a:avLst/>
            <a:gdLst/>
            <a:ahLst/>
            <a:cxnLst/>
            <a:rect r="r" b="b" t="t" l="l"/>
            <a:pathLst>
              <a:path h="1902959" w="1680155">
                <a:moveTo>
                  <a:pt x="0" y="0"/>
                </a:moveTo>
                <a:lnTo>
                  <a:pt x="1680155" y="0"/>
                </a:lnTo>
                <a:lnTo>
                  <a:pt x="1680155" y="1902959"/>
                </a:lnTo>
                <a:lnTo>
                  <a:pt x="0" y="190295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0">
            <a:off x="10618585" y="4077656"/>
            <a:ext cx="3044439" cy="1860913"/>
          </a:xfrm>
          <a:custGeom>
            <a:avLst/>
            <a:gdLst/>
            <a:ahLst/>
            <a:cxnLst/>
            <a:rect r="r" b="b" t="t" l="l"/>
            <a:pathLst>
              <a:path h="1860913" w="3044439">
                <a:moveTo>
                  <a:pt x="0" y="0"/>
                </a:moveTo>
                <a:lnTo>
                  <a:pt x="3044438" y="0"/>
                </a:lnTo>
                <a:lnTo>
                  <a:pt x="3044438" y="1860913"/>
                </a:lnTo>
                <a:lnTo>
                  <a:pt x="0" y="1860913"/>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0" id="10"/>
          <p:cNvSpPr/>
          <p:nvPr/>
        </p:nvSpPr>
        <p:spPr>
          <a:xfrm flipH="false" flipV="false" rot="5400000">
            <a:off x="14469790" y="3757523"/>
            <a:ext cx="1548981" cy="2471779"/>
          </a:xfrm>
          <a:custGeom>
            <a:avLst/>
            <a:gdLst/>
            <a:ahLst/>
            <a:cxnLst/>
            <a:rect r="r" b="b" t="t" l="l"/>
            <a:pathLst>
              <a:path h="2471779" w="1548981">
                <a:moveTo>
                  <a:pt x="0" y="0"/>
                </a:moveTo>
                <a:lnTo>
                  <a:pt x="1548981" y="0"/>
                </a:lnTo>
                <a:lnTo>
                  <a:pt x="1548981" y="2471779"/>
                </a:lnTo>
                <a:lnTo>
                  <a:pt x="0" y="2471779"/>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1" id="11"/>
          <p:cNvSpPr/>
          <p:nvPr/>
        </p:nvSpPr>
        <p:spPr>
          <a:xfrm flipH="false" flipV="false" rot="0">
            <a:off x="6479682" y="7066643"/>
            <a:ext cx="3631198" cy="1531155"/>
          </a:xfrm>
          <a:custGeom>
            <a:avLst/>
            <a:gdLst/>
            <a:ahLst/>
            <a:cxnLst/>
            <a:rect r="r" b="b" t="t" l="l"/>
            <a:pathLst>
              <a:path h="1531155" w="3631198">
                <a:moveTo>
                  <a:pt x="0" y="0"/>
                </a:moveTo>
                <a:lnTo>
                  <a:pt x="3631198" y="0"/>
                </a:lnTo>
                <a:lnTo>
                  <a:pt x="3631198" y="1531155"/>
                </a:lnTo>
                <a:lnTo>
                  <a:pt x="0" y="153115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2" id="12"/>
          <p:cNvSpPr/>
          <p:nvPr/>
        </p:nvSpPr>
        <p:spPr>
          <a:xfrm flipH="false" flipV="false" rot="0">
            <a:off x="10811337" y="6571163"/>
            <a:ext cx="1771786" cy="2522115"/>
          </a:xfrm>
          <a:custGeom>
            <a:avLst/>
            <a:gdLst/>
            <a:ahLst/>
            <a:cxnLst/>
            <a:rect r="r" b="b" t="t" l="l"/>
            <a:pathLst>
              <a:path h="2522115" w="1771786">
                <a:moveTo>
                  <a:pt x="0" y="0"/>
                </a:moveTo>
                <a:lnTo>
                  <a:pt x="1771786" y="0"/>
                </a:lnTo>
                <a:lnTo>
                  <a:pt x="1771786" y="2522116"/>
                </a:lnTo>
                <a:lnTo>
                  <a:pt x="0" y="2522116"/>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pic>
        <p:nvPicPr>
          <p:cNvPr name="Picture 13" id="13"/>
          <p:cNvPicPr>
            <a:picLocks noChangeAspect="true"/>
          </p:cNvPicPr>
          <p:nvPr/>
        </p:nvPicPr>
        <p:blipFill>
          <a:blip r:embed="rId20"/>
          <a:srcRect l="0" t="0" r="0" b="0"/>
          <a:stretch>
            <a:fillRect/>
          </a:stretch>
        </p:blipFill>
        <p:spPr>
          <a:xfrm flipH="false" flipV="false" rot="0">
            <a:off x="12802738" y="7236107"/>
            <a:ext cx="4456562" cy="1025009"/>
          </a:xfrm>
          <a:prstGeom prst="rect">
            <a:avLst/>
          </a:prstGeom>
        </p:spPr>
      </p:pic>
    </p:spTree>
  </p:cSld>
  <p:clrMapOvr>
    <a:masterClrMapping/>
  </p:clrMapOvr>
  <p:transition spd="slow">
    <p:push dir="l"/>
  </p:transition>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571F2C"/>
        </a:solidFill>
      </p:bgPr>
    </p:bg>
    <p:spTree>
      <p:nvGrpSpPr>
        <p:cNvPr id="1" name=""/>
        <p:cNvGrpSpPr/>
        <p:nvPr/>
      </p:nvGrpSpPr>
      <p:grpSpPr>
        <a:xfrm>
          <a:off x="0" y="0"/>
          <a:ext cx="0" cy="0"/>
          <a:chOff x="0" y="0"/>
          <a:chExt cx="0" cy="0"/>
        </a:xfrm>
      </p:grpSpPr>
      <p:sp>
        <p:nvSpPr>
          <p:cNvPr name="Freeform 2" id="2"/>
          <p:cNvSpPr/>
          <p:nvPr/>
        </p:nvSpPr>
        <p:spPr>
          <a:xfrm flipH="false" flipV="false" rot="0">
            <a:off x="9336245" y="0"/>
            <a:ext cx="8951755" cy="10138845"/>
          </a:xfrm>
          <a:custGeom>
            <a:avLst/>
            <a:gdLst/>
            <a:ahLst/>
            <a:cxnLst/>
            <a:rect r="r" b="b" t="t" l="l"/>
            <a:pathLst>
              <a:path h="10138845" w="8951755">
                <a:moveTo>
                  <a:pt x="0" y="0"/>
                </a:moveTo>
                <a:lnTo>
                  <a:pt x="8951755" y="0"/>
                </a:lnTo>
                <a:lnTo>
                  <a:pt x="8951755" y="10138845"/>
                </a:lnTo>
                <a:lnTo>
                  <a:pt x="0" y="1013884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742851" y="4990147"/>
            <a:ext cx="6311258" cy="3060700"/>
          </a:xfrm>
          <a:prstGeom prst="rect">
            <a:avLst/>
          </a:prstGeom>
        </p:spPr>
        <p:txBody>
          <a:bodyPr anchor="t" rtlCol="false" tIns="0" lIns="0" bIns="0" rIns="0">
            <a:spAutoFit/>
          </a:bodyPr>
          <a:lstStyle/>
          <a:p>
            <a:pPr algn="ctr">
              <a:lnSpc>
                <a:spcPts val="3499"/>
              </a:lnSpc>
            </a:pPr>
            <a:r>
              <a:rPr lang="en-US" sz="2499">
                <a:solidFill>
                  <a:srgbClr val="FFD08D"/>
                </a:solidFill>
                <a:latin typeface="Barlow"/>
              </a:rPr>
              <a:t>This presentation template is free for everyone to use thanks to the following:</a:t>
            </a:r>
          </a:p>
          <a:p>
            <a:pPr algn="ctr">
              <a:lnSpc>
                <a:spcPts val="3499"/>
              </a:lnSpc>
            </a:pPr>
          </a:p>
          <a:p>
            <a:pPr algn="ctr">
              <a:lnSpc>
                <a:spcPts val="3499"/>
              </a:lnSpc>
            </a:pPr>
            <a:r>
              <a:rPr lang="en-US" sz="2499">
                <a:solidFill>
                  <a:srgbClr val="FFD08D"/>
                </a:solidFill>
                <a:latin typeface="Barlow"/>
              </a:rPr>
              <a:t>SlidesCarnival for the presentation template</a:t>
            </a:r>
          </a:p>
          <a:p>
            <a:pPr algn="ctr">
              <a:lnSpc>
                <a:spcPts val="3499"/>
              </a:lnSpc>
            </a:pPr>
            <a:r>
              <a:rPr lang="en-US" sz="2499">
                <a:solidFill>
                  <a:srgbClr val="FFD08D"/>
                </a:solidFill>
                <a:latin typeface="Barlow"/>
              </a:rPr>
              <a:t>Pexels and Pixabay for the photos</a:t>
            </a:r>
          </a:p>
          <a:p>
            <a:pPr algn="ctr">
              <a:lnSpc>
                <a:spcPts val="3499"/>
              </a:lnSpc>
            </a:pPr>
          </a:p>
          <a:p>
            <a:pPr algn="ctr">
              <a:lnSpc>
                <a:spcPts val="3499"/>
              </a:lnSpc>
            </a:pPr>
            <a:r>
              <a:rPr lang="en-US" sz="2499">
                <a:solidFill>
                  <a:srgbClr val="FFD08D"/>
                </a:solidFill>
                <a:latin typeface="Barlow"/>
              </a:rPr>
              <a:t>Happy designing! </a:t>
            </a:r>
          </a:p>
        </p:txBody>
      </p:sp>
      <p:sp>
        <p:nvSpPr>
          <p:cNvPr name="Freeform 4" id="4"/>
          <p:cNvSpPr/>
          <p:nvPr/>
        </p:nvSpPr>
        <p:spPr>
          <a:xfrm flipH="false" flipV="false" rot="0">
            <a:off x="2772286" y="3567376"/>
            <a:ext cx="4252388" cy="1063097"/>
          </a:xfrm>
          <a:custGeom>
            <a:avLst/>
            <a:gdLst/>
            <a:ahLst/>
            <a:cxnLst/>
            <a:rect r="r" b="b" t="t" l="l"/>
            <a:pathLst>
              <a:path h="1063097" w="4252388">
                <a:moveTo>
                  <a:pt x="0" y="0"/>
                </a:moveTo>
                <a:lnTo>
                  <a:pt x="4252388" y="0"/>
                </a:lnTo>
                <a:lnTo>
                  <a:pt x="4252388" y="1063097"/>
                </a:lnTo>
                <a:lnTo>
                  <a:pt x="0" y="106309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3706804" y="2226628"/>
            <a:ext cx="2383351" cy="923925"/>
          </a:xfrm>
          <a:prstGeom prst="rect">
            <a:avLst/>
          </a:prstGeom>
        </p:spPr>
        <p:txBody>
          <a:bodyPr anchor="t" rtlCol="false" tIns="0" lIns="0" bIns="0" rIns="0">
            <a:spAutoFit/>
          </a:bodyPr>
          <a:lstStyle/>
          <a:p>
            <a:pPr algn="ctr">
              <a:lnSpc>
                <a:spcPts val="7200"/>
              </a:lnSpc>
            </a:pPr>
            <a:r>
              <a:rPr lang="en-US" sz="6000">
                <a:solidFill>
                  <a:srgbClr val="FFD08D"/>
                </a:solidFill>
                <a:latin typeface="Doppler"/>
              </a:rPr>
              <a:t>Credits</a:t>
            </a:r>
          </a:p>
        </p:txBody>
      </p:sp>
      <p:sp>
        <p:nvSpPr>
          <p:cNvPr name="Freeform 6" id="6"/>
          <p:cNvSpPr/>
          <p:nvPr/>
        </p:nvSpPr>
        <p:spPr>
          <a:xfrm flipH="false" flipV="false" rot="0">
            <a:off x="1417550" y="-1467792"/>
            <a:ext cx="6961859" cy="2935584"/>
          </a:xfrm>
          <a:custGeom>
            <a:avLst/>
            <a:gdLst/>
            <a:ahLst/>
            <a:cxnLst/>
            <a:rect r="r" b="b" t="t" l="l"/>
            <a:pathLst>
              <a:path h="2935584" w="6961859">
                <a:moveTo>
                  <a:pt x="0" y="0"/>
                </a:moveTo>
                <a:lnTo>
                  <a:pt x="6961859" y="0"/>
                </a:lnTo>
                <a:lnTo>
                  <a:pt x="6961859" y="2935584"/>
                </a:lnTo>
                <a:lnTo>
                  <a:pt x="0" y="293558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true" rot="0">
            <a:off x="1417550" y="8819208"/>
            <a:ext cx="6961859" cy="2935584"/>
          </a:xfrm>
          <a:custGeom>
            <a:avLst/>
            <a:gdLst/>
            <a:ahLst/>
            <a:cxnLst/>
            <a:rect r="r" b="b" t="t" l="l"/>
            <a:pathLst>
              <a:path h="2935584" w="6961859">
                <a:moveTo>
                  <a:pt x="0" y="2935584"/>
                </a:moveTo>
                <a:lnTo>
                  <a:pt x="6961859" y="2935584"/>
                </a:lnTo>
                <a:lnTo>
                  <a:pt x="6961859" y="0"/>
                </a:lnTo>
                <a:lnTo>
                  <a:pt x="0" y="0"/>
                </a:lnTo>
                <a:lnTo>
                  <a:pt x="0" y="2935584"/>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transition spd="slow">
    <p:push dir="l"/>
  </p:transition>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893042"/>
        </a:solidFill>
      </p:bgPr>
    </p:bg>
    <p:spTree>
      <p:nvGrpSpPr>
        <p:cNvPr id="1" name=""/>
        <p:cNvGrpSpPr/>
        <p:nvPr/>
      </p:nvGrpSpPr>
      <p:grpSpPr>
        <a:xfrm>
          <a:off x="0" y="0"/>
          <a:ext cx="0" cy="0"/>
          <a:chOff x="0" y="0"/>
          <a:chExt cx="0" cy="0"/>
        </a:xfrm>
      </p:grpSpPr>
      <p:sp>
        <p:nvSpPr>
          <p:cNvPr name="Freeform 2" id="2"/>
          <p:cNvSpPr/>
          <p:nvPr/>
        </p:nvSpPr>
        <p:spPr>
          <a:xfrm flipH="false" flipV="false" rot="0">
            <a:off x="6154352" y="1956480"/>
            <a:ext cx="2949513" cy="4198596"/>
          </a:xfrm>
          <a:custGeom>
            <a:avLst/>
            <a:gdLst/>
            <a:ahLst/>
            <a:cxnLst/>
            <a:rect r="r" b="b" t="t" l="l"/>
            <a:pathLst>
              <a:path h="4198596" w="2949513">
                <a:moveTo>
                  <a:pt x="0" y="0"/>
                </a:moveTo>
                <a:lnTo>
                  <a:pt x="2949514" y="0"/>
                </a:lnTo>
                <a:lnTo>
                  <a:pt x="2949514" y="4198596"/>
                </a:lnTo>
                <a:lnTo>
                  <a:pt x="0" y="419859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028700" y="3686219"/>
            <a:ext cx="2956850" cy="923925"/>
          </a:xfrm>
          <a:prstGeom prst="rect">
            <a:avLst/>
          </a:prstGeom>
        </p:spPr>
        <p:txBody>
          <a:bodyPr anchor="t" rtlCol="false" tIns="0" lIns="0" bIns="0" rIns="0">
            <a:spAutoFit/>
          </a:bodyPr>
          <a:lstStyle/>
          <a:p>
            <a:pPr marL="0" indent="0" lvl="0">
              <a:lnSpc>
                <a:spcPts val="7200"/>
              </a:lnSpc>
              <a:spcBef>
                <a:spcPct val="0"/>
              </a:spcBef>
            </a:pPr>
            <a:r>
              <a:rPr lang="en-US" sz="6000">
                <a:solidFill>
                  <a:srgbClr val="FFD08D"/>
                </a:solidFill>
                <a:latin typeface="Doppler"/>
              </a:rPr>
              <a:t>Agenda</a:t>
            </a:r>
          </a:p>
        </p:txBody>
      </p:sp>
      <p:sp>
        <p:nvSpPr>
          <p:cNvPr name="TextBox 4" id="4"/>
          <p:cNvSpPr txBox="true"/>
          <p:nvPr/>
        </p:nvSpPr>
        <p:spPr>
          <a:xfrm rot="0">
            <a:off x="1028700" y="4901586"/>
            <a:ext cx="3967884" cy="1253490"/>
          </a:xfrm>
          <a:prstGeom prst="rect">
            <a:avLst/>
          </a:prstGeom>
        </p:spPr>
        <p:txBody>
          <a:bodyPr anchor="t" rtlCol="false" tIns="0" lIns="0" bIns="0" rIns="0">
            <a:spAutoFit/>
          </a:bodyPr>
          <a:lstStyle/>
          <a:p>
            <a:pPr>
              <a:lnSpc>
                <a:spcPts val="3359"/>
              </a:lnSpc>
            </a:pPr>
            <a:r>
              <a:rPr lang="en-US" sz="2400">
                <a:solidFill>
                  <a:srgbClr val="FFD08D"/>
                </a:solidFill>
                <a:latin typeface="Barlow"/>
              </a:rPr>
              <a:t>Lorem ipsum dolor sit amet, consectetur adipiscing elit, sed do eiusmod tempor.</a:t>
            </a:r>
          </a:p>
        </p:txBody>
      </p:sp>
      <p:sp>
        <p:nvSpPr>
          <p:cNvPr name="Freeform 5" id="5"/>
          <p:cNvSpPr/>
          <p:nvPr/>
        </p:nvSpPr>
        <p:spPr>
          <a:xfrm flipH="false" flipV="false" rot="5400000">
            <a:off x="14941296" y="-1667248"/>
            <a:ext cx="2578608" cy="4114800"/>
          </a:xfrm>
          <a:custGeom>
            <a:avLst/>
            <a:gdLst/>
            <a:ahLst/>
            <a:cxnLst/>
            <a:rect r="r" b="b" t="t" l="l"/>
            <a:pathLst>
              <a:path h="4114800" w="2578608">
                <a:moveTo>
                  <a:pt x="0" y="0"/>
                </a:moveTo>
                <a:lnTo>
                  <a:pt x="2578608" y="0"/>
                </a:lnTo>
                <a:lnTo>
                  <a:pt x="257860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true" rot="5400000">
            <a:off x="768096" y="-1689555"/>
            <a:ext cx="2578608" cy="4114800"/>
          </a:xfrm>
          <a:custGeom>
            <a:avLst/>
            <a:gdLst/>
            <a:ahLst/>
            <a:cxnLst/>
            <a:rect r="r" b="b" t="t" l="l"/>
            <a:pathLst>
              <a:path h="4114800" w="2578608">
                <a:moveTo>
                  <a:pt x="0" y="4114800"/>
                </a:moveTo>
                <a:lnTo>
                  <a:pt x="2578608" y="4114800"/>
                </a:lnTo>
                <a:lnTo>
                  <a:pt x="2578608" y="0"/>
                </a:lnTo>
                <a:lnTo>
                  <a:pt x="0" y="0"/>
                </a:lnTo>
                <a:lnTo>
                  <a:pt x="0" y="411480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true" flipV="false" rot="5400000">
            <a:off x="14941296" y="7871858"/>
            <a:ext cx="2578608" cy="4114800"/>
          </a:xfrm>
          <a:custGeom>
            <a:avLst/>
            <a:gdLst/>
            <a:ahLst/>
            <a:cxnLst/>
            <a:rect r="r" b="b" t="t" l="l"/>
            <a:pathLst>
              <a:path h="4114800" w="2578608">
                <a:moveTo>
                  <a:pt x="2578608" y="0"/>
                </a:moveTo>
                <a:lnTo>
                  <a:pt x="0" y="0"/>
                </a:lnTo>
                <a:lnTo>
                  <a:pt x="0" y="4114800"/>
                </a:lnTo>
                <a:lnTo>
                  <a:pt x="2578608" y="4114800"/>
                </a:lnTo>
                <a:lnTo>
                  <a:pt x="2578608"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true" flipV="true" rot="5400000">
            <a:off x="768096" y="7849551"/>
            <a:ext cx="2578608" cy="4114800"/>
          </a:xfrm>
          <a:custGeom>
            <a:avLst/>
            <a:gdLst/>
            <a:ahLst/>
            <a:cxnLst/>
            <a:rect r="r" b="b" t="t" l="l"/>
            <a:pathLst>
              <a:path h="4114800" w="2578608">
                <a:moveTo>
                  <a:pt x="2578608" y="4114800"/>
                </a:moveTo>
                <a:lnTo>
                  <a:pt x="0" y="4114800"/>
                </a:lnTo>
                <a:lnTo>
                  <a:pt x="0" y="0"/>
                </a:lnTo>
                <a:lnTo>
                  <a:pt x="2578608" y="0"/>
                </a:lnTo>
                <a:lnTo>
                  <a:pt x="2578608" y="411480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6693866" y="3598578"/>
            <a:ext cx="1870486" cy="1057275"/>
          </a:xfrm>
          <a:prstGeom prst="rect">
            <a:avLst/>
          </a:prstGeom>
        </p:spPr>
        <p:txBody>
          <a:bodyPr anchor="t" rtlCol="false" tIns="0" lIns="0" bIns="0" rIns="0">
            <a:spAutoFit/>
          </a:bodyPr>
          <a:lstStyle/>
          <a:p>
            <a:pPr algn="ctr" marL="0" indent="0" lvl="0">
              <a:lnSpc>
                <a:spcPts val="8399"/>
              </a:lnSpc>
              <a:spcBef>
                <a:spcPct val="0"/>
              </a:spcBef>
            </a:pPr>
            <a:r>
              <a:rPr lang="en-US" sz="6999">
                <a:solidFill>
                  <a:srgbClr val="FFD08D"/>
                </a:solidFill>
                <a:latin typeface="Doppler"/>
              </a:rPr>
              <a:t>01</a:t>
            </a:r>
          </a:p>
        </p:txBody>
      </p:sp>
      <p:sp>
        <p:nvSpPr>
          <p:cNvPr name="TextBox 10" id="10"/>
          <p:cNvSpPr txBox="true"/>
          <p:nvPr/>
        </p:nvSpPr>
        <p:spPr>
          <a:xfrm rot="0">
            <a:off x="5995567" y="6645286"/>
            <a:ext cx="3267085" cy="1063625"/>
          </a:xfrm>
          <a:prstGeom prst="rect">
            <a:avLst/>
          </a:prstGeom>
        </p:spPr>
        <p:txBody>
          <a:bodyPr anchor="t" rtlCol="false" tIns="0" lIns="0" bIns="0" rIns="0">
            <a:spAutoFit/>
          </a:bodyPr>
          <a:lstStyle/>
          <a:p>
            <a:pPr algn="ctr">
              <a:lnSpc>
                <a:spcPts val="2800"/>
              </a:lnSpc>
            </a:pPr>
            <a:r>
              <a:rPr lang="en-US" sz="2000">
                <a:solidFill>
                  <a:srgbClr val="FFD08D"/>
                </a:solidFill>
                <a:latin typeface="Barlow"/>
              </a:rPr>
              <a:t>Lorem ipsum dolor sit amet, consectetur adipiscing elit, sed do eiusmod tempor.</a:t>
            </a:r>
          </a:p>
        </p:txBody>
      </p:sp>
      <p:sp>
        <p:nvSpPr>
          <p:cNvPr name="Freeform 11" id="11"/>
          <p:cNvSpPr/>
          <p:nvPr/>
        </p:nvSpPr>
        <p:spPr>
          <a:xfrm flipH="false" flipV="false" rot="0">
            <a:off x="9977107" y="1956480"/>
            <a:ext cx="2949513" cy="4198596"/>
          </a:xfrm>
          <a:custGeom>
            <a:avLst/>
            <a:gdLst/>
            <a:ahLst/>
            <a:cxnLst/>
            <a:rect r="r" b="b" t="t" l="l"/>
            <a:pathLst>
              <a:path h="4198596" w="2949513">
                <a:moveTo>
                  <a:pt x="0" y="0"/>
                </a:moveTo>
                <a:lnTo>
                  <a:pt x="2949514" y="0"/>
                </a:lnTo>
                <a:lnTo>
                  <a:pt x="2949514" y="4198596"/>
                </a:lnTo>
                <a:lnTo>
                  <a:pt x="0" y="419859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2" id="12"/>
          <p:cNvSpPr txBox="true"/>
          <p:nvPr/>
        </p:nvSpPr>
        <p:spPr>
          <a:xfrm rot="0">
            <a:off x="10516621" y="3598578"/>
            <a:ext cx="1870486" cy="1057275"/>
          </a:xfrm>
          <a:prstGeom prst="rect">
            <a:avLst/>
          </a:prstGeom>
        </p:spPr>
        <p:txBody>
          <a:bodyPr anchor="t" rtlCol="false" tIns="0" lIns="0" bIns="0" rIns="0">
            <a:spAutoFit/>
          </a:bodyPr>
          <a:lstStyle/>
          <a:p>
            <a:pPr algn="ctr" marL="0" indent="0" lvl="0">
              <a:lnSpc>
                <a:spcPts val="8399"/>
              </a:lnSpc>
              <a:spcBef>
                <a:spcPct val="0"/>
              </a:spcBef>
            </a:pPr>
            <a:r>
              <a:rPr lang="en-US" sz="6999">
                <a:solidFill>
                  <a:srgbClr val="FFD08D"/>
                </a:solidFill>
                <a:latin typeface="Doppler"/>
              </a:rPr>
              <a:t>02</a:t>
            </a:r>
          </a:p>
        </p:txBody>
      </p:sp>
      <p:sp>
        <p:nvSpPr>
          <p:cNvPr name="TextBox 13" id="13"/>
          <p:cNvSpPr txBox="true"/>
          <p:nvPr/>
        </p:nvSpPr>
        <p:spPr>
          <a:xfrm rot="0">
            <a:off x="9818322" y="6645286"/>
            <a:ext cx="3267085" cy="1063625"/>
          </a:xfrm>
          <a:prstGeom prst="rect">
            <a:avLst/>
          </a:prstGeom>
        </p:spPr>
        <p:txBody>
          <a:bodyPr anchor="t" rtlCol="false" tIns="0" lIns="0" bIns="0" rIns="0">
            <a:spAutoFit/>
          </a:bodyPr>
          <a:lstStyle/>
          <a:p>
            <a:pPr algn="ctr">
              <a:lnSpc>
                <a:spcPts val="2800"/>
              </a:lnSpc>
            </a:pPr>
            <a:r>
              <a:rPr lang="en-US" sz="2000">
                <a:solidFill>
                  <a:srgbClr val="FFD08D"/>
                </a:solidFill>
                <a:latin typeface="Barlow"/>
              </a:rPr>
              <a:t>Lorem ipsum dolor sit amet, consectetur adipiscing elit, sed do eiusmod tempor.</a:t>
            </a:r>
          </a:p>
        </p:txBody>
      </p:sp>
      <p:sp>
        <p:nvSpPr>
          <p:cNvPr name="Freeform 14" id="14"/>
          <p:cNvSpPr/>
          <p:nvPr/>
        </p:nvSpPr>
        <p:spPr>
          <a:xfrm flipH="false" flipV="false" rot="0">
            <a:off x="13799862" y="1956480"/>
            <a:ext cx="2949513" cy="4198596"/>
          </a:xfrm>
          <a:custGeom>
            <a:avLst/>
            <a:gdLst/>
            <a:ahLst/>
            <a:cxnLst/>
            <a:rect r="r" b="b" t="t" l="l"/>
            <a:pathLst>
              <a:path h="4198596" w="2949513">
                <a:moveTo>
                  <a:pt x="0" y="0"/>
                </a:moveTo>
                <a:lnTo>
                  <a:pt x="2949514" y="0"/>
                </a:lnTo>
                <a:lnTo>
                  <a:pt x="2949514" y="4198596"/>
                </a:lnTo>
                <a:lnTo>
                  <a:pt x="0" y="419859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5" id="15"/>
          <p:cNvSpPr txBox="true"/>
          <p:nvPr/>
        </p:nvSpPr>
        <p:spPr>
          <a:xfrm rot="0">
            <a:off x="14339376" y="3598578"/>
            <a:ext cx="1870486" cy="1057275"/>
          </a:xfrm>
          <a:prstGeom prst="rect">
            <a:avLst/>
          </a:prstGeom>
        </p:spPr>
        <p:txBody>
          <a:bodyPr anchor="t" rtlCol="false" tIns="0" lIns="0" bIns="0" rIns="0">
            <a:spAutoFit/>
          </a:bodyPr>
          <a:lstStyle/>
          <a:p>
            <a:pPr algn="ctr" marL="0" indent="0" lvl="0">
              <a:lnSpc>
                <a:spcPts val="8399"/>
              </a:lnSpc>
              <a:spcBef>
                <a:spcPct val="0"/>
              </a:spcBef>
            </a:pPr>
            <a:r>
              <a:rPr lang="en-US" sz="6999">
                <a:solidFill>
                  <a:srgbClr val="FFD08D"/>
                </a:solidFill>
                <a:latin typeface="Doppler"/>
              </a:rPr>
              <a:t>03</a:t>
            </a:r>
          </a:p>
        </p:txBody>
      </p:sp>
      <p:sp>
        <p:nvSpPr>
          <p:cNvPr name="TextBox 16" id="16"/>
          <p:cNvSpPr txBox="true"/>
          <p:nvPr/>
        </p:nvSpPr>
        <p:spPr>
          <a:xfrm rot="0">
            <a:off x="13641077" y="6645286"/>
            <a:ext cx="3267085" cy="1063625"/>
          </a:xfrm>
          <a:prstGeom prst="rect">
            <a:avLst/>
          </a:prstGeom>
        </p:spPr>
        <p:txBody>
          <a:bodyPr anchor="t" rtlCol="false" tIns="0" lIns="0" bIns="0" rIns="0">
            <a:spAutoFit/>
          </a:bodyPr>
          <a:lstStyle/>
          <a:p>
            <a:pPr algn="ctr">
              <a:lnSpc>
                <a:spcPts val="2800"/>
              </a:lnSpc>
            </a:pPr>
            <a:r>
              <a:rPr lang="en-US" sz="2000">
                <a:solidFill>
                  <a:srgbClr val="FFD08D"/>
                </a:solidFill>
                <a:latin typeface="Barlow"/>
              </a:rPr>
              <a:t>Lorem ipsum dolor sit amet, consectetur adipiscing elit, sed do eiusmod tempor.</a:t>
            </a:r>
          </a:p>
        </p:txBody>
      </p:sp>
    </p:spTree>
  </p:cSld>
  <p:clrMapOvr>
    <a:masterClrMapping/>
  </p:clrMapOvr>
  <p:transition spd="slow">
    <p:push dir="l"/>
  </p:transition>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893042"/>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4193715" y="2714125"/>
            <a:ext cx="11522730" cy="4858751"/>
          </a:xfrm>
          <a:custGeom>
            <a:avLst/>
            <a:gdLst/>
            <a:ahLst/>
            <a:cxnLst/>
            <a:rect r="r" b="b" t="t" l="l"/>
            <a:pathLst>
              <a:path h="4858751" w="11522730">
                <a:moveTo>
                  <a:pt x="0" y="0"/>
                </a:moveTo>
                <a:lnTo>
                  <a:pt x="11522729" y="0"/>
                </a:lnTo>
                <a:lnTo>
                  <a:pt x="11522729" y="4858750"/>
                </a:lnTo>
                <a:lnTo>
                  <a:pt x="0" y="485875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false" rot="-134007">
            <a:off x="-706093" y="-55938"/>
            <a:ext cx="12317681" cy="8227184"/>
          </a:xfrm>
          <a:custGeom>
            <a:avLst/>
            <a:gdLst/>
            <a:ahLst/>
            <a:cxnLst/>
            <a:rect r="r" b="b" t="t" l="l"/>
            <a:pathLst>
              <a:path h="8227184" w="12317681">
                <a:moveTo>
                  <a:pt x="12317681" y="0"/>
                </a:moveTo>
                <a:lnTo>
                  <a:pt x="0" y="0"/>
                </a:lnTo>
                <a:lnTo>
                  <a:pt x="0" y="8227185"/>
                </a:lnTo>
                <a:lnTo>
                  <a:pt x="12317681" y="8227185"/>
                </a:lnTo>
                <a:lnTo>
                  <a:pt x="12317681"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8612608" y="3590930"/>
            <a:ext cx="7051472" cy="923925"/>
          </a:xfrm>
          <a:prstGeom prst="rect">
            <a:avLst/>
          </a:prstGeom>
        </p:spPr>
        <p:txBody>
          <a:bodyPr anchor="t" rtlCol="false" tIns="0" lIns="0" bIns="0" rIns="0">
            <a:spAutoFit/>
          </a:bodyPr>
          <a:lstStyle/>
          <a:p>
            <a:pPr marL="0" indent="0" lvl="0">
              <a:lnSpc>
                <a:spcPts val="7200"/>
              </a:lnSpc>
              <a:spcBef>
                <a:spcPct val="0"/>
              </a:spcBef>
            </a:pPr>
            <a:r>
              <a:rPr lang="en-US" sz="6000">
                <a:solidFill>
                  <a:srgbClr val="FFD08D"/>
                </a:solidFill>
                <a:latin typeface="Doppler"/>
              </a:rPr>
              <a:t>Write your topic or idea</a:t>
            </a:r>
          </a:p>
        </p:txBody>
      </p:sp>
      <p:sp>
        <p:nvSpPr>
          <p:cNvPr name="TextBox 5" id="5"/>
          <p:cNvSpPr txBox="true"/>
          <p:nvPr/>
        </p:nvSpPr>
        <p:spPr>
          <a:xfrm rot="0">
            <a:off x="8612608" y="4806296"/>
            <a:ext cx="6309227" cy="834390"/>
          </a:xfrm>
          <a:prstGeom prst="rect">
            <a:avLst/>
          </a:prstGeom>
        </p:spPr>
        <p:txBody>
          <a:bodyPr anchor="t" rtlCol="false" tIns="0" lIns="0" bIns="0" rIns="0">
            <a:spAutoFit/>
          </a:bodyPr>
          <a:lstStyle/>
          <a:p>
            <a:pPr>
              <a:lnSpc>
                <a:spcPts val="3359"/>
              </a:lnSpc>
            </a:pPr>
            <a:r>
              <a:rPr lang="en-US" sz="2400">
                <a:solidFill>
                  <a:srgbClr val="FFD08D"/>
                </a:solidFill>
                <a:latin typeface="Barlow"/>
              </a:rPr>
              <a:t>Lorem ipsum dolor sit amet, consectetur adipiscing elit, sed do eiusmod tempor.</a:t>
            </a:r>
          </a:p>
        </p:txBody>
      </p:sp>
      <p:sp>
        <p:nvSpPr>
          <p:cNvPr name="TextBox 6" id="6"/>
          <p:cNvSpPr txBox="true"/>
          <p:nvPr/>
        </p:nvSpPr>
        <p:spPr>
          <a:xfrm rot="0">
            <a:off x="8500137" y="6618485"/>
            <a:ext cx="2211466" cy="504825"/>
          </a:xfrm>
          <a:prstGeom prst="rect">
            <a:avLst/>
          </a:prstGeom>
        </p:spPr>
        <p:txBody>
          <a:bodyPr anchor="t" rtlCol="false" tIns="0" lIns="0" bIns="0" rIns="0">
            <a:spAutoFit/>
          </a:bodyPr>
          <a:lstStyle/>
          <a:p>
            <a:pPr marL="0" indent="0" lvl="0">
              <a:lnSpc>
                <a:spcPts val="3900"/>
              </a:lnSpc>
              <a:spcBef>
                <a:spcPct val="0"/>
              </a:spcBef>
            </a:pPr>
            <a:r>
              <a:rPr lang="en-US" sz="3000">
                <a:solidFill>
                  <a:srgbClr val="FFD08D"/>
                </a:solidFill>
                <a:latin typeface="Barlow Bold"/>
              </a:rPr>
              <a:t>TITLE HERE</a:t>
            </a:r>
          </a:p>
        </p:txBody>
      </p:sp>
      <p:sp>
        <p:nvSpPr>
          <p:cNvPr name="TextBox 7" id="7"/>
          <p:cNvSpPr txBox="true"/>
          <p:nvPr/>
        </p:nvSpPr>
        <p:spPr>
          <a:xfrm rot="0">
            <a:off x="8500137" y="7284921"/>
            <a:ext cx="2468900" cy="1416050"/>
          </a:xfrm>
          <a:prstGeom prst="rect">
            <a:avLst/>
          </a:prstGeom>
        </p:spPr>
        <p:txBody>
          <a:bodyPr anchor="t" rtlCol="false" tIns="0" lIns="0" bIns="0" rIns="0">
            <a:spAutoFit/>
          </a:bodyPr>
          <a:lstStyle/>
          <a:p>
            <a:pPr>
              <a:lnSpc>
                <a:spcPts val="2800"/>
              </a:lnSpc>
            </a:pPr>
            <a:r>
              <a:rPr lang="en-US" sz="2000">
                <a:solidFill>
                  <a:srgbClr val="FFD08D"/>
                </a:solidFill>
                <a:latin typeface="Barlow"/>
              </a:rPr>
              <a:t>Lorem ipsum dolor sit amet, consectetur adipiscing elit, sed do eiusmod tempor.</a:t>
            </a:r>
          </a:p>
        </p:txBody>
      </p:sp>
      <p:sp>
        <p:nvSpPr>
          <p:cNvPr name="TextBox 8" id="8"/>
          <p:cNvSpPr txBox="true"/>
          <p:nvPr/>
        </p:nvSpPr>
        <p:spPr>
          <a:xfrm rot="0">
            <a:off x="11654751" y="6618485"/>
            <a:ext cx="2139306" cy="504825"/>
          </a:xfrm>
          <a:prstGeom prst="rect">
            <a:avLst/>
          </a:prstGeom>
        </p:spPr>
        <p:txBody>
          <a:bodyPr anchor="t" rtlCol="false" tIns="0" lIns="0" bIns="0" rIns="0">
            <a:spAutoFit/>
          </a:bodyPr>
          <a:lstStyle/>
          <a:p>
            <a:pPr marL="0" indent="0" lvl="0">
              <a:lnSpc>
                <a:spcPts val="3900"/>
              </a:lnSpc>
              <a:spcBef>
                <a:spcPct val="0"/>
              </a:spcBef>
            </a:pPr>
            <a:r>
              <a:rPr lang="en-US" sz="3000">
                <a:solidFill>
                  <a:srgbClr val="FFD08D"/>
                </a:solidFill>
                <a:latin typeface="Barlow Bold"/>
              </a:rPr>
              <a:t>TITLE HERE</a:t>
            </a:r>
          </a:p>
        </p:txBody>
      </p:sp>
      <p:sp>
        <p:nvSpPr>
          <p:cNvPr name="TextBox 9" id="9"/>
          <p:cNvSpPr txBox="true"/>
          <p:nvPr/>
        </p:nvSpPr>
        <p:spPr>
          <a:xfrm rot="0">
            <a:off x="11654751" y="7284921"/>
            <a:ext cx="2468900" cy="1416050"/>
          </a:xfrm>
          <a:prstGeom prst="rect">
            <a:avLst/>
          </a:prstGeom>
        </p:spPr>
        <p:txBody>
          <a:bodyPr anchor="t" rtlCol="false" tIns="0" lIns="0" bIns="0" rIns="0">
            <a:spAutoFit/>
          </a:bodyPr>
          <a:lstStyle/>
          <a:p>
            <a:pPr>
              <a:lnSpc>
                <a:spcPts val="2800"/>
              </a:lnSpc>
            </a:pPr>
            <a:r>
              <a:rPr lang="en-US" sz="2000">
                <a:solidFill>
                  <a:srgbClr val="FFD08D"/>
                </a:solidFill>
                <a:latin typeface="Barlow"/>
              </a:rPr>
              <a:t>Lorem ipsum dolor sit amet, consectetur adipiscing elit, sed do eiusmod tempor.</a:t>
            </a:r>
          </a:p>
        </p:txBody>
      </p:sp>
      <p:sp>
        <p:nvSpPr>
          <p:cNvPr name="TextBox 10" id="10"/>
          <p:cNvSpPr txBox="true"/>
          <p:nvPr/>
        </p:nvSpPr>
        <p:spPr>
          <a:xfrm rot="0">
            <a:off x="14790400" y="6618485"/>
            <a:ext cx="2163359" cy="504825"/>
          </a:xfrm>
          <a:prstGeom prst="rect">
            <a:avLst/>
          </a:prstGeom>
        </p:spPr>
        <p:txBody>
          <a:bodyPr anchor="t" rtlCol="false" tIns="0" lIns="0" bIns="0" rIns="0">
            <a:spAutoFit/>
          </a:bodyPr>
          <a:lstStyle/>
          <a:p>
            <a:pPr marL="0" indent="0" lvl="0">
              <a:lnSpc>
                <a:spcPts val="3900"/>
              </a:lnSpc>
              <a:spcBef>
                <a:spcPct val="0"/>
              </a:spcBef>
            </a:pPr>
            <a:r>
              <a:rPr lang="en-US" sz="3000">
                <a:solidFill>
                  <a:srgbClr val="FFD08D"/>
                </a:solidFill>
                <a:latin typeface="Barlow Bold"/>
              </a:rPr>
              <a:t>TITLE HERE</a:t>
            </a:r>
          </a:p>
        </p:txBody>
      </p:sp>
      <p:sp>
        <p:nvSpPr>
          <p:cNvPr name="TextBox 11" id="11"/>
          <p:cNvSpPr txBox="true"/>
          <p:nvPr/>
        </p:nvSpPr>
        <p:spPr>
          <a:xfrm rot="0">
            <a:off x="14790400" y="7284921"/>
            <a:ext cx="2468900" cy="1416050"/>
          </a:xfrm>
          <a:prstGeom prst="rect">
            <a:avLst/>
          </a:prstGeom>
        </p:spPr>
        <p:txBody>
          <a:bodyPr anchor="t" rtlCol="false" tIns="0" lIns="0" bIns="0" rIns="0">
            <a:spAutoFit/>
          </a:bodyPr>
          <a:lstStyle/>
          <a:p>
            <a:pPr>
              <a:lnSpc>
                <a:spcPts val="2800"/>
              </a:lnSpc>
            </a:pPr>
            <a:r>
              <a:rPr lang="en-US" sz="2000">
                <a:solidFill>
                  <a:srgbClr val="FFD08D"/>
                </a:solidFill>
                <a:latin typeface="Barlow"/>
              </a:rPr>
              <a:t>Lorem ipsum dolor sit amet, consectetur adipiscing elit, sed do eiusmod tempor.</a:t>
            </a:r>
          </a:p>
        </p:txBody>
      </p:sp>
      <p:sp>
        <p:nvSpPr>
          <p:cNvPr name="Freeform 12" id="12"/>
          <p:cNvSpPr/>
          <p:nvPr/>
        </p:nvSpPr>
        <p:spPr>
          <a:xfrm flipH="false" flipV="true" rot="5400000">
            <a:off x="14272153" y="-1444092"/>
            <a:ext cx="3094177" cy="4937517"/>
          </a:xfrm>
          <a:custGeom>
            <a:avLst/>
            <a:gdLst/>
            <a:ahLst/>
            <a:cxnLst/>
            <a:rect r="r" b="b" t="t" l="l"/>
            <a:pathLst>
              <a:path h="4937517" w="3094177">
                <a:moveTo>
                  <a:pt x="0" y="4937516"/>
                </a:moveTo>
                <a:lnTo>
                  <a:pt x="3094177" y="4937516"/>
                </a:lnTo>
                <a:lnTo>
                  <a:pt x="3094177" y="0"/>
                </a:lnTo>
                <a:lnTo>
                  <a:pt x="0" y="0"/>
                </a:lnTo>
                <a:lnTo>
                  <a:pt x="0" y="4937516"/>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transition spd="slow">
    <p:push dir="l"/>
  </p:transition>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571F2C"/>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40000"/>
          </a:blip>
          <a:srcRect l="0" t="0" r="0" b="0"/>
          <a:stretch>
            <a:fillRect/>
          </a:stretch>
        </p:blipFill>
        <p:spPr>
          <a:xfrm flipH="false" flipV="false" rot="0">
            <a:off x="-410113" y="5925609"/>
            <a:ext cx="19108225" cy="4394892"/>
          </a:xfrm>
          <a:prstGeom prst="rect">
            <a:avLst/>
          </a:prstGeom>
        </p:spPr>
      </p:pic>
      <p:sp>
        <p:nvSpPr>
          <p:cNvPr name="Freeform 3" id="3"/>
          <p:cNvSpPr/>
          <p:nvPr/>
        </p:nvSpPr>
        <p:spPr>
          <a:xfrm flipH="false" flipV="true" rot="0">
            <a:off x="-1137809" y="5143500"/>
            <a:ext cx="3161169" cy="5044418"/>
          </a:xfrm>
          <a:custGeom>
            <a:avLst/>
            <a:gdLst/>
            <a:ahLst/>
            <a:cxnLst/>
            <a:rect r="r" b="b" t="t" l="l"/>
            <a:pathLst>
              <a:path h="5044418" w="3161169">
                <a:moveTo>
                  <a:pt x="0" y="5044418"/>
                </a:moveTo>
                <a:lnTo>
                  <a:pt x="3161169" y="5044418"/>
                </a:lnTo>
                <a:lnTo>
                  <a:pt x="3161169" y="0"/>
                </a:lnTo>
                <a:lnTo>
                  <a:pt x="0" y="0"/>
                </a:lnTo>
                <a:lnTo>
                  <a:pt x="0" y="5044418"/>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137809" y="-99082"/>
            <a:ext cx="3161169" cy="5044418"/>
          </a:xfrm>
          <a:custGeom>
            <a:avLst/>
            <a:gdLst/>
            <a:ahLst/>
            <a:cxnLst/>
            <a:rect r="r" b="b" t="t" l="l"/>
            <a:pathLst>
              <a:path h="5044418" w="3161169">
                <a:moveTo>
                  <a:pt x="0" y="0"/>
                </a:moveTo>
                <a:lnTo>
                  <a:pt x="3161169" y="0"/>
                </a:lnTo>
                <a:lnTo>
                  <a:pt x="3161169" y="5044419"/>
                </a:lnTo>
                <a:lnTo>
                  <a:pt x="0" y="504441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true" rot="-10800000">
            <a:off x="16268196" y="0"/>
            <a:ext cx="3161169" cy="5044418"/>
          </a:xfrm>
          <a:custGeom>
            <a:avLst/>
            <a:gdLst/>
            <a:ahLst/>
            <a:cxnLst/>
            <a:rect r="r" b="b" t="t" l="l"/>
            <a:pathLst>
              <a:path h="5044418" w="3161169">
                <a:moveTo>
                  <a:pt x="0" y="5044418"/>
                </a:moveTo>
                <a:lnTo>
                  <a:pt x="3161169" y="5044418"/>
                </a:lnTo>
                <a:lnTo>
                  <a:pt x="3161169" y="0"/>
                </a:lnTo>
                <a:lnTo>
                  <a:pt x="0" y="0"/>
                </a:lnTo>
                <a:lnTo>
                  <a:pt x="0" y="5044418"/>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10800000">
            <a:off x="16268196" y="5242582"/>
            <a:ext cx="3161169" cy="5044418"/>
          </a:xfrm>
          <a:custGeom>
            <a:avLst/>
            <a:gdLst/>
            <a:ahLst/>
            <a:cxnLst/>
            <a:rect r="r" b="b" t="t" l="l"/>
            <a:pathLst>
              <a:path h="5044418" w="3161169">
                <a:moveTo>
                  <a:pt x="0" y="0"/>
                </a:moveTo>
                <a:lnTo>
                  <a:pt x="3161169" y="0"/>
                </a:lnTo>
                <a:lnTo>
                  <a:pt x="3161169" y="5044418"/>
                </a:lnTo>
                <a:lnTo>
                  <a:pt x="0" y="504441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7" id="7"/>
          <p:cNvGrpSpPr>
            <a:grpSpLocks noChangeAspect="true"/>
          </p:cNvGrpSpPr>
          <p:nvPr/>
        </p:nvGrpSpPr>
        <p:grpSpPr>
          <a:xfrm rot="0">
            <a:off x="5880345" y="865769"/>
            <a:ext cx="6527309" cy="8159137"/>
            <a:chOff x="0" y="0"/>
            <a:chExt cx="5080000" cy="6350000"/>
          </a:xfrm>
        </p:grpSpPr>
        <p:sp>
          <p:nvSpPr>
            <p:cNvPr name="Freeform 8" id="8"/>
            <p:cNvSpPr/>
            <p:nvPr/>
          </p:nvSpPr>
          <p:spPr>
            <a:xfrm flipH="false" flipV="false" rot="0">
              <a:off x="0" y="0"/>
              <a:ext cx="5080000" cy="6350000"/>
            </a:xfrm>
            <a:custGeom>
              <a:avLst/>
              <a:gdLst/>
              <a:ahLst/>
              <a:cxnLst/>
              <a:rect r="r" b="b" t="t" l="l"/>
              <a:pathLst>
                <a:path h="6350000" w="5080000">
                  <a:moveTo>
                    <a:pt x="5080000" y="5343144"/>
                  </a:moveTo>
                  <a:lnTo>
                    <a:pt x="5080000" y="6350000"/>
                  </a:lnTo>
                  <a:lnTo>
                    <a:pt x="2540000" y="6350000"/>
                  </a:lnTo>
                  <a:lnTo>
                    <a:pt x="0" y="6350000"/>
                  </a:lnTo>
                  <a:lnTo>
                    <a:pt x="0" y="5343144"/>
                  </a:lnTo>
                  <a:cubicBezTo>
                    <a:pt x="0" y="5200142"/>
                    <a:pt x="61722" y="5064125"/>
                    <a:pt x="169418" y="4970018"/>
                  </a:cubicBezTo>
                  <a:lnTo>
                    <a:pt x="169418" y="4061968"/>
                  </a:lnTo>
                  <a:cubicBezTo>
                    <a:pt x="169418" y="3880866"/>
                    <a:pt x="316230" y="3733927"/>
                    <a:pt x="497459" y="3733927"/>
                  </a:cubicBezTo>
                  <a:cubicBezTo>
                    <a:pt x="298069" y="3281934"/>
                    <a:pt x="251968" y="2719832"/>
                    <a:pt x="259588" y="2230755"/>
                  </a:cubicBezTo>
                  <a:cubicBezTo>
                    <a:pt x="268732" y="1636141"/>
                    <a:pt x="516128" y="1072896"/>
                    <a:pt x="939546" y="655828"/>
                  </a:cubicBezTo>
                  <a:cubicBezTo>
                    <a:pt x="1363980" y="237744"/>
                    <a:pt x="1944370" y="0"/>
                    <a:pt x="2540000" y="0"/>
                  </a:cubicBezTo>
                  <a:cubicBezTo>
                    <a:pt x="3135630" y="0"/>
                    <a:pt x="3716020" y="237744"/>
                    <a:pt x="4140581" y="655701"/>
                  </a:cubicBezTo>
                  <a:cubicBezTo>
                    <a:pt x="4563999" y="1072896"/>
                    <a:pt x="4811268" y="1636141"/>
                    <a:pt x="4820539" y="2230628"/>
                  </a:cubicBezTo>
                  <a:cubicBezTo>
                    <a:pt x="4828032" y="2719832"/>
                    <a:pt x="4782058" y="3281807"/>
                    <a:pt x="4582668" y="3733800"/>
                  </a:cubicBezTo>
                  <a:cubicBezTo>
                    <a:pt x="4763770" y="3733800"/>
                    <a:pt x="4910709" y="3880612"/>
                    <a:pt x="4910709" y="4061841"/>
                  </a:cubicBezTo>
                  <a:lnTo>
                    <a:pt x="4910709" y="4969891"/>
                  </a:lnTo>
                  <a:cubicBezTo>
                    <a:pt x="5018278" y="5064125"/>
                    <a:pt x="5080000" y="5200142"/>
                    <a:pt x="5080000" y="5343144"/>
                  </a:cubicBezTo>
                  <a:close/>
                </a:path>
              </a:pathLst>
            </a:custGeom>
            <a:blipFill>
              <a:blip r:embed="rId5"/>
              <a:stretch>
                <a:fillRect l="-29701" t="0" r="0" b="0"/>
              </a:stretch>
            </a:blipFill>
          </p:spPr>
        </p:sp>
      </p:grpSp>
      <p:sp>
        <p:nvSpPr>
          <p:cNvPr name="Freeform 9" id="9"/>
          <p:cNvSpPr/>
          <p:nvPr/>
        </p:nvSpPr>
        <p:spPr>
          <a:xfrm flipH="false" flipV="false" rot="5400000">
            <a:off x="2720524" y="-696662"/>
            <a:ext cx="2006163" cy="3201324"/>
          </a:xfrm>
          <a:custGeom>
            <a:avLst/>
            <a:gdLst/>
            <a:ahLst/>
            <a:cxnLst/>
            <a:rect r="r" b="b" t="t" l="l"/>
            <a:pathLst>
              <a:path h="3201324" w="2006163">
                <a:moveTo>
                  <a:pt x="0" y="0"/>
                </a:moveTo>
                <a:lnTo>
                  <a:pt x="2006163" y="0"/>
                </a:lnTo>
                <a:lnTo>
                  <a:pt x="2006163" y="3201324"/>
                </a:lnTo>
                <a:lnTo>
                  <a:pt x="0" y="320132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0" id="10"/>
          <p:cNvSpPr/>
          <p:nvPr/>
        </p:nvSpPr>
        <p:spPr>
          <a:xfrm flipH="false" flipV="true" rot="5400000">
            <a:off x="13557685" y="-597581"/>
            <a:ext cx="2006163" cy="3201324"/>
          </a:xfrm>
          <a:custGeom>
            <a:avLst/>
            <a:gdLst/>
            <a:ahLst/>
            <a:cxnLst/>
            <a:rect r="r" b="b" t="t" l="l"/>
            <a:pathLst>
              <a:path h="3201324" w="2006163">
                <a:moveTo>
                  <a:pt x="0" y="3201325"/>
                </a:moveTo>
                <a:lnTo>
                  <a:pt x="2006163" y="3201325"/>
                </a:lnTo>
                <a:lnTo>
                  <a:pt x="2006163" y="0"/>
                </a:lnTo>
                <a:lnTo>
                  <a:pt x="0" y="0"/>
                </a:lnTo>
                <a:lnTo>
                  <a:pt x="0" y="3201325"/>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1" id="11"/>
          <p:cNvSpPr txBox="true"/>
          <p:nvPr/>
        </p:nvSpPr>
        <p:spPr>
          <a:xfrm rot="0">
            <a:off x="1028700" y="4351866"/>
            <a:ext cx="5389811" cy="923925"/>
          </a:xfrm>
          <a:prstGeom prst="rect">
            <a:avLst/>
          </a:prstGeom>
        </p:spPr>
        <p:txBody>
          <a:bodyPr anchor="t" rtlCol="false" tIns="0" lIns="0" bIns="0" rIns="0">
            <a:spAutoFit/>
          </a:bodyPr>
          <a:lstStyle/>
          <a:p>
            <a:pPr algn="ctr" marL="0" indent="0" lvl="0">
              <a:lnSpc>
                <a:spcPts val="7200"/>
              </a:lnSpc>
              <a:spcBef>
                <a:spcPct val="0"/>
              </a:spcBef>
            </a:pPr>
            <a:r>
              <a:rPr lang="en-US" sz="6000">
                <a:solidFill>
                  <a:srgbClr val="FFD08D"/>
                </a:solidFill>
                <a:latin typeface="Doppler"/>
              </a:rPr>
              <a:t>Hello there!</a:t>
            </a:r>
          </a:p>
        </p:txBody>
      </p:sp>
      <p:sp>
        <p:nvSpPr>
          <p:cNvPr name="TextBox 12" id="12"/>
          <p:cNvSpPr txBox="true"/>
          <p:nvPr/>
        </p:nvSpPr>
        <p:spPr>
          <a:xfrm rot="0">
            <a:off x="12616239" y="3709659"/>
            <a:ext cx="3651957" cy="3498850"/>
          </a:xfrm>
          <a:prstGeom prst="rect">
            <a:avLst/>
          </a:prstGeom>
        </p:spPr>
        <p:txBody>
          <a:bodyPr anchor="t" rtlCol="false" tIns="0" lIns="0" bIns="0" rIns="0">
            <a:spAutoFit/>
          </a:bodyPr>
          <a:lstStyle/>
          <a:p>
            <a:pPr algn="ctr">
              <a:lnSpc>
                <a:spcPts val="3499"/>
              </a:lnSpc>
            </a:pPr>
            <a:r>
              <a:rPr lang="en-US" sz="2499">
                <a:solidFill>
                  <a:srgbClr val="FFD08D"/>
                </a:solidFill>
                <a:latin typeface="Barlow"/>
              </a:rPr>
              <a:t>Presentations are communication tools that can be used as demonstrations, lectures, speeches, reports, and more. It is mostly presented before an audience.</a:t>
            </a:r>
            <a:r>
              <a:rPr lang="en-US" sz="2499">
                <a:solidFill>
                  <a:srgbClr val="FFD08D"/>
                </a:solidFill>
                <a:latin typeface="Barlow"/>
              </a:rPr>
              <a:t> </a:t>
            </a:r>
          </a:p>
        </p:txBody>
      </p:sp>
      <p:sp>
        <p:nvSpPr>
          <p:cNvPr name="TextBox 13" id="13"/>
          <p:cNvSpPr txBox="true"/>
          <p:nvPr/>
        </p:nvSpPr>
        <p:spPr>
          <a:xfrm rot="0">
            <a:off x="1504765" y="5420784"/>
            <a:ext cx="4437682" cy="504825"/>
          </a:xfrm>
          <a:prstGeom prst="rect">
            <a:avLst/>
          </a:prstGeom>
        </p:spPr>
        <p:txBody>
          <a:bodyPr anchor="t" rtlCol="false" tIns="0" lIns="0" bIns="0" rIns="0">
            <a:spAutoFit/>
          </a:bodyPr>
          <a:lstStyle/>
          <a:p>
            <a:pPr algn="ctr" marL="0" indent="0" lvl="0">
              <a:lnSpc>
                <a:spcPts val="3900"/>
              </a:lnSpc>
              <a:spcBef>
                <a:spcPct val="0"/>
              </a:spcBef>
            </a:pPr>
            <a:r>
              <a:rPr lang="en-US" sz="3000">
                <a:solidFill>
                  <a:srgbClr val="FFD08D"/>
                </a:solidFill>
                <a:latin typeface="Barlow Bold"/>
              </a:rPr>
              <a:t>I’M ALEXANDER LEE</a:t>
            </a:r>
          </a:p>
        </p:txBody>
      </p:sp>
    </p:spTree>
  </p:cSld>
  <p:clrMapOvr>
    <a:masterClrMapping/>
  </p:clrMapOvr>
  <p:transition spd="slow">
    <p:push dir="l"/>
  </p:transition>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571F2C"/>
        </a:solidFill>
      </p:bgPr>
    </p:bg>
    <p:spTree>
      <p:nvGrpSpPr>
        <p:cNvPr id="1" name=""/>
        <p:cNvGrpSpPr/>
        <p:nvPr/>
      </p:nvGrpSpPr>
      <p:grpSpPr>
        <a:xfrm>
          <a:off x="0" y="0"/>
          <a:ext cx="0" cy="0"/>
          <a:chOff x="0" y="0"/>
          <a:chExt cx="0" cy="0"/>
        </a:xfrm>
      </p:grpSpPr>
      <p:sp>
        <p:nvSpPr>
          <p:cNvPr name="Freeform 2" id="2"/>
          <p:cNvSpPr/>
          <p:nvPr/>
        </p:nvSpPr>
        <p:spPr>
          <a:xfrm flipH="false" flipV="false" rot="0">
            <a:off x="9346746" y="376267"/>
            <a:ext cx="11257270" cy="7518918"/>
          </a:xfrm>
          <a:custGeom>
            <a:avLst/>
            <a:gdLst/>
            <a:ahLst/>
            <a:cxnLst/>
            <a:rect r="r" b="b" t="t" l="l"/>
            <a:pathLst>
              <a:path h="7518918" w="11257270">
                <a:moveTo>
                  <a:pt x="0" y="0"/>
                </a:moveTo>
                <a:lnTo>
                  <a:pt x="11257270" y="0"/>
                </a:lnTo>
                <a:lnTo>
                  <a:pt x="11257270" y="7518918"/>
                </a:lnTo>
                <a:lnTo>
                  <a:pt x="0" y="751891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false" rot="0">
            <a:off x="-2316016" y="376267"/>
            <a:ext cx="11257270" cy="7518918"/>
          </a:xfrm>
          <a:custGeom>
            <a:avLst/>
            <a:gdLst/>
            <a:ahLst/>
            <a:cxnLst/>
            <a:rect r="r" b="b" t="t" l="l"/>
            <a:pathLst>
              <a:path h="7518918" w="11257270">
                <a:moveTo>
                  <a:pt x="11257270" y="0"/>
                </a:moveTo>
                <a:lnTo>
                  <a:pt x="0" y="0"/>
                </a:lnTo>
                <a:lnTo>
                  <a:pt x="0" y="7518918"/>
                </a:lnTo>
                <a:lnTo>
                  <a:pt x="11257270" y="7518918"/>
                </a:lnTo>
                <a:lnTo>
                  <a:pt x="1125727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7669243" y="1306304"/>
            <a:ext cx="2949513" cy="4198596"/>
          </a:xfrm>
          <a:custGeom>
            <a:avLst/>
            <a:gdLst/>
            <a:ahLst/>
            <a:cxnLst/>
            <a:rect r="r" b="b" t="t" l="l"/>
            <a:pathLst>
              <a:path h="4198596" w="2949513">
                <a:moveTo>
                  <a:pt x="0" y="0"/>
                </a:moveTo>
                <a:lnTo>
                  <a:pt x="2949514" y="0"/>
                </a:lnTo>
                <a:lnTo>
                  <a:pt x="2949514" y="4198595"/>
                </a:lnTo>
                <a:lnTo>
                  <a:pt x="0" y="419859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8208757" y="2948401"/>
            <a:ext cx="1870486" cy="1057275"/>
          </a:xfrm>
          <a:prstGeom prst="rect">
            <a:avLst/>
          </a:prstGeom>
        </p:spPr>
        <p:txBody>
          <a:bodyPr anchor="t" rtlCol="false" tIns="0" lIns="0" bIns="0" rIns="0">
            <a:spAutoFit/>
          </a:bodyPr>
          <a:lstStyle/>
          <a:p>
            <a:pPr algn="ctr" marL="0" indent="0" lvl="0">
              <a:lnSpc>
                <a:spcPts val="8399"/>
              </a:lnSpc>
              <a:spcBef>
                <a:spcPct val="0"/>
              </a:spcBef>
            </a:pPr>
            <a:r>
              <a:rPr lang="en-US" sz="6999">
                <a:solidFill>
                  <a:srgbClr val="FFD08D"/>
                </a:solidFill>
                <a:latin typeface="Doppler"/>
              </a:rPr>
              <a:t>01</a:t>
            </a:r>
          </a:p>
        </p:txBody>
      </p:sp>
      <p:sp>
        <p:nvSpPr>
          <p:cNvPr name="TextBox 6" id="6"/>
          <p:cNvSpPr txBox="true"/>
          <p:nvPr/>
        </p:nvSpPr>
        <p:spPr>
          <a:xfrm rot="0">
            <a:off x="5689242" y="6609216"/>
            <a:ext cx="7315008" cy="923925"/>
          </a:xfrm>
          <a:prstGeom prst="rect">
            <a:avLst/>
          </a:prstGeom>
        </p:spPr>
        <p:txBody>
          <a:bodyPr anchor="t" rtlCol="false" tIns="0" lIns="0" bIns="0" rIns="0">
            <a:spAutoFit/>
          </a:bodyPr>
          <a:lstStyle/>
          <a:p>
            <a:pPr algn="ctr" marL="0" indent="0" lvl="0">
              <a:lnSpc>
                <a:spcPts val="7200"/>
              </a:lnSpc>
              <a:spcBef>
                <a:spcPct val="0"/>
              </a:spcBef>
            </a:pPr>
            <a:r>
              <a:rPr lang="en-US" sz="6000">
                <a:solidFill>
                  <a:srgbClr val="FFD08D"/>
                </a:solidFill>
                <a:latin typeface="Doppler"/>
              </a:rPr>
              <a:t>Add Section Title here</a:t>
            </a:r>
          </a:p>
        </p:txBody>
      </p:sp>
      <p:sp>
        <p:nvSpPr>
          <p:cNvPr name="TextBox 7" id="7"/>
          <p:cNvSpPr txBox="true"/>
          <p:nvPr/>
        </p:nvSpPr>
        <p:spPr>
          <a:xfrm rot="0">
            <a:off x="5493089" y="7838035"/>
            <a:ext cx="7707315" cy="1308100"/>
          </a:xfrm>
          <a:prstGeom prst="rect">
            <a:avLst/>
          </a:prstGeom>
        </p:spPr>
        <p:txBody>
          <a:bodyPr anchor="t" rtlCol="false" tIns="0" lIns="0" bIns="0" rIns="0">
            <a:spAutoFit/>
          </a:bodyPr>
          <a:lstStyle/>
          <a:p>
            <a:pPr algn="ctr">
              <a:lnSpc>
                <a:spcPts val="3499"/>
              </a:lnSpc>
            </a:pPr>
            <a:r>
              <a:rPr lang="en-US" sz="2499">
                <a:solidFill>
                  <a:srgbClr val="FFD08D"/>
                </a:solidFill>
                <a:latin typeface="Barlow"/>
              </a:rPr>
              <a:t>Presentations are communication tools that can be used as demonstrations, lectures, speeches, reports, and more. It is mostly presented before an audience.</a:t>
            </a:r>
            <a:r>
              <a:rPr lang="en-US" sz="2499">
                <a:solidFill>
                  <a:srgbClr val="FFD08D"/>
                </a:solidFill>
                <a:latin typeface="Barlow"/>
              </a:rPr>
              <a:t> </a:t>
            </a:r>
          </a:p>
        </p:txBody>
      </p:sp>
      <p:sp>
        <p:nvSpPr>
          <p:cNvPr name="Freeform 8" id="8"/>
          <p:cNvSpPr/>
          <p:nvPr/>
        </p:nvSpPr>
        <p:spPr>
          <a:xfrm flipH="true" flipV="false" rot="5400000">
            <a:off x="14941296" y="7871858"/>
            <a:ext cx="2578608" cy="4114800"/>
          </a:xfrm>
          <a:custGeom>
            <a:avLst/>
            <a:gdLst/>
            <a:ahLst/>
            <a:cxnLst/>
            <a:rect r="r" b="b" t="t" l="l"/>
            <a:pathLst>
              <a:path h="4114800" w="2578608">
                <a:moveTo>
                  <a:pt x="2578608" y="0"/>
                </a:moveTo>
                <a:lnTo>
                  <a:pt x="0" y="0"/>
                </a:lnTo>
                <a:lnTo>
                  <a:pt x="0" y="4114800"/>
                </a:lnTo>
                <a:lnTo>
                  <a:pt x="2578608" y="4114800"/>
                </a:lnTo>
                <a:lnTo>
                  <a:pt x="2578608"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true" flipV="true" rot="5400000">
            <a:off x="768096" y="7849551"/>
            <a:ext cx="2578608" cy="4114800"/>
          </a:xfrm>
          <a:custGeom>
            <a:avLst/>
            <a:gdLst/>
            <a:ahLst/>
            <a:cxnLst/>
            <a:rect r="r" b="b" t="t" l="l"/>
            <a:pathLst>
              <a:path h="4114800" w="2578608">
                <a:moveTo>
                  <a:pt x="2578608" y="4114800"/>
                </a:moveTo>
                <a:lnTo>
                  <a:pt x="0" y="4114800"/>
                </a:lnTo>
                <a:lnTo>
                  <a:pt x="0" y="0"/>
                </a:lnTo>
                <a:lnTo>
                  <a:pt x="2578608" y="0"/>
                </a:lnTo>
                <a:lnTo>
                  <a:pt x="2578608" y="411480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transition spd="slow">
    <p:push dir="l"/>
  </p:transition>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893042"/>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9023556" cy="10220168"/>
          </a:xfrm>
          <a:custGeom>
            <a:avLst/>
            <a:gdLst/>
            <a:ahLst/>
            <a:cxnLst/>
            <a:rect r="r" b="b" t="t" l="l"/>
            <a:pathLst>
              <a:path h="10220168" w="9023556">
                <a:moveTo>
                  <a:pt x="0" y="0"/>
                </a:moveTo>
                <a:lnTo>
                  <a:pt x="9023556" y="0"/>
                </a:lnTo>
                <a:lnTo>
                  <a:pt x="9023556" y="10220168"/>
                </a:lnTo>
                <a:lnTo>
                  <a:pt x="0" y="1022016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9868433" y="2701516"/>
            <a:ext cx="7315008" cy="923925"/>
          </a:xfrm>
          <a:prstGeom prst="rect">
            <a:avLst/>
          </a:prstGeom>
        </p:spPr>
        <p:txBody>
          <a:bodyPr anchor="t" rtlCol="false" tIns="0" lIns="0" bIns="0" rIns="0">
            <a:spAutoFit/>
          </a:bodyPr>
          <a:lstStyle/>
          <a:p>
            <a:pPr marL="0" indent="0" lvl="0">
              <a:lnSpc>
                <a:spcPts val="7200"/>
              </a:lnSpc>
              <a:spcBef>
                <a:spcPct val="0"/>
              </a:spcBef>
            </a:pPr>
            <a:r>
              <a:rPr lang="en-US" sz="6000">
                <a:solidFill>
                  <a:srgbClr val="FFD08D"/>
                </a:solidFill>
                <a:latin typeface="Doppler"/>
              </a:rPr>
              <a:t>Add topic here</a:t>
            </a:r>
          </a:p>
        </p:txBody>
      </p:sp>
      <p:sp>
        <p:nvSpPr>
          <p:cNvPr name="TextBox 4" id="4"/>
          <p:cNvSpPr txBox="true"/>
          <p:nvPr/>
        </p:nvSpPr>
        <p:spPr>
          <a:xfrm rot="0">
            <a:off x="9868433" y="3930334"/>
            <a:ext cx="7707315" cy="1308100"/>
          </a:xfrm>
          <a:prstGeom prst="rect">
            <a:avLst/>
          </a:prstGeom>
        </p:spPr>
        <p:txBody>
          <a:bodyPr anchor="t" rtlCol="false" tIns="0" lIns="0" bIns="0" rIns="0">
            <a:spAutoFit/>
          </a:bodyPr>
          <a:lstStyle/>
          <a:p>
            <a:pPr>
              <a:lnSpc>
                <a:spcPts val="3499"/>
              </a:lnSpc>
            </a:pPr>
            <a:r>
              <a:rPr lang="en-US" sz="2499">
                <a:solidFill>
                  <a:srgbClr val="FFD08D"/>
                </a:solidFill>
                <a:latin typeface="Barlow"/>
              </a:rPr>
              <a:t>Presentations are communication tools that can be used as demonstrations, lectures, speeches, reports, and more. It is mostly presented before an audience.</a:t>
            </a:r>
            <a:r>
              <a:rPr lang="en-US" sz="2499">
                <a:solidFill>
                  <a:srgbClr val="FFD08D"/>
                </a:solidFill>
                <a:latin typeface="Barlow"/>
              </a:rPr>
              <a:t> </a:t>
            </a:r>
          </a:p>
        </p:txBody>
      </p:sp>
      <p:sp>
        <p:nvSpPr>
          <p:cNvPr name="TextBox 5" id="5"/>
          <p:cNvSpPr txBox="true"/>
          <p:nvPr/>
        </p:nvSpPr>
        <p:spPr>
          <a:xfrm rot="0">
            <a:off x="9868433" y="6810248"/>
            <a:ext cx="2468900" cy="1416050"/>
          </a:xfrm>
          <a:prstGeom prst="rect">
            <a:avLst/>
          </a:prstGeom>
        </p:spPr>
        <p:txBody>
          <a:bodyPr anchor="t" rtlCol="false" tIns="0" lIns="0" bIns="0" rIns="0">
            <a:spAutoFit/>
          </a:bodyPr>
          <a:lstStyle/>
          <a:p>
            <a:pPr>
              <a:lnSpc>
                <a:spcPts val="2800"/>
              </a:lnSpc>
            </a:pPr>
            <a:r>
              <a:rPr lang="en-US" sz="2000">
                <a:solidFill>
                  <a:srgbClr val="FFD08D"/>
                </a:solidFill>
                <a:latin typeface="Barlow"/>
              </a:rPr>
              <a:t>Lorem ipsum dolor sit amet, consectetur adipiscing elit, sed do eiusmod tempor.</a:t>
            </a:r>
          </a:p>
        </p:txBody>
      </p:sp>
      <p:sp>
        <p:nvSpPr>
          <p:cNvPr name="TextBox 6" id="6"/>
          <p:cNvSpPr txBox="true"/>
          <p:nvPr/>
        </p:nvSpPr>
        <p:spPr>
          <a:xfrm rot="0">
            <a:off x="13722091" y="6810248"/>
            <a:ext cx="2468900" cy="1416050"/>
          </a:xfrm>
          <a:prstGeom prst="rect">
            <a:avLst/>
          </a:prstGeom>
        </p:spPr>
        <p:txBody>
          <a:bodyPr anchor="t" rtlCol="false" tIns="0" lIns="0" bIns="0" rIns="0">
            <a:spAutoFit/>
          </a:bodyPr>
          <a:lstStyle/>
          <a:p>
            <a:pPr>
              <a:lnSpc>
                <a:spcPts val="2800"/>
              </a:lnSpc>
            </a:pPr>
            <a:r>
              <a:rPr lang="en-US" sz="2000">
                <a:solidFill>
                  <a:srgbClr val="FFD08D"/>
                </a:solidFill>
                <a:latin typeface="Barlow"/>
              </a:rPr>
              <a:t>Lorem ipsum dolor sit amet, consectetur adipiscing elit, sed do eiusmod tempor.</a:t>
            </a:r>
          </a:p>
        </p:txBody>
      </p:sp>
      <p:sp>
        <p:nvSpPr>
          <p:cNvPr name="Freeform 7" id="7"/>
          <p:cNvSpPr/>
          <p:nvPr/>
        </p:nvSpPr>
        <p:spPr>
          <a:xfrm flipH="false" flipV="true" rot="5400000">
            <a:off x="15012461" y="-751763"/>
            <a:ext cx="2523776" cy="4027302"/>
          </a:xfrm>
          <a:custGeom>
            <a:avLst/>
            <a:gdLst/>
            <a:ahLst/>
            <a:cxnLst/>
            <a:rect r="r" b="b" t="t" l="l"/>
            <a:pathLst>
              <a:path h="4027302" w="2523776">
                <a:moveTo>
                  <a:pt x="0" y="4027302"/>
                </a:moveTo>
                <a:lnTo>
                  <a:pt x="2523776" y="4027302"/>
                </a:lnTo>
                <a:lnTo>
                  <a:pt x="2523776" y="0"/>
                </a:lnTo>
                <a:lnTo>
                  <a:pt x="0" y="0"/>
                </a:lnTo>
                <a:lnTo>
                  <a:pt x="0" y="4027302"/>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8" id="8"/>
          <p:cNvSpPr txBox="true"/>
          <p:nvPr/>
        </p:nvSpPr>
        <p:spPr>
          <a:xfrm rot="0">
            <a:off x="9868433" y="6113366"/>
            <a:ext cx="2211466" cy="504825"/>
          </a:xfrm>
          <a:prstGeom prst="rect">
            <a:avLst/>
          </a:prstGeom>
        </p:spPr>
        <p:txBody>
          <a:bodyPr anchor="t" rtlCol="false" tIns="0" lIns="0" bIns="0" rIns="0">
            <a:spAutoFit/>
          </a:bodyPr>
          <a:lstStyle/>
          <a:p>
            <a:pPr marL="0" indent="0" lvl="0">
              <a:lnSpc>
                <a:spcPts val="3900"/>
              </a:lnSpc>
              <a:spcBef>
                <a:spcPct val="0"/>
              </a:spcBef>
            </a:pPr>
            <a:r>
              <a:rPr lang="en-US" sz="3000">
                <a:solidFill>
                  <a:srgbClr val="FFD08D"/>
                </a:solidFill>
                <a:latin typeface="Barlow Bold"/>
              </a:rPr>
              <a:t>TITLE HERE</a:t>
            </a:r>
          </a:p>
        </p:txBody>
      </p:sp>
      <p:sp>
        <p:nvSpPr>
          <p:cNvPr name="TextBox 9" id="9"/>
          <p:cNvSpPr txBox="true"/>
          <p:nvPr/>
        </p:nvSpPr>
        <p:spPr>
          <a:xfrm rot="0">
            <a:off x="13722091" y="6113366"/>
            <a:ext cx="2211466" cy="504825"/>
          </a:xfrm>
          <a:prstGeom prst="rect">
            <a:avLst/>
          </a:prstGeom>
        </p:spPr>
        <p:txBody>
          <a:bodyPr anchor="t" rtlCol="false" tIns="0" lIns="0" bIns="0" rIns="0">
            <a:spAutoFit/>
          </a:bodyPr>
          <a:lstStyle/>
          <a:p>
            <a:pPr marL="0" indent="0" lvl="0">
              <a:lnSpc>
                <a:spcPts val="3900"/>
              </a:lnSpc>
              <a:spcBef>
                <a:spcPct val="0"/>
              </a:spcBef>
            </a:pPr>
            <a:r>
              <a:rPr lang="en-US" sz="3000">
                <a:solidFill>
                  <a:srgbClr val="FFD08D"/>
                </a:solidFill>
                <a:latin typeface="Barlow Bold"/>
              </a:rPr>
              <a:t>TITLE HERE</a:t>
            </a:r>
          </a:p>
        </p:txBody>
      </p:sp>
    </p:spTree>
  </p:cSld>
  <p:clrMapOvr>
    <a:masterClrMapping/>
  </p:clrMapOvr>
  <p:transition spd="slow">
    <p:push dir="l"/>
  </p:transition>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893042"/>
        </a:solidFill>
      </p:bgPr>
    </p:bg>
    <p:spTree>
      <p:nvGrpSpPr>
        <p:cNvPr id="1" name=""/>
        <p:cNvGrpSpPr/>
        <p:nvPr/>
      </p:nvGrpSpPr>
      <p:grpSpPr>
        <a:xfrm>
          <a:off x="0" y="0"/>
          <a:ext cx="0" cy="0"/>
          <a:chOff x="0" y="0"/>
          <a:chExt cx="0" cy="0"/>
        </a:xfrm>
      </p:grpSpPr>
      <p:sp>
        <p:nvSpPr>
          <p:cNvPr name="Freeform 2" id="2"/>
          <p:cNvSpPr/>
          <p:nvPr/>
        </p:nvSpPr>
        <p:spPr>
          <a:xfrm flipH="false" flipV="false" rot="0">
            <a:off x="4783215" y="1028700"/>
            <a:ext cx="8718054" cy="5321645"/>
          </a:xfrm>
          <a:custGeom>
            <a:avLst/>
            <a:gdLst/>
            <a:ahLst/>
            <a:cxnLst/>
            <a:rect r="r" b="b" t="t" l="l"/>
            <a:pathLst>
              <a:path h="5321645" w="8718054">
                <a:moveTo>
                  <a:pt x="0" y="0"/>
                </a:moveTo>
                <a:lnTo>
                  <a:pt x="8718053" y="0"/>
                </a:lnTo>
                <a:lnTo>
                  <a:pt x="8718053" y="5321645"/>
                </a:lnTo>
                <a:lnTo>
                  <a:pt x="0" y="532164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4114385" y="1463720"/>
            <a:ext cx="2378806" cy="504825"/>
          </a:xfrm>
          <a:prstGeom prst="rect">
            <a:avLst/>
          </a:prstGeom>
        </p:spPr>
        <p:txBody>
          <a:bodyPr anchor="t" rtlCol="false" tIns="0" lIns="0" bIns="0" rIns="0">
            <a:spAutoFit/>
          </a:bodyPr>
          <a:lstStyle/>
          <a:p>
            <a:pPr marL="0" indent="0" lvl="0">
              <a:lnSpc>
                <a:spcPts val="3900"/>
              </a:lnSpc>
              <a:spcBef>
                <a:spcPct val="0"/>
              </a:spcBef>
            </a:pPr>
            <a:r>
              <a:rPr lang="en-US" sz="3000">
                <a:solidFill>
                  <a:srgbClr val="FFD08D"/>
                </a:solidFill>
                <a:latin typeface="Barlow Bold"/>
              </a:rPr>
              <a:t>POINT HERE</a:t>
            </a:r>
          </a:p>
        </p:txBody>
      </p:sp>
      <p:sp>
        <p:nvSpPr>
          <p:cNvPr name="TextBox 4" id="4"/>
          <p:cNvSpPr txBox="true"/>
          <p:nvPr/>
        </p:nvSpPr>
        <p:spPr>
          <a:xfrm rot="0">
            <a:off x="14114385" y="2130157"/>
            <a:ext cx="3386600" cy="1063625"/>
          </a:xfrm>
          <a:prstGeom prst="rect">
            <a:avLst/>
          </a:prstGeom>
        </p:spPr>
        <p:txBody>
          <a:bodyPr anchor="t" rtlCol="false" tIns="0" lIns="0" bIns="0" rIns="0">
            <a:spAutoFit/>
          </a:bodyPr>
          <a:lstStyle/>
          <a:p>
            <a:pPr>
              <a:lnSpc>
                <a:spcPts val="2800"/>
              </a:lnSpc>
            </a:pPr>
            <a:r>
              <a:rPr lang="en-US" sz="2000">
                <a:solidFill>
                  <a:srgbClr val="FFD08D"/>
                </a:solidFill>
                <a:latin typeface="Barlow"/>
              </a:rPr>
              <a:t>Lorem ipsum dolor sit amet, consectetur adipiscing elit, sed do eiusmod tempor.</a:t>
            </a:r>
          </a:p>
        </p:txBody>
      </p:sp>
      <p:sp>
        <p:nvSpPr>
          <p:cNvPr name="TextBox 5" id="5"/>
          <p:cNvSpPr txBox="true"/>
          <p:nvPr/>
        </p:nvSpPr>
        <p:spPr>
          <a:xfrm rot="0">
            <a:off x="14114385" y="4324799"/>
            <a:ext cx="2378806" cy="504825"/>
          </a:xfrm>
          <a:prstGeom prst="rect">
            <a:avLst/>
          </a:prstGeom>
        </p:spPr>
        <p:txBody>
          <a:bodyPr anchor="t" rtlCol="false" tIns="0" lIns="0" bIns="0" rIns="0">
            <a:spAutoFit/>
          </a:bodyPr>
          <a:lstStyle/>
          <a:p>
            <a:pPr marL="0" indent="0" lvl="0">
              <a:lnSpc>
                <a:spcPts val="3900"/>
              </a:lnSpc>
              <a:spcBef>
                <a:spcPct val="0"/>
              </a:spcBef>
            </a:pPr>
            <a:r>
              <a:rPr lang="en-US" sz="3000">
                <a:solidFill>
                  <a:srgbClr val="FFD08D"/>
                </a:solidFill>
                <a:latin typeface="Barlow Bold"/>
              </a:rPr>
              <a:t>POINT HERE</a:t>
            </a:r>
          </a:p>
        </p:txBody>
      </p:sp>
      <p:sp>
        <p:nvSpPr>
          <p:cNvPr name="TextBox 6" id="6"/>
          <p:cNvSpPr txBox="true"/>
          <p:nvPr/>
        </p:nvSpPr>
        <p:spPr>
          <a:xfrm rot="0">
            <a:off x="14114385" y="4991235"/>
            <a:ext cx="3386600" cy="1063625"/>
          </a:xfrm>
          <a:prstGeom prst="rect">
            <a:avLst/>
          </a:prstGeom>
        </p:spPr>
        <p:txBody>
          <a:bodyPr anchor="t" rtlCol="false" tIns="0" lIns="0" bIns="0" rIns="0">
            <a:spAutoFit/>
          </a:bodyPr>
          <a:lstStyle/>
          <a:p>
            <a:pPr>
              <a:lnSpc>
                <a:spcPts val="2800"/>
              </a:lnSpc>
            </a:pPr>
            <a:r>
              <a:rPr lang="en-US" sz="2000">
                <a:solidFill>
                  <a:srgbClr val="FFD08D"/>
                </a:solidFill>
                <a:latin typeface="Barlow"/>
              </a:rPr>
              <a:t>Lorem ipsum dolor sit amet, consectetur adipiscing elit, sed do eiusmod tempor.</a:t>
            </a:r>
          </a:p>
        </p:txBody>
      </p:sp>
      <p:sp>
        <p:nvSpPr>
          <p:cNvPr name="TextBox 7" id="7"/>
          <p:cNvSpPr txBox="true"/>
          <p:nvPr/>
        </p:nvSpPr>
        <p:spPr>
          <a:xfrm rot="0">
            <a:off x="1794809" y="1463720"/>
            <a:ext cx="2378806" cy="504825"/>
          </a:xfrm>
          <a:prstGeom prst="rect">
            <a:avLst/>
          </a:prstGeom>
        </p:spPr>
        <p:txBody>
          <a:bodyPr anchor="t" rtlCol="false" tIns="0" lIns="0" bIns="0" rIns="0">
            <a:spAutoFit/>
          </a:bodyPr>
          <a:lstStyle/>
          <a:p>
            <a:pPr algn="r" marL="0" indent="0" lvl="0">
              <a:lnSpc>
                <a:spcPts val="3900"/>
              </a:lnSpc>
              <a:spcBef>
                <a:spcPct val="0"/>
              </a:spcBef>
            </a:pPr>
            <a:r>
              <a:rPr lang="en-US" sz="3000">
                <a:solidFill>
                  <a:srgbClr val="FFD08D"/>
                </a:solidFill>
                <a:latin typeface="Barlow Bold"/>
              </a:rPr>
              <a:t>POINT HERE</a:t>
            </a:r>
          </a:p>
        </p:txBody>
      </p:sp>
      <p:sp>
        <p:nvSpPr>
          <p:cNvPr name="TextBox 8" id="8"/>
          <p:cNvSpPr txBox="true"/>
          <p:nvPr/>
        </p:nvSpPr>
        <p:spPr>
          <a:xfrm rot="0">
            <a:off x="787015" y="2130157"/>
            <a:ext cx="3386600" cy="1063625"/>
          </a:xfrm>
          <a:prstGeom prst="rect">
            <a:avLst/>
          </a:prstGeom>
        </p:spPr>
        <p:txBody>
          <a:bodyPr anchor="t" rtlCol="false" tIns="0" lIns="0" bIns="0" rIns="0">
            <a:spAutoFit/>
          </a:bodyPr>
          <a:lstStyle/>
          <a:p>
            <a:pPr algn="r">
              <a:lnSpc>
                <a:spcPts val="2800"/>
              </a:lnSpc>
            </a:pPr>
            <a:r>
              <a:rPr lang="en-US" sz="2000">
                <a:solidFill>
                  <a:srgbClr val="FFD08D"/>
                </a:solidFill>
                <a:latin typeface="Barlow"/>
              </a:rPr>
              <a:t>Lorem ipsum dolor sit amet, consectetur adipiscing elit, sed do eiusmod tempor.</a:t>
            </a:r>
          </a:p>
        </p:txBody>
      </p:sp>
      <p:sp>
        <p:nvSpPr>
          <p:cNvPr name="TextBox 9" id="9"/>
          <p:cNvSpPr txBox="true"/>
          <p:nvPr/>
        </p:nvSpPr>
        <p:spPr>
          <a:xfrm rot="0">
            <a:off x="1794809" y="4324799"/>
            <a:ext cx="2378806" cy="504825"/>
          </a:xfrm>
          <a:prstGeom prst="rect">
            <a:avLst/>
          </a:prstGeom>
        </p:spPr>
        <p:txBody>
          <a:bodyPr anchor="t" rtlCol="false" tIns="0" lIns="0" bIns="0" rIns="0">
            <a:spAutoFit/>
          </a:bodyPr>
          <a:lstStyle/>
          <a:p>
            <a:pPr algn="r" marL="0" indent="0" lvl="0">
              <a:lnSpc>
                <a:spcPts val="3900"/>
              </a:lnSpc>
              <a:spcBef>
                <a:spcPct val="0"/>
              </a:spcBef>
            </a:pPr>
            <a:r>
              <a:rPr lang="en-US" sz="3000">
                <a:solidFill>
                  <a:srgbClr val="FFD08D"/>
                </a:solidFill>
                <a:latin typeface="Barlow Bold"/>
              </a:rPr>
              <a:t>POINT HERE</a:t>
            </a:r>
          </a:p>
        </p:txBody>
      </p:sp>
      <p:sp>
        <p:nvSpPr>
          <p:cNvPr name="TextBox 10" id="10"/>
          <p:cNvSpPr txBox="true"/>
          <p:nvPr/>
        </p:nvSpPr>
        <p:spPr>
          <a:xfrm rot="0">
            <a:off x="787015" y="4991235"/>
            <a:ext cx="3386600" cy="1063625"/>
          </a:xfrm>
          <a:prstGeom prst="rect">
            <a:avLst/>
          </a:prstGeom>
        </p:spPr>
        <p:txBody>
          <a:bodyPr anchor="t" rtlCol="false" tIns="0" lIns="0" bIns="0" rIns="0">
            <a:spAutoFit/>
          </a:bodyPr>
          <a:lstStyle/>
          <a:p>
            <a:pPr algn="r">
              <a:lnSpc>
                <a:spcPts val="2800"/>
              </a:lnSpc>
            </a:pPr>
            <a:r>
              <a:rPr lang="en-US" sz="2000">
                <a:solidFill>
                  <a:srgbClr val="FFD08D"/>
                </a:solidFill>
                <a:latin typeface="Barlow"/>
              </a:rPr>
              <a:t>Lorem ipsum dolor sit amet, consectetur adipiscing elit, sed do eiusmod tempor.</a:t>
            </a:r>
          </a:p>
        </p:txBody>
      </p:sp>
      <p:sp>
        <p:nvSpPr>
          <p:cNvPr name="TextBox 11" id="11"/>
          <p:cNvSpPr txBox="true"/>
          <p:nvPr/>
        </p:nvSpPr>
        <p:spPr>
          <a:xfrm rot="0">
            <a:off x="5486496" y="7295387"/>
            <a:ext cx="7315008" cy="923925"/>
          </a:xfrm>
          <a:prstGeom prst="rect">
            <a:avLst/>
          </a:prstGeom>
        </p:spPr>
        <p:txBody>
          <a:bodyPr anchor="t" rtlCol="false" tIns="0" lIns="0" bIns="0" rIns="0">
            <a:spAutoFit/>
          </a:bodyPr>
          <a:lstStyle/>
          <a:p>
            <a:pPr algn="ctr" marL="0" indent="0" lvl="0">
              <a:lnSpc>
                <a:spcPts val="7200"/>
              </a:lnSpc>
              <a:spcBef>
                <a:spcPct val="0"/>
              </a:spcBef>
            </a:pPr>
            <a:r>
              <a:rPr lang="en-US" sz="6000">
                <a:solidFill>
                  <a:srgbClr val="FFD08D"/>
                </a:solidFill>
                <a:latin typeface="Doppler"/>
              </a:rPr>
              <a:t>Key Points</a:t>
            </a:r>
          </a:p>
        </p:txBody>
      </p:sp>
      <p:sp>
        <p:nvSpPr>
          <p:cNvPr name="TextBox 12" id="12"/>
          <p:cNvSpPr txBox="true"/>
          <p:nvPr/>
        </p:nvSpPr>
        <p:spPr>
          <a:xfrm rot="0">
            <a:off x="4939097" y="8358584"/>
            <a:ext cx="8409806" cy="1308100"/>
          </a:xfrm>
          <a:prstGeom prst="rect">
            <a:avLst/>
          </a:prstGeom>
        </p:spPr>
        <p:txBody>
          <a:bodyPr anchor="t" rtlCol="false" tIns="0" lIns="0" bIns="0" rIns="0">
            <a:spAutoFit/>
          </a:bodyPr>
          <a:lstStyle/>
          <a:p>
            <a:pPr algn="ctr">
              <a:lnSpc>
                <a:spcPts val="3499"/>
              </a:lnSpc>
            </a:pPr>
            <a:r>
              <a:rPr lang="en-US" sz="2499">
                <a:solidFill>
                  <a:srgbClr val="FFD08D"/>
                </a:solidFill>
                <a:latin typeface="Barlow"/>
              </a:rPr>
              <a:t>Presentations are communication tools that can be used as demonstrations, lectures, speeches, reports, and more. It is mostly presented before an audience.</a:t>
            </a:r>
            <a:r>
              <a:rPr lang="en-US" sz="2499">
                <a:solidFill>
                  <a:srgbClr val="FFD08D"/>
                </a:solidFill>
                <a:latin typeface="Barlow"/>
              </a:rPr>
              <a:t> </a:t>
            </a:r>
          </a:p>
        </p:txBody>
      </p:sp>
      <p:sp>
        <p:nvSpPr>
          <p:cNvPr name="Freeform 13" id="13"/>
          <p:cNvSpPr/>
          <p:nvPr/>
        </p:nvSpPr>
        <p:spPr>
          <a:xfrm flipH="true" flipV="false" rot="5400000">
            <a:off x="14941296" y="6785657"/>
            <a:ext cx="2578608" cy="4114800"/>
          </a:xfrm>
          <a:custGeom>
            <a:avLst/>
            <a:gdLst/>
            <a:ahLst/>
            <a:cxnLst/>
            <a:rect r="r" b="b" t="t" l="l"/>
            <a:pathLst>
              <a:path h="4114800" w="2578608">
                <a:moveTo>
                  <a:pt x="2578608" y="0"/>
                </a:moveTo>
                <a:lnTo>
                  <a:pt x="0" y="0"/>
                </a:lnTo>
                <a:lnTo>
                  <a:pt x="0" y="4114800"/>
                </a:lnTo>
                <a:lnTo>
                  <a:pt x="2578608" y="4114800"/>
                </a:lnTo>
                <a:lnTo>
                  <a:pt x="2578608"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p:cNvSpPr/>
          <p:nvPr/>
        </p:nvSpPr>
        <p:spPr>
          <a:xfrm flipH="true" flipV="true" rot="5400000">
            <a:off x="768096" y="6763349"/>
            <a:ext cx="2578608" cy="4114800"/>
          </a:xfrm>
          <a:custGeom>
            <a:avLst/>
            <a:gdLst/>
            <a:ahLst/>
            <a:cxnLst/>
            <a:rect r="r" b="b" t="t" l="l"/>
            <a:pathLst>
              <a:path h="4114800" w="2578608">
                <a:moveTo>
                  <a:pt x="2578608" y="4114800"/>
                </a:moveTo>
                <a:lnTo>
                  <a:pt x="0" y="4114800"/>
                </a:lnTo>
                <a:lnTo>
                  <a:pt x="0" y="0"/>
                </a:lnTo>
                <a:lnTo>
                  <a:pt x="2578608" y="0"/>
                </a:lnTo>
                <a:lnTo>
                  <a:pt x="2578608" y="411480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transition spd="slow">
    <p:push dir="l"/>
  </p:transition>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893042"/>
        </a:solidFill>
      </p:bgPr>
    </p:bg>
    <p:spTree>
      <p:nvGrpSpPr>
        <p:cNvPr id="1" name=""/>
        <p:cNvGrpSpPr/>
        <p:nvPr/>
      </p:nvGrpSpPr>
      <p:grpSpPr>
        <a:xfrm>
          <a:off x="0" y="0"/>
          <a:ext cx="0" cy="0"/>
          <a:chOff x="0" y="0"/>
          <a:chExt cx="0" cy="0"/>
        </a:xfrm>
      </p:grpSpPr>
      <p:sp>
        <p:nvSpPr>
          <p:cNvPr name="Freeform 2" id="2"/>
          <p:cNvSpPr/>
          <p:nvPr/>
        </p:nvSpPr>
        <p:spPr>
          <a:xfrm flipH="false" flipV="false" rot="0">
            <a:off x="701277" y="2881880"/>
            <a:ext cx="1896309" cy="2699373"/>
          </a:xfrm>
          <a:custGeom>
            <a:avLst/>
            <a:gdLst/>
            <a:ahLst/>
            <a:cxnLst/>
            <a:rect r="r" b="b" t="t" l="l"/>
            <a:pathLst>
              <a:path h="2699373" w="1896309">
                <a:moveTo>
                  <a:pt x="0" y="0"/>
                </a:moveTo>
                <a:lnTo>
                  <a:pt x="1896310" y="0"/>
                </a:lnTo>
                <a:lnTo>
                  <a:pt x="1896310" y="2699373"/>
                </a:lnTo>
                <a:lnTo>
                  <a:pt x="0" y="269937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701277" y="3702929"/>
            <a:ext cx="1870486" cy="1057275"/>
          </a:xfrm>
          <a:prstGeom prst="rect">
            <a:avLst/>
          </a:prstGeom>
        </p:spPr>
        <p:txBody>
          <a:bodyPr anchor="t" rtlCol="false" tIns="0" lIns="0" bIns="0" rIns="0">
            <a:spAutoFit/>
          </a:bodyPr>
          <a:lstStyle/>
          <a:p>
            <a:pPr algn="ctr" marL="0" indent="0" lvl="0">
              <a:lnSpc>
                <a:spcPts val="8399"/>
              </a:lnSpc>
              <a:spcBef>
                <a:spcPct val="0"/>
              </a:spcBef>
            </a:pPr>
            <a:r>
              <a:rPr lang="en-US" sz="6999">
                <a:solidFill>
                  <a:srgbClr val="FFD08D"/>
                </a:solidFill>
                <a:latin typeface="Doppler"/>
              </a:rPr>
              <a:t>S</a:t>
            </a:r>
          </a:p>
        </p:txBody>
      </p:sp>
      <p:sp>
        <p:nvSpPr>
          <p:cNvPr name="TextBox 4" id="4"/>
          <p:cNvSpPr txBox="true"/>
          <p:nvPr/>
        </p:nvSpPr>
        <p:spPr>
          <a:xfrm rot="0">
            <a:off x="3071310" y="3166511"/>
            <a:ext cx="2378806" cy="504825"/>
          </a:xfrm>
          <a:prstGeom prst="rect">
            <a:avLst/>
          </a:prstGeom>
        </p:spPr>
        <p:txBody>
          <a:bodyPr anchor="t" rtlCol="false" tIns="0" lIns="0" bIns="0" rIns="0">
            <a:spAutoFit/>
          </a:bodyPr>
          <a:lstStyle/>
          <a:p>
            <a:pPr marL="0" indent="0" lvl="0">
              <a:lnSpc>
                <a:spcPts val="3900"/>
              </a:lnSpc>
              <a:spcBef>
                <a:spcPct val="0"/>
              </a:spcBef>
            </a:pPr>
            <a:r>
              <a:rPr lang="en-US" sz="3000">
                <a:solidFill>
                  <a:srgbClr val="FFD08D"/>
                </a:solidFill>
                <a:latin typeface="Barlow Bold"/>
              </a:rPr>
              <a:t>STRENGTHS</a:t>
            </a:r>
          </a:p>
        </p:txBody>
      </p:sp>
      <p:sp>
        <p:nvSpPr>
          <p:cNvPr name="TextBox 5" id="5"/>
          <p:cNvSpPr txBox="true"/>
          <p:nvPr/>
        </p:nvSpPr>
        <p:spPr>
          <a:xfrm rot="0">
            <a:off x="3071310" y="3832947"/>
            <a:ext cx="3684257" cy="1416050"/>
          </a:xfrm>
          <a:prstGeom prst="rect">
            <a:avLst/>
          </a:prstGeom>
        </p:spPr>
        <p:txBody>
          <a:bodyPr anchor="t" rtlCol="false" tIns="0" lIns="0" bIns="0" rIns="0">
            <a:spAutoFit/>
          </a:bodyPr>
          <a:lstStyle/>
          <a:p>
            <a:pPr>
              <a:lnSpc>
                <a:spcPts val="2800"/>
              </a:lnSpc>
            </a:pPr>
            <a:r>
              <a:rPr lang="en-US" sz="2000">
                <a:solidFill>
                  <a:srgbClr val="FFD08D"/>
                </a:solidFill>
                <a:latin typeface="Barlow"/>
              </a:rPr>
              <a:t>Lorem ipsum dolor sit amet, consectetur adipiscing elit, sed do eiusmod tempor incididunt ut labore et dolore magna aliqua. </a:t>
            </a:r>
          </a:p>
        </p:txBody>
      </p:sp>
      <p:sp>
        <p:nvSpPr>
          <p:cNvPr name="Freeform 6" id="6"/>
          <p:cNvSpPr/>
          <p:nvPr/>
        </p:nvSpPr>
        <p:spPr>
          <a:xfrm flipH="false" flipV="false" rot="0">
            <a:off x="7699788" y="2881880"/>
            <a:ext cx="1896309" cy="2699373"/>
          </a:xfrm>
          <a:custGeom>
            <a:avLst/>
            <a:gdLst/>
            <a:ahLst/>
            <a:cxnLst/>
            <a:rect r="r" b="b" t="t" l="l"/>
            <a:pathLst>
              <a:path h="2699373" w="1896309">
                <a:moveTo>
                  <a:pt x="0" y="0"/>
                </a:moveTo>
                <a:lnTo>
                  <a:pt x="1896310" y="0"/>
                </a:lnTo>
                <a:lnTo>
                  <a:pt x="1896310" y="2699373"/>
                </a:lnTo>
                <a:lnTo>
                  <a:pt x="0" y="269937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7" id="7"/>
          <p:cNvSpPr txBox="true"/>
          <p:nvPr/>
        </p:nvSpPr>
        <p:spPr>
          <a:xfrm rot="0">
            <a:off x="7699788" y="3702929"/>
            <a:ext cx="1870486" cy="1057275"/>
          </a:xfrm>
          <a:prstGeom prst="rect">
            <a:avLst/>
          </a:prstGeom>
        </p:spPr>
        <p:txBody>
          <a:bodyPr anchor="t" rtlCol="false" tIns="0" lIns="0" bIns="0" rIns="0">
            <a:spAutoFit/>
          </a:bodyPr>
          <a:lstStyle/>
          <a:p>
            <a:pPr algn="ctr" marL="0" indent="0" lvl="0">
              <a:lnSpc>
                <a:spcPts val="8399"/>
              </a:lnSpc>
              <a:spcBef>
                <a:spcPct val="0"/>
              </a:spcBef>
            </a:pPr>
            <a:r>
              <a:rPr lang="en-US" sz="6999">
                <a:solidFill>
                  <a:srgbClr val="FFD08D"/>
                </a:solidFill>
                <a:latin typeface="Doppler"/>
              </a:rPr>
              <a:t>W</a:t>
            </a:r>
          </a:p>
        </p:txBody>
      </p:sp>
      <p:sp>
        <p:nvSpPr>
          <p:cNvPr name="TextBox 8" id="8"/>
          <p:cNvSpPr txBox="true"/>
          <p:nvPr/>
        </p:nvSpPr>
        <p:spPr>
          <a:xfrm rot="0">
            <a:off x="10069822" y="3166511"/>
            <a:ext cx="2378806" cy="504825"/>
          </a:xfrm>
          <a:prstGeom prst="rect">
            <a:avLst/>
          </a:prstGeom>
        </p:spPr>
        <p:txBody>
          <a:bodyPr anchor="t" rtlCol="false" tIns="0" lIns="0" bIns="0" rIns="0">
            <a:spAutoFit/>
          </a:bodyPr>
          <a:lstStyle/>
          <a:p>
            <a:pPr marL="0" indent="0" lvl="0">
              <a:lnSpc>
                <a:spcPts val="3900"/>
              </a:lnSpc>
              <a:spcBef>
                <a:spcPct val="0"/>
              </a:spcBef>
            </a:pPr>
            <a:r>
              <a:rPr lang="en-US" sz="3000">
                <a:solidFill>
                  <a:srgbClr val="FFD08D"/>
                </a:solidFill>
                <a:latin typeface="Barlow Bold"/>
              </a:rPr>
              <a:t>STRENGTHS</a:t>
            </a:r>
          </a:p>
        </p:txBody>
      </p:sp>
      <p:sp>
        <p:nvSpPr>
          <p:cNvPr name="TextBox 9" id="9"/>
          <p:cNvSpPr txBox="true"/>
          <p:nvPr/>
        </p:nvSpPr>
        <p:spPr>
          <a:xfrm rot="0">
            <a:off x="10069822" y="3832947"/>
            <a:ext cx="3684257" cy="1416050"/>
          </a:xfrm>
          <a:prstGeom prst="rect">
            <a:avLst/>
          </a:prstGeom>
        </p:spPr>
        <p:txBody>
          <a:bodyPr anchor="t" rtlCol="false" tIns="0" lIns="0" bIns="0" rIns="0">
            <a:spAutoFit/>
          </a:bodyPr>
          <a:lstStyle/>
          <a:p>
            <a:pPr>
              <a:lnSpc>
                <a:spcPts val="2800"/>
              </a:lnSpc>
            </a:pPr>
            <a:r>
              <a:rPr lang="en-US" sz="2000">
                <a:solidFill>
                  <a:srgbClr val="FFD08D"/>
                </a:solidFill>
                <a:latin typeface="Barlow"/>
              </a:rPr>
              <a:t>Lorem ipsum dolor sit amet, consectetur adipiscing elit, sed do eiusmod tempor incididunt ut labore et dolore magna aliqua. </a:t>
            </a:r>
          </a:p>
        </p:txBody>
      </p:sp>
      <p:sp>
        <p:nvSpPr>
          <p:cNvPr name="Freeform 10" id="10"/>
          <p:cNvSpPr/>
          <p:nvPr/>
        </p:nvSpPr>
        <p:spPr>
          <a:xfrm flipH="false" flipV="false" rot="0">
            <a:off x="701277" y="6427570"/>
            <a:ext cx="1896309" cy="2699373"/>
          </a:xfrm>
          <a:custGeom>
            <a:avLst/>
            <a:gdLst/>
            <a:ahLst/>
            <a:cxnLst/>
            <a:rect r="r" b="b" t="t" l="l"/>
            <a:pathLst>
              <a:path h="2699373" w="1896309">
                <a:moveTo>
                  <a:pt x="0" y="0"/>
                </a:moveTo>
                <a:lnTo>
                  <a:pt x="1896310" y="0"/>
                </a:lnTo>
                <a:lnTo>
                  <a:pt x="1896310" y="2699373"/>
                </a:lnTo>
                <a:lnTo>
                  <a:pt x="0" y="269937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1" id="11"/>
          <p:cNvSpPr txBox="true"/>
          <p:nvPr/>
        </p:nvSpPr>
        <p:spPr>
          <a:xfrm rot="0">
            <a:off x="701277" y="7248619"/>
            <a:ext cx="1870486" cy="1057275"/>
          </a:xfrm>
          <a:prstGeom prst="rect">
            <a:avLst/>
          </a:prstGeom>
        </p:spPr>
        <p:txBody>
          <a:bodyPr anchor="t" rtlCol="false" tIns="0" lIns="0" bIns="0" rIns="0">
            <a:spAutoFit/>
          </a:bodyPr>
          <a:lstStyle/>
          <a:p>
            <a:pPr algn="ctr" marL="0" indent="0" lvl="0">
              <a:lnSpc>
                <a:spcPts val="8399"/>
              </a:lnSpc>
              <a:spcBef>
                <a:spcPct val="0"/>
              </a:spcBef>
            </a:pPr>
            <a:r>
              <a:rPr lang="en-US" sz="6999">
                <a:solidFill>
                  <a:srgbClr val="FFD08D"/>
                </a:solidFill>
                <a:latin typeface="Doppler"/>
              </a:rPr>
              <a:t>O</a:t>
            </a:r>
          </a:p>
        </p:txBody>
      </p:sp>
      <p:sp>
        <p:nvSpPr>
          <p:cNvPr name="TextBox 12" id="12"/>
          <p:cNvSpPr txBox="true"/>
          <p:nvPr/>
        </p:nvSpPr>
        <p:spPr>
          <a:xfrm rot="0">
            <a:off x="3071310" y="6712201"/>
            <a:ext cx="2378806" cy="1000125"/>
          </a:xfrm>
          <a:prstGeom prst="rect">
            <a:avLst/>
          </a:prstGeom>
        </p:spPr>
        <p:txBody>
          <a:bodyPr anchor="t" rtlCol="false" tIns="0" lIns="0" bIns="0" rIns="0">
            <a:spAutoFit/>
          </a:bodyPr>
          <a:lstStyle/>
          <a:p>
            <a:pPr marL="0" indent="0" lvl="0">
              <a:lnSpc>
                <a:spcPts val="3900"/>
              </a:lnSpc>
              <a:spcBef>
                <a:spcPct val="0"/>
              </a:spcBef>
            </a:pPr>
            <a:r>
              <a:rPr lang="en-US" sz="3000">
                <a:solidFill>
                  <a:srgbClr val="FFD08D"/>
                </a:solidFill>
                <a:latin typeface="Barlow Bold"/>
              </a:rPr>
              <a:t>OPPORTUNITIES</a:t>
            </a:r>
          </a:p>
        </p:txBody>
      </p:sp>
      <p:sp>
        <p:nvSpPr>
          <p:cNvPr name="TextBox 13" id="13"/>
          <p:cNvSpPr txBox="true"/>
          <p:nvPr/>
        </p:nvSpPr>
        <p:spPr>
          <a:xfrm rot="0">
            <a:off x="3071310" y="7378637"/>
            <a:ext cx="3684257" cy="1416050"/>
          </a:xfrm>
          <a:prstGeom prst="rect">
            <a:avLst/>
          </a:prstGeom>
        </p:spPr>
        <p:txBody>
          <a:bodyPr anchor="t" rtlCol="false" tIns="0" lIns="0" bIns="0" rIns="0">
            <a:spAutoFit/>
          </a:bodyPr>
          <a:lstStyle/>
          <a:p>
            <a:pPr>
              <a:lnSpc>
                <a:spcPts val="2800"/>
              </a:lnSpc>
            </a:pPr>
            <a:r>
              <a:rPr lang="en-US" sz="2000">
                <a:solidFill>
                  <a:srgbClr val="FFD08D"/>
                </a:solidFill>
                <a:latin typeface="Barlow"/>
              </a:rPr>
              <a:t>Lorem ipsum dolor sit amet, consectetur adipiscing elit, sed do eiusmod tempor incididunt ut labore et dolore magna aliqua. </a:t>
            </a:r>
          </a:p>
        </p:txBody>
      </p:sp>
      <p:sp>
        <p:nvSpPr>
          <p:cNvPr name="Freeform 14" id="14"/>
          <p:cNvSpPr/>
          <p:nvPr/>
        </p:nvSpPr>
        <p:spPr>
          <a:xfrm flipH="false" flipV="false" rot="0">
            <a:off x="7699788" y="6427570"/>
            <a:ext cx="1896309" cy="2699373"/>
          </a:xfrm>
          <a:custGeom>
            <a:avLst/>
            <a:gdLst/>
            <a:ahLst/>
            <a:cxnLst/>
            <a:rect r="r" b="b" t="t" l="l"/>
            <a:pathLst>
              <a:path h="2699373" w="1896309">
                <a:moveTo>
                  <a:pt x="0" y="0"/>
                </a:moveTo>
                <a:lnTo>
                  <a:pt x="1896310" y="0"/>
                </a:lnTo>
                <a:lnTo>
                  <a:pt x="1896310" y="2699373"/>
                </a:lnTo>
                <a:lnTo>
                  <a:pt x="0" y="269937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5" id="15"/>
          <p:cNvSpPr txBox="true"/>
          <p:nvPr/>
        </p:nvSpPr>
        <p:spPr>
          <a:xfrm rot="0">
            <a:off x="7699788" y="7248619"/>
            <a:ext cx="1870486" cy="1057275"/>
          </a:xfrm>
          <a:prstGeom prst="rect">
            <a:avLst/>
          </a:prstGeom>
        </p:spPr>
        <p:txBody>
          <a:bodyPr anchor="t" rtlCol="false" tIns="0" lIns="0" bIns="0" rIns="0">
            <a:spAutoFit/>
          </a:bodyPr>
          <a:lstStyle/>
          <a:p>
            <a:pPr algn="ctr" marL="0" indent="0" lvl="0">
              <a:lnSpc>
                <a:spcPts val="8399"/>
              </a:lnSpc>
              <a:spcBef>
                <a:spcPct val="0"/>
              </a:spcBef>
            </a:pPr>
            <a:r>
              <a:rPr lang="en-US" sz="6999">
                <a:solidFill>
                  <a:srgbClr val="FFD08D"/>
                </a:solidFill>
                <a:latin typeface="Doppler"/>
              </a:rPr>
              <a:t>T</a:t>
            </a:r>
          </a:p>
        </p:txBody>
      </p:sp>
      <p:sp>
        <p:nvSpPr>
          <p:cNvPr name="TextBox 16" id="16"/>
          <p:cNvSpPr txBox="true"/>
          <p:nvPr/>
        </p:nvSpPr>
        <p:spPr>
          <a:xfrm rot="0">
            <a:off x="10069822" y="6712201"/>
            <a:ext cx="2378806" cy="504825"/>
          </a:xfrm>
          <a:prstGeom prst="rect">
            <a:avLst/>
          </a:prstGeom>
        </p:spPr>
        <p:txBody>
          <a:bodyPr anchor="t" rtlCol="false" tIns="0" lIns="0" bIns="0" rIns="0">
            <a:spAutoFit/>
          </a:bodyPr>
          <a:lstStyle/>
          <a:p>
            <a:pPr marL="0" indent="0" lvl="0">
              <a:lnSpc>
                <a:spcPts val="3900"/>
              </a:lnSpc>
              <a:spcBef>
                <a:spcPct val="0"/>
              </a:spcBef>
            </a:pPr>
            <a:r>
              <a:rPr lang="en-US" sz="3000">
                <a:solidFill>
                  <a:srgbClr val="FFD08D"/>
                </a:solidFill>
                <a:latin typeface="Barlow Bold"/>
              </a:rPr>
              <a:t>THREATS</a:t>
            </a:r>
          </a:p>
        </p:txBody>
      </p:sp>
      <p:sp>
        <p:nvSpPr>
          <p:cNvPr name="TextBox 17" id="17"/>
          <p:cNvSpPr txBox="true"/>
          <p:nvPr/>
        </p:nvSpPr>
        <p:spPr>
          <a:xfrm rot="0">
            <a:off x="10069822" y="7378637"/>
            <a:ext cx="3684257" cy="1416050"/>
          </a:xfrm>
          <a:prstGeom prst="rect">
            <a:avLst/>
          </a:prstGeom>
        </p:spPr>
        <p:txBody>
          <a:bodyPr anchor="t" rtlCol="false" tIns="0" lIns="0" bIns="0" rIns="0">
            <a:spAutoFit/>
          </a:bodyPr>
          <a:lstStyle/>
          <a:p>
            <a:pPr>
              <a:lnSpc>
                <a:spcPts val="2800"/>
              </a:lnSpc>
            </a:pPr>
            <a:r>
              <a:rPr lang="en-US" sz="2000">
                <a:solidFill>
                  <a:srgbClr val="FFD08D"/>
                </a:solidFill>
                <a:latin typeface="Barlow"/>
              </a:rPr>
              <a:t>Lorem ipsum dolor sit amet, consectetur adipiscing elit, sed do eiusmod tempor incididunt ut labore et dolore magna aliqua. </a:t>
            </a:r>
          </a:p>
        </p:txBody>
      </p:sp>
      <p:sp>
        <p:nvSpPr>
          <p:cNvPr name="Freeform 18" id="18"/>
          <p:cNvSpPr/>
          <p:nvPr/>
        </p:nvSpPr>
        <p:spPr>
          <a:xfrm flipH="true" flipV="false" rot="1349768">
            <a:off x="13627445" y="3319813"/>
            <a:ext cx="5398311" cy="5778295"/>
          </a:xfrm>
          <a:custGeom>
            <a:avLst/>
            <a:gdLst/>
            <a:ahLst/>
            <a:cxnLst/>
            <a:rect r="r" b="b" t="t" l="l"/>
            <a:pathLst>
              <a:path h="5778295" w="5398311">
                <a:moveTo>
                  <a:pt x="5398310" y="0"/>
                </a:moveTo>
                <a:lnTo>
                  <a:pt x="0" y="0"/>
                </a:lnTo>
                <a:lnTo>
                  <a:pt x="0" y="5778295"/>
                </a:lnTo>
                <a:lnTo>
                  <a:pt x="5398310" y="5778295"/>
                </a:lnTo>
                <a:lnTo>
                  <a:pt x="539831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9" id="19"/>
          <p:cNvSpPr txBox="true"/>
          <p:nvPr/>
        </p:nvSpPr>
        <p:spPr>
          <a:xfrm rot="0">
            <a:off x="701277" y="1110230"/>
            <a:ext cx="7315008" cy="923925"/>
          </a:xfrm>
          <a:prstGeom prst="rect">
            <a:avLst/>
          </a:prstGeom>
        </p:spPr>
        <p:txBody>
          <a:bodyPr anchor="t" rtlCol="false" tIns="0" lIns="0" bIns="0" rIns="0">
            <a:spAutoFit/>
          </a:bodyPr>
          <a:lstStyle/>
          <a:p>
            <a:pPr marL="0" indent="0" lvl="0">
              <a:lnSpc>
                <a:spcPts val="7200"/>
              </a:lnSpc>
              <a:spcBef>
                <a:spcPct val="0"/>
              </a:spcBef>
            </a:pPr>
            <a:r>
              <a:rPr lang="en-US" sz="6000">
                <a:solidFill>
                  <a:srgbClr val="FFD08D"/>
                </a:solidFill>
                <a:latin typeface="Doppler"/>
              </a:rPr>
              <a:t>SWOT Analysis</a:t>
            </a:r>
          </a:p>
        </p:txBody>
      </p:sp>
      <p:sp>
        <p:nvSpPr>
          <p:cNvPr name="TextBox 20" id="20"/>
          <p:cNvSpPr txBox="true"/>
          <p:nvPr/>
        </p:nvSpPr>
        <p:spPr>
          <a:xfrm rot="0">
            <a:off x="6070194" y="1113405"/>
            <a:ext cx="11189106" cy="869950"/>
          </a:xfrm>
          <a:prstGeom prst="rect">
            <a:avLst/>
          </a:prstGeom>
        </p:spPr>
        <p:txBody>
          <a:bodyPr anchor="t" rtlCol="false" tIns="0" lIns="0" bIns="0" rIns="0">
            <a:spAutoFit/>
          </a:bodyPr>
          <a:lstStyle/>
          <a:p>
            <a:pPr>
              <a:lnSpc>
                <a:spcPts val="3499"/>
              </a:lnSpc>
            </a:pPr>
            <a:r>
              <a:rPr lang="en-US" sz="2499">
                <a:solidFill>
                  <a:srgbClr val="FFD08D"/>
                </a:solidFill>
                <a:latin typeface="Barlow"/>
              </a:rPr>
              <a:t>Presentations are communication tools that can be used as demonstrations, lectures, speeches, reports, and more. It is mostly presented before an audience.</a:t>
            </a:r>
            <a:r>
              <a:rPr lang="en-US" sz="2499">
                <a:solidFill>
                  <a:srgbClr val="FFD08D"/>
                </a:solidFill>
                <a:latin typeface="Barlow"/>
              </a:rPr>
              <a:t> </a:t>
            </a:r>
          </a:p>
        </p:txBody>
      </p:sp>
    </p:spTree>
  </p:cSld>
  <p:clrMapOvr>
    <a:masterClrMapping/>
  </p:clrMapOvr>
  <p:transition spd="slow">
    <p:push dir="l"/>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DAGBP1oUSew</dc:identifier>
  <dcterms:modified xsi:type="dcterms:W3CDTF">2011-08-01T06:04:30Z</dcterms:modified>
  <cp:revision>1</cp:revision>
  <dc:title>Copia de Dragon Ancestry Minitheme Presentation</dc:title>
</cp:coreProperties>
</file>